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9"/>
  </p:notesMasterIdLst>
  <p:sldIdLst>
    <p:sldId id="256" r:id="rId2"/>
    <p:sldId id="297" r:id="rId3"/>
    <p:sldId id="284" r:id="rId4"/>
    <p:sldId id="285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8" r:id="rId16"/>
    <p:sldId id="299" r:id="rId17"/>
    <p:sldId id="283" r:id="rId1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-1584" y="-84"/>
      </p:cViewPr>
      <p:guideLst>
        <p:guide orient="horz" pos="215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26F229-9522-401C-B7B3-334C4AC35666}" type="datetimeFigureOut">
              <a:rPr lang="en-US" smtClean="0"/>
              <a:t>10/3/2013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D4E53D-65DF-4C8F-828D-36DB2978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793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endParaRPr kumimoji="0" lang="en-US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7"/>
          <p:cNvSpPr>
            <a:spLocks noGrp="1"/>
          </p:cNvSpPr>
          <p:nvPr>
            <p:ph type="ctrTitle"/>
          </p:nvPr>
        </p:nvSpPr>
        <p:spPr>
          <a:xfrm>
            <a:off x="914401" y="2209801"/>
            <a:ext cx="7234988" cy="1828800"/>
          </a:xfrm>
        </p:spPr>
        <p:txBody>
          <a:bodyPr anchor="b"/>
          <a:lstStyle>
            <a:lvl1pPr>
              <a:defRPr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>
            <a:lvl1pPr>
              <a:defRPr b="0">
                <a:solidFill>
                  <a:srgbClr val="800000"/>
                </a:solidFill>
              </a:defRPr>
            </a:lvl1pPr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Electronic System Design – Term 2 (2012)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>
            <a:lvl1pPr>
              <a:defRPr sz="280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defRPr>
            </a:lvl1pPr>
            <a:lvl2pPr>
              <a:defRPr sz="2400">
                <a:solidFill>
                  <a:schemeClr val="accent2">
                    <a:lumMod val="50000"/>
                  </a:schemeClr>
                </a:solidFill>
                <a:latin typeface="Cambria" pitchFamily="18" charset="0"/>
              </a:defRPr>
            </a:lvl2pPr>
            <a:lvl3pPr>
              <a:defRPr sz="2000">
                <a:solidFill>
                  <a:schemeClr val="accent2">
                    <a:lumMod val="75000"/>
                  </a:schemeClr>
                </a:solidFill>
              </a:defRPr>
            </a:lvl3pPr>
          </a:lstStyle>
          <a:p>
            <a:pPr lvl="0" eaLnBrk="1" latinLnBrk="0" hangingPunct="1"/>
            <a:r>
              <a:rPr lang="en-US" dirty="0" smtClean="0"/>
              <a:t>Click to edit Master text styles</a:t>
            </a:r>
          </a:p>
          <a:p>
            <a:pPr lvl="1" eaLnBrk="1" latinLnBrk="0" hangingPunct="1"/>
            <a:r>
              <a:rPr lang="en-US" dirty="0" smtClean="0"/>
              <a:t>Second level</a:t>
            </a:r>
          </a:p>
          <a:p>
            <a:pPr lvl="2" eaLnBrk="1" latinLnBrk="0" hangingPunct="1"/>
            <a:r>
              <a:rPr lang="en-US" dirty="0" smtClean="0"/>
              <a:t>Third level</a:t>
            </a:r>
          </a:p>
          <a:p>
            <a:pPr lvl="3" eaLnBrk="1" latinLnBrk="0" hangingPunct="1"/>
            <a:r>
              <a:rPr lang="en-US" dirty="0" smtClean="0"/>
              <a:t>Fourth level</a:t>
            </a:r>
          </a:p>
          <a:p>
            <a:pPr lvl="4" eaLnBrk="1" latinLnBrk="0" hangingPunct="1"/>
            <a:r>
              <a:rPr lang="en-US" dirty="0" smtClean="0"/>
              <a:t>Fifth level</a:t>
            </a:r>
            <a:endParaRPr kumimoji="0"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2/5/2012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Electronic System Design – Term 2 (2012)</a:t>
            </a: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hdr="0" ftr="0" dt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image" Target="../media/image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5" Type="http://schemas.openxmlformats.org/officeDocument/2006/relationships/image" Target="../media/image5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5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5" Type="http://schemas.openxmlformats.org/officeDocument/2006/relationships/image" Target="../media/image5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wav"/><Relationship Id="rId1" Type="http://schemas.microsoft.com/office/2007/relationships/media" Target="../media/media14.wav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wav"/><Relationship Id="rId1" Type="http://schemas.microsoft.com/office/2007/relationships/media" Target="../media/media15.wav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5" Type="http://schemas.openxmlformats.org/officeDocument/2006/relationships/image" Target="../media/image5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lvl="0">
              <a:buClr>
                <a:srgbClr val="A04DA3"/>
              </a:buClr>
            </a:pPr>
            <a:r>
              <a:rPr lang="en-US" dirty="0" smtClean="0">
                <a:solidFill>
                  <a:srgbClr val="424456"/>
                </a:solidFill>
              </a:rPr>
              <a:t>Prof</a:t>
            </a:r>
            <a:r>
              <a:rPr lang="en-US" dirty="0">
                <a:solidFill>
                  <a:srgbClr val="424456"/>
                </a:solidFill>
              </a:rPr>
              <a:t>. Yasser Mostafa </a:t>
            </a:r>
            <a:r>
              <a:rPr lang="en-US" dirty="0" smtClean="0">
                <a:solidFill>
                  <a:srgbClr val="424456"/>
                </a:solidFill>
              </a:rPr>
              <a:t>Kadah – www.k-space.org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000" b="1" dirty="0">
                <a:solidFill>
                  <a:srgbClr val="C00000"/>
                </a:solidFill>
              </a:rPr>
              <a:t>Basic </a:t>
            </a:r>
            <a:r>
              <a:rPr lang="en-US" sz="4000" b="1" dirty="0" smtClean="0">
                <a:solidFill>
                  <a:srgbClr val="C00000"/>
                </a:solidFill>
              </a:rPr>
              <a:t>Electronics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4000" dirty="0" smtClean="0"/>
              <a:t>Part </a:t>
            </a:r>
            <a:r>
              <a:rPr lang="en-US" sz="4000" dirty="0"/>
              <a:t>2</a:t>
            </a:r>
            <a:r>
              <a:rPr lang="en-US" sz="4000" dirty="0" smtClean="0"/>
              <a:t>: Power Supply Design</a:t>
            </a:r>
            <a:endParaRPr lang="en-US" sz="4000" dirty="0"/>
          </a:p>
        </p:txBody>
      </p:sp>
      <p:pic>
        <p:nvPicPr>
          <p:cNvPr id="256" name="Picture 2" descr="C:\Documents and Settings\YASSER.YMK\My Documents\Cairo Univ Logo\logo_reduce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98660" y="575733"/>
            <a:ext cx="966788" cy="11906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89726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23" y="228600"/>
            <a:ext cx="8449408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Boost </a:t>
            </a:r>
            <a:r>
              <a:rPr lang="en-US" dirty="0"/>
              <a:t>Regulator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4985238"/>
            <a:ext cx="8153400" cy="1110762"/>
          </a:xfrm>
        </p:spPr>
        <p:txBody>
          <a:bodyPr/>
          <a:lstStyle/>
          <a:p>
            <a:r>
              <a:rPr lang="en-US" dirty="0" smtClean="0"/>
              <a:t>Step-up regulator </a:t>
            </a:r>
          </a:p>
          <a:p>
            <a:r>
              <a:rPr lang="en-US" dirty="0"/>
              <a:t>IC senses output voltage and switches Q on/off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659915"/>
            <a:ext cx="7734300" cy="336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613" y="5067379"/>
            <a:ext cx="2447925" cy="447675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61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5219"/>
    </mc:Choice>
    <mc:Fallback>
      <p:transition spd="slow" advTm="165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633" x="1885950" y="1009650"/>
          <p14:tracePt t="4640" x="1860550" y="965200"/>
          <p14:tracePt t="4641" x="1828800" y="927100"/>
          <p14:tracePt t="4652" x="1790700" y="889000"/>
          <p14:tracePt t="4661" x="1752600" y="825500"/>
          <p14:tracePt t="4680" x="1727200" y="787400"/>
          <p14:tracePt t="4696" x="1708150" y="762000"/>
          <p14:tracePt t="4712" x="1695450" y="742950"/>
          <p14:tracePt t="4728" x="1689100" y="730250"/>
          <p14:tracePt t="4745" x="1676400" y="704850"/>
          <p14:tracePt t="4761" x="1651000" y="654050"/>
          <p14:tracePt t="4761" x="1625600" y="603250"/>
          <p14:tracePt t="4777" x="1581150" y="527050"/>
          <p14:tracePt t="4800" x="1511300" y="431800"/>
          <p14:tracePt t="4809" x="1428750" y="336550"/>
          <p14:tracePt t="4826" x="1263650" y="222250"/>
          <p14:tracePt t="4843" x="1117600" y="133350"/>
          <p14:tracePt t="4860" x="984250" y="88900"/>
          <p14:tracePt t="4876" x="882650" y="76200"/>
          <p14:tracePt t="4892" x="812800" y="76200"/>
          <p14:tracePt t="4910" x="755650" y="76200"/>
          <p14:tracePt t="4926" x="730250" y="82550"/>
          <p14:tracePt t="4943" x="723900" y="95250"/>
          <p14:tracePt t="4959" x="711200" y="120650"/>
          <p14:tracePt t="4959" x="704850" y="139700"/>
          <p14:tracePt t="4977" x="698500" y="228600"/>
          <p14:tracePt t="4993" x="698500" y="317500"/>
          <p14:tracePt t="5010" x="698500" y="406400"/>
          <p14:tracePt t="5026" x="704850" y="476250"/>
          <p14:tracePt t="5043" x="717550" y="539750"/>
          <p14:tracePt t="5059" x="736600" y="584200"/>
          <p14:tracePt t="5076" x="742950" y="622300"/>
          <p14:tracePt t="5092" x="755650" y="654050"/>
          <p14:tracePt t="5110" x="762000" y="679450"/>
          <p14:tracePt t="5126" x="768350" y="698500"/>
          <p14:tracePt t="5143" x="781050" y="730250"/>
          <p14:tracePt t="5159" x="800100" y="755650"/>
          <p14:tracePt t="5177" x="819150" y="787400"/>
          <p14:tracePt t="5193" x="831850" y="819150"/>
          <p14:tracePt t="5209" x="844550" y="863600"/>
          <p14:tracePt t="5226" x="869950" y="895350"/>
          <p14:tracePt t="5243" x="882650" y="927100"/>
          <p14:tracePt t="5259" x="889000" y="952500"/>
          <p14:tracePt t="5276" x="908050" y="990600"/>
          <p14:tracePt t="5293" x="920750" y="1022350"/>
          <p14:tracePt t="5309" x="933450" y="1054100"/>
          <p14:tracePt t="5326" x="939800" y="1073150"/>
          <p14:tracePt t="5369" x="939800" y="1079500"/>
          <p14:tracePt t="5394" x="939800" y="1092200"/>
          <p14:tracePt t="5418" x="933450" y="1092200"/>
          <p14:tracePt t="5428" x="933450" y="1098550"/>
          <p14:tracePt t="5449" x="933450" y="1104900"/>
          <p14:tracePt t="5490" x="933450" y="1111250"/>
          <p14:tracePt t="5497" x="939800" y="1111250"/>
          <p14:tracePt t="5503" x="946150" y="1117600"/>
          <p14:tracePt t="5510" x="984250" y="1123950"/>
          <p14:tracePt t="5527" x="1041400" y="1130300"/>
          <p14:tracePt t="5544" x="1162050" y="1149350"/>
          <p14:tracePt t="5560" x="1365250" y="1162050"/>
          <p14:tracePt t="5578" x="1530350" y="1162050"/>
          <p14:tracePt t="5594" x="1670050" y="1162050"/>
          <p14:tracePt t="5610" x="1809750" y="1162050"/>
          <p14:tracePt t="5627" x="1930400" y="1162050"/>
          <p14:tracePt t="5643" x="2044700" y="1162050"/>
          <p14:tracePt t="5660" x="2152650" y="1162050"/>
          <p14:tracePt t="5677" x="2260600" y="1162050"/>
          <p14:tracePt t="5694" x="2362200" y="1162050"/>
          <p14:tracePt t="5710" x="2495550" y="1162050"/>
          <p14:tracePt t="5727" x="2622550" y="1162050"/>
          <p14:tracePt t="5744" x="2762250" y="1162050"/>
          <p14:tracePt t="5760" x="2952750" y="1162050"/>
          <p14:tracePt t="5778" x="3048000" y="1162050"/>
          <p14:tracePt t="5794" x="3124200" y="1162050"/>
          <p14:tracePt t="5810" x="3187700" y="1162050"/>
          <p14:tracePt t="5827" x="3251200" y="1162050"/>
          <p14:tracePt t="5843" x="3321050" y="1162050"/>
          <p14:tracePt t="5861" x="3384550" y="1162050"/>
          <p14:tracePt t="5877" x="3435350" y="1162050"/>
          <p14:tracePt t="5894" x="3479800" y="1162050"/>
          <p14:tracePt t="5910" x="3517900" y="1168400"/>
          <p14:tracePt t="5927" x="3536950" y="1174750"/>
          <p14:tracePt t="5944" x="3556000" y="1174750"/>
          <p14:tracePt t="5944" x="3562350" y="1174750"/>
          <p14:tracePt t="5962" x="3581400" y="1181100"/>
          <p14:tracePt t="5978" x="3606800" y="1181100"/>
          <p14:tracePt t="5994" x="3638550" y="1181100"/>
          <p14:tracePt t="6010" x="3663950" y="1181100"/>
          <p14:tracePt t="6027" x="3670300" y="1181100"/>
          <p14:tracePt t="6218" x="3638550" y="1181100"/>
          <p14:tracePt t="6226" x="3594100" y="1181100"/>
          <p14:tracePt t="6227" x="3448050" y="1181100"/>
          <p14:tracePt t="6244" x="3155950" y="1181100"/>
          <p14:tracePt t="6261" x="2819400" y="1231900"/>
          <p14:tracePt t="6277" x="2552700" y="1270000"/>
          <p14:tracePt t="6294" x="2286000" y="1301750"/>
          <p14:tracePt t="6310" x="1974850" y="1314450"/>
          <p14:tracePt t="6327" x="1676400" y="1314450"/>
          <p14:tracePt t="6343" x="1409700" y="1314450"/>
          <p14:tracePt t="6360" x="1022350" y="1289050"/>
          <p14:tracePt t="6378" x="857250" y="1282700"/>
          <p14:tracePt t="6394" x="711200" y="1282700"/>
          <p14:tracePt t="6410" x="590550" y="1282700"/>
          <p14:tracePt t="6427" x="520700" y="1282700"/>
          <p14:tracePt t="6443" x="488950" y="1282700"/>
          <p14:tracePt t="6461" x="482600" y="1282700"/>
          <p14:tracePt t="6477" x="476250" y="1282700"/>
          <p14:tracePt t="6609" x="482600" y="1282700"/>
          <p14:tracePt t="6617" x="501650" y="1282700"/>
          <p14:tracePt t="6626" x="533400" y="1282700"/>
          <p14:tracePt t="6627" x="609600" y="1282700"/>
          <p14:tracePt t="6643" x="730250" y="1282700"/>
          <p14:tracePt t="6661" x="895350" y="1282700"/>
          <p14:tracePt t="6677" x="1104900" y="1282700"/>
          <p14:tracePt t="6694" x="1435100" y="1263650"/>
          <p14:tracePt t="6710" x="1720850" y="1263650"/>
          <p14:tracePt t="6727" x="1905000" y="1263650"/>
          <p14:tracePt t="6743" x="2076450" y="1263650"/>
          <p14:tracePt t="6760" x="2247900" y="1263650"/>
          <p14:tracePt t="6778" x="2508250" y="1263650"/>
          <p14:tracePt t="6794" x="2686050" y="1257300"/>
          <p14:tracePt t="6810" x="2813050" y="1257300"/>
          <p14:tracePt t="6827" x="2952750" y="1257300"/>
          <p14:tracePt t="6843" x="3073400" y="1257300"/>
          <p14:tracePt t="6861" x="3124200" y="1257300"/>
          <p14:tracePt t="6877" x="3136900" y="1257300"/>
          <p14:tracePt t="6894" x="3200400" y="1257300"/>
          <p14:tracePt t="6910" x="3282950" y="1257300"/>
          <p14:tracePt t="6928" x="3352800" y="1257300"/>
          <p14:tracePt t="6943" x="3416300" y="1257300"/>
          <p14:tracePt t="6960" x="3467100" y="1257300"/>
          <p14:tracePt t="6977" x="3505200" y="1257300"/>
          <p14:tracePt t="6994" x="3517900" y="1257300"/>
          <p14:tracePt t="7897" x="3498850" y="1257300"/>
          <p14:tracePt t="7905" x="3467100" y="1276350"/>
          <p14:tracePt t="7913" x="3422650" y="1314450"/>
          <p14:tracePt t="7914" x="3321050" y="1416050"/>
          <p14:tracePt t="7929" x="3270250" y="1492250"/>
          <p14:tracePt t="7929" x="3206750" y="1574800"/>
          <p14:tracePt t="7945" x="3054350" y="1778000"/>
          <p14:tracePt t="7961" x="2959100" y="1885950"/>
          <p14:tracePt t="7978" x="2876550" y="1943100"/>
          <p14:tracePt t="7993" x="2813050" y="1987550"/>
          <p14:tracePt t="8011" x="2749550" y="2044700"/>
          <p14:tracePt t="8027" x="2660650" y="2120900"/>
          <p14:tracePt t="8044" x="2578100" y="2178050"/>
          <p14:tracePt t="8060" x="2514600" y="2235200"/>
          <p14:tracePt t="8077" x="2444750" y="2292350"/>
          <p14:tracePt t="8094" x="2368550" y="2343150"/>
          <p14:tracePt t="8111" x="2324100" y="2381250"/>
          <p14:tracePt t="8127" x="2286000" y="2413000"/>
          <p14:tracePt t="8144" x="2254250" y="2438400"/>
          <p14:tracePt t="8160" x="2209800" y="2476500"/>
          <p14:tracePt t="8177" x="2178050" y="2508250"/>
          <p14:tracePt t="8194" x="2146300" y="2540000"/>
          <p14:tracePt t="8211" x="2127250" y="2559050"/>
          <p14:tracePt t="8227" x="2108200" y="2590800"/>
          <p14:tracePt t="8244" x="2082800" y="2616200"/>
          <p14:tracePt t="8260" x="2063750" y="2635250"/>
          <p14:tracePt t="8277" x="2051050" y="2654300"/>
          <p14:tracePt t="8293" x="2038350" y="2660650"/>
          <p14:tracePt t="8310" x="2032000" y="2673350"/>
          <p14:tracePt t="8327" x="2025650" y="2686050"/>
          <p14:tracePt t="8344" x="2025650" y="2711450"/>
          <p14:tracePt t="8360" x="2025650" y="2736850"/>
          <p14:tracePt t="8378" x="2025650" y="2743200"/>
          <p14:tracePt t="8394" x="2025650" y="2755900"/>
          <p14:tracePt t="8410" x="2032000" y="2768600"/>
          <p14:tracePt t="8427" x="2057400" y="2774950"/>
          <p14:tracePt t="8444" x="2070100" y="2781300"/>
          <p14:tracePt t="8460" x="2101850" y="2794000"/>
          <p14:tracePt t="8477" x="2127250" y="2800350"/>
          <p14:tracePt t="8493" x="2159000" y="2800350"/>
          <p14:tracePt t="8511" x="2197100" y="2800350"/>
          <p14:tracePt t="8527" x="2254250" y="2794000"/>
          <p14:tracePt t="8544" x="2311400" y="2749550"/>
          <p14:tracePt t="8560" x="2362200" y="2705100"/>
          <p14:tracePt t="8560" x="2387600" y="2673350"/>
          <p14:tracePt t="8577" x="2438400" y="2609850"/>
          <p14:tracePt t="8594" x="2463800" y="2559050"/>
          <p14:tracePt t="8610" x="2482850" y="2520950"/>
          <p14:tracePt t="8627" x="2495550" y="2495550"/>
          <p14:tracePt t="8644" x="2501900" y="2482850"/>
          <p14:tracePt t="8660" x="2501900" y="2470150"/>
          <p14:tracePt t="8677" x="2501900" y="2463800"/>
          <p14:tracePt t="8713" x="2501900" y="2457450"/>
          <p14:tracePt t="8714" x="2501900" y="2451100"/>
          <p14:tracePt t="8727" x="2501900" y="2444750"/>
          <p14:tracePt t="8744" x="2501900" y="2432050"/>
          <p14:tracePt t="8760" x="2501900" y="2406650"/>
          <p14:tracePt t="8778" x="2501900" y="2387600"/>
          <p14:tracePt t="8793" x="2501900" y="2362200"/>
          <p14:tracePt t="8810" x="2495550" y="2317750"/>
          <p14:tracePt t="8827" x="2470150" y="2279650"/>
          <p14:tracePt t="8843" x="2444750" y="2241550"/>
          <p14:tracePt t="8860" x="2419350" y="2203450"/>
          <p14:tracePt t="8877" x="2393950" y="2171700"/>
          <p14:tracePt t="8893" x="2362200" y="2152650"/>
          <p14:tracePt t="8911" x="2317750" y="2133600"/>
          <p14:tracePt t="8927" x="2260600" y="2101850"/>
          <p14:tracePt t="8944" x="2184400" y="2063750"/>
          <p14:tracePt t="8960" x="2070100" y="2032000"/>
          <p14:tracePt t="8978" x="1987550" y="2012950"/>
          <p14:tracePt t="8993" x="1905000" y="2000250"/>
          <p14:tracePt t="9010" x="1828800" y="2000250"/>
          <p14:tracePt t="9027" x="1758950" y="2000250"/>
          <p14:tracePt t="9043" x="1701800" y="2000250"/>
          <p14:tracePt t="9060" x="1644650" y="2006600"/>
          <p14:tracePt t="9077" x="1587500" y="2038350"/>
          <p14:tracePt t="9093" x="1543050" y="2070100"/>
          <p14:tracePt t="9110" x="1504950" y="2101850"/>
          <p14:tracePt t="9127" x="1485900" y="2127250"/>
          <p14:tracePt t="9143" x="1460500" y="2165350"/>
          <p14:tracePt t="9160" x="1441450" y="2222500"/>
          <p14:tracePt t="9177" x="1435100" y="2279650"/>
          <p14:tracePt t="9193" x="1435100" y="2330450"/>
          <p14:tracePt t="9210" x="1435100" y="2368550"/>
          <p14:tracePt t="9228" x="1441450" y="2413000"/>
          <p14:tracePt t="9243" x="1447800" y="2438400"/>
          <p14:tracePt t="9261" x="1466850" y="2476500"/>
          <p14:tracePt t="9277" x="1473200" y="2508250"/>
          <p14:tracePt t="9294" x="1492250" y="2533650"/>
          <p14:tracePt t="9310" x="1511300" y="2565400"/>
          <p14:tracePt t="9327" x="1517650" y="2584450"/>
          <p14:tracePt t="9343" x="1536700" y="2609850"/>
          <p14:tracePt t="9360" x="1581150" y="2660650"/>
          <p14:tracePt t="9377" x="1612900" y="2692400"/>
          <p14:tracePt t="9394" x="1651000" y="2711450"/>
          <p14:tracePt t="9410" x="1701800" y="2730500"/>
          <p14:tracePt t="9427" x="1739900" y="2736850"/>
          <p14:tracePt t="9443" x="1797050" y="2736850"/>
          <p14:tracePt t="9460" x="1841500" y="2736850"/>
          <p14:tracePt t="9477" x="1892300" y="2736850"/>
          <p14:tracePt t="9494" x="1943100" y="2736850"/>
          <p14:tracePt t="9510" x="2000250" y="2736850"/>
          <p14:tracePt t="9527" x="2057400" y="2717800"/>
          <p14:tracePt t="9543" x="2127250" y="2692400"/>
          <p14:tracePt t="9560" x="2216150" y="2647950"/>
          <p14:tracePt t="9578" x="2266950" y="2597150"/>
          <p14:tracePt t="9594" x="2292350" y="2546350"/>
          <p14:tracePt t="9610" x="2317750" y="2470150"/>
          <p14:tracePt t="9627" x="2324100" y="2400300"/>
          <p14:tracePt t="9643" x="2324100" y="2330450"/>
          <p14:tracePt t="9660" x="2324100" y="2279650"/>
          <p14:tracePt t="9677" x="2324100" y="2254250"/>
          <p14:tracePt t="9694" x="2324100" y="2235200"/>
          <p14:tracePt t="9710" x="2317750" y="2209800"/>
          <p14:tracePt t="9727" x="2311400" y="2190750"/>
          <p14:tracePt t="9743" x="2298700" y="2171700"/>
          <p14:tracePt t="9760" x="2279650" y="2139950"/>
          <p14:tracePt t="9777" x="2235200" y="2095500"/>
          <p14:tracePt t="9794" x="2197100" y="2076450"/>
          <p14:tracePt t="9810" x="2146300" y="2057400"/>
          <p14:tracePt t="9827" x="2076450" y="2032000"/>
          <p14:tracePt t="9843" x="2000250" y="2012950"/>
          <p14:tracePt t="9860" x="1936750" y="2012950"/>
          <p14:tracePt t="9877" x="1860550" y="2012950"/>
          <p14:tracePt t="9894" x="1797050" y="2012950"/>
          <p14:tracePt t="9911" x="1746250" y="2019300"/>
          <p14:tracePt t="9927" x="1708150" y="2032000"/>
          <p14:tracePt t="9943" x="1670050" y="2057400"/>
          <p14:tracePt t="9960" x="1612900" y="2095500"/>
          <p14:tracePt t="9977" x="1587500" y="2120900"/>
          <p14:tracePt t="9994" x="1562100" y="2139950"/>
          <p14:tracePt t="10010" x="1536700" y="2165350"/>
          <p14:tracePt t="10027" x="1517650" y="2197100"/>
          <p14:tracePt t="10043" x="1498600" y="2235200"/>
          <p14:tracePt t="10060" x="1492250" y="2266950"/>
          <p14:tracePt t="10077" x="1485900" y="2305050"/>
          <p14:tracePt t="10094" x="1479550" y="2343150"/>
          <p14:tracePt t="10110" x="1479550" y="2374900"/>
          <p14:tracePt t="10127" x="1479550" y="2400300"/>
          <p14:tracePt t="10143" x="1479550" y="2432050"/>
          <p14:tracePt t="10160" x="1479550" y="2457450"/>
          <p14:tracePt t="10177" x="1492250" y="2508250"/>
          <p14:tracePt t="10194" x="1504950" y="2540000"/>
          <p14:tracePt t="10210" x="1517650" y="2571750"/>
          <p14:tracePt t="10227" x="1530350" y="2603500"/>
          <p14:tracePt t="10243" x="1549400" y="2622550"/>
          <p14:tracePt t="10260" x="1562100" y="2641600"/>
          <p14:tracePt t="10276" x="1574800" y="2660650"/>
          <p14:tracePt t="10293" x="1593850" y="2673350"/>
          <p14:tracePt t="10310" x="1606550" y="2686050"/>
          <p14:tracePt t="10327" x="1619250" y="2686050"/>
          <p14:tracePt t="10343" x="1644650" y="2705100"/>
          <p14:tracePt t="10360" x="1670050" y="2711450"/>
          <p14:tracePt t="10377" x="1682750" y="2717800"/>
          <p14:tracePt t="10393" x="1701800" y="2717800"/>
          <p14:tracePt t="10410" x="1714500" y="2717800"/>
          <p14:tracePt t="10427" x="1733550" y="2724150"/>
          <p14:tracePt t="10443" x="1752600" y="2724150"/>
          <p14:tracePt t="10460" x="1758950" y="2724150"/>
          <p14:tracePt t="10477" x="1765300" y="2724150"/>
          <p14:tracePt t="10493" x="1771650" y="2724150"/>
          <p14:tracePt t="10529" x="1778000" y="2724150"/>
          <p14:tracePt t="10689" x="1778000" y="2730500"/>
          <p14:tracePt t="10713" x="1778000" y="2736850"/>
          <p14:tracePt t="10713" x="1778000" y="2743200"/>
          <p14:tracePt t="10727" x="1778000" y="2762250"/>
          <p14:tracePt t="10743" x="1790700" y="2794000"/>
          <p14:tracePt t="10760" x="1809750" y="2832100"/>
          <p14:tracePt t="10777" x="1866900" y="2908300"/>
          <p14:tracePt t="10794" x="1924050" y="2971800"/>
          <p14:tracePt t="10810" x="2000250" y="3041650"/>
          <p14:tracePt t="10827" x="2076450" y="3117850"/>
          <p14:tracePt t="10843" x="2171700" y="3181350"/>
          <p14:tracePt t="10860" x="2260600" y="3238500"/>
          <p14:tracePt t="10876" x="2330450" y="3270250"/>
          <p14:tracePt t="10893" x="2393950" y="3289300"/>
          <p14:tracePt t="10911" x="2444750" y="3314700"/>
          <p14:tracePt t="10927" x="2501900" y="3321050"/>
          <p14:tracePt t="10944" x="2546350" y="3327400"/>
          <p14:tracePt t="10960" x="2635250" y="3327400"/>
          <p14:tracePt t="10978" x="2705100" y="3327400"/>
          <p14:tracePt t="10993" x="2762250" y="3327400"/>
          <p14:tracePt t="11010" x="2806700" y="3327400"/>
          <p14:tracePt t="11027" x="2844800" y="3308350"/>
          <p14:tracePt t="11043" x="2870200" y="3289300"/>
          <p14:tracePt t="11060" x="2889250" y="3238500"/>
          <p14:tracePt t="11077" x="2895600" y="3175000"/>
          <p14:tracePt t="11093" x="2895600" y="3124200"/>
          <p14:tracePt t="11110" x="2895600" y="3079750"/>
          <p14:tracePt t="11126" x="2889250" y="3048000"/>
          <p14:tracePt t="11143" x="2870200" y="3016250"/>
          <p14:tracePt t="11160" x="2844800" y="2978150"/>
          <p14:tracePt t="11178" x="2825750" y="2946400"/>
          <p14:tracePt t="11193" x="2806700" y="2927350"/>
          <p14:tracePt t="11210" x="2787650" y="2901950"/>
          <p14:tracePt t="11227" x="2762250" y="2876550"/>
          <p14:tracePt t="11244" x="2743200" y="2870200"/>
          <p14:tracePt t="11260" x="2711450" y="2844800"/>
          <p14:tracePt t="11277" x="2667000" y="2832100"/>
          <p14:tracePt t="11293" x="2628900" y="2819400"/>
          <p14:tracePt t="11310" x="2578100" y="2819400"/>
          <p14:tracePt t="11327" x="2540000" y="2819400"/>
          <p14:tracePt t="11343" x="2495550" y="2819400"/>
          <p14:tracePt t="11360" x="2419350" y="2832100"/>
          <p14:tracePt t="11376" x="2368550" y="2863850"/>
          <p14:tracePt t="11392" x="2317750" y="2895600"/>
          <p14:tracePt t="11409" x="2279650" y="2940050"/>
          <p14:tracePt t="11425" x="2247900" y="2984500"/>
          <p14:tracePt t="11443" x="2222500" y="3054350"/>
          <p14:tracePt t="11480" x="2222500" y="3073400"/>
          <p14:tracePt t="11492" x="2216150" y="3105150"/>
          <p14:tracePt t="11497" x="2216150" y="3187700"/>
          <p14:tracePt t="11509" x="2235200" y="3244850"/>
          <p14:tracePt t="11525" x="2260600" y="3302000"/>
          <p14:tracePt t="11542" x="2286000" y="3340100"/>
          <p14:tracePt t="11558" x="2317750" y="3365500"/>
          <p14:tracePt t="11576" x="2343150" y="3371850"/>
          <p14:tracePt t="11592" x="2355850" y="3371850"/>
          <p14:tracePt t="11609" x="2374900" y="3371850"/>
          <p14:tracePt t="11625" x="2387600" y="3371850"/>
          <p14:tracePt t="11642" x="2400300" y="3371850"/>
          <p14:tracePt t="11659" x="2425700" y="3371850"/>
          <p14:tracePt t="11676" x="2463800" y="3371850"/>
          <p14:tracePt t="11692" x="2546350" y="3371850"/>
          <p14:tracePt t="11709" x="2667000" y="3371850"/>
          <p14:tracePt t="11726" x="2838450" y="3371850"/>
          <p14:tracePt t="11743" x="3009900" y="3371850"/>
          <p14:tracePt t="11759" x="3302000" y="3346450"/>
          <p14:tracePt t="11777" x="3473450" y="3257550"/>
          <p14:tracePt t="11792" x="3600450" y="3149600"/>
          <p14:tracePt t="11809" x="3695700" y="3022600"/>
          <p14:tracePt t="11825" x="3759200" y="2889250"/>
          <p14:tracePt t="11843" x="3784600" y="2800350"/>
          <p14:tracePt t="11859" x="3803650" y="2711450"/>
          <p14:tracePt t="11876" x="3810000" y="2622550"/>
          <p14:tracePt t="11892" x="3810000" y="2552700"/>
          <p14:tracePt t="11909" x="3790950" y="2482850"/>
          <p14:tracePt t="11925" x="3771900" y="2419350"/>
          <p14:tracePt t="11943" x="3759200" y="2400300"/>
          <p14:tracePt t="11959" x="3708400" y="2324100"/>
          <p14:tracePt t="11976" x="3670300" y="2286000"/>
          <p14:tracePt t="11992" x="3638550" y="2254250"/>
          <p14:tracePt t="12009" x="3625850" y="2247900"/>
          <p14:tracePt t="12025" x="3619500" y="2241550"/>
          <p14:tracePt t="12042" x="3606800" y="2235200"/>
          <p14:tracePt t="12059" x="3575050" y="2235200"/>
          <p14:tracePt t="12076" x="3530600" y="2235200"/>
          <p14:tracePt t="12092" x="3486150" y="2235200"/>
          <p14:tracePt t="12109" x="3435350" y="2235200"/>
          <p14:tracePt t="12126" x="3397250" y="2235200"/>
          <p14:tracePt t="12142" x="3365500" y="2235200"/>
          <p14:tracePt t="12159" x="3302000" y="2260600"/>
          <p14:tracePt t="12176" x="3270250" y="2279650"/>
          <p14:tracePt t="12192" x="3232150" y="2311400"/>
          <p14:tracePt t="12209" x="3194050" y="2355850"/>
          <p14:tracePt t="12225" x="3168650" y="2387600"/>
          <p14:tracePt t="12242" x="3149600" y="2425700"/>
          <p14:tracePt t="12259" x="3136900" y="2457450"/>
          <p14:tracePt t="12275" x="3136900" y="2482850"/>
          <p14:tracePt t="12292" x="3136900" y="2495550"/>
          <p14:tracePt t="12309" x="3136900" y="2508250"/>
          <p14:tracePt t="12325" x="3136900" y="2520950"/>
          <p14:tracePt t="12341" x="3136900" y="2527300"/>
          <p14:tracePt t="12408" x="3143250" y="2533650"/>
          <p14:tracePt t="12496" x="3149600" y="2533650"/>
          <p14:tracePt t="12576" x="3155950" y="2540000"/>
          <p14:tracePt t="12631" x="3162300" y="2540000"/>
          <p14:tracePt t="12656" x="3168650" y="2546350"/>
          <p14:tracePt t="12672" x="3175000" y="2552700"/>
          <p14:tracePt t="12680" x="3181350" y="2559050"/>
          <p14:tracePt t="12688" x="3187700" y="2565400"/>
          <p14:tracePt t="12692" x="3200400" y="2578100"/>
          <p14:tracePt t="12709" x="3213100" y="2590800"/>
          <p14:tracePt t="12726" x="3232150" y="2603500"/>
          <p14:tracePt t="12742" x="3257550" y="2616200"/>
          <p14:tracePt t="12759" x="3282950" y="2622550"/>
          <p14:tracePt t="12776" x="3314700" y="2622550"/>
          <p14:tracePt t="12793" x="3333750" y="2622550"/>
          <p14:tracePt t="12809" x="3346450" y="2622550"/>
          <p14:tracePt t="12826" x="3365500" y="2578100"/>
          <p14:tracePt t="12842" x="3371850" y="2482850"/>
          <p14:tracePt t="12859" x="3359150" y="2381250"/>
          <p14:tracePt t="12875" x="3333750" y="2324100"/>
          <p14:tracePt t="12892" x="3314700" y="2305050"/>
          <p14:tracePt t="12909" x="3270250" y="2286000"/>
          <p14:tracePt t="12926" x="3219450" y="2279650"/>
          <p14:tracePt t="12942" x="3155950" y="2279650"/>
          <p14:tracePt t="12942" x="3117850" y="2279650"/>
          <p14:tracePt t="12961" x="3022600" y="2349500"/>
          <p14:tracePt t="12976" x="2914650" y="2444750"/>
          <p14:tracePt t="12993" x="2857500" y="2546350"/>
          <p14:tracePt t="13009" x="2825750" y="2692400"/>
          <p14:tracePt t="13026" x="2832100" y="2863850"/>
          <p14:tracePt t="13042" x="2876550" y="3016250"/>
          <p14:tracePt t="13059" x="2965450" y="3194050"/>
          <p14:tracePt t="13075" x="3092450" y="3397250"/>
          <p14:tracePt t="13092" x="3251200" y="3562350"/>
          <p14:tracePt t="13109" x="3448050" y="3740150"/>
          <p14:tracePt t="13126" x="3689350" y="3879850"/>
          <p14:tracePt t="13142" x="4000500" y="4000500"/>
          <p14:tracePt t="13159" x="4400550" y="4070350"/>
          <p14:tracePt t="13176" x="4641850" y="4019550"/>
          <p14:tracePt t="13193" x="4787900" y="3924300"/>
          <p14:tracePt t="13209" x="4927600" y="3778250"/>
          <p14:tracePt t="13226" x="4997450" y="3587750"/>
          <p14:tracePt t="13242" x="5029200" y="3422650"/>
          <p14:tracePt t="13260" x="5029200" y="3213100"/>
          <p14:tracePt t="13276" x="4953000" y="3003550"/>
          <p14:tracePt t="13292" x="4794250" y="2724150"/>
          <p14:tracePt t="13309" x="4578350" y="2438400"/>
          <p14:tracePt t="13326" x="4470400" y="2330450"/>
          <p14:tracePt t="13342" x="4298950" y="2216150"/>
          <p14:tracePt t="13342" x="4178300" y="2139950"/>
          <p14:tracePt t="13360" x="3937000" y="2044700"/>
          <p14:tracePt t="13376" x="3676650" y="1949450"/>
          <p14:tracePt t="13393" x="3409950" y="1911350"/>
          <p14:tracePt t="13409" x="3206750" y="1892300"/>
          <p14:tracePt t="13426" x="3035300" y="1892300"/>
          <p14:tracePt t="13442" x="2889250" y="1924050"/>
          <p14:tracePt t="13459" x="2774950" y="1993900"/>
          <p14:tracePt t="13475" x="2698750" y="2063750"/>
          <p14:tracePt t="13492" x="2622550" y="2178050"/>
          <p14:tracePt t="13509" x="2565400" y="2298700"/>
          <p14:tracePt t="13526" x="2520950" y="2432050"/>
          <p14:tracePt t="13542" x="2501900" y="2559050"/>
          <p14:tracePt t="13559" x="2489200" y="2787650"/>
          <p14:tracePt t="13576" x="2489200" y="2940050"/>
          <p14:tracePt t="13592" x="2533650" y="3086100"/>
          <p14:tracePt t="13609" x="2603500" y="3194050"/>
          <p14:tracePt t="13625" x="2679700" y="3295650"/>
          <p14:tracePt t="13642" x="2755900" y="3359150"/>
          <p14:tracePt t="13659" x="2851150" y="3422650"/>
          <p14:tracePt t="13675" x="2965450" y="3486150"/>
          <p14:tracePt t="13692" x="3073400" y="3530600"/>
          <p14:tracePt t="13709" x="3162300" y="3556000"/>
          <p14:tracePt t="13726" x="3238500" y="3575050"/>
          <p14:tracePt t="13742" x="3282950" y="3575050"/>
          <p14:tracePt t="13759" x="3333750" y="3549650"/>
          <p14:tracePt t="13776" x="3352800" y="3473450"/>
          <p14:tracePt t="13792" x="3352800" y="3359150"/>
          <p14:tracePt t="13809" x="3327400" y="3219450"/>
          <p14:tracePt t="13825" x="3263900" y="3098800"/>
          <p14:tracePt t="13842" x="3194050" y="3016250"/>
          <p14:tracePt t="13859" x="3003550" y="2882900"/>
          <p14:tracePt t="13875" x="2768600" y="2768600"/>
          <p14:tracePt t="13892" x="2552700" y="2673350"/>
          <p14:tracePt t="13909" x="2393950" y="2609850"/>
          <p14:tracePt t="13926" x="2266950" y="2565400"/>
          <p14:tracePt t="13942" x="2171700" y="2540000"/>
          <p14:tracePt t="13959" x="2101850" y="2520950"/>
          <p14:tracePt t="13959" x="2076450" y="2520950"/>
          <p14:tracePt t="13977" x="2038350" y="2514600"/>
          <p14:tracePt t="13992" x="1993900" y="2514600"/>
          <p14:tracePt t="14009" x="1974850" y="2520950"/>
          <p14:tracePt t="14025" x="1943100" y="2527300"/>
          <p14:tracePt t="14042" x="1917700" y="2527300"/>
          <p14:tracePt t="14059" x="1892300" y="2533650"/>
          <p14:tracePt t="14075" x="1866900" y="2533650"/>
          <p14:tracePt t="14092" x="1847850" y="2533650"/>
          <p14:tracePt t="14109" x="1828800" y="2533650"/>
          <p14:tracePt t="14125" x="1809750" y="2533650"/>
          <p14:tracePt t="14142" x="1803400" y="2533650"/>
          <p14:tracePt t="14159" x="1790700" y="2533650"/>
          <p14:tracePt t="14175" x="1784350" y="2540000"/>
          <p14:tracePt t="14496" x="1784350" y="2546350"/>
          <p14:tracePt t="14632" x="1784350" y="2540000"/>
          <p14:tracePt t="14648" x="1784350" y="2533650"/>
          <p14:tracePt t="15312" x="1784350" y="2527300"/>
          <p14:tracePt t="15320" x="1803400" y="2520950"/>
          <p14:tracePt t="15328" x="1860550" y="2514600"/>
          <p14:tracePt t="15344" x="1898650" y="2514600"/>
          <p14:tracePt t="15344" x="1974850" y="2514600"/>
          <p14:tracePt t="15360" x="2070100" y="2514600"/>
          <p14:tracePt t="15376" x="2178050" y="2514600"/>
          <p14:tracePt t="15392" x="2279650" y="2514600"/>
          <p14:tracePt t="15409" x="2387600" y="2514600"/>
          <p14:tracePt t="15425" x="2470150" y="2514600"/>
          <p14:tracePt t="15442" x="2552700" y="2514600"/>
          <p14:tracePt t="15459" x="2622550" y="2514600"/>
          <p14:tracePt t="15475" x="2686050" y="2514600"/>
          <p14:tracePt t="15492" x="2736850" y="2514600"/>
          <p14:tracePt t="15509" x="2768600" y="2514600"/>
          <p14:tracePt t="15525" x="2800350" y="2514600"/>
          <p14:tracePt t="15542" x="2819400" y="2514600"/>
          <p14:tracePt t="15584" x="2825750" y="2514600"/>
          <p14:tracePt t="15608" x="2825750" y="2527300"/>
          <p14:tracePt t="15616" x="2825750" y="2540000"/>
          <p14:tracePt t="15624" x="2825750" y="2571750"/>
          <p14:tracePt t="15642" x="2819400" y="2603500"/>
          <p14:tracePt t="15642" x="2806700" y="2641600"/>
          <p14:tracePt t="15659" x="2781300" y="2705100"/>
          <p14:tracePt t="15675" x="2755900" y="2749550"/>
          <p14:tracePt t="15692" x="2724150" y="2787650"/>
          <p14:tracePt t="15709" x="2692400" y="2832100"/>
          <p14:tracePt t="15725" x="2660650" y="2889250"/>
          <p14:tracePt t="15742" x="2603500" y="2971800"/>
          <p14:tracePt t="15759" x="2546350" y="3111500"/>
          <p14:tracePt t="15776" x="2533650" y="3194050"/>
          <p14:tracePt t="15792" x="2533650" y="3263900"/>
          <p14:tracePt t="15809" x="2540000" y="3302000"/>
          <p14:tracePt t="15825" x="2571750" y="3333750"/>
          <p14:tracePt t="15842" x="2609850" y="3359150"/>
          <p14:tracePt t="15859" x="2654300" y="3365500"/>
          <p14:tracePt t="15875" x="2705100" y="3365500"/>
          <p14:tracePt t="15892" x="2743200" y="3365500"/>
          <p14:tracePt t="15908" x="2755900" y="3346450"/>
          <p14:tracePt t="15926" x="2768600" y="3327400"/>
          <p14:tracePt t="15942" x="2768600" y="3314700"/>
          <p14:tracePt t="15984" x="2768600" y="3308350"/>
          <p14:tracePt t="15986" x="2768600" y="3302000"/>
          <p14:tracePt t="16096" x="2768600" y="3289300"/>
          <p14:tracePt t="16104" x="2781300" y="3270250"/>
          <p14:tracePt t="16112" x="2794000" y="3244850"/>
          <p14:tracePt t="16120" x="2825750" y="3206750"/>
          <p14:tracePt t="16125" x="2882900" y="3111500"/>
          <p14:tracePt t="16142" x="2927350" y="3009900"/>
          <p14:tracePt t="16159" x="2965450" y="2921000"/>
          <p14:tracePt t="16176" x="3022600" y="2832100"/>
          <p14:tracePt t="16193" x="3054350" y="2781300"/>
          <p14:tracePt t="16209" x="3073400" y="2749550"/>
          <p14:tracePt t="16226" x="3086100" y="2743200"/>
          <p14:tracePt t="16242" x="3092450" y="2736850"/>
          <p14:tracePt t="16259" x="3092450" y="2730500"/>
          <p14:tracePt t="16368" x="3098800" y="2730500"/>
          <p14:tracePt t="16376" x="3111500" y="2730500"/>
          <p14:tracePt t="16400" x="3117850" y="2730500"/>
          <p14:tracePt t="16408" x="3130550" y="2730500"/>
          <p14:tracePt t="16420" x="3143250" y="2730500"/>
          <p14:tracePt t="16425" x="3162300" y="2717800"/>
          <p14:tracePt t="16442" x="3187700" y="2717800"/>
          <p14:tracePt t="16459" x="3200400" y="2717800"/>
          <p14:tracePt t="16475" x="3213100" y="2711450"/>
          <p14:tracePt t="16492" x="3225800" y="2705100"/>
          <p14:tracePt t="16509" x="3232150" y="2705100"/>
          <p14:tracePt t="16808" x="3238500" y="2705100"/>
          <p14:tracePt t="16818" x="3257550" y="2705100"/>
          <p14:tracePt t="16827" x="3282950" y="2705100"/>
          <p14:tracePt t="16827" x="3352800" y="2774950"/>
          <p14:tracePt t="16842" x="3441700" y="2857500"/>
          <p14:tracePt t="16859" x="3549650" y="2952750"/>
          <p14:tracePt t="16875" x="3625850" y="3041650"/>
          <p14:tracePt t="16892" x="3689350" y="3124200"/>
          <p14:tracePt t="16909" x="3721100" y="3162300"/>
          <p14:tracePt t="16926" x="3740150" y="3187700"/>
          <p14:tracePt t="16942" x="3752850" y="3213100"/>
          <p14:tracePt t="16959" x="3765550" y="3238500"/>
          <p14:tracePt t="16976" x="3771900" y="3257550"/>
          <p14:tracePt t="16992" x="3771900" y="3276600"/>
          <p14:tracePt t="17009" x="3790950" y="3314700"/>
          <p14:tracePt t="17025" x="3803650" y="3333750"/>
          <p14:tracePt t="17042" x="3810000" y="3352800"/>
          <p14:tracePt t="17059" x="3829050" y="3371850"/>
          <p14:tracePt t="17075" x="3848100" y="3390900"/>
          <p14:tracePt t="17092" x="3867150" y="3409950"/>
          <p14:tracePt t="17109" x="3892550" y="3422650"/>
          <p14:tracePt t="17126" x="3924300" y="3429000"/>
          <p14:tracePt t="17142" x="3930650" y="3429000"/>
          <p14:tracePt t="17159" x="3975100" y="3409950"/>
          <p14:tracePt t="17176" x="4013200" y="3359150"/>
          <p14:tracePt t="17192" x="4044950" y="3257550"/>
          <p14:tracePt t="17209" x="4064000" y="3130550"/>
          <p14:tracePt t="17225" x="4076700" y="3016250"/>
          <p14:tracePt t="17242" x="4064000" y="2914650"/>
          <p14:tracePt t="17259" x="4006850" y="2794000"/>
          <p14:tracePt t="17275" x="3937000" y="2711450"/>
          <p14:tracePt t="17292" x="3873500" y="2647950"/>
          <p14:tracePt t="17309" x="3803650" y="2609850"/>
          <p14:tracePt t="17325" x="3752850" y="2590800"/>
          <p14:tracePt t="17342" x="3689350" y="2578100"/>
          <p14:tracePt t="17359" x="3619500" y="2578100"/>
          <p14:tracePt t="17376" x="3556000" y="2616200"/>
          <p14:tracePt t="17392" x="3498850" y="2686050"/>
          <p14:tracePt t="17409" x="3448050" y="2755900"/>
          <p14:tracePt t="17425" x="3409950" y="2844800"/>
          <p14:tracePt t="17442" x="3378200" y="2921000"/>
          <p14:tracePt t="17459" x="3359150" y="3003550"/>
          <p14:tracePt t="17475" x="3352800" y="3073400"/>
          <p14:tracePt t="17491" x="3352800" y="3143250"/>
          <p14:tracePt t="17509" x="3352800" y="3219450"/>
          <p14:tracePt t="17525" x="3359150" y="3282950"/>
          <p14:tracePt t="17543" x="3384550" y="3314700"/>
          <p14:tracePt t="17559" x="3435350" y="3371850"/>
          <p14:tracePt t="17577" x="3479800" y="3397250"/>
          <p14:tracePt t="17592" x="3511550" y="3409950"/>
          <p14:tracePt t="17609" x="3556000" y="3429000"/>
          <p14:tracePt t="17625" x="3594100" y="3441700"/>
          <p14:tracePt t="17642" x="3638550" y="3454400"/>
          <p14:tracePt t="17659" x="3695700" y="3467100"/>
          <p14:tracePt t="17675" x="3759200" y="3473450"/>
          <p14:tracePt t="17692" x="3822700" y="3473450"/>
          <p14:tracePt t="17709" x="3886200" y="3454400"/>
          <p14:tracePt t="17725" x="3937000" y="3416300"/>
          <p14:tracePt t="17742" x="4000500" y="3365500"/>
          <p14:tracePt t="17758" x="4057650" y="3308350"/>
          <p14:tracePt t="17776" x="4089400" y="3251200"/>
          <p14:tracePt t="17792" x="4095750" y="3206750"/>
          <p14:tracePt t="17809" x="4102100" y="3149600"/>
          <p14:tracePt t="17825" x="4102100" y="3111500"/>
          <p14:tracePt t="17842" x="4095750" y="3060700"/>
          <p14:tracePt t="17858" x="4076700" y="3022600"/>
          <p14:tracePt t="17875" x="4044950" y="2984500"/>
          <p14:tracePt t="17892" x="4019550" y="2952750"/>
          <p14:tracePt t="17909" x="3981450" y="2914650"/>
          <p14:tracePt t="17925" x="3930650" y="2889250"/>
          <p14:tracePt t="17942" x="3886200" y="2882900"/>
          <p14:tracePt t="17959" x="3816350" y="2876550"/>
          <p14:tracePt t="17976" x="3765550" y="2876550"/>
          <p14:tracePt t="17992" x="3727450" y="2882900"/>
          <p14:tracePt t="18009" x="3689350" y="2901950"/>
          <p14:tracePt t="18025" x="3651250" y="2933700"/>
          <p14:tracePt t="18042" x="3613150" y="2971800"/>
          <p14:tracePt t="18059" x="3581400" y="3016250"/>
          <p14:tracePt t="18076" x="3556000" y="3060700"/>
          <p14:tracePt t="18092" x="3530600" y="3105150"/>
          <p14:tracePt t="18109" x="3511550" y="3149600"/>
          <p14:tracePt t="18125" x="3505200" y="3175000"/>
          <p14:tracePt t="18142" x="3498850" y="3206750"/>
          <p14:tracePt t="18158" x="3498850" y="3257550"/>
          <p14:tracePt t="18176" x="3498850" y="3282950"/>
          <p14:tracePt t="18192" x="3498850" y="3314700"/>
          <p14:tracePt t="18209" x="3498850" y="3321050"/>
          <p14:tracePt t="18225" x="3498850" y="3346450"/>
          <p14:tracePt t="18242" x="3511550" y="3365500"/>
          <p14:tracePt t="18258" x="3524250" y="3378200"/>
          <p14:tracePt t="18276" x="3536950" y="3397250"/>
          <p14:tracePt t="18292" x="3549650" y="3409950"/>
          <p14:tracePt t="18309" x="3562350" y="3416300"/>
          <p14:tracePt t="18325" x="3581400" y="3429000"/>
          <p14:tracePt t="18342" x="3606800" y="3435350"/>
          <p14:tracePt t="18358" x="3670300" y="3460750"/>
          <p14:tracePt t="18376" x="3708400" y="3467100"/>
          <p14:tracePt t="18392" x="3746500" y="3479800"/>
          <p14:tracePt t="18409" x="3797300" y="3479800"/>
          <p14:tracePt t="18425" x="3841750" y="3479800"/>
          <p14:tracePt t="18442" x="3886200" y="3479800"/>
          <p14:tracePt t="18458" x="3917950" y="3467100"/>
          <p14:tracePt t="18475" x="3956050" y="3429000"/>
          <p14:tracePt t="18492" x="3981450" y="3371850"/>
          <p14:tracePt t="18509" x="3981450" y="3302000"/>
          <p14:tracePt t="18525" x="3981450" y="3238500"/>
          <p14:tracePt t="18542" x="3968750" y="3175000"/>
          <p14:tracePt t="18559" x="3943350" y="3086100"/>
          <p14:tracePt t="18577" x="3911600" y="3028950"/>
          <p14:tracePt t="18592" x="3860800" y="2965450"/>
          <p14:tracePt t="18609" x="3803650" y="2901950"/>
          <p14:tracePt t="18625" x="3746500" y="2863850"/>
          <p14:tracePt t="18642" x="3600450" y="2813050"/>
          <p14:tracePt t="18658" x="3384550" y="2774950"/>
          <p14:tracePt t="18675" x="3117850" y="2774950"/>
          <p14:tracePt t="18692" x="2870200" y="2806700"/>
          <p14:tracePt t="18709" x="2705100" y="2863850"/>
          <p14:tracePt t="18725" x="2603500" y="2940050"/>
          <p14:tracePt t="18742" x="2565400" y="3009900"/>
          <p14:tracePt t="18758" x="2552700" y="3105150"/>
          <p14:tracePt t="18776" x="2552700" y="3162300"/>
          <p14:tracePt t="18792" x="2571750" y="3238500"/>
          <p14:tracePt t="18809" x="2603500" y="3302000"/>
          <p14:tracePt t="18825" x="2635250" y="3365500"/>
          <p14:tracePt t="18842" x="2673350" y="3409950"/>
          <p14:tracePt t="18858" x="2717800" y="3467100"/>
          <p14:tracePt t="18875" x="2774950" y="3511550"/>
          <p14:tracePt t="18892" x="2857500" y="3562350"/>
          <p14:tracePt t="18909" x="2984500" y="3606800"/>
          <p14:tracePt t="18925" x="3143250" y="3651250"/>
          <p14:tracePt t="18942" x="3314700" y="3689350"/>
          <p14:tracePt t="18958" x="3556000" y="3714750"/>
          <p14:tracePt t="18976" x="3676650" y="3714750"/>
          <p14:tracePt t="18992" x="3765550" y="3702050"/>
          <p14:tracePt t="19009" x="3835400" y="3651250"/>
          <p14:tracePt t="19025" x="3867150" y="3575050"/>
          <p14:tracePt t="19042" x="3886200" y="3429000"/>
          <p14:tracePt t="19058" x="3886200" y="3225800"/>
          <p14:tracePt t="19076" x="3860800" y="3009900"/>
          <p14:tracePt t="19092" x="3822700" y="2901950"/>
          <p14:tracePt t="19109" x="3784600" y="2825750"/>
          <p14:tracePt t="19125" x="3733800" y="2762250"/>
          <p14:tracePt t="19142" x="3663950" y="2724150"/>
          <p14:tracePt t="19158" x="3536950" y="2698750"/>
          <p14:tracePt t="19176" x="3448050" y="2698750"/>
          <p14:tracePt t="19192" x="3340100" y="2717800"/>
          <p14:tracePt t="19209" x="3321050" y="2736850"/>
          <p14:tracePt t="19226" x="3232150" y="2800350"/>
          <p14:tracePt t="19242" x="3143250" y="2863850"/>
          <p14:tracePt t="19259" x="3073400" y="2927350"/>
          <p14:tracePt t="19275" x="3016250" y="2978150"/>
          <p14:tracePt t="19292" x="2959100" y="3035300"/>
          <p14:tracePt t="19308" x="2914650" y="3079750"/>
          <p14:tracePt t="19325" x="2863850" y="3117850"/>
          <p14:tracePt t="19342" x="2813050" y="3168650"/>
          <p14:tracePt t="19359" x="2749550" y="3244850"/>
          <p14:tracePt t="19376" x="2711450" y="3282950"/>
          <p14:tracePt t="19392" x="2698750" y="3314700"/>
          <p14:tracePt t="19409" x="2692400" y="3340100"/>
          <p14:tracePt t="19425" x="2692400" y="3359150"/>
          <p14:tracePt t="19442" x="2692400" y="3371850"/>
          <p14:tracePt t="19459" x="2698750" y="3384550"/>
          <p14:tracePt t="19475" x="2698750" y="3390900"/>
          <p14:tracePt t="19551" x="2686050" y="3384550"/>
          <p14:tracePt t="19559" x="2635250" y="3346450"/>
          <p14:tracePt t="19568" x="2571750" y="3282950"/>
          <p14:tracePt t="19575" x="2457450" y="3168650"/>
          <p14:tracePt t="19583" x="2406650" y="3130550"/>
          <p14:tracePt t="19591" x="2286000" y="3035300"/>
          <p14:tracePt t="19608" x="2146300" y="2959100"/>
          <p14:tracePt t="19625" x="2032000" y="2908300"/>
          <p14:tracePt t="19642" x="1924050" y="2882900"/>
          <p14:tracePt t="19659" x="1828800" y="2876550"/>
          <p14:tracePt t="19675" x="1758950" y="2876550"/>
          <p14:tracePt t="19692" x="1689100" y="2889250"/>
          <p14:tracePt t="19708" x="1619250" y="2959100"/>
          <p14:tracePt t="19725" x="1549400" y="3073400"/>
          <p14:tracePt t="19742" x="1498600" y="3213100"/>
          <p14:tracePt t="19759" x="1479550" y="3397250"/>
          <p14:tracePt t="19792" x="1479550" y="3511550"/>
          <p14:tracePt t="19793" x="1498600" y="3606800"/>
          <p14:tracePt t="19809" x="1568450" y="3702050"/>
          <p14:tracePt t="19825" x="1644650" y="3778250"/>
          <p14:tracePt t="19842" x="1752600" y="3841750"/>
          <p14:tracePt t="19859" x="1866900" y="3886200"/>
          <p14:tracePt t="19875" x="2006600" y="3911600"/>
          <p14:tracePt t="19892" x="2127250" y="3911600"/>
          <p14:tracePt t="19908" x="2247900" y="3892550"/>
          <p14:tracePt t="19925" x="2343150" y="3816350"/>
          <p14:tracePt t="19942" x="2413000" y="3702050"/>
          <p14:tracePt t="19959" x="2444750" y="3460750"/>
          <p14:tracePt t="19976" x="2438400" y="3276600"/>
          <p14:tracePt t="19992" x="2406650" y="3168650"/>
          <p14:tracePt t="20009" x="2349500" y="3048000"/>
          <p14:tracePt t="20042" x="2305050" y="2978150"/>
          <p14:tracePt t="20042" x="2298700" y="2971800"/>
          <p14:tracePt t="20059" x="2260600" y="2946400"/>
          <p14:tracePt t="20075" x="2190750" y="2914650"/>
          <p14:tracePt t="20093" x="2101850" y="2901950"/>
          <p14:tracePt t="20108" x="2025650" y="2901950"/>
          <p14:tracePt t="20126" x="1981200" y="2901950"/>
          <p14:tracePt t="20142" x="1917700" y="2946400"/>
          <p14:tracePt t="20159" x="1803400" y="3067050"/>
          <p14:tracePt t="20176" x="1765300" y="3162300"/>
          <p14:tracePt t="20192" x="1752600" y="3232150"/>
          <p14:tracePt t="20208" x="1746250" y="3314700"/>
          <p14:tracePt t="20225" x="1746250" y="3403600"/>
          <p14:tracePt t="20242" x="1778000" y="3492500"/>
          <p14:tracePt t="20259" x="1816100" y="3575050"/>
          <p14:tracePt t="20275" x="1879600" y="3651250"/>
          <p14:tracePt t="20292" x="1930400" y="3721100"/>
          <p14:tracePt t="20308" x="1974850" y="3759200"/>
          <p14:tracePt t="20325" x="2019300" y="3790950"/>
          <p14:tracePt t="20342" x="2076450" y="3810000"/>
          <p14:tracePt t="20359" x="2184400" y="3816350"/>
          <p14:tracePt t="20376" x="2260600" y="3816350"/>
          <p14:tracePt t="20392" x="2349500" y="3752850"/>
          <p14:tracePt t="20408" x="2419350" y="3651250"/>
          <p14:tracePt t="20425" x="2444750" y="3524250"/>
          <p14:tracePt t="20442" x="2457450" y="3378200"/>
          <p14:tracePt t="20459" x="2457450" y="3257550"/>
          <p14:tracePt t="20475" x="2413000" y="3136900"/>
          <p14:tracePt t="20492" x="2349500" y="3035300"/>
          <p14:tracePt t="20508" x="2235200" y="2914650"/>
          <p14:tracePt t="20526" x="2076450" y="2819400"/>
          <p14:tracePt t="20542" x="1930400" y="2768600"/>
          <p14:tracePt t="20559" x="1803400" y="2736850"/>
          <p14:tracePt t="20575" x="1663700" y="2736850"/>
          <p14:tracePt t="20592" x="1587500" y="2762250"/>
          <p14:tracePt t="20608" x="1524000" y="2819400"/>
          <p14:tracePt t="20625" x="1479550" y="2908300"/>
          <p14:tracePt t="20642" x="1435100" y="3022600"/>
          <p14:tracePt t="20658" x="1422400" y="3162300"/>
          <p14:tracePt t="20675" x="1416050" y="3333750"/>
          <p14:tracePt t="20692" x="1409700" y="3505200"/>
          <p14:tracePt t="20708" x="1409700" y="3663950"/>
          <p14:tracePt t="20725" x="1447800" y="3771900"/>
          <p14:tracePt t="20742" x="1492250" y="3841750"/>
          <p14:tracePt t="20758" x="1543050" y="3892550"/>
          <p14:tracePt t="20775" x="1657350" y="3930650"/>
          <p14:tracePt t="20792" x="1765300" y="3962400"/>
          <p14:tracePt t="20808" x="1866900" y="3968750"/>
          <p14:tracePt t="20825" x="1974850" y="3968750"/>
          <p14:tracePt t="20842" x="2076450" y="3911600"/>
          <p14:tracePt t="20858" x="2165350" y="3835400"/>
          <p14:tracePt t="20875" x="2228850" y="3740150"/>
          <p14:tracePt t="20892" x="2273300" y="3657600"/>
          <p14:tracePt t="20909" x="2279650" y="3581400"/>
          <p14:tracePt t="20925" x="2266950" y="3498850"/>
          <p14:tracePt t="20942" x="2209800" y="3365500"/>
          <p14:tracePt t="20958" x="2089150" y="3187700"/>
          <p14:tracePt t="20976" x="1993900" y="3117850"/>
          <p14:tracePt t="20992" x="1866900" y="3079750"/>
          <p14:tracePt t="21009" x="1765300" y="3079750"/>
          <p14:tracePt t="21025" x="1644650" y="3105150"/>
          <p14:tracePt t="21042" x="1549400" y="3181350"/>
          <p14:tracePt t="21058" x="1479550" y="3295650"/>
          <p14:tracePt t="21075" x="1460500" y="3384550"/>
          <p14:tracePt t="21092" x="1460500" y="3460750"/>
          <p14:tracePt t="21109" x="1473200" y="3530600"/>
          <p14:tracePt t="21125" x="1524000" y="3581400"/>
          <p14:tracePt t="21142" x="1587500" y="3606800"/>
          <p14:tracePt t="21158" x="1727200" y="3619500"/>
          <p14:tracePt t="21176" x="1816100" y="3619500"/>
          <p14:tracePt t="21192" x="1911350" y="3594100"/>
          <p14:tracePt t="21209" x="1987550" y="3530600"/>
          <p14:tracePt t="21225" x="2051050" y="3460750"/>
          <p14:tracePt t="21242" x="2082800" y="3403600"/>
          <p14:tracePt t="21258" x="2095500" y="3371850"/>
          <p14:tracePt t="21275" x="2114550" y="3340100"/>
          <p14:tracePt t="21292" x="2114550" y="3327400"/>
          <p14:tracePt t="21308" x="2120900" y="3321050"/>
          <p14:tracePt t="21325" x="2120900" y="3314700"/>
          <p14:tracePt t="21416" x="2120900" y="3308350"/>
          <p14:tracePt t="21431" x="2114550" y="3308350"/>
          <p14:tracePt t="21441" x="2108200" y="3308350"/>
          <p14:tracePt t="21442" x="2108200" y="3314700"/>
          <p14:tracePt t="21459" x="2114550" y="3327400"/>
          <p14:tracePt t="21476" x="2127250" y="3333750"/>
          <p14:tracePt t="21493" x="2159000" y="3333750"/>
          <p14:tracePt t="21510" x="2222500" y="3333750"/>
          <p14:tracePt t="21526" x="2266950" y="3333750"/>
          <p14:tracePt t="21543" x="2305050" y="3321050"/>
          <p14:tracePt t="21559" x="2336800" y="3270250"/>
          <p14:tracePt t="21577" x="2336800" y="3206750"/>
          <p14:tracePt t="21593" x="2305050" y="3155950"/>
          <p14:tracePt t="21610" x="2286000" y="3143250"/>
          <p14:tracePt t="21626" x="2216150" y="3130550"/>
          <p14:tracePt t="21643" x="2120900" y="3130550"/>
          <p14:tracePt t="21659" x="2032000" y="3181350"/>
          <p14:tracePt t="21676" x="1981200" y="3232150"/>
          <p14:tracePt t="21693" x="1962150" y="3276600"/>
          <p14:tracePt t="21710" x="1962150" y="3302000"/>
          <p14:tracePt t="21726" x="1981200" y="3340100"/>
          <p14:tracePt t="21743" x="2019300" y="3384550"/>
          <p14:tracePt t="21759" x="2120900" y="3429000"/>
          <p14:tracePt t="21777" x="2203450" y="3435350"/>
          <p14:tracePt t="21793" x="2286000" y="3441700"/>
          <p14:tracePt t="21810" x="2330450" y="3441700"/>
          <p14:tracePt t="21826" x="2362200" y="3429000"/>
          <p14:tracePt t="21843" x="2393950" y="3409950"/>
          <p14:tracePt t="21859" x="2406650" y="3397250"/>
          <p14:tracePt t="21876" x="2419350" y="3397250"/>
          <p14:tracePt t="22912" x="2406650" y="3397250"/>
          <p14:tracePt t="22921" x="2393950" y="3397250"/>
          <p14:tracePt t="22923" x="2368550" y="3397250"/>
          <p14:tracePt t="22976" x="2362200" y="3397250"/>
          <p14:tracePt t="22992" x="2355850" y="3397250"/>
          <p14:tracePt t="23003" x="2349500" y="3403600"/>
          <p14:tracePt t="23003" x="2343150" y="3403600"/>
          <p14:tracePt t="23009" x="2330450" y="3409950"/>
          <p14:tracePt t="23184" x="2343150" y="3409950"/>
          <p14:tracePt t="23192" x="2362200" y="3409950"/>
          <p14:tracePt t="23193" x="2381250" y="3409950"/>
          <p14:tracePt t="23202" x="2406650" y="3409950"/>
          <p14:tracePt t="23209" x="2451100" y="3409950"/>
          <p14:tracePt t="23226" x="2482850" y="3409950"/>
          <p14:tracePt t="23242" x="2495550" y="3409950"/>
          <p14:tracePt t="23259" x="2501900" y="3409950"/>
          <p14:tracePt t="23392" x="2495550" y="3409950"/>
          <p14:tracePt t="23402" x="2470150" y="3409950"/>
          <p14:tracePt t="23409" x="2419350" y="3409950"/>
          <p14:tracePt t="23409" x="2362200" y="3409950"/>
          <p14:tracePt t="23426" x="2298700" y="3409950"/>
          <p14:tracePt t="23426" x="2146300" y="3409950"/>
          <p14:tracePt t="23443" x="1981200" y="3409950"/>
          <p14:tracePt t="23460" x="1866900" y="3409950"/>
          <p14:tracePt t="23476" x="1778000" y="3409950"/>
          <p14:tracePt t="23493" x="1727200" y="3409950"/>
          <p14:tracePt t="23509" x="1701800" y="3409950"/>
          <p14:tracePt t="23526" x="1695450" y="3409950"/>
          <p14:tracePt t="23542" x="1689100" y="3409950"/>
          <p14:tracePt t="23559" x="1670050" y="3397250"/>
          <p14:tracePt t="23577" x="1663700" y="3397250"/>
          <p14:tracePt t="23593" x="1651000" y="3397250"/>
          <p14:tracePt t="23609" x="1644650" y="3397250"/>
          <p14:tracePt t="23737" x="1651000" y="3397250"/>
          <p14:tracePt t="23745" x="1695450" y="3397250"/>
          <p14:tracePt t="23747" x="1752600" y="3397250"/>
          <p14:tracePt t="23760" x="1943100" y="3397250"/>
          <p14:tracePt t="23778" x="2108200" y="3397250"/>
          <p14:tracePt t="23794" x="2298700" y="3384550"/>
          <p14:tracePt t="23810" x="2546350" y="3308350"/>
          <p14:tracePt t="23827" x="2768600" y="3232150"/>
          <p14:tracePt t="23843" x="3016250" y="3124200"/>
          <p14:tracePt t="23859" x="3200400" y="3028950"/>
          <p14:tracePt t="23876" x="3340100" y="2921000"/>
          <p14:tracePt t="23893" x="3422650" y="2825750"/>
          <p14:tracePt t="23909" x="3448050" y="2717800"/>
          <p14:tracePt t="23926" x="3448050" y="2603500"/>
          <p14:tracePt t="23943" x="3422650" y="2489200"/>
          <p14:tracePt t="23959" x="3308350" y="2324100"/>
          <p14:tracePt t="23977" x="3206750" y="2235200"/>
          <p14:tracePt t="23993" x="3054350" y="2171700"/>
          <p14:tracePt t="24009" x="2895600" y="2127250"/>
          <p14:tracePt t="24026" x="2717800" y="2095500"/>
          <p14:tracePt t="24042" x="2571750" y="2095500"/>
          <p14:tracePt t="24059" x="2413000" y="2095500"/>
          <p14:tracePt t="24077" x="2241550" y="2139950"/>
          <p14:tracePt t="24092" x="2114550" y="2235200"/>
          <p14:tracePt t="24110" x="1981200" y="2349500"/>
          <p14:tracePt t="24126" x="1860550" y="2470150"/>
          <p14:tracePt t="24143" x="1771650" y="2590800"/>
          <p14:tracePt t="24159" x="1682750" y="2794000"/>
          <p14:tracePt t="24177" x="1644650" y="2927350"/>
          <p14:tracePt t="24192" x="1638300" y="3054350"/>
          <p14:tracePt t="24210" x="1638300" y="3155950"/>
          <p14:tracePt t="24226" x="1638300" y="3244850"/>
          <p14:tracePt t="24243" x="1663700" y="3321050"/>
          <p14:tracePt t="24259" x="1689100" y="3371850"/>
          <p14:tracePt t="24276" x="1714500" y="3422650"/>
          <p14:tracePt t="24292" x="1746250" y="3467100"/>
          <p14:tracePt t="24309" x="1765300" y="3498850"/>
          <p14:tracePt t="24326" x="1790700" y="3536950"/>
          <p14:tracePt t="24343" x="1816100" y="3575050"/>
          <p14:tracePt t="24359" x="1847850" y="3613150"/>
          <p14:tracePt t="24377" x="1866900" y="3632200"/>
          <p14:tracePt t="24393" x="1885950" y="3651250"/>
          <p14:tracePt t="24410" x="1892300" y="3657600"/>
          <p14:tracePt t="24426" x="1905000" y="3663950"/>
          <p14:tracePt t="24464" x="1911350" y="3663950"/>
          <p14:tracePt t="25417" x="1911350" y="3670300"/>
          <p14:tracePt t="25425" x="1930400" y="3670300"/>
          <p14:tracePt t="25436" x="1943100" y="3638550"/>
          <p14:tracePt t="25444" x="1949450" y="3600450"/>
          <p14:tracePt t="25461" x="1955800" y="3568700"/>
          <p14:tracePt t="25478" x="1968500" y="3543300"/>
          <p14:tracePt t="25495" x="1974850" y="3517900"/>
          <p14:tracePt t="25510" x="1974850" y="3505200"/>
          <p14:tracePt t="25527" x="1981200" y="3486150"/>
          <p14:tracePt t="25544" x="1981200" y="3467100"/>
          <p14:tracePt t="25560" x="1987550" y="3441700"/>
          <p14:tracePt t="25578" x="1987550" y="3435350"/>
          <p14:tracePt t="25593" x="1987550" y="3422650"/>
          <p14:tracePt t="25610" x="1993900" y="3416300"/>
          <p14:tracePt t="25627" x="1993900" y="3403600"/>
          <p14:tracePt t="25644" x="2000250" y="3390900"/>
          <p14:tracePt t="25661" x="2000250" y="3384550"/>
          <p14:tracePt t="25677" x="2006600" y="3371850"/>
          <p14:tracePt t="25694" x="2012950" y="3371850"/>
          <p14:tracePt t="25710" x="2012950" y="3365500"/>
          <p14:tracePt t="25825" x="2025650" y="3365500"/>
          <p14:tracePt t="25826" x="2038350" y="3365500"/>
          <p14:tracePt t="25843" x="2057400" y="3365500"/>
          <p14:tracePt t="25844" x="2095500" y="3359150"/>
          <p14:tracePt t="25860" x="2159000" y="3346450"/>
          <p14:tracePt t="25876" x="2222500" y="3346450"/>
          <p14:tracePt t="25913" x="2292350" y="3346450"/>
          <p14:tracePt t="25914" x="2368550" y="3346450"/>
          <p14:tracePt t="25927" x="2571750" y="3352800"/>
          <p14:tracePt t="25943" x="2774950" y="3384550"/>
          <p14:tracePt t="25960" x="3028950" y="3409950"/>
          <p14:tracePt t="25977" x="3155950" y="3416300"/>
          <p14:tracePt t="25994" x="3238500" y="3416300"/>
          <p14:tracePt t="26010" x="3289300" y="3416300"/>
          <p14:tracePt t="26027" x="3314700" y="3416300"/>
          <p14:tracePt t="26044" x="3333750" y="3416300"/>
          <p14:tracePt t="26060" x="3340100" y="3416300"/>
          <p14:tracePt t="26077" x="3352800" y="3409950"/>
          <p14:tracePt t="26121" x="3359150" y="3409950"/>
          <p14:tracePt t="26737" x="3302000" y="3409950"/>
          <p14:tracePt t="26745" x="3187700" y="3409950"/>
          <p14:tracePt t="26761" x="3130550" y="3409950"/>
          <p14:tracePt t="26762" x="2997200" y="3409950"/>
          <p14:tracePt t="26778" x="2889250" y="3397250"/>
          <p14:tracePt t="26794" x="2813050" y="3390900"/>
          <p14:tracePt t="26810" x="2749550" y="3378200"/>
          <p14:tracePt t="26827" x="2692400" y="3371850"/>
          <p14:tracePt t="26844" x="2622550" y="3371850"/>
          <p14:tracePt t="26860" x="2533650" y="3371850"/>
          <p14:tracePt t="26877" x="2432050" y="3371850"/>
          <p14:tracePt t="26894" x="2336800" y="3371850"/>
          <p14:tracePt t="26910" x="2311400" y="3371850"/>
          <p14:tracePt t="26927" x="2279650" y="3371850"/>
          <p14:tracePt t="26943" x="2228850" y="3365500"/>
          <p14:tracePt t="26960" x="2184400" y="3365500"/>
          <p14:tracePt t="26978" x="2165350" y="3365500"/>
          <p14:tracePt t="26993" x="2159000" y="3365500"/>
          <p14:tracePt t="27010" x="2152650" y="3365500"/>
          <p14:tracePt t="27027" x="2146300" y="3365500"/>
          <p14:tracePt t="27065" x="2139950" y="3365500"/>
          <p14:tracePt t="27225" x="2146300" y="3359150"/>
          <p14:tracePt t="27241" x="2152650" y="3359150"/>
          <p14:tracePt t="27245" x="2159000" y="3359150"/>
          <p14:tracePt t="27260" x="2165350" y="3359150"/>
          <p14:tracePt t="27353" x="2171700" y="3359150"/>
          <p14:tracePt t="27969" x="2184400" y="3359150"/>
          <p14:tracePt t="28265" x="2190750" y="3359150"/>
          <p14:tracePt t="28273" x="2190750" y="3352800"/>
          <p14:tracePt t="28313" x="2197100" y="3352800"/>
          <p14:tracePt t="28329" x="2203450" y="3352800"/>
          <p14:tracePt t="28345" x="2209800" y="3352800"/>
          <p14:tracePt t="28346" x="2216150" y="3352800"/>
          <p14:tracePt t="28360" x="2222500" y="3352800"/>
          <p14:tracePt t="28398" x="2228850" y="3346450"/>
          <p14:tracePt t="28449" x="2235200" y="3346450"/>
          <p14:tracePt t="29529" x="2241550" y="3346450"/>
          <p14:tracePt t="29537" x="2247900" y="3346450"/>
          <p14:tracePt t="29545" x="2254250" y="3346450"/>
          <p14:tracePt t="29553" x="2286000" y="3340100"/>
          <p14:tracePt t="29585" x="2324100" y="3314700"/>
          <p14:tracePt t="29588" x="2362200" y="3289300"/>
          <p14:tracePt t="29593" x="2451100" y="3238500"/>
          <p14:tracePt t="29610" x="2527300" y="3187700"/>
          <p14:tracePt t="29627" x="2597150" y="3149600"/>
          <p14:tracePt t="29643" x="2635250" y="3117850"/>
          <p14:tracePt t="29660" x="2654300" y="3105150"/>
          <p14:tracePt t="29676" x="2679700" y="3086100"/>
          <p14:tracePt t="29693" x="2692400" y="3073400"/>
          <p14:tracePt t="29710" x="2717800" y="3054350"/>
          <p14:tracePt t="29727" x="2743200" y="3022600"/>
          <p14:tracePt t="29744" x="2781300" y="2965450"/>
          <p14:tracePt t="29760" x="2819400" y="2889250"/>
          <p14:tracePt t="29777" x="2832100" y="2857500"/>
          <p14:tracePt t="29794" x="2851150" y="2832100"/>
          <p14:tracePt t="29810" x="2857500" y="2806700"/>
          <p14:tracePt t="29827" x="2863850" y="2781300"/>
          <p14:tracePt t="29843" x="2863850" y="2768600"/>
          <p14:tracePt t="29859" x="2870200" y="2755900"/>
          <p14:tracePt t="29876" x="2870200" y="2749550"/>
          <p14:tracePt t="29893" x="2876550" y="2736850"/>
          <p14:tracePt t="30089" x="2857500" y="2736850"/>
          <p14:tracePt t="30097" x="2844800" y="2755900"/>
          <p14:tracePt t="30105" x="2819400" y="2774950"/>
          <p14:tracePt t="30113" x="2781300" y="2825750"/>
          <p14:tracePt t="30127" x="2743200" y="2870200"/>
          <p14:tracePt t="30143" x="2717800" y="2901950"/>
          <p14:tracePt t="30160" x="2686050" y="2933700"/>
          <p14:tracePt t="30177" x="2673350" y="2946400"/>
          <p14:tracePt t="30193" x="2673350" y="2952750"/>
          <p14:tracePt t="30210" x="2667000" y="2952750"/>
          <p14:tracePt t="30329" x="2667000" y="2959100"/>
          <p14:tracePt t="30345" x="2679700" y="2959100"/>
          <p14:tracePt t="30347" x="2679700" y="2952750"/>
          <p14:tracePt t="30360" x="2679700" y="2940050"/>
          <p14:tracePt t="30433" x="2673350" y="2940050"/>
          <p14:tracePt t="30441" x="2641600" y="2946400"/>
          <p14:tracePt t="30446" x="2597150" y="2984500"/>
          <p14:tracePt t="30460" x="2559050" y="3016250"/>
          <p14:tracePt t="30460" x="2457450" y="3092450"/>
          <p14:tracePt t="30476" x="2387600" y="3143250"/>
          <p14:tracePt t="30493" x="2336800" y="3181350"/>
          <p14:tracePt t="30510" x="2324100" y="3200400"/>
          <p14:tracePt t="30527" x="2298700" y="3219450"/>
          <p14:tracePt t="30543" x="2286000" y="3232150"/>
          <p14:tracePt t="30560" x="2266950" y="3251200"/>
          <p14:tracePt t="30577" x="2254250" y="3257550"/>
          <p14:tracePt t="30593" x="2247900" y="3263900"/>
          <p14:tracePt t="30610" x="2241550" y="3270250"/>
          <p14:tracePt t="30737" x="2235200" y="3270250"/>
          <p14:tracePt t="30743" x="2235200" y="3276600"/>
          <p14:tracePt t="30743" x="2228850" y="3282950"/>
          <p14:tracePt t="30761" x="2216150" y="3289300"/>
          <p14:tracePt t="30761" x="2159000" y="3321050"/>
          <p14:tracePt t="30777" x="2063750" y="3346450"/>
          <p14:tracePt t="30793" x="1949450" y="3352800"/>
          <p14:tracePt t="30810" x="1860550" y="3352800"/>
          <p14:tracePt t="30826" x="1816100" y="3352800"/>
          <p14:tracePt t="30843" x="1803400" y="3352800"/>
          <p14:tracePt t="30905" x="1809750" y="3346450"/>
          <p14:tracePt t="30908" x="1835150" y="3340100"/>
          <p14:tracePt t="30926" x="1866900" y="3333750"/>
          <p14:tracePt t="30927" x="1993900" y="3289300"/>
          <p14:tracePt t="30944" x="2159000" y="3244850"/>
          <p14:tracePt t="30960" x="2311400" y="3181350"/>
          <p14:tracePt t="30977" x="2444750" y="3111500"/>
          <p14:tracePt t="30993" x="2533650" y="3054350"/>
          <p14:tracePt t="31010" x="2578100" y="3003550"/>
          <p14:tracePt t="31026" x="2597150" y="2984500"/>
          <p14:tracePt t="31043" x="2603500" y="2952750"/>
          <p14:tracePt t="31060" x="2616200" y="2933700"/>
          <p14:tracePt t="31077" x="2622550" y="2908300"/>
          <p14:tracePt t="31093" x="2628900" y="2882900"/>
          <p14:tracePt t="31110" x="2635250" y="2851150"/>
          <p14:tracePt t="31126" x="2635250" y="2825750"/>
          <p14:tracePt t="31143" x="2635250" y="2800350"/>
          <p14:tracePt t="31160" x="2641600" y="2781300"/>
          <p14:tracePt t="31177" x="2641600" y="2768600"/>
          <p14:tracePt t="31193" x="2647950" y="2749550"/>
          <p14:tracePt t="31210" x="2660650" y="2730500"/>
          <p14:tracePt t="31226" x="2673350" y="2711450"/>
          <p14:tracePt t="31243" x="2686050" y="2686050"/>
          <p14:tracePt t="31260" x="2711450" y="2660650"/>
          <p14:tracePt t="31277" x="2730500" y="2635250"/>
          <p14:tracePt t="31293" x="2755900" y="2603500"/>
          <p14:tracePt t="31310" x="2787650" y="2578100"/>
          <p14:tracePt t="31326" x="2813050" y="2552700"/>
          <p14:tracePt t="31344" x="2825750" y="2533650"/>
          <p14:tracePt t="31360" x="2832100" y="2520950"/>
          <p14:tracePt t="31529" x="2832100" y="2552700"/>
          <p14:tracePt t="31539" x="2832100" y="2590800"/>
          <p14:tracePt t="31545" x="2832100" y="2635250"/>
          <p14:tracePt t="31545" x="2832100" y="2686050"/>
          <p14:tracePt t="31560" x="2832100" y="2844800"/>
          <p14:tracePt t="31577" x="2832100" y="2965450"/>
          <p14:tracePt t="31593" x="2825750" y="3086100"/>
          <p14:tracePt t="31610" x="2806700" y="3200400"/>
          <p14:tracePt t="31626" x="2800350" y="3308350"/>
          <p14:tracePt t="31643" x="2800350" y="3397250"/>
          <p14:tracePt t="31660" x="2800350" y="3467100"/>
          <p14:tracePt t="31677" x="2800350" y="3517900"/>
          <p14:tracePt t="31693" x="2800350" y="3562350"/>
          <p14:tracePt t="31710" x="2800350" y="3606800"/>
          <p14:tracePt t="31727" x="2800350" y="3644900"/>
          <p14:tracePt t="31743" x="2800350" y="3676650"/>
          <p14:tracePt t="31743" x="2800350" y="3689350"/>
          <p14:tracePt t="31761" x="2800350" y="3708400"/>
          <p14:tracePt t="31777" x="2800350" y="3727450"/>
          <p14:tracePt t="31793" x="2800350" y="3733800"/>
          <p14:tracePt t="31810" x="2800350" y="3746500"/>
          <p14:tracePt t="31848" x="2800350" y="3752850"/>
          <p14:tracePt t="31873" x="2800350" y="3759200"/>
          <p14:tracePt t="32249" x="2794000" y="3759200"/>
          <p14:tracePt t="32256" x="2781300" y="3759200"/>
          <p14:tracePt t="32259" x="2743200" y="3752850"/>
          <p14:tracePt t="32278" x="2647950" y="3714750"/>
          <p14:tracePt t="32295" x="2501900" y="3651250"/>
          <p14:tracePt t="32310" x="2317750" y="3587750"/>
          <p14:tracePt t="32326" x="2152650" y="3536950"/>
          <p14:tracePt t="32343" x="1962150" y="3486150"/>
          <p14:tracePt t="32361" x="1885950" y="3460750"/>
          <p14:tracePt t="32377" x="1860550" y="3454400"/>
          <p14:tracePt t="32394" x="1854200" y="3448050"/>
          <p14:tracePt t="32489" x="1847850" y="3448050"/>
          <p14:tracePt t="32502" x="1841500" y="3448050"/>
          <p14:tracePt t="32502" x="1828800" y="3448050"/>
          <p14:tracePt t="32510" x="1803400" y="3441700"/>
          <p14:tracePt t="32527" x="1771650" y="3429000"/>
          <p14:tracePt t="32543" x="1701800" y="3409950"/>
          <p14:tracePt t="32560" x="1606550" y="3384550"/>
          <p14:tracePt t="32577" x="1562100" y="3371850"/>
          <p14:tracePt t="32593" x="1524000" y="3365500"/>
          <p14:tracePt t="32610" x="1504950" y="3359150"/>
          <p14:tracePt t="32627" x="1492250" y="3359150"/>
          <p14:tracePt t="32643" x="1485900" y="3352800"/>
          <p14:tracePt t="32721" x="1479550" y="3359150"/>
          <p14:tracePt t="32729" x="1473200" y="3365500"/>
          <p14:tracePt t="32729" x="1473200" y="3371850"/>
          <p14:tracePt t="32743" x="1460500" y="3397250"/>
          <p14:tracePt t="32760" x="1454150" y="3448050"/>
          <p14:tracePt t="32778" x="1447800" y="3486150"/>
          <p14:tracePt t="32794" x="1447800" y="3511550"/>
          <p14:tracePt t="32810" x="1447800" y="3536950"/>
          <p14:tracePt t="32827" x="1447800" y="3562350"/>
          <p14:tracePt t="32843" x="1447800" y="3581400"/>
          <p14:tracePt t="32860" x="1447800" y="3600450"/>
          <p14:tracePt t="32876" x="1447800" y="3606800"/>
          <p14:tracePt t="32893" x="1447800" y="3613150"/>
          <p14:tracePt t="32929" x="1447800" y="3619500"/>
          <p14:tracePt t="32952" x="1447800" y="3625850"/>
          <p14:tracePt t="32984" x="1447800" y="3632200"/>
          <p14:tracePt t="33008" x="1447800" y="3638550"/>
          <p14:tracePt t="33024" x="1447800" y="3644900"/>
          <p14:tracePt t="33041" x="1454150" y="3644900"/>
          <p14:tracePt t="33132" x="1447800" y="3644900"/>
          <p14:tracePt t="33177" x="1441450" y="3644900"/>
          <p14:tracePt t="33457" x="1435100" y="3644900"/>
          <p14:tracePt t="33469" x="1428750" y="3644900"/>
          <p14:tracePt t="33472" x="1416050" y="3644900"/>
          <p14:tracePt t="33478" x="1409700" y="3632200"/>
          <p14:tracePt t="33493" x="1390650" y="3600450"/>
          <p14:tracePt t="33510" x="1371600" y="3562350"/>
          <p14:tracePt t="33527" x="1352550" y="3536950"/>
          <p14:tracePt t="33543" x="1333500" y="3498850"/>
          <p14:tracePt t="33543" x="1327150" y="3486150"/>
          <p14:tracePt t="33561" x="1308100" y="3454400"/>
          <p14:tracePt t="33577" x="1301750" y="3422650"/>
          <p14:tracePt t="33593" x="1289050" y="3390900"/>
          <p14:tracePt t="33610" x="1270000" y="3352800"/>
          <p14:tracePt t="33626" x="1257300" y="3302000"/>
          <p14:tracePt t="33643" x="1244600" y="3244850"/>
          <p14:tracePt t="33660" x="1231900" y="3187700"/>
          <p14:tracePt t="33676" x="1225550" y="3143250"/>
          <p14:tracePt t="33693" x="1219200" y="3086100"/>
          <p14:tracePt t="33710" x="1219200" y="3041650"/>
          <p14:tracePt t="33726" x="1219200" y="2997200"/>
          <p14:tracePt t="33743" x="1219200" y="2965450"/>
          <p14:tracePt t="33743" x="1219200" y="2946400"/>
          <p14:tracePt t="33761" x="1231900" y="2901950"/>
          <p14:tracePt t="33777" x="1231900" y="2876550"/>
          <p14:tracePt t="33794" x="1238250" y="2838450"/>
          <p14:tracePt t="33810" x="1244600" y="2813050"/>
          <p14:tracePt t="33827" x="1257300" y="2774950"/>
          <p14:tracePt t="33843" x="1263650" y="2743200"/>
          <p14:tracePt t="33860" x="1276350" y="2711450"/>
          <p14:tracePt t="33876" x="1295400" y="2679700"/>
          <p14:tracePt t="33893" x="1301750" y="2660650"/>
          <p14:tracePt t="33909" x="1314450" y="2641600"/>
          <p14:tracePt t="33926" x="1327150" y="2641600"/>
          <p14:tracePt t="33943" x="1346200" y="2622550"/>
          <p14:tracePt t="33960" x="1384300" y="2597150"/>
          <p14:tracePt t="33977" x="1428750" y="2578100"/>
          <p14:tracePt t="33993" x="1466850" y="2565400"/>
          <p14:tracePt t="34010" x="1511300" y="2546350"/>
          <p14:tracePt t="34026" x="1549400" y="2540000"/>
          <p14:tracePt t="34044" x="1593850" y="2527300"/>
          <p14:tracePt t="34060" x="1625600" y="2527300"/>
          <p14:tracePt t="34077" x="1657350" y="2527300"/>
          <p14:tracePt t="34093" x="1689100" y="2520950"/>
          <p14:tracePt t="34110" x="1714500" y="2520950"/>
          <p14:tracePt t="34126" x="1752600" y="2520950"/>
          <p14:tracePt t="34143" x="1790700" y="2520950"/>
          <p14:tracePt t="34160" x="1835150" y="2520950"/>
          <p14:tracePt t="34177" x="1866900" y="2520950"/>
          <p14:tracePt t="34193" x="1898650" y="2520950"/>
          <p14:tracePt t="34210" x="1936750" y="2540000"/>
          <p14:tracePt t="34226" x="1962150" y="2546350"/>
          <p14:tracePt t="34243" x="1993900" y="2559050"/>
          <p14:tracePt t="34259" x="2025650" y="2571750"/>
          <p14:tracePt t="34276" x="2063750" y="2584450"/>
          <p14:tracePt t="34293" x="2108200" y="2616200"/>
          <p14:tracePt t="34310" x="2127250" y="2628900"/>
          <p14:tracePt t="34326" x="2165350" y="2654300"/>
          <p14:tracePt t="34343" x="2197100" y="2679700"/>
          <p14:tracePt t="34360" x="2228850" y="2711450"/>
          <p14:tracePt t="34377" x="2247900" y="2730500"/>
          <p14:tracePt t="34393" x="2279650" y="2774950"/>
          <p14:tracePt t="34410" x="2298700" y="2806700"/>
          <p14:tracePt t="34426" x="2317750" y="2832100"/>
          <p14:tracePt t="34443" x="2336800" y="2876550"/>
          <p14:tracePt t="34460" x="2343150" y="2901950"/>
          <p14:tracePt t="34476" x="2355850" y="2927350"/>
          <p14:tracePt t="34493" x="2368550" y="2952750"/>
          <p14:tracePt t="34510" x="2374900" y="2965450"/>
          <p14:tracePt t="34526" x="2374900" y="2990850"/>
          <p14:tracePt t="34543" x="2381250" y="3009900"/>
          <p14:tracePt t="34560" x="2387600" y="3041650"/>
          <p14:tracePt t="34577" x="2387600" y="3067050"/>
          <p14:tracePt t="34593" x="2387600" y="3098800"/>
          <p14:tracePt t="34610" x="2387600" y="3130550"/>
          <p14:tracePt t="34626" x="2387600" y="3168650"/>
          <p14:tracePt t="34643" x="2387600" y="3200400"/>
          <p14:tracePt t="34660" x="2387600" y="3232150"/>
          <p14:tracePt t="34677" x="2387600" y="3257550"/>
          <p14:tracePt t="34693" x="2387600" y="3282950"/>
          <p14:tracePt t="34710" x="2381250" y="3308350"/>
          <p14:tracePt t="34726" x="2374900" y="3333750"/>
          <p14:tracePt t="34743" x="2355850" y="3371850"/>
          <p14:tracePt t="34759" x="2336800" y="3409950"/>
          <p14:tracePt t="34777" x="2324100" y="3435350"/>
          <p14:tracePt t="34793" x="2317750" y="3460750"/>
          <p14:tracePt t="34811" x="2305050" y="3479800"/>
          <p14:tracePt t="34826" x="2298700" y="3498850"/>
          <p14:tracePt t="34843" x="2286000" y="3524250"/>
          <p14:tracePt t="34860" x="2273300" y="3536950"/>
          <p14:tracePt t="34876" x="2260600" y="3549650"/>
          <p14:tracePt t="34893" x="2247900" y="3568700"/>
          <p14:tracePt t="34910" x="2228850" y="3587750"/>
          <p14:tracePt t="34926" x="2216150" y="3606800"/>
          <p14:tracePt t="34943" x="2190750" y="3625850"/>
          <p14:tracePt t="34960" x="2139950" y="3651250"/>
          <p14:tracePt t="34977" x="2101850" y="3670300"/>
          <p14:tracePt t="34993" x="2063750" y="3683000"/>
          <p14:tracePt t="35009" x="2025650" y="3695700"/>
          <p14:tracePt t="35025" x="1974850" y="3721100"/>
          <p14:tracePt t="35043" x="1943100" y="3721100"/>
          <p14:tracePt t="35059" x="1892300" y="3740150"/>
          <p14:tracePt t="35077" x="1860550" y="3746500"/>
          <p14:tracePt t="35093" x="1803400" y="3759200"/>
          <p14:tracePt t="35110" x="1739900" y="3771900"/>
          <p14:tracePt t="35126" x="1682750" y="3778250"/>
          <p14:tracePt t="35143" x="1631950" y="3778250"/>
          <p14:tracePt t="35159" x="1549400" y="3778250"/>
          <p14:tracePt t="35177" x="1485900" y="3778250"/>
          <p14:tracePt t="35193" x="1435100" y="3778250"/>
          <p14:tracePt t="35210" x="1384300" y="3765550"/>
          <p14:tracePt t="35226" x="1346200" y="3759200"/>
          <p14:tracePt t="35243" x="1301750" y="3733800"/>
          <p14:tracePt t="35259" x="1270000" y="3708400"/>
          <p14:tracePt t="35276" x="1238250" y="3683000"/>
          <p14:tracePt t="35293" x="1200150" y="3638550"/>
          <p14:tracePt t="35310" x="1162050" y="3587750"/>
          <p14:tracePt t="35326" x="1123950" y="3505200"/>
          <p14:tracePt t="35343" x="1098550" y="3409950"/>
          <p14:tracePt t="35359" x="1066800" y="3257550"/>
          <p14:tracePt t="35377" x="1066800" y="3162300"/>
          <p14:tracePt t="35393" x="1066800" y="3060700"/>
          <p14:tracePt t="35410" x="1073150" y="2959100"/>
          <p14:tracePt t="35426" x="1098550" y="2863850"/>
          <p14:tracePt t="35443" x="1136650" y="2774950"/>
          <p14:tracePt t="35459" x="1174750" y="2698750"/>
          <p14:tracePt t="35476" x="1219200" y="2628900"/>
          <p14:tracePt t="35493" x="1270000" y="2578100"/>
          <p14:tracePt t="35510" x="1295400" y="2552700"/>
          <p14:tracePt t="35526" x="1333500" y="2533650"/>
          <p14:tracePt t="35543" x="1365250" y="2514600"/>
          <p14:tracePt t="35559" x="1435100" y="2482850"/>
          <p14:tracePt t="35577" x="1492250" y="2463800"/>
          <p14:tracePt t="35593" x="1574800" y="2438400"/>
          <p14:tracePt t="35609" x="1651000" y="2413000"/>
          <p14:tracePt t="35626" x="1758950" y="2387600"/>
          <p14:tracePt t="35643" x="1854200" y="2374900"/>
          <p14:tracePt t="35659" x="1924050" y="2368550"/>
          <p14:tracePt t="35676" x="1987550" y="2368550"/>
          <p14:tracePt t="35693" x="2025650" y="2368550"/>
          <p14:tracePt t="35709" x="2070100" y="2368550"/>
          <p14:tracePt t="35727" x="2101850" y="2368550"/>
          <p14:tracePt t="35743" x="2146300" y="2393950"/>
          <p14:tracePt t="35743" x="2165350" y="2400300"/>
          <p14:tracePt t="35761" x="2241550" y="2457450"/>
          <p14:tracePt t="35777" x="2336800" y="2520950"/>
          <p14:tracePt t="35793" x="2432050" y="2584450"/>
          <p14:tracePt t="35809" x="2527300" y="2654300"/>
          <p14:tracePt t="35827" x="2590800" y="2705100"/>
          <p14:tracePt t="35843" x="2647950" y="2749550"/>
          <p14:tracePt t="35860" x="2686050" y="2787650"/>
          <p14:tracePt t="35876" x="2711450" y="2825750"/>
          <p14:tracePt t="35893" x="2730500" y="2863850"/>
          <p14:tracePt t="35909" x="2749550" y="2921000"/>
          <p14:tracePt t="35926" x="2762250" y="2965450"/>
          <p14:tracePt t="35943" x="2774950" y="3041650"/>
          <p14:tracePt t="35960" x="2781300" y="3181350"/>
          <p14:tracePt t="35977" x="2781300" y="3270250"/>
          <p14:tracePt t="35993" x="2781300" y="3359150"/>
          <p14:tracePt t="36010" x="2781300" y="3416300"/>
          <p14:tracePt t="36027" x="2781300" y="3454400"/>
          <p14:tracePt t="36043" x="2781300" y="3492500"/>
          <p14:tracePt t="36060" x="2781300" y="3530600"/>
          <p14:tracePt t="36096" x="2768600" y="3543300"/>
          <p14:tracePt t="36109" x="2762250" y="3556000"/>
          <p14:tracePt t="36110" x="2730500" y="3587750"/>
          <p14:tracePt t="36126" x="2705100" y="3613150"/>
          <p14:tracePt t="36143" x="2667000" y="3638550"/>
          <p14:tracePt t="36143" x="2654300" y="3644900"/>
          <p14:tracePt t="36161" x="2628900" y="3663950"/>
          <p14:tracePt t="36177" x="2622550" y="3663950"/>
          <p14:tracePt t="36256" x="2616200" y="3663950"/>
          <p14:tracePt t="36296" x="2597150" y="3644900"/>
          <p14:tracePt t="36305" x="2565400" y="3606800"/>
          <p14:tracePt t="36312" x="2514600" y="3543300"/>
          <p14:tracePt t="36312" x="2451100" y="3454400"/>
          <p14:tracePt t="36329" x="2387600" y="3365500"/>
          <p14:tracePt t="36343" x="2235200" y="3162300"/>
          <p14:tracePt t="36377" x="2209800" y="3130550"/>
          <p14:tracePt t="36385" x="2178050" y="3073400"/>
          <p14:tracePt t="36387" x="2146300" y="3041650"/>
          <p14:tracePt t="36393" x="2101850" y="2978150"/>
          <p14:tracePt t="36410" x="2082800" y="2952750"/>
          <p14:tracePt t="36427" x="2070100" y="2940050"/>
          <p14:tracePt t="36443" x="2070100" y="2933700"/>
          <p14:tracePt t="36460" x="2063750" y="2933700"/>
          <p14:tracePt t="36476" x="2063750" y="2927350"/>
          <p14:tracePt t="36493" x="2051050" y="2927350"/>
          <p14:tracePt t="36509" x="2032000" y="2921000"/>
          <p14:tracePt t="36527" x="2012950" y="2914650"/>
          <p14:tracePt t="36543" x="1987550" y="2914650"/>
          <p14:tracePt t="36560" x="1936750" y="2908300"/>
          <p14:tracePt t="36577" x="1885950" y="2889250"/>
          <p14:tracePt t="36593" x="1847850" y="2870200"/>
          <p14:tracePt t="36610" x="1803400" y="2844800"/>
          <p14:tracePt t="36627" x="1739900" y="2813050"/>
          <p14:tracePt t="36643" x="1701800" y="2787650"/>
          <p14:tracePt t="36660" x="1657350" y="2755900"/>
          <p14:tracePt t="36676" x="1619250" y="2730500"/>
          <p14:tracePt t="36693" x="1581150" y="2711450"/>
          <p14:tracePt t="36709" x="1536700" y="2686050"/>
          <p14:tracePt t="36726" x="1511300" y="2667000"/>
          <p14:tracePt t="36743" x="1485900" y="2647950"/>
          <p14:tracePt t="36760" x="1466850" y="2635250"/>
          <p14:tracePt t="36800" x="1460500" y="2628900"/>
          <p14:tracePt t="36824" x="1454150" y="2628900"/>
          <p14:tracePt t="36840" x="1454150" y="2622550"/>
          <p14:tracePt t="36856" x="1454150" y="2616200"/>
          <p14:tracePt t="36872" x="1454150" y="2609850"/>
          <p14:tracePt t="36884" x="1454150" y="2603500"/>
          <p14:tracePt t="36896" x="1454150" y="2590800"/>
          <p14:tracePt t="36897" x="1454150" y="2584450"/>
          <p14:tracePt t="36909" x="1479550" y="2571750"/>
          <p14:tracePt t="36926" x="1536700" y="2552700"/>
          <p14:tracePt t="36943" x="1689100" y="2520950"/>
          <p14:tracePt t="36943" x="1758950" y="2508250"/>
          <p14:tracePt t="36961" x="1898650" y="2495550"/>
          <p14:tracePt t="36977" x="1993900" y="2495550"/>
          <p14:tracePt t="36993" x="2044700" y="2495550"/>
          <p14:tracePt t="37010" x="2051050" y="2495550"/>
          <p14:tracePt t="37136" x="2057400" y="2495550"/>
          <p14:tracePt t="37152" x="2063750" y="2533650"/>
          <p14:tracePt t="37160" x="2076450" y="2559050"/>
          <p14:tracePt t="37161" x="2133600" y="2641600"/>
          <p14:tracePt t="37177" x="2209800" y="2736850"/>
          <p14:tracePt t="37193" x="2324100" y="2800350"/>
          <p14:tracePt t="37209" x="2413000" y="2832100"/>
          <p14:tracePt t="37226" x="2470150" y="2838450"/>
          <p14:tracePt t="37243" x="2501900" y="2838450"/>
          <p14:tracePt t="37259" x="2533650" y="2825750"/>
          <p14:tracePt t="37276" x="2552700" y="2806700"/>
          <p14:tracePt t="37293" x="2571750" y="2774950"/>
          <p14:tracePt t="37309" x="2578100" y="2743200"/>
          <p14:tracePt t="37326" x="2590800" y="2717800"/>
          <p14:tracePt t="37343" x="2597150" y="2692400"/>
          <p14:tracePt t="37360" x="2609850" y="2660650"/>
          <p14:tracePt t="37377" x="2628900" y="2635250"/>
          <p14:tracePt t="37393" x="2641600" y="2616200"/>
          <p14:tracePt t="37410" x="2660650" y="2584450"/>
          <p14:tracePt t="37426" x="2667000" y="2578100"/>
          <p14:tracePt t="37443" x="2673350" y="2571750"/>
          <p14:tracePt t="37569" x="2673350" y="2590800"/>
          <p14:tracePt t="37574" x="2686050" y="2667000"/>
          <p14:tracePt t="37585" x="2692400" y="2711450"/>
          <p14:tracePt t="37593" x="2705100" y="2794000"/>
          <p14:tracePt t="37610" x="2717800" y="2882900"/>
          <p14:tracePt t="37626" x="2730500" y="2965450"/>
          <p14:tracePt t="37643" x="2736850" y="3035300"/>
          <p14:tracePt t="37659" x="2736850" y="3098800"/>
          <p14:tracePt t="37676" x="2743200" y="3162300"/>
          <p14:tracePt t="37693" x="2743200" y="3225800"/>
          <p14:tracePt t="37710" x="2743200" y="3276600"/>
          <p14:tracePt t="37726" x="2743200" y="3333750"/>
          <p14:tracePt t="37743" x="2743200" y="3359150"/>
          <p14:tracePt t="37759" x="2743200" y="3416300"/>
          <p14:tracePt t="37777" x="2743200" y="3460750"/>
          <p14:tracePt t="37793" x="2743200" y="3511550"/>
          <p14:tracePt t="37810" x="2743200" y="3543300"/>
          <p14:tracePt t="37826" x="2743200" y="3562350"/>
          <p14:tracePt t="37843" x="2743200" y="3581400"/>
          <p14:tracePt t="37859" x="2743200" y="3600450"/>
          <p14:tracePt t="37877" x="2743200" y="3619500"/>
          <p14:tracePt t="37893" x="2743200" y="3644900"/>
          <p14:tracePt t="37910" x="2743200" y="3663950"/>
          <p14:tracePt t="37926" x="2730500" y="3702050"/>
          <p14:tracePt t="37943" x="2730500" y="3721100"/>
          <p14:tracePt t="37959" x="2724150" y="3752850"/>
          <p14:tracePt t="37977" x="2724150" y="3765550"/>
          <p14:tracePt t="37993" x="2724150" y="3778250"/>
          <p14:tracePt t="38040" x="2717800" y="3784600"/>
          <p14:tracePt t="38120" x="2717800" y="3790950"/>
          <p14:tracePt t="38160" x="2711450" y="3790950"/>
          <p14:tracePt t="38345" x="2705100" y="3797300"/>
          <p14:tracePt t="38632" x="2698750" y="3797300"/>
          <p14:tracePt t="38904" x="2692400" y="3797300"/>
          <p14:tracePt t="38921" x="2686050" y="3797300"/>
          <p14:tracePt t="38945" x="2679700" y="3797300"/>
          <p14:tracePt t="38953" x="2673350" y="3797300"/>
          <p14:tracePt t="38953" x="2667000" y="3790950"/>
          <p14:tracePt t="38962" x="2660650" y="3790950"/>
          <p14:tracePt t="38977" x="2660650" y="3784600"/>
          <p14:tracePt t="38978" x="2647950" y="3771900"/>
          <p14:tracePt t="38994" x="2635250" y="3765550"/>
          <p14:tracePt t="39010" x="2616200" y="3746500"/>
          <p14:tracePt t="39027" x="2578100" y="3721100"/>
          <p14:tracePt t="39044" x="2552700" y="3702050"/>
          <p14:tracePt t="39061" x="2514600" y="3683000"/>
          <p14:tracePt t="39077" x="2482850" y="3663950"/>
          <p14:tracePt t="39094" x="2463800" y="3644900"/>
          <p14:tracePt t="39110" x="2438400" y="3625850"/>
          <p14:tracePt t="39127" x="2400300" y="3606800"/>
          <p14:tracePt t="39144" x="2362200" y="3581400"/>
          <p14:tracePt t="39161" x="2260600" y="3524250"/>
          <p14:tracePt t="39177" x="2159000" y="3486150"/>
          <p14:tracePt t="39194" x="2032000" y="3454400"/>
          <p14:tracePt t="39210" x="1885950" y="3409950"/>
          <p14:tracePt t="39227" x="1682750" y="3333750"/>
          <p14:tracePt t="39244" x="1473200" y="3289300"/>
          <p14:tracePt t="39261" x="1270000" y="3232150"/>
          <p14:tracePt t="39277" x="1104900" y="3181350"/>
          <p14:tracePt t="39294" x="990600" y="3143250"/>
          <p14:tracePt t="39310" x="882650" y="3105150"/>
          <p14:tracePt t="39327" x="793750" y="3079750"/>
          <p14:tracePt t="39344" x="717550" y="3060700"/>
          <p14:tracePt t="39344" x="685800" y="3054350"/>
          <p14:tracePt t="39361" x="654050" y="3048000"/>
          <p14:tracePt t="39377" x="641350" y="3048000"/>
          <p14:tracePt t="39497" x="647700" y="3041650"/>
          <p14:tracePt t="39505" x="660400" y="3041650"/>
          <p14:tracePt t="39513" x="666750" y="3041650"/>
          <p14:tracePt t="39513" x="679450" y="3041650"/>
          <p14:tracePt t="39529" x="692150" y="3041650"/>
          <p14:tracePt t="39543" x="698500" y="3041650"/>
          <p14:tracePt t="39544" x="730250" y="3041650"/>
          <p14:tracePt t="39544" x="736600" y="3041650"/>
          <p14:tracePt t="39561" x="755650" y="3041650"/>
          <p14:tracePt t="39577" x="774700" y="3035300"/>
          <p14:tracePt t="39594" x="806450" y="3035300"/>
          <p14:tracePt t="39610" x="819150" y="3035300"/>
          <p14:tracePt t="39627" x="838200" y="3035300"/>
          <p14:tracePt t="39644" x="857250" y="3035300"/>
          <p14:tracePt t="39661" x="889000" y="3048000"/>
          <p14:tracePt t="39677" x="914400" y="3060700"/>
          <p14:tracePt t="39694" x="946150" y="3079750"/>
          <p14:tracePt t="39710" x="971550" y="3098800"/>
          <p14:tracePt t="39727" x="990600" y="3117850"/>
          <p14:tracePt t="39744" x="1003300" y="3124200"/>
          <p14:tracePt t="39761" x="1016000" y="3136900"/>
          <p14:tracePt t="39825" x="1022350" y="3136900"/>
          <p14:tracePt t="39841" x="1028700" y="3136900"/>
          <p14:tracePt t="39843" x="1041400" y="3124200"/>
          <p14:tracePt t="39861" x="1047750" y="3098800"/>
          <p14:tracePt t="39877" x="1054100" y="3086100"/>
          <p14:tracePt t="39894" x="1060450" y="3086100"/>
          <p14:tracePt t="39911" x="1060450" y="3079750"/>
          <p14:tracePt t="39927" x="1060450" y="3073400"/>
          <p14:tracePt t="39970" x="1066800" y="3073400"/>
          <p14:tracePt t="40002" x="1073150" y="3073400"/>
          <p14:tracePt t="40015" x="1079500" y="3073400"/>
          <p14:tracePt t="40020" x="1085850" y="3073400"/>
          <p14:tracePt t="40027" x="1098550" y="3111500"/>
          <p14:tracePt t="40044" x="1117600" y="3194050"/>
          <p14:tracePt t="40060" x="1123950" y="3289300"/>
          <p14:tracePt t="40077" x="1123950" y="3365500"/>
          <p14:tracePt t="40094" x="1123950" y="3422650"/>
          <p14:tracePt t="40110" x="1123950" y="3448050"/>
          <p14:tracePt t="40128" x="1130300" y="3460750"/>
          <p14:tracePt t="40329" x="1130300" y="3467100"/>
          <p14:tracePt t="40337" x="1136650" y="3467100"/>
          <p14:tracePt t="40353" x="1143000" y="3467100"/>
          <p14:tracePt t="40361" x="1149350" y="3467100"/>
          <p14:tracePt t="40362" x="1162050" y="3460750"/>
          <p14:tracePt t="40377" x="1174750" y="3403600"/>
          <p14:tracePt t="40394" x="1174750" y="3295650"/>
          <p14:tracePt t="40411" x="1187450" y="3136900"/>
          <p14:tracePt t="40427" x="1212850" y="2997200"/>
          <p14:tracePt t="40444" x="1225550" y="2901950"/>
          <p14:tracePt t="40460" x="1244600" y="2819400"/>
          <p14:tracePt t="40477" x="1257300" y="2762250"/>
          <p14:tracePt t="40494" x="1270000" y="2730500"/>
          <p14:tracePt t="40510" x="1276350" y="2705100"/>
          <p14:tracePt t="40527" x="1289050" y="2692400"/>
          <p14:tracePt t="40544" x="1295400" y="2679700"/>
          <p14:tracePt t="40560" x="1308100" y="2660650"/>
          <p14:tracePt t="40578" x="1320800" y="2647950"/>
          <p14:tracePt t="40594" x="1327150" y="2641600"/>
          <p14:tracePt t="40611" x="1327150" y="2635250"/>
          <p14:tracePt t="40627" x="1333500" y="2628900"/>
          <p14:tracePt t="40644" x="1339850" y="2628900"/>
          <p14:tracePt t="40660" x="1346200" y="2628900"/>
          <p14:tracePt t="40677" x="1371600" y="2616200"/>
          <p14:tracePt t="40694" x="1377950" y="2609850"/>
          <p14:tracePt t="40711" x="1390650" y="2603500"/>
          <p14:tracePt t="40727" x="1403350" y="2597150"/>
          <p14:tracePt t="40744" x="1422400" y="2590800"/>
          <p14:tracePt t="40760" x="1447800" y="2578100"/>
          <p14:tracePt t="40778" x="1479550" y="2571750"/>
          <p14:tracePt t="40794" x="1504950" y="2559050"/>
          <p14:tracePt t="40811" x="1530350" y="2552700"/>
          <p14:tracePt t="40827" x="1543050" y="2552700"/>
          <p14:tracePt t="40844" x="1555750" y="2546350"/>
          <p14:tracePt t="41545" x="1568450" y="2546350"/>
          <p14:tracePt t="41553" x="1600200" y="2590800"/>
          <p14:tracePt t="41561" x="1644650" y="2654300"/>
          <p14:tracePt t="41568" x="1733550" y="2781300"/>
          <p14:tracePt t="41578" x="1835150" y="2895600"/>
          <p14:tracePt t="41595" x="1936750" y="3003550"/>
          <p14:tracePt t="41610" x="2025650" y="3079750"/>
          <p14:tracePt t="41627" x="2089150" y="3130550"/>
          <p14:tracePt t="41644" x="2152650" y="3175000"/>
          <p14:tracePt t="41660" x="2190750" y="3206750"/>
          <p14:tracePt t="41677" x="2241550" y="3251200"/>
          <p14:tracePt t="41693" x="2298700" y="3295650"/>
          <p14:tracePt t="41710" x="2374900" y="3340100"/>
          <p14:tracePt t="41727" x="2457450" y="3378200"/>
          <p14:tracePt t="41744" x="2533650" y="3416300"/>
          <p14:tracePt t="41760" x="2622550" y="3441700"/>
          <p14:tracePt t="41778" x="2660650" y="3441700"/>
          <p14:tracePt t="41794" x="2698750" y="3441700"/>
          <p14:tracePt t="41810" x="2717800" y="3441700"/>
          <p14:tracePt t="41827" x="2724150" y="3441700"/>
          <p14:tracePt t="41844" x="2749550" y="3429000"/>
          <p14:tracePt t="41860" x="2774950" y="3409950"/>
          <p14:tracePt t="41877" x="2794000" y="3390900"/>
          <p14:tracePt t="41894" x="2819400" y="3371850"/>
          <p14:tracePt t="41911" x="2838450" y="3365500"/>
          <p14:tracePt t="41927" x="2851150" y="3352800"/>
          <p14:tracePt t="41927" x="2851150" y="3346450"/>
          <p14:tracePt t="41945" x="2857500" y="3346450"/>
          <p14:tracePt t="41960" x="2870200" y="3327400"/>
          <p14:tracePt t="41978" x="2882900" y="3308350"/>
          <p14:tracePt t="41994" x="2889250" y="3295650"/>
          <p14:tracePt t="42010" x="2895600" y="3276600"/>
          <p14:tracePt t="42027" x="2895600" y="3257550"/>
          <p14:tracePt t="42044" x="2901950" y="3244850"/>
          <p14:tracePt t="42060" x="2901950" y="3225800"/>
          <p14:tracePt t="42077" x="2901950" y="3200400"/>
          <p14:tracePt t="42094" x="2901950" y="3187700"/>
          <p14:tracePt t="42110" x="2901950" y="3155950"/>
          <p14:tracePt t="42127" x="2901950" y="3130550"/>
          <p14:tracePt t="42144" x="2889250" y="3079750"/>
          <p14:tracePt t="42162" x="2876550" y="3048000"/>
          <p14:tracePt t="42177" x="2863850" y="3022600"/>
          <p14:tracePt t="42194" x="2857500" y="2997200"/>
          <p14:tracePt t="42210" x="2844800" y="2978150"/>
          <p14:tracePt t="42228" x="2838450" y="2952750"/>
          <p14:tracePt t="42244" x="2825750" y="2927350"/>
          <p14:tracePt t="42261" x="2825750" y="2908300"/>
          <p14:tracePt t="42277" x="2813050" y="2876550"/>
          <p14:tracePt t="42294" x="2806700" y="2851150"/>
          <p14:tracePt t="42310" x="2800350" y="2825750"/>
          <p14:tracePt t="42327" x="2794000" y="2813050"/>
          <p14:tracePt t="42344" x="2787650" y="2794000"/>
          <p14:tracePt t="42344" x="2781300" y="2781300"/>
          <p14:tracePt t="42417" x="2774950" y="2774950"/>
          <p14:tracePt t="42426" x="2768600" y="2768600"/>
          <p14:tracePt t="42443" x="2755900" y="2762250"/>
          <p14:tracePt t="42465" x="2749550" y="2762250"/>
          <p14:tracePt t="42466" x="2749550" y="2755900"/>
          <p14:tracePt t="42481" x="2743200" y="2749550"/>
          <p14:tracePt t="42494" x="2736850" y="2743200"/>
          <p14:tracePt t="42649" x="2730500" y="2743200"/>
          <p14:tracePt t="42658" x="2730500" y="2749550"/>
          <p14:tracePt t="42659" x="2717800" y="2813050"/>
          <p14:tracePt t="42677" x="2717800" y="2838450"/>
          <p14:tracePt t="42694" x="2717800" y="2921000"/>
          <p14:tracePt t="42710" x="2717800" y="3022600"/>
          <p14:tracePt t="42727" x="2717800" y="3111500"/>
          <p14:tracePt t="42744" x="2717800" y="3181350"/>
          <p14:tracePt t="42760" x="2717800" y="3270250"/>
          <p14:tracePt t="42778" x="2717800" y="3314700"/>
          <p14:tracePt t="42794" x="2717800" y="3352800"/>
          <p14:tracePt t="42810" x="2717800" y="3390900"/>
          <p14:tracePt t="42827" x="2717800" y="3429000"/>
          <p14:tracePt t="42843" x="2717800" y="3460750"/>
          <p14:tracePt t="42861" x="2717800" y="3492500"/>
          <p14:tracePt t="42877" x="2717800" y="3517900"/>
          <p14:tracePt t="42894" x="2717800" y="3543300"/>
          <p14:tracePt t="42910" x="2717800" y="3568700"/>
          <p14:tracePt t="42927" x="2717800" y="3581400"/>
          <p14:tracePt t="42943" x="2717800" y="3594100"/>
          <p14:tracePt t="42962" x="2717800" y="3600450"/>
          <p14:tracePt t="42977" x="2717800" y="3606800"/>
          <p14:tracePt t="43145" x="2717800" y="3600450"/>
          <p14:tracePt t="43154" x="2717800" y="3549650"/>
          <p14:tracePt t="43161" x="2717800" y="3492500"/>
          <p14:tracePt t="43162" x="2717800" y="3371850"/>
          <p14:tracePt t="43177" x="2717800" y="3263900"/>
          <p14:tracePt t="43194" x="2717800" y="3162300"/>
          <p14:tracePt t="43210" x="2724150" y="3067050"/>
          <p14:tracePt t="43227" x="2743200" y="2984500"/>
          <p14:tracePt t="43244" x="2749550" y="2927350"/>
          <p14:tracePt t="43260" x="2749550" y="2901950"/>
          <p14:tracePt t="43276" x="2749550" y="2870200"/>
          <p14:tracePt t="43294" x="2749550" y="2832100"/>
          <p14:tracePt t="43310" x="2749550" y="2813050"/>
          <p14:tracePt t="43327" x="2749550" y="2806700"/>
          <p14:tracePt t="43343" x="2749550" y="2800350"/>
          <p14:tracePt t="43512" x="2749550" y="2794000"/>
          <p14:tracePt t="43519" x="2749550" y="2800350"/>
          <p14:tracePt t="43528" x="2749550" y="2832100"/>
          <p14:tracePt t="43529" x="2749550" y="2857500"/>
          <p14:tracePt t="43544" x="2736850" y="2965450"/>
          <p14:tracePt t="43559" x="2736850" y="3111500"/>
          <p14:tracePt t="43576" x="2736850" y="3200400"/>
          <p14:tracePt t="43593" x="2736850" y="3263900"/>
          <p14:tracePt t="43609" x="2736850" y="3302000"/>
          <p14:tracePt t="43626" x="2736850" y="3333750"/>
          <p14:tracePt t="43642" x="2736850" y="3359150"/>
          <p14:tracePt t="43659" x="2736850" y="3365500"/>
          <p14:tracePt t="43676" x="2736850" y="3384550"/>
          <p14:tracePt t="43693" x="2736850" y="3397250"/>
          <p14:tracePt t="43709" x="2736850" y="3409950"/>
          <p14:tracePt t="43727" x="2736850" y="3416300"/>
          <p14:tracePt t="43742" x="2736850" y="3422650"/>
          <p14:tracePt t="43760" x="2736850" y="3435350"/>
          <p14:tracePt t="43777" x="2736850" y="3441700"/>
          <p14:tracePt t="43794" x="2736850" y="3448050"/>
          <p14:tracePt t="43810" x="2736850" y="3454400"/>
          <p14:tracePt t="43928" x="2730500" y="3429000"/>
          <p14:tracePt t="43936" x="2717800" y="3365500"/>
          <p14:tracePt t="43952" x="2711450" y="3238500"/>
          <p14:tracePt t="43960" x="2711450" y="3149600"/>
          <p14:tracePt t="43961" x="2711450" y="2971800"/>
          <p14:tracePt t="43977" x="2711450" y="2825750"/>
          <p14:tracePt t="43993" x="2705100" y="2724150"/>
          <p14:tracePt t="44009" x="2705100" y="2673350"/>
          <p14:tracePt t="44026" x="2698750" y="2654300"/>
          <p14:tracePt t="44043" x="2698750" y="2647950"/>
          <p14:tracePt t="44059" x="2698750" y="2641600"/>
          <p14:tracePt t="44216" x="2698750" y="2647950"/>
          <p14:tracePt t="44225" x="2698750" y="2673350"/>
          <p14:tracePt t="44232" x="2692400" y="2762250"/>
          <p14:tracePt t="44243" x="2692400" y="2876550"/>
          <p14:tracePt t="44259" x="2692400" y="2997200"/>
          <p14:tracePt t="44275" x="2692400" y="3117850"/>
          <p14:tracePt t="44292" x="2692400" y="3219450"/>
          <p14:tracePt t="44309" x="2692400" y="3302000"/>
          <p14:tracePt t="44326" x="2692400" y="3384550"/>
          <p14:tracePt t="44343" x="2692400" y="3467100"/>
          <p14:tracePt t="44359" x="2692400" y="3536950"/>
          <p14:tracePt t="44377" x="2692400" y="3575050"/>
          <p14:tracePt t="44392" x="2692400" y="3600450"/>
          <p14:tracePt t="44409" x="2692400" y="3619500"/>
          <p14:tracePt t="44426" x="2698750" y="3632200"/>
          <p14:tracePt t="44443" x="2698750" y="3644900"/>
          <p14:tracePt t="44459" x="2698750" y="3657600"/>
          <p14:tracePt t="44476" x="2698750" y="3663950"/>
          <p14:tracePt t="44492" x="2698750" y="3670300"/>
          <p14:tracePt t="44509" x="2698750" y="3676650"/>
          <p14:tracePt t="44752" x="2686050" y="3657600"/>
          <p14:tracePt t="44760" x="2654300" y="3581400"/>
          <p14:tracePt t="44777" x="2641600" y="3549650"/>
          <p14:tracePt t="44778" x="2609850" y="3479800"/>
          <p14:tracePt t="44793" x="2571750" y="3422650"/>
          <p14:tracePt t="44810" x="2546350" y="3378200"/>
          <p14:tracePt t="44826" x="2508250" y="3340100"/>
          <p14:tracePt t="44843" x="2463800" y="3314700"/>
          <p14:tracePt t="44859" x="2432050" y="3295650"/>
          <p14:tracePt t="44876" x="2406650" y="3289300"/>
          <p14:tracePt t="44892" x="2393950" y="3289300"/>
          <p14:tracePt t="44909" x="2387600" y="3289300"/>
          <p14:tracePt t="45176" x="2387600" y="3282950"/>
          <p14:tracePt t="46064" x="2387600" y="3270250"/>
          <p14:tracePt t="46072" x="2381250" y="3244850"/>
          <p14:tracePt t="46079" x="2336800" y="3168650"/>
          <p14:tracePt t="46093" x="2298700" y="3098800"/>
          <p14:tracePt t="46110" x="2260600" y="3048000"/>
          <p14:tracePt t="46127" x="2203450" y="2965450"/>
          <p14:tracePt t="46144" x="2165350" y="2921000"/>
          <p14:tracePt t="46160" x="2101850" y="2863850"/>
          <p14:tracePt t="46176" x="2025650" y="2813050"/>
          <p14:tracePt t="46193" x="1943100" y="2762250"/>
          <p14:tracePt t="46209" x="1860550" y="2698750"/>
          <p14:tracePt t="46226" x="1784350" y="2660650"/>
          <p14:tracePt t="46242" x="1727200" y="2641600"/>
          <p14:tracePt t="46259" x="1670050" y="2616200"/>
          <p14:tracePt t="46276" x="1625600" y="2603500"/>
          <p14:tracePt t="46293" x="1600200" y="2597150"/>
          <p14:tracePt t="46309" x="1581150" y="2590800"/>
          <p14:tracePt t="46326" x="1568450" y="2584450"/>
          <p14:tracePt t="46342" x="1562100" y="2584450"/>
          <p14:tracePt t="46359" x="1549400" y="2584450"/>
          <p14:tracePt t="46400" x="1543050" y="2584450"/>
          <p14:tracePt t="46408" x="1536700" y="2584450"/>
          <p14:tracePt t="47248" x="1530350" y="2584450"/>
          <p14:tracePt t="47258" x="1568450" y="2584450"/>
          <p14:tracePt t="47276" x="1619250" y="2584450"/>
          <p14:tracePt t="47277" x="1701800" y="2584450"/>
          <p14:tracePt t="47293" x="1746250" y="2584450"/>
          <p14:tracePt t="47310" x="1765300" y="2584450"/>
          <p14:tracePt t="48295" x="1771650" y="2584450"/>
          <p14:tracePt t="48303" x="1771650" y="2597150"/>
          <p14:tracePt t="48317" x="1752600" y="2622550"/>
          <p14:tracePt t="48319" x="1739900" y="2628900"/>
          <p14:tracePt t="48326" x="1689100" y="2667000"/>
          <p14:tracePt t="48343" x="1619250" y="2705100"/>
          <p14:tracePt t="48359" x="1600200" y="2717800"/>
          <p14:tracePt t="48375" x="1549400" y="2736850"/>
          <p14:tracePt t="48391" x="1504950" y="2755900"/>
          <p14:tracePt t="48408" x="1473200" y="2768600"/>
          <p14:tracePt t="48425" x="1435100" y="2781300"/>
          <p14:tracePt t="48442" x="1409700" y="2794000"/>
          <p14:tracePt t="48459" x="1365250" y="2813050"/>
          <p14:tracePt t="48475" x="1339850" y="2825750"/>
          <p14:tracePt t="48492" x="1301750" y="2838450"/>
          <p14:tracePt t="48509" x="1282700" y="2851150"/>
          <p14:tracePt t="48526" x="1263650" y="2857500"/>
          <p14:tracePt t="48543" x="1250950" y="2863850"/>
          <p14:tracePt t="48559" x="1238250" y="2870200"/>
          <p14:tracePt t="48600" x="1231900" y="2876550"/>
          <p14:tracePt t="48920" x="1238250" y="2876550"/>
          <p14:tracePt t="48925" x="1244600" y="2876550"/>
          <p14:tracePt t="48943" x="1250950" y="2876550"/>
          <p14:tracePt t="48943" x="1270000" y="2876550"/>
          <p14:tracePt t="48960" x="1289050" y="2876550"/>
          <p14:tracePt t="48976" x="1327150" y="2876550"/>
          <p14:tracePt t="48993" x="1371600" y="2863850"/>
          <p14:tracePt t="49008" x="1435100" y="2844800"/>
          <p14:tracePt t="49025" x="1504950" y="2819400"/>
          <p14:tracePt t="49041" x="1600200" y="2800350"/>
          <p14:tracePt t="49058" x="1676400" y="2781300"/>
          <p14:tracePt t="49074" x="1778000" y="2762250"/>
          <p14:tracePt t="49091" x="1866900" y="2743200"/>
          <p14:tracePt t="49108" x="1968500" y="2717800"/>
          <p14:tracePt t="49124" x="2076450" y="2692400"/>
          <p14:tracePt t="49141" x="2197100" y="2667000"/>
          <p14:tracePt t="49158" x="2324100" y="2647950"/>
          <p14:tracePt t="49175" x="2482850" y="2622550"/>
          <p14:tracePt t="49193" x="2552700" y="2616200"/>
          <p14:tracePt t="49209" x="2622550" y="2597150"/>
          <p14:tracePt t="49226" x="2654300" y="2590800"/>
          <p14:tracePt t="49242" x="2686050" y="2578100"/>
          <p14:tracePt t="49259" x="2698750" y="2571750"/>
          <p14:tracePt t="49275" x="2711450" y="2571750"/>
          <p14:tracePt t="49291" x="2724150" y="2565400"/>
          <p14:tracePt t="49952" x="2813050" y="2559050"/>
          <p14:tracePt t="49960" x="3048000" y="2647950"/>
          <p14:tracePt t="49968" x="3251200" y="2736850"/>
          <p14:tracePt t="49975" x="4019550" y="3060700"/>
          <p14:tracePt t="49993" x="4502150" y="3244850"/>
          <p14:tracePt t="49993" x="5397500" y="3536950"/>
          <p14:tracePt t="50008" x="6102350" y="3714750"/>
          <p14:tracePt t="50025" x="6508750" y="3778250"/>
          <p14:tracePt t="50041" x="6692900" y="3810000"/>
          <p14:tracePt t="50058" x="6775450" y="3810000"/>
          <p14:tracePt t="50074" x="6807200" y="3810000"/>
          <p14:tracePt t="50091" x="6826250" y="3790950"/>
          <p14:tracePt t="50108" x="6832600" y="3778250"/>
          <p14:tracePt t="50200" x="6832600" y="3771900"/>
          <p14:tracePt t="50207" x="6807200" y="3765550"/>
          <p14:tracePt t="50217" x="6769100" y="3759200"/>
          <p14:tracePt t="50225" x="6737350" y="3752850"/>
          <p14:tracePt t="50226" x="6661150" y="3727450"/>
          <p14:tracePt t="50242" x="6553200" y="3702050"/>
          <p14:tracePt t="50259" x="6419850" y="3657600"/>
          <p14:tracePt t="50275" x="6280150" y="3594100"/>
          <p14:tracePt t="50292" x="6216650" y="3562350"/>
          <p14:tracePt t="50308" x="6191250" y="3549650"/>
          <p14:tracePt t="50325" x="6070600" y="3486150"/>
          <p14:tracePt t="50341" x="5962650" y="3435350"/>
          <p14:tracePt t="50358" x="5854700" y="3384550"/>
          <p14:tracePt t="50374" x="5683250" y="3321050"/>
          <p14:tracePt t="50391" x="5638800" y="3308350"/>
          <p14:tracePt t="50408" x="5575300" y="3289300"/>
          <p14:tracePt t="50425" x="5518150" y="3270250"/>
          <p14:tracePt t="50441" x="5473700" y="3263900"/>
          <p14:tracePt t="50459" x="5441950" y="3257550"/>
          <p14:tracePt t="50475" x="5416550" y="3251200"/>
          <p14:tracePt t="50492" x="5410200" y="3251200"/>
          <p14:tracePt t="50600" x="5403850" y="3251200"/>
          <p14:tracePt t="50607" x="5397500" y="3251200"/>
          <p14:tracePt t="50617" x="5384800" y="3251200"/>
          <p14:tracePt t="50625" x="5372100" y="3251200"/>
          <p14:tracePt t="50626" x="5353050" y="3251200"/>
          <p14:tracePt t="50642" x="5340350" y="3257550"/>
          <p14:tracePt t="50659" x="5334000" y="3263900"/>
          <p14:tracePt t="50675" x="5321300" y="3263900"/>
          <p14:tracePt t="50711" x="5321300" y="3270250"/>
          <p14:tracePt t="50727" x="5314950" y="3270250"/>
          <p14:tracePt t="50751" x="5314950" y="3276600"/>
          <p14:tracePt t="50783" x="5308600" y="3282950"/>
          <p14:tracePt t="50823" x="5302250" y="3282950"/>
          <p14:tracePt t="50847" x="5302250" y="3289300"/>
          <p14:tracePt t="50880" x="5295900" y="3295650"/>
          <p14:tracePt t="50887" x="5295900" y="3302000"/>
          <p14:tracePt t="50911" x="5295900" y="3308350"/>
          <p14:tracePt t="50951" x="5289550" y="3308350"/>
          <p14:tracePt t="50991" x="5283200" y="3321050"/>
          <p14:tracePt t="51071" x="5283200" y="3327400"/>
          <p14:tracePt t="52464" x="5334000" y="3327400"/>
          <p14:tracePt t="52471" x="5429250" y="3340100"/>
          <p14:tracePt t="52479" x="5715000" y="3384550"/>
          <p14:tracePt t="52492" x="6051550" y="3435350"/>
          <p14:tracePt t="52510" x="6318250" y="3486150"/>
          <p14:tracePt t="52526" x="6413500" y="3486150"/>
          <p14:tracePt t="52543" x="6502400" y="3486150"/>
          <p14:tracePt t="52559" x="6584950" y="3448050"/>
          <p14:tracePt t="52575" x="6673850" y="3384550"/>
          <p14:tracePt t="52592" x="6711950" y="3327400"/>
          <p14:tracePt t="52609" x="6718300" y="3302000"/>
          <p14:tracePt t="52626" x="6718300" y="3244850"/>
          <p14:tracePt t="52642" x="6718300" y="3200400"/>
          <p14:tracePt t="52659" x="6718300" y="3162300"/>
          <p14:tracePt t="52675" x="6648450" y="3130550"/>
          <p14:tracePt t="52692" x="6515100" y="3086100"/>
          <p14:tracePt t="52709" x="6438900" y="3073400"/>
          <p14:tracePt t="52726" x="6254750" y="3035300"/>
          <p14:tracePt t="52742" x="5988050" y="3035300"/>
          <p14:tracePt t="52759" x="5842000" y="3035300"/>
          <p14:tracePt t="52775" x="5753100" y="3073400"/>
          <p14:tracePt t="52792" x="5657850" y="3117850"/>
          <p14:tracePt t="52808" x="5562600" y="3194050"/>
          <p14:tracePt t="52826" x="5461000" y="3302000"/>
          <p14:tracePt t="52842" x="5397500" y="3403600"/>
          <p14:tracePt t="52859" x="5365750" y="3492500"/>
          <p14:tracePt t="52875" x="5359400" y="3543300"/>
          <p14:tracePt t="52892" x="5365750" y="3600450"/>
          <p14:tracePt t="52909" x="5378450" y="3651250"/>
          <p14:tracePt t="52926" x="5391150" y="3683000"/>
          <p14:tracePt t="52942" x="5397500" y="3695700"/>
          <p14:tracePt t="52959" x="5403850" y="3702050"/>
          <p14:tracePt t="52976" x="5410200" y="3708400"/>
          <p14:tracePt t="52992" x="5429250" y="3714750"/>
          <p14:tracePt t="53009" x="5454650" y="3721100"/>
          <p14:tracePt t="53026" x="5467350" y="3721100"/>
          <p14:tracePt t="53103" x="5473700" y="3721100"/>
          <p14:tracePt t="53119" x="5480050" y="3721100"/>
          <p14:tracePt t="53127" x="5486400" y="3714750"/>
          <p14:tracePt t="53128" x="5486400" y="3708400"/>
          <p14:tracePt t="53142" x="5486400" y="3702050"/>
          <p14:tracePt t="53142" x="5492750" y="3689350"/>
          <p14:tracePt t="53160" x="5492750" y="3663950"/>
          <p14:tracePt t="53176" x="5499100" y="3625850"/>
          <p14:tracePt t="53192" x="5499100" y="3594100"/>
          <p14:tracePt t="53208" x="5499100" y="3575050"/>
          <p14:tracePt t="53225" x="5499100" y="3556000"/>
          <p14:tracePt t="53242" x="5492750" y="3536950"/>
          <p14:tracePt t="53259" x="5492750" y="3517900"/>
          <p14:tracePt t="53275" x="5480050" y="3498850"/>
          <p14:tracePt t="53311" x="5480050" y="3492500"/>
          <p14:tracePt t="53487" x="5467350" y="3492500"/>
          <p14:tracePt t="53500" x="5467350" y="3486150"/>
          <p14:tracePt t="53503" x="5454650" y="3479800"/>
          <p14:tracePt t="53512" x="5441950" y="3467100"/>
          <p14:tracePt t="53525" x="5435600" y="3460750"/>
          <p14:tracePt t="53542" x="5429250" y="3460750"/>
          <p14:tracePt t="53558" x="5410200" y="3441700"/>
          <p14:tracePt t="53576" x="5397500" y="3435350"/>
          <p14:tracePt t="53594" x="5384800" y="3422650"/>
          <p14:tracePt t="53609" x="5372100" y="3416300"/>
          <p14:tracePt t="53625" x="5359400" y="3409950"/>
          <p14:tracePt t="53641" x="5353050" y="3409950"/>
          <p14:tracePt t="53658" x="5340350" y="3403600"/>
          <p14:tracePt t="53674" x="5327650" y="3403600"/>
          <p14:tracePt t="55184" x="5327650" y="3397250"/>
          <p14:tracePt t="55192" x="5327650" y="3384550"/>
          <p14:tracePt t="55195" x="5321300" y="3352800"/>
          <p14:tracePt t="55209" x="5314950" y="3327400"/>
          <p14:tracePt t="55226" x="5314950" y="3302000"/>
          <p14:tracePt t="55243" x="5308600" y="3282950"/>
          <p14:tracePt t="55259" x="5302250" y="3263900"/>
          <p14:tracePt t="55656" x="5302250" y="3270250"/>
          <p14:tracePt t="55671" x="5302250" y="3276600"/>
          <p14:tracePt t="55679" x="5302250" y="3282950"/>
          <p14:tracePt t="55687" x="5302250" y="3289300"/>
          <p14:tracePt t="55692" x="5302250" y="3302000"/>
          <p14:tracePt t="55708" x="5302250" y="3308350"/>
          <p14:tracePt t="55725" x="5302250" y="3321050"/>
          <p14:tracePt t="57296" x="5308600" y="3327400"/>
          <p14:tracePt t="57436" x="5334000" y="3327400"/>
          <p14:tracePt t="57448" x="5353050" y="3314700"/>
          <p14:tracePt t="57456" x="5372100" y="3308350"/>
          <p14:tracePt t="57464" x="5422900" y="3282950"/>
          <p14:tracePt t="57477" x="5480050" y="3257550"/>
          <p14:tracePt t="57494" x="5524500" y="3238500"/>
          <p14:tracePt t="57511" x="5562600" y="3225800"/>
          <p14:tracePt t="57526" x="5588000" y="3206750"/>
          <p14:tracePt t="57543" x="5607050" y="3200400"/>
          <p14:tracePt t="57559" x="5619750" y="3194050"/>
          <p14:tracePt t="57576" x="5626100" y="3187700"/>
          <p14:tracePt t="57593" x="5632450" y="3181350"/>
          <p14:tracePt t="57610" x="5638800" y="3175000"/>
          <p14:tracePt t="57626" x="5645150" y="3168650"/>
          <p14:tracePt t="57643" x="5651500" y="3162300"/>
          <p14:tracePt t="57660" x="5664200" y="3155950"/>
          <p14:tracePt t="57676" x="5670550" y="3149600"/>
          <p14:tracePt t="57693" x="5683250" y="3143250"/>
          <p14:tracePt t="57710" x="5683250" y="3136900"/>
          <p14:tracePt t="57726" x="5695950" y="3130550"/>
          <p14:tracePt t="57743" x="5695950" y="3124200"/>
          <p14:tracePt t="57759" x="5702300" y="3124200"/>
          <p14:tracePt t="57776" x="5715000" y="3111500"/>
          <p14:tracePt t="57793" x="5721350" y="3111500"/>
          <p14:tracePt t="57810" x="5734050" y="3105150"/>
          <p14:tracePt t="57826" x="5746750" y="3098800"/>
          <p14:tracePt t="57843" x="5772150" y="3086100"/>
          <p14:tracePt t="57859" x="5784850" y="3086100"/>
          <p14:tracePt t="57876" x="5803900" y="3079750"/>
          <p14:tracePt t="57893" x="5822950" y="3073400"/>
          <p14:tracePt t="57910" x="5835650" y="3067050"/>
          <p14:tracePt t="57926" x="5854700" y="3060700"/>
          <p14:tracePt t="57943" x="5854700" y="3054350"/>
          <p14:tracePt t="57959" x="5867400" y="3054350"/>
          <p14:tracePt t="58001" x="5873750" y="3048000"/>
          <p14:tracePt t="58064" x="5880100" y="3041650"/>
          <p14:tracePt t="58088" x="5886450" y="3041650"/>
          <p14:tracePt t="58120" x="5892800" y="3035300"/>
          <p14:tracePt t="58160" x="5905500" y="3035300"/>
          <p14:tracePt t="58161" x="5905500" y="3028950"/>
          <p14:tracePt t="58224" x="5911850" y="3028950"/>
          <p14:tracePt t="58280" x="5918200" y="3028950"/>
          <p14:tracePt t="58304" x="5924550" y="3022600"/>
          <p14:tracePt t="58344" x="5924550" y="3016250"/>
          <p14:tracePt t="58376" x="5930900" y="3016250"/>
          <p14:tracePt t="58416" x="5937250" y="3009900"/>
          <p14:tracePt t="58448" x="5943600" y="3009900"/>
          <p14:tracePt t="58488" x="5943600" y="3003550"/>
          <p14:tracePt t="58536" x="5949950" y="2997200"/>
          <p14:tracePt t="58984" x="5911850" y="2997200"/>
          <p14:tracePt t="58992" x="5791200" y="2997200"/>
          <p14:tracePt t="58993" x="5334000" y="2940050"/>
          <p14:tracePt t="59010" x="4737100" y="2870200"/>
          <p14:tracePt t="59027" x="3924300" y="2749550"/>
          <p14:tracePt t="59043" x="3308350" y="2724150"/>
          <p14:tracePt t="59060" x="2774950" y="2724150"/>
          <p14:tracePt t="59076" x="2489200" y="2724150"/>
          <p14:tracePt t="59093" x="2355850" y="2743200"/>
          <p14:tracePt t="59109" x="2266950" y="2762250"/>
          <p14:tracePt t="59126" x="2222500" y="2781300"/>
          <p14:tracePt t="59143" x="2197100" y="2787650"/>
          <p14:tracePt t="59143" x="2178050" y="2794000"/>
          <p14:tracePt t="59160" x="2152650" y="2806700"/>
          <p14:tracePt t="59176" x="2108200" y="2813050"/>
          <p14:tracePt t="59193" x="2057400" y="2825750"/>
          <p14:tracePt t="59209" x="1987550" y="2838450"/>
          <p14:tracePt t="59226" x="1924050" y="2844800"/>
          <p14:tracePt t="59242" x="1866900" y="2870200"/>
          <p14:tracePt t="59259" x="1784350" y="2889250"/>
          <p14:tracePt t="59276" x="1727200" y="2908300"/>
          <p14:tracePt t="59293" x="1612900" y="2946400"/>
          <p14:tracePt t="59309" x="1460500" y="2984500"/>
          <p14:tracePt t="59326" x="1314450" y="3022600"/>
          <p14:tracePt t="59343" x="1174750" y="3048000"/>
          <p14:tracePt t="59343" x="1111250" y="3073400"/>
          <p14:tracePt t="59360" x="1028700" y="3098800"/>
          <p14:tracePt t="59376" x="990600" y="3105150"/>
          <p14:tracePt t="59393" x="977900" y="3111500"/>
          <p14:tracePt t="59409" x="977900" y="3117850"/>
          <p14:tracePt t="59464" x="971550" y="3130550"/>
          <p14:tracePt t="59472" x="971550" y="3136900"/>
          <p14:tracePt t="59480" x="971550" y="3149600"/>
          <p14:tracePt t="59492" x="965200" y="3168650"/>
          <p14:tracePt t="59493" x="965200" y="3200400"/>
          <p14:tracePt t="59509" x="965200" y="3244850"/>
          <p14:tracePt t="59526" x="965200" y="3282950"/>
          <p14:tracePt t="59542" x="965200" y="3308350"/>
          <p14:tracePt t="59542" x="965200" y="3321050"/>
          <p14:tracePt t="59560" x="971550" y="3340100"/>
          <p14:tracePt t="59576" x="977900" y="3359150"/>
          <p14:tracePt t="59593" x="990600" y="3378200"/>
          <p14:tracePt t="59609" x="1009650" y="3397250"/>
          <p14:tracePt t="59626" x="1047750" y="3409950"/>
          <p14:tracePt t="59643" x="1111250" y="3429000"/>
          <p14:tracePt t="59660" x="1206500" y="3441700"/>
          <p14:tracePt t="59676" x="1301750" y="3441700"/>
          <p14:tracePt t="59694" x="1403350" y="3441700"/>
          <p14:tracePt t="59709" x="1479550" y="3429000"/>
          <p14:tracePt t="59726" x="1530350" y="3403600"/>
          <p14:tracePt t="59743" x="1581150" y="3359150"/>
          <p14:tracePt t="59743" x="1600200" y="3333750"/>
          <p14:tracePt t="59760" x="1612900" y="3282950"/>
          <p14:tracePt t="59777" x="1612900" y="3251200"/>
          <p14:tracePt t="59793" x="1612900" y="3168650"/>
          <p14:tracePt t="59809" x="1587500" y="3086100"/>
          <p14:tracePt t="59826" x="1555750" y="3028950"/>
          <p14:tracePt t="59843" x="1524000" y="2971800"/>
          <p14:tracePt t="59859" x="1485900" y="2933700"/>
          <p14:tracePt t="59876" x="1428750" y="2895600"/>
          <p14:tracePt t="59893" x="1371600" y="2863850"/>
          <p14:tracePt t="59909" x="1301750" y="2838450"/>
          <p14:tracePt t="59926" x="1231900" y="2825750"/>
          <p14:tracePt t="59942" x="1162050" y="2819400"/>
          <p14:tracePt t="59942" x="1117600" y="2813050"/>
          <p14:tracePt t="59960" x="1054100" y="2813050"/>
          <p14:tracePt t="59976" x="996950" y="2813050"/>
          <p14:tracePt t="59993" x="939800" y="2819400"/>
          <p14:tracePt t="60009" x="889000" y="2844800"/>
          <p14:tracePt t="60026" x="831850" y="2870200"/>
          <p14:tracePt t="60043" x="781050" y="2901950"/>
          <p14:tracePt t="60059" x="717550" y="2940050"/>
          <p14:tracePt t="60076" x="685800" y="2965450"/>
          <p14:tracePt t="60092" x="647700" y="3003550"/>
          <p14:tracePt t="60109" x="622300" y="3035300"/>
          <p14:tracePt t="60126" x="596900" y="3073400"/>
          <p14:tracePt t="60142" x="590550" y="3117850"/>
          <p14:tracePt t="60142" x="577850" y="3136900"/>
          <p14:tracePt t="60160" x="577850" y="3168650"/>
          <p14:tracePt t="60176" x="571500" y="3200400"/>
          <p14:tracePt t="60193" x="571500" y="3232150"/>
          <p14:tracePt t="60209" x="571500" y="3263900"/>
          <p14:tracePt t="60226" x="577850" y="3276600"/>
          <p14:tracePt t="60243" x="590550" y="3295650"/>
          <p14:tracePt t="60259" x="596900" y="3314700"/>
          <p14:tracePt t="60276" x="596900" y="3321050"/>
          <p14:tracePt t="60293" x="609600" y="3333750"/>
          <p14:tracePt t="60309" x="615950" y="3340100"/>
          <p14:tracePt t="60368" x="622300" y="3346450"/>
          <p14:tracePt t="60392" x="622300" y="3352800"/>
          <p14:tracePt t="60408" x="628650" y="3352800"/>
          <p14:tracePt t="60432" x="628650" y="3359150"/>
          <p14:tracePt t="60656" x="635000" y="3359150"/>
          <p14:tracePt t="61743" x="641350" y="3371850"/>
          <p14:tracePt t="61760" x="654050" y="3384550"/>
          <p14:tracePt t="61776" x="654050" y="3397250"/>
          <p14:tracePt t="61776" x="666750" y="3409950"/>
          <p14:tracePt t="61794" x="673100" y="3416300"/>
          <p14:tracePt t="61810" x="685800" y="3422650"/>
          <p14:tracePt t="61827" x="698500" y="3429000"/>
          <p14:tracePt t="61842" x="736600" y="3435350"/>
          <p14:tracePt t="61859" x="819150" y="3454400"/>
          <p14:tracePt t="61876" x="971550" y="3467100"/>
          <p14:tracePt t="61892" x="1181100" y="3492500"/>
          <p14:tracePt t="61909" x="1428750" y="3492500"/>
          <p14:tracePt t="61926" x="1530350" y="3492500"/>
          <p14:tracePt t="61942" x="1682750" y="3479800"/>
          <p14:tracePt t="61942" x="1752600" y="3454400"/>
          <p14:tracePt t="61961" x="1847850" y="3397250"/>
          <p14:tracePt t="61976" x="1936750" y="3314700"/>
          <p14:tracePt t="61993" x="2000250" y="3206750"/>
          <p14:tracePt t="62009" x="2038350" y="3117850"/>
          <p14:tracePt t="62026" x="2082800" y="3022600"/>
          <p14:tracePt t="62042" x="2114550" y="2946400"/>
          <p14:tracePt t="62060" x="2139950" y="2889250"/>
          <p14:tracePt t="62076" x="2159000" y="2825750"/>
          <p14:tracePt t="62093" x="2159000" y="2768600"/>
          <p14:tracePt t="62109" x="2159000" y="2698750"/>
          <p14:tracePt t="62126" x="2146300" y="2647950"/>
          <p14:tracePt t="62142" x="2127250" y="2597150"/>
          <p14:tracePt t="62142" x="2114550" y="2578100"/>
          <p14:tracePt t="62160" x="2101850" y="2559050"/>
          <p14:tracePt t="62176" x="2076450" y="2533650"/>
          <p14:tracePt t="62193" x="2057400" y="2520950"/>
          <p14:tracePt t="62209" x="2038350" y="2514600"/>
          <p14:tracePt t="62226" x="2006600" y="2508250"/>
          <p14:tracePt t="62242" x="1974850" y="2508250"/>
          <p14:tracePt t="62259" x="1924050" y="2508250"/>
          <p14:tracePt t="62276" x="1866900" y="2514600"/>
          <p14:tracePt t="62293" x="1790700" y="2559050"/>
          <p14:tracePt t="62309" x="1701800" y="2641600"/>
          <p14:tracePt t="62326" x="1619250" y="2717800"/>
          <p14:tracePt t="62342" x="1543050" y="2806700"/>
          <p14:tracePt t="62342" x="1492250" y="2863850"/>
          <p14:tracePt t="62360" x="1441450" y="2952750"/>
          <p14:tracePt t="62376" x="1409700" y="3054350"/>
          <p14:tracePt t="62393" x="1397000" y="3130550"/>
          <p14:tracePt t="62409" x="1397000" y="3200400"/>
          <p14:tracePt t="62426" x="1397000" y="3282950"/>
          <p14:tracePt t="62442" x="1397000" y="3346450"/>
          <p14:tracePt t="62460" x="1422400" y="3409950"/>
          <p14:tracePt t="62476" x="1447800" y="3467100"/>
          <p14:tracePt t="62493" x="1479550" y="3511550"/>
          <p14:tracePt t="62509" x="1498600" y="3517900"/>
          <p14:tracePt t="62526" x="1504950" y="3530600"/>
          <p14:tracePt t="62542" x="1581150" y="3556000"/>
          <p14:tracePt t="62560" x="1651000" y="3575050"/>
          <p14:tracePt t="62576" x="1720850" y="3581400"/>
          <p14:tracePt t="62593" x="1778000" y="3587750"/>
          <p14:tracePt t="62609" x="1822450" y="3587750"/>
          <p14:tracePt t="62626" x="1854200" y="3587750"/>
          <p14:tracePt t="62642" x="1885950" y="3587750"/>
          <p14:tracePt t="62659" x="1917700" y="3575050"/>
          <p14:tracePt t="62676" x="1943100" y="3556000"/>
          <p14:tracePt t="62693" x="1968500" y="3536950"/>
          <p14:tracePt t="62709" x="1987550" y="3524250"/>
          <p14:tracePt t="62726" x="2006600" y="3505200"/>
          <p14:tracePt t="62743" x="2019300" y="3498850"/>
          <p14:tracePt t="62758" x="2025650" y="3486150"/>
          <p14:tracePt t="62808" x="2025650" y="3479800"/>
          <p14:tracePt t="63360" x="2044700" y="3467100"/>
          <p14:tracePt t="63368" x="2082800" y="3441700"/>
          <p14:tracePt t="63375" x="2133600" y="3384550"/>
          <p14:tracePt t="63393" x="2159000" y="3359150"/>
          <p14:tracePt t="63394" x="2235200" y="3295650"/>
          <p14:tracePt t="63410" x="2298700" y="3213100"/>
          <p14:tracePt t="63426" x="2343150" y="3149600"/>
          <p14:tracePt t="63442" x="2362200" y="3117850"/>
          <p14:tracePt t="63459" x="2387600" y="3079750"/>
          <p14:tracePt t="63476" x="2406650" y="3054350"/>
          <p14:tracePt t="63493" x="2425700" y="3022600"/>
          <p14:tracePt t="63509" x="2444750" y="2997200"/>
          <p14:tracePt t="63526" x="2470150" y="2952750"/>
          <p14:tracePt t="63542" x="2495550" y="2914650"/>
          <p14:tracePt t="63560" x="2514600" y="2895600"/>
          <p14:tracePt t="63576" x="2527300" y="2876550"/>
          <p14:tracePt t="63592" x="2546350" y="2857500"/>
          <p14:tracePt t="63609" x="2565400" y="2838450"/>
          <p14:tracePt t="63626" x="2584450" y="2806700"/>
          <p14:tracePt t="63642" x="2609850" y="2774950"/>
          <p14:tracePt t="63659" x="2635250" y="2755900"/>
          <p14:tracePt t="63676" x="2654300" y="2724150"/>
          <p14:tracePt t="63692" x="2673350" y="2692400"/>
          <p14:tracePt t="63710" x="2692400" y="2673350"/>
          <p14:tracePt t="63726" x="2705100" y="2660650"/>
          <p14:tracePt t="63726" x="2705100" y="2647950"/>
          <p14:tracePt t="63759" x="2711450" y="2647950"/>
          <p14:tracePt t="63879" x="2711450" y="2679700"/>
          <p14:tracePt t="63888" x="2711450" y="2711450"/>
          <p14:tracePt t="63896" x="2711450" y="2819400"/>
          <p14:tracePt t="63909" x="2711450" y="2927350"/>
          <p14:tracePt t="63926" x="2711450" y="2959100"/>
          <p14:tracePt t="63942" x="2686050" y="3073400"/>
          <p14:tracePt t="63959" x="2628900" y="3257550"/>
          <p14:tracePt t="63976" x="2609850" y="3327400"/>
          <p14:tracePt t="63992" x="2597150" y="3365500"/>
          <p14:tracePt t="64009" x="2590800" y="3390900"/>
          <p14:tracePt t="64026" x="2590800" y="3397250"/>
          <p14:tracePt t="64080" x="2590800" y="3403600"/>
          <p14:tracePt t="64111" x="2590800" y="3409950"/>
          <p14:tracePt t="65031" x="2565400" y="3352800"/>
          <p14:tracePt t="65040" x="2552700" y="3289300"/>
          <p14:tracePt t="65047" x="2533650" y="3219450"/>
          <p14:tracePt t="65055" x="2508250" y="3149600"/>
          <p14:tracePt t="65062" x="2476500" y="3035300"/>
          <p14:tracePt t="65077" x="2444750" y="2946400"/>
          <p14:tracePt t="65093" x="2419350" y="2895600"/>
          <p14:tracePt t="65109" x="2393950" y="2863850"/>
          <p14:tracePt t="65125" x="2362200" y="2819400"/>
          <p14:tracePt t="65143" x="2343150" y="2806700"/>
          <p14:tracePt t="65159" x="2292350" y="2794000"/>
          <p14:tracePt t="65176" x="2228850" y="2781300"/>
          <p14:tracePt t="65192" x="2165350" y="2768600"/>
          <p14:tracePt t="65209" x="2076450" y="2755900"/>
          <p14:tracePt t="65226" x="1974850" y="2743200"/>
          <p14:tracePt t="65242" x="1892300" y="2743200"/>
          <p14:tracePt t="65259" x="1784350" y="2724150"/>
          <p14:tracePt t="65276" x="1682750" y="2711450"/>
          <p14:tracePt t="65292" x="1574800" y="2673350"/>
          <p14:tracePt t="65309" x="1504950" y="2654300"/>
          <p14:tracePt t="65326" x="1454150" y="2647950"/>
          <p14:tracePt t="65342" x="1422400" y="2628900"/>
          <p14:tracePt t="65342" x="1416050" y="2628900"/>
          <p14:tracePt t="65376" x="1409700" y="2622550"/>
          <p14:tracePt t="65376" x="1397000" y="2616200"/>
          <p14:tracePt t="65480" x="1403350" y="2616200"/>
          <p14:tracePt t="65496" x="1409700" y="2616200"/>
          <p14:tracePt t="65503" x="1416050" y="2609850"/>
          <p14:tracePt t="65511" x="1435100" y="2603500"/>
          <p14:tracePt t="65519" x="1460500" y="2603500"/>
          <p14:tracePt t="65526" x="1498600" y="2590800"/>
          <p14:tracePt t="65542" x="1543050" y="2571750"/>
          <p14:tracePt t="65542" x="1568450" y="2571750"/>
          <p14:tracePt t="65560" x="1625600" y="2552700"/>
          <p14:tracePt t="65576" x="1676400" y="2546350"/>
          <p14:tracePt t="65593" x="1720850" y="2540000"/>
          <p14:tracePt t="65609" x="1758950" y="2540000"/>
          <p14:tracePt t="65626" x="1784350" y="2533650"/>
          <p14:tracePt t="65642" x="1797050" y="2533650"/>
          <p14:tracePt t="66216" x="1847850" y="2533650"/>
          <p14:tracePt t="66223" x="1968500" y="2546350"/>
          <p14:tracePt t="66224" x="2209800" y="2603500"/>
          <p14:tracePt t="66239" x="2489200" y="2667000"/>
          <p14:tracePt t="66247" x="3162300" y="2781300"/>
          <p14:tracePt t="66260" x="4006850" y="2914650"/>
          <p14:tracePt t="66275" x="4730750" y="3016250"/>
          <p14:tracePt t="66293" x="5365750" y="3105150"/>
          <p14:tracePt t="66309" x="5848350" y="3187700"/>
          <p14:tracePt t="66326" x="6115050" y="3232150"/>
          <p14:tracePt t="66342" x="6197600" y="3257550"/>
          <p14:tracePt t="66342" x="6216650" y="3257550"/>
          <p14:tracePt t="66360" x="6223000" y="3257550"/>
          <p14:tracePt t="66488" x="6229350" y="3257550"/>
          <p14:tracePt t="66496" x="6229350" y="3263900"/>
          <p14:tracePt t="66503" x="6210300" y="3270250"/>
          <p14:tracePt t="66514" x="6197600" y="3282950"/>
          <p14:tracePt t="66526" x="6184900" y="3289300"/>
          <p14:tracePt t="66542" x="6134100" y="3308350"/>
          <p14:tracePt t="66560" x="6057900" y="3327400"/>
          <p14:tracePt t="66576" x="5969000" y="3340100"/>
          <p14:tracePt t="66592" x="5924550" y="3346450"/>
          <p14:tracePt t="66609" x="5880100" y="3352800"/>
          <p14:tracePt t="66626" x="5740400" y="3365500"/>
          <p14:tracePt t="66642" x="5619750" y="3365500"/>
          <p14:tracePt t="66659" x="5524500" y="3365500"/>
          <p14:tracePt t="66675" x="5505450" y="3365500"/>
          <p14:tracePt t="66692" x="5480050" y="3365500"/>
          <p14:tracePt t="66709" x="5448300" y="3365500"/>
          <p14:tracePt t="66726" x="5429250" y="3365500"/>
          <p14:tracePt t="66742" x="5416550" y="3365500"/>
          <p14:tracePt t="66759" x="5384800" y="3365500"/>
          <p14:tracePt t="66776" x="5353050" y="3365500"/>
          <p14:tracePt t="66793" x="5314950" y="3365500"/>
          <p14:tracePt t="66809" x="5270500" y="3365500"/>
          <p14:tracePt t="66826" x="5226050" y="3365500"/>
          <p14:tracePt t="66842" x="5194300" y="3365500"/>
          <p14:tracePt t="66859" x="5175250" y="3365500"/>
          <p14:tracePt t="66876" x="5162550" y="3365500"/>
          <p14:tracePt t="66892" x="5156200" y="3365500"/>
          <p14:tracePt t="67031" x="5162550" y="3365500"/>
          <p14:tracePt t="67040" x="5168900" y="3365500"/>
          <p14:tracePt t="67043" x="5194300" y="3352800"/>
          <p14:tracePt t="67059" x="5219700" y="3340100"/>
          <p14:tracePt t="67076" x="5264150" y="3327400"/>
          <p14:tracePt t="67092" x="5308600" y="3308350"/>
          <p14:tracePt t="67109" x="5372100" y="3289300"/>
          <p14:tracePt t="67125" x="5448300" y="3238500"/>
          <p14:tracePt t="67142" x="5537200" y="3194050"/>
          <p14:tracePt t="67159" x="5626100" y="3143250"/>
          <p14:tracePt t="67176" x="5676900" y="3105150"/>
          <p14:tracePt t="67192" x="5721350" y="3079750"/>
          <p14:tracePt t="67209" x="5753100" y="3060700"/>
          <p14:tracePt t="67226" x="5784850" y="3035300"/>
          <p14:tracePt t="67243" x="5822950" y="3016250"/>
          <p14:tracePt t="67259" x="5854700" y="3009900"/>
          <p14:tracePt t="67276" x="5886450" y="2984500"/>
          <p14:tracePt t="67292" x="5899150" y="2978150"/>
          <p14:tracePt t="67309" x="5905500" y="2978150"/>
          <p14:tracePt t="67325" x="5911850" y="2971800"/>
          <p14:tracePt t="67543" x="5918200" y="2965450"/>
          <p14:tracePt t="67551" x="5924550" y="2965450"/>
          <p14:tracePt t="67559" x="5937250" y="2952750"/>
          <p14:tracePt t="67570" x="5949950" y="2946400"/>
          <p14:tracePt t="67575" x="5962650" y="2940050"/>
          <p14:tracePt t="67592" x="5975350" y="2933700"/>
          <p14:tracePt t="67608" x="6000750" y="2914650"/>
          <p14:tracePt t="67625" x="6007100" y="2914650"/>
          <p14:tracePt t="67775" x="6013450" y="2908300"/>
          <p14:tracePt t="69367" x="6007100" y="2908300"/>
          <p14:tracePt t="69375" x="5892800" y="2927350"/>
          <p14:tracePt t="69392" x="5797550" y="2940050"/>
          <p14:tracePt t="69393" x="5530850" y="2978150"/>
          <p14:tracePt t="69410" x="5156200" y="3028950"/>
          <p14:tracePt t="69427" x="4800600" y="3079750"/>
          <p14:tracePt t="69443" x="4514850" y="3124200"/>
          <p14:tracePt t="69460" x="4292600" y="3124200"/>
          <p14:tracePt t="69475" x="4102100" y="3130550"/>
          <p14:tracePt t="69492" x="3930650" y="3155950"/>
          <p14:tracePt t="69509" x="3759200" y="3155950"/>
          <p14:tracePt t="69526" x="3581400" y="3181350"/>
          <p14:tracePt t="69542" x="3403600" y="3206750"/>
          <p14:tracePt t="69542" x="3314700" y="3219450"/>
          <p14:tracePt t="69559" x="3143250" y="3238500"/>
          <p14:tracePt t="69576" x="2959100" y="3251200"/>
          <p14:tracePt t="69592" x="2813050" y="3251200"/>
          <p14:tracePt t="69609" x="2692400" y="3251200"/>
          <p14:tracePt t="69626" x="2552700" y="3251200"/>
          <p14:tracePt t="69642" x="2413000" y="3244850"/>
          <p14:tracePt t="69659" x="2266950" y="3219450"/>
          <p14:tracePt t="69675" x="2095500" y="3168650"/>
          <p14:tracePt t="69692" x="1930400" y="3111500"/>
          <p14:tracePt t="69709" x="1809750" y="3041650"/>
          <p14:tracePt t="69726" x="1739900" y="2971800"/>
          <p14:tracePt t="69742" x="1708150" y="2914650"/>
          <p14:tracePt t="69742" x="1701800" y="2876550"/>
          <p14:tracePt t="69759" x="1701800" y="2787650"/>
          <p14:tracePt t="69776" x="1701800" y="2686050"/>
          <p14:tracePt t="69792" x="1701800" y="2635250"/>
          <p14:tracePt t="69809" x="1708150" y="2597150"/>
          <p14:tracePt t="69826" x="1714500" y="2584450"/>
          <p14:tracePt t="69842" x="1720850" y="2571750"/>
          <p14:tracePt t="69859" x="1727200" y="2565400"/>
          <p14:tracePt t="69895" x="1733550" y="2565400"/>
          <p14:tracePt t="69927" x="1739900" y="2565400"/>
          <p14:tracePt t="70144" x="1752600" y="2565400"/>
          <p14:tracePt t="70145" x="1784350" y="2565400"/>
          <p14:tracePt t="70160" x="1847850" y="2565400"/>
          <p14:tracePt t="70160" x="2012950" y="2565400"/>
          <p14:tracePt t="70176" x="2305050" y="2565400"/>
          <p14:tracePt t="70192" x="2609850" y="2565400"/>
          <p14:tracePt t="70209" x="2889250" y="2590800"/>
          <p14:tracePt t="70225" x="3048000" y="2622550"/>
          <p14:tracePt t="70242" x="3175000" y="2647950"/>
          <p14:tracePt t="70259" x="3263900" y="2679700"/>
          <p14:tracePt t="70275" x="3314700" y="2698750"/>
          <p14:tracePt t="70292" x="3352800" y="2711450"/>
          <p14:tracePt t="70309" x="3371850" y="2724150"/>
          <p14:tracePt t="70326" x="3416300" y="2755900"/>
          <p14:tracePt t="70343" x="3473450" y="2800350"/>
          <p14:tracePt t="70343" x="3498850" y="2825750"/>
          <p14:tracePt t="70359" x="3556000" y="2870200"/>
          <p14:tracePt t="70376" x="3606800" y="2921000"/>
          <p14:tracePt t="70392" x="3651250" y="2965450"/>
          <p14:tracePt t="70409" x="3708400" y="3028950"/>
          <p14:tracePt t="70425" x="3746500" y="3079750"/>
          <p14:tracePt t="70442" x="3784600" y="3124200"/>
          <p14:tracePt t="70459" x="3816350" y="3162300"/>
          <p14:tracePt t="70475" x="3835400" y="3194050"/>
          <p14:tracePt t="70492" x="3860800" y="3213100"/>
          <p14:tracePt t="70509" x="3873500" y="3238500"/>
          <p14:tracePt t="70525" x="3879850" y="3251200"/>
          <p14:tracePt t="70542" x="3886200" y="3276600"/>
          <p14:tracePt t="70559" x="3898900" y="3308350"/>
          <p14:tracePt t="70576" x="3898900" y="3327400"/>
          <p14:tracePt t="70592" x="3911600" y="3346450"/>
          <p14:tracePt t="70609" x="3917950" y="3365500"/>
          <p14:tracePt t="70625" x="3924300" y="3384550"/>
          <p14:tracePt t="70642" x="3930650" y="3397250"/>
          <p14:tracePt t="70659" x="3937000" y="3403600"/>
          <p14:tracePt t="70675" x="3943350" y="3409950"/>
          <p14:tracePt t="70692" x="3968750" y="3416300"/>
          <p14:tracePt t="70709" x="3994150" y="3416300"/>
          <p14:tracePt t="70725" x="4032250" y="3409950"/>
          <p14:tracePt t="70742" x="4070350" y="3371850"/>
          <p14:tracePt t="70759" x="4108450" y="3276600"/>
          <p14:tracePt t="70776" x="4114800" y="3232150"/>
          <p14:tracePt t="70792" x="4114800" y="3213100"/>
          <p14:tracePt t="70809" x="4108450" y="3181350"/>
          <p14:tracePt t="70825" x="4089400" y="3124200"/>
          <p14:tracePt t="70843" x="4064000" y="3086100"/>
          <p14:tracePt t="70859" x="4032250" y="3028950"/>
          <p14:tracePt t="70876" x="4000500" y="2997200"/>
          <p14:tracePt t="70892" x="3968750" y="2978150"/>
          <p14:tracePt t="70909" x="3924300" y="2959100"/>
          <p14:tracePt t="70925" x="3886200" y="2946400"/>
          <p14:tracePt t="70942" x="3848100" y="2946400"/>
          <p14:tracePt t="70959" x="3803650" y="2946400"/>
          <p14:tracePt t="70975" x="3771900" y="2946400"/>
          <p14:tracePt t="70992" x="3740150" y="2946400"/>
          <p14:tracePt t="71009" x="3708400" y="2959100"/>
          <p14:tracePt t="71025" x="3683000" y="2971800"/>
          <p14:tracePt t="71042" x="3638550" y="2997200"/>
          <p14:tracePt t="71059" x="3613150" y="3016250"/>
          <p14:tracePt t="71076" x="3587750" y="3035300"/>
          <p14:tracePt t="71092" x="3562350" y="3060700"/>
          <p14:tracePt t="71109" x="3543300" y="3079750"/>
          <p14:tracePt t="71125" x="3530600" y="3111500"/>
          <p14:tracePt t="71143" x="3511550" y="3143250"/>
          <p14:tracePt t="71159" x="3505200" y="3194050"/>
          <p14:tracePt t="71176" x="3498850" y="3232150"/>
          <p14:tracePt t="71192" x="3498850" y="3257550"/>
          <p14:tracePt t="71209" x="3498850" y="3289300"/>
          <p14:tracePt t="71225" x="3498850" y="3314700"/>
          <p14:tracePt t="71242" x="3505200" y="3346450"/>
          <p14:tracePt t="71259" x="3530600" y="3371850"/>
          <p14:tracePt t="71276" x="3556000" y="3397250"/>
          <p14:tracePt t="71292" x="3587750" y="3422650"/>
          <p14:tracePt t="71309" x="3625850" y="3441700"/>
          <p14:tracePt t="71325" x="3676650" y="3454400"/>
          <p14:tracePt t="71342" x="3759200" y="3473450"/>
          <p14:tracePt t="71360" x="3816350" y="3479800"/>
          <p14:tracePt t="71376" x="3860800" y="3479800"/>
          <p14:tracePt t="71392" x="3905250" y="3479800"/>
          <p14:tracePt t="71409" x="3943350" y="3479800"/>
          <p14:tracePt t="71425" x="3981450" y="3460750"/>
          <p14:tracePt t="71442" x="4032250" y="3422650"/>
          <p14:tracePt t="71459" x="4064000" y="3359150"/>
          <p14:tracePt t="71476" x="4089400" y="3282950"/>
          <p14:tracePt t="71492" x="4102100" y="3238500"/>
          <p14:tracePt t="71509" x="4102100" y="3206750"/>
          <p14:tracePt t="71526" x="4102100" y="3181350"/>
          <p14:tracePt t="71542" x="4102100" y="3155950"/>
          <p14:tracePt t="71558" x="4095750" y="3124200"/>
          <p14:tracePt t="71576" x="4076700" y="3098800"/>
          <p14:tracePt t="71592" x="4064000" y="3086100"/>
          <p14:tracePt t="71609" x="4044950" y="3067050"/>
          <p14:tracePt t="71625" x="4032250" y="3054350"/>
          <p14:tracePt t="71688" x="4019550" y="3048000"/>
          <p14:tracePt t="71688" x="4000500" y="3048000"/>
          <p14:tracePt t="71703" x="3987800" y="3041650"/>
          <p14:tracePt t="71711" x="3981450" y="3035300"/>
          <p14:tracePt t="71719" x="3962400" y="3035300"/>
          <p14:tracePt t="71727" x="3937000" y="3028950"/>
          <p14:tracePt t="71742" x="3898900" y="3016250"/>
          <p14:tracePt t="71758" x="3860800" y="3009900"/>
          <p14:tracePt t="71776" x="3841750" y="3009900"/>
          <p14:tracePt t="71792" x="3822700" y="3009900"/>
          <p14:tracePt t="71809" x="3816350" y="3009900"/>
          <p14:tracePt t="71825" x="3810000" y="3003550"/>
          <p14:tracePt t="71842" x="3803650" y="3003550"/>
          <p14:tracePt t="71859" x="3797300" y="3003550"/>
          <p14:tracePt t="71903" x="3790950" y="3003550"/>
          <p14:tracePt t="71935" x="3784600" y="3003550"/>
          <p14:tracePt t="71952" x="3778250" y="3003550"/>
          <p14:tracePt t="71991" x="3771900" y="3003550"/>
          <p14:tracePt t="72880" x="3765550" y="3003550"/>
          <p14:tracePt t="72888" x="3702050" y="2984500"/>
          <p14:tracePt t="72896" x="3625850" y="2978150"/>
          <p14:tracePt t="72904" x="3435350" y="2933700"/>
          <p14:tracePt t="72917" x="3340100" y="2921000"/>
          <p14:tracePt t="72927" x="2743200" y="2832100"/>
          <p14:tracePt t="72944" x="2559050" y="2813050"/>
          <p14:tracePt t="72960" x="2222500" y="2768600"/>
          <p14:tracePt t="72976" x="2076450" y="2736850"/>
          <p14:tracePt t="72993" x="1968500" y="2717800"/>
          <p14:tracePt t="73009" x="1905000" y="2711450"/>
          <p14:tracePt t="73026" x="1860550" y="2705100"/>
          <p14:tracePt t="73043" x="1835150" y="2698750"/>
          <p14:tracePt t="73060" x="1803400" y="2698750"/>
          <p14:tracePt t="73076" x="1778000" y="2698750"/>
          <p14:tracePt t="73093" x="1758950" y="2698750"/>
          <p14:tracePt t="73110" x="1752600" y="2698750"/>
          <p14:tracePt t="73152" x="1746250" y="2698750"/>
          <p14:tracePt t="73208" x="1739900" y="2698750"/>
          <p14:tracePt t="73219" x="1727200" y="2698750"/>
          <p14:tracePt t="73219" x="1720850" y="2698750"/>
          <p14:tracePt t="73226" x="1701800" y="2698750"/>
          <p14:tracePt t="73243" x="1676400" y="2698750"/>
          <p14:tracePt t="73260" x="1651000" y="2698750"/>
          <p14:tracePt t="73276" x="1631950" y="2698750"/>
          <p14:tracePt t="73293" x="1625600" y="2698750"/>
          <p14:tracePt t="73309" x="1619250" y="2698750"/>
          <p14:tracePt t="73326" x="1612900" y="2698750"/>
          <p14:tracePt t="73343" x="1612900" y="2724150"/>
          <p14:tracePt t="73360" x="1619250" y="2755900"/>
          <p14:tracePt t="73376" x="1638300" y="2794000"/>
          <p14:tracePt t="73393" x="1657350" y="2825750"/>
          <p14:tracePt t="73410" x="1670050" y="2857500"/>
          <p14:tracePt t="73426" x="1689100" y="2876550"/>
          <p14:tracePt t="73443" x="1701800" y="2908300"/>
          <p14:tracePt t="73460" x="1708150" y="2933700"/>
          <p14:tracePt t="73476" x="1720850" y="2952750"/>
          <p14:tracePt t="73493" x="1727200" y="2959100"/>
          <p14:tracePt t="73509" x="1727200" y="2971800"/>
          <p14:tracePt t="73526" x="1733550" y="2978150"/>
          <p14:tracePt t="73543" x="1739900" y="2990850"/>
          <p14:tracePt t="73560" x="1746250" y="2997200"/>
          <p14:tracePt t="73576" x="1746250" y="3003550"/>
          <p14:tracePt t="73593" x="1752600" y="3009900"/>
          <p14:tracePt t="73610" x="1778000" y="3022600"/>
          <p14:tracePt t="73626" x="1809750" y="3028950"/>
          <p14:tracePt t="73659" x="1854200" y="3041650"/>
          <p14:tracePt t="73660" x="1917700" y="3060700"/>
          <p14:tracePt t="73677" x="1993900" y="3073400"/>
          <p14:tracePt t="73693" x="2095500" y="3086100"/>
          <p14:tracePt t="73710" x="2184400" y="3086100"/>
          <p14:tracePt t="73726" x="2273300" y="3086100"/>
          <p14:tracePt t="73743" x="2330450" y="3086100"/>
          <p14:tracePt t="73760" x="2374900" y="3086100"/>
          <p14:tracePt t="73777" x="2381250" y="3086100"/>
          <p14:tracePt t="73793" x="2387600" y="3086100"/>
          <p14:tracePt t="73810" x="2393950" y="3086100"/>
          <p14:tracePt t="73880" x="2400300" y="3086100"/>
          <p14:tracePt t="74017" x="2381250" y="3086100"/>
          <p14:tracePt t="74026" x="2368550" y="3086100"/>
          <p14:tracePt t="74049" x="2355850" y="3086100"/>
          <p14:tracePt t="74057" x="2343150" y="3086100"/>
          <p14:tracePt t="74065" x="2311400" y="3086100"/>
          <p14:tracePt t="74078" x="2266950" y="3086100"/>
          <p14:tracePt t="74094" x="2178050" y="3086100"/>
          <p14:tracePt t="74111" x="2070100" y="3086100"/>
          <p14:tracePt t="74127" x="1993900" y="3086100"/>
          <p14:tracePt t="74144" x="1943100" y="3086100"/>
          <p14:tracePt t="74160" x="1835150" y="3086100"/>
          <p14:tracePt t="74178" x="1765300" y="3086100"/>
          <p14:tracePt t="74194" x="1682750" y="3086100"/>
          <p14:tracePt t="74211" x="1606550" y="3086100"/>
          <p14:tracePt t="74227" x="1543050" y="3086100"/>
          <p14:tracePt t="74244" x="1511300" y="3086100"/>
          <p14:tracePt t="74260" x="1485900" y="3086100"/>
          <p14:tracePt t="74277" x="1473200" y="3092450"/>
          <p14:tracePt t="74294" x="1466850" y="3092450"/>
          <p14:tracePt t="74310" x="1466850" y="3098800"/>
          <p14:tracePt t="74409" x="1473200" y="3098800"/>
          <p14:tracePt t="74417" x="1479550" y="3098800"/>
          <p14:tracePt t="74425" x="1492250" y="3086100"/>
          <p14:tracePt t="74433" x="1504950" y="3016250"/>
          <p14:tracePt t="74444" x="1511300" y="2927350"/>
          <p14:tracePt t="74460" x="1511300" y="2857500"/>
          <p14:tracePt t="74477" x="1511300" y="2813050"/>
          <p14:tracePt t="74494" x="1511300" y="2781300"/>
          <p14:tracePt t="74511" x="1492250" y="2755900"/>
          <p14:tracePt t="74527" x="1485900" y="2730500"/>
          <p14:tracePt t="74544" x="1479550" y="2711450"/>
          <p14:tracePt t="74560" x="1479550" y="2692400"/>
          <p14:tracePt t="74577" x="1479550" y="2679700"/>
          <p14:tracePt t="74594" x="1479550" y="2667000"/>
          <p14:tracePt t="74610" x="1479550" y="2654300"/>
          <p14:tracePt t="74627" x="1479550" y="2647950"/>
          <p14:tracePt t="74644" x="1479550" y="2635250"/>
          <p14:tracePt t="74681" x="1479550" y="2628900"/>
          <p14:tracePt t="74736" x="1479550" y="2616200"/>
          <p14:tracePt t="74753" x="1485900" y="2616200"/>
          <p14:tracePt t="74765" x="1485900" y="2609850"/>
          <p14:tracePt t="74777" x="1492250" y="2609850"/>
          <p14:tracePt t="74778" x="1504950" y="2603500"/>
          <p14:tracePt t="74794" x="1511300" y="2597150"/>
          <p14:tracePt t="74810" x="1524000" y="2584450"/>
          <p14:tracePt t="74827" x="1536700" y="2578100"/>
          <p14:tracePt t="74844" x="1543050" y="2571750"/>
          <p14:tracePt t="74860" x="1568450" y="2552700"/>
          <p14:tracePt t="74877" x="1574800" y="2552700"/>
          <p14:tracePt t="74894" x="1581150" y="2546350"/>
          <p14:tracePt t="74911" x="1600200" y="2540000"/>
          <p14:tracePt t="74927" x="1606550" y="2540000"/>
          <p14:tracePt t="74944" x="1657350" y="2527300"/>
          <p14:tracePt t="74961" x="1708150" y="2520950"/>
          <p14:tracePt t="74977" x="1765300" y="2520950"/>
          <p14:tracePt t="74994" x="1854200" y="2520950"/>
          <p14:tracePt t="75010" x="1943100" y="2520950"/>
          <p14:tracePt t="75027" x="2032000" y="2527300"/>
          <p14:tracePt t="75044" x="2114550" y="2546350"/>
          <p14:tracePt t="75060" x="2178050" y="2559050"/>
          <p14:tracePt t="75077" x="2241550" y="2584450"/>
          <p14:tracePt t="75094" x="2279650" y="2603500"/>
          <p14:tracePt t="75111" x="2324100" y="2628900"/>
          <p14:tracePt t="75127" x="2374900" y="2667000"/>
          <p14:tracePt t="75144" x="2438400" y="2705100"/>
          <p14:tracePt t="75160" x="2489200" y="2749550"/>
          <p14:tracePt t="75177" x="2514600" y="2762250"/>
          <p14:tracePt t="75194" x="2540000" y="2781300"/>
          <p14:tracePt t="75210" x="2546350" y="2794000"/>
          <p14:tracePt t="75228" x="2565400" y="2825750"/>
          <p14:tracePt t="75244" x="2571750" y="2844800"/>
          <p14:tracePt t="75261" x="2584450" y="2882900"/>
          <p14:tracePt t="75277" x="2597150" y="2921000"/>
          <p14:tracePt t="75294" x="2609850" y="2959100"/>
          <p14:tracePt t="75310" x="2616200" y="3009900"/>
          <p14:tracePt t="75327" x="2622550" y="3079750"/>
          <p14:tracePt t="75344" x="2628900" y="3187700"/>
          <p14:tracePt t="75361" x="2635250" y="3238500"/>
          <p14:tracePt t="75377" x="2641600" y="3289300"/>
          <p14:tracePt t="75394" x="2647950" y="3321050"/>
          <p14:tracePt t="75410" x="2654300" y="3352800"/>
          <p14:tracePt t="75427" x="2654300" y="3371850"/>
          <p14:tracePt t="75444" x="2654300" y="3384550"/>
          <p14:tracePt t="75460" x="2654300" y="3403600"/>
          <p14:tracePt t="75477" x="2654300" y="3416300"/>
          <p14:tracePt t="75494" x="2654300" y="3435350"/>
          <p14:tracePt t="75510" x="2654300" y="3454400"/>
          <p14:tracePt t="75527" x="2654300" y="3467100"/>
          <p14:tracePt t="75544" x="2647950" y="3498850"/>
          <p14:tracePt t="75561" x="2641600" y="3524250"/>
          <p14:tracePt t="75577" x="2622550" y="3556000"/>
          <p14:tracePt t="75594" x="2609850" y="3575050"/>
          <p14:tracePt t="75610" x="2603500" y="3594100"/>
          <p14:tracePt t="75628" x="2597150" y="3606800"/>
          <p14:tracePt t="75644" x="2584450" y="3619500"/>
          <p14:tracePt t="75661" x="2578100" y="3625850"/>
          <p14:tracePt t="75677" x="2559050" y="3632200"/>
          <p14:tracePt t="75694" x="2540000" y="3644900"/>
          <p14:tracePt t="75710" x="2508250" y="3663950"/>
          <p14:tracePt t="75727" x="2470150" y="3676650"/>
          <p14:tracePt t="75743" x="2425700" y="3695700"/>
          <p14:tracePt t="75761" x="2406650" y="3702050"/>
          <p14:tracePt t="75777" x="2400300" y="3702050"/>
          <p14:tracePt t="75873" x="2393950" y="3702050"/>
          <p14:tracePt t="75881" x="2400300" y="3676650"/>
          <p14:tracePt t="75887" x="2406650" y="3651250"/>
          <p14:tracePt t="75894" x="2451100" y="3562350"/>
          <p14:tracePt t="75910" x="2489200" y="3454400"/>
          <p14:tracePt t="75927" x="2540000" y="3346450"/>
          <p14:tracePt t="75945" x="2571750" y="3232150"/>
          <p14:tracePt t="75945" x="2578100" y="3175000"/>
          <p14:tracePt t="75962" x="2590800" y="3086100"/>
          <p14:tracePt t="75977" x="2597150" y="3016250"/>
          <p14:tracePt t="75994" x="2603500" y="2959100"/>
          <p14:tracePt t="76010" x="2603500" y="2914650"/>
          <p14:tracePt t="76027" x="2609850" y="2876550"/>
          <p14:tracePt t="76044" x="2609850" y="2870200"/>
          <p14:tracePt t="76060" x="2609850" y="2863850"/>
          <p14:tracePt t="76105" x="2609850" y="2857500"/>
          <p14:tracePt t="76169" x="2609850" y="2870200"/>
          <p14:tracePt t="76177" x="2616200" y="2908300"/>
          <p14:tracePt t="76186" x="2628900" y="2927350"/>
          <p14:tracePt t="76194" x="2641600" y="2984500"/>
          <p14:tracePt t="76210" x="2654300" y="3041650"/>
          <p14:tracePt t="76227" x="2660650" y="3079750"/>
          <p14:tracePt t="76244" x="2667000" y="3098800"/>
          <p14:tracePt t="76261" x="2667000" y="3111500"/>
          <p14:tracePt t="76277" x="2667000" y="3117850"/>
          <p14:tracePt t="76294" x="2667000" y="3124200"/>
          <p14:tracePt t="76310" x="2667000" y="3130550"/>
          <p14:tracePt t="76327" x="2667000" y="3136900"/>
          <p14:tracePt t="76369" x="2667000" y="3143250"/>
          <p14:tracePt t="76442" x="2667000" y="3149600"/>
          <p14:tracePt t="76521" x="2654300" y="3136900"/>
          <p14:tracePt t="76529" x="2641600" y="3117850"/>
          <p14:tracePt t="76537" x="2609850" y="3067050"/>
          <p14:tracePt t="76545" x="2520950" y="2971800"/>
          <p14:tracePt t="76560" x="2406650" y="2844800"/>
          <p14:tracePt t="76577" x="2349500" y="2781300"/>
          <p14:tracePt t="76594" x="2286000" y="2730500"/>
          <p14:tracePt t="76610" x="2241550" y="2705100"/>
          <p14:tracePt t="76627" x="2190750" y="2679700"/>
          <p14:tracePt t="76644" x="2152650" y="2660650"/>
          <p14:tracePt t="76660" x="2127250" y="2654300"/>
          <p14:tracePt t="76677" x="2089150" y="2641600"/>
          <p14:tracePt t="76694" x="2038350" y="2635250"/>
          <p14:tracePt t="76710" x="1987550" y="2616200"/>
          <p14:tracePt t="76727" x="1930400" y="2597150"/>
          <p14:tracePt t="76744" x="1854200" y="2578100"/>
          <p14:tracePt t="76761" x="1822450" y="2565400"/>
          <p14:tracePt t="76777" x="1797050" y="2559050"/>
          <p14:tracePt t="76794" x="1778000" y="2559050"/>
          <p14:tracePt t="76810" x="1765300" y="2552700"/>
          <p14:tracePt t="76827" x="1739900" y="2552700"/>
          <p14:tracePt t="76844" x="1733550" y="2552700"/>
          <p14:tracePt t="76860" x="1727200" y="2552700"/>
          <p14:tracePt t="76905" x="1720850" y="2552700"/>
          <p14:tracePt t="76953" x="1727200" y="2559050"/>
          <p14:tracePt t="76961" x="1822450" y="2603500"/>
          <p14:tracePt t="76961" x="1892300" y="2635250"/>
          <p14:tracePt t="76977" x="2038350" y="2686050"/>
          <p14:tracePt t="76994" x="2203450" y="2749550"/>
          <p14:tracePt t="76994" x="2717800" y="2927350"/>
          <p14:tracePt t="77010" x="3302000" y="3086100"/>
          <p14:tracePt t="77027" x="3975100" y="3213100"/>
          <p14:tracePt t="77044" x="4667250" y="3333750"/>
          <p14:tracePt t="77060" x="5276850" y="3390900"/>
          <p14:tracePt t="77077" x="5683250" y="3390900"/>
          <p14:tracePt t="77094" x="5892800" y="3384550"/>
          <p14:tracePt t="77110" x="5937250" y="3371850"/>
          <p14:tracePt t="77127" x="5975350" y="3352800"/>
          <p14:tracePt t="77144" x="5981700" y="3352800"/>
          <p14:tracePt t="77193" x="5988050" y="3352800"/>
          <p14:tracePt t="77201" x="5994400" y="3352800"/>
          <p14:tracePt t="77217" x="6000750" y="3346450"/>
          <p14:tracePt t="77233" x="6007100" y="3340100"/>
          <p14:tracePt t="77249" x="6013450" y="3340100"/>
          <p14:tracePt t="77289" x="6019800" y="3340100"/>
          <p14:tracePt t="77297" x="6026150" y="3340100"/>
          <p14:tracePt t="77305" x="6032500" y="3333750"/>
          <p14:tracePt t="77310" x="6045200" y="3321050"/>
          <p14:tracePt t="77327" x="6051550" y="3314700"/>
          <p14:tracePt t="77344" x="6051550" y="3308350"/>
          <p14:tracePt t="77360" x="6051550" y="3276600"/>
          <p14:tracePt t="77378" x="6051550" y="3238500"/>
          <p14:tracePt t="77394" x="6038850" y="3175000"/>
          <p14:tracePt t="77411" x="6000750" y="3117850"/>
          <p14:tracePt t="77427" x="5988050" y="3086100"/>
          <p14:tracePt t="77481" x="5988050" y="3079750"/>
          <p14:tracePt t="77497" x="5981700" y="3073400"/>
          <p14:tracePt t="77817" x="5981700" y="3054350"/>
          <p14:tracePt t="77825" x="5981700" y="3048000"/>
          <p14:tracePt t="77833" x="5981700" y="3035300"/>
          <p14:tracePt t="77845" x="5981700" y="3016250"/>
          <p14:tracePt t="77860" x="5975350" y="3009900"/>
          <p14:tracePt t="77877" x="5975350" y="3003550"/>
          <p14:tracePt t="77913" x="5975350" y="2997200"/>
          <p14:tracePt t="78617" x="5969000" y="2990850"/>
          <p14:tracePt t="78625" x="5892800" y="2984500"/>
          <p14:tracePt t="78627" x="5759450" y="2946400"/>
          <p14:tracePt t="78644" x="5568950" y="2882900"/>
          <p14:tracePt t="78662" x="5302250" y="2813050"/>
          <p14:tracePt t="78678" x="5086350" y="2749550"/>
          <p14:tracePt t="78694" x="4743450" y="2647950"/>
          <p14:tracePt t="78710" x="4432300" y="2565400"/>
          <p14:tracePt t="78727" x="4279900" y="2527300"/>
          <p14:tracePt t="78744" x="4140200" y="2527300"/>
          <p14:tracePt t="78744" x="4095750" y="2527300"/>
          <p14:tracePt t="78761" x="4051300" y="2527300"/>
          <p14:tracePt t="78777" x="3962400" y="2527300"/>
          <p14:tracePt t="78794" x="3835400" y="2546350"/>
          <p14:tracePt t="78810" x="3695700" y="2571750"/>
          <p14:tracePt t="78827" x="3568700" y="2603500"/>
          <p14:tracePt t="78843" x="3422650" y="2647950"/>
          <p14:tracePt t="78860" x="3308350" y="2679700"/>
          <p14:tracePt t="78877" x="3206750" y="2711450"/>
          <p14:tracePt t="78894" x="3149600" y="2743200"/>
          <p14:tracePt t="78910" x="3111500" y="2774950"/>
          <p14:tracePt t="78927" x="3079750" y="2800350"/>
          <p14:tracePt t="78943" x="3054350" y="2825750"/>
          <p14:tracePt t="78943" x="3048000" y="2832100"/>
          <p14:tracePt t="78962" x="3035300" y="2844800"/>
          <p14:tracePt t="78977" x="3016250" y="2863850"/>
          <p14:tracePt t="78994" x="2971800" y="2895600"/>
          <p14:tracePt t="79010" x="2908300" y="2927350"/>
          <p14:tracePt t="79027" x="2857500" y="2940050"/>
          <p14:tracePt t="79043" x="2800350" y="2959100"/>
          <p14:tracePt t="79060" x="2768600" y="2971800"/>
          <p14:tracePt t="79077" x="2755900" y="2978150"/>
          <p14:tracePt t="79094" x="2749550" y="2984500"/>
          <p14:tracePt t="79110" x="2749550" y="3003550"/>
          <p14:tracePt t="79127" x="2749550" y="3041650"/>
          <p14:tracePt t="79144" x="2762250" y="3124200"/>
          <p14:tracePt t="79162" x="2787650" y="3175000"/>
          <p14:tracePt t="79177" x="2819400" y="3219450"/>
          <p14:tracePt t="79194" x="2844800" y="3251200"/>
          <p14:tracePt t="79210" x="2870200" y="3263900"/>
          <p14:tracePt t="79226" x="2895600" y="3276600"/>
          <p14:tracePt t="79243" x="2921000" y="3282950"/>
          <p14:tracePt t="79261" x="2978150" y="3282950"/>
          <p14:tracePt t="79277" x="3054350" y="3282950"/>
          <p14:tracePt t="79294" x="3143250" y="3238500"/>
          <p14:tracePt t="79310" x="3206750" y="3143250"/>
          <p14:tracePt t="79327" x="3244850" y="3003550"/>
          <p14:tracePt t="79343" x="3257550" y="2825750"/>
          <p14:tracePt t="79361" x="3257550" y="2730500"/>
          <p14:tracePt t="79377" x="3225800" y="2654300"/>
          <p14:tracePt t="79394" x="3181350" y="2590800"/>
          <p14:tracePt t="79410" x="3136900" y="2552700"/>
          <p14:tracePt t="79427" x="3079750" y="2527300"/>
          <p14:tracePt t="79444" x="3022600" y="2514600"/>
          <p14:tracePt t="79460" x="2959100" y="2501900"/>
          <p14:tracePt t="79477" x="2870200" y="2489200"/>
          <p14:tracePt t="79494" x="2762250" y="2489200"/>
          <p14:tracePt t="79510" x="2654300" y="2489200"/>
          <p14:tracePt t="79527" x="2546350" y="2489200"/>
          <p14:tracePt t="79543" x="2432050" y="2489200"/>
          <p14:tracePt t="79561" x="2368550" y="2508250"/>
          <p14:tracePt t="79577" x="2324100" y="2527300"/>
          <p14:tracePt t="79594" x="2286000" y="2552700"/>
          <p14:tracePt t="79610" x="2241550" y="2584450"/>
          <p14:tracePt t="79627" x="2209800" y="2628900"/>
          <p14:tracePt t="79643" x="2171700" y="2711450"/>
          <p14:tracePt t="79660" x="2139950" y="2794000"/>
          <p14:tracePt t="79677" x="2120900" y="2876550"/>
          <p14:tracePt t="79694" x="2108200" y="2959100"/>
          <p14:tracePt t="79710" x="2108200" y="3028950"/>
          <p14:tracePt t="79727" x="2108200" y="3054350"/>
          <p14:tracePt t="79769" x="2108200" y="3079750"/>
          <p14:tracePt t="79786" x="2120900" y="3162300"/>
          <p14:tracePt t="79787" x="2133600" y="3200400"/>
          <p14:tracePt t="79794" x="2152650" y="3276600"/>
          <p14:tracePt t="79810" x="2178050" y="3340100"/>
          <p14:tracePt t="79827" x="2203450" y="3390900"/>
          <p14:tracePt t="79843" x="2228850" y="3435350"/>
          <p14:tracePt t="79860" x="2241550" y="3467100"/>
          <p14:tracePt t="79877" x="2273300" y="3498850"/>
          <p14:tracePt t="79893" x="2305050" y="3524250"/>
          <p14:tracePt t="79910" x="2374900" y="3549650"/>
          <p14:tracePt t="79927" x="2470150" y="3575050"/>
          <p14:tracePt t="79944" x="2597150" y="3587750"/>
          <p14:tracePt t="79961" x="2647950" y="3587750"/>
          <p14:tracePt t="79978" x="2711450" y="3581400"/>
          <p14:tracePt t="79994" x="2762250" y="3556000"/>
          <p14:tracePt t="80010" x="2806700" y="3524250"/>
          <p14:tracePt t="80027" x="2863850" y="3454400"/>
          <p14:tracePt t="80043" x="2914650" y="3333750"/>
          <p14:tracePt t="80060" x="2959100" y="3200400"/>
          <p14:tracePt t="80077" x="2978150" y="3117850"/>
          <p14:tracePt t="80093" x="2990850" y="3048000"/>
          <p14:tracePt t="80110" x="2990850" y="2978150"/>
          <p14:tracePt t="80127" x="2971800" y="2914650"/>
          <p14:tracePt t="80143" x="2927350" y="2832100"/>
          <p14:tracePt t="80161" x="2895600" y="2806700"/>
          <p14:tracePt t="80178" x="2863850" y="2787650"/>
          <p14:tracePt t="80194" x="2825750" y="2762250"/>
          <p14:tracePt t="80211" x="2787650" y="2755900"/>
          <p14:tracePt t="80227" x="2762250" y="2743200"/>
          <p14:tracePt t="80244" x="2749550" y="2743200"/>
          <p14:tracePt t="80260" x="2736850" y="2743200"/>
          <p14:tracePt t="80277" x="2730500" y="2743200"/>
          <p14:tracePt t="80294" x="2724150" y="2743200"/>
          <p14:tracePt t="80310" x="2717800" y="2743200"/>
          <p14:tracePt t="80327" x="2711450" y="2743200"/>
          <p14:tracePt t="80344" x="2705100" y="2749550"/>
          <p14:tracePt t="80392" x="2698750" y="2749550"/>
          <p14:tracePt t="80401" x="2692400" y="2755900"/>
          <p14:tracePt t="80424" x="2679700" y="2762250"/>
          <p14:tracePt t="80433" x="2667000" y="2768600"/>
          <p14:tracePt t="80440" x="2647950" y="2774950"/>
          <p14:tracePt t="80443" x="2616200" y="2787650"/>
          <p14:tracePt t="80460" x="2571750" y="2794000"/>
          <p14:tracePt t="80477" x="2514600" y="2819400"/>
          <p14:tracePt t="80494" x="2457450" y="2851150"/>
          <p14:tracePt t="80510" x="2400300" y="2895600"/>
          <p14:tracePt t="80527" x="2349500" y="2933700"/>
          <p14:tracePt t="80544" x="2298700" y="2984500"/>
          <p14:tracePt t="80561" x="2260600" y="3060700"/>
          <p14:tracePt t="80577" x="2247900" y="3117850"/>
          <p14:tracePt t="80594" x="2241550" y="3168650"/>
          <p14:tracePt t="80610" x="2241550" y="3219450"/>
          <p14:tracePt t="80627" x="2247900" y="3282950"/>
          <p14:tracePt t="80644" x="2266950" y="3340100"/>
          <p14:tracePt t="80660" x="2298700" y="3403600"/>
          <p14:tracePt t="80677" x="2317750" y="3460750"/>
          <p14:tracePt t="80693" x="2349500" y="3511550"/>
          <p14:tracePt t="80710" x="2368550" y="3549650"/>
          <p14:tracePt t="80727" x="2387600" y="3575050"/>
          <p14:tracePt t="80744" x="2406650" y="3613150"/>
          <p14:tracePt t="80761" x="2419350" y="3625850"/>
          <p14:tracePt t="80777" x="2438400" y="3638550"/>
          <p14:tracePt t="80793" x="2463800" y="3657600"/>
          <p14:tracePt t="80810" x="2501900" y="3670300"/>
          <p14:tracePt t="80827" x="2546350" y="3683000"/>
          <p14:tracePt t="80844" x="2597150" y="3689350"/>
          <p14:tracePt t="80860" x="2654300" y="3689350"/>
          <p14:tracePt t="80877" x="2711450" y="3689350"/>
          <p14:tracePt t="80893" x="2768600" y="3683000"/>
          <p14:tracePt t="80910" x="2819400" y="3657600"/>
          <p14:tracePt t="80927" x="2863850" y="3619500"/>
          <p14:tracePt t="80927" x="2889250" y="3594100"/>
          <p14:tracePt t="80944" x="2908300" y="3562350"/>
          <p14:tracePt t="80960" x="2952750" y="3454400"/>
          <p14:tracePt t="80977" x="2971800" y="3359150"/>
          <p14:tracePt t="80994" x="2978150" y="3295650"/>
          <p14:tracePt t="81010" x="2984500" y="3232150"/>
          <p14:tracePt t="81027" x="2984500" y="3187700"/>
          <p14:tracePt t="81044" x="2978150" y="3155950"/>
          <p14:tracePt t="81060" x="2965450" y="3124200"/>
          <p14:tracePt t="81077" x="2959100" y="3111500"/>
          <p14:tracePt t="81093" x="2952750" y="3105150"/>
          <p14:tracePt t="81110" x="2946400" y="3092450"/>
          <p14:tracePt t="81127" x="2940050" y="3092450"/>
          <p14:tracePt t="81144" x="2933700" y="3086100"/>
          <p14:tracePt t="81225" x="2927350" y="3086100"/>
          <p14:tracePt t="81809" x="2921000" y="3086100"/>
          <p14:tracePt t="81817" x="2914650" y="3054350"/>
          <p14:tracePt t="81824" x="2901950" y="2990850"/>
          <p14:tracePt t="81828" x="2857500" y="2838450"/>
          <p14:tracePt t="81844" x="2825750" y="2730500"/>
          <p14:tracePt t="81862" x="2800350" y="2647950"/>
          <p14:tracePt t="81877" x="2774950" y="2609850"/>
          <p14:tracePt t="81894" x="2768600" y="2584450"/>
          <p14:tracePt t="81910" x="2768600" y="2571750"/>
          <p14:tracePt t="81927" x="2755900" y="2552700"/>
          <p14:tracePt t="81943" x="2749550" y="2540000"/>
          <p14:tracePt t="81962" x="2743200" y="2533650"/>
          <p14:tracePt t="81977" x="2736850" y="2520950"/>
          <p14:tracePt t="81994" x="2730500" y="2520950"/>
          <p14:tracePt t="82010" x="2724150" y="2514600"/>
          <p14:tracePt t="82027" x="2698750" y="2508250"/>
          <p14:tracePt t="82043" x="2686050" y="2508250"/>
          <p14:tracePt t="82060" x="2654300" y="2508250"/>
          <p14:tracePt t="82077" x="2616200" y="2508250"/>
          <p14:tracePt t="82094" x="2565400" y="2508250"/>
          <p14:tracePt t="82110" x="2501900" y="2508250"/>
          <p14:tracePt t="82127" x="2438400" y="2508250"/>
          <p14:tracePt t="82143" x="2349500" y="2520950"/>
          <p14:tracePt t="82161" x="2298700" y="2527300"/>
          <p14:tracePt t="82177" x="2266950" y="2540000"/>
          <p14:tracePt t="82194" x="2228850" y="2540000"/>
          <p14:tracePt t="82210" x="2184400" y="2552700"/>
          <p14:tracePt t="82227" x="2159000" y="2565400"/>
          <p14:tracePt t="82243" x="2120900" y="2571750"/>
          <p14:tracePt t="82261" x="2095500" y="2578100"/>
          <p14:tracePt t="82277" x="2070100" y="2584450"/>
          <p14:tracePt t="82294" x="2057400" y="2584450"/>
          <p14:tracePt t="82309" x="2038350" y="2584450"/>
          <p14:tracePt t="82326" x="2025650" y="2584450"/>
          <p14:tracePt t="82343" x="2006600" y="2584450"/>
          <p14:tracePt t="82343" x="1993900" y="2584450"/>
          <p14:tracePt t="82361" x="1981200" y="2584450"/>
          <p14:tracePt t="82377" x="1962150" y="2584450"/>
          <p14:tracePt t="82394" x="1949450" y="2584450"/>
          <p14:tracePt t="82410" x="1930400" y="2584450"/>
          <p14:tracePt t="82427" x="1905000" y="2584450"/>
          <p14:tracePt t="82443" x="1885950" y="2584450"/>
          <p14:tracePt t="82460" x="1854200" y="2584450"/>
          <p14:tracePt t="82476" x="1822450" y="2578100"/>
          <p14:tracePt t="82493" x="1790700" y="2578100"/>
          <p14:tracePt t="82510" x="1765300" y="2578100"/>
          <p14:tracePt t="82527" x="1752600" y="2578100"/>
          <p14:tracePt t="82776" x="1752600" y="2571750"/>
          <p14:tracePt t="82776" x="1739900" y="2571750"/>
          <p14:tracePt t="82792" x="1720850" y="2571750"/>
          <p14:tracePt t="82800" x="1708150" y="2571750"/>
          <p14:tracePt t="82808" x="1695450" y="2571750"/>
          <p14:tracePt t="82827" x="1689100" y="2571750"/>
          <p14:tracePt t="82977" x="1701800" y="2571750"/>
          <p14:tracePt t="82986" x="1727200" y="2571750"/>
          <p14:tracePt t="82986" x="1765300" y="2571750"/>
          <p14:tracePt t="82994" x="1841500" y="2571750"/>
          <p14:tracePt t="83010" x="1924050" y="2571750"/>
          <p14:tracePt t="83027" x="2006600" y="2571750"/>
          <p14:tracePt t="83043" x="2089150" y="2571750"/>
          <p14:tracePt t="83060" x="2152650" y="2571750"/>
          <p14:tracePt t="83077" x="2203450" y="2571750"/>
          <p14:tracePt t="83094" x="2241550" y="2571750"/>
          <p14:tracePt t="83110" x="2273300" y="2571750"/>
          <p14:tracePt t="83127" x="2286000" y="2571750"/>
          <p14:tracePt t="83480" x="2247900" y="2571750"/>
          <p14:tracePt t="83488" x="2184400" y="2571750"/>
          <p14:tracePt t="83496" x="2127250" y="2571750"/>
          <p14:tracePt t="83504" x="2063750" y="2571750"/>
          <p14:tracePt t="83510" x="1968500" y="2571750"/>
          <p14:tracePt t="83527" x="1879600" y="2571750"/>
          <p14:tracePt t="83545" x="1866900" y="2571750"/>
          <p14:tracePt t="83561" x="1860550" y="2571750"/>
          <p14:tracePt t="83577" x="1854200" y="2571750"/>
          <p14:tracePt t="83593" x="1835150" y="2571750"/>
          <p14:tracePt t="83610" x="1816100" y="2571750"/>
          <p14:tracePt t="83627" x="1790700" y="2571750"/>
          <p14:tracePt t="83643" x="1758950" y="2571750"/>
          <p14:tracePt t="83660" x="1739900" y="2571750"/>
          <p14:tracePt t="83677" x="1720850" y="2571750"/>
          <p14:tracePt t="83693" x="1701800" y="2571750"/>
          <p14:tracePt t="83710" x="1689100" y="2578100"/>
          <p14:tracePt t="83726" x="1682750" y="2578100"/>
          <p14:tracePt t="83760" x="1676400" y="2578100"/>
          <p14:tracePt t="84152" x="1682750" y="2578100"/>
          <p14:tracePt t="84160" x="1708150" y="2578100"/>
          <p14:tracePt t="84169" x="1714500" y="2578100"/>
          <p14:tracePt t="84177" x="1739900" y="2578100"/>
          <p14:tracePt t="84194" x="1765300" y="2584450"/>
          <p14:tracePt t="84210" x="1771650" y="2584450"/>
          <p14:tracePt t="84227" x="1790700" y="2584450"/>
          <p14:tracePt t="84243" x="1816100" y="2584450"/>
          <p14:tracePt t="84260" x="1835150" y="2584450"/>
          <p14:tracePt t="84277" x="1860550" y="2584450"/>
          <p14:tracePt t="84293" x="1892300" y="2584450"/>
          <p14:tracePt t="84310" x="1924050" y="2584450"/>
          <p14:tracePt t="84327" x="1955800" y="2590800"/>
          <p14:tracePt t="84344" x="2000250" y="2590800"/>
          <p14:tracePt t="84360" x="2032000" y="2590800"/>
          <p14:tracePt t="84377" x="2063750" y="2590800"/>
          <p14:tracePt t="84393" x="2101850" y="2590800"/>
          <p14:tracePt t="84410" x="2127250" y="2597150"/>
          <p14:tracePt t="84427" x="2152650" y="2597150"/>
          <p14:tracePt t="84443" x="2190750" y="2597150"/>
          <p14:tracePt t="84460" x="2222500" y="2597150"/>
          <p14:tracePt t="84477" x="2254250" y="2597150"/>
          <p14:tracePt t="84493" x="2286000" y="2597150"/>
          <p14:tracePt t="84510" x="2324100" y="2597150"/>
          <p14:tracePt t="84527" x="2355850" y="2603500"/>
          <p14:tracePt t="84527" x="2374900" y="2603500"/>
          <p14:tracePt t="84545" x="2406650" y="2603500"/>
          <p14:tracePt t="84561" x="2451100" y="2603500"/>
          <p14:tracePt t="84577" x="2489200" y="2609850"/>
          <p14:tracePt t="84593" x="2520950" y="2609850"/>
          <p14:tracePt t="84610" x="2565400" y="2609850"/>
          <p14:tracePt t="84626" x="2603500" y="2609850"/>
          <p14:tracePt t="84643" x="2641600" y="2609850"/>
          <p14:tracePt t="84660" x="2698750" y="2609850"/>
          <p14:tracePt t="84677" x="2743200" y="2609850"/>
          <p14:tracePt t="84693" x="2781300" y="2609850"/>
          <p14:tracePt t="84710" x="2813050" y="2616200"/>
          <p14:tracePt t="84726" x="2851150" y="2616200"/>
          <p14:tracePt t="84744" x="2882900" y="2616200"/>
          <p14:tracePt t="84760" x="2933700" y="2616200"/>
          <p14:tracePt t="84777" x="2971800" y="2616200"/>
          <p14:tracePt t="84793" x="3003550" y="2616200"/>
          <p14:tracePt t="84810" x="3028950" y="2616200"/>
          <p14:tracePt t="84827" x="3060700" y="2616200"/>
          <p14:tracePt t="84843" x="3086100" y="2616200"/>
          <p14:tracePt t="84860" x="3111500" y="2616200"/>
          <p14:tracePt t="84876" x="3136900" y="2616200"/>
          <p14:tracePt t="84893" x="3162300" y="2616200"/>
          <p14:tracePt t="84910" x="3187700" y="2616200"/>
          <p14:tracePt t="84926" x="3213100" y="2616200"/>
          <p14:tracePt t="84943" x="3257550" y="2622550"/>
          <p14:tracePt t="84961" x="3289300" y="2622550"/>
          <p14:tracePt t="84977" x="3321050" y="2622550"/>
          <p14:tracePt t="84993" x="3352800" y="2622550"/>
          <p14:tracePt t="85010" x="3384550" y="2622550"/>
          <p14:tracePt t="85026" x="3403600" y="2622550"/>
          <p14:tracePt t="85044" x="3429000" y="2622550"/>
          <p14:tracePt t="85060" x="3441700" y="2622550"/>
          <p14:tracePt t="85077" x="3467100" y="2622550"/>
          <p14:tracePt t="85093" x="3486150" y="2622550"/>
          <p14:tracePt t="85110" x="3498850" y="2622550"/>
          <p14:tracePt t="85126" x="3517900" y="2628900"/>
          <p14:tracePt t="85143" x="3530600" y="2635250"/>
          <p14:tracePt t="85160" x="3549650" y="2635250"/>
          <p14:tracePt t="85176" x="3556000" y="2635250"/>
          <p14:tracePt t="85194" x="3562350" y="2641600"/>
          <p14:tracePt t="85210" x="3575050" y="2647950"/>
          <p14:tracePt t="85248" x="3581400" y="2647950"/>
          <p14:tracePt t="85257" x="3587750" y="2654300"/>
          <p14:tracePt t="85260" x="3594100" y="2660650"/>
          <p14:tracePt t="85276" x="3600450" y="2667000"/>
          <p14:tracePt t="85293" x="3606800" y="2673350"/>
          <p14:tracePt t="85310" x="3619500" y="2692400"/>
          <p14:tracePt t="85327" x="3619500" y="2705100"/>
          <p14:tracePt t="85343" x="3625850" y="2730500"/>
          <p14:tracePt t="85361" x="3625850" y="2749550"/>
          <p14:tracePt t="85376" x="3632200" y="2768600"/>
          <p14:tracePt t="85394" x="3632200" y="2800350"/>
          <p14:tracePt t="85410" x="3632200" y="2819400"/>
          <p14:tracePt t="85427" x="3632200" y="2844800"/>
          <p14:tracePt t="85443" x="3632200" y="2857500"/>
          <p14:tracePt t="85460" x="3632200" y="2882900"/>
          <p14:tracePt t="85476" x="3632200" y="2895600"/>
          <p14:tracePt t="85494" x="3632200" y="2914650"/>
          <p14:tracePt t="85510" x="3632200" y="2933700"/>
          <p14:tracePt t="85527" x="3632200" y="2959100"/>
          <p14:tracePt t="85543" x="3632200" y="2997200"/>
          <p14:tracePt t="85561" x="3632200" y="3016250"/>
          <p14:tracePt t="85577" x="3632200" y="3041650"/>
          <p14:tracePt t="85594" x="3632200" y="3073400"/>
          <p14:tracePt t="85610" x="3632200" y="3098800"/>
          <p14:tracePt t="85627" x="3632200" y="3117850"/>
          <p14:tracePt t="85643" x="3632200" y="3136900"/>
          <p14:tracePt t="85660" x="3638550" y="3162300"/>
          <p14:tracePt t="85676" x="3638550" y="3175000"/>
          <p14:tracePt t="85693" x="3644900" y="3187700"/>
          <p14:tracePt t="85710" x="3644900" y="3206750"/>
          <p14:tracePt t="85727" x="3644900" y="3232150"/>
          <p14:tracePt t="85743" x="3644900" y="3263900"/>
          <p14:tracePt t="85761" x="3644900" y="3295650"/>
          <p14:tracePt t="85777" x="3644900" y="3321050"/>
          <p14:tracePt t="85794" x="3644900" y="3352800"/>
          <p14:tracePt t="85810" x="3644900" y="3378200"/>
          <p14:tracePt t="85827" x="3644900" y="3390900"/>
          <p14:tracePt t="85843" x="3644900" y="3422650"/>
          <p14:tracePt t="85860" x="3644900" y="3448050"/>
          <p14:tracePt t="85876" x="3644900" y="3473450"/>
          <p14:tracePt t="85894" x="3644900" y="3505200"/>
          <p14:tracePt t="85910" x="3644900" y="3524250"/>
          <p14:tracePt t="85927" x="3644900" y="3549650"/>
          <p14:tracePt t="85943" x="3644900" y="3587750"/>
          <p14:tracePt t="85961" x="3644900" y="3606800"/>
          <p14:tracePt t="85976" x="3644900" y="3625850"/>
          <p14:tracePt t="85994" x="3644900" y="3644900"/>
          <p14:tracePt t="86010" x="3644900" y="3657600"/>
          <p14:tracePt t="86027" x="3644900" y="3670300"/>
          <p14:tracePt t="86043" x="3644900" y="3676650"/>
          <p14:tracePt t="86061" x="3644900" y="3683000"/>
          <p14:tracePt t="86076" x="3644900" y="3695700"/>
          <p14:tracePt t="86093" x="3638550" y="3702050"/>
          <p14:tracePt t="86110" x="3632200" y="3714750"/>
          <p14:tracePt t="86127" x="3619500" y="3721100"/>
          <p14:tracePt t="86143" x="3606800" y="3727450"/>
          <p14:tracePt t="86161" x="3581400" y="3740150"/>
          <p14:tracePt t="86177" x="3562350" y="3759200"/>
          <p14:tracePt t="86193" x="3536950" y="3771900"/>
          <p14:tracePt t="86210" x="3505200" y="3784600"/>
          <p14:tracePt t="86227" x="3486150" y="3797300"/>
          <p14:tracePt t="86243" x="3454400" y="3816350"/>
          <p14:tracePt t="86260" x="3429000" y="3822700"/>
          <p14:tracePt t="86276" x="3390900" y="3841750"/>
          <p14:tracePt t="86294" x="3365500" y="3841750"/>
          <p14:tracePt t="86310" x="3321050" y="3848100"/>
          <p14:tracePt t="86327" x="3270250" y="3854450"/>
          <p14:tracePt t="86343" x="3194050" y="3854450"/>
          <p14:tracePt t="86361" x="3143250" y="3854450"/>
          <p14:tracePt t="86377" x="3092450" y="3854450"/>
          <p14:tracePt t="86393" x="3035300" y="3854450"/>
          <p14:tracePt t="86410" x="2984500" y="3854450"/>
          <p14:tracePt t="86427" x="2933700" y="3854450"/>
          <p14:tracePt t="86443" x="2882900" y="3854450"/>
          <p14:tracePt t="86460" x="2819400" y="3854450"/>
          <p14:tracePt t="86476" x="2768600" y="3854450"/>
          <p14:tracePt t="86493" x="2711450" y="3854450"/>
          <p14:tracePt t="86510" x="2660650" y="3854450"/>
          <p14:tracePt t="86527" x="2603500" y="3854450"/>
          <p14:tracePt t="86543" x="2514600" y="3854450"/>
          <p14:tracePt t="86560" x="2419350" y="3854450"/>
          <p14:tracePt t="86577" x="2343150" y="3854450"/>
          <p14:tracePt t="86593" x="2247900" y="3854450"/>
          <p14:tracePt t="86610" x="2165350" y="3854450"/>
          <p14:tracePt t="86627" x="2089150" y="3854450"/>
          <p14:tracePt t="86643" x="2019300" y="3854450"/>
          <p14:tracePt t="86660" x="1949450" y="3854450"/>
          <p14:tracePt t="86676" x="1911350" y="3854450"/>
          <p14:tracePt t="86693" x="1885950" y="3854450"/>
          <p14:tracePt t="86992" x="1879600" y="3841750"/>
          <p14:tracePt t="87000" x="1892300" y="3790950"/>
          <p14:tracePt t="87000" x="1924050" y="3714750"/>
          <p14:tracePt t="87009" x="1949450" y="3651250"/>
          <p14:tracePt t="87026" x="1974850" y="3587750"/>
          <p14:tracePt t="87027" x="2025650" y="3479800"/>
          <p14:tracePt t="87043" x="2082800" y="3378200"/>
          <p14:tracePt t="87060" x="2108200" y="3289300"/>
          <p14:tracePt t="87077" x="2120900" y="3206750"/>
          <p14:tracePt t="87093" x="2120900" y="3162300"/>
          <p14:tracePt t="87110" x="2101850" y="3098800"/>
          <p14:tracePt t="87126" x="2057400" y="3041650"/>
          <p14:tracePt t="87143" x="1974850" y="2940050"/>
          <p14:tracePt t="87160" x="1911350" y="2876550"/>
          <p14:tracePt t="87177" x="1873250" y="2832100"/>
          <p14:tracePt t="87193" x="1860550" y="2819400"/>
          <p14:tracePt t="87210" x="1835150" y="2787650"/>
          <p14:tracePt t="87226" x="1809750" y="2755900"/>
          <p14:tracePt t="87243" x="1778000" y="2724150"/>
          <p14:tracePt t="87260" x="1746250" y="2673350"/>
          <p14:tracePt t="87277" x="1695450" y="2628900"/>
          <p14:tracePt t="87293" x="1644650" y="2578100"/>
          <p14:tracePt t="87310" x="1606550" y="2546350"/>
          <p14:tracePt t="87327" x="1574800" y="2520950"/>
          <p14:tracePt t="87327" x="1568450" y="2520950"/>
          <p14:tracePt t="87345" x="1555750" y="2508250"/>
          <p14:tracePt t="87360" x="1549400" y="2508250"/>
          <p14:tracePt t="89288" x="1600200" y="2508250"/>
          <p14:tracePt t="89296" x="1708150" y="2508250"/>
          <p14:tracePt t="89304" x="1803400" y="2508250"/>
          <p14:tracePt t="89312" x="2070100" y="2508250"/>
          <p14:tracePt t="89312" x="2228850" y="2508250"/>
          <p14:tracePt t="89328" x="2444750" y="2495550"/>
          <p14:tracePt t="89344" x="2603500" y="2495550"/>
          <p14:tracePt t="89361" x="2730500" y="2489200"/>
          <p14:tracePt t="89378" x="2825750" y="2489200"/>
          <p14:tracePt t="89393" x="2908300" y="2489200"/>
          <p14:tracePt t="89410" x="2971800" y="2489200"/>
          <p14:tracePt t="89427" x="3028950" y="2489200"/>
          <p14:tracePt t="89443" x="3111500" y="2489200"/>
          <p14:tracePt t="89460" x="3187700" y="2489200"/>
          <p14:tracePt t="89476" x="3270250" y="2495550"/>
          <p14:tracePt t="89493" x="3359150" y="2508250"/>
          <p14:tracePt t="89510" x="3435350" y="2520950"/>
          <p14:tracePt t="89527" x="3498850" y="2527300"/>
          <p14:tracePt t="89542" x="3549650" y="2540000"/>
          <p14:tracePt t="89559" x="3625850" y="2552700"/>
          <p14:tracePt t="89576" x="3670300" y="2552700"/>
          <p14:tracePt t="89594" x="3721100" y="2571750"/>
          <p14:tracePt t="89610" x="3765550" y="2590800"/>
          <p14:tracePt t="89626" x="3790950" y="2590800"/>
          <p14:tracePt t="89643" x="3810000" y="2597150"/>
          <p14:tracePt t="89661" x="3829050" y="2603500"/>
          <p14:tracePt t="89676" x="3841750" y="2609850"/>
          <p14:tracePt t="89693" x="3854450" y="2616200"/>
          <p14:tracePt t="89709" x="3873500" y="2628900"/>
          <p14:tracePt t="89727" x="3886200" y="2635250"/>
          <p14:tracePt t="89743" x="3898900" y="2647950"/>
          <p14:tracePt t="89760" x="3905250" y="2660650"/>
          <p14:tracePt t="89776" x="3911600" y="2667000"/>
          <p14:tracePt t="89793" x="3911600" y="2705100"/>
          <p14:tracePt t="89810" x="3911600" y="2743200"/>
          <p14:tracePt t="89826" x="3911600" y="2813050"/>
          <p14:tracePt t="89843" x="3911600" y="2882900"/>
          <p14:tracePt t="89860" x="3898900" y="2965450"/>
          <p14:tracePt t="89876" x="3879850" y="3035300"/>
          <p14:tracePt t="89893" x="3860800" y="3105150"/>
          <p14:tracePt t="89909" x="3841750" y="3175000"/>
          <p14:tracePt t="89926" x="3822700" y="3232150"/>
          <p14:tracePt t="89943" x="3790950" y="3327400"/>
          <p14:tracePt t="89960" x="3778250" y="3384550"/>
          <p14:tracePt t="89976" x="3778250" y="3435350"/>
          <p14:tracePt t="89993" x="3765550" y="3479800"/>
          <p14:tracePt t="90009" x="3759200" y="3536950"/>
          <p14:tracePt t="90026" x="3752850" y="3575050"/>
          <p14:tracePt t="90043" x="3752850" y="3613150"/>
          <p14:tracePt t="90060" x="3746500" y="3644900"/>
          <p14:tracePt t="90076" x="3746500" y="3676650"/>
          <p14:tracePt t="90093" x="3746500" y="3702050"/>
          <p14:tracePt t="90109" x="3746500" y="3733800"/>
          <p14:tracePt t="90126" x="3740150" y="3752850"/>
          <p14:tracePt t="90144" x="3733800" y="3778250"/>
          <p14:tracePt t="90144" x="3733800" y="3784600"/>
          <p14:tracePt t="90160" x="3733800" y="3803650"/>
          <p14:tracePt t="90177" x="3727450" y="3816350"/>
          <p14:tracePt t="90193" x="3721100" y="3829050"/>
          <p14:tracePt t="90210" x="3721100" y="3841750"/>
          <p14:tracePt t="90226" x="3714750" y="3848100"/>
          <p14:tracePt t="90243" x="3708400" y="3860800"/>
          <p14:tracePt t="90408" x="3708400" y="3854450"/>
          <p14:tracePt t="90409" x="3708400" y="3816350"/>
          <p14:tracePt t="90426" x="3708400" y="3759200"/>
          <p14:tracePt t="90427" x="3708400" y="3606800"/>
          <p14:tracePt t="90443" x="3708400" y="3479800"/>
          <p14:tracePt t="90460" x="3708400" y="3384550"/>
          <p14:tracePt t="90476" x="3708400" y="3327400"/>
          <p14:tracePt t="90493" x="3708400" y="3302000"/>
          <p14:tracePt t="90510" x="3714750" y="3276600"/>
          <p14:tracePt t="90526" x="3721100" y="3270250"/>
          <p14:tracePt t="90543" x="3727450" y="3251200"/>
          <p14:tracePt t="90584" x="3727450" y="3244850"/>
          <p14:tracePt t="90592" x="3727450" y="3232150"/>
          <p14:tracePt t="90616" x="3727450" y="3225800"/>
          <p14:tracePt t="90624" x="3727450" y="3219450"/>
          <p14:tracePt t="90632" x="3721100" y="3200400"/>
          <p14:tracePt t="90643" x="3695700" y="3187700"/>
          <p14:tracePt t="90659" x="3657600" y="3168650"/>
          <p14:tracePt t="90677" x="3619500" y="3162300"/>
          <p14:tracePt t="90693" x="3587750" y="3155950"/>
          <p14:tracePt t="90710" x="3568700" y="3155950"/>
          <p14:tracePt t="90726" x="3549650" y="3155950"/>
          <p14:tracePt t="90743" x="3517900" y="3168650"/>
          <p14:tracePt t="90759" x="3479800" y="3206750"/>
          <p14:tracePt t="90777" x="3448050" y="3263900"/>
          <p14:tracePt t="90793" x="3435350" y="3308350"/>
          <p14:tracePt t="90810" x="3422650" y="3365500"/>
          <p14:tracePt t="90826" x="3422650" y="3403600"/>
          <p14:tracePt t="90843" x="3429000" y="3441700"/>
          <p14:tracePt t="90859" x="3454400" y="3467100"/>
          <p14:tracePt t="90876" x="3479800" y="3498850"/>
          <p14:tracePt t="90893" x="3524250" y="3517900"/>
          <p14:tracePt t="90910" x="3587750" y="3524250"/>
          <p14:tracePt t="90926" x="3651250" y="3530600"/>
          <p14:tracePt t="90943" x="3740150" y="3530600"/>
          <p14:tracePt t="90960" x="3790950" y="3511550"/>
          <p14:tracePt t="90977" x="3841750" y="3473450"/>
          <p14:tracePt t="90993" x="3879850" y="3409950"/>
          <p14:tracePt t="91010" x="3911600" y="3333750"/>
          <p14:tracePt t="91026" x="3930650" y="3232150"/>
          <p14:tracePt t="91043" x="3949700" y="3136900"/>
          <p14:tracePt t="91059" x="3949700" y="3073400"/>
          <p14:tracePt t="91077" x="3943350" y="3035300"/>
          <p14:tracePt t="91093" x="3937000" y="3009900"/>
          <p14:tracePt t="91110" x="3924300" y="2990850"/>
          <p14:tracePt t="91126" x="3898900" y="2978150"/>
          <p14:tracePt t="91143" x="3829050" y="2965450"/>
          <p14:tracePt t="91160" x="3765550" y="2965450"/>
          <p14:tracePt t="91177" x="3695700" y="2965450"/>
          <p14:tracePt t="91193" x="3632200" y="2978150"/>
          <p14:tracePt t="91210" x="3556000" y="3022600"/>
          <p14:tracePt t="91226" x="3473450" y="3079750"/>
          <p14:tracePt t="91243" x="3429000" y="3130550"/>
          <p14:tracePt t="91259" x="3378200" y="3187700"/>
          <p14:tracePt t="91277" x="3365500" y="3238500"/>
          <p14:tracePt t="91293" x="3365500" y="3295650"/>
          <p14:tracePt t="91310" x="3371850" y="3346450"/>
          <p14:tracePt t="91326" x="3397250" y="3390900"/>
          <p14:tracePt t="91343" x="3429000" y="3429000"/>
          <p14:tracePt t="91359" x="3492500" y="3479800"/>
          <p14:tracePt t="91377" x="3575050" y="3486150"/>
          <p14:tracePt t="91394" x="3670300" y="3492500"/>
          <p14:tracePt t="91411" x="3765550" y="3492500"/>
          <p14:tracePt t="91427" x="3867150" y="3473450"/>
          <p14:tracePt t="91444" x="3962400" y="3429000"/>
          <p14:tracePt t="91460" x="4032250" y="3384550"/>
          <p14:tracePt t="91477" x="4057650" y="3359150"/>
          <p14:tracePt t="91494" x="4089400" y="3327400"/>
          <p14:tracePt t="91511" x="4102100" y="3282950"/>
          <p14:tracePt t="91527" x="4102100" y="3251200"/>
          <p14:tracePt t="91544" x="4095750" y="3181350"/>
          <p14:tracePt t="91561" x="4070350" y="3124200"/>
          <p14:tracePt t="91578" x="4019550" y="3054350"/>
          <p14:tracePt t="91594" x="3962400" y="2990850"/>
          <p14:tracePt t="91611" x="3911600" y="2952750"/>
          <p14:tracePt t="91627" x="3879850" y="2927350"/>
          <p14:tracePt t="91644" x="3848100" y="2908300"/>
          <p14:tracePt t="91660" x="3816350" y="2895600"/>
          <p14:tracePt t="91677" x="3784600" y="2889250"/>
          <p14:tracePt t="91695" x="3740150" y="2889250"/>
          <p14:tracePt t="91711" x="3695700" y="2889250"/>
          <p14:tracePt t="91728" x="3632200" y="2921000"/>
          <p14:tracePt t="91744" x="3530600" y="2990850"/>
          <p14:tracePt t="91761" x="3454400" y="3048000"/>
          <p14:tracePt t="91777" x="3397250" y="3117850"/>
          <p14:tracePt t="91794" x="3352800" y="3187700"/>
          <p14:tracePt t="91810" x="3340100" y="3232150"/>
          <p14:tracePt t="91827" x="3340100" y="3270250"/>
          <p14:tracePt t="91844" x="3340100" y="3302000"/>
          <p14:tracePt t="91861" x="3352800" y="3333750"/>
          <p14:tracePt t="91877" x="3371850" y="3359150"/>
          <p14:tracePt t="91894" x="3403600" y="3397250"/>
          <p14:tracePt t="91910" x="3441700" y="3435350"/>
          <p14:tracePt t="91927" x="3517900" y="3486150"/>
          <p14:tracePt t="91944" x="3670300" y="3549650"/>
          <p14:tracePt t="91962" x="3778250" y="3575050"/>
          <p14:tracePt t="91977" x="3905250" y="3600450"/>
          <p14:tracePt t="91994" x="4006850" y="3600450"/>
          <p14:tracePt t="92010" x="4083050" y="3587750"/>
          <p14:tracePt t="92028" x="4133850" y="3549650"/>
          <p14:tracePt t="92044" x="4171950" y="3492500"/>
          <p14:tracePt t="92061" x="4178300" y="3435350"/>
          <p14:tracePt t="92077" x="4178300" y="3403600"/>
          <p14:tracePt t="92094" x="4178300" y="3371850"/>
          <p14:tracePt t="92111" x="4165600" y="3346450"/>
          <p14:tracePt t="92127" x="4146550" y="3314700"/>
          <p14:tracePt t="92144" x="4114800" y="3270250"/>
          <p14:tracePt t="92162" x="4083050" y="3244850"/>
          <p14:tracePt t="92177" x="4044950" y="3213100"/>
          <p14:tracePt t="92194" x="4006850" y="3194050"/>
          <p14:tracePt t="92210" x="3937000" y="3168650"/>
          <p14:tracePt t="92227" x="3860800" y="3143250"/>
          <p14:tracePt t="92244" x="3797300" y="3130550"/>
          <p14:tracePt t="92261" x="3746500" y="3124200"/>
          <p14:tracePt t="92277" x="3695700" y="3124200"/>
          <p14:tracePt t="92294" x="3657600" y="3130550"/>
          <p14:tracePt t="92310" x="3619500" y="3168650"/>
          <p14:tracePt t="92327" x="3581400" y="3238500"/>
          <p14:tracePt t="92344" x="3549650" y="3384550"/>
          <p14:tracePt t="92361" x="3549650" y="3505200"/>
          <p14:tracePt t="92377" x="3606800" y="3663950"/>
          <p14:tracePt t="92394" x="3746500" y="3886200"/>
          <p14:tracePt t="92410" x="3898900" y="4070350"/>
          <p14:tracePt t="92427" x="4127500" y="4260850"/>
          <p14:tracePt t="92444" x="4425950" y="4445000"/>
          <p14:tracePt t="92461" x="4819650" y="4578350"/>
          <p14:tracePt t="92477" x="5207000" y="4679950"/>
          <p14:tracePt t="92494" x="5600700" y="4749800"/>
          <p14:tracePt t="92511" x="5842000" y="4775200"/>
          <p14:tracePt t="92528" x="6007100" y="4787900"/>
          <p14:tracePt t="92544" x="6191250" y="4787900"/>
          <p14:tracePt t="92562" x="6267450" y="4762500"/>
          <p14:tracePt t="92577" x="6311900" y="4737100"/>
          <p14:tracePt t="92594" x="6362700" y="4692650"/>
          <p14:tracePt t="92610" x="6419850" y="4635500"/>
          <p14:tracePt t="92628" x="6451600" y="4546600"/>
          <p14:tracePt t="92643" x="6464300" y="4432300"/>
          <p14:tracePt t="92661" x="6464300" y="4343400"/>
          <p14:tracePt t="92677" x="6464300" y="4267200"/>
          <p14:tracePt t="92695" x="6457950" y="4197350"/>
          <p14:tracePt t="92710" x="6432550" y="4133850"/>
          <p14:tracePt t="92727" x="6394450" y="4057650"/>
          <p14:tracePt t="92744" x="6318250" y="3962400"/>
          <p14:tracePt t="92761" x="6273800" y="3917950"/>
          <p14:tracePt t="92777" x="6203950" y="3867150"/>
          <p14:tracePt t="92794" x="6108700" y="3810000"/>
          <p14:tracePt t="92810" x="6000750" y="3746500"/>
          <p14:tracePt t="92827" x="5867400" y="3676650"/>
          <p14:tracePt t="92844" x="5753100" y="3606800"/>
          <p14:tracePt t="92861" x="5715000" y="3575050"/>
          <p14:tracePt t="92877" x="5683250" y="3562350"/>
          <p14:tracePt t="92894" x="5676900" y="3556000"/>
          <p14:tracePt t="92961" x="5676900" y="3543300"/>
          <p14:tracePt t="92969" x="5676900" y="3524250"/>
          <p14:tracePt t="92977" x="5683250" y="3498850"/>
          <p14:tracePt t="92981" x="5695950" y="3422650"/>
          <p14:tracePt t="92994" x="5702300" y="3359150"/>
          <p14:tracePt t="93010" x="5715000" y="3270250"/>
          <p14:tracePt t="93027" x="5727700" y="3200400"/>
          <p14:tracePt t="93044" x="5734050" y="3149600"/>
          <p14:tracePt t="93060" x="5746750" y="3111500"/>
          <p14:tracePt t="93077" x="5746750" y="3086100"/>
          <p14:tracePt t="93094" x="5753100" y="3060700"/>
          <p14:tracePt t="93110" x="5759450" y="3035300"/>
          <p14:tracePt t="93127" x="5772150" y="3022600"/>
          <p14:tracePt t="93144" x="5778500" y="2997200"/>
          <p14:tracePt t="93161" x="5784850" y="2990850"/>
          <p14:tracePt t="93369" x="5778500" y="2990850"/>
          <p14:tracePt t="93377" x="5753100" y="3016250"/>
          <p14:tracePt t="93386" x="5727700" y="3041650"/>
          <p14:tracePt t="93411" x="5651500" y="3117850"/>
          <p14:tracePt t="93412" x="5588000" y="3194050"/>
          <p14:tracePt t="93427" x="5492750" y="3308350"/>
          <p14:tracePt t="93444" x="5416550" y="3409950"/>
          <p14:tracePt t="93460" x="5365750" y="3505200"/>
          <p14:tracePt t="93477" x="5340350" y="3587750"/>
          <p14:tracePt t="93494" x="5327650" y="3619500"/>
          <p14:tracePt t="93511" x="5327650" y="3632200"/>
          <p14:tracePt t="93527" x="5327650" y="3663950"/>
          <p14:tracePt t="93544" x="5327650" y="3683000"/>
          <p14:tracePt t="93561" x="5327650" y="3708400"/>
          <p14:tracePt t="93578" x="5327650" y="3727450"/>
          <p14:tracePt t="93594" x="5327650" y="3740150"/>
          <p14:tracePt t="93611" x="5327650" y="3765550"/>
          <p14:tracePt t="93627" x="5334000" y="3790950"/>
          <p14:tracePt t="93644" x="5359400" y="3835400"/>
          <p14:tracePt t="93660" x="5384800" y="3886200"/>
          <p14:tracePt t="93677" x="5454650" y="3949700"/>
          <p14:tracePt t="93693" x="5537200" y="4019550"/>
          <p14:tracePt t="93711" x="5638800" y="4083050"/>
          <p14:tracePt t="93727" x="5708650" y="4133850"/>
          <p14:tracePt t="93744" x="5791200" y="4171950"/>
          <p14:tracePt t="93761" x="5803900" y="4184650"/>
          <p14:tracePt t="93777" x="5816600" y="4197350"/>
          <p14:tracePt t="93817" x="5822950" y="4203700"/>
          <p14:tracePt t="93841" x="5829300" y="4210050"/>
          <p14:tracePt t="93865" x="5829300" y="4216400"/>
          <p14:tracePt t="93865" x="5835650" y="4216400"/>
          <p14:tracePt t="93880" x="5835650" y="4222750"/>
          <p14:tracePt t="93889" x="5842000" y="4222750"/>
          <p14:tracePt t="93905" x="5848350" y="4229100"/>
          <p14:tracePt t="93913" x="5854700" y="4229100"/>
          <p14:tracePt t="93929" x="5861050" y="4229100"/>
          <p14:tracePt t="93937" x="5873750" y="4235450"/>
          <p14:tracePt t="93943" x="5886450" y="4235450"/>
          <p14:tracePt t="93961" x="5892800" y="4235450"/>
          <p14:tracePt t="93977" x="5905500" y="4222750"/>
          <p14:tracePt t="93994" x="5905500" y="4191000"/>
          <p14:tracePt t="94011" x="5899150" y="4146550"/>
          <p14:tracePt t="94027" x="5867400" y="4102100"/>
          <p14:tracePt t="94044" x="5848350" y="4070350"/>
          <p14:tracePt t="94060" x="5829300" y="4044950"/>
          <p14:tracePt t="94078" x="5797550" y="4025900"/>
          <p14:tracePt t="94094" x="5746750" y="4019550"/>
          <p14:tracePt t="94111" x="5676900" y="4019550"/>
          <p14:tracePt t="94127" x="5600700" y="4019550"/>
          <p14:tracePt t="94144" x="5492750" y="4019550"/>
          <p14:tracePt t="94161" x="5448300" y="4025900"/>
          <p14:tracePt t="94178" x="5410200" y="4044950"/>
          <p14:tracePt t="94194" x="5391150" y="4051300"/>
          <p14:tracePt t="94211" x="5384800" y="4057650"/>
          <p14:tracePt t="94227" x="5378450" y="4064000"/>
          <p14:tracePt t="94244" x="5372100" y="4064000"/>
          <p14:tracePt t="94260" x="5372100" y="4076700"/>
          <p14:tracePt t="94385" x="5384800" y="4076700"/>
          <p14:tracePt t="94393" x="5403850" y="4076700"/>
          <p14:tracePt t="94404" x="5429250" y="4076700"/>
          <p14:tracePt t="94410" x="5473700" y="4076700"/>
          <p14:tracePt t="94427" x="5543550" y="4076700"/>
          <p14:tracePt t="94444" x="5613400" y="4076700"/>
          <p14:tracePt t="94460" x="5676900" y="4095750"/>
          <p14:tracePt t="94477" x="5727700" y="4095750"/>
          <p14:tracePt t="94494" x="5759450" y="4108450"/>
          <p14:tracePt t="94511" x="5778500" y="4108450"/>
          <p14:tracePt t="94527" x="5791200" y="4108450"/>
          <p14:tracePt t="94544" x="5816600" y="4114800"/>
          <p14:tracePt t="94561" x="5829300" y="4114800"/>
          <p14:tracePt t="94577" x="5861050" y="4114800"/>
          <p14:tracePt t="94594" x="5886450" y="4114800"/>
          <p14:tracePt t="94610" x="5899150" y="4114800"/>
          <p14:tracePt t="94627" x="5918200" y="4114800"/>
          <p14:tracePt t="94644" x="5924550" y="4108450"/>
          <p14:tracePt t="94660" x="5937250" y="4102100"/>
          <p14:tracePt t="94677" x="5943600" y="4095750"/>
          <p14:tracePt t="94693" x="5943600" y="4089400"/>
          <p14:tracePt t="94710" x="5956300" y="4083050"/>
          <p14:tracePt t="94727" x="5962650" y="4076700"/>
          <p14:tracePt t="94744" x="5981700" y="4064000"/>
          <p14:tracePt t="94761" x="5988050" y="4057650"/>
          <p14:tracePt t="94777" x="5994400" y="4044950"/>
          <p14:tracePt t="94945" x="5994400" y="4038600"/>
          <p14:tracePt t="94968" x="5988050" y="4032250"/>
          <p14:tracePt t="94985" x="5988050" y="4025900"/>
          <p14:tracePt t="94995" x="5981700" y="4013200"/>
          <p14:tracePt t="95017" x="5975350" y="4013200"/>
          <p14:tracePt t="95024" x="5975350" y="4006850"/>
          <p14:tracePt t="95048" x="5969000" y="4000500"/>
          <p14:tracePt t="95113" x="5962650" y="3994150"/>
          <p14:tracePt t="95145" x="5956300" y="3994150"/>
          <p14:tracePt t="95169" x="5949950" y="3994150"/>
          <p14:tracePt t="95186" x="5943600" y="3994150"/>
          <p14:tracePt t="95186" x="5937250" y="3994150"/>
          <p14:tracePt t="95209" x="5930900" y="3994150"/>
          <p14:tracePt t="95225" x="5924550" y="3994150"/>
          <p14:tracePt t="95809" x="5924550" y="3987800"/>
          <p14:tracePt t="95840" x="5924550" y="3981450"/>
          <p14:tracePt t="95889" x="5924550" y="3975100"/>
          <p14:tracePt t="95937" x="5924550" y="3968750"/>
          <p14:tracePt t="97169" x="5924550" y="3949700"/>
          <p14:tracePt t="97177" x="5873750" y="3879850"/>
          <p14:tracePt t="97177" x="5734050" y="3778250"/>
          <p14:tracePt t="97196" x="5467350" y="3606800"/>
          <p14:tracePt t="97212" x="5162550" y="3460750"/>
          <p14:tracePt t="97228" x="4895850" y="3333750"/>
          <p14:tracePt t="97245" x="4616450" y="3206750"/>
          <p14:tracePt t="97260" x="4400550" y="3117850"/>
          <p14:tracePt t="97277" x="4191000" y="3022600"/>
          <p14:tracePt t="97294" x="4051300" y="2978150"/>
          <p14:tracePt t="97310" x="3956050" y="2940050"/>
          <p14:tracePt t="97327" x="3879850" y="2914650"/>
          <p14:tracePt t="97344" x="3803650" y="2882900"/>
          <p14:tracePt t="97361" x="3771900" y="2870200"/>
          <p14:tracePt t="97377" x="3759200" y="2863850"/>
          <p14:tracePt t="97417" x="3752850" y="2863850"/>
          <p14:tracePt t="97440" x="3746500" y="2863850"/>
          <p14:tracePt t="97465" x="3740150" y="2863850"/>
          <p14:tracePt t="97472" x="3733800" y="2863850"/>
          <p14:tracePt t="97480" x="3727450" y="2870200"/>
          <p14:tracePt t="97496" x="3714750" y="2882900"/>
          <p14:tracePt t="97500" x="3708400" y="2895600"/>
          <p14:tracePt t="97510" x="3695700" y="2908300"/>
          <p14:tracePt t="97527" x="3676650" y="2940050"/>
          <p14:tracePt t="97544" x="3651250" y="2990850"/>
          <p14:tracePt t="97561" x="3625850" y="3041650"/>
          <p14:tracePt t="97577" x="3600450" y="3105150"/>
          <p14:tracePt t="97594" x="3587750" y="3175000"/>
          <p14:tracePt t="97611" x="3581400" y="3257550"/>
          <p14:tracePt t="97627" x="3581400" y="3333750"/>
          <p14:tracePt t="97644" x="3600450" y="3390900"/>
          <p14:tracePt t="97660" x="3638550" y="3454400"/>
          <p14:tracePt t="97677" x="3670300" y="3498850"/>
          <p14:tracePt t="97693" x="3708400" y="3524250"/>
          <p14:tracePt t="97710" x="3759200" y="3549650"/>
          <p14:tracePt t="97727" x="3822700" y="3562350"/>
          <p14:tracePt t="97727" x="3848100" y="3562350"/>
          <p14:tracePt t="97745" x="3924300" y="3568700"/>
          <p14:tracePt t="97761" x="4006850" y="3568700"/>
          <p14:tracePt t="97793" x="4070350" y="3568700"/>
          <p14:tracePt t="97794" x="4146550" y="3549650"/>
          <p14:tracePt t="97810" x="4197350" y="3517900"/>
          <p14:tracePt t="97827" x="4254500" y="3460750"/>
          <p14:tracePt t="97843" x="4286250" y="3384550"/>
          <p14:tracePt t="97860" x="4318000" y="3295650"/>
          <p14:tracePt t="97877" x="4330700" y="3219450"/>
          <p14:tracePt t="97893" x="4330700" y="3168650"/>
          <p14:tracePt t="97910" x="4324350" y="3117850"/>
          <p14:tracePt t="97927" x="4311650" y="3092450"/>
          <p14:tracePt t="97944" x="4279900" y="3041650"/>
          <p14:tracePt t="97961" x="4248150" y="3003550"/>
          <p14:tracePt t="97977" x="4210050" y="2965450"/>
          <p14:tracePt t="97993" x="4165600" y="2933700"/>
          <p14:tracePt t="98010" x="4127500" y="2901950"/>
          <p14:tracePt t="98027" x="4057650" y="2882900"/>
          <p14:tracePt t="98043" x="3981450" y="2857500"/>
          <p14:tracePt t="98060" x="3911600" y="2838450"/>
          <p14:tracePt t="98077" x="3835400" y="2825750"/>
          <p14:tracePt t="98093" x="3771900" y="2819400"/>
          <p14:tracePt t="98110" x="3721100" y="2819400"/>
          <p14:tracePt t="98127" x="3683000" y="2819400"/>
          <p14:tracePt t="98127" x="3663950" y="2819400"/>
          <p14:tracePt t="98145" x="3638550" y="2825750"/>
          <p14:tracePt t="98161" x="3600450" y="2844800"/>
          <p14:tracePt t="98177" x="3575050" y="2863850"/>
          <p14:tracePt t="98194" x="3543300" y="2889250"/>
          <p14:tracePt t="98210" x="3511550" y="2914650"/>
          <p14:tracePt t="98227" x="3498850" y="2933700"/>
          <p14:tracePt t="98243" x="3479800" y="2959100"/>
          <p14:tracePt t="98260" x="3460750" y="2990850"/>
          <p14:tracePt t="98277" x="3448050" y="3009900"/>
          <p14:tracePt t="98293" x="3429000" y="3041650"/>
          <p14:tracePt t="98310" x="3409950" y="3067050"/>
          <p14:tracePt t="98327" x="3409950" y="3098800"/>
          <p14:tracePt t="98343" x="3397250" y="3143250"/>
          <p14:tracePt t="98362" x="3397250" y="3175000"/>
          <p14:tracePt t="98377" x="3397250" y="3213100"/>
          <p14:tracePt t="98394" x="3397250" y="3244850"/>
          <p14:tracePt t="98410" x="3397250" y="3270250"/>
          <p14:tracePt t="98427" x="3403600" y="3295650"/>
          <p14:tracePt t="98443" x="3416300" y="3314700"/>
          <p14:tracePt t="98460" x="3441700" y="3346450"/>
          <p14:tracePt t="98477" x="3448050" y="3359150"/>
          <p14:tracePt t="98494" x="3467100" y="3378200"/>
          <p14:tracePt t="98510" x="3486150" y="3390900"/>
          <p14:tracePt t="98527" x="3517900" y="3409950"/>
          <p14:tracePt t="98544" x="3575050" y="3435350"/>
          <p14:tracePt t="98562" x="3638550" y="3460750"/>
          <p14:tracePt t="98577" x="3702050" y="3473450"/>
          <p14:tracePt t="98594" x="3771900" y="3486150"/>
          <p14:tracePt t="98610" x="3816350" y="3486150"/>
          <p14:tracePt t="98627" x="3879850" y="3486150"/>
          <p14:tracePt t="98643" x="3943350" y="3486150"/>
          <p14:tracePt t="98660" x="3994150" y="3479800"/>
          <p14:tracePt t="98677" x="4051300" y="3435350"/>
          <p14:tracePt t="98694" x="4114800" y="3378200"/>
          <p14:tracePt t="98710" x="4159250" y="3333750"/>
          <p14:tracePt t="98727" x="4184650" y="3289300"/>
          <p14:tracePt t="98743" x="4197350" y="3232150"/>
          <p14:tracePt t="98761" x="4203700" y="3194050"/>
          <p14:tracePt t="98778" x="4203700" y="3149600"/>
          <p14:tracePt t="98794" x="4203700" y="3092450"/>
          <p14:tracePt t="98810" x="4178300" y="3048000"/>
          <p14:tracePt t="98826" x="4159250" y="3016250"/>
          <p14:tracePt t="98843" x="4133850" y="2990850"/>
          <p14:tracePt t="98860" x="4108450" y="2965450"/>
          <p14:tracePt t="98877" x="4076700" y="2946400"/>
          <p14:tracePt t="98894" x="4044950" y="2927350"/>
          <p14:tracePt t="98910" x="3987800" y="2908300"/>
          <p14:tracePt t="98927" x="3917950" y="2889250"/>
          <p14:tracePt t="98943" x="3841750" y="2870200"/>
          <p14:tracePt t="98961" x="3759200" y="2857500"/>
          <p14:tracePt t="98977" x="3689350" y="2857500"/>
          <p14:tracePt t="98994" x="3638550" y="2857500"/>
          <p14:tracePt t="99010" x="3606800" y="2857500"/>
          <p14:tracePt t="99027" x="3575050" y="2857500"/>
          <p14:tracePt t="99043" x="3549650" y="2870200"/>
          <p14:tracePt t="99060" x="3517900" y="2882900"/>
          <p14:tracePt t="99077" x="3479800" y="2908300"/>
          <p14:tracePt t="99094" x="3441700" y="2940050"/>
          <p14:tracePt t="99110" x="3409950" y="2971800"/>
          <p14:tracePt t="99127" x="3378200" y="3009900"/>
          <p14:tracePt t="99143" x="3346450" y="3041650"/>
          <p14:tracePt t="99161" x="3333750" y="3067050"/>
          <p14:tracePt t="99177" x="3321050" y="3092450"/>
          <p14:tracePt t="99194" x="3321050" y="3124200"/>
          <p14:tracePt t="99227" x="3321050" y="3136900"/>
          <p14:tracePt t="99228" x="3321050" y="3162300"/>
          <p14:tracePt t="99243" x="3321050" y="3187700"/>
          <p14:tracePt t="99260" x="3321050" y="3213100"/>
          <p14:tracePt t="99277" x="3321050" y="3232150"/>
          <p14:tracePt t="99294" x="3321050" y="3251200"/>
          <p14:tracePt t="99310" x="3327400" y="3270250"/>
          <p14:tracePt t="99327" x="3340100" y="3282950"/>
          <p14:tracePt t="99343" x="3346450" y="3295650"/>
          <p14:tracePt t="99361" x="3352800" y="3302000"/>
          <p14:tracePt t="99377" x="3359150" y="3314700"/>
          <p14:tracePt t="99394" x="3365500" y="3327400"/>
          <p14:tracePt t="99410" x="3371850" y="3327400"/>
          <p14:tracePt t="99464" x="3378200" y="3333750"/>
          <p14:tracePt t="99504" x="3384550" y="3333750"/>
          <p14:tracePt t="99520" x="3390900" y="3333750"/>
          <p14:tracePt t="99576" x="3397250" y="3333750"/>
          <p14:tracePt t="99592" x="3397250" y="3340100"/>
          <p14:tracePt t="99610" x="3403600" y="3340100"/>
          <p14:tracePt t="99865" x="3416300" y="3340100"/>
          <p14:tracePt t="99872" x="3416300" y="3346450"/>
          <p14:tracePt t="99888" x="3422650" y="3352800"/>
          <p14:tracePt t="99904" x="3429000" y="3359150"/>
          <p14:tracePt t="99920" x="3435350" y="3359150"/>
          <p14:tracePt t="99928" x="3441700" y="3359150"/>
          <p14:tracePt t="99937" x="3448050" y="3359150"/>
          <p14:tracePt t="99937" x="3454400" y="3365500"/>
          <p14:tracePt t="99945" x="3467100" y="3371850"/>
          <p14:tracePt t="99960" x="3492500" y="3384550"/>
          <p14:tracePt t="99978" x="3530600" y="3397250"/>
          <p14:tracePt t="99994" x="3575050" y="3416300"/>
          <p14:tracePt t="100011" x="3644900" y="3435350"/>
          <p14:tracePt t="100027" x="3708400" y="3448050"/>
          <p14:tracePt t="100044" x="3752850" y="3448050"/>
          <p14:tracePt t="100060" x="3790950" y="3448050"/>
          <p14:tracePt t="100077" x="3822700" y="3429000"/>
          <p14:tracePt t="100093" x="3854450" y="3403600"/>
          <p14:tracePt t="100110" x="3879850" y="3359150"/>
          <p14:tracePt t="100127" x="3898900" y="3314700"/>
          <p14:tracePt t="100144" x="3911600" y="3244850"/>
          <p14:tracePt t="100160" x="3917950" y="3206750"/>
          <p14:tracePt t="100177" x="3917950" y="3168650"/>
          <p14:tracePt t="100193" x="3917950" y="3124200"/>
          <p14:tracePt t="100210" x="3905250" y="3073400"/>
          <p14:tracePt t="100227" x="3886200" y="3035300"/>
          <p14:tracePt t="100243" x="3867150" y="2990850"/>
          <p14:tracePt t="100260" x="3848100" y="2971800"/>
          <p14:tracePt t="100277" x="3835400" y="2952750"/>
          <p14:tracePt t="100294" x="3816350" y="2933700"/>
          <p14:tracePt t="100310" x="3803650" y="2921000"/>
          <p14:tracePt t="100327" x="3790950" y="2908300"/>
          <p14:tracePt t="100343" x="3778250" y="2895600"/>
          <p14:tracePt t="100361" x="3759200" y="2889250"/>
          <p14:tracePt t="100377" x="3740150" y="2882900"/>
          <p14:tracePt t="100393" x="3714750" y="2876550"/>
          <p14:tracePt t="100410" x="3689350" y="2876550"/>
          <p14:tracePt t="100427" x="3663950" y="2876550"/>
          <p14:tracePt t="100444" x="3632200" y="2876550"/>
          <p14:tracePt t="100460" x="3594100" y="2889250"/>
          <p14:tracePt t="100477" x="3562350" y="2908300"/>
          <p14:tracePt t="100493" x="3543300" y="2914650"/>
          <p14:tracePt t="100510" x="3511550" y="2940050"/>
          <p14:tracePt t="100527" x="3492500" y="2952750"/>
          <p14:tracePt t="100544" x="3467100" y="2978150"/>
          <p14:tracePt t="100561" x="3460750" y="2997200"/>
          <p14:tracePt t="100577" x="3448050" y="3009900"/>
          <p14:tracePt t="100594" x="3435350" y="3035300"/>
          <p14:tracePt t="100610" x="3429000" y="3067050"/>
          <p14:tracePt t="100627" x="3422650" y="3092450"/>
          <p14:tracePt t="100644" x="3416300" y="3117850"/>
          <p14:tracePt t="100660" x="3409950" y="3143250"/>
          <p14:tracePt t="100677" x="3409950" y="3168650"/>
          <p14:tracePt t="100693" x="3409950" y="3187700"/>
          <p14:tracePt t="100710" x="3409950" y="3200400"/>
          <p14:tracePt t="100727" x="3416300" y="3219450"/>
          <p14:tracePt t="100744" x="3435350" y="3244850"/>
          <p14:tracePt t="100760" x="3448050" y="3270250"/>
          <p14:tracePt t="100777" x="3467100" y="3302000"/>
          <p14:tracePt t="100793" x="3479800" y="3314700"/>
          <p14:tracePt t="100811" x="3505200" y="3340100"/>
          <p14:tracePt t="100827" x="3530600" y="3359150"/>
          <p14:tracePt t="100844" x="3549650" y="3371850"/>
          <p14:tracePt t="100860" x="3575050" y="3390900"/>
          <p14:tracePt t="100877" x="3606800" y="3403600"/>
          <p14:tracePt t="100893" x="3644900" y="3416300"/>
          <p14:tracePt t="100910" x="3695700" y="3422650"/>
          <p14:tracePt t="100927" x="3752850" y="3435350"/>
          <p14:tracePt t="100944" x="3803650" y="3441700"/>
          <p14:tracePt t="100961" x="3848100" y="3441700"/>
          <p14:tracePt t="100977" x="3886200" y="3441700"/>
          <p14:tracePt t="100993" x="3917950" y="3441700"/>
          <p14:tracePt t="101010" x="3949700" y="3441700"/>
          <p14:tracePt t="101027" x="3981450" y="3429000"/>
          <p14:tracePt t="101044" x="4006850" y="3409950"/>
          <p14:tracePt t="101060" x="4032250" y="3390900"/>
          <p14:tracePt t="101077" x="4064000" y="3352800"/>
          <p14:tracePt t="101093" x="4095750" y="3295650"/>
          <p14:tracePt t="101110" x="4114800" y="3257550"/>
          <p14:tracePt t="101127" x="4127500" y="3219450"/>
          <p14:tracePt t="101144" x="4133850" y="3175000"/>
          <p14:tracePt t="101161" x="4133850" y="3136900"/>
          <p14:tracePt t="101177" x="4133850" y="3111500"/>
          <p14:tracePt t="101193" x="4133850" y="3092450"/>
          <p14:tracePt t="101210" x="4127500" y="3067050"/>
          <p14:tracePt t="101227" x="4114800" y="3041650"/>
          <p14:tracePt t="101243" x="4095750" y="3016250"/>
          <p14:tracePt t="101260" x="4064000" y="2990850"/>
          <p14:tracePt t="101277" x="4038600" y="2965450"/>
          <p14:tracePt t="101293" x="3994150" y="2933700"/>
          <p14:tracePt t="101311" x="3962400" y="2908300"/>
          <p14:tracePt t="101327" x="3917950" y="2895600"/>
          <p14:tracePt t="101344" x="3854450" y="2870200"/>
          <p14:tracePt t="101360" x="3822700" y="2851150"/>
          <p14:tracePt t="101377" x="3784600" y="2851150"/>
          <p14:tracePt t="101393" x="3752850" y="2844800"/>
          <p14:tracePt t="101410" x="3714750" y="2844800"/>
          <p14:tracePt t="101427" x="3683000" y="2844800"/>
          <p14:tracePt t="101443" x="3651250" y="2844800"/>
          <p14:tracePt t="101460" x="3632200" y="2844800"/>
          <p14:tracePt t="101477" x="3594100" y="2851150"/>
          <p14:tracePt t="101494" x="3556000" y="2863850"/>
          <p14:tracePt t="101510" x="3524250" y="2876550"/>
          <p14:tracePt t="101527" x="3479800" y="2901950"/>
          <p14:tracePt t="101543" x="3467100" y="2921000"/>
          <p14:tracePt t="101559" x="3435350" y="2940050"/>
          <p14:tracePt t="101577" x="3416300" y="2959100"/>
          <p14:tracePt t="101593" x="3409950" y="2971800"/>
          <p14:tracePt t="101610" x="3397250" y="2990850"/>
          <p14:tracePt t="101627" x="3390900" y="3016250"/>
          <p14:tracePt t="101643" x="3384550" y="3035300"/>
          <p14:tracePt t="101661" x="3378200" y="3054350"/>
          <p14:tracePt t="101677" x="3378200" y="3067050"/>
          <p14:tracePt t="101694" x="3378200" y="3079750"/>
          <p14:tracePt t="101710" x="3371850" y="3092450"/>
          <p14:tracePt t="101727" x="3371850" y="3105150"/>
          <p14:tracePt t="101743" x="3371850" y="3117850"/>
          <p14:tracePt t="101784" x="3371850" y="3124200"/>
          <p14:tracePt t="101809" x="3371850" y="3130550"/>
          <p14:tracePt t="101825" x="3371850" y="3136900"/>
          <p14:tracePt t="101840" x="3371850" y="3143250"/>
          <p14:tracePt t="101848" x="3371850" y="3149600"/>
          <p14:tracePt t="101856" x="3371850" y="3155950"/>
          <p14:tracePt t="101860" x="3371850" y="3168650"/>
          <p14:tracePt t="101876" x="3384550" y="3187700"/>
          <p14:tracePt t="101894" x="3384550" y="3213100"/>
          <p14:tracePt t="101909" x="3397250" y="3238500"/>
          <p14:tracePt t="101926" x="3397250" y="3251200"/>
          <p14:tracePt t="101943" x="3416300" y="3282950"/>
          <p14:tracePt t="101961" x="3429000" y="3295650"/>
          <p14:tracePt t="101977" x="3441700" y="3314700"/>
          <p14:tracePt t="101994" x="3454400" y="3327400"/>
          <p14:tracePt t="102010" x="3467100" y="3340100"/>
          <p14:tracePt t="102027" x="3486150" y="3359150"/>
          <p14:tracePt t="102043" x="3505200" y="3371850"/>
          <p14:tracePt t="102060" x="3524250" y="3384550"/>
          <p14:tracePt t="102077" x="3536950" y="3390900"/>
          <p14:tracePt t="102093" x="3549650" y="3390900"/>
          <p14:tracePt t="102110" x="3568700" y="3397250"/>
          <p14:tracePt t="102127" x="3587750" y="3403600"/>
          <p14:tracePt t="102143" x="3606800" y="3403600"/>
          <p14:tracePt t="102161" x="3619500" y="3403600"/>
          <p14:tracePt t="102177" x="3625850" y="3403600"/>
          <p14:tracePt t="102193" x="3638550" y="3403600"/>
          <p14:tracePt t="102210" x="3644900" y="3409950"/>
          <p14:tracePt t="102226" x="3651250" y="3409950"/>
          <p14:tracePt t="102243" x="3657600" y="3409950"/>
          <p14:tracePt t="102260" x="3663950" y="3416300"/>
          <p14:tracePt t="102296" x="3670300" y="3416300"/>
          <p14:tracePt t="102328" x="3676650" y="3416300"/>
          <p14:tracePt t="102336" x="3683000" y="3416300"/>
          <p14:tracePt t="102384" x="3689350" y="3416300"/>
          <p14:tracePt t="103032" x="3676650" y="3409950"/>
          <p14:tracePt t="103040" x="3638550" y="3378200"/>
          <p14:tracePt t="103046" x="3530600" y="3314700"/>
          <p14:tracePt t="103060" x="3371850" y="3257550"/>
          <p14:tracePt t="103078" x="3162300" y="3206750"/>
          <p14:tracePt t="103094" x="2825750" y="3162300"/>
          <p14:tracePt t="103110" x="2489200" y="3117850"/>
          <p14:tracePt t="103127" x="2133600" y="3111500"/>
          <p14:tracePt t="103143" x="1600200" y="3111500"/>
          <p14:tracePt t="103161" x="1314450" y="3111500"/>
          <p14:tracePt t="103177" x="1162050" y="3117850"/>
          <p14:tracePt t="103193" x="1041400" y="3136900"/>
          <p14:tracePt t="103210" x="952500" y="3149600"/>
          <p14:tracePt t="103227" x="908050" y="3162300"/>
          <p14:tracePt t="103243" x="895350" y="3168650"/>
          <p14:tracePt t="103260" x="882650" y="3175000"/>
          <p14:tracePt t="103276" x="876300" y="3200400"/>
          <p14:tracePt t="103293" x="863600" y="3225800"/>
          <p14:tracePt t="103311" x="857250" y="3244850"/>
          <p14:tracePt t="103327" x="825500" y="3295650"/>
          <p14:tracePt t="103345" x="819150" y="3327400"/>
          <p14:tracePt t="103360" x="812800" y="3359150"/>
          <p14:tracePt t="103377" x="812800" y="3390900"/>
          <p14:tracePt t="103393" x="812800" y="3422650"/>
          <p14:tracePt t="103410" x="825500" y="3454400"/>
          <p14:tracePt t="103426" x="844550" y="3473450"/>
          <p14:tracePt t="103443" x="869950" y="3498850"/>
          <p14:tracePt t="103460" x="901700" y="3511550"/>
          <p14:tracePt t="103477" x="933450" y="3524250"/>
          <p14:tracePt t="103493" x="990600" y="3536950"/>
          <p14:tracePt t="103510" x="1066800" y="3543300"/>
          <p14:tracePt t="103526" x="1136650" y="3549650"/>
          <p14:tracePt t="103543" x="1282700" y="3549650"/>
          <p14:tracePt t="103560" x="1371600" y="3517900"/>
          <p14:tracePt t="103577" x="1473200" y="3454400"/>
          <p14:tracePt t="103593" x="1555750" y="3384550"/>
          <p14:tracePt t="103610" x="1581150" y="3352800"/>
          <p14:tracePt t="103626" x="1581150" y="3327400"/>
          <p14:tracePt t="103643" x="1581150" y="3276600"/>
          <p14:tracePt t="103660" x="1581150" y="3213100"/>
          <p14:tracePt t="103677" x="1562100" y="3149600"/>
          <p14:tracePt t="103693" x="1524000" y="3092450"/>
          <p14:tracePt t="103710" x="1485900" y="3048000"/>
          <p14:tracePt t="103726" x="1447800" y="3009900"/>
          <p14:tracePt t="103726" x="1428750" y="2997200"/>
          <p14:tracePt t="103744" x="1377950" y="2978150"/>
          <p14:tracePt t="103760" x="1320800" y="2952750"/>
          <p14:tracePt t="103777" x="1257300" y="2933700"/>
          <p14:tracePt t="103793" x="1193800" y="2927350"/>
          <p14:tracePt t="103810" x="1136650" y="2927350"/>
          <p14:tracePt t="103826" x="1073150" y="2927350"/>
          <p14:tracePt t="103844" x="1003300" y="2927350"/>
          <p14:tracePt t="103860" x="933450" y="2952750"/>
          <p14:tracePt t="103877" x="882650" y="2990850"/>
          <p14:tracePt t="103894" x="825500" y="3048000"/>
          <p14:tracePt t="103910" x="793750" y="3098800"/>
          <p14:tracePt t="103927" x="774700" y="3143250"/>
          <p14:tracePt t="103943" x="768350" y="3187700"/>
          <p14:tracePt t="103960" x="768350" y="3219450"/>
          <p14:tracePt t="103977" x="768350" y="3244850"/>
          <p14:tracePt t="103993" x="768350" y="3263900"/>
          <p14:tracePt t="104010" x="774700" y="3289300"/>
          <p14:tracePt t="104026" x="781050" y="3302000"/>
          <p14:tracePt t="104043" x="787400" y="3314700"/>
          <p14:tracePt t="104296" x="819150" y="3333750"/>
          <p14:tracePt t="104304" x="863600" y="3365500"/>
          <p14:tracePt t="104312" x="933450" y="3397250"/>
          <p14:tracePt t="104313" x="1003300" y="3435350"/>
          <p14:tracePt t="104326" x="1276350" y="3556000"/>
          <p14:tracePt t="104326" x="1460500" y="3644900"/>
          <p14:tracePt t="104344" x="1866900" y="3822700"/>
          <p14:tracePt t="104360" x="2324100" y="4025900"/>
          <p14:tracePt t="104376" x="2736850" y="4165600"/>
          <p14:tracePt t="104393" x="3086100" y="4260850"/>
          <p14:tracePt t="104410" x="3435350" y="4292600"/>
          <p14:tracePt t="104426" x="3733800" y="4267200"/>
          <p14:tracePt t="104444" x="3975100" y="4210050"/>
          <p14:tracePt t="104460" x="4133850" y="4108450"/>
          <p14:tracePt t="104477" x="4273550" y="3981450"/>
          <p14:tracePt t="104493" x="4368800" y="3822700"/>
          <p14:tracePt t="104510" x="4419600" y="3714750"/>
          <p14:tracePt t="104527" x="4445000" y="3606800"/>
          <p14:tracePt t="104527" x="4445000" y="3568700"/>
          <p14:tracePt t="104544" x="4451350" y="3524250"/>
          <p14:tracePt t="104560" x="4451350" y="3498850"/>
          <p14:tracePt t="104577" x="4451350" y="3486150"/>
          <p14:tracePt t="104593" x="4451350" y="3473450"/>
          <p14:tracePt t="104632" x="4451350" y="3467100"/>
          <p14:tracePt t="104633" x="4445000" y="3467100"/>
          <p14:tracePt t="104643" x="4438650" y="3441700"/>
          <p14:tracePt t="104660" x="4419600" y="3416300"/>
          <p14:tracePt t="104676" x="4381500" y="3378200"/>
          <p14:tracePt t="104693" x="4356100" y="3327400"/>
          <p14:tracePt t="104710" x="4337050" y="3282950"/>
          <p14:tracePt t="104726" x="4311650" y="3232150"/>
          <p14:tracePt t="104726" x="4298950" y="3213100"/>
          <p14:tracePt t="104744" x="4286250" y="3162300"/>
          <p14:tracePt t="104760" x="4279900" y="3105150"/>
          <p14:tracePt t="104776" x="4267200" y="3060700"/>
          <p14:tracePt t="104793" x="4267200" y="3022600"/>
          <p14:tracePt t="104810" x="4260850" y="2990850"/>
          <p14:tracePt t="104826" x="4241800" y="2952750"/>
          <p14:tracePt t="104843" x="4235450" y="2927350"/>
          <p14:tracePt t="104860" x="4222750" y="2901950"/>
          <p14:tracePt t="104877" x="4222750" y="2889250"/>
          <p14:tracePt t="104893" x="4210050" y="2876550"/>
          <p14:tracePt t="104910" x="4210050" y="2870200"/>
          <p14:tracePt t="104944" x="4210050" y="2863850"/>
          <p14:tracePt t="105120" x="4210050" y="2857500"/>
          <p14:tracePt t="105125" x="4222750" y="2857500"/>
          <p14:tracePt t="105136" x="4241800" y="2857500"/>
          <p14:tracePt t="105143" x="4292600" y="2857500"/>
          <p14:tracePt t="105161" x="4318000" y="2851150"/>
          <p14:tracePt t="105177" x="4330700" y="2844800"/>
          <p14:tracePt t="105193" x="4337050" y="2844800"/>
          <p14:tracePt t="105464" x="4330700" y="2838450"/>
          <p14:tracePt t="105472" x="4324350" y="2838450"/>
          <p14:tracePt t="105480" x="4298950" y="2838450"/>
          <p14:tracePt t="105495" x="4248150" y="2832100"/>
          <p14:tracePt t="105510" x="4191000" y="2832100"/>
          <p14:tracePt t="105527" x="4095750" y="2832100"/>
          <p14:tracePt t="105543" x="3860800" y="2832100"/>
          <p14:tracePt t="105560" x="3625850" y="2895600"/>
          <p14:tracePt t="105576" x="3308350" y="2984500"/>
          <p14:tracePt t="105594" x="2933700" y="3105150"/>
          <p14:tracePt t="105610" x="2565400" y="3194050"/>
          <p14:tracePt t="105627" x="2228850" y="3295650"/>
          <p14:tracePt t="105643" x="2019300" y="3352800"/>
          <p14:tracePt t="105660" x="1828800" y="3416300"/>
          <p14:tracePt t="105676" x="1670050" y="3460750"/>
          <p14:tracePt t="105694" x="1530350" y="3498850"/>
          <p14:tracePt t="105710" x="1397000" y="3524250"/>
          <p14:tracePt t="105727" x="1282700" y="3536950"/>
          <p14:tracePt t="105743" x="1111250" y="3556000"/>
          <p14:tracePt t="105761" x="1016000" y="3568700"/>
          <p14:tracePt t="105777" x="933450" y="3575050"/>
          <p14:tracePt t="105793" x="908050" y="3575050"/>
          <p14:tracePt t="105810" x="895350" y="3581400"/>
          <p14:tracePt t="105928" x="889000" y="3581400"/>
          <p14:tracePt t="107088" x="895350" y="3581400"/>
          <p14:tracePt t="107096" x="901700" y="3581400"/>
          <p14:tracePt t="107104" x="927100" y="3581400"/>
          <p14:tracePt t="107110" x="990600" y="3581400"/>
          <p14:tracePt t="107127" x="1073150" y="3587750"/>
          <p14:tracePt t="107144" x="1143000" y="3587750"/>
          <p14:tracePt t="107161" x="1193800" y="3594100"/>
          <p14:tracePt t="107177" x="1250950" y="3606800"/>
          <p14:tracePt t="107193" x="1295400" y="3613150"/>
          <p14:tracePt t="107210" x="1308100" y="3619500"/>
          <p14:tracePt t="107226" x="1320800" y="3632200"/>
          <p14:tracePt t="107243" x="1339850" y="3644900"/>
          <p14:tracePt t="107259" x="1352550" y="3663950"/>
          <p14:tracePt t="107276" x="1365250" y="3676650"/>
          <p14:tracePt t="107293" x="1377950" y="3695700"/>
          <p14:tracePt t="107310" x="1384300" y="3708400"/>
          <p14:tracePt t="107326" x="1397000" y="3721100"/>
          <p14:tracePt t="107343" x="1409700" y="3765550"/>
          <p14:tracePt t="107360" x="1422400" y="3790950"/>
          <p14:tracePt t="107377" x="1435100" y="3829050"/>
          <p14:tracePt t="107393" x="1441450" y="3867150"/>
          <p14:tracePt t="107410" x="1441450" y="3905250"/>
          <p14:tracePt t="107426" x="1441450" y="3937000"/>
          <p14:tracePt t="107444" x="1441450" y="3987800"/>
          <p14:tracePt t="107460" x="1441450" y="4083050"/>
          <p14:tracePt t="107477" x="1441450" y="4210050"/>
          <p14:tracePt t="107493" x="1441450" y="4349750"/>
          <p14:tracePt t="107510" x="1441450" y="4514850"/>
          <p14:tracePt t="107526" x="1441450" y="4679950"/>
          <p14:tracePt t="107543" x="1460500" y="4819650"/>
          <p14:tracePt t="107560" x="1473200" y="4870450"/>
          <p14:tracePt t="107576" x="1485900" y="4895850"/>
          <p14:tracePt t="107593" x="1485900" y="4908550"/>
          <p14:tracePt t="107610" x="1485900" y="4921250"/>
          <p14:tracePt t="107626" x="1492250" y="4933950"/>
          <p14:tracePt t="107643" x="1492250" y="4940300"/>
          <p14:tracePt t="107659" x="1492250" y="4959350"/>
          <p14:tracePt t="107676" x="1492250" y="4972050"/>
          <p14:tracePt t="107693" x="1492250" y="4997450"/>
          <p14:tracePt t="107710" x="1492250" y="5022850"/>
          <p14:tracePt t="107726" x="1504950" y="5067300"/>
          <p14:tracePt t="107743" x="1524000" y="5156200"/>
          <p14:tracePt t="107760" x="1555750" y="5226050"/>
          <p14:tracePt t="107776" x="1581150" y="5283200"/>
          <p14:tracePt t="107793" x="1593850" y="5321300"/>
          <p14:tracePt t="107810" x="1606550" y="5353050"/>
          <p14:tracePt t="107826" x="1619250" y="5365750"/>
          <p14:tracePt t="107843" x="1631950" y="5378450"/>
          <p14:tracePt t="107859" x="1638300" y="5384800"/>
          <p14:tracePt t="107876" x="1644650" y="5397500"/>
          <p14:tracePt t="107893" x="1651000" y="5397500"/>
          <p14:tracePt t="107910" x="1651000" y="5403850"/>
          <p14:tracePt t="107926" x="1651000" y="5410200"/>
          <p14:tracePt t="107926" x="1651000" y="5416550"/>
          <p14:tracePt t="107944" x="1651000" y="5422900"/>
          <p14:tracePt t="107960" x="1644650" y="5441950"/>
          <p14:tracePt t="107977" x="1625600" y="5448300"/>
          <p14:tracePt t="107993" x="1593850" y="5461000"/>
          <p14:tracePt t="108010" x="1562100" y="5480050"/>
          <p14:tracePt t="108026" x="1530350" y="5492750"/>
          <p14:tracePt t="108043" x="1504950" y="5499100"/>
          <p14:tracePt t="108060" x="1479550" y="5518150"/>
          <p14:tracePt t="108077" x="1441450" y="5530850"/>
          <p14:tracePt t="108093" x="1409700" y="5543550"/>
          <p14:tracePt t="108110" x="1371600" y="5549900"/>
          <p14:tracePt t="108126" x="1333500" y="5562600"/>
          <p14:tracePt t="108144" x="1320800" y="5562600"/>
          <p14:tracePt t="108160" x="1314450" y="5562600"/>
          <p14:tracePt t="108232" x="1308100" y="5562600"/>
          <p14:tracePt t="108240" x="1301750" y="5562600"/>
          <p14:tracePt t="108256" x="1295400" y="5562600"/>
          <p14:tracePt t="108272" x="1289050" y="5562600"/>
          <p14:tracePt t="108280" x="1282700" y="5562600"/>
          <p14:tracePt t="108302" x="1276350" y="5562600"/>
          <p14:tracePt t="108312" x="1263650" y="5568950"/>
          <p14:tracePt t="108342" x="1263650" y="5575300"/>
          <p14:tracePt t="108488" x="1270000" y="5575300"/>
          <p14:tracePt t="108504" x="1276350" y="5575300"/>
          <p14:tracePt t="108520" x="1282700" y="5575300"/>
          <p14:tracePt t="108528" x="1289050" y="5575300"/>
          <p14:tracePt t="108528" x="1295400" y="5575300"/>
          <p14:tracePt t="108543" x="1308100" y="5575300"/>
          <p14:tracePt t="108560" x="1314450" y="5575300"/>
          <p14:tracePt t="108576" x="1320800" y="5575300"/>
          <p14:tracePt t="108593" x="1333500" y="5575300"/>
          <p14:tracePt t="108632" x="1339850" y="5575300"/>
          <p14:tracePt t="108664" x="1346200" y="5575300"/>
          <p14:tracePt t="108672" x="1352550" y="5575300"/>
          <p14:tracePt t="108688" x="1358900" y="5575300"/>
          <p14:tracePt t="108696" x="1365250" y="5575300"/>
          <p14:tracePt t="108696" x="1371600" y="5575300"/>
          <p14:tracePt t="108709" x="1397000" y="5575300"/>
          <p14:tracePt t="108727" x="1428750" y="5575300"/>
          <p14:tracePt t="108743" x="1504950" y="5575300"/>
          <p14:tracePt t="108760" x="1581150" y="5575300"/>
          <p14:tracePt t="108776" x="1663700" y="5575300"/>
          <p14:tracePt t="108793" x="1752600" y="5575300"/>
          <p14:tracePt t="108810" x="1854200" y="5588000"/>
          <p14:tracePt t="108826" x="1924050" y="5588000"/>
          <p14:tracePt t="108843" x="2012950" y="5600700"/>
          <p14:tracePt t="108860" x="2082800" y="5600700"/>
          <p14:tracePt t="108877" x="2133600" y="5600700"/>
          <p14:tracePt t="108894" x="2184400" y="5600700"/>
          <p14:tracePt t="108910" x="2222500" y="5600700"/>
          <p14:tracePt t="108927" x="2254250" y="5600700"/>
          <p14:tracePt t="108944" x="2305050" y="5600700"/>
          <p14:tracePt t="108962" x="2324100" y="5600700"/>
          <p14:tracePt t="108977" x="2349500" y="5600700"/>
          <p14:tracePt t="108994" x="2362200" y="5600700"/>
          <p14:tracePt t="109011" x="2381250" y="5600700"/>
          <p14:tracePt t="109028" x="2387600" y="5600700"/>
          <p14:tracePt t="109044" x="2393950" y="5600700"/>
          <p14:tracePt t="109061" x="2400300" y="5600700"/>
          <p14:tracePt t="109077" x="2413000" y="5600700"/>
          <p14:tracePt t="109094" x="2438400" y="5600700"/>
          <p14:tracePt t="109110" x="2463800" y="5600700"/>
          <p14:tracePt t="109127" x="2489200" y="5600700"/>
          <p14:tracePt t="109143" x="2552700" y="5600700"/>
          <p14:tracePt t="109161" x="2584450" y="5600700"/>
          <p14:tracePt t="109177" x="2616200" y="5600700"/>
          <p14:tracePt t="109194" x="2647950" y="5600700"/>
          <p14:tracePt t="109211" x="2679700" y="5600700"/>
          <p14:tracePt t="109228" x="2705100" y="5600700"/>
          <p14:tracePt t="109244" x="2736850" y="5600700"/>
          <p14:tracePt t="109261" x="2755900" y="5600700"/>
          <p14:tracePt t="109277" x="2774950" y="5600700"/>
          <p14:tracePt t="109294" x="2794000" y="5600700"/>
          <p14:tracePt t="109310" x="2813050" y="5600700"/>
          <p14:tracePt t="109327" x="2825750" y="5600700"/>
          <p14:tracePt t="109344" x="2844800" y="5600700"/>
          <p14:tracePt t="109361" x="2857500" y="5600700"/>
          <p14:tracePt t="109377" x="2863850" y="5600700"/>
          <p14:tracePt t="109394" x="2876550" y="5600700"/>
          <p14:tracePt t="109410" x="2882900" y="5600700"/>
          <p14:tracePt t="109673" x="2889250" y="5600700"/>
          <p14:tracePt t="109679" x="2914650" y="5600700"/>
          <p14:tracePt t="109695" x="2940050" y="5600700"/>
          <p14:tracePt t="109696" x="2984500" y="5600700"/>
          <p14:tracePt t="109711" x="3022600" y="5600700"/>
          <p14:tracePt t="109727" x="3060700" y="5600700"/>
          <p14:tracePt t="109744" x="3105150" y="5594350"/>
          <p14:tracePt t="109761" x="3124200" y="5588000"/>
          <p14:tracePt t="109777" x="3143250" y="5581650"/>
          <p14:tracePt t="109794" x="3149600" y="5581650"/>
          <p14:tracePt t="109811" x="3162300" y="5575300"/>
          <p14:tracePt t="109849" x="3168650" y="5575300"/>
          <p14:tracePt t="109873" x="3175000" y="5575300"/>
          <p14:tracePt t="109877" x="3187700" y="5575300"/>
          <p14:tracePt t="109894" x="3194050" y="5575300"/>
          <p14:tracePt t="109894" x="3225800" y="5575300"/>
          <p14:tracePt t="109911" x="3263900" y="5575300"/>
          <p14:tracePt t="109927" x="3302000" y="5568950"/>
          <p14:tracePt t="109944" x="3346450" y="5556250"/>
          <p14:tracePt t="109961" x="3378200" y="5549900"/>
          <p14:tracePt t="109978" x="3416300" y="5537200"/>
          <p14:tracePt t="109994" x="3454400" y="5530850"/>
          <p14:tracePt t="110011" x="3486150" y="5524500"/>
          <p14:tracePt t="110027" x="3524250" y="5518150"/>
          <p14:tracePt t="110044" x="3562350" y="5511800"/>
          <p14:tracePt t="110060" x="3594100" y="5511800"/>
          <p14:tracePt t="110077" x="3632200" y="5511800"/>
          <p14:tracePt t="110094" x="3676650" y="5511800"/>
          <p14:tracePt t="110111" x="3727450" y="5505450"/>
          <p14:tracePt t="110127" x="3816350" y="5499100"/>
          <p14:tracePt t="110145" x="3848100" y="5492750"/>
          <p14:tracePt t="110160" x="3911600" y="5486400"/>
          <p14:tracePt t="110177" x="3937000" y="5486400"/>
          <p14:tracePt t="110194" x="3962400" y="5486400"/>
          <p14:tracePt t="110211" x="3987800" y="5486400"/>
          <p14:tracePt t="110227" x="4013200" y="5486400"/>
          <p14:tracePt t="110244" x="4032250" y="5486400"/>
          <p14:tracePt t="110260" x="4064000" y="5486400"/>
          <p14:tracePt t="110277" x="4095750" y="5480050"/>
          <p14:tracePt t="110294" x="4133850" y="5473700"/>
          <p14:tracePt t="110311" x="4159250" y="5473700"/>
          <p14:tracePt t="110327" x="4178300" y="5467350"/>
          <p14:tracePt t="110344" x="4184650" y="5467350"/>
          <p14:tracePt t="111433" x="4222750" y="5461000"/>
          <p14:tracePt t="111441" x="4292600" y="5461000"/>
          <p14:tracePt t="111453" x="4337050" y="5461000"/>
          <p14:tracePt t="111454" x="4356100" y="5454650"/>
          <p14:tracePt t="111462" x="4406900" y="5454650"/>
          <p14:tracePt t="111478" x="4489450" y="5454650"/>
          <p14:tracePt t="111495" x="4565650" y="5454650"/>
          <p14:tracePt t="111510" x="4654550" y="5454650"/>
          <p14:tracePt t="111528" x="4730750" y="5454650"/>
          <p14:tracePt t="111544" x="4838700" y="5454650"/>
          <p14:tracePt t="111562" x="4876800" y="5448300"/>
          <p14:tracePt t="111577" x="4902200" y="5448300"/>
          <p14:tracePt t="111594" x="4914900" y="5448300"/>
          <p14:tracePt t="111641" x="4921250" y="5448300"/>
          <p14:tracePt t="111905" x="4914900" y="5448300"/>
          <p14:tracePt t="111945" x="4908550" y="5448300"/>
          <p14:tracePt t="111960" x="4902200" y="5448300"/>
          <p14:tracePt t="111961" x="4895850" y="5448300"/>
          <p14:tracePt t="111977" x="4889500" y="5448300"/>
          <p14:tracePt t="112049" x="4883150" y="5448300"/>
          <p14:tracePt t="112081" x="4876800" y="5448300"/>
          <p14:tracePt t="112085" x="4876800" y="5454650"/>
          <p14:tracePt t="112112" x="4870450" y="5454650"/>
          <p14:tracePt t="112128" x="4864100" y="5454650"/>
          <p14:tracePt t="112145" x="4857750" y="5454650"/>
          <p14:tracePt t="112177" x="4845050" y="5454650"/>
          <p14:tracePt t="112201" x="4838700" y="5454650"/>
          <p14:tracePt t="112224" x="4832350" y="5454650"/>
          <p14:tracePt t="112256" x="4826000" y="5454650"/>
          <p14:tracePt t="112265" x="4819650" y="5461000"/>
          <p14:tracePt t="112305" x="4813300" y="5461000"/>
          <p14:tracePt t="112329" x="4806950" y="5461000"/>
          <p14:tracePt t="112784" x="4813300" y="5461000"/>
          <p14:tracePt t="112792" x="4826000" y="5461000"/>
          <p14:tracePt t="112800" x="4838700" y="5461000"/>
          <p14:tracePt t="112808" x="4851400" y="5461000"/>
          <p14:tracePt t="112814" x="4889500" y="5461000"/>
          <p14:tracePt t="112827" x="4933950" y="5461000"/>
          <p14:tracePt t="112844" x="4972050" y="5461000"/>
          <p14:tracePt t="112860" x="5003800" y="5461000"/>
          <p14:tracePt t="112877" x="5029200" y="5461000"/>
          <p14:tracePt t="112894" x="5054600" y="5461000"/>
          <p14:tracePt t="112910" x="5067300" y="5461000"/>
          <p14:tracePt t="112927" x="5073650" y="5461000"/>
          <p14:tracePt t="112944" x="5086350" y="5461000"/>
          <p14:tracePt t="112961" x="5105400" y="5461000"/>
          <p14:tracePt t="112976" x="5118100" y="5454650"/>
          <p14:tracePt t="112993" x="5137150" y="5448300"/>
          <p14:tracePt t="113009" x="5156200" y="5448300"/>
          <p14:tracePt t="113026" x="5175250" y="5435600"/>
          <p14:tracePt t="113072" x="5181600" y="5435600"/>
          <p14:tracePt t="113313" x="5175250" y="5435600"/>
          <p14:tracePt t="113321" x="5168900" y="5435600"/>
          <p14:tracePt t="113328" x="5156200" y="5435600"/>
          <p14:tracePt t="113336" x="5149850" y="5435600"/>
          <p14:tracePt t="113343" x="5137150" y="5435600"/>
          <p14:tracePt t="113361" x="5130800" y="5435600"/>
          <p14:tracePt t="113472" x="5124450" y="5435600"/>
          <p14:tracePt t="113504" x="5118100" y="5435600"/>
          <p14:tracePt t="113536" x="5111750" y="5435600"/>
          <p14:tracePt t="113624" x="5105400" y="5435600"/>
          <p14:tracePt t="114256" x="5118100" y="5435600"/>
          <p14:tracePt t="114264" x="5137150" y="5435600"/>
          <p14:tracePt t="114277" x="5149850" y="5435600"/>
          <p14:tracePt t="114278" x="5194300" y="5435600"/>
          <p14:tracePt t="114294" x="5238750" y="5435600"/>
          <p14:tracePt t="114311" x="5270500" y="5435600"/>
          <p14:tracePt t="114326" x="5289550" y="5435600"/>
          <p14:tracePt t="114343" x="5302250" y="5435600"/>
          <p14:tracePt t="114568" x="5314950" y="5435600"/>
          <p14:tracePt t="114576" x="5327650" y="5435600"/>
          <p14:tracePt t="114592" x="5340350" y="5435600"/>
          <p14:tracePt t="114616" x="5346700" y="5435600"/>
          <p14:tracePt t="114672" x="5353050" y="5435600"/>
          <p14:tracePt t="114712" x="5359400" y="5435600"/>
          <p14:tracePt t="114728" x="5365750" y="5435600"/>
          <p14:tracePt t="114743" x="5378450" y="5435600"/>
          <p14:tracePt t="114743" x="5416550" y="5441950"/>
          <p14:tracePt t="114759" x="5499100" y="5454650"/>
          <p14:tracePt t="114776" x="5549900" y="5461000"/>
          <p14:tracePt t="114792" x="5575300" y="5467350"/>
          <p14:tracePt t="114809" x="5613400" y="5473700"/>
          <p14:tracePt t="114826" x="5651500" y="5480050"/>
          <p14:tracePt t="114842" x="5695950" y="5480050"/>
          <p14:tracePt t="114859" x="5740400" y="5480050"/>
          <p14:tracePt t="114876" x="5772150" y="5480050"/>
          <p14:tracePt t="114894" x="5803900" y="5486400"/>
          <p14:tracePt t="114910" x="5829300" y="5486400"/>
          <p14:tracePt t="114928" x="5842000" y="5486400"/>
          <p14:tracePt t="114943" x="5854700" y="5486400"/>
          <p14:tracePt t="114961" x="5861050" y="5486400"/>
          <p14:tracePt t="116176" x="5861050" y="5473700"/>
          <p14:tracePt t="116180" x="5861050" y="5429250"/>
          <p14:tracePt t="116194" x="5861050" y="5353050"/>
          <p14:tracePt t="116194" x="5861050" y="5219700"/>
          <p14:tracePt t="116211" x="5861050" y="5124450"/>
          <p14:tracePt t="116228" x="5861050" y="5048250"/>
          <p14:tracePt t="116244" x="5861050" y="4991100"/>
          <p14:tracePt t="116259" x="5861050" y="4959350"/>
          <p14:tracePt t="116276" x="5861050" y="4940300"/>
          <p14:tracePt t="116292" x="5861050" y="4933950"/>
          <p14:tracePt t="116309" x="5861050" y="4927600"/>
          <p14:tracePt t="116376" x="5861050" y="4921250"/>
          <p14:tracePt t="116416" x="5867400" y="4921250"/>
          <p14:tracePt t="116808" x="5867400" y="4908550"/>
          <p14:tracePt t="116816" x="5861050" y="4908550"/>
          <p14:tracePt t="116824" x="5854700" y="4902200"/>
          <p14:tracePt t="116824" x="5848350" y="4895850"/>
          <p14:tracePt t="116848" x="5835650" y="4889500"/>
          <p14:tracePt t="116856" x="5835650" y="4883150"/>
          <p14:tracePt t="116864" x="5822950" y="4876800"/>
          <p14:tracePt t="116877" x="5816600" y="4870450"/>
          <p14:tracePt t="116894" x="5803900" y="4857750"/>
          <p14:tracePt t="116909" x="5784850" y="4857750"/>
          <p14:tracePt t="116926" x="5759450" y="4857750"/>
          <p14:tracePt t="116942" x="5721350" y="4851400"/>
          <p14:tracePt t="116961" x="5683250" y="4845050"/>
          <p14:tracePt t="116977" x="5670550" y="4838700"/>
          <p14:tracePt t="117064" x="5657850" y="4838700"/>
          <p14:tracePt t="117072" x="5645150" y="4838700"/>
          <p14:tracePt t="117080" x="5632450" y="4838700"/>
          <p14:tracePt t="117088" x="5619750" y="4838700"/>
          <p14:tracePt t="117096" x="5594350" y="4845050"/>
          <p14:tracePt t="117109" x="5568950" y="4851400"/>
          <p14:tracePt t="117126" x="5537200" y="4857750"/>
          <p14:tracePt t="117143" x="5499100" y="4870450"/>
          <p14:tracePt t="117159" x="5435600" y="4889500"/>
          <p14:tracePt t="117176" x="5403850" y="4895850"/>
          <p14:tracePt t="117192" x="5378450" y="4914900"/>
          <p14:tracePt t="117209" x="5359400" y="4927600"/>
          <p14:tracePt t="117226" x="5340350" y="4940300"/>
          <p14:tracePt t="117242" x="5321300" y="4946650"/>
          <p14:tracePt t="117259" x="5308600" y="4959350"/>
          <p14:tracePt t="117276" x="5295900" y="4972050"/>
          <p14:tracePt t="117292" x="5283200" y="4991100"/>
          <p14:tracePt t="117309" x="5264150" y="5010150"/>
          <p14:tracePt t="117327" x="5251450" y="5029200"/>
          <p14:tracePt t="117327" x="5245100" y="5041900"/>
          <p14:tracePt t="117344" x="5238750" y="5054600"/>
          <p14:tracePt t="117360" x="5232400" y="5067300"/>
          <p14:tracePt t="117377" x="5226050" y="5086350"/>
          <p14:tracePt t="117393" x="5219700" y="5111750"/>
          <p14:tracePt t="117411" x="5219700" y="5130800"/>
          <p14:tracePt t="117427" x="5207000" y="5156200"/>
          <p14:tracePt t="117443" x="5207000" y="5175250"/>
          <p14:tracePt t="117459" x="5207000" y="5187950"/>
          <p14:tracePt t="117476" x="5207000" y="5200650"/>
          <p14:tracePt t="117493" x="5207000" y="5213350"/>
          <p14:tracePt t="117509" x="5207000" y="5226050"/>
          <p14:tracePt t="117526" x="5207000" y="5245100"/>
          <p14:tracePt t="117542" x="5207000" y="5264150"/>
          <p14:tracePt t="117559" x="5213350" y="5302250"/>
          <p14:tracePt t="117576" x="5226050" y="5334000"/>
          <p14:tracePt t="117592" x="5232400" y="5359400"/>
          <p14:tracePt t="117609" x="5238750" y="5384800"/>
          <p14:tracePt t="117627" x="5251450" y="5397500"/>
          <p14:tracePt t="117644" x="5264150" y="5416550"/>
          <p14:tracePt t="117660" x="5276850" y="5429250"/>
          <p14:tracePt t="117677" x="5289550" y="5441950"/>
          <p14:tracePt t="117692" x="5321300" y="5448300"/>
          <p14:tracePt t="117709" x="5353050" y="5461000"/>
          <p14:tracePt t="117726" x="5403850" y="5467350"/>
          <p14:tracePt t="117742" x="5441950" y="5467350"/>
          <p14:tracePt t="117759" x="5524500" y="5473700"/>
          <p14:tracePt t="117776" x="5575300" y="5473700"/>
          <p14:tracePt t="117792" x="5613400" y="5473700"/>
          <p14:tracePt t="117809" x="5676900" y="5473700"/>
          <p14:tracePt t="117826" x="5734050" y="5461000"/>
          <p14:tracePt t="117843" x="5765800" y="5422900"/>
          <p14:tracePt t="117860" x="5791200" y="5365750"/>
          <p14:tracePt t="117877" x="5791200" y="5327650"/>
          <p14:tracePt t="117893" x="5791200" y="5283200"/>
          <p14:tracePt t="117911" x="5784850" y="5251450"/>
          <p14:tracePt t="117927" x="5784850" y="5226050"/>
          <p14:tracePt t="117927" x="5778500" y="5213350"/>
          <p14:tracePt t="117944" x="5759450" y="5187950"/>
          <p14:tracePt t="117961" x="5740400" y="5156200"/>
          <p14:tracePt t="117977" x="5708650" y="5130800"/>
          <p14:tracePt t="117993" x="5676900" y="5111750"/>
          <p14:tracePt t="118010" x="5619750" y="5086350"/>
          <p14:tracePt t="118027" x="5575300" y="5067300"/>
          <p14:tracePt t="118043" x="5505450" y="5029200"/>
          <p14:tracePt t="118060" x="5410200" y="4991100"/>
          <p14:tracePt t="118077" x="5308600" y="4953000"/>
          <p14:tracePt t="118095" x="5226050" y="4914900"/>
          <p14:tracePt t="118110" x="5162550" y="4895850"/>
          <p14:tracePt t="118128" x="5111750" y="4889500"/>
          <p14:tracePt t="118143" x="5080000" y="4889500"/>
          <p14:tracePt t="118161" x="5054600" y="4902200"/>
          <p14:tracePt t="118177" x="5035550" y="4921250"/>
          <p14:tracePt t="118194" x="5003800" y="4959350"/>
          <p14:tracePt t="118210" x="4984750" y="4997450"/>
          <p14:tracePt t="118227" x="4972050" y="5035550"/>
          <p14:tracePt t="118243" x="4953000" y="5080000"/>
          <p14:tracePt t="118260" x="4946650" y="5130800"/>
          <p14:tracePt t="118277" x="4940300" y="5168900"/>
          <p14:tracePt t="118294" x="4933950" y="5207000"/>
          <p14:tracePt t="118309" x="4933950" y="5257800"/>
          <p14:tracePt t="118326" x="4933950" y="5302250"/>
          <p14:tracePt t="118343" x="4933950" y="5359400"/>
          <p14:tracePt t="118360" x="4940300" y="5384800"/>
          <p14:tracePt t="118377" x="4959350" y="5410200"/>
          <p14:tracePt t="118394" x="4972050" y="5429250"/>
          <p14:tracePt t="118410" x="4984750" y="5448300"/>
          <p14:tracePt t="118427" x="4997450" y="5454650"/>
          <p14:tracePt t="118443" x="5016500" y="5467350"/>
          <p14:tracePt t="118460" x="5041900" y="5473700"/>
          <p14:tracePt t="118477" x="5073650" y="5486400"/>
          <p14:tracePt t="118494" x="5118100" y="5499100"/>
          <p14:tracePt t="118510" x="5181600" y="5511800"/>
          <p14:tracePt t="118527" x="5257800" y="5524500"/>
          <p14:tracePt t="118543" x="5372100" y="5537200"/>
          <p14:tracePt t="118561" x="5441950" y="5537200"/>
          <p14:tracePt t="118577" x="5530850" y="5537200"/>
          <p14:tracePt t="118594" x="5575300" y="5530850"/>
          <p14:tracePt t="118610" x="5632450" y="5518150"/>
          <p14:tracePt t="118627" x="5695950" y="5499100"/>
          <p14:tracePt t="118643" x="5740400" y="5467350"/>
          <p14:tracePt t="118660" x="5772150" y="5435600"/>
          <p14:tracePt t="118677" x="5803900" y="5391150"/>
          <p14:tracePt t="118694" x="5835650" y="5334000"/>
          <p14:tracePt t="118710" x="5842000" y="5295900"/>
          <p14:tracePt t="118727" x="5848350" y="5238750"/>
          <p14:tracePt t="118743" x="5848350" y="5168900"/>
          <p14:tracePt t="118761" x="5829300" y="5137150"/>
          <p14:tracePt t="118777" x="5810250" y="5111750"/>
          <p14:tracePt t="118794" x="5778500" y="5080000"/>
          <p14:tracePt t="118810" x="5753100" y="5060950"/>
          <p14:tracePt t="118827" x="5702300" y="5041900"/>
          <p14:tracePt t="118843" x="5613400" y="5010150"/>
          <p14:tracePt t="118860" x="5530850" y="4984750"/>
          <p14:tracePt t="118877" x="5461000" y="4965700"/>
          <p14:tracePt t="118894" x="5384800" y="4940300"/>
          <p14:tracePt t="118910" x="5327650" y="4927600"/>
          <p14:tracePt t="118927" x="5289550" y="4921250"/>
          <p14:tracePt t="118943" x="5245100" y="4921250"/>
          <p14:tracePt t="118961" x="5226050" y="4921250"/>
          <p14:tracePt t="118977" x="5194300" y="4933950"/>
          <p14:tracePt t="118994" x="5162550" y="4965700"/>
          <p14:tracePt t="119010" x="5130800" y="5003800"/>
          <p14:tracePt t="119027" x="5099050" y="5054600"/>
          <p14:tracePt t="119043" x="5060950" y="5099050"/>
          <p14:tracePt t="119060" x="5041900" y="5149850"/>
          <p14:tracePt t="119077" x="5022850" y="5194300"/>
          <p14:tracePt t="119094" x="5016500" y="5232400"/>
          <p14:tracePt t="119110" x="5016500" y="5270500"/>
          <p14:tracePt t="119127" x="5016500" y="5295900"/>
          <p14:tracePt t="119143" x="5016500" y="5327650"/>
          <p14:tracePt t="119160" x="5022850" y="5346700"/>
          <p14:tracePt t="119177" x="5029200" y="5365750"/>
          <p14:tracePt t="119193" x="5035550" y="5378450"/>
          <p14:tracePt t="119210" x="5041900" y="5391150"/>
          <p14:tracePt t="119227" x="5048250" y="5397500"/>
          <p14:tracePt t="119243" x="5060950" y="5403850"/>
          <p14:tracePt t="119260" x="5067300" y="5410200"/>
          <p14:tracePt t="119277" x="5080000" y="5416550"/>
          <p14:tracePt t="119312" x="5086350" y="5416550"/>
          <p14:tracePt t="119313" x="5092700" y="5416550"/>
          <p14:tracePt t="119344" x="5099050" y="5416550"/>
          <p14:tracePt t="119944" x="5118100" y="5416550"/>
          <p14:tracePt t="119945" x="5130800" y="5416550"/>
          <p14:tracePt t="119960" x="5168900" y="5391150"/>
          <p14:tracePt t="119961" x="5207000" y="5353050"/>
          <p14:tracePt t="119978" x="5257800" y="5295900"/>
          <p14:tracePt t="119994" x="5295900" y="5251450"/>
          <p14:tracePt t="120010" x="5321300" y="5226050"/>
          <p14:tracePt t="120027" x="5334000" y="5213350"/>
          <p14:tracePt t="120043" x="5340350" y="5200650"/>
          <p14:tracePt t="120060" x="5340350" y="5187950"/>
          <p14:tracePt t="120077" x="5340350" y="5175250"/>
          <p14:tracePt t="120093" x="5340350" y="5168900"/>
          <p14:tracePt t="120110" x="5340350" y="5156200"/>
          <p14:tracePt t="120144" x="5340350" y="5149850"/>
          <p14:tracePt t="120168" x="5340350" y="5143500"/>
          <p14:tracePt t="120192" x="5340350" y="5137150"/>
          <p14:tracePt t="120488" x="5340350" y="5130800"/>
          <p14:tracePt t="120496" x="5340350" y="5124450"/>
          <p14:tracePt t="120503" x="5340350" y="5118100"/>
          <p14:tracePt t="120511" x="5359400" y="5099050"/>
          <p14:tracePt t="120527" x="5410200" y="5060950"/>
          <p14:tracePt t="120545" x="5448300" y="5054600"/>
          <p14:tracePt t="120560" x="5480050" y="5041900"/>
          <p14:tracePt t="120577" x="5511800" y="5035550"/>
          <p14:tracePt t="120593" x="5530850" y="5029200"/>
          <p14:tracePt t="120610" x="5537200" y="5029200"/>
          <p14:tracePt t="120627" x="5543550" y="5029200"/>
          <p14:tracePt t="120643" x="5549900" y="5029200"/>
          <p14:tracePt t="120680" x="5556250" y="5029200"/>
          <p14:tracePt t="120693" x="5562600" y="5029200"/>
          <p14:tracePt t="120694" x="5575300" y="5048250"/>
          <p14:tracePt t="120710" x="5588000" y="5067300"/>
          <p14:tracePt t="120727" x="5607050" y="5105400"/>
          <p14:tracePt t="120744" x="5607050" y="5137150"/>
          <p14:tracePt t="120760" x="5613400" y="5175250"/>
          <p14:tracePt t="120777" x="5613400" y="5226050"/>
          <p14:tracePt t="120793" x="5619750" y="5264150"/>
          <p14:tracePt t="120810" x="5626100" y="5302250"/>
          <p14:tracePt t="120968" x="5626100" y="5314950"/>
          <p14:tracePt t="120992" x="5626100" y="5321300"/>
          <p14:tracePt t="120993" x="5632450" y="5327650"/>
          <p14:tracePt t="121002" x="5632450" y="5334000"/>
          <p14:tracePt t="121048" x="5638800" y="5340350"/>
          <p14:tracePt t="121072" x="5645150" y="5340350"/>
          <p14:tracePt t="121088" x="5645150" y="5346700"/>
          <p14:tracePt t="121104" x="5651500" y="5346700"/>
          <p14:tracePt t="121128" x="5651500" y="5353050"/>
          <p14:tracePt t="121144" x="5657850" y="5359400"/>
          <p14:tracePt t="121160" x="5664200" y="5359400"/>
          <p14:tracePt t="121176" x="5670550" y="5359400"/>
          <p14:tracePt t="121184" x="5683250" y="5365750"/>
          <p14:tracePt t="121202" x="5695950" y="5365750"/>
          <p14:tracePt t="121203" x="5708650" y="5372100"/>
          <p14:tracePt t="121210" x="5721350" y="5372100"/>
          <p14:tracePt t="121227" x="5740400" y="5372100"/>
          <p14:tracePt t="121243" x="5765800" y="5372100"/>
          <p14:tracePt t="121260" x="5791200" y="5372100"/>
          <p14:tracePt t="121277" x="5810250" y="5372100"/>
          <p14:tracePt t="121293" x="5822950" y="5372100"/>
          <p14:tracePt t="121310" x="5842000" y="5372100"/>
          <p14:tracePt t="121327" x="5861050" y="5372100"/>
          <p14:tracePt t="121344" x="5880100" y="5372100"/>
          <p14:tracePt t="121360" x="5886450" y="5372100"/>
          <p14:tracePt t="121377" x="5905500" y="5378450"/>
          <p14:tracePt t="121393" x="5911850" y="5384800"/>
          <p14:tracePt t="121410" x="5918200" y="5384800"/>
          <p14:tracePt t="121426" x="5924550" y="5384800"/>
          <p14:tracePt t="121464" x="5930900" y="5384800"/>
          <p14:tracePt t="121776" x="5924550" y="5384800"/>
          <p14:tracePt t="121807" x="5918200" y="5384800"/>
          <p14:tracePt t="121832" x="5918200" y="5391150"/>
          <p14:tracePt t="121872" x="5911850" y="5391150"/>
          <p14:tracePt t="121880" x="5905500" y="5391150"/>
          <p14:tracePt t="121904" x="5899150" y="5397500"/>
          <p14:tracePt t="122608" x="5892800" y="5403850"/>
          <p14:tracePt t="122624" x="5886450" y="5403850"/>
          <p14:tracePt t="122632" x="5880100" y="5403850"/>
          <p14:tracePt t="122640" x="5867400" y="5403850"/>
          <p14:tracePt t="122648" x="5848350" y="5410200"/>
          <p14:tracePt t="122661" x="5835650" y="5416550"/>
          <p14:tracePt t="122677" x="5822950" y="5416550"/>
          <p14:tracePt t="122694" x="5816600" y="5416550"/>
          <p14:tracePt t="122992" x="5822950" y="5416550"/>
          <p14:tracePt t="125728" x="5810250" y="5416550"/>
          <p14:tracePt t="125737" x="5791200" y="5416550"/>
          <p14:tracePt t="125745" x="5753100" y="5416550"/>
          <p14:tracePt t="125762" x="5702300" y="5410200"/>
          <p14:tracePt t="125762" x="5638800" y="5410200"/>
          <p14:tracePt t="125778" x="5568950" y="5410200"/>
          <p14:tracePt t="125810" x="5537200" y="5410200"/>
          <p14:tracePt t="125826" x="5499100" y="5410200"/>
          <p14:tracePt t="125827" x="5467350" y="5410200"/>
          <p14:tracePt t="125843" x="5435600" y="5410200"/>
          <p14:tracePt t="125860" x="5403850" y="5410200"/>
          <p14:tracePt t="125876" x="5384800" y="5410200"/>
          <p14:tracePt t="125893" x="5359400" y="5410200"/>
          <p14:tracePt t="125910" x="5334000" y="5410200"/>
          <p14:tracePt t="125910" x="5314950" y="5410200"/>
          <p14:tracePt t="125928" x="5295900" y="5410200"/>
          <p14:tracePt t="125943" x="5251450" y="5410200"/>
          <p14:tracePt t="125960" x="5226050" y="5410200"/>
          <p14:tracePt t="125976" x="5200650" y="5410200"/>
          <p14:tracePt t="125993" x="5175250" y="5410200"/>
          <p14:tracePt t="126009" x="5162550" y="5410200"/>
          <p14:tracePt t="126026" x="5156200" y="5410200"/>
          <p14:tracePt t="126043" x="5143500" y="5410200"/>
          <p14:tracePt t="126060" x="5137150" y="5410200"/>
          <p14:tracePt t="126076" x="5130800" y="5410200"/>
          <p14:tracePt t="126093" x="5118100" y="5410200"/>
          <p14:tracePt t="126110" x="5111750" y="5410200"/>
          <p14:tracePt t="126126" x="5099050" y="5410200"/>
          <p14:tracePt t="126143" x="5086350" y="5410200"/>
          <p14:tracePt t="126160" x="5080000" y="5410200"/>
          <p14:tracePt t="126176" x="5067300" y="5410200"/>
          <p14:tracePt t="126193" x="5054600" y="5410200"/>
          <p14:tracePt t="126209" x="5035550" y="5410200"/>
          <p14:tracePt t="126226" x="5029200" y="5410200"/>
          <p14:tracePt t="126243" x="5022850" y="5410200"/>
          <p14:tracePt t="126260" x="5016500" y="5410200"/>
          <p14:tracePt t="126304" x="5010150" y="5410200"/>
          <p14:tracePt t="126425" x="5010150" y="5416550"/>
          <p14:tracePt t="126432" x="5016500" y="5422900"/>
          <p14:tracePt t="126441" x="5022850" y="5429250"/>
          <p14:tracePt t="126445" x="5060950" y="5448300"/>
          <p14:tracePt t="126461" x="5092700" y="5454650"/>
          <p14:tracePt t="126478" x="5143500" y="5480050"/>
          <p14:tracePt t="126494" x="5219700" y="5505450"/>
          <p14:tracePt t="126511" x="5270500" y="5511800"/>
          <p14:tracePt t="126527" x="5410200" y="5530850"/>
          <p14:tracePt t="126560" x="5505450" y="5530850"/>
          <p14:tracePt t="126577" x="5594350" y="5530850"/>
          <p14:tracePt t="126577" x="5664200" y="5530850"/>
          <p14:tracePt t="126594" x="5708650" y="5524500"/>
          <p14:tracePt t="126611" x="5753100" y="5499100"/>
          <p14:tracePt t="126627" x="5778500" y="5473700"/>
          <p14:tracePt t="126644" x="5803900" y="5435600"/>
          <p14:tracePt t="126660" x="5829300" y="5384800"/>
          <p14:tracePt t="126677" x="5835650" y="5353050"/>
          <p14:tracePt t="126694" x="5842000" y="5321300"/>
          <p14:tracePt t="126711" x="5842000" y="5295900"/>
          <p14:tracePt t="126727" x="5842000" y="5276850"/>
          <p14:tracePt t="126727" x="5842000" y="5264150"/>
          <p14:tracePt t="126744" x="5829300" y="5245100"/>
          <p14:tracePt t="126762" x="5810250" y="5219700"/>
          <p14:tracePt t="126778" x="5784850" y="5194300"/>
          <p14:tracePt t="126794" x="5753100" y="5168900"/>
          <p14:tracePt t="126811" x="5689600" y="5137150"/>
          <p14:tracePt t="126827" x="5600700" y="5111750"/>
          <p14:tracePt t="126844" x="5518150" y="5080000"/>
          <p14:tracePt t="126860" x="5435600" y="5054600"/>
          <p14:tracePt t="126877" x="5346700" y="5029200"/>
          <p14:tracePt t="126894" x="5264150" y="5010150"/>
          <p14:tracePt t="126911" x="5194300" y="5003800"/>
          <p14:tracePt t="126927" x="5143500" y="4997450"/>
          <p14:tracePt t="126927" x="5118100" y="4997450"/>
          <p14:tracePt t="126945" x="5086350" y="4991100"/>
          <p14:tracePt t="126961" x="5048250" y="4991100"/>
          <p14:tracePt t="126978" x="5022850" y="4997450"/>
          <p14:tracePt t="126994" x="4991100" y="5022850"/>
          <p14:tracePt t="127011" x="4965700" y="5041900"/>
          <p14:tracePt t="127027" x="4946650" y="5080000"/>
          <p14:tracePt t="127044" x="4927600" y="5105400"/>
          <p14:tracePt t="127060" x="4914900" y="5130800"/>
          <p14:tracePt t="127077" x="4902200" y="5168900"/>
          <p14:tracePt t="127094" x="4883150" y="5207000"/>
          <p14:tracePt t="127111" x="4876800" y="5257800"/>
          <p14:tracePt t="127127" x="4870450" y="5295900"/>
          <p14:tracePt t="127127" x="4870450" y="5308600"/>
          <p14:tracePt t="127145" x="4870450" y="5346700"/>
          <p14:tracePt t="127161" x="4876800" y="5365750"/>
          <p14:tracePt t="127178" x="4889500" y="5391150"/>
          <p14:tracePt t="127194" x="4908550" y="5410200"/>
          <p14:tracePt t="127211" x="4933950" y="5429250"/>
          <p14:tracePt t="127227" x="4965700" y="5448300"/>
          <p14:tracePt t="127244" x="5016500" y="5461000"/>
          <p14:tracePt t="127261" x="5080000" y="5480050"/>
          <p14:tracePt t="127277" x="5156200" y="5492750"/>
          <p14:tracePt t="127294" x="5219700" y="5492750"/>
          <p14:tracePt t="127311" x="5289550" y="5505450"/>
          <p14:tracePt t="127327" x="5384800" y="5518150"/>
          <p14:tracePt t="127345" x="5429250" y="5524500"/>
          <p14:tracePt t="127361" x="5473700" y="5524500"/>
          <p14:tracePt t="127377" x="5518150" y="5524500"/>
          <p14:tracePt t="127394" x="5556250" y="5518150"/>
          <p14:tracePt t="127411" x="5607050" y="5505450"/>
          <p14:tracePt t="127427" x="5645150" y="5492750"/>
          <p14:tracePt t="127444" x="5683250" y="5486400"/>
          <p14:tracePt t="127460" x="5708650" y="5473700"/>
          <p14:tracePt t="127477" x="5734050" y="5467350"/>
          <p14:tracePt t="127494" x="5753100" y="5461000"/>
          <p14:tracePt t="127511" x="5778500" y="5454650"/>
          <p14:tracePt t="127527" x="5797550" y="5441950"/>
          <p14:tracePt t="127527" x="5810250" y="5435600"/>
          <p14:tracePt t="127545" x="5829300" y="5416550"/>
          <p14:tracePt t="127561" x="5835650" y="5384800"/>
          <p14:tracePt t="127577" x="5848350" y="5359400"/>
          <p14:tracePt t="127594" x="5848350" y="5327650"/>
          <p14:tracePt t="127611" x="5848350" y="5302250"/>
          <p14:tracePt t="127627" x="5848350" y="5283200"/>
          <p14:tracePt t="127644" x="5829300" y="5257800"/>
          <p14:tracePt t="127660" x="5816600" y="5238750"/>
          <p14:tracePt t="127677" x="5784850" y="5213350"/>
          <p14:tracePt t="127694" x="5746750" y="5187950"/>
          <p14:tracePt t="127711" x="5695950" y="5168900"/>
          <p14:tracePt t="127727" x="5657850" y="5149850"/>
          <p14:tracePt t="127727" x="5645150" y="5149850"/>
          <p14:tracePt t="127744" x="5600700" y="5130800"/>
          <p14:tracePt t="127761" x="5568950" y="5124450"/>
          <p14:tracePt t="127778" x="5518150" y="5118100"/>
          <p14:tracePt t="127794" x="5480050" y="5111750"/>
          <p14:tracePt t="127811" x="5422900" y="5105400"/>
          <p14:tracePt t="127827" x="5365750" y="5105400"/>
          <p14:tracePt t="127844" x="5283200" y="5105400"/>
          <p14:tracePt t="127860" x="5219700" y="5105400"/>
          <p14:tracePt t="127877" x="5168900" y="5105400"/>
          <p14:tracePt t="127894" x="5124450" y="5105400"/>
          <p14:tracePt t="127910" x="5086350" y="5124450"/>
          <p14:tracePt t="127927" x="5054600" y="5130800"/>
          <p14:tracePt t="127944" x="5022850" y="5156200"/>
          <p14:tracePt t="127961" x="5003800" y="5168900"/>
          <p14:tracePt t="127977" x="4997450" y="5181600"/>
          <p14:tracePt t="127994" x="4991100" y="5194300"/>
          <p14:tracePt t="128010" x="4984750" y="5207000"/>
          <p14:tracePt t="128028" x="4984750" y="5219700"/>
          <p14:tracePt t="128065" x="4984750" y="5226050"/>
          <p14:tracePt t="128081" x="4984750" y="5232400"/>
          <p14:tracePt t="128809" x="4984750" y="5238750"/>
          <p14:tracePt t="128820" x="4984750" y="5251450"/>
          <p14:tracePt t="128821" x="4984750" y="5264150"/>
          <p14:tracePt t="128827" x="4984750" y="5289550"/>
          <p14:tracePt t="128845" x="4984750" y="5327650"/>
          <p14:tracePt t="128863" x="4984750" y="5359400"/>
          <p14:tracePt t="128877" x="4984750" y="5397500"/>
          <p14:tracePt t="128894" x="4984750" y="5429250"/>
          <p14:tracePt t="128910" x="4991100" y="5467350"/>
          <p14:tracePt t="128927" x="5010150" y="5499100"/>
          <p14:tracePt t="128944" x="5041900" y="5537200"/>
          <p14:tracePt t="128961" x="5073650" y="5568950"/>
          <p14:tracePt t="128977" x="5092700" y="5588000"/>
          <p14:tracePt t="128994" x="5149850" y="5607050"/>
          <p14:tracePt t="129010" x="5200650" y="5613400"/>
          <p14:tracePt t="129027" x="5264150" y="5626100"/>
          <p14:tracePt t="129044" x="5327650" y="5626100"/>
          <p14:tracePt t="129061" x="5372100" y="5626100"/>
          <p14:tracePt t="129077" x="5416550" y="5626100"/>
          <p14:tracePt t="129094" x="5454650" y="5607050"/>
          <p14:tracePt t="129111" x="5486400" y="5588000"/>
          <p14:tracePt t="129127" x="5511800" y="5568950"/>
          <p14:tracePt t="129144" x="5543550" y="5543550"/>
          <p14:tracePt t="129161" x="5556250" y="5511800"/>
          <p14:tracePt t="129177" x="5568950" y="5486400"/>
          <p14:tracePt t="129194" x="5581650" y="5473700"/>
          <p14:tracePt t="129210" x="5588000" y="5454650"/>
          <p14:tracePt t="129227" x="5594350" y="5441950"/>
          <p14:tracePt t="129244" x="5594350" y="5435600"/>
          <p14:tracePt t="129305" x="5594350" y="5429250"/>
          <p14:tracePt t="129328" x="5594350" y="5422900"/>
          <p14:tracePt t="129393" x="5588000" y="5416550"/>
          <p14:tracePt t="129415" x="5581650" y="5416550"/>
          <p14:tracePt t="129433" x="5568950" y="5416550"/>
          <p14:tracePt t="129441" x="5562600" y="5410200"/>
          <p14:tracePt t="129446" x="5537200" y="5410200"/>
          <p14:tracePt t="129460" x="5505450" y="5403850"/>
          <p14:tracePt t="129477" x="5473700" y="5397500"/>
          <p14:tracePt t="129494" x="5448300" y="5397500"/>
          <p14:tracePt t="129510" x="5416550" y="5397500"/>
          <p14:tracePt t="129527" x="5384800" y="5397500"/>
          <p14:tracePt t="129544" x="5327650" y="5397500"/>
          <p14:tracePt t="129561" x="5283200" y="5397500"/>
          <p14:tracePt t="129577" x="5232400" y="5397500"/>
          <p14:tracePt t="129594" x="5207000" y="5397500"/>
          <p14:tracePt t="129610" x="5143500" y="5397500"/>
          <p14:tracePt t="129627" x="5073650" y="5403850"/>
          <p14:tracePt t="129644" x="5022850" y="5403850"/>
          <p14:tracePt t="129661" x="4978400" y="5410200"/>
          <p14:tracePt t="129678" x="4953000" y="5410200"/>
          <p14:tracePt t="129694" x="4927600" y="5410200"/>
          <p14:tracePt t="129711" x="4914900" y="5410200"/>
          <p14:tracePt t="129727" x="4895850" y="5410200"/>
          <p14:tracePt t="129745" x="4883150" y="5410200"/>
          <p14:tracePt t="129761" x="4857750" y="5410200"/>
          <p14:tracePt t="129777" x="4845050" y="5410200"/>
          <p14:tracePt t="129794" x="4826000" y="5410200"/>
          <p14:tracePt t="129811" x="4806950" y="5410200"/>
          <p14:tracePt t="129827" x="4794250" y="5410200"/>
          <p14:tracePt t="129844" x="4781550" y="5410200"/>
          <p14:tracePt t="129860" x="4762500" y="5403850"/>
          <p14:tracePt t="129897" x="4756150" y="5403850"/>
          <p14:tracePt t="129912" x="4749800" y="5403850"/>
          <p14:tracePt t="130056" x="4756150" y="5391150"/>
          <p14:tracePt t="130064" x="4756150" y="5353050"/>
          <p14:tracePt t="130072" x="4756150" y="5308600"/>
          <p14:tracePt t="130077" x="4756150" y="5111750"/>
          <p14:tracePt t="130094" x="4756150" y="4756150"/>
          <p14:tracePt t="130111" x="4756150" y="4349750"/>
          <p14:tracePt t="130127" x="4756150" y="3981450"/>
          <p14:tracePt t="130127" x="4756150" y="3835400"/>
          <p14:tracePt t="130145" x="4756150" y="3549650"/>
          <p14:tracePt t="130161" x="4749800" y="3359150"/>
          <p14:tracePt t="130177" x="4737100" y="3206750"/>
          <p14:tracePt t="130194" x="4730750" y="3079750"/>
          <p14:tracePt t="130211" x="4730750" y="2990850"/>
          <p14:tracePt t="130227" x="4730750" y="2927350"/>
          <p14:tracePt t="130244" x="4730750" y="2889250"/>
          <p14:tracePt t="130260" x="4730750" y="2863850"/>
          <p14:tracePt t="130277" x="4730750" y="2838450"/>
          <p14:tracePt t="130294" x="4724400" y="2825750"/>
          <p14:tracePt t="130310" x="4718050" y="2813050"/>
          <p14:tracePt t="130327" x="4718050" y="2794000"/>
          <p14:tracePt t="130327" x="4718050" y="2781300"/>
          <p14:tracePt t="130345" x="4705350" y="2736850"/>
          <p14:tracePt t="130361" x="4699000" y="2736850"/>
          <p14:tracePt t="130400" x="4699000" y="2717800"/>
          <p14:tracePt t="130410" x="4679950" y="2692400"/>
          <p14:tracePt t="130411" x="4641850" y="2641600"/>
          <p14:tracePt t="130427" x="4584700" y="2578100"/>
          <p14:tracePt t="130444" x="4521200" y="2514600"/>
          <p14:tracePt t="130460" x="4483100" y="2470150"/>
          <p14:tracePt t="130477" x="4445000" y="2432050"/>
          <p14:tracePt t="130494" x="4419600" y="2419350"/>
          <p14:tracePt t="130511" x="4406900" y="2413000"/>
          <p14:tracePt t="130527" x="4400550" y="2406650"/>
          <p14:tracePt t="130544" x="4394200" y="2406650"/>
          <p14:tracePt t="130560" x="4387850" y="2406650"/>
          <p14:tracePt t="130577" x="4381500" y="2406650"/>
          <p14:tracePt t="130594" x="4368800" y="2406650"/>
          <p14:tracePt t="130610" x="4362450" y="2406650"/>
          <p14:tracePt t="130627" x="4356100" y="2400300"/>
          <p14:tracePt t="130644" x="4343400" y="2400300"/>
          <p14:tracePt t="130660" x="4337050" y="2400300"/>
          <p14:tracePt t="130677" x="4330700" y="2400300"/>
          <p14:tracePt t="130693" x="4318000" y="2400300"/>
          <p14:tracePt t="130710" x="4292600" y="2438400"/>
          <p14:tracePt t="130726" x="4273550" y="2495550"/>
          <p14:tracePt t="130726" x="4254500" y="2533650"/>
          <p14:tracePt t="130744" x="4229100" y="2641600"/>
          <p14:tracePt t="130761" x="4216400" y="2781300"/>
          <p14:tracePt t="130777" x="4216400" y="2921000"/>
          <p14:tracePt t="130794" x="4216400" y="3067050"/>
          <p14:tracePt t="130811" x="4216400" y="3213100"/>
          <p14:tracePt t="130827" x="4216400" y="3352800"/>
          <p14:tracePt t="130844" x="4216400" y="3473450"/>
          <p14:tracePt t="130860" x="4216400" y="3594100"/>
          <p14:tracePt t="130877" x="4216400" y="3689350"/>
          <p14:tracePt t="130894" x="4216400" y="3740150"/>
          <p14:tracePt t="130911" x="4216400" y="3810000"/>
          <p14:tracePt t="130927" x="4216400" y="3867150"/>
          <p14:tracePt t="130927" x="4216400" y="3892550"/>
          <p14:tracePt t="130944" x="4216400" y="3924300"/>
          <p14:tracePt t="130961" x="4216400" y="3949700"/>
          <p14:tracePt t="130977" x="4216400" y="3956050"/>
          <p14:tracePt t="131040" x="4216400" y="3962400"/>
          <p14:tracePt t="131105" x="4216400" y="3943350"/>
          <p14:tracePt t="131112" x="4216400" y="3892550"/>
          <p14:tracePt t="131120" x="4216400" y="3835400"/>
          <p14:tracePt t="131128" x="4216400" y="3651250"/>
          <p14:tracePt t="131128" x="4216400" y="3492500"/>
          <p14:tracePt t="131145" x="4203700" y="3219450"/>
          <p14:tracePt t="131161" x="4203700" y="3022600"/>
          <p14:tracePt t="131177" x="4197350" y="2889250"/>
          <p14:tracePt t="131194" x="4197350" y="2787650"/>
          <p14:tracePt t="131210" x="4197350" y="2736850"/>
          <p14:tracePt t="131227" x="4197350" y="2717800"/>
          <p14:tracePt t="131244" x="4197350" y="2705100"/>
          <p14:tracePt t="131632" x="4152900" y="2705100"/>
          <p14:tracePt t="131640" x="4013200" y="2749550"/>
          <p14:tracePt t="131648" x="3778250" y="2832100"/>
          <p14:tracePt t="131656" x="3517900" y="2889250"/>
          <p14:tracePt t="131662" x="2978150" y="2997200"/>
          <p14:tracePt t="131677" x="2393950" y="3022600"/>
          <p14:tracePt t="131694" x="1866900" y="3022600"/>
          <p14:tracePt t="131710" x="1384300" y="2965450"/>
          <p14:tracePt t="131727" x="1136650" y="2927350"/>
          <p14:tracePt t="131743" x="952500" y="2901950"/>
          <p14:tracePt t="131761" x="908050" y="2889250"/>
          <p14:tracePt t="131777" x="895350" y="2889250"/>
          <p14:tracePt t="131945" x="895350" y="2882900"/>
          <p14:tracePt t="131952" x="895350" y="2863850"/>
          <p14:tracePt t="131956" x="895350" y="2844800"/>
          <p14:tracePt t="131960" x="889000" y="2794000"/>
          <p14:tracePt t="131977" x="882650" y="2730500"/>
          <p14:tracePt t="131994" x="876300" y="2660650"/>
          <p14:tracePt t="132010" x="876300" y="2590800"/>
          <p14:tracePt t="132027" x="876300" y="2540000"/>
          <p14:tracePt t="132044" x="876300" y="2514600"/>
          <p14:tracePt t="132061" x="876300" y="2489200"/>
          <p14:tracePt t="132077" x="876300" y="2476500"/>
          <p14:tracePt t="132094" x="876300" y="2470150"/>
          <p14:tracePt t="132224" x="876300" y="2463800"/>
          <p14:tracePt t="132280" x="876300" y="2476500"/>
          <p14:tracePt t="132288" x="876300" y="2514600"/>
          <p14:tracePt t="132296" x="876300" y="2565400"/>
          <p14:tracePt t="132304" x="876300" y="2628900"/>
          <p14:tracePt t="132312" x="876300" y="2774950"/>
          <p14:tracePt t="132327" x="876300" y="2914650"/>
          <p14:tracePt t="132344" x="876300" y="3105150"/>
          <p14:tracePt t="132361" x="876300" y="3206750"/>
          <p14:tracePt t="132377" x="876300" y="3295650"/>
          <p14:tracePt t="132394" x="876300" y="3371850"/>
          <p14:tracePt t="132410" x="876300" y="3429000"/>
          <p14:tracePt t="132427" x="876300" y="3479800"/>
          <p14:tracePt t="132444" x="876300" y="3517900"/>
          <p14:tracePt t="132461" x="876300" y="3556000"/>
          <p14:tracePt t="132477" x="876300" y="3587750"/>
          <p14:tracePt t="132494" x="876300" y="3613150"/>
          <p14:tracePt t="132510" x="876300" y="3638550"/>
          <p14:tracePt t="132527" x="876300" y="3651250"/>
          <p14:tracePt t="132544" x="876300" y="3670300"/>
          <p14:tracePt t="132561" x="876300" y="3683000"/>
          <p14:tracePt t="132577" x="876300" y="3689350"/>
          <p14:tracePt t="132594" x="876300" y="3695700"/>
          <p14:tracePt t="132648" x="876300" y="3702050"/>
          <p14:tracePt t="132856" x="876300" y="3708400"/>
          <p14:tracePt t="132864" x="876300" y="3714750"/>
          <p14:tracePt t="132878" x="876300" y="3727450"/>
          <p14:tracePt t="132893" x="876300" y="3746500"/>
          <p14:tracePt t="132894" x="876300" y="3771900"/>
          <p14:tracePt t="132910" x="863600" y="3803650"/>
          <p14:tracePt t="132927" x="857250" y="3829050"/>
          <p14:tracePt t="132944" x="850900" y="3854450"/>
          <p14:tracePt t="132961" x="844550" y="3867150"/>
          <p14:tracePt t="132978" x="838200" y="3873500"/>
          <p14:tracePt t="132994" x="838200" y="3879850"/>
          <p14:tracePt t="134728" x="831850" y="3886200"/>
          <p14:tracePt t="134744" x="831850" y="3860800"/>
          <p14:tracePt t="134752" x="831850" y="3829050"/>
          <p14:tracePt t="134759" x="831850" y="3721100"/>
          <p14:tracePt t="134778" x="831850" y="3663950"/>
          <p14:tracePt t="134779" x="831850" y="3524250"/>
          <p14:tracePt t="134795" x="831850" y="3371850"/>
          <p14:tracePt t="134811" x="838200" y="3219450"/>
          <p14:tracePt t="134827" x="838200" y="3073400"/>
          <p14:tracePt t="134844" x="838200" y="2946400"/>
          <p14:tracePt t="134861" x="838200" y="2825750"/>
          <p14:tracePt t="134877" x="838200" y="2717800"/>
          <p14:tracePt t="134894" x="838200" y="2647950"/>
          <p14:tracePt t="134910" x="838200" y="2616200"/>
          <p14:tracePt t="134927" x="838200" y="2603500"/>
          <p14:tracePt t="134943" x="838200" y="2590800"/>
          <p14:tracePt t="135016" x="844550" y="2584450"/>
          <p14:tracePt t="135040" x="844550" y="2578100"/>
          <p14:tracePt t="135048" x="844550" y="2571750"/>
          <p14:tracePt t="135064" x="850900" y="2559050"/>
          <p14:tracePt t="136304" x="869950" y="2559050"/>
          <p14:tracePt t="136320" x="1295400" y="2686050"/>
          <p14:tracePt t="136328" x="1581150" y="2762250"/>
          <p14:tracePt t="136329" x="2355850" y="2908300"/>
          <p14:tracePt t="136345" x="3175000" y="3067050"/>
          <p14:tracePt t="136361" x="3911600" y="3168650"/>
          <p14:tracePt t="136378" x="4540250" y="3219450"/>
          <p14:tracePt t="136394" x="4826000" y="3219450"/>
          <p14:tracePt t="136410" x="4946650" y="3200400"/>
          <p14:tracePt t="136427" x="5029200" y="3155950"/>
          <p14:tracePt t="136444" x="5073650" y="3105150"/>
          <p14:tracePt t="136460" x="5099050" y="3086100"/>
          <p14:tracePt t="136477" x="5111750" y="3067050"/>
          <p14:tracePt t="136493" x="5118100" y="3054350"/>
          <p14:tracePt t="136510" x="5118100" y="3048000"/>
          <p14:tracePt t="136527" x="5124450" y="3028950"/>
          <p14:tracePt t="136527" x="5130800" y="3016250"/>
          <p14:tracePt t="136544" x="5130800" y="2997200"/>
          <p14:tracePt t="136560" x="5137150" y="2978150"/>
          <p14:tracePt t="136577" x="5143500" y="2959100"/>
          <p14:tracePt t="136593" x="5143500" y="2933700"/>
          <p14:tracePt t="136611" x="5143500" y="2895600"/>
          <p14:tracePt t="136627" x="5143500" y="2838450"/>
          <p14:tracePt t="136644" x="5143500" y="2781300"/>
          <p14:tracePt t="136660" x="5143500" y="2717800"/>
          <p14:tracePt t="136677" x="5124450" y="2654300"/>
          <p14:tracePt t="136693" x="5111750" y="2628900"/>
          <p14:tracePt t="136710" x="5092700" y="2590800"/>
          <p14:tracePt t="136727" x="5067300" y="2552700"/>
          <p14:tracePt t="136745" x="5048250" y="2540000"/>
          <p14:tracePt t="136760" x="5041900" y="2527300"/>
          <p14:tracePt t="136777" x="5029200" y="2514600"/>
          <p14:tracePt t="136793" x="5022850" y="2508250"/>
          <p14:tracePt t="136840" x="5022850" y="2501900"/>
          <p14:tracePt t="136976" x="5003800" y="2540000"/>
          <p14:tracePt t="136976" x="4997450" y="2603500"/>
          <p14:tracePt t="136992" x="4965700" y="2800350"/>
          <p14:tracePt t="137010" x="4959350" y="2914650"/>
          <p14:tracePt t="137011" x="4959350" y="3111500"/>
          <p14:tracePt t="137027" x="4959350" y="3295650"/>
          <p14:tracePt t="137044" x="4959350" y="3454400"/>
          <p14:tracePt t="137060" x="4959350" y="3581400"/>
          <p14:tracePt t="137077" x="4959350" y="3676650"/>
          <p14:tracePt t="137093" x="4959350" y="3746500"/>
          <p14:tracePt t="137110" x="4959350" y="3790950"/>
          <p14:tracePt t="137127" x="4959350" y="3841750"/>
          <p14:tracePt t="137144" x="4959350" y="3867150"/>
          <p14:tracePt t="137160" x="4959350" y="3879850"/>
          <p14:tracePt t="137177" x="4953000" y="3892550"/>
          <p14:tracePt t="137193" x="4946650" y="3905250"/>
          <p14:tracePt t="137210" x="4946650" y="3911600"/>
          <p14:tracePt t="137227" x="4940300" y="3917950"/>
          <p14:tracePt t="137244" x="4940300" y="3924300"/>
          <p14:tracePt t="137260" x="4940300" y="3930650"/>
          <p14:tracePt t="137277" x="4933950" y="3937000"/>
          <p14:tracePt t="137697" x="4927600" y="3937000"/>
          <p14:tracePt t="137704" x="4921250" y="3937000"/>
          <p14:tracePt t="137712" x="4895850" y="3962400"/>
          <p14:tracePt t="137713" x="4826000" y="4057650"/>
          <p14:tracePt t="137729" x="4800600" y="4108450"/>
          <p14:tracePt t="137744" x="4667250" y="4279900"/>
          <p14:tracePt t="137760" x="4578350" y="4368800"/>
          <p14:tracePt t="137777" x="4483100" y="4451350"/>
          <p14:tracePt t="137793" x="4406900" y="4502150"/>
          <p14:tracePt t="137810" x="4375150" y="4527550"/>
          <p14:tracePt t="137827" x="4356100" y="4533900"/>
          <p14:tracePt t="137843" x="4349750" y="4540250"/>
          <p14:tracePt t="137860" x="4343400" y="4540250"/>
          <p14:tracePt t="137905" x="4337050" y="4540250"/>
          <p14:tracePt t="137920" x="4324350" y="4540250"/>
          <p14:tracePt t="137927" x="4298950" y="4540250"/>
          <p14:tracePt t="137944" x="4279900" y="4540250"/>
          <p14:tracePt t="137944" x="4241800" y="4540250"/>
          <p14:tracePt t="137961" x="4216400" y="4540250"/>
          <p14:tracePt t="137977" x="4184650" y="4546600"/>
          <p14:tracePt t="137994" x="4178300" y="4546600"/>
          <p14:tracePt t="138196" x="0" y="0"/>
        </p14:tracePtLst>
        <p14:tracePtLst>
          <p14:tracePt t="147437" x="2171700" y="3244850"/>
          <p14:tracePt t="147600" x="2171700" y="3232150"/>
          <p14:tracePt t="147609" x="2171700" y="3213100"/>
          <p14:tracePt t="147621" x="2171700" y="3187700"/>
          <p14:tracePt t="147624" x="2171700" y="3155950"/>
          <p14:tracePt t="147632" x="2171700" y="3086100"/>
          <p14:tracePt t="147648" x="2171700" y="3009900"/>
          <p14:tracePt t="147664" x="2152650" y="2940050"/>
          <p14:tracePt t="147680" x="2139950" y="2901950"/>
          <p14:tracePt t="147696" x="2120900" y="2863850"/>
          <p14:tracePt t="147712" x="2101850" y="2832100"/>
          <p14:tracePt t="147728" x="2070100" y="2800350"/>
          <p14:tracePt t="147728" x="2063750" y="2794000"/>
          <p14:tracePt t="147745" x="2032000" y="2774950"/>
          <p14:tracePt t="147768" x="2012950" y="2768600"/>
          <p14:tracePt t="147784" x="1987550" y="2762250"/>
          <p14:tracePt t="147800" x="1955800" y="2762250"/>
          <p14:tracePt t="147810" x="1911350" y="2781300"/>
          <p14:tracePt t="147827" x="1854200" y="2806700"/>
          <p14:tracePt t="147844" x="1797050" y="2844800"/>
          <p14:tracePt t="147860" x="1746250" y="2895600"/>
          <p14:tracePt t="147877" x="1689100" y="2946400"/>
          <p14:tracePt t="147894" x="1663700" y="3003550"/>
          <p14:tracePt t="147911" x="1638300" y="3092450"/>
          <p14:tracePt t="147927" x="1619250" y="3206750"/>
          <p14:tracePt t="147945" x="1619250" y="3276600"/>
          <p14:tracePt t="147960" x="1625600" y="3333750"/>
          <p14:tracePt t="147977" x="1644650" y="3378200"/>
          <p14:tracePt t="147994" x="1689100" y="3429000"/>
          <p14:tracePt t="148011" x="1714500" y="3454400"/>
          <p14:tracePt t="148027" x="1746250" y="3473450"/>
          <p14:tracePt t="148044" x="1790700" y="3492500"/>
          <p14:tracePt t="148061" x="1822450" y="3498850"/>
          <p14:tracePt t="148077" x="1860550" y="3511550"/>
          <p14:tracePt t="148094" x="1898650" y="3517900"/>
          <p14:tracePt t="148111" x="1943100" y="3524250"/>
          <p14:tracePt t="148127" x="1993900" y="3530600"/>
          <p14:tracePt t="148144" x="2012950" y="3530600"/>
          <p14:tracePt t="148160" x="2032000" y="3530600"/>
          <p14:tracePt t="148177" x="2044700" y="3530600"/>
          <p14:tracePt t="148216" x="2057400" y="3530600"/>
          <p14:tracePt t="148224" x="2063750" y="3530600"/>
          <p14:tracePt t="148232" x="2082800" y="3530600"/>
          <p14:tracePt t="148244" x="2101850" y="3543300"/>
          <p14:tracePt t="148260" x="2133600" y="3543300"/>
          <p14:tracePt t="148277" x="2171700" y="3562350"/>
          <p14:tracePt t="148294" x="2241550" y="3581400"/>
          <p14:tracePt t="148311" x="2349500" y="3606800"/>
          <p14:tracePt t="148327" x="2463800" y="3638550"/>
          <p14:tracePt t="148327" x="2533650" y="3663950"/>
          <p14:tracePt t="148345" x="2647950" y="3683000"/>
          <p14:tracePt t="148360" x="2800350" y="3695700"/>
          <p14:tracePt t="148377" x="2946400" y="3708400"/>
          <p14:tracePt t="148394" x="3086100" y="3708400"/>
          <p14:tracePt t="148411" x="3213100" y="3708400"/>
          <p14:tracePt t="148427" x="3327400" y="3695700"/>
          <p14:tracePt t="148444" x="3435350" y="3683000"/>
          <p14:tracePt t="148460" x="3517900" y="3663950"/>
          <p14:tracePt t="148477" x="3594100" y="3644900"/>
          <p14:tracePt t="148494" x="3657600" y="3619500"/>
          <p14:tracePt t="148511" x="3733800" y="3600450"/>
          <p14:tracePt t="148527" x="3835400" y="3556000"/>
          <p14:tracePt t="148545" x="3905250" y="3511550"/>
          <p14:tracePt t="148561" x="3994150" y="3448050"/>
          <p14:tracePt t="148577" x="4064000" y="3390900"/>
          <p14:tracePt t="148594" x="4133850" y="3333750"/>
          <p14:tracePt t="148610" x="4184650" y="3289300"/>
          <p14:tracePt t="148627" x="4222750" y="3257550"/>
          <p14:tracePt t="148644" x="4248150" y="3232150"/>
          <p14:tracePt t="148660" x="4273550" y="3206750"/>
          <p14:tracePt t="148677" x="4286250" y="3194050"/>
          <p14:tracePt t="148694" x="4298950" y="3181350"/>
          <p14:tracePt t="148711" x="4305300" y="3162300"/>
          <p14:tracePt t="148727" x="4311650" y="3143250"/>
          <p14:tracePt t="148744" x="4324350" y="3130550"/>
          <p14:tracePt t="148761" x="4330700" y="3111500"/>
          <p14:tracePt t="148777" x="4343400" y="3098800"/>
          <p14:tracePt t="148794" x="4349750" y="3079750"/>
          <p14:tracePt t="148811" x="4356100" y="3060700"/>
          <p14:tracePt t="148828" x="4375150" y="3028950"/>
          <p14:tracePt t="148844" x="4375150" y="2984500"/>
          <p14:tracePt t="148861" x="4387850" y="2927350"/>
          <p14:tracePt t="148877" x="4394200" y="2870200"/>
          <p14:tracePt t="148894" x="4394200" y="2819400"/>
          <p14:tracePt t="148910" x="4394200" y="2774950"/>
          <p14:tracePt t="148927" x="4394200" y="2705100"/>
          <p14:tracePt t="148944" x="4394200" y="2673350"/>
          <p14:tracePt t="148961" x="4394200" y="2647950"/>
          <p14:tracePt t="148977" x="4394200" y="2635250"/>
          <p14:tracePt t="148994" x="4387850" y="2609850"/>
          <p14:tracePt t="149010" x="4387850" y="2590800"/>
          <p14:tracePt t="149027" x="4375150" y="2571750"/>
          <p14:tracePt t="149044" x="4368800" y="2546350"/>
          <p14:tracePt t="149061" x="4362450" y="2527300"/>
          <p14:tracePt t="149077" x="4349750" y="2508250"/>
          <p14:tracePt t="149094" x="4343400" y="2482850"/>
          <p14:tracePt t="149110" x="4343400" y="2476500"/>
          <p14:tracePt t="149127" x="4337050" y="2476500"/>
          <p14:tracePt t="149144" x="4337050" y="2470150"/>
          <p14:tracePt t="149432" x="4324350" y="2470150"/>
          <p14:tracePt t="149456" x="4318000" y="2470150"/>
          <p14:tracePt t="149464" x="4305300" y="2463800"/>
          <p14:tracePt t="149465" x="4298950" y="2463800"/>
          <p14:tracePt t="149487" x="4286250" y="2470150"/>
          <p14:tracePt t="149494" x="4279900" y="2476500"/>
          <p14:tracePt t="149510" x="4267200" y="2482850"/>
          <p14:tracePt t="149527" x="4254500" y="2501900"/>
          <p14:tracePt t="149544" x="4229100" y="2540000"/>
          <p14:tracePt t="149561" x="4216400" y="2584450"/>
          <p14:tracePt t="149577" x="4191000" y="2641600"/>
          <p14:tracePt t="149594" x="4165600" y="2724150"/>
          <p14:tracePt t="149610" x="4152900" y="2832100"/>
          <p14:tracePt t="149627" x="4133850" y="2971800"/>
          <p14:tracePt t="149644" x="4133850" y="3124200"/>
          <p14:tracePt t="149661" x="4133850" y="3257550"/>
          <p14:tracePt t="149677" x="4152900" y="3378200"/>
          <p14:tracePt t="149694" x="4191000" y="3473450"/>
          <p14:tracePt t="149710" x="4235450" y="3536950"/>
          <p14:tracePt t="149727" x="4286250" y="3581400"/>
          <p14:tracePt t="149745" x="4330700" y="3600450"/>
          <p14:tracePt t="149760" x="4368800" y="3606800"/>
          <p14:tracePt t="149777" x="4425950" y="3619500"/>
          <p14:tracePt t="149794" x="4476750" y="3619500"/>
          <p14:tracePt t="149810" x="4508500" y="3619500"/>
          <p14:tracePt t="149827" x="4533900" y="3619500"/>
          <p14:tracePt t="149844" x="4572000" y="3613150"/>
          <p14:tracePt t="149861" x="4610100" y="3587750"/>
          <p14:tracePt t="149877" x="4635500" y="3556000"/>
          <p14:tracePt t="149894" x="4667250" y="3492500"/>
          <p14:tracePt t="149910" x="4692650" y="3403600"/>
          <p14:tracePt t="149927" x="4705350" y="3314700"/>
          <p14:tracePt t="149944" x="4705350" y="3302000"/>
          <p14:tracePt t="149960" x="4699000" y="3232150"/>
          <p14:tracePt t="149977" x="4699000" y="3181350"/>
          <p14:tracePt t="149994" x="4679950" y="3136900"/>
          <p14:tracePt t="150010" x="4660900" y="3067050"/>
          <p14:tracePt t="150027" x="4629150" y="2984500"/>
          <p14:tracePt t="150043" x="4578350" y="2895600"/>
          <p14:tracePt t="150060" x="4527550" y="2844800"/>
          <p14:tracePt t="150078" x="4489450" y="2787650"/>
          <p14:tracePt t="150094" x="4432300" y="2736850"/>
          <p14:tracePt t="150110" x="4381500" y="2705100"/>
          <p14:tracePt t="150127" x="4318000" y="2679700"/>
          <p14:tracePt t="150144" x="4267200" y="2660650"/>
          <p14:tracePt t="150161" x="4241800" y="2660650"/>
          <p14:tracePt t="150177" x="4222750" y="2660650"/>
          <p14:tracePt t="150194" x="4203700" y="2660650"/>
          <p14:tracePt t="150210" x="4184650" y="2660650"/>
          <p14:tracePt t="150227" x="4159250" y="2660650"/>
          <p14:tracePt t="150244" x="4133850" y="2686050"/>
          <p14:tracePt t="150260" x="4089400" y="2730500"/>
          <p14:tracePt t="150277" x="4044950" y="2794000"/>
          <p14:tracePt t="150294" x="3994150" y="2901950"/>
          <p14:tracePt t="150310" x="3956050" y="3022600"/>
          <p14:tracePt t="150327" x="3949700" y="3124200"/>
          <p14:tracePt t="150344" x="3949700" y="3308350"/>
          <p14:tracePt t="150361" x="4000500" y="3441700"/>
          <p14:tracePt t="150377" x="4051300" y="3562350"/>
          <p14:tracePt t="150394" x="4102100" y="3670300"/>
          <p14:tracePt t="150410" x="4146550" y="3759200"/>
          <p14:tracePt t="150427" x="4191000" y="3822700"/>
          <p14:tracePt t="150444" x="4248150" y="3873500"/>
          <p14:tracePt t="150460" x="4305300" y="3930650"/>
          <p14:tracePt t="150478" x="4375150" y="3975100"/>
          <p14:tracePt t="150494" x="4457700" y="4013200"/>
          <p14:tracePt t="150511" x="4546600" y="4038600"/>
          <p14:tracePt t="150527" x="4679950" y="4051300"/>
          <p14:tracePt t="150545" x="4756150" y="4051300"/>
          <p14:tracePt t="150560" x="4806950" y="4032250"/>
          <p14:tracePt t="150578" x="4857750" y="3975100"/>
          <p14:tracePt t="150594" x="4895850" y="3848100"/>
          <p14:tracePt t="150611" x="4914900" y="3695700"/>
          <p14:tracePt t="150627" x="4914900" y="3530600"/>
          <p14:tracePt t="150644" x="4914900" y="3390900"/>
          <p14:tracePt t="150660" x="4914900" y="3251200"/>
          <p14:tracePt t="150677" x="4908550" y="3136900"/>
          <p14:tracePt t="150693" x="4895850" y="3073400"/>
          <p14:tracePt t="150711" x="4883150" y="3003550"/>
          <p14:tracePt t="150727" x="4845050" y="2927350"/>
          <p14:tracePt t="150745" x="4838700" y="2914650"/>
          <p14:tracePt t="150760" x="4819650" y="2901950"/>
          <p14:tracePt t="150777" x="4775200" y="2882900"/>
          <p14:tracePt t="150794" x="4692650" y="2870200"/>
          <p14:tracePt t="150811" x="4622800" y="2857500"/>
          <p14:tracePt t="150827" x="4565650" y="2857500"/>
          <p14:tracePt t="150844" x="4533900" y="2857500"/>
          <p14:tracePt t="150860" x="4508500" y="2857500"/>
          <p14:tracePt t="150877" x="4495800" y="2857500"/>
          <p14:tracePt t="150893" x="4476750" y="2863850"/>
          <p14:tracePt t="150910" x="4457700" y="2876550"/>
          <p14:tracePt t="150927" x="4425950" y="2908300"/>
          <p14:tracePt t="150945" x="4394200" y="2940050"/>
          <p14:tracePt t="150960" x="4356100" y="2990850"/>
          <p14:tracePt t="150977" x="4337050" y="3035300"/>
          <p14:tracePt t="150994" x="4311650" y="3079750"/>
          <p14:tracePt t="151011" x="4305300" y="3105150"/>
          <p14:tracePt t="151027" x="4298950" y="3124200"/>
          <p14:tracePt t="151044" x="4298950" y="3136900"/>
          <p14:tracePt t="151060" x="4292600" y="3149600"/>
          <p14:tracePt t="151077" x="4292600" y="3155950"/>
          <p14:tracePt t="151094" x="4292600" y="3162300"/>
          <p14:tracePt t="151776" x="4286250" y="3162300"/>
          <p14:tracePt t="151784" x="4286250" y="3155950"/>
          <p14:tracePt t="151792" x="4279900" y="3124200"/>
          <p14:tracePt t="151816" x="4279900" y="3111500"/>
          <p14:tracePt t="151824" x="4273550" y="3105150"/>
          <p14:tracePt t="151830" x="4273550" y="3098800"/>
          <p14:tracePt t="152000" x="4286250" y="3098800"/>
          <p14:tracePt t="152008" x="4292600" y="3111500"/>
          <p14:tracePt t="152016" x="4311650" y="3130550"/>
          <p14:tracePt t="152024" x="4324350" y="3155950"/>
          <p14:tracePt t="152028" x="4368800" y="3200400"/>
          <p14:tracePt t="152043" x="4406900" y="3251200"/>
          <p14:tracePt t="152060" x="4451350" y="3302000"/>
          <p14:tracePt t="152077" x="4489450" y="3346450"/>
          <p14:tracePt t="152094" x="4527550" y="3397250"/>
          <p14:tracePt t="152111" x="4565650" y="3479800"/>
          <p14:tracePt t="152128" x="4584700" y="3524250"/>
          <p14:tracePt t="152145" x="4610100" y="3581400"/>
          <p14:tracePt t="152161" x="4629150" y="3632200"/>
          <p14:tracePt t="152177" x="4641850" y="3689350"/>
          <p14:tracePt t="152194" x="4654550" y="3746500"/>
          <p14:tracePt t="152210" x="4654550" y="3784600"/>
          <p14:tracePt t="152227" x="4654550" y="3835400"/>
          <p14:tracePt t="152243" x="4654550" y="3886200"/>
          <p14:tracePt t="152260" x="4654550" y="3949700"/>
          <p14:tracePt t="152277" x="4654550" y="4013200"/>
          <p14:tracePt t="152294" x="4654550" y="4083050"/>
          <p14:tracePt t="152310" x="4641850" y="4159250"/>
          <p14:tracePt t="152327" x="4622800" y="4216400"/>
          <p14:tracePt t="152344" x="4610100" y="4254500"/>
          <p14:tracePt t="152361" x="4578350" y="4305300"/>
          <p14:tracePt t="152377" x="4546600" y="4362450"/>
          <p14:tracePt t="152394" x="4502150" y="4413250"/>
          <p14:tracePt t="152410" x="4438650" y="4495800"/>
          <p14:tracePt t="152427" x="4368800" y="4552950"/>
          <p14:tracePt t="152443" x="4305300" y="4603750"/>
          <p14:tracePt t="152460" x="4229100" y="4641850"/>
          <p14:tracePt t="152477" x="4146550" y="4667250"/>
          <p14:tracePt t="152494" x="4064000" y="4686300"/>
          <p14:tracePt t="152510" x="3987800" y="4699000"/>
          <p14:tracePt t="152527" x="3911600" y="4699000"/>
          <p14:tracePt t="152544" x="3752850" y="4699000"/>
          <p14:tracePt t="152561" x="3619500" y="4679950"/>
          <p14:tracePt t="152577" x="3460750" y="4648200"/>
          <p14:tracePt t="152594" x="3295650" y="4629150"/>
          <p14:tracePt t="152610" x="3124200" y="4610100"/>
          <p14:tracePt t="152628" x="2952750" y="4603750"/>
          <p14:tracePt t="152644" x="2819400" y="4603750"/>
          <p14:tracePt t="152661" x="2717800" y="4597400"/>
          <p14:tracePt t="152677" x="2635250" y="4584700"/>
          <p14:tracePt t="152694" x="2571750" y="4578350"/>
          <p14:tracePt t="152710" x="2501900" y="4572000"/>
          <p14:tracePt t="152727" x="2425700" y="4572000"/>
          <p14:tracePt t="152744" x="2393950" y="4572000"/>
          <p14:tracePt t="152761" x="2368550" y="4572000"/>
          <p14:tracePt t="152777" x="2355850" y="4572000"/>
          <p14:tracePt t="152794" x="2349500" y="4572000"/>
          <p14:tracePt t="152840" x="2343150" y="4572000"/>
          <p14:tracePt t="152976" x="2336800" y="4572000"/>
          <p14:tracePt t="154464" x="2362200" y="4578350"/>
          <p14:tracePt t="154472" x="2425700" y="4572000"/>
          <p14:tracePt t="154480" x="2514600" y="4546600"/>
          <p14:tracePt t="154481" x="2609850" y="4521200"/>
          <p14:tracePt t="154496" x="3048000" y="4457700"/>
          <p14:tracePt t="154512" x="3365500" y="4381500"/>
          <p14:tracePt t="154528" x="3702050" y="4279900"/>
          <p14:tracePt t="154544" x="3930650" y="4191000"/>
          <p14:tracePt t="154560" x="4095750" y="4102100"/>
          <p14:tracePt t="154577" x="4229100" y="3994150"/>
          <p14:tracePt t="154593" x="4298950" y="3917950"/>
          <p14:tracePt t="154610" x="4337050" y="3854450"/>
          <p14:tracePt t="154627" x="4362450" y="3790950"/>
          <p14:tracePt t="154644" x="4375150" y="3752850"/>
          <p14:tracePt t="154660" x="4375150" y="3714750"/>
          <p14:tracePt t="154677" x="4375150" y="3676650"/>
          <p14:tracePt t="154693" x="4368800" y="3657600"/>
          <p14:tracePt t="154711" x="4362450" y="3632200"/>
          <p14:tracePt t="154727" x="4362450" y="3625850"/>
          <p14:tracePt t="154727" x="4356100" y="3619500"/>
          <p14:tracePt t="154808" x="4368800" y="3606800"/>
          <p14:tracePt t="154816" x="4381500" y="3606800"/>
          <p14:tracePt t="154824" x="4406900" y="3594100"/>
          <p14:tracePt t="154832" x="4445000" y="3594100"/>
          <p14:tracePt t="154843" x="4470400" y="3587750"/>
          <p14:tracePt t="154860" x="4483100" y="3587750"/>
          <p14:tracePt t="154877" x="4489450" y="3587750"/>
          <p14:tracePt t="155272" x="4489450" y="3594100"/>
          <p14:tracePt t="155280" x="4483100" y="3594100"/>
          <p14:tracePt t="155280" x="4476750" y="3600450"/>
          <p14:tracePt t="155320" x="4470400" y="3606800"/>
          <p14:tracePt t="155328" x="4470400" y="3613150"/>
          <p14:tracePt t="155344" x="4464050" y="3613150"/>
          <p14:tracePt t="155345" x="4464050" y="3619500"/>
          <p14:tracePt t="155360" x="4451350" y="3625850"/>
          <p14:tracePt t="155377" x="4438650" y="3644900"/>
          <p14:tracePt t="155393" x="4432300" y="3651250"/>
          <p14:tracePt t="155410" x="4419600" y="3663950"/>
          <p14:tracePt t="155427" x="4406900" y="3676650"/>
          <p14:tracePt t="155443" x="4394200" y="3683000"/>
          <p14:tracePt t="155461" x="4362450" y="3714750"/>
          <p14:tracePt t="155477" x="4337050" y="3740150"/>
          <p14:tracePt t="155494" x="4292600" y="3797300"/>
          <p14:tracePt t="155510" x="4235450" y="3860800"/>
          <p14:tracePt t="155527" x="4184650" y="3917950"/>
          <p14:tracePt t="155544" x="4146550" y="3962400"/>
          <p14:tracePt t="155560" x="4121150" y="3994150"/>
          <p14:tracePt t="155577" x="4102100" y="4025900"/>
          <p14:tracePt t="155594" x="4064000" y="4070350"/>
          <p14:tracePt t="155610" x="4006850" y="4127500"/>
          <p14:tracePt t="155627" x="3905250" y="4191000"/>
          <p14:tracePt t="155643" x="3759200" y="4267200"/>
          <p14:tracePt t="155661" x="3613150" y="4311650"/>
          <p14:tracePt t="155677" x="3460750" y="4337050"/>
          <p14:tracePt t="155694" x="3295650" y="4337050"/>
          <p14:tracePt t="155710" x="3092450" y="4292600"/>
          <p14:tracePt t="155727" x="2838450" y="4203700"/>
          <p14:tracePt t="155744" x="2590800" y="4064000"/>
          <p14:tracePt t="155760" x="2476500" y="3981450"/>
          <p14:tracePt t="155777" x="2374900" y="3898900"/>
          <p14:tracePt t="155794" x="2311400" y="3835400"/>
          <p14:tracePt t="155810" x="2254250" y="3771900"/>
          <p14:tracePt t="155827" x="2209800" y="3689350"/>
          <p14:tracePt t="155843" x="2184400" y="3625850"/>
          <p14:tracePt t="155860" x="2159000" y="3556000"/>
          <p14:tracePt t="155876" x="2120900" y="3473450"/>
          <p14:tracePt t="155893" x="2082800" y="3397250"/>
          <p14:tracePt t="155910" x="2038350" y="3308350"/>
          <p14:tracePt t="155927" x="2000250" y="3244850"/>
          <p14:tracePt t="155943" x="1955800" y="3130550"/>
          <p14:tracePt t="155960" x="1924050" y="3067050"/>
          <p14:tracePt t="155977" x="1917700" y="3054350"/>
          <p14:tracePt t="155994" x="1917700" y="3035300"/>
          <p14:tracePt t="156010" x="1911350" y="3022600"/>
          <p14:tracePt t="156027" x="1911350" y="3016250"/>
          <p14:tracePt t="156064" x="1911350" y="3009900"/>
          <p14:tracePt t="156144" x="1911350" y="3003550"/>
          <p14:tracePt t="156176" x="1917700" y="3003550"/>
          <p14:tracePt t="156184" x="1930400" y="3003550"/>
          <p14:tracePt t="156193" x="1943100" y="3003550"/>
          <p14:tracePt t="156194" x="1968500" y="3003550"/>
          <p14:tracePt t="156210" x="2019300" y="3009900"/>
          <p14:tracePt t="156227" x="2063750" y="3022600"/>
          <p14:tracePt t="156243" x="2101850" y="3041650"/>
          <p14:tracePt t="156260" x="2133600" y="3054350"/>
          <p14:tracePt t="156277" x="2171700" y="3067050"/>
          <p14:tracePt t="156294" x="2197100" y="3079750"/>
          <p14:tracePt t="156310" x="2228850" y="3092450"/>
          <p14:tracePt t="156310" x="2241550" y="3098800"/>
          <p14:tracePt t="156328" x="2247900" y="3105150"/>
          <p14:tracePt t="156344" x="2266950" y="3111500"/>
          <p14:tracePt t="156360" x="2279650" y="3117850"/>
          <p14:tracePt t="156512" x="2279650" y="3124200"/>
          <p14:tracePt t="156520" x="2273300" y="3130550"/>
          <p14:tracePt t="156536" x="2266950" y="3136900"/>
          <p14:tracePt t="156576" x="2260600" y="3143250"/>
          <p14:tracePt t="156608" x="2254250" y="3143250"/>
          <p14:tracePt t="156816" x="2247900" y="3149600"/>
          <p14:tracePt t="156824" x="2228850" y="3149600"/>
          <p14:tracePt t="156831" x="2209800" y="3149600"/>
          <p14:tracePt t="156840" x="2190750" y="3149600"/>
          <p14:tracePt t="156846" x="2146300" y="3149600"/>
          <p14:tracePt t="156860" x="2108200" y="3149600"/>
          <p14:tracePt t="156876" x="2095500" y="3149600"/>
          <p14:tracePt t="156912" x="2082800" y="3155950"/>
          <p14:tracePt t="157040" x="2089150" y="3168650"/>
          <p14:tracePt t="157043" x="2101850" y="3168650"/>
          <p14:tracePt t="157053" x="2120900" y="3181350"/>
          <p14:tracePt t="157060" x="2171700" y="3194050"/>
          <p14:tracePt t="157077" x="2235200" y="3206750"/>
          <p14:tracePt t="157093" x="2286000" y="3219450"/>
          <p14:tracePt t="157110" x="2324100" y="3225800"/>
          <p14:tracePt t="157126" x="2343150" y="3225800"/>
          <p14:tracePt t="157256" x="2330450" y="3225800"/>
          <p14:tracePt t="157269" x="2317750" y="3225800"/>
          <p14:tracePt t="157277" x="2305050" y="3225800"/>
          <p14:tracePt t="157278" x="2273300" y="3225800"/>
          <p14:tracePt t="157293" x="2254250" y="3225800"/>
          <p14:tracePt t="157310" x="2228850" y="3225800"/>
          <p14:tracePt t="157327" x="2197100" y="3225800"/>
          <p14:tracePt t="157344" x="2184400" y="3225800"/>
          <p14:tracePt t="157360" x="2178050" y="3225800"/>
          <p14:tracePt t="157831" x="2184400" y="3225800"/>
          <p14:tracePt t="157856" x="2190750" y="3225800"/>
          <p14:tracePt t="157888" x="2197100" y="3225800"/>
          <p14:tracePt t="157920" x="2203450" y="3225800"/>
          <p14:tracePt t="158024" x="2209800" y="3225800"/>
          <p14:tracePt t="158048" x="2216150" y="3225800"/>
          <p14:tracePt t="158088" x="2222500" y="3225800"/>
          <p14:tracePt t="158176" x="2228850" y="3225800"/>
          <p14:tracePt t="159448" x="2222500" y="3225800"/>
          <p14:tracePt t="159464" x="2216150" y="3225800"/>
          <p14:tracePt t="159472" x="2209800" y="3238500"/>
          <p14:tracePt t="159487" x="2209800" y="3251200"/>
          <p14:tracePt t="159495" x="2209800" y="3263900"/>
          <p14:tracePt t="159496" x="2209800" y="3308350"/>
          <p14:tracePt t="159511" x="2209800" y="3346450"/>
          <p14:tracePt t="159527" x="2298700" y="3517900"/>
          <p14:tracePt t="159544" x="2508250" y="3733800"/>
          <p14:tracePt t="159560" x="2882900" y="4019550"/>
          <p14:tracePt t="159576" x="3359150" y="4318000"/>
          <p14:tracePt t="159593" x="3873500" y="4591050"/>
          <p14:tracePt t="159610" x="4400550" y="4800600"/>
          <p14:tracePt t="159627" x="4838700" y="4933950"/>
          <p14:tracePt t="159643" x="5124450" y="5010150"/>
          <p14:tracePt t="159660" x="5276850" y="5022850"/>
          <p14:tracePt t="159676" x="5372100" y="5022850"/>
          <p14:tracePt t="159694" x="5429250" y="5003800"/>
          <p14:tracePt t="159710" x="5480050" y="4953000"/>
          <p14:tracePt t="159710" x="5505450" y="4927600"/>
          <p14:tracePt t="159728" x="5556250" y="4851400"/>
          <p14:tracePt t="159743" x="5607050" y="4781550"/>
          <p14:tracePt t="159760" x="5664200" y="4705350"/>
          <p14:tracePt t="159776" x="5721350" y="4641850"/>
          <p14:tracePt t="159793" x="5759450" y="4578350"/>
          <p14:tracePt t="159810" x="5784850" y="4514850"/>
          <p14:tracePt t="159827" x="5797550" y="4432300"/>
          <p14:tracePt t="159843" x="5797550" y="4343400"/>
          <p14:tracePt t="159860" x="5797550" y="4267200"/>
          <p14:tracePt t="159876" x="5791200" y="4191000"/>
          <p14:tracePt t="159893" x="5784850" y="4140200"/>
          <p14:tracePt t="159910" x="5765800" y="4089400"/>
          <p14:tracePt t="159927" x="5746750" y="4044950"/>
          <p14:tracePt t="159944" x="5727700" y="4006850"/>
          <p14:tracePt t="159960" x="5715000" y="3981450"/>
          <p14:tracePt t="159977" x="5695950" y="3956050"/>
          <p14:tracePt t="159993" x="5683250" y="3943350"/>
          <p14:tracePt t="160010" x="5657850" y="3924300"/>
          <p14:tracePt t="160026" x="5638800" y="3905250"/>
          <p14:tracePt t="160043" x="5607050" y="3879850"/>
          <p14:tracePt t="160060" x="5581650" y="3860800"/>
          <p14:tracePt t="160076" x="5549900" y="3841750"/>
          <p14:tracePt t="160093" x="5518150" y="3822700"/>
          <p14:tracePt t="160110" x="5499100" y="3810000"/>
          <p14:tracePt t="160127" x="5448300" y="3784600"/>
          <p14:tracePt t="160144" x="5410200" y="3778250"/>
          <p14:tracePt t="160160" x="5378450" y="3778250"/>
          <p14:tracePt t="160176" x="5340350" y="3778250"/>
          <p14:tracePt t="160193" x="5302250" y="3803650"/>
          <p14:tracePt t="160210" x="5251450" y="3860800"/>
          <p14:tracePt t="160227" x="5219700" y="3898900"/>
          <p14:tracePt t="160243" x="5213350" y="3943350"/>
          <p14:tracePt t="160260" x="5213350" y="3987800"/>
          <p14:tracePt t="160276" x="5213350" y="4032250"/>
          <p14:tracePt t="160293" x="5238750" y="4102100"/>
          <p14:tracePt t="160310" x="5283200" y="4165600"/>
          <p14:tracePt t="160327" x="5359400" y="4248150"/>
          <p14:tracePt t="160344" x="5429250" y="4292600"/>
          <p14:tracePt t="160360" x="5492750" y="4324350"/>
          <p14:tracePt t="160377" x="5588000" y="4349750"/>
          <p14:tracePt t="160393" x="5651500" y="4368800"/>
          <p14:tracePt t="160410" x="5715000" y="4375150"/>
          <p14:tracePt t="160426" x="5765800" y="4368800"/>
          <p14:tracePt t="160444" x="5797550" y="4343400"/>
          <p14:tracePt t="160460" x="5848350" y="4298950"/>
          <p14:tracePt t="160477" x="5886450" y="4210050"/>
          <p14:tracePt t="160493" x="5924550" y="4102100"/>
          <p14:tracePt t="160510" x="5949950" y="4019550"/>
          <p14:tracePt t="160526" x="5969000" y="3917950"/>
          <p14:tracePt t="160544" x="5981700" y="3854450"/>
          <p14:tracePt t="160559" x="5981700" y="3790950"/>
          <p14:tracePt t="160576" x="5969000" y="3733800"/>
          <p14:tracePt t="160593" x="5943600" y="3683000"/>
          <p14:tracePt t="160610" x="5905500" y="3632200"/>
          <p14:tracePt t="160626" x="5886450" y="3606800"/>
          <p14:tracePt t="160643" x="5835650" y="3562350"/>
          <p14:tracePt t="160660" x="5746750" y="3517900"/>
          <p14:tracePt t="160676" x="5676900" y="3498850"/>
          <p14:tracePt t="160693" x="5613400" y="3486150"/>
          <p14:tracePt t="160710" x="5549900" y="3479800"/>
          <p14:tracePt t="160710" x="5524500" y="3479800"/>
          <p14:tracePt t="160727" x="5473700" y="3479800"/>
          <p14:tracePt t="160744" x="5429250" y="3492500"/>
          <p14:tracePt t="160760" x="5391150" y="3511550"/>
          <p14:tracePt t="160777" x="5359400" y="3543300"/>
          <p14:tracePt t="160793" x="5340350" y="3568700"/>
          <p14:tracePt t="160810" x="5321300" y="3594100"/>
          <p14:tracePt t="160826" x="5314950" y="3613150"/>
          <p14:tracePt t="160843" x="5308600" y="3638550"/>
          <p14:tracePt t="160860" x="5302250" y="3657600"/>
          <p14:tracePt t="160876" x="5295900" y="3689350"/>
          <p14:tracePt t="160893" x="5295900" y="3708400"/>
          <p14:tracePt t="160910" x="5295900" y="3746500"/>
          <p14:tracePt t="160926" x="5295900" y="3784600"/>
          <p14:tracePt t="160944" x="5295900" y="3816350"/>
          <p14:tracePt t="160960" x="5295900" y="3841750"/>
          <p14:tracePt t="160977" x="5295900" y="3860800"/>
          <p14:tracePt t="160993" x="5295900" y="3892550"/>
          <p14:tracePt t="161010" x="5302250" y="3911600"/>
          <p14:tracePt t="161026" x="5302250" y="3943350"/>
          <p14:tracePt t="161043" x="5314950" y="3968750"/>
          <p14:tracePt t="161060" x="5321300" y="3994150"/>
          <p14:tracePt t="161077" x="5340350" y="4025900"/>
          <p14:tracePt t="161093" x="5353050" y="4044950"/>
          <p14:tracePt t="161110" x="5359400" y="4057650"/>
          <p14:tracePt t="161127" x="5384800" y="4083050"/>
          <p14:tracePt t="161144" x="5397500" y="4095750"/>
          <p14:tracePt t="161160" x="5403850" y="4102100"/>
          <p14:tracePt t="161177" x="5422900" y="4114800"/>
          <p14:tracePt t="161193" x="5448300" y="4121150"/>
          <p14:tracePt t="161210" x="5461000" y="4133850"/>
          <p14:tracePt t="161226" x="5492750" y="4146550"/>
          <p14:tracePt t="161244" x="5524500" y="4159250"/>
          <p14:tracePt t="161260" x="5562600" y="4159250"/>
          <p14:tracePt t="161277" x="5600700" y="4165600"/>
          <p14:tracePt t="161293" x="5645150" y="4165600"/>
          <p14:tracePt t="161310" x="5683250" y="4165600"/>
          <p14:tracePt t="161327" x="5734050" y="4165600"/>
          <p14:tracePt t="161345" x="5753100" y="4165600"/>
          <p14:tracePt t="161361" x="5778500" y="4165600"/>
          <p14:tracePt t="161377" x="5791200" y="4152900"/>
          <p14:tracePt t="161394" x="5803900" y="4146550"/>
          <p14:tracePt t="161411" x="5816600" y="4140200"/>
          <p14:tracePt t="161427" x="5822950" y="4133850"/>
          <p14:tracePt t="161444" x="5835650" y="4121150"/>
          <p14:tracePt t="161461" x="5848350" y="4108450"/>
          <p14:tracePt t="161478" x="5848350" y="4095750"/>
          <p14:tracePt t="161494" x="5854700" y="4089400"/>
          <p14:tracePt t="161511" x="5854700" y="4076700"/>
          <p14:tracePt t="161528" x="5861050" y="4070350"/>
          <p14:tracePt t="161952" x="5861050" y="4064000"/>
          <p14:tracePt t="161970" x="5861050" y="4057650"/>
          <p14:tracePt t="161971" x="5861050" y="4051300"/>
          <p14:tracePt t="161978" x="5861050" y="4044950"/>
          <p14:tracePt t="161996" x="5867400" y="4032250"/>
          <p14:tracePt t="162011" x="5867400" y="4025900"/>
          <p14:tracePt t="162027" x="5867400" y="4019550"/>
          <p14:tracePt t="162044" x="5867400" y="4006850"/>
          <p14:tracePt t="162061" x="5867400" y="4000500"/>
          <p14:tracePt t="162077" x="5867400" y="3981450"/>
          <p14:tracePt t="162095" x="5867400" y="3975100"/>
          <p14:tracePt t="162111" x="5867400" y="3956050"/>
          <p14:tracePt t="162127" x="5867400" y="3937000"/>
          <p14:tracePt t="162145" x="5867400" y="3930650"/>
          <p14:tracePt t="162161" x="5861050" y="3911600"/>
          <p14:tracePt t="162177" x="5861050" y="3898900"/>
          <p14:tracePt t="162194" x="5848350" y="3886200"/>
          <p14:tracePt t="162211" x="5848350" y="3867150"/>
          <p14:tracePt t="162228" x="5835650" y="3854450"/>
          <p14:tracePt t="162244" x="5822950" y="3835400"/>
          <p14:tracePt t="162261" x="5810250" y="3822700"/>
          <p14:tracePt t="162277" x="5791200" y="3797300"/>
          <p14:tracePt t="162294" x="5765800" y="3778250"/>
          <p14:tracePt t="162311" x="5734050" y="3765550"/>
          <p14:tracePt t="162327" x="5676900" y="3733800"/>
          <p14:tracePt t="162345" x="5651500" y="3721100"/>
          <p14:tracePt t="162361" x="5607050" y="3702050"/>
          <p14:tracePt t="162377" x="5588000" y="3695700"/>
          <p14:tracePt t="162394" x="5562600" y="3695700"/>
          <p14:tracePt t="162411" x="5549900" y="3689350"/>
          <p14:tracePt t="162428" x="5537200" y="3689350"/>
          <p14:tracePt t="162444" x="5530850" y="3683000"/>
          <p14:tracePt t="162461" x="5518150" y="3683000"/>
          <p14:tracePt t="162477" x="5511800" y="3683000"/>
          <p14:tracePt t="162494" x="5499100" y="3683000"/>
          <p14:tracePt t="162511" x="5486400" y="3689350"/>
          <p14:tracePt t="162527" x="5454650" y="3702050"/>
          <p14:tracePt t="162544" x="5441950" y="3708400"/>
          <p14:tracePt t="162561" x="5422900" y="3721100"/>
          <p14:tracePt t="162577" x="5397500" y="3740150"/>
          <p14:tracePt t="162594" x="5384800" y="3746500"/>
          <p14:tracePt t="162611" x="5378450" y="3759200"/>
          <p14:tracePt t="162627" x="5372100" y="3765550"/>
          <p14:tracePt t="162644" x="5365750" y="3778250"/>
          <p14:tracePt t="162661" x="5365750" y="3790950"/>
          <p14:tracePt t="162677" x="5359400" y="3797300"/>
          <p14:tracePt t="162694" x="5353050" y="3797300"/>
          <p14:tracePt t="162711" x="5353050" y="3803650"/>
          <p14:tracePt t="162727" x="5353050" y="3810000"/>
          <p14:tracePt t="162744" x="5353050" y="3816350"/>
          <p14:tracePt t="162761" x="5346700" y="3816350"/>
          <p14:tracePt t="162777" x="5346700" y="3822700"/>
          <p14:tracePt t="162824" x="5346700" y="3829050"/>
          <p14:tracePt t="162904" x="5346700" y="3835400"/>
          <p14:tracePt t="162928" x="5346700" y="3841750"/>
          <p14:tracePt t="162944" x="5346700" y="3854450"/>
          <p14:tracePt t="162953" x="5340350" y="3867150"/>
          <p14:tracePt t="162961" x="5340350" y="3879850"/>
          <p14:tracePt t="162977" x="5334000" y="3911600"/>
          <p14:tracePt t="162994" x="5334000" y="3937000"/>
          <p14:tracePt t="163011" x="5334000" y="3962400"/>
          <p14:tracePt t="163027" x="5334000" y="4000500"/>
          <p14:tracePt t="163044" x="5334000" y="4013200"/>
          <p14:tracePt t="163061" x="5334000" y="4019550"/>
          <p14:tracePt t="163209" x="5334000" y="4025900"/>
          <p14:tracePt t="164288" x="5334000" y="4032250"/>
          <p14:tracePt t="164296" x="5257800" y="4127500"/>
          <p14:tracePt t="164313" x="5219700" y="4184650"/>
          <p14:tracePt t="164328" x="5118100" y="4298950"/>
          <p14:tracePt t="164329" x="5003800" y="4419600"/>
          <p14:tracePt t="164346" x="4902200" y="4508500"/>
          <p14:tracePt t="164362" x="4826000" y="4565650"/>
          <p14:tracePt t="164378" x="4756150" y="4610100"/>
          <p14:tracePt t="164394" x="4705350" y="4641850"/>
          <p14:tracePt t="164411" x="4673600" y="4654550"/>
          <p14:tracePt t="164427" x="4648200" y="4673600"/>
          <p14:tracePt t="164444" x="4635500" y="4673600"/>
          <p14:tracePt t="164596" x="0" y="0"/>
        </p14:tracePtLst>
      </p14:laserTrace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Inverting Regulator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03856" y="3824654"/>
            <a:ext cx="8153400" cy="2623037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Output voltage </a:t>
            </a:r>
            <a:r>
              <a:rPr lang="en-US" dirty="0"/>
              <a:t>with </a:t>
            </a:r>
            <a:r>
              <a:rPr lang="en-US" dirty="0" smtClean="0"/>
              <a:t>opposite </a:t>
            </a:r>
            <a:r>
              <a:rPr lang="en-US" dirty="0"/>
              <a:t>polarity of </a:t>
            </a:r>
            <a:r>
              <a:rPr lang="en-US" dirty="0" smtClean="0"/>
              <a:t>input voltage</a:t>
            </a:r>
          </a:p>
          <a:p>
            <a:pPr lvl="1"/>
            <a:r>
              <a:rPr lang="en-US" dirty="0" smtClean="0"/>
              <a:t>Works </a:t>
            </a:r>
            <a:r>
              <a:rPr lang="en-US" dirty="0"/>
              <a:t>in the same fashion as the boost converter </a:t>
            </a:r>
            <a:r>
              <a:rPr lang="en-US" dirty="0" smtClean="0"/>
              <a:t>but with </a:t>
            </a:r>
            <a:r>
              <a:rPr lang="en-US" dirty="0"/>
              <a:t>exchanging </a:t>
            </a:r>
            <a:r>
              <a:rPr lang="en-US" dirty="0" smtClean="0"/>
              <a:t>positions of transistor </a:t>
            </a:r>
            <a:r>
              <a:rPr lang="en-US" dirty="0"/>
              <a:t>and </a:t>
            </a:r>
            <a:r>
              <a:rPr lang="en-US" dirty="0" smtClean="0"/>
              <a:t>inductor</a:t>
            </a:r>
          </a:p>
          <a:p>
            <a:pPr lvl="1"/>
            <a:r>
              <a:rPr lang="en-US" dirty="0"/>
              <a:t>also known as </a:t>
            </a:r>
            <a:r>
              <a:rPr lang="en-US" dirty="0" smtClean="0"/>
              <a:t>a buck-boost </a:t>
            </a:r>
            <a:r>
              <a:rPr lang="en-US" dirty="0"/>
              <a:t>regulator since the absolute magnitude of </a:t>
            </a:r>
            <a:r>
              <a:rPr lang="en-US" dirty="0" smtClean="0"/>
              <a:t>output </a:t>
            </a:r>
            <a:r>
              <a:rPr lang="en-US" dirty="0"/>
              <a:t>voltage can be higher or lower than input voltage depending upon the ratio of on-time to off-time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3730" y="1534258"/>
            <a:ext cx="4276725" cy="240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326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508"/>
    </mc:Choice>
    <mc:Fallback>
      <p:transition spd="slow" advTm="197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05735" x="4445000" y="3632200"/>
          <p14:tracePt t="105984" x="4451350" y="3625850"/>
          <p14:tracePt t="105992" x="4451350" y="3613150"/>
          <p14:tracePt t="106000" x="4451350" y="3581400"/>
          <p14:tracePt t="106008" x="4451350" y="3517900"/>
          <p14:tracePt t="106024" x="4451350" y="3441700"/>
          <p14:tracePt t="106038" x="4445000" y="3352800"/>
          <p14:tracePt t="106056" x="4419600" y="3251200"/>
          <p14:tracePt t="106071" x="4387850" y="3111500"/>
          <p14:tracePt t="106096" x="4362450" y="3041650"/>
          <p14:tracePt t="106104" x="4337050" y="2959100"/>
          <p14:tracePt t="106128" x="4305300" y="2889250"/>
          <p14:tracePt t="106137" x="4279900" y="2832100"/>
          <p14:tracePt t="106153" x="4254500" y="2781300"/>
          <p14:tracePt t="106170" x="4229100" y="2743200"/>
          <p14:tracePt t="106187" x="4216400" y="2717800"/>
          <p14:tracePt t="106203" x="4203700" y="2698750"/>
          <p14:tracePt t="106220" x="4197350" y="2686050"/>
          <p14:tracePt t="106237" x="4191000" y="2673350"/>
          <p14:tracePt t="106253" x="4184650" y="2667000"/>
          <p14:tracePt t="106270" x="4171950" y="2654300"/>
          <p14:tracePt t="106287" x="4165600" y="2641600"/>
          <p14:tracePt t="106287" x="4165600" y="2635250"/>
          <p14:tracePt t="106304" x="4152900" y="2616200"/>
          <p14:tracePt t="106320" x="4146550" y="2603500"/>
          <p14:tracePt t="106337" x="4133850" y="2590800"/>
          <p14:tracePt t="106353" x="4121150" y="2571750"/>
          <p14:tracePt t="106370" x="4108450" y="2546350"/>
          <p14:tracePt t="106387" x="4102100" y="2540000"/>
          <p14:tracePt t="106403" x="4095750" y="2527300"/>
          <p14:tracePt t="106420" x="4089400" y="2527300"/>
          <p14:tracePt t="106437" x="4089400" y="2520950"/>
          <p14:tracePt t="106453" x="4076700" y="2514600"/>
          <p14:tracePt t="106470" x="4064000" y="2508250"/>
          <p14:tracePt t="106487" x="4044950" y="2508250"/>
          <p14:tracePt t="106504" x="4038600" y="2508250"/>
          <p14:tracePt t="106520" x="4025900" y="2501900"/>
          <p14:tracePt t="106537" x="4013200" y="2501900"/>
          <p14:tracePt t="106576" x="4000500" y="2501900"/>
          <p14:tracePt t="106587" x="3987800" y="2501900"/>
          <p14:tracePt t="106603" x="3975100" y="2501900"/>
          <p14:tracePt t="106604" x="3943350" y="2508250"/>
          <p14:tracePt t="106620" x="3917950" y="2520950"/>
          <p14:tracePt t="106637" x="3886200" y="2533650"/>
          <p14:tracePt t="106653" x="3867150" y="2540000"/>
          <p14:tracePt t="106670" x="3835400" y="2559050"/>
          <p14:tracePt t="106687" x="3803650" y="2578100"/>
          <p14:tracePt t="106687" x="3797300" y="2578100"/>
          <p14:tracePt t="106704" x="3771900" y="2597150"/>
          <p14:tracePt t="106720" x="3752850" y="2616200"/>
          <p14:tracePt t="106737" x="3727450" y="2635250"/>
          <p14:tracePt t="106753" x="3702050" y="2660650"/>
          <p14:tracePt t="106770" x="3676650" y="2673350"/>
          <p14:tracePt t="106787" x="3651250" y="2705100"/>
          <p14:tracePt t="106803" x="3625850" y="2736850"/>
          <p14:tracePt t="106820" x="3606800" y="2774950"/>
          <p14:tracePt t="106837" x="3587750" y="2813050"/>
          <p14:tracePt t="106853" x="3562350" y="2857500"/>
          <p14:tracePt t="106870" x="3549650" y="2908300"/>
          <p14:tracePt t="106887" x="3524250" y="2990850"/>
          <p14:tracePt t="106904" x="3517900" y="3041650"/>
          <p14:tracePt t="106920" x="3517900" y="3079750"/>
          <p14:tracePt t="106937" x="3517900" y="3111500"/>
          <p14:tracePt t="106953" x="3530600" y="3136900"/>
          <p14:tracePt t="106970" x="3549650" y="3149600"/>
          <p14:tracePt t="106986" x="3568700" y="3175000"/>
          <p14:tracePt t="107003" x="3594100" y="3194050"/>
          <p14:tracePt t="107020" x="3619500" y="3206750"/>
          <p14:tracePt t="107037" x="3644900" y="3206750"/>
          <p14:tracePt t="107053" x="3670300" y="3219450"/>
          <p14:tracePt t="107070" x="3702050" y="3225800"/>
          <p14:tracePt t="107087" x="3752850" y="3225800"/>
          <p14:tracePt t="107104" x="3784600" y="3232150"/>
          <p14:tracePt t="107120" x="3822700" y="3232150"/>
          <p14:tracePt t="107137" x="3860800" y="3232150"/>
          <p14:tracePt t="107153" x="3892550" y="3232150"/>
          <p14:tracePt t="107170" x="3924300" y="3225800"/>
          <p14:tracePt t="107187" x="3949700" y="3213100"/>
          <p14:tracePt t="107203" x="3987800" y="3187700"/>
          <p14:tracePt t="107221" x="4000500" y="3175000"/>
          <p14:tracePt t="107237" x="4025900" y="3155950"/>
          <p14:tracePt t="107254" x="4038600" y="3130550"/>
          <p14:tracePt t="107270" x="4064000" y="3098800"/>
          <p14:tracePt t="107287" x="4076700" y="3054350"/>
          <p14:tracePt t="107303" x="4102100" y="2959100"/>
          <p14:tracePt t="107321" x="4114800" y="2895600"/>
          <p14:tracePt t="107337" x="4121150" y="2832100"/>
          <p14:tracePt t="107353" x="4127500" y="2762250"/>
          <p14:tracePt t="107370" x="4127500" y="2711450"/>
          <p14:tracePt t="107387" x="4121150" y="2679700"/>
          <p14:tracePt t="107403" x="4121150" y="2673350"/>
          <p14:tracePt t="107420" x="4114800" y="2660650"/>
          <p14:tracePt t="107437" x="4108450" y="2660650"/>
          <p14:tracePt t="107454" x="4089400" y="2647950"/>
          <p14:tracePt t="107470" x="4064000" y="2635250"/>
          <p14:tracePt t="107487" x="4038600" y="2628900"/>
          <p14:tracePt t="107503" x="3994150" y="2628900"/>
          <p14:tracePt t="107520" x="3968750" y="2628900"/>
          <p14:tracePt t="107537" x="3937000" y="2628900"/>
          <p14:tracePt t="107553" x="3917950" y="2628900"/>
          <p14:tracePt t="107570" x="3892550" y="2628900"/>
          <p14:tracePt t="107588" x="3867150" y="2628900"/>
          <p14:tracePt t="107603" x="3835400" y="2628900"/>
          <p14:tracePt t="107620" x="3797300" y="2647950"/>
          <p14:tracePt t="107637" x="3765550" y="2667000"/>
          <p14:tracePt t="107653" x="3727450" y="2692400"/>
          <p14:tracePt t="107670" x="3695700" y="2717800"/>
          <p14:tracePt t="107687" x="3670300" y="2755900"/>
          <p14:tracePt t="107704" x="3632200" y="2819400"/>
          <p14:tracePt t="107721" x="3606800" y="2863850"/>
          <p14:tracePt t="107737" x="3600450" y="2908300"/>
          <p14:tracePt t="107753" x="3600450" y="2959100"/>
          <p14:tracePt t="107770" x="3600450" y="2990850"/>
          <p14:tracePt t="107787" x="3600450" y="3028950"/>
          <p14:tracePt t="107803" x="3625850" y="3067050"/>
          <p14:tracePt t="107820" x="3644900" y="3092450"/>
          <p14:tracePt t="107836" x="3676650" y="3130550"/>
          <p14:tracePt t="107854" x="3702050" y="3155950"/>
          <p14:tracePt t="107870" x="3733800" y="3181350"/>
          <p14:tracePt t="107887" x="3778250" y="3213100"/>
          <p14:tracePt t="107904" x="3841750" y="3244850"/>
          <p14:tracePt t="107920" x="3892550" y="3257550"/>
          <p14:tracePt t="107937" x="3962400" y="3270250"/>
          <p14:tracePt t="107953" x="4032250" y="3270250"/>
          <p14:tracePt t="107970" x="4076700" y="3270250"/>
          <p14:tracePt t="107987" x="4140200" y="3244850"/>
          <p14:tracePt t="108003" x="4191000" y="3200400"/>
          <p14:tracePt t="108020" x="4254500" y="3136900"/>
          <p14:tracePt t="108036" x="4286250" y="3048000"/>
          <p14:tracePt t="108054" x="4324350" y="2940050"/>
          <p14:tracePt t="108070" x="4343400" y="2851150"/>
          <p14:tracePt t="108087" x="4356100" y="2781300"/>
          <p14:tracePt t="108103" x="4356100" y="2717800"/>
          <p14:tracePt t="108121" x="4349750" y="2679700"/>
          <p14:tracePt t="108137" x="4337050" y="2641600"/>
          <p14:tracePt t="108154" x="4311650" y="2616200"/>
          <p14:tracePt t="108170" x="4286250" y="2578100"/>
          <p14:tracePt t="108187" x="4248150" y="2552700"/>
          <p14:tracePt t="108203" x="4203700" y="2527300"/>
          <p14:tracePt t="108220" x="4171950" y="2508250"/>
          <p14:tracePt t="108236" x="4133850" y="2495550"/>
          <p14:tracePt t="108254" x="4102100" y="2489200"/>
          <p14:tracePt t="108270" x="4070350" y="2489200"/>
          <p14:tracePt t="108287" x="4051300" y="2489200"/>
          <p14:tracePt t="108303" x="4025900" y="2489200"/>
          <p14:tracePt t="108320" x="4013200" y="2489200"/>
          <p14:tracePt t="108337" x="4000500" y="2489200"/>
          <p14:tracePt t="108353" x="3994150" y="2489200"/>
          <p14:tracePt t="108512" x="3981450" y="2489200"/>
          <p14:tracePt t="108520" x="3975100" y="2495550"/>
          <p14:tracePt t="108529" x="3968750" y="2495550"/>
          <p14:tracePt t="108546" x="3962400" y="2495550"/>
          <p14:tracePt t="108848" x="3956050" y="2489200"/>
          <p14:tracePt t="108862" x="3937000" y="2476500"/>
          <p14:tracePt t="108864" x="3905250" y="2432050"/>
          <p14:tracePt t="108872" x="3879850" y="2406650"/>
          <p14:tracePt t="108887" x="3835400" y="2355850"/>
          <p14:tracePt t="108905" x="3803650" y="2324100"/>
          <p14:tracePt t="108920" x="3778250" y="2305050"/>
          <p14:tracePt t="108937" x="3746500" y="2286000"/>
          <p14:tracePt t="108953" x="3708400" y="2266950"/>
          <p14:tracePt t="108970" x="3689350" y="2254250"/>
          <p14:tracePt t="108986" x="3663950" y="2241550"/>
          <p14:tracePt t="109003" x="3632200" y="2228850"/>
          <p14:tracePt t="109020" x="3613150" y="2222500"/>
          <p14:tracePt t="109037" x="3581400" y="2209800"/>
          <p14:tracePt t="109053" x="3556000" y="2203450"/>
          <p14:tracePt t="109069" x="3517900" y="2190750"/>
          <p14:tracePt t="109086" x="3486150" y="2184400"/>
          <p14:tracePt t="109104" x="3454400" y="2184400"/>
          <p14:tracePt t="109120" x="3435350" y="2178050"/>
          <p14:tracePt t="109137" x="3416300" y="2178050"/>
          <p14:tracePt t="109153" x="3397250" y="2171700"/>
          <p14:tracePt t="109170" x="3384550" y="2171700"/>
          <p14:tracePt t="109186" x="3371850" y="2165350"/>
          <p14:tracePt t="109203" x="3359150" y="2165350"/>
          <p14:tracePt t="109220" x="3340100" y="2165350"/>
          <p14:tracePt t="109237" x="3333750" y="2159000"/>
          <p14:tracePt t="109253" x="3327400" y="2159000"/>
          <p14:tracePt t="109270" x="3321050" y="2159000"/>
          <p14:tracePt t="109304" x="3314700" y="2159000"/>
          <p14:tracePt t="109408" x="3321050" y="2152650"/>
          <p14:tracePt t="109424" x="3327400" y="2152650"/>
          <p14:tracePt t="109430" x="3333750" y="2146300"/>
          <p14:tracePt t="109440" x="3340100" y="2146300"/>
          <p14:tracePt t="109465" x="3346450" y="2146300"/>
          <p14:tracePt t="109472" x="3352800" y="2146300"/>
          <p14:tracePt t="109488" x="3359150" y="2146300"/>
          <p14:tracePt t="109488" x="3371850" y="2146300"/>
          <p14:tracePt t="109488" x="3378200" y="2139950"/>
          <p14:tracePt t="109504" x="3390900" y="2139950"/>
          <p14:tracePt t="109520" x="3403600" y="2133600"/>
          <p14:tracePt t="109537" x="3416300" y="2133600"/>
          <p14:tracePt t="109553" x="3435350" y="2133600"/>
          <p14:tracePt t="109570" x="3448050" y="2133600"/>
          <p14:tracePt t="109586" x="3467100" y="2133600"/>
          <p14:tracePt t="109603" x="3486150" y="2127250"/>
          <p14:tracePt t="109621" x="3517900" y="2120900"/>
          <p14:tracePt t="109637" x="3549650" y="2114550"/>
          <p14:tracePt t="109653" x="3568700" y="2114550"/>
          <p14:tracePt t="109670" x="3600450" y="2108200"/>
          <p14:tracePt t="109686" x="3638550" y="2101850"/>
          <p14:tracePt t="109704" x="3663950" y="2095500"/>
          <p14:tracePt t="109720" x="3695700" y="2095500"/>
          <p14:tracePt t="109736" x="3721100" y="2095500"/>
          <p14:tracePt t="109753" x="3746500" y="2089150"/>
          <p14:tracePt t="109770" x="3759200" y="2089150"/>
          <p14:tracePt t="109786" x="3784600" y="2089150"/>
          <p14:tracePt t="109803" x="3797300" y="2089150"/>
          <p14:tracePt t="109820" x="3822700" y="2089150"/>
          <p14:tracePt t="109837" x="3848100" y="2089150"/>
          <p14:tracePt t="109853" x="3879850" y="2089150"/>
          <p14:tracePt t="109870" x="3905250" y="2089150"/>
          <p14:tracePt t="109887" x="3943350" y="2089150"/>
          <p14:tracePt t="109904" x="3968750" y="2089150"/>
          <p14:tracePt t="109920" x="3994150" y="2089150"/>
          <p14:tracePt t="109937" x="4013200" y="2089150"/>
          <p14:tracePt t="109953" x="4032250" y="2089150"/>
          <p14:tracePt t="109970" x="4051300" y="2089150"/>
          <p14:tracePt t="109986" x="4076700" y="2089150"/>
          <p14:tracePt t="110003" x="4095750" y="2089150"/>
          <p14:tracePt t="110020" x="4121150" y="2089150"/>
          <p14:tracePt t="110037" x="4140200" y="2089150"/>
          <p14:tracePt t="110053" x="4165600" y="2089150"/>
          <p14:tracePt t="110069" x="4184650" y="2089150"/>
          <p14:tracePt t="110086" x="4210050" y="2089150"/>
          <p14:tracePt t="110104" x="4229100" y="2089150"/>
          <p14:tracePt t="110120" x="4241800" y="2089150"/>
          <p14:tracePt t="110137" x="4260850" y="2089150"/>
          <p14:tracePt t="110153" x="4279900" y="2089150"/>
          <p14:tracePt t="110170" x="4298950" y="2089150"/>
          <p14:tracePt t="110186" x="4318000" y="2089150"/>
          <p14:tracePt t="110203" x="4343400" y="2089150"/>
          <p14:tracePt t="110220" x="4362450" y="2089150"/>
          <p14:tracePt t="110236" x="4375150" y="2089150"/>
          <p14:tracePt t="110253" x="4394200" y="2089150"/>
          <p14:tracePt t="110270" x="4413250" y="2089150"/>
          <p14:tracePt t="110287" x="4438650" y="2089150"/>
          <p14:tracePt t="110304" x="4464050" y="2095500"/>
          <p14:tracePt t="110320" x="4476750" y="2095500"/>
          <p14:tracePt t="110336" x="4495800" y="2101850"/>
          <p14:tracePt t="110353" x="4502150" y="2101850"/>
          <p14:tracePt t="110370" x="4508500" y="2101850"/>
          <p14:tracePt t="110386" x="4521200" y="2101850"/>
          <p14:tracePt t="110420" x="4527550" y="2101850"/>
          <p14:tracePt t="110421" x="4533900" y="2101850"/>
          <p14:tracePt t="110437" x="4540250" y="2101850"/>
          <p14:tracePt t="110480" x="4546600" y="2101850"/>
          <p14:tracePt t="110504" x="4546600" y="2108200"/>
          <p14:tracePt t="110512" x="4552950" y="2108200"/>
          <p14:tracePt t="110535" x="4559300" y="2108200"/>
          <p14:tracePt t="110551" x="4565650" y="2108200"/>
          <p14:tracePt t="110562" x="4572000" y="2108200"/>
          <p14:tracePt t="110570" x="4578350" y="2108200"/>
          <p14:tracePt t="110587" x="4584700" y="2108200"/>
          <p14:tracePt t="110640" x="4591050" y="2108200"/>
          <p14:tracePt t="111040" x="4597400" y="2108200"/>
          <p14:tracePt t="111047" x="4616450" y="2108200"/>
          <p14:tracePt t="111056" x="4635500" y="2108200"/>
          <p14:tracePt t="111056" x="4654550" y="2108200"/>
          <p14:tracePt t="111071" x="4699000" y="2108200"/>
          <p14:tracePt t="111087" x="4737100" y="2108200"/>
          <p14:tracePt t="111104" x="4781550" y="2108200"/>
          <p14:tracePt t="111120" x="4800600" y="2108200"/>
          <p14:tracePt t="111137" x="4819650" y="2108200"/>
          <p14:tracePt t="111153" x="4832350" y="2108200"/>
          <p14:tracePt t="111170" x="4851400" y="2108200"/>
          <p14:tracePt t="111187" x="4870450" y="2108200"/>
          <p14:tracePt t="111203" x="4895850" y="2114550"/>
          <p14:tracePt t="111220" x="4927600" y="2114550"/>
          <p14:tracePt t="111236" x="4946650" y="2114550"/>
          <p14:tracePt t="111253" x="4959350" y="2114550"/>
          <p14:tracePt t="111270" x="4984750" y="2114550"/>
          <p14:tracePt t="111287" x="5016500" y="2114550"/>
          <p14:tracePt t="111304" x="5029200" y="2114550"/>
          <p14:tracePt t="111320" x="5041900" y="2114550"/>
          <p14:tracePt t="111336" x="5054600" y="2114550"/>
          <p14:tracePt t="111353" x="5067300" y="2114550"/>
          <p14:tracePt t="111370" x="5080000" y="2114550"/>
          <p14:tracePt t="111387" x="5092700" y="2114550"/>
          <p14:tracePt t="111403" x="5105400" y="2114550"/>
          <p14:tracePt t="111420" x="5118100" y="2114550"/>
          <p14:tracePt t="111436" x="5137150" y="2114550"/>
          <p14:tracePt t="111453" x="5156200" y="2114550"/>
          <p14:tracePt t="111470" x="5175250" y="2114550"/>
          <p14:tracePt t="111487" x="5194300" y="2114550"/>
          <p14:tracePt t="111503" x="5245100" y="2114550"/>
          <p14:tracePt t="111520" x="5270500" y="2114550"/>
          <p14:tracePt t="111536" x="5295900" y="2114550"/>
          <p14:tracePt t="111553" x="5308600" y="2114550"/>
          <p14:tracePt t="111680" x="5302250" y="2114550"/>
          <p14:tracePt t="111688" x="5289550" y="2114550"/>
          <p14:tracePt t="111696" x="5283200" y="2114550"/>
          <p14:tracePt t="111704" x="5257800" y="2114550"/>
          <p14:tracePt t="111720" x="5245100" y="2114550"/>
          <p14:tracePt t="111720" x="5213350" y="2114550"/>
          <p14:tracePt t="111736" x="5181600" y="2114550"/>
          <p14:tracePt t="111753" x="5149850" y="2114550"/>
          <p14:tracePt t="111769" x="5124450" y="2120900"/>
          <p14:tracePt t="111786" x="5105400" y="2120900"/>
          <p14:tracePt t="111803" x="5099050" y="2120900"/>
          <p14:tracePt t="111820" x="5086350" y="2127250"/>
          <p14:tracePt t="112001" x="5092700" y="2127250"/>
          <p14:tracePt t="112014" x="5099050" y="2127250"/>
          <p14:tracePt t="112014" x="5105400" y="2127250"/>
          <p14:tracePt t="112021" x="5124450" y="2127250"/>
          <p14:tracePt t="112037" x="5143500" y="2127250"/>
          <p14:tracePt t="112054" x="5156200" y="2127250"/>
          <p14:tracePt t="112071" x="5181600" y="2127250"/>
          <p14:tracePt t="112087" x="5194300" y="2127250"/>
          <p14:tracePt t="112104" x="5213350" y="2127250"/>
          <p14:tracePt t="112121" x="5219700" y="2127250"/>
          <p14:tracePt t="112138" x="5226050" y="2127250"/>
          <p14:tracePt t="112154" x="5232400" y="2127250"/>
          <p14:tracePt t="112193" x="5238750" y="2127250"/>
          <p14:tracePt t="112216" x="5245100" y="2127250"/>
          <p14:tracePt t="112224" x="5251450" y="2127250"/>
          <p14:tracePt t="112232" x="5257800" y="2127250"/>
          <p14:tracePt t="112238" x="5264150" y="2120900"/>
          <p14:tracePt t="112254" x="5270500" y="2120900"/>
          <p14:tracePt t="112489" x="5283200" y="2120900"/>
          <p14:tracePt t="112496" x="5289550" y="2120900"/>
          <p14:tracePt t="112501" x="5295900" y="2120900"/>
          <p14:tracePt t="112505" x="5321300" y="2120900"/>
          <p14:tracePt t="112521" x="5340350" y="2120900"/>
          <p14:tracePt t="112538" x="5365750" y="2120900"/>
          <p14:tracePt t="112554" x="5384800" y="2120900"/>
          <p14:tracePt t="112571" x="5410200" y="2108200"/>
          <p14:tracePt t="112587" x="5435600" y="2108200"/>
          <p14:tracePt t="112604" x="5467350" y="2114550"/>
          <p14:tracePt t="112621" x="5492750" y="2114550"/>
          <p14:tracePt t="112638" x="5511800" y="2114550"/>
          <p14:tracePt t="112654" x="5524500" y="2114550"/>
          <p14:tracePt t="112671" x="5530850" y="2114550"/>
          <p14:tracePt t="112687" x="5543550" y="2114550"/>
          <p14:tracePt t="112745" x="5549900" y="2114550"/>
          <p14:tracePt t="112929" x="5543550" y="2114550"/>
          <p14:tracePt t="112936" x="5530850" y="2114550"/>
          <p14:tracePt t="112937" x="5518150" y="2114550"/>
          <p14:tracePt t="112952" x="5505450" y="2114550"/>
          <p14:tracePt t="112960" x="5467350" y="2114550"/>
          <p14:tracePt t="112970" x="5429250" y="2114550"/>
          <p14:tracePt t="112987" x="5391150" y="2114550"/>
          <p14:tracePt t="113004" x="5340350" y="2120900"/>
          <p14:tracePt t="113021" x="5308600" y="2120900"/>
          <p14:tracePt t="113038" x="5270500" y="2120900"/>
          <p14:tracePt t="113054" x="5245100" y="2120900"/>
          <p14:tracePt t="113071" x="5207000" y="2120900"/>
          <p14:tracePt t="113641" x="5213350" y="2120900"/>
          <p14:tracePt t="113641" x="5226050" y="2120900"/>
          <p14:tracePt t="113760" x="5238750" y="2120900"/>
          <p14:tracePt t="113769" x="5245100" y="2120900"/>
          <p14:tracePt t="113776" x="5251450" y="2120900"/>
          <p14:tracePt t="113784" x="5257800" y="2120900"/>
          <p14:tracePt t="113788" x="5270500" y="2120900"/>
          <p14:tracePt t="113804" x="5276850" y="2120900"/>
          <p14:tracePt t="113848" x="5283200" y="2120900"/>
          <p14:tracePt t="114137" x="5276850" y="2120900"/>
          <p14:tracePt t="114147" x="5270500" y="2120900"/>
          <p14:tracePt t="114148" x="5257800" y="2120900"/>
          <p14:tracePt t="114155" x="5226050" y="2120900"/>
          <p14:tracePt t="114171" x="5194300" y="2120900"/>
          <p14:tracePt t="114264" x="5181600" y="2120900"/>
          <p14:tracePt t="114272" x="5168900" y="2120900"/>
          <p14:tracePt t="114281" x="5156200" y="2120900"/>
          <p14:tracePt t="114287" x="5130800" y="2120900"/>
          <p14:tracePt t="114304" x="5080000" y="2120900"/>
          <p14:tracePt t="114321" x="5054600" y="2120900"/>
          <p14:tracePt t="114337" x="5022850" y="2120900"/>
          <p14:tracePt t="114354" x="4997450" y="2120900"/>
          <p14:tracePt t="114370" x="4978400" y="2127250"/>
          <p14:tracePt t="114388" x="4953000" y="2133600"/>
          <p14:tracePt t="114404" x="4927600" y="2133600"/>
          <p14:tracePt t="114421" x="4902200" y="2133600"/>
          <p14:tracePt t="114437" x="4883150" y="2133600"/>
          <p14:tracePt t="114454" x="4851400" y="2133600"/>
          <p14:tracePt t="114470" x="4819650" y="2133600"/>
          <p14:tracePt t="114487" x="4794250" y="2133600"/>
          <p14:tracePt t="114504" x="4756150" y="2133600"/>
          <p14:tracePt t="114521" x="4749800" y="2133600"/>
          <p14:tracePt t="114608" x="4737100" y="2133600"/>
          <p14:tracePt t="114616" x="4730750" y="2133600"/>
          <p14:tracePt t="114624" x="4718050" y="2133600"/>
          <p14:tracePt t="114632" x="4711700" y="2133600"/>
          <p14:tracePt t="114653" x="4692650" y="2133600"/>
          <p14:tracePt t="114653" x="4679950" y="2133600"/>
          <p14:tracePt t="114670" x="4667250" y="2133600"/>
          <p14:tracePt t="114687" x="4660900" y="2133600"/>
          <p14:tracePt t="114703" x="4648200" y="2133600"/>
          <p14:tracePt t="114752" x="4641850" y="2133600"/>
          <p14:tracePt t="114840" x="4648200" y="2133600"/>
          <p14:tracePt t="114848" x="4660900" y="2133600"/>
          <p14:tracePt t="114856" x="4679950" y="2133600"/>
          <p14:tracePt t="114864" x="4711700" y="2133600"/>
          <p14:tracePt t="114872" x="4768850" y="2133600"/>
          <p14:tracePt t="114886" x="4787900" y="2133600"/>
          <p14:tracePt t="114903" x="4857750" y="2133600"/>
          <p14:tracePt t="114920" x="4870450" y="2133600"/>
          <p14:tracePt t="114936" x="4921250" y="2133600"/>
          <p14:tracePt t="114953" x="4933950" y="2133600"/>
          <p14:tracePt t="114970" x="4959350" y="2133600"/>
          <p14:tracePt t="114986" x="5003800" y="2133600"/>
          <p14:tracePt t="115003" x="5067300" y="2133600"/>
          <p14:tracePt t="115020" x="5130800" y="2133600"/>
          <p14:tracePt t="115036" x="5175250" y="2133600"/>
          <p14:tracePt t="115053" x="5219700" y="2133600"/>
          <p14:tracePt t="115088" x="5226050" y="2133600"/>
          <p14:tracePt t="115088" x="5232400" y="2133600"/>
          <p14:tracePt t="115103" x="5276850" y="2133600"/>
          <p14:tracePt t="115120" x="5289550" y="2133600"/>
          <p14:tracePt t="115136" x="5308600" y="2133600"/>
          <p14:tracePt t="115153" x="5327650" y="2133600"/>
          <p14:tracePt t="115170" x="5359400" y="2133600"/>
          <p14:tracePt t="115187" x="5378450" y="2133600"/>
          <p14:tracePt t="115203" x="5391150" y="2133600"/>
          <p14:tracePt t="115584" x="5378450" y="2133600"/>
          <p14:tracePt t="115592" x="5308600" y="2133600"/>
          <p14:tracePt t="115600" x="5245100" y="2133600"/>
          <p14:tracePt t="115604" x="5143500" y="2133600"/>
          <p14:tracePt t="115621" x="4984750" y="2133600"/>
          <p14:tracePt t="115637" x="4832350" y="2133600"/>
          <p14:tracePt t="115654" x="4692650" y="2120900"/>
          <p14:tracePt t="115671" x="4616450" y="2120900"/>
          <p14:tracePt t="115687" x="4584700" y="2120900"/>
          <p14:tracePt t="115705" x="4578350" y="2120900"/>
          <p14:tracePt t="115721" x="4572000" y="2120900"/>
          <p14:tracePt t="115737" x="4495800" y="2120900"/>
          <p14:tracePt t="115754" x="4394200" y="2120900"/>
          <p14:tracePt t="115771" x="4330700" y="2120900"/>
          <p14:tracePt t="115787" x="4298950" y="2120900"/>
          <p14:tracePt t="115804" x="4260850" y="2133600"/>
          <p14:tracePt t="115820" x="4210050" y="2139950"/>
          <p14:tracePt t="115837" x="4171950" y="2139950"/>
          <p14:tracePt t="115854" x="4121150" y="2159000"/>
          <p14:tracePt t="115871" x="4108450" y="2159000"/>
          <p14:tracePt t="115887" x="4076700" y="2159000"/>
          <p14:tracePt t="115905" x="4019550" y="2171700"/>
          <p14:tracePt t="115920" x="3943350" y="2178050"/>
          <p14:tracePt t="115937" x="3873500" y="2184400"/>
          <p14:tracePt t="115954" x="3790950" y="2190750"/>
          <p14:tracePt t="115971" x="3702050" y="2216150"/>
          <p14:tracePt t="115987" x="3644900" y="2216150"/>
          <p14:tracePt t="116004" x="3581400" y="2222500"/>
          <p14:tracePt t="116020" x="3543300" y="2235200"/>
          <p14:tracePt t="116038" x="3536950" y="2235200"/>
          <p14:tracePt t="116080" x="3530600" y="2235200"/>
          <p14:tracePt t="116088" x="3517900" y="2235200"/>
          <p14:tracePt t="116136" x="3511550" y="2241550"/>
          <p14:tracePt t="116208" x="3524250" y="2241550"/>
          <p14:tracePt t="116216" x="3543300" y="2235200"/>
          <p14:tracePt t="116224" x="3556000" y="2228850"/>
          <p14:tracePt t="116237" x="3562350" y="2228850"/>
          <p14:tracePt t="116238" x="3581400" y="2222500"/>
          <p14:tracePt t="116254" x="3683000" y="2197100"/>
          <p14:tracePt t="116271" x="3790950" y="2178050"/>
          <p14:tracePt t="116287" x="3911600" y="2165350"/>
          <p14:tracePt t="116287" x="3962400" y="2165350"/>
          <p14:tracePt t="116305" x="4064000" y="2165350"/>
          <p14:tracePt t="116320" x="4140200" y="2165350"/>
          <p14:tracePt t="116338" x="4178300" y="2165350"/>
          <p14:tracePt t="116376" x="4191000" y="2165350"/>
          <p14:tracePt t="116384" x="4216400" y="2178050"/>
          <p14:tracePt t="116392" x="4267200" y="2184400"/>
          <p14:tracePt t="116404" x="4305300" y="2209800"/>
          <p14:tracePt t="116420" x="4349750" y="2228850"/>
          <p14:tracePt t="116437" x="4394200" y="2260600"/>
          <p14:tracePt t="116454" x="4413250" y="2279650"/>
          <p14:tracePt t="116471" x="4438650" y="2292350"/>
          <p14:tracePt t="116487" x="4457700" y="2324100"/>
          <p14:tracePt t="116505" x="4476750" y="2362200"/>
          <p14:tracePt t="116520" x="4508500" y="2419350"/>
          <p14:tracePt t="116537" x="4521200" y="2470150"/>
          <p14:tracePt t="116554" x="4546600" y="2527300"/>
          <p14:tracePt t="116570" x="4559300" y="2559050"/>
          <p14:tracePt t="116587" x="4572000" y="2590800"/>
          <p14:tracePt t="116604" x="4578350" y="2616200"/>
          <p14:tracePt t="116620" x="4591050" y="2660650"/>
          <p14:tracePt t="116638" x="4603750" y="2705100"/>
          <p14:tracePt t="116654" x="4616450" y="2762250"/>
          <p14:tracePt t="116671" x="4629150" y="2819400"/>
          <p14:tracePt t="116687" x="4648200" y="2901950"/>
          <p14:tracePt t="116705" x="4648200" y="2952750"/>
          <p14:tracePt t="116721" x="4648200" y="2984500"/>
          <p14:tracePt t="116737" x="4648200" y="3016250"/>
          <p14:tracePt t="116754" x="4641850" y="3054350"/>
          <p14:tracePt t="116770" x="4635500" y="3079750"/>
          <p14:tracePt t="116787" x="4616450" y="3111500"/>
          <p14:tracePt t="116804" x="4603750" y="3136900"/>
          <p14:tracePt t="116820" x="4584700" y="3162300"/>
          <p14:tracePt t="116837" x="4565650" y="3187700"/>
          <p14:tracePt t="116854" x="4546600" y="3213100"/>
          <p14:tracePt t="116871" x="4514850" y="3244850"/>
          <p14:tracePt t="116887" x="4476750" y="3289300"/>
          <p14:tracePt t="116905" x="4445000" y="3314700"/>
          <p14:tracePt t="116920" x="4413250" y="3333750"/>
          <p14:tracePt t="116937" x="4381500" y="3359150"/>
          <p14:tracePt t="116954" x="4337050" y="3390900"/>
          <p14:tracePt t="116970" x="4298950" y="3403600"/>
          <p14:tracePt t="116987" x="4267200" y="3422650"/>
          <p14:tracePt t="117004" x="4229100" y="3435350"/>
          <p14:tracePt t="117020" x="4197350" y="3441700"/>
          <p14:tracePt t="117037" x="4152900" y="3448050"/>
          <p14:tracePt t="117054" x="4108450" y="3448050"/>
          <p14:tracePt t="117070" x="4057650" y="3448050"/>
          <p14:tracePt t="117087" x="4000500" y="3448050"/>
          <p14:tracePt t="117087" x="3981450" y="3448050"/>
          <p14:tracePt t="117104" x="3917950" y="3448050"/>
          <p14:tracePt t="117121" x="3841750" y="3429000"/>
          <p14:tracePt t="117137" x="3778250" y="3409950"/>
          <p14:tracePt t="117154" x="3714750" y="3390900"/>
          <p14:tracePt t="117170" x="3651250" y="3359150"/>
          <p14:tracePt t="117188" x="3581400" y="3314700"/>
          <p14:tracePt t="117204" x="3511550" y="3263900"/>
          <p14:tracePt t="117221" x="3448050" y="3206750"/>
          <p14:tracePt t="117237" x="3403600" y="3168650"/>
          <p14:tracePt t="117254" x="3378200" y="3143250"/>
          <p14:tracePt t="117271" x="3321050" y="3073400"/>
          <p14:tracePt t="117287" x="3206750" y="2933700"/>
          <p14:tracePt t="117304" x="3162300" y="2851150"/>
          <p14:tracePt t="117321" x="3130550" y="2762250"/>
          <p14:tracePt t="117337" x="3105150" y="2698750"/>
          <p14:tracePt t="117354" x="3092450" y="2609850"/>
          <p14:tracePt t="117370" x="3086100" y="2520950"/>
          <p14:tracePt t="117387" x="3086100" y="2432050"/>
          <p14:tracePt t="117404" x="3092450" y="2349500"/>
          <p14:tracePt t="117421" x="3136900" y="2266950"/>
          <p14:tracePt t="117437" x="3194050" y="2203450"/>
          <p14:tracePt t="117454" x="3238500" y="2159000"/>
          <p14:tracePt t="117470" x="3276600" y="2114550"/>
          <p14:tracePt t="117504" x="3282950" y="2108200"/>
          <p14:tracePt t="117505" x="3314700" y="2089150"/>
          <p14:tracePt t="117521" x="3346450" y="2076450"/>
          <p14:tracePt t="117537" x="3352800" y="2076450"/>
          <p14:tracePt t="117576" x="3378200" y="2076450"/>
          <p14:tracePt t="117583" x="3403600" y="2070100"/>
          <p14:tracePt t="117587" x="3479800" y="2063750"/>
          <p14:tracePt t="117604" x="3556000" y="2063750"/>
          <p14:tracePt t="117621" x="3638550" y="2063750"/>
          <p14:tracePt t="117637" x="3708400" y="2063750"/>
          <p14:tracePt t="117654" x="3765550" y="2063750"/>
          <p14:tracePt t="117670" x="3822700" y="2070100"/>
          <p14:tracePt t="117687" x="3879850" y="2095500"/>
          <p14:tracePt t="117705" x="3917950" y="2114550"/>
          <p14:tracePt t="117721" x="3956050" y="2133600"/>
          <p14:tracePt t="117738" x="4000500" y="2159000"/>
          <p14:tracePt t="117754" x="4019550" y="2171700"/>
          <p14:tracePt t="117770" x="4025900" y="2171700"/>
          <p14:tracePt t="117808" x="4032250" y="2184400"/>
          <p14:tracePt t="117820" x="4051300" y="2197100"/>
          <p14:tracePt t="117821" x="4083050" y="2235200"/>
          <p14:tracePt t="117837" x="4121150" y="2273300"/>
          <p14:tracePt t="117854" x="4159250" y="2317750"/>
          <p14:tracePt t="117870" x="4191000" y="2362200"/>
          <p14:tracePt t="117887" x="4197350" y="2387600"/>
          <p14:tracePt t="117905" x="4229100" y="2438400"/>
          <p14:tracePt t="117921" x="4254500" y="2489200"/>
          <p14:tracePt t="117937" x="4286250" y="2559050"/>
          <p14:tracePt t="117954" x="4311650" y="2635250"/>
          <p14:tracePt t="117970" x="4330700" y="2705100"/>
          <p14:tracePt t="117987" x="4343400" y="2774950"/>
          <p14:tracePt t="118004" x="4356100" y="2832100"/>
          <p14:tracePt t="118021" x="4356100" y="2895600"/>
          <p14:tracePt t="118037" x="4356100" y="2952750"/>
          <p14:tracePt t="118054" x="4356100" y="3003550"/>
          <p14:tracePt t="118070" x="4356100" y="3048000"/>
          <p14:tracePt t="118087" x="4343400" y="3130550"/>
          <p14:tracePt t="118105" x="4318000" y="3187700"/>
          <p14:tracePt t="118121" x="4292600" y="3251200"/>
          <p14:tracePt t="118137" x="4267200" y="3289300"/>
          <p14:tracePt t="118154" x="4241800" y="3327400"/>
          <p14:tracePt t="118170" x="4222750" y="3365500"/>
          <p14:tracePt t="118187" x="4191000" y="3403600"/>
          <p14:tracePt t="118204" x="4159250" y="3429000"/>
          <p14:tracePt t="118221" x="4127500" y="3454400"/>
          <p14:tracePt t="118237" x="4083050" y="3467100"/>
          <p14:tracePt t="118254" x="4044950" y="3479800"/>
          <p14:tracePt t="118270" x="3994150" y="3486150"/>
          <p14:tracePt t="118270" x="3975100" y="3492500"/>
          <p14:tracePt t="118288" x="3937000" y="3505200"/>
          <p14:tracePt t="118304" x="3892550" y="3505200"/>
          <p14:tracePt t="118320" x="3841750" y="3505200"/>
          <p14:tracePt t="118337" x="3784600" y="3505200"/>
          <p14:tracePt t="118354" x="3727450" y="3492500"/>
          <p14:tracePt t="118370" x="3676650" y="3467100"/>
          <p14:tracePt t="118387" x="3613150" y="3435350"/>
          <p14:tracePt t="118404" x="3549650" y="3390900"/>
          <p14:tracePt t="118420" x="3486150" y="3346450"/>
          <p14:tracePt t="118437" x="3441700" y="3308350"/>
          <p14:tracePt t="118454" x="3384550" y="3263900"/>
          <p14:tracePt t="118470" x="3333750" y="3206750"/>
          <p14:tracePt t="118487" x="3244850" y="3086100"/>
          <p14:tracePt t="118504" x="3175000" y="2946400"/>
          <p14:tracePt t="118520" x="3124200" y="2794000"/>
          <p14:tracePt t="118537" x="3086100" y="2647950"/>
          <p14:tracePt t="118554" x="3079750" y="2540000"/>
          <p14:tracePt t="118570" x="3079750" y="2438400"/>
          <p14:tracePt t="118587" x="3111500" y="2362200"/>
          <p14:tracePt t="118604" x="3143250" y="2298700"/>
          <p14:tracePt t="118620" x="3194050" y="2235200"/>
          <p14:tracePt t="118637" x="3232150" y="2197100"/>
          <p14:tracePt t="118653" x="3276600" y="2165350"/>
          <p14:tracePt t="118670" x="3333750" y="2146300"/>
          <p14:tracePt t="118687" x="3409950" y="2108200"/>
          <p14:tracePt t="118704" x="3581400" y="2051050"/>
          <p14:tracePt t="118720" x="3702050" y="2019300"/>
          <p14:tracePt t="118737" x="3810000" y="1981200"/>
          <p14:tracePt t="118754" x="3822700" y="1981200"/>
          <p14:tracePt t="119016" x="3829050" y="1981200"/>
          <p14:tracePt t="119024" x="3841750" y="1987550"/>
          <p14:tracePt t="119032" x="3854450" y="1993900"/>
          <p14:tracePt t="119053" x="3879850" y="2012950"/>
          <p14:tracePt t="119054" x="3917950" y="2025650"/>
          <p14:tracePt t="119070" x="4013200" y="2051050"/>
          <p14:tracePt t="119087" x="4184650" y="2089150"/>
          <p14:tracePt t="119105" x="4273550" y="2114550"/>
          <p14:tracePt t="119121" x="4286250" y="2120900"/>
          <p14:tracePt t="119158" x="4298950" y="2127250"/>
          <p14:tracePt t="119176" x="4305300" y="2133600"/>
          <p14:tracePt t="119184" x="4318000" y="2152650"/>
          <p14:tracePt t="119192" x="4337050" y="2178050"/>
          <p14:tracePt t="119204" x="4368800" y="2235200"/>
          <p14:tracePt t="119220" x="4394200" y="2279650"/>
          <p14:tracePt t="119237" x="4425950" y="2336800"/>
          <p14:tracePt t="119254" x="4451350" y="2406650"/>
          <p14:tracePt t="119270" x="4476750" y="2470150"/>
          <p14:tracePt t="119287" x="4495800" y="2565400"/>
          <p14:tracePt t="119304" x="4514850" y="2616200"/>
          <p14:tracePt t="119320" x="4521200" y="2647950"/>
          <p14:tracePt t="119338" x="4521200" y="2679700"/>
          <p14:tracePt t="119354" x="4527550" y="2711450"/>
          <p14:tracePt t="119371" x="4527550" y="2749550"/>
          <p14:tracePt t="119387" x="4527550" y="2794000"/>
          <p14:tracePt t="119404" x="4527550" y="2851150"/>
          <p14:tracePt t="119420" x="4527550" y="2895600"/>
          <p14:tracePt t="119437" x="4527550" y="2940050"/>
          <p14:tracePt t="119454" x="4527550" y="2971800"/>
          <p14:tracePt t="119470" x="4527550" y="2997200"/>
          <p14:tracePt t="119487" x="4527550" y="3041650"/>
          <p14:tracePt t="119504" x="4514850" y="3067050"/>
          <p14:tracePt t="119521" x="4508500" y="3092450"/>
          <p14:tracePt t="119537" x="4502150" y="3111500"/>
          <p14:tracePt t="119554" x="4495800" y="3130550"/>
          <p14:tracePt t="119570" x="4483100" y="3155950"/>
          <p14:tracePt t="119587" x="4470400" y="3175000"/>
          <p14:tracePt t="119604" x="4464050" y="3181350"/>
          <p14:tracePt t="120208" x="4457700" y="3187700"/>
          <p14:tracePt t="120216" x="4457700" y="3175000"/>
          <p14:tracePt t="120223" x="4457700" y="3124200"/>
          <p14:tracePt t="120237" x="4457700" y="3035300"/>
          <p14:tracePt t="120254" x="4457700" y="2921000"/>
          <p14:tracePt t="120254" x="4457700" y="2851150"/>
          <p14:tracePt t="120272" x="4445000" y="2794000"/>
          <p14:tracePt t="120287" x="4400550" y="2609850"/>
          <p14:tracePt t="120305" x="4375150" y="2527300"/>
          <p14:tracePt t="120320" x="4356100" y="2463800"/>
          <p14:tracePt t="120337" x="4330700" y="2387600"/>
          <p14:tracePt t="120354" x="4318000" y="2343150"/>
          <p14:tracePt t="120371" x="4311650" y="2311400"/>
          <p14:tracePt t="120387" x="4298950" y="2286000"/>
          <p14:tracePt t="120404" x="4286250" y="2247900"/>
          <p14:tracePt t="120420" x="4273550" y="2222500"/>
          <p14:tracePt t="120437" x="4260850" y="2197100"/>
          <p14:tracePt t="120453" x="4248150" y="2159000"/>
          <p14:tracePt t="120470" x="4241800" y="2139950"/>
          <p14:tracePt t="120512" x="4235450" y="2127250"/>
          <p14:tracePt t="120520" x="4210050" y="2101850"/>
          <p14:tracePt t="120529" x="4203700" y="2089150"/>
          <p14:tracePt t="120537" x="4184650" y="2070100"/>
          <p14:tracePt t="120554" x="4159250" y="2057400"/>
          <p14:tracePt t="120570" x="4140200" y="2051050"/>
          <p14:tracePt t="120587" x="4114800" y="2038350"/>
          <p14:tracePt t="120603" x="4102100" y="2038350"/>
          <p14:tracePt t="120620" x="4083050" y="2032000"/>
          <p14:tracePt t="120637" x="4070350" y="2032000"/>
          <p14:tracePt t="120654" x="4064000" y="2032000"/>
          <p14:tracePt t="120720" x="4051300" y="2032000"/>
          <p14:tracePt t="120721" x="4044950" y="2038350"/>
          <p14:tracePt t="120737" x="4038600" y="2044700"/>
          <p14:tracePt t="120738" x="4032250" y="2063750"/>
          <p14:tracePt t="120754" x="4013200" y="2089150"/>
          <p14:tracePt t="120771" x="3987800" y="2127250"/>
          <p14:tracePt t="120787" x="3962400" y="2159000"/>
          <p14:tracePt t="120804" x="3937000" y="2203450"/>
          <p14:tracePt t="120820" x="3905250" y="2247900"/>
          <p14:tracePt t="120837" x="3873500" y="2286000"/>
          <p14:tracePt t="120854" x="3848100" y="2311400"/>
          <p14:tracePt t="120870" x="3822700" y="2336800"/>
          <p14:tracePt t="120887" x="3810000" y="2349500"/>
          <p14:tracePt t="120904" x="3797300" y="2355850"/>
          <p14:tracePt t="121032" x="3790950" y="2355850"/>
          <p14:tracePt t="121040" x="3790950" y="2317750"/>
          <p14:tracePt t="121046" x="3790950" y="2266950"/>
          <p14:tracePt t="121054" x="3778250" y="2152650"/>
          <p14:tracePt t="121070" x="3759200" y="2082800"/>
          <p14:tracePt t="121087" x="3721100" y="1924050"/>
          <p14:tracePt t="121104" x="3708400" y="1873250"/>
          <p14:tracePt t="121121" x="3708400" y="1860550"/>
          <p14:tracePt t="121240" x="3708400" y="1866900"/>
          <p14:tracePt t="121248" x="3714750" y="1892300"/>
          <p14:tracePt t="121256" x="3752850" y="1936750"/>
          <p14:tracePt t="121256" x="3784600" y="1993900"/>
          <p14:tracePt t="121270" x="3873500" y="2114550"/>
          <p14:tracePt t="121270" x="3917950" y="2178050"/>
          <p14:tracePt t="121288" x="4006850" y="2298700"/>
          <p14:tracePt t="121304" x="4076700" y="2387600"/>
          <p14:tracePt t="121320" x="4102100" y="2413000"/>
          <p14:tracePt t="121360" x="4108450" y="2419350"/>
          <p14:tracePt t="121720" x="4114800" y="2419350"/>
          <p14:tracePt t="121728" x="4152900" y="2400300"/>
          <p14:tracePt t="121736" x="4235450" y="2355850"/>
          <p14:tracePt t="121747" x="4292600" y="2330450"/>
          <p14:tracePt t="121754" x="4375150" y="2311400"/>
          <p14:tracePt t="121770" x="4432300" y="2305050"/>
          <p14:tracePt t="121788" x="4457700" y="2298700"/>
          <p14:tracePt t="121803" x="4483100" y="2298700"/>
          <p14:tracePt t="121820" x="4489450" y="2298700"/>
          <p14:tracePt t="121837" x="4502150" y="2298700"/>
          <p14:tracePt t="122008" x="4502150" y="2292350"/>
          <p14:tracePt t="122016" x="4502150" y="2286000"/>
          <p14:tracePt t="122024" x="4502150" y="2273300"/>
          <p14:tracePt t="122032" x="4502150" y="2247900"/>
          <p14:tracePt t="122038" x="4470400" y="2178050"/>
          <p14:tracePt t="122053" x="4464050" y="2159000"/>
          <p14:tracePt t="122224" x="4476750" y="2178050"/>
          <p14:tracePt t="122246" x="4489450" y="2190750"/>
          <p14:tracePt t="122246" x="4521200" y="2228850"/>
          <p14:tracePt t="122254" x="4552950" y="2292350"/>
          <p14:tracePt t="122270" x="4591050" y="2349500"/>
          <p14:tracePt t="122287" x="4610100" y="2413000"/>
          <p14:tracePt t="122304" x="4622800" y="2451100"/>
          <p14:tracePt t="122320" x="4635500" y="2501900"/>
          <p14:tracePt t="122337" x="4635500" y="2540000"/>
          <p14:tracePt t="122353" x="4635500" y="2597150"/>
          <p14:tracePt t="122370" x="4635500" y="2660650"/>
          <p14:tracePt t="122387" x="4635500" y="2730500"/>
          <p14:tracePt t="122404" x="4635500" y="2806700"/>
          <p14:tracePt t="122420" x="4635500" y="2876550"/>
          <p14:tracePt t="122437" x="4635500" y="2940050"/>
          <p14:tracePt t="122453" x="4635500" y="2997200"/>
          <p14:tracePt t="122470" x="4635500" y="3028950"/>
          <p14:tracePt t="122487" x="4635500" y="3054350"/>
          <p14:tracePt t="122487" x="4641850" y="3067050"/>
          <p14:tracePt t="122504" x="4648200" y="3079750"/>
          <p14:tracePt t="122520" x="4648200" y="3086100"/>
          <p14:tracePt t="122632" x="4648200" y="3067050"/>
          <p14:tracePt t="122640" x="4648200" y="2990850"/>
          <p14:tracePt t="122640" x="4648200" y="2895600"/>
          <p14:tracePt t="122656" x="4648200" y="2597150"/>
          <p14:tracePt t="122670" x="4622800" y="2381250"/>
          <p14:tracePt t="122687" x="4597400" y="2203450"/>
          <p14:tracePt t="122704" x="4584700" y="2114550"/>
          <p14:tracePt t="122720" x="4572000" y="2057400"/>
          <p14:tracePt t="122737" x="4572000" y="2044700"/>
          <p14:tracePt t="122754" x="4572000" y="2038350"/>
          <p14:tracePt t="122824" x="4565650" y="2038350"/>
          <p14:tracePt t="122840" x="4559300" y="2051050"/>
          <p14:tracePt t="122848" x="4546600" y="2114550"/>
          <p14:tracePt t="122856" x="4546600" y="2120900"/>
          <p14:tracePt t="122856" x="4540250" y="2159000"/>
          <p14:tracePt t="122872" x="4533900" y="2235200"/>
          <p14:tracePt t="122872" x="4527550" y="2279650"/>
          <p14:tracePt t="122887" x="4527550" y="2508250"/>
          <p14:tracePt t="122904" x="4527550" y="2628900"/>
          <p14:tracePt t="122920" x="4527550" y="2698750"/>
          <p14:tracePt t="122937" x="4527550" y="2736850"/>
          <p14:tracePt t="122953" x="4533900" y="2755900"/>
          <p14:tracePt t="122970" x="4540250" y="2768600"/>
          <p14:tracePt t="123096" x="4540250" y="2743200"/>
          <p14:tracePt t="123104" x="4540250" y="2679700"/>
          <p14:tracePt t="123111" x="4540250" y="2609850"/>
          <p14:tracePt t="123120" x="4540250" y="2489200"/>
          <p14:tracePt t="123137" x="4540250" y="2438400"/>
          <p14:tracePt t="123137" x="4540250" y="2349500"/>
          <p14:tracePt t="123153" x="4540250" y="2305050"/>
          <p14:tracePt t="123170" x="4540250" y="2286000"/>
          <p14:tracePt t="123312" x="4540250" y="2305050"/>
          <p14:tracePt t="123320" x="4533900" y="2400300"/>
          <p14:tracePt t="123337" x="4527550" y="2463800"/>
          <p14:tracePt t="123338" x="4527550" y="2609850"/>
          <p14:tracePt t="123353" x="4527550" y="2743200"/>
          <p14:tracePt t="123370" x="4527550" y="2838450"/>
          <p14:tracePt t="123387" x="4527550" y="2908300"/>
          <p14:tracePt t="123403" x="4527550" y="2959100"/>
          <p14:tracePt t="123420" x="4527550" y="2997200"/>
          <p14:tracePt t="123437" x="4527550" y="3016250"/>
          <p14:tracePt t="123454" x="4527550" y="3028950"/>
          <p14:tracePt t="123470" x="4527550" y="3035300"/>
          <p14:tracePt t="125080" x="4527550" y="3016250"/>
          <p14:tracePt t="125088" x="4527550" y="2870200"/>
          <p14:tracePt t="125104" x="4527550" y="2724150"/>
          <p14:tracePt t="125121" x="4527550" y="2660650"/>
          <p14:tracePt t="125122" x="4527550" y="2565400"/>
          <p14:tracePt t="125138" x="4527550" y="2495550"/>
          <p14:tracePt t="125154" x="4527550" y="2457450"/>
          <p14:tracePt t="125171" x="4527550" y="2438400"/>
          <p14:tracePt t="125187" x="4527550" y="2425700"/>
          <p14:tracePt t="125203" x="4527550" y="2419350"/>
          <p14:tracePt t="125220" x="4527550" y="2413000"/>
          <p14:tracePt t="125263" x="4527550" y="2406650"/>
          <p14:tracePt t="125464" x="4527550" y="2400300"/>
          <p14:tracePt t="125479" x="4527550" y="2374900"/>
          <p14:tracePt t="125480" x="4527550" y="2368550"/>
          <p14:tracePt t="125488" x="4527550" y="2355850"/>
          <p14:tracePt t="125504" x="4527550" y="2343150"/>
          <p14:tracePt t="125656" x="4527550" y="2374900"/>
          <p14:tracePt t="125663" x="4521200" y="2419350"/>
          <p14:tracePt t="125672" x="4514850" y="2463800"/>
          <p14:tracePt t="125672" x="4514850" y="2514600"/>
          <p14:tracePt t="125687" x="4514850" y="2647950"/>
          <p14:tracePt t="125704" x="4514850" y="2736850"/>
          <p14:tracePt t="125720" x="4514850" y="2825750"/>
          <p14:tracePt t="125737" x="4514850" y="2882900"/>
          <p14:tracePt t="125753" x="4508500" y="2933700"/>
          <p14:tracePt t="125770" x="4508500" y="2978150"/>
          <p14:tracePt t="125787" x="4508500" y="3003550"/>
          <p14:tracePt t="125804" x="4508500" y="3022600"/>
          <p14:tracePt t="125820" x="4508500" y="3035300"/>
          <p14:tracePt t="125837" x="4508500" y="3048000"/>
          <p14:tracePt t="125920" x="4508500" y="3054350"/>
          <p14:tracePt t="125952" x="4508500" y="3060700"/>
          <p14:tracePt t="125959" x="4508500" y="3067050"/>
          <p14:tracePt t="125984" x="4508500" y="3073400"/>
          <p14:tracePt t="125991" x="4508500" y="3079750"/>
          <p14:tracePt t="126003" x="4508500" y="3086100"/>
          <p14:tracePt t="126023" x="4508500" y="3092450"/>
          <p14:tracePt t="126711" x="4508500" y="3086100"/>
          <p14:tracePt t="126720" x="4508500" y="3073400"/>
          <p14:tracePt t="126723" x="4514850" y="3022600"/>
          <p14:tracePt t="126737" x="4527550" y="2965450"/>
          <p14:tracePt t="126754" x="4527550" y="2927350"/>
          <p14:tracePt t="126771" x="4527550" y="2901950"/>
          <p14:tracePt t="126787" x="4527550" y="2876550"/>
          <p14:tracePt t="126803" x="4527550" y="2844800"/>
          <p14:tracePt t="126820" x="4527550" y="2794000"/>
          <p14:tracePt t="126836" x="4527550" y="2749550"/>
          <p14:tracePt t="126854" x="4527550" y="2698750"/>
          <p14:tracePt t="126870" x="4527550" y="2628900"/>
          <p14:tracePt t="126887" x="4527550" y="2533650"/>
          <p14:tracePt t="126904" x="4527550" y="2501900"/>
          <p14:tracePt t="126952" x="4527550" y="2495550"/>
          <p14:tracePt t="126961" x="4527550" y="2482850"/>
          <p14:tracePt t="127176" x="4527550" y="2476500"/>
          <p14:tracePt t="130945" x="4527550" y="2470150"/>
          <p14:tracePt t="130952" x="4527550" y="2463800"/>
          <p14:tracePt t="130953" x="4527550" y="2457450"/>
          <p14:tracePt t="130971" x="4527550" y="2438400"/>
          <p14:tracePt t="130972" x="4527550" y="2419350"/>
          <p14:tracePt t="130989" x="4527550" y="2393950"/>
          <p14:tracePt t="131005" x="4527550" y="2381250"/>
          <p14:tracePt t="131022" x="4527550" y="2362200"/>
          <p14:tracePt t="131038" x="4527550" y="2349500"/>
          <p14:tracePt t="131054" x="4527550" y="2343150"/>
          <p14:tracePt t="131089" x="4527550" y="2336800"/>
          <p14:tracePt t="132096" x="4527550" y="2330450"/>
          <p14:tracePt t="132128" x="4533900" y="2317750"/>
          <p14:tracePt t="132137" x="4533900" y="2305050"/>
          <p14:tracePt t="132160" x="4533900" y="2298700"/>
          <p14:tracePt t="132168" x="4533900" y="2292350"/>
          <p14:tracePt t="132171" x="4533900" y="2286000"/>
          <p14:tracePt t="134632" x="4533900" y="2292350"/>
          <p14:tracePt t="134640" x="4527550" y="2311400"/>
          <p14:tracePt t="134646" x="4527550" y="2317750"/>
          <p14:tracePt t="134655" x="4514850" y="2343150"/>
          <p14:tracePt t="134672" x="4514850" y="2355850"/>
          <p14:tracePt t="134688" x="4508500" y="2368550"/>
          <p14:tracePt t="134705" x="4508500" y="2374900"/>
          <p14:tracePt t="134768" x="4502150" y="2374900"/>
          <p14:tracePt t="134777" x="4502150" y="2387600"/>
          <p14:tracePt t="134792" x="4502150" y="2406650"/>
          <p14:tracePt t="134800" x="4502150" y="2413000"/>
          <p14:tracePt t="134808" x="4495800" y="2444750"/>
          <p14:tracePt t="134820" x="4495800" y="2463800"/>
          <p14:tracePt t="134837" x="4489450" y="2501900"/>
          <p14:tracePt t="134855" x="4483100" y="2514600"/>
          <p14:tracePt t="134871" x="4483100" y="2540000"/>
          <p14:tracePt t="134887" x="4483100" y="2578100"/>
          <p14:tracePt t="134904" x="4483100" y="2603500"/>
          <p14:tracePt t="134921" x="4483100" y="2628900"/>
          <p14:tracePt t="134937" x="4483100" y="2667000"/>
          <p14:tracePt t="134954" x="4483100" y="2711450"/>
          <p14:tracePt t="134971" x="4483100" y="2755900"/>
          <p14:tracePt t="134987" x="4483100" y="2800350"/>
          <p14:tracePt t="135004" x="4483100" y="2844800"/>
          <p14:tracePt t="135021" x="4489450" y="2882900"/>
          <p14:tracePt t="135037" x="4495800" y="2914650"/>
          <p14:tracePt t="135054" x="4502150" y="2952750"/>
          <p14:tracePt t="135071" x="4508500" y="2971800"/>
          <p14:tracePt t="135071" x="4514850" y="2978150"/>
          <p14:tracePt t="135088" x="4521200" y="3003550"/>
          <p14:tracePt t="135104" x="4527550" y="3028950"/>
          <p14:tracePt t="135121" x="4533900" y="3041650"/>
          <p14:tracePt t="135138" x="4533900" y="3073400"/>
          <p14:tracePt t="135154" x="4546600" y="3092450"/>
          <p14:tracePt t="135171" x="4552950" y="3117850"/>
          <p14:tracePt t="135187" x="4565650" y="3143250"/>
          <p14:tracePt t="135204" x="4578350" y="3168650"/>
          <p14:tracePt t="135220" x="4591050" y="3200400"/>
          <p14:tracePt t="135237" x="4610100" y="3232150"/>
          <p14:tracePt t="135254" x="4622800" y="3251200"/>
          <p14:tracePt t="135270" x="4635500" y="3276600"/>
          <p14:tracePt t="135287" x="4660900" y="3295650"/>
          <p14:tracePt t="135305" x="4673600" y="3308350"/>
          <p14:tracePt t="135320" x="4686300" y="3327400"/>
          <p14:tracePt t="135338" x="4699000" y="3333750"/>
          <p14:tracePt t="135354" x="4724400" y="3352800"/>
          <p14:tracePt t="135371" x="4749800" y="3359150"/>
          <p14:tracePt t="135387" x="4787900" y="3378200"/>
          <p14:tracePt t="135404" x="4806950" y="3390900"/>
          <p14:tracePt t="135420" x="4851400" y="3416300"/>
          <p14:tracePt t="135437" x="4883150" y="3435350"/>
          <p14:tracePt t="135454" x="4921250" y="3454400"/>
          <p14:tracePt t="135471" x="4953000" y="3467100"/>
          <p14:tracePt t="135487" x="4997450" y="3479800"/>
          <p14:tracePt t="135505" x="5016500" y="3486150"/>
          <p14:tracePt t="135521" x="5035550" y="3486150"/>
          <p14:tracePt t="135538" x="5060950" y="3498850"/>
          <p14:tracePt t="135554" x="5080000" y="3505200"/>
          <p14:tracePt t="135571" x="5118100" y="3511550"/>
          <p14:tracePt t="135587" x="5143500" y="3517900"/>
          <p14:tracePt t="135604" x="5187950" y="3524250"/>
          <p14:tracePt t="135620" x="5238750" y="3530600"/>
          <p14:tracePt t="135637" x="5283200" y="3536950"/>
          <p14:tracePt t="135654" x="5334000" y="3536950"/>
          <p14:tracePt t="135671" x="5384800" y="3536950"/>
          <p14:tracePt t="135687" x="5473700" y="3536950"/>
          <p14:tracePt t="135705" x="5537200" y="3536950"/>
          <p14:tracePt t="135720" x="5594350" y="3524250"/>
          <p14:tracePt t="135738" x="5657850" y="3505200"/>
          <p14:tracePt t="135754" x="5727700" y="3473450"/>
          <p14:tracePt t="135771" x="5778500" y="3435350"/>
          <p14:tracePt t="135787" x="5816600" y="3409950"/>
          <p14:tracePt t="135804" x="5861050" y="3371850"/>
          <p14:tracePt t="135820" x="5899150" y="3327400"/>
          <p14:tracePt t="135837" x="5924550" y="3276600"/>
          <p14:tracePt t="135853" x="5956300" y="3206750"/>
          <p14:tracePt t="135871" x="5981700" y="3149600"/>
          <p14:tracePt t="135887" x="6000750" y="3048000"/>
          <p14:tracePt t="135905" x="6000750" y="2990850"/>
          <p14:tracePt t="135920" x="6007100" y="2933700"/>
          <p14:tracePt t="135937" x="6007100" y="2889250"/>
          <p14:tracePt t="135954" x="6007100" y="2844800"/>
          <p14:tracePt t="135971" x="6007100" y="2806700"/>
          <p14:tracePt t="135987" x="6007100" y="2774950"/>
          <p14:tracePt t="136004" x="6007100" y="2736850"/>
          <p14:tracePt t="136021" x="6000750" y="2698750"/>
          <p14:tracePt t="136037" x="5988050" y="2667000"/>
          <p14:tracePt t="136054" x="5969000" y="2622550"/>
          <p14:tracePt t="136071" x="5969000" y="2616200"/>
          <p14:tracePt t="136224" x="5962650" y="2616200"/>
          <p14:tracePt t="136232" x="5949950" y="2603500"/>
          <p14:tracePt t="136240" x="5937250" y="2590800"/>
          <p14:tracePt t="136248" x="5918200" y="2578100"/>
          <p14:tracePt t="136256" x="5892800" y="2559050"/>
          <p14:tracePt t="136270" x="5854700" y="2533650"/>
          <p14:tracePt t="136287" x="5810250" y="2514600"/>
          <p14:tracePt t="136325" x="5803900" y="2514600"/>
          <p14:tracePt t="136337" x="5784850" y="2501900"/>
          <p14:tracePt t="136337" x="5753100" y="2489200"/>
          <p14:tracePt t="136354" x="5721350" y="2470150"/>
          <p14:tracePt t="136371" x="5683250" y="2457450"/>
          <p14:tracePt t="136387" x="5645150" y="2438400"/>
          <p14:tracePt t="136404" x="5607050" y="2425700"/>
          <p14:tracePt t="136472" x="5600700" y="2425700"/>
          <p14:tracePt t="136480" x="5588000" y="2419350"/>
          <p14:tracePt t="136488" x="5556250" y="2413000"/>
          <p14:tracePt t="136504" x="5524500" y="2400300"/>
          <p14:tracePt t="136505" x="5492750" y="2387600"/>
          <p14:tracePt t="136521" x="5461000" y="2387600"/>
          <p14:tracePt t="136538" x="5429250" y="2381250"/>
          <p14:tracePt t="136554" x="5403850" y="2368550"/>
          <p14:tracePt t="136570" x="5391150" y="2368550"/>
          <p14:tracePt t="136624" x="5378450" y="2368550"/>
          <p14:tracePt t="136632" x="5359400" y="2368550"/>
          <p14:tracePt t="136640" x="5346700" y="2368550"/>
          <p14:tracePt t="136648" x="5327650" y="2368550"/>
          <p14:tracePt t="136656" x="5295900" y="2362200"/>
          <p14:tracePt t="136670" x="5264150" y="2362200"/>
          <p14:tracePt t="136687" x="5213350" y="2362200"/>
          <p14:tracePt t="136705" x="5181600" y="2362200"/>
          <p14:tracePt t="136720" x="5156200" y="2362200"/>
          <p14:tracePt t="136737" x="5124450" y="2362200"/>
          <p14:tracePt t="136754" x="5099050" y="2362200"/>
          <p14:tracePt t="136770" x="5073650" y="2362200"/>
          <p14:tracePt t="136787" x="5060950" y="2362200"/>
          <p14:tracePt t="136804" x="5029200" y="2362200"/>
          <p14:tracePt t="136820" x="5010150" y="2362200"/>
          <p14:tracePt t="136936" x="4984750" y="2387600"/>
          <p14:tracePt t="136944" x="4978400" y="2400300"/>
          <p14:tracePt t="136954" x="4965700" y="2419350"/>
          <p14:tracePt t="136955" x="4953000" y="2444750"/>
          <p14:tracePt t="136970" x="4933950" y="2489200"/>
          <p14:tracePt t="136987" x="4927600" y="2540000"/>
          <p14:tracePt t="137003" x="4914900" y="2590800"/>
          <p14:tracePt t="137021" x="4914900" y="2603500"/>
          <p14:tracePt t="137037" x="4914900" y="2622550"/>
          <p14:tracePt t="137054" x="4914900" y="2660650"/>
          <p14:tracePt t="137070" x="4914900" y="2705100"/>
          <p14:tracePt t="137087" x="4914900" y="2768600"/>
          <p14:tracePt t="137104" x="4914900" y="2819400"/>
          <p14:tracePt t="137121" x="4921250" y="2882900"/>
          <p14:tracePt t="137137" x="4933950" y="2940050"/>
          <p14:tracePt t="137154" x="4940300" y="2978150"/>
          <p14:tracePt t="137170" x="4946650" y="3016250"/>
          <p14:tracePt t="137187" x="4953000" y="3048000"/>
          <p14:tracePt t="137203" x="4959350" y="3086100"/>
          <p14:tracePt t="137220" x="4965700" y="3105150"/>
          <p14:tracePt t="137237" x="4972050" y="3130550"/>
          <p14:tracePt t="137254" x="4978400" y="3149600"/>
          <p14:tracePt t="137270" x="4984750" y="3162300"/>
          <p14:tracePt t="137287" x="4991100" y="3175000"/>
          <p14:tracePt t="137304" x="5010150" y="3194050"/>
          <p14:tracePt t="137321" x="5022850" y="3213100"/>
          <p14:tracePt t="137337" x="5035550" y="3225800"/>
          <p14:tracePt t="137354" x="5054600" y="3238500"/>
          <p14:tracePt t="137370" x="5086350" y="3244850"/>
          <p14:tracePt t="137388" x="5118100" y="3263900"/>
          <p14:tracePt t="137404" x="5168900" y="3276600"/>
          <p14:tracePt t="137421" x="5232400" y="3295650"/>
          <p14:tracePt t="137437" x="5314950" y="3308350"/>
          <p14:tracePt t="137454" x="5397500" y="3321050"/>
          <p14:tracePt t="137470" x="5486400" y="3333750"/>
          <p14:tracePt t="137487" x="5568950" y="3340100"/>
          <p14:tracePt t="137504" x="5632450" y="3340100"/>
          <p14:tracePt t="137521" x="5676900" y="3340100"/>
          <p14:tracePt t="137537" x="5734050" y="3333750"/>
          <p14:tracePt t="137570" x="5784850" y="3302000"/>
          <p14:tracePt t="137571" x="5829300" y="3251200"/>
          <p14:tracePt t="137587" x="5873750" y="3200400"/>
          <p14:tracePt t="137604" x="5892800" y="3155950"/>
          <p14:tracePt t="137621" x="5911850" y="3130550"/>
          <p14:tracePt t="137637" x="5918200" y="3098800"/>
          <p14:tracePt t="137654" x="5937250" y="3060700"/>
          <p14:tracePt t="137670" x="5949950" y="3028950"/>
          <p14:tracePt t="137687" x="5969000" y="2927350"/>
          <p14:tracePt t="137704" x="5975350" y="2870200"/>
          <p14:tracePt t="137721" x="5981700" y="2825750"/>
          <p14:tracePt t="137737" x="5981700" y="2768600"/>
          <p14:tracePt t="137754" x="5981700" y="2724150"/>
          <p14:tracePt t="137770" x="5981700" y="2711450"/>
          <p14:tracePt t="137816" x="5981700" y="2705100"/>
          <p14:tracePt t="137824" x="5981700" y="2692400"/>
          <p14:tracePt t="137832" x="5969000" y="2667000"/>
          <p14:tracePt t="137840" x="5962650" y="2647950"/>
          <p14:tracePt t="137880" x="5956300" y="2635250"/>
          <p14:tracePt t="137888" x="5949950" y="2622550"/>
          <p14:tracePt t="137888" x="5930900" y="2603500"/>
          <p14:tracePt t="137904" x="5905500" y="2565400"/>
          <p14:tracePt t="137921" x="5873750" y="2520950"/>
          <p14:tracePt t="137937" x="5842000" y="2482850"/>
          <p14:tracePt t="137954" x="5810250" y="2444750"/>
          <p14:tracePt t="137970" x="5784850" y="2413000"/>
          <p14:tracePt t="137987" x="5765800" y="2393950"/>
          <p14:tracePt t="138004" x="5734050" y="2362200"/>
          <p14:tracePt t="138021" x="5683250" y="2324100"/>
          <p14:tracePt t="138037" x="5638800" y="2286000"/>
          <p14:tracePt t="138054" x="5568950" y="2247900"/>
          <p14:tracePt t="138087" x="5549900" y="2247900"/>
          <p14:tracePt t="138088" x="5530850" y="2235200"/>
          <p14:tracePt t="138103" x="5467350" y="2209800"/>
          <p14:tracePt t="138120" x="5429250" y="2190750"/>
          <p14:tracePt t="138240" x="5416550" y="2190750"/>
          <p14:tracePt t="138248" x="5397500" y="2190750"/>
          <p14:tracePt t="138256" x="5384800" y="2190750"/>
          <p14:tracePt t="138263" x="5378450" y="2190750"/>
          <p14:tracePt t="138287" x="5372100" y="2197100"/>
          <p14:tracePt t="138288" x="5353050" y="2203450"/>
          <p14:tracePt t="138302" x="5314950" y="2222500"/>
          <p14:tracePt t="138319" x="5289550" y="2235200"/>
          <p14:tracePt t="138336" x="5251450" y="2260600"/>
          <p14:tracePt t="138352" x="5219700" y="2286000"/>
          <p14:tracePt t="138369" x="5200650" y="2298700"/>
          <p14:tracePt t="138407" x="5175250" y="2317750"/>
          <p14:tracePt t="138407" x="5168900" y="2330450"/>
          <p14:tracePt t="138423" x="5149850" y="2349500"/>
          <p14:tracePt t="138439" x="5149850" y="2355850"/>
          <p14:tracePt t="138453" x="5118100" y="2393950"/>
          <p14:tracePt t="138469" x="5099050" y="2425700"/>
          <p14:tracePt t="138487" x="5080000" y="2470150"/>
          <p14:tracePt t="138504" x="5073650" y="2476500"/>
          <p14:tracePt t="138521" x="5054600" y="2514600"/>
          <p14:tracePt t="138537" x="5035550" y="2552700"/>
          <p14:tracePt t="138553" x="5010150" y="2603500"/>
          <p14:tracePt t="138571" x="4991100" y="2660650"/>
          <p14:tracePt t="138587" x="4978400" y="2711450"/>
          <p14:tracePt t="138604" x="4965700" y="2768600"/>
          <p14:tracePt t="138620" x="4965700" y="2806700"/>
          <p14:tracePt t="138638" x="4965700" y="2857500"/>
          <p14:tracePt t="138654" x="4965700" y="2901950"/>
          <p14:tracePt t="138671" x="4965700" y="2940050"/>
          <p14:tracePt t="138687" x="4978400" y="3003550"/>
          <p14:tracePt t="138704" x="4984750" y="3035300"/>
          <p14:tracePt t="138719" x="4997450" y="3060700"/>
          <p14:tracePt t="138736" x="5016500" y="3092450"/>
          <p14:tracePt t="138752" x="5035550" y="3111500"/>
          <p14:tracePt t="138769" x="5054600" y="3143250"/>
          <p14:tracePt t="138786" x="5086350" y="3181350"/>
          <p14:tracePt t="138803" x="5105400" y="3213100"/>
          <p14:tracePt t="138819" x="5130800" y="3232150"/>
          <p14:tracePt t="138836" x="5156200" y="3263900"/>
          <p14:tracePt t="138852" x="5187950" y="3289300"/>
          <p14:tracePt t="138870" x="5238750" y="3314700"/>
          <p14:tracePt t="138887" x="5321300" y="3352800"/>
          <p14:tracePt t="138904" x="5384800" y="3371850"/>
          <p14:tracePt t="138920" x="5435600" y="3384550"/>
          <p14:tracePt t="138936" x="5486400" y="3403600"/>
          <p14:tracePt t="138952" x="5543550" y="3422650"/>
          <p14:tracePt t="138969" x="5568950" y="3422650"/>
          <p14:tracePt t="138986" x="5613400" y="3435350"/>
          <p14:tracePt t="139002" x="5657850" y="3441700"/>
          <p14:tracePt t="139019" x="5695950" y="3441700"/>
          <p14:tracePt t="139036" x="5734050" y="3441700"/>
          <p14:tracePt t="139052" x="5765800" y="3441700"/>
          <p14:tracePt t="139069" x="5797550" y="3416300"/>
          <p14:tracePt t="139086" x="5829300" y="3378200"/>
          <p14:tracePt t="139103" x="5880100" y="3282950"/>
          <p14:tracePt t="139120" x="5899150" y="3206750"/>
          <p14:tracePt t="139137" x="5911850" y="3117850"/>
          <p14:tracePt t="139153" x="5924550" y="3028950"/>
          <p14:tracePt t="139170" x="5924550" y="2921000"/>
          <p14:tracePt t="139187" x="5924550" y="2813050"/>
          <p14:tracePt t="139204" x="5918200" y="2711450"/>
          <p14:tracePt t="139220" x="5892800" y="2597150"/>
          <p14:tracePt t="139237" x="5854700" y="2489200"/>
          <p14:tracePt t="139254" x="5829300" y="2406650"/>
          <p14:tracePt t="139270" x="5822950" y="2374900"/>
          <p14:tracePt t="139367" x="5803900" y="2368550"/>
          <p14:tracePt t="139375" x="5797550" y="2355850"/>
          <p14:tracePt t="139383" x="5784850" y="2336800"/>
          <p14:tracePt t="139391" x="5746750" y="2305050"/>
          <p14:tracePt t="139402" x="5702300" y="2266950"/>
          <p14:tracePt t="139419" x="5651500" y="2235200"/>
          <p14:tracePt t="139436" x="5581650" y="2203450"/>
          <p14:tracePt t="139453" x="5530850" y="2184400"/>
          <p14:tracePt t="139470" x="5467350" y="2171700"/>
          <p14:tracePt t="139487" x="5359400" y="2152650"/>
          <p14:tracePt t="139504" x="5283200" y="2139950"/>
          <p14:tracePt t="139520" x="5219700" y="2139950"/>
          <p14:tracePt t="139536" x="5168900" y="2133600"/>
          <p14:tracePt t="139552" x="5105400" y="2133600"/>
          <p14:tracePt t="139569" x="5080000" y="2133600"/>
          <p14:tracePt t="139623" x="5060950" y="2133600"/>
          <p14:tracePt t="139631" x="5035550" y="2133600"/>
          <p14:tracePt t="139639" x="5022850" y="2139950"/>
          <p14:tracePt t="139647" x="5003800" y="2146300"/>
          <p14:tracePt t="139655" x="4953000" y="2165350"/>
          <p14:tracePt t="139669" x="4921250" y="2171700"/>
          <p14:tracePt t="139686" x="4876800" y="2190750"/>
          <p14:tracePt t="139704" x="4857750" y="2197100"/>
          <p14:tracePt t="139720" x="4845050" y="2203450"/>
          <p14:tracePt t="139736" x="4838700" y="2209800"/>
          <p14:tracePt t="139775" x="4832350" y="2216150"/>
          <p14:tracePt t="140663" x="4819650" y="2222500"/>
          <p14:tracePt t="140671" x="4813300" y="2235200"/>
          <p14:tracePt t="140679" x="4800600" y="2260600"/>
          <p14:tracePt t="140687" x="4781550" y="2317750"/>
          <p14:tracePt t="140704" x="4768850" y="2349500"/>
          <p14:tracePt t="140721" x="4762500" y="2362200"/>
          <p14:tracePt t="140738" x="4762500" y="2368550"/>
          <p14:tracePt t="140752" x="4762500" y="2374900"/>
          <p14:tracePt t="140864" x="4762500" y="2381250"/>
          <p14:tracePt t="140887" x="4762500" y="2393950"/>
          <p14:tracePt t="140919" x="4762500" y="2400300"/>
          <p14:tracePt t="140935" x="4762500" y="2406650"/>
          <p14:tracePt t="140943" x="4762500" y="2413000"/>
          <p14:tracePt t="141247" x="4762500" y="2419350"/>
          <p14:tracePt t="141255" x="4762500" y="2432050"/>
          <p14:tracePt t="141263" x="4762500" y="2438400"/>
          <p14:tracePt t="141271" x="4756150" y="2476500"/>
          <p14:tracePt t="141286" x="4756150" y="2508250"/>
          <p14:tracePt t="141302" x="4756150" y="2571750"/>
          <p14:tracePt t="141319" x="4781550" y="2635250"/>
          <p14:tracePt t="141336" x="4806950" y="2686050"/>
          <p14:tracePt t="141354" x="4832350" y="2724150"/>
          <p14:tracePt t="141370" x="4851400" y="2743200"/>
          <p14:tracePt t="141387" x="4864100" y="2762250"/>
          <p14:tracePt t="141403" x="4870450" y="2774950"/>
          <p14:tracePt t="141419" x="4870450" y="2781300"/>
          <p14:tracePt t="141591" x="4876800" y="2755900"/>
          <p14:tracePt t="141600" x="4889500" y="2705100"/>
          <p14:tracePt t="141606" x="4895850" y="2635250"/>
          <p14:tracePt t="141620" x="4902200" y="2552700"/>
          <p14:tracePt t="141621" x="4902200" y="2406650"/>
          <p14:tracePt t="141637" x="4902200" y="2311400"/>
          <p14:tracePt t="141653" x="4902200" y="2279650"/>
          <p14:tracePt t="141670" x="4902200" y="2273300"/>
          <p14:tracePt t="141735" x="4902200" y="2286000"/>
          <p14:tracePt t="141737" x="4902200" y="2349500"/>
          <p14:tracePt t="141745" x="4902200" y="2425700"/>
          <p14:tracePt t="141752" x="4902200" y="2603500"/>
          <p14:tracePt t="141769" x="4902200" y="2768600"/>
          <p14:tracePt t="141786" x="4902200" y="2787650"/>
          <p14:tracePt t="141802" x="4902200" y="2870200"/>
          <p14:tracePt t="141819" x="4902200" y="2921000"/>
          <p14:tracePt t="141836" x="4902200" y="2933700"/>
          <p14:tracePt t="141919" x="4902200" y="2914650"/>
          <p14:tracePt t="141927" x="4902200" y="2838450"/>
          <p14:tracePt t="141935" x="4902200" y="2768600"/>
          <p14:tracePt t="141936" x="4902200" y="2679700"/>
          <p14:tracePt t="141952" x="4902200" y="2565400"/>
          <p14:tracePt t="141969" x="4902200" y="2540000"/>
          <p14:tracePt t="142039" x="4902200" y="2590800"/>
          <p14:tracePt t="142047" x="4902200" y="2660650"/>
          <p14:tracePt t="142055" x="4902200" y="2736850"/>
          <p14:tracePt t="142063" x="4902200" y="2806700"/>
          <p14:tracePt t="142069" x="4902200" y="2813050"/>
          <p14:tracePt t="142086" x="4895850" y="2889250"/>
          <p14:tracePt t="142104" x="4895850" y="2914650"/>
          <p14:tracePt t="142120" x="4895850" y="2921000"/>
          <p14:tracePt t="142215" x="4908550" y="2876550"/>
          <p14:tracePt t="142223" x="4921250" y="2819400"/>
          <p14:tracePt t="142231" x="4927600" y="2730500"/>
          <p14:tracePt t="142236" x="4940300" y="2527300"/>
          <p14:tracePt t="142252" x="4953000" y="2355850"/>
          <p14:tracePt t="142269" x="4965700" y="2286000"/>
          <p14:tracePt t="142286" x="4965700" y="2241550"/>
          <p14:tracePt t="142302" x="4965700" y="2235200"/>
          <p14:tracePt t="142344" x="4940300" y="2247900"/>
          <p14:tracePt t="142352" x="4883150" y="2336800"/>
          <p14:tracePt t="142370" x="4826000" y="2444750"/>
          <p14:tracePt t="142370" x="4718050" y="2679700"/>
          <p14:tracePt t="142387" x="4660900" y="2857500"/>
          <p14:tracePt t="142404" x="4641850" y="2965450"/>
          <p14:tracePt t="142420" x="4641850" y="3028950"/>
          <p14:tracePt t="142436" x="4641850" y="3041650"/>
          <p14:tracePt t="142453" x="4641850" y="3054350"/>
          <p14:tracePt t="142495" x="4654550" y="3054350"/>
          <p14:tracePt t="142503" x="4660900" y="3054350"/>
          <p14:tracePt t="142503" x="4686300" y="3054350"/>
          <p14:tracePt t="142519" x="4705350" y="3048000"/>
          <p14:tracePt t="142536" x="4737100" y="3016250"/>
          <p14:tracePt t="142552" x="4768850" y="2984500"/>
          <p14:tracePt t="142569" x="4787900" y="2971800"/>
          <p14:tracePt t="142586" x="4800600" y="2952750"/>
          <p14:tracePt t="142602" x="4800600" y="2946400"/>
          <p14:tracePt t="142621" x="4800600" y="2940050"/>
          <p14:tracePt t="142920" x="4800600" y="2946400"/>
          <p14:tracePt t="142943" x="4800600" y="2952750"/>
          <p14:tracePt t="142958" x="4800600" y="2959100"/>
          <p14:tracePt t="142963" x="4800600" y="2965450"/>
          <p14:tracePt t="142970" x="4800600" y="2971800"/>
          <p14:tracePt t="142986" x="4800600" y="2990850"/>
          <p14:tracePt t="143004" x="4800600" y="3009900"/>
          <p14:tracePt t="143020" x="4800600" y="3028950"/>
          <p14:tracePt t="143037" x="4800600" y="3054350"/>
          <p14:tracePt t="143053" x="4800600" y="3086100"/>
          <p14:tracePt t="143070" x="4800600" y="3124200"/>
          <p14:tracePt t="143087" x="4800600" y="3162300"/>
          <p14:tracePt t="143104" x="4800600" y="3194050"/>
          <p14:tracePt t="143120" x="4800600" y="3213100"/>
          <p14:tracePt t="143137" x="4806950" y="3232150"/>
          <p14:tracePt t="143153" x="4813300" y="3257550"/>
          <p14:tracePt t="143170" x="4813300" y="3270250"/>
          <p14:tracePt t="143186" x="4813300" y="3282950"/>
          <p14:tracePt t="143203" x="4819650" y="3289300"/>
          <p14:tracePt t="143220" x="4826000" y="3295650"/>
          <p14:tracePt t="143237" x="4826000" y="3302000"/>
          <p14:tracePt t="143271" x="4826000" y="3308350"/>
          <p14:tracePt t="144336" x="4826000" y="3314700"/>
          <p14:tracePt t="144344" x="4838700" y="3314700"/>
          <p14:tracePt t="144353" x="4857750" y="3314700"/>
          <p14:tracePt t="144354" x="4895850" y="3314700"/>
          <p14:tracePt t="144371" x="4946650" y="3327400"/>
          <p14:tracePt t="144388" x="4991100" y="3327400"/>
          <p14:tracePt t="144404" x="5022850" y="3327400"/>
          <p14:tracePt t="144420" x="5054600" y="3327400"/>
          <p14:tracePt t="144436" x="5073650" y="3327400"/>
          <p14:tracePt t="144453" x="5092700" y="3327400"/>
          <p14:tracePt t="144470" x="5105400" y="3327400"/>
          <p14:tracePt t="144487" x="5118100" y="3327400"/>
          <p14:tracePt t="144503" x="5124450" y="3327400"/>
          <p14:tracePt t="144520" x="5130800" y="3308350"/>
          <p14:tracePt t="144537" x="5137150" y="3276600"/>
          <p14:tracePt t="144553" x="5137150" y="3225800"/>
          <p14:tracePt t="144570" x="5137150" y="3162300"/>
          <p14:tracePt t="144587" x="5111750" y="3048000"/>
          <p14:tracePt t="144603" x="5080000" y="2870200"/>
          <p14:tracePt t="144620" x="5035550" y="2692400"/>
          <p14:tracePt t="144637" x="5010150" y="2514600"/>
          <p14:tracePt t="144654" x="4991100" y="2362200"/>
          <p14:tracePt t="144670" x="4972050" y="2228850"/>
          <p14:tracePt t="144670" x="4953000" y="2159000"/>
          <p14:tracePt t="144687" x="4940300" y="2044700"/>
          <p14:tracePt t="144703" x="4927600" y="1968500"/>
          <p14:tracePt t="144720" x="4927600" y="1943100"/>
          <p14:tracePt t="144783" x="4927600" y="1936750"/>
          <p14:tracePt t="144967" x="4927600" y="1943100"/>
          <p14:tracePt t="144979" x="4914900" y="1955800"/>
          <p14:tracePt t="144979" x="4908550" y="1968500"/>
          <p14:tracePt t="144988" x="4902200" y="2012950"/>
          <p14:tracePt t="145003" x="4889500" y="2051050"/>
          <p14:tracePt t="145020" x="4876800" y="2101850"/>
          <p14:tracePt t="145037" x="4864100" y="2159000"/>
          <p14:tracePt t="145053" x="4864100" y="2209800"/>
          <p14:tracePt t="145070" x="4864100" y="2254250"/>
          <p14:tracePt t="145087" x="4857750" y="2292350"/>
          <p14:tracePt t="145104" x="4857750" y="2305050"/>
          <p14:tracePt t="145120" x="4857750" y="2317750"/>
          <p14:tracePt t="145136" x="4857750" y="2330450"/>
          <p14:tracePt t="145153" x="4857750" y="2349500"/>
          <p14:tracePt t="145170" x="4857750" y="2387600"/>
          <p14:tracePt t="145186" x="4857750" y="2432050"/>
          <p14:tracePt t="145204" x="4857750" y="2495550"/>
          <p14:tracePt t="145220" x="4857750" y="2565400"/>
          <p14:tracePt t="145237" x="4864100" y="2635250"/>
          <p14:tracePt t="145253" x="4876800" y="2711450"/>
          <p14:tracePt t="145270" x="4876800" y="2755900"/>
          <p14:tracePt t="145286" x="4889500" y="2825750"/>
          <p14:tracePt t="145304" x="4902200" y="2857500"/>
          <p14:tracePt t="145320" x="4914900" y="2901950"/>
          <p14:tracePt t="145337" x="4927600" y="2933700"/>
          <p14:tracePt t="145353" x="4940300" y="2965450"/>
          <p14:tracePt t="145370" x="4953000" y="2997200"/>
          <p14:tracePt t="145386" x="4959350" y="3028950"/>
          <p14:tracePt t="145403" x="4972050" y="3054350"/>
          <p14:tracePt t="145420" x="4984750" y="3086100"/>
          <p14:tracePt t="145437" x="4997450" y="3111500"/>
          <p14:tracePt t="145453" x="5016500" y="3130550"/>
          <p14:tracePt t="145470" x="5029200" y="3149600"/>
          <p14:tracePt t="145486" x="5048250" y="3168650"/>
          <p14:tracePt t="145504" x="5060950" y="3175000"/>
          <p14:tracePt t="145520" x="5080000" y="3181350"/>
          <p14:tracePt t="145537" x="5105400" y="3200400"/>
          <p14:tracePt t="145553" x="5137150" y="3206750"/>
          <p14:tracePt t="145570" x="5168900" y="3219450"/>
          <p14:tracePt t="145586" x="5200650" y="3238500"/>
          <p14:tracePt t="145603" x="5226050" y="3244850"/>
          <p14:tracePt t="145620" x="5245100" y="3257550"/>
          <p14:tracePt t="145637" x="5270500" y="3263900"/>
          <p14:tracePt t="145654" x="5283200" y="3270250"/>
          <p14:tracePt t="145670" x="5308600" y="3270250"/>
          <p14:tracePt t="145686" x="5346700" y="3276600"/>
          <p14:tracePt t="145704" x="5384800" y="3282950"/>
          <p14:tracePt t="145720" x="5429250" y="3282950"/>
          <p14:tracePt t="145737" x="5461000" y="3282950"/>
          <p14:tracePt t="145753" x="5492750" y="3282950"/>
          <p14:tracePt t="145770" x="5511800" y="3282950"/>
          <p14:tracePt t="145786" x="5530850" y="3282950"/>
          <p14:tracePt t="145804" x="5543550" y="3282950"/>
          <p14:tracePt t="145820" x="5549900" y="3282950"/>
          <p14:tracePt t="145837" x="5575300" y="3276600"/>
          <p14:tracePt t="145853" x="5588000" y="3263900"/>
          <p14:tracePt t="145870" x="5613400" y="3238500"/>
          <p14:tracePt t="145887" x="5638800" y="3206750"/>
          <p14:tracePt t="145904" x="5651500" y="3187700"/>
          <p14:tracePt t="145920" x="5664200" y="3162300"/>
          <p14:tracePt t="145937" x="5683250" y="3124200"/>
          <p14:tracePt t="145953" x="5695950" y="3092450"/>
          <p14:tracePt t="145970" x="5708650" y="3054350"/>
          <p14:tracePt t="145986" x="5708650" y="3016250"/>
          <p14:tracePt t="146003" x="5715000" y="2984500"/>
          <p14:tracePt t="146020" x="5721350" y="2952750"/>
          <p14:tracePt t="146037" x="5727700" y="2933700"/>
          <p14:tracePt t="146053" x="5727700" y="2914650"/>
          <p14:tracePt t="146070" x="5727700" y="2895600"/>
          <p14:tracePt t="146087" x="5734050" y="2851150"/>
          <p14:tracePt t="146104" x="5740400" y="2832100"/>
          <p14:tracePt t="146120" x="5740400" y="2806700"/>
          <p14:tracePt t="146137" x="5746750" y="2781300"/>
          <p14:tracePt t="146153" x="5746750" y="2743200"/>
          <p14:tracePt t="146170" x="5753100" y="2711450"/>
          <p14:tracePt t="146187" x="5753100" y="2679700"/>
          <p14:tracePt t="146203" x="5753100" y="2641600"/>
          <p14:tracePt t="146220" x="5753100" y="2616200"/>
          <p14:tracePt t="146237" x="5753100" y="2597150"/>
          <p14:tracePt t="146253" x="5753100" y="2571750"/>
          <p14:tracePt t="146270" x="5753100" y="2565400"/>
          <p14:tracePt t="146286" x="5753100" y="2552700"/>
          <p14:tracePt t="146304" x="5740400" y="2540000"/>
          <p14:tracePt t="146320" x="5734050" y="2520950"/>
          <p14:tracePt t="146337" x="5721350" y="2489200"/>
          <p14:tracePt t="146353" x="5708650" y="2476500"/>
          <p14:tracePt t="146370" x="5695950" y="2457450"/>
          <p14:tracePt t="146386" x="5676900" y="2432050"/>
          <p14:tracePt t="146403" x="5651500" y="2413000"/>
          <p14:tracePt t="146420" x="5638800" y="2400300"/>
          <p14:tracePt t="146437" x="5607050" y="2374900"/>
          <p14:tracePt t="146453" x="5575300" y="2355850"/>
          <p14:tracePt t="146470" x="5549900" y="2336800"/>
          <p14:tracePt t="146486" x="5473700" y="2311400"/>
          <p14:tracePt t="146504" x="5422900" y="2286000"/>
          <p14:tracePt t="146520" x="5391150" y="2279650"/>
          <p14:tracePt t="146536" x="5359400" y="2266950"/>
          <p14:tracePt t="146553" x="5321300" y="2247900"/>
          <p14:tracePt t="146570" x="5276850" y="2222500"/>
          <p14:tracePt t="146586" x="5232400" y="2209800"/>
          <p14:tracePt t="146603" x="5207000" y="2203450"/>
          <p14:tracePt t="146620" x="5181600" y="2197100"/>
          <p14:tracePt t="146636" x="5149850" y="2190750"/>
          <p14:tracePt t="146653" x="5137150" y="2184400"/>
          <p14:tracePt t="146671" x="5124450" y="2184400"/>
          <p14:tracePt t="146687" x="5099050" y="2184400"/>
          <p14:tracePt t="146704" x="5073650" y="2184400"/>
          <p14:tracePt t="146720" x="5035550" y="2184400"/>
          <p14:tracePt t="146736" x="4997450" y="2184400"/>
          <p14:tracePt t="146753" x="4972050" y="2184400"/>
          <p14:tracePt t="146770" x="4946650" y="2190750"/>
          <p14:tracePt t="146786" x="4914900" y="2197100"/>
          <p14:tracePt t="146803" x="4895850" y="2203450"/>
          <p14:tracePt t="146820" x="4883150" y="2209800"/>
          <p14:tracePt t="146836" x="4876800" y="2209800"/>
          <p14:tracePt t="146854" x="4870450" y="2216150"/>
          <p14:tracePt t="147000" x="4870450" y="2228850"/>
          <p14:tracePt t="147008" x="4870450" y="2235200"/>
          <p14:tracePt t="147019" x="4870450" y="2247900"/>
          <p14:tracePt t="147037" x="4876800" y="2279650"/>
          <p14:tracePt t="147038" x="4908550" y="2355850"/>
          <p14:tracePt t="147054" x="4940300" y="2444750"/>
          <p14:tracePt t="147071" x="4959350" y="2527300"/>
          <p14:tracePt t="147071" x="4972050" y="2578100"/>
          <p14:tracePt t="147088" x="4991100" y="2660650"/>
          <p14:tracePt t="147104" x="5010150" y="2749550"/>
          <p14:tracePt t="147120" x="5048250" y="2851150"/>
          <p14:tracePt t="147136" x="5086350" y="2933700"/>
          <p14:tracePt t="147154" x="5130800" y="3016250"/>
          <p14:tracePt t="147171" x="5181600" y="3079750"/>
          <p14:tracePt t="147188" x="5226050" y="3130550"/>
          <p14:tracePt t="147204" x="5295900" y="3162300"/>
          <p14:tracePt t="147221" x="5397500" y="3200400"/>
          <p14:tracePt t="147237" x="5486400" y="3225800"/>
          <p14:tracePt t="147254" x="5575300" y="3238500"/>
          <p14:tracePt t="147271" x="5651500" y="3244850"/>
          <p14:tracePt t="147288" x="5746750" y="3244850"/>
          <p14:tracePt t="147304" x="5810250" y="3232150"/>
          <p14:tracePt t="147321" x="5867400" y="3213100"/>
          <p14:tracePt t="147337" x="5905500" y="3206750"/>
          <p14:tracePt t="147354" x="5924550" y="3194050"/>
          <p14:tracePt t="147371" x="5937250" y="3181350"/>
          <p14:tracePt t="147388" x="5949950" y="3168650"/>
          <p14:tracePt t="147404" x="5956300" y="3168650"/>
          <p14:tracePt t="147421" x="5962650" y="3149600"/>
          <p14:tracePt t="147437" x="5975350" y="3130550"/>
          <p14:tracePt t="147455" x="5981700" y="3086100"/>
          <p14:tracePt t="147471" x="5994400" y="2997200"/>
          <p14:tracePt t="147471" x="5994400" y="2933700"/>
          <p14:tracePt t="147489" x="5994400" y="2806700"/>
          <p14:tracePt t="147504" x="5994400" y="2692400"/>
          <p14:tracePt t="147521" x="5975350" y="2578100"/>
          <p14:tracePt t="147537" x="5949950" y="2476500"/>
          <p14:tracePt t="147554" x="5924550" y="2400300"/>
          <p14:tracePt t="147571" x="5905500" y="2381250"/>
          <p14:tracePt t="147588" x="5867400" y="2336800"/>
          <p14:tracePt t="147604" x="5842000" y="2305050"/>
          <p14:tracePt t="147621" x="5778500" y="2247900"/>
          <p14:tracePt t="147637" x="5753100" y="2228850"/>
          <p14:tracePt t="147654" x="5746750" y="2228850"/>
          <p14:tracePt t="147671" x="5715000" y="2203450"/>
          <p14:tracePt t="147671" x="5695950" y="2197100"/>
          <p14:tracePt t="147689" x="5651500" y="2184400"/>
          <p14:tracePt t="147704" x="5619750" y="2171700"/>
          <p14:tracePt t="147721" x="5581650" y="2159000"/>
          <p14:tracePt t="147737" x="5537200" y="2159000"/>
          <p14:tracePt t="147754" x="5486400" y="2159000"/>
          <p14:tracePt t="147771" x="5422900" y="2159000"/>
          <p14:tracePt t="147788" x="5359400" y="2165350"/>
          <p14:tracePt t="147804" x="5308600" y="2184400"/>
          <p14:tracePt t="147821" x="5264150" y="2197100"/>
          <p14:tracePt t="147837" x="5219700" y="2216150"/>
          <p14:tracePt t="147855" x="5194300" y="2222500"/>
          <p14:tracePt t="147871" x="5156200" y="2247900"/>
          <p14:tracePt t="147871" x="5143500" y="2260600"/>
          <p14:tracePt t="147888" x="5105400" y="2298700"/>
          <p14:tracePt t="147904" x="5073650" y="2324100"/>
          <p14:tracePt t="147921" x="5060950" y="2330450"/>
          <p14:tracePt t="147937" x="5048250" y="2362200"/>
          <p14:tracePt t="147954" x="5035550" y="2381250"/>
          <p14:tracePt t="147971" x="5022850" y="2413000"/>
          <p14:tracePt t="147987" x="5003800" y="2451100"/>
          <p14:tracePt t="148004" x="4991100" y="2501900"/>
          <p14:tracePt t="148021" x="4972050" y="2552700"/>
          <p14:tracePt t="148037" x="4959350" y="2609850"/>
          <p14:tracePt t="148054" x="4959350" y="2616200"/>
          <p14:tracePt t="148071" x="4953000" y="2660650"/>
          <p14:tracePt t="148071" x="4953000" y="2673350"/>
          <p14:tracePt t="148089" x="4953000" y="2705100"/>
          <p14:tracePt t="148104" x="4953000" y="2736850"/>
          <p14:tracePt t="148121" x="4965700" y="2768600"/>
          <p14:tracePt t="148137" x="4972050" y="2794000"/>
          <p14:tracePt t="148154" x="4984750" y="2825750"/>
          <p14:tracePt t="148171" x="4991100" y="2857500"/>
          <p14:tracePt t="148187" x="5003800" y="2901950"/>
          <p14:tracePt t="148204" x="5016500" y="2946400"/>
          <p14:tracePt t="148221" x="5041900" y="2990850"/>
          <p14:tracePt t="148237" x="5060950" y="3041650"/>
          <p14:tracePt t="148254" x="5092700" y="3086100"/>
          <p14:tracePt t="148271" x="5111750" y="3124200"/>
          <p14:tracePt t="148271" x="5124450" y="3136900"/>
          <p14:tracePt t="148288" x="5143500" y="3162300"/>
          <p14:tracePt t="148304" x="5156200" y="3181350"/>
          <p14:tracePt t="148321" x="5168900" y="3194050"/>
          <p14:tracePt t="148337" x="5194300" y="3206750"/>
          <p14:tracePt t="148354" x="5213350" y="3219450"/>
          <p14:tracePt t="148371" x="5238750" y="3232150"/>
          <p14:tracePt t="148387" x="5270500" y="3244850"/>
          <p14:tracePt t="148404" x="5302250" y="3263900"/>
          <p14:tracePt t="148421" x="5334000" y="3276600"/>
          <p14:tracePt t="148437" x="5365750" y="3282950"/>
          <p14:tracePt t="148454" x="5391150" y="3289300"/>
          <p14:tracePt t="148471" x="5410200" y="3295650"/>
          <p14:tracePt t="148487" x="5441950" y="3302000"/>
          <p14:tracePt t="148505" x="5467350" y="3302000"/>
          <p14:tracePt t="148521" x="5492750" y="3302000"/>
          <p14:tracePt t="148538" x="5518150" y="3295650"/>
          <p14:tracePt t="148554" x="5537200" y="3289300"/>
          <p14:tracePt t="148571" x="5556250" y="3276600"/>
          <p14:tracePt t="148587" x="5575300" y="3257550"/>
          <p14:tracePt t="148604" x="5588000" y="3232150"/>
          <p14:tracePt t="148621" x="5594350" y="3219450"/>
          <p14:tracePt t="148638" x="5600700" y="3200400"/>
          <p14:tracePt t="148654" x="5607050" y="3200400"/>
          <p14:tracePt t="149008" x="5607050" y="3206750"/>
          <p14:tracePt t="149016" x="5607050" y="3213100"/>
          <p14:tracePt t="149024" x="5607050" y="3225800"/>
          <p14:tracePt t="149039" x="5613400" y="3232150"/>
          <p14:tracePt t="149054" x="5619750" y="3244850"/>
          <p14:tracePt t="149071" x="5619750" y="3251200"/>
          <p14:tracePt t="149087" x="5626100" y="3263900"/>
          <p14:tracePt t="149105" x="5632450" y="3270250"/>
          <p14:tracePt t="149121" x="5638800" y="3270250"/>
          <p14:tracePt t="149137" x="5638800" y="3276600"/>
          <p14:tracePt t="149154" x="5645150" y="3276600"/>
          <p14:tracePt t="149171" x="5651500" y="3282950"/>
          <p14:tracePt t="149187" x="5657850" y="3289300"/>
          <p14:tracePt t="149464" x="5670550" y="3282950"/>
          <p14:tracePt t="149472" x="5670550" y="3263900"/>
          <p14:tracePt t="149481" x="5670550" y="3219450"/>
          <p14:tracePt t="149488" x="5670550" y="3130550"/>
          <p14:tracePt t="149504" x="5676900" y="3086100"/>
          <p14:tracePt t="149520" x="5676900" y="2990850"/>
          <p14:tracePt t="149521" x="5676900" y="2889250"/>
          <p14:tracePt t="149537" x="5683250" y="2768600"/>
          <p14:tracePt t="149554" x="5683250" y="2686050"/>
          <p14:tracePt t="149571" x="5683250" y="2571750"/>
          <p14:tracePt t="149587" x="5683250" y="2438400"/>
          <p14:tracePt t="149604" x="5683250" y="2343150"/>
          <p14:tracePt t="149621" x="5683250" y="2279650"/>
          <p14:tracePt t="149638" x="5683250" y="2247900"/>
          <p14:tracePt t="149654" x="5683250" y="2235200"/>
          <p14:tracePt t="149671" x="5683250" y="2228850"/>
          <p14:tracePt t="149832" x="5683250" y="2241550"/>
          <p14:tracePt t="149840" x="5683250" y="2279650"/>
          <p14:tracePt t="149848" x="5683250" y="2330450"/>
          <p14:tracePt t="149856" x="5683250" y="2444750"/>
          <p14:tracePt t="149871" x="5683250" y="2578100"/>
          <p14:tracePt t="149887" x="5683250" y="2755900"/>
          <p14:tracePt t="149905" x="5683250" y="2870200"/>
          <p14:tracePt t="149921" x="5683250" y="2965450"/>
          <p14:tracePt t="149938" x="5683250" y="3054350"/>
          <p14:tracePt t="149954" x="5695950" y="3143250"/>
          <p14:tracePt t="149971" x="5702300" y="3200400"/>
          <p14:tracePt t="149987" x="5708650" y="3232150"/>
          <p14:tracePt t="150004" x="5715000" y="3257550"/>
          <p14:tracePt t="150020" x="5715000" y="3270250"/>
          <p14:tracePt t="150037" x="5715000" y="3276600"/>
          <p14:tracePt t="150054" x="5721350" y="3289300"/>
          <p14:tracePt t="150096" x="5721350" y="3295650"/>
          <p14:tracePt t="150113" x="5721350" y="3302000"/>
          <p14:tracePt t="150424" x="5721350" y="3308350"/>
          <p14:tracePt t="150448" x="5727700" y="3308350"/>
          <p14:tracePt t="150480" x="5734050" y="3308350"/>
          <p14:tracePt t="150512" x="5734050" y="3302000"/>
          <p14:tracePt t="150520" x="5734050" y="3295650"/>
          <p14:tracePt t="150521" x="5740400" y="3276600"/>
          <p14:tracePt t="150538" x="5740400" y="3232150"/>
          <p14:tracePt t="150554" x="5753100" y="3162300"/>
          <p14:tracePt t="150570" x="5753100" y="3054350"/>
          <p14:tracePt t="150588" x="5753100" y="2908300"/>
          <p14:tracePt t="150604" x="5753100" y="2768600"/>
          <p14:tracePt t="150621" x="5753100" y="2654300"/>
          <p14:tracePt t="150637" x="5753100" y="2533650"/>
          <p14:tracePt t="150654" x="5753100" y="2438400"/>
          <p14:tracePt t="150671" x="5753100" y="2362200"/>
          <p14:tracePt t="150671" x="5753100" y="2324100"/>
          <p14:tracePt t="150688" x="5746750" y="2279650"/>
          <p14:tracePt t="150704" x="5746750" y="2273300"/>
          <p14:tracePt t="150721" x="5746750" y="2260600"/>
          <p14:tracePt t="151656" x="5740400" y="2260600"/>
          <p14:tracePt t="151664" x="5734050" y="2260600"/>
          <p14:tracePt t="151672" x="5727700" y="2260600"/>
          <p14:tracePt t="151832" x="5708650" y="2260600"/>
          <p14:tracePt t="151838" x="5689600" y="2260600"/>
          <p14:tracePt t="151854" x="5657850" y="2254250"/>
          <p14:tracePt t="151855" x="5505450" y="2235200"/>
          <p14:tracePt t="151872" x="5441950" y="2235200"/>
          <p14:tracePt t="151887" x="5302250" y="2235200"/>
          <p14:tracePt t="151904" x="5238750" y="2247900"/>
          <p14:tracePt t="151921" x="5187950" y="2273300"/>
          <p14:tracePt t="151937" x="5130800" y="2311400"/>
          <p14:tracePt t="151954" x="5080000" y="2362200"/>
          <p14:tracePt t="151971" x="5003800" y="2425700"/>
          <p14:tracePt t="151987" x="4902200" y="2489200"/>
          <p14:tracePt t="152004" x="4832350" y="2533650"/>
          <p14:tracePt t="152020" x="4794250" y="2546350"/>
          <p14:tracePt t="152037" x="4768850" y="2552700"/>
          <p14:tracePt t="152152" x="4775200" y="2552700"/>
          <p14:tracePt t="152160" x="4781550" y="2546350"/>
          <p14:tracePt t="152170" x="4787900" y="2540000"/>
          <p14:tracePt t="152171" x="4794250" y="2533650"/>
          <p14:tracePt t="152187" x="4806950" y="2514600"/>
          <p14:tracePt t="152204" x="4806950" y="2501900"/>
          <p14:tracePt t="152220" x="4806950" y="2495550"/>
          <p14:tracePt t="152237" x="4813300" y="2476500"/>
          <p14:tracePt t="152254" x="4813300" y="2470150"/>
          <p14:tracePt t="152271" x="4813300" y="2457450"/>
          <p14:tracePt t="152286" x="4813300" y="2451100"/>
          <p14:tracePt t="152328" x="4813300" y="2438400"/>
          <p14:tracePt t="152344" x="4813300" y="2432050"/>
          <p14:tracePt t="152352" x="4813300" y="2419350"/>
          <p14:tracePt t="152360" x="4813300" y="2406650"/>
          <p14:tracePt t="152371" x="4813300" y="2387600"/>
          <p14:tracePt t="152387" x="4832350" y="2362200"/>
          <p14:tracePt t="152404" x="4857750" y="2336800"/>
          <p14:tracePt t="152420" x="4889500" y="2305050"/>
          <p14:tracePt t="152437" x="4914900" y="2286000"/>
          <p14:tracePt t="152454" x="4940300" y="2266950"/>
          <p14:tracePt t="152471" x="4959350" y="2260600"/>
          <p14:tracePt t="152487" x="5003800" y="2254250"/>
          <p14:tracePt t="152505" x="5041900" y="2254250"/>
          <p14:tracePt t="152521" x="5111750" y="2254250"/>
          <p14:tracePt t="152537" x="5194300" y="2254250"/>
          <p14:tracePt t="152554" x="5295900" y="2266950"/>
          <p14:tracePt t="152571" x="5384800" y="2298700"/>
          <p14:tracePt t="152587" x="5461000" y="2317750"/>
          <p14:tracePt t="152604" x="5518150" y="2343150"/>
          <p14:tracePt t="152620" x="5556250" y="2362200"/>
          <p14:tracePt t="152638" x="5588000" y="2387600"/>
          <p14:tracePt t="152654" x="5613400" y="2413000"/>
          <p14:tracePt t="152671" x="5632450" y="2451100"/>
          <p14:tracePt t="152687" x="5689600" y="2533650"/>
          <p14:tracePt t="152704" x="5721350" y="2609850"/>
          <p14:tracePt t="152721" x="5746750" y="2673350"/>
          <p14:tracePt t="152737" x="5778500" y="2743200"/>
          <p14:tracePt t="152754" x="5810250" y="2819400"/>
          <p14:tracePt t="152771" x="5835650" y="2870200"/>
          <p14:tracePt t="152787" x="5854700" y="2927350"/>
          <p14:tracePt t="152804" x="5867400" y="2984500"/>
          <p14:tracePt t="152820" x="5867400" y="3048000"/>
          <p14:tracePt t="152837" x="5867400" y="3111500"/>
          <p14:tracePt t="152854" x="5861050" y="3175000"/>
          <p14:tracePt t="152871" x="5829300" y="3257550"/>
          <p14:tracePt t="152887" x="5753100" y="3397250"/>
          <p14:tracePt t="152904" x="5702300" y="3460750"/>
          <p14:tracePt t="152921" x="5676900" y="3505200"/>
          <p14:tracePt t="152937" x="5657850" y="3530600"/>
          <p14:tracePt t="152954" x="5651500" y="3536950"/>
          <p14:tracePt t="153360" x="5651500" y="3543300"/>
          <p14:tracePt t="153368" x="5632450" y="3543300"/>
          <p14:tracePt t="153376" x="5607050" y="3517900"/>
          <p14:tracePt t="153384" x="5568950" y="3479800"/>
          <p14:tracePt t="153389" x="5492750" y="3384550"/>
          <p14:tracePt t="153403" x="5359400" y="3225800"/>
          <p14:tracePt t="153421" x="5245100" y="3098800"/>
          <p14:tracePt t="153437" x="5130800" y="2971800"/>
          <p14:tracePt t="153454" x="5073650" y="2921000"/>
          <p14:tracePt t="153470" x="5035550" y="2889250"/>
          <p14:tracePt t="153488" x="5022850" y="2876550"/>
          <p14:tracePt t="153504" x="5016500" y="2870200"/>
          <p14:tracePt t="153521" x="4997450" y="2857500"/>
          <p14:tracePt t="153537" x="4984750" y="2851150"/>
          <p14:tracePt t="153554" x="4965700" y="2838450"/>
          <p14:tracePt t="153570" x="4959350" y="2825750"/>
          <p14:tracePt t="153587" x="4953000" y="2813050"/>
          <p14:tracePt t="153604" x="4940300" y="2800350"/>
          <p14:tracePt t="153621" x="4933950" y="2787650"/>
          <p14:tracePt t="153637" x="4933950" y="2781300"/>
          <p14:tracePt t="153736" x="4933950" y="2787650"/>
          <p14:tracePt t="153744" x="4933950" y="2806700"/>
          <p14:tracePt t="153744" x="4933950" y="2844800"/>
          <p14:tracePt t="153760" x="4940300" y="2889250"/>
          <p14:tracePt t="153770" x="4953000" y="2933700"/>
          <p14:tracePt t="153771" x="4997450" y="3028950"/>
          <p14:tracePt t="153788" x="5041900" y="3111500"/>
          <p14:tracePt t="153804" x="5086350" y="3175000"/>
          <p14:tracePt t="153821" x="5137150" y="3238500"/>
          <p14:tracePt t="153837" x="5175250" y="3270250"/>
          <p14:tracePt t="153854" x="5194300" y="3289300"/>
          <p14:tracePt t="153870" x="5219700" y="3295650"/>
          <p14:tracePt t="153887" x="5251450" y="3308350"/>
          <p14:tracePt t="153904" x="5276850" y="3308350"/>
          <p14:tracePt t="153921" x="5314950" y="3308350"/>
          <p14:tracePt t="153937" x="5353050" y="3308350"/>
          <p14:tracePt t="153954" x="5391150" y="3302000"/>
          <p14:tracePt t="153970" x="5429250" y="3295650"/>
          <p14:tracePt t="153987" x="5454650" y="3276600"/>
          <p14:tracePt t="154004" x="5486400" y="3257550"/>
          <p14:tracePt t="154021" x="5511800" y="3232150"/>
          <p14:tracePt t="154037" x="5537200" y="3206750"/>
          <p14:tracePt t="154054" x="5562600" y="3175000"/>
          <p14:tracePt t="154070" x="5581650" y="3136900"/>
          <p14:tracePt t="154070" x="5600700" y="3111500"/>
          <p14:tracePt t="154088" x="5619750" y="3079750"/>
          <p14:tracePt t="154104" x="5632450" y="3054350"/>
          <p14:tracePt t="154121" x="5651500" y="3009900"/>
          <p14:tracePt t="154137" x="5683250" y="2952750"/>
          <p14:tracePt t="154154" x="5702300" y="2882900"/>
          <p14:tracePt t="154170" x="5721350" y="2806700"/>
          <p14:tracePt t="154187" x="5734050" y="2711450"/>
          <p14:tracePt t="154204" x="5740400" y="2635250"/>
          <p14:tracePt t="154221" x="5740400" y="2609850"/>
          <p14:tracePt t="154237" x="5740400" y="2540000"/>
          <p14:tracePt t="154254" x="5740400" y="2476500"/>
          <p14:tracePt t="154271" x="5740400" y="2425700"/>
          <p14:tracePt t="154288" x="5740400" y="2400300"/>
          <p14:tracePt t="154304" x="5740400" y="2381250"/>
          <p14:tracePt t="154321" x="5734050" y="2368550"/>
          <p14:tracePt t="154337" x="5734050" y="2343150"/>
          <p14:tracePt t="154354" x="5727700" y="2336800"/>
          <p14:tracePt t="154370" x="5727700" y="2330450"/>
          <p14:tracePt t="154387" x="5721350" y="2317750"/>
          <p14:tracePt t="154404" x="5721350" y="2311400"/>
          <p14:tracePt t="154463" x="5721350" y="2305050"/>
          <p14:tracePt t="154816" x="5715000" y="2305050"/>
          <p14:tracePt t="154824" x="5689600" y="2311400"/>
          <p14:tracePt t="154832" x="5657850" y="2343150"/>
          <p14:tracePt t="154840" x="5537200" y="2432050"/>
          <p14:tracePt t="154854" x="5391150" y="2540000"/>
          <p14:tracePt t="154870" x="5264150" y="2603500"/>
          <p14:tracePt t="154870" x="5200650" y="2628900"/>
          <p14:tracePt t="154888" x="5124450" y="2654300"/>
          <p14:tracePt t="154904" x="5060950" y="2660650"/>
          <p14:tracePt t="154921" x="4991100" y="2660650"/>
          <p14:tracePt t="154937" x="4933950" y="2660650"/>
          <p14:tracePt t="154954" x="4851400" y="2622550"/>
          <p14:tracePt t="154970" x="4737100" y="2559050"/>
          <p14:tracePt t="154987" x="4629150" y="2495550"/>
          <p14:tracePt t="155004" x="4533900" y="2425700"/>
          <p14:tracePt t="155020" x="4464050" y="2374900"/>
          <p14:tracePt t="155037" x="4425950" y="2343150"/>
          <p14:tracePt t="155054" x="4406900" y="2317750"/>
          <p14:tracePt t="155070" x="4400550" y="2317750"/>
          <p14:tracePt t="155256" x="4406900" y="2311400"/>
          <p14:tracePt t="155263" x="4419600" y="2311400"/>
          <p14:tracePt t="155270" x="4483100" y="2311400"/>
          <p14:tracePt t="155288" x="4521200" y="2311400"/>
          <p14:tracePt t="155288" x="4629150" y="2311400"/>
          <p14:tracePt t="155305" x="4743450" y="2311400"/>
          <p14:tracePt t="155320" x="4851400" y="2311400"/>
          <p14:tracePt t="155337" x="4978400" y="2311400"/>
          <p14:tracePt t="155354" x="5086350" y="2311400"/>
          <p14:tracePt t="155370" x="5175250" y="2311400"/>
          <p14:tracePt t="155386" x="5251450" y="2311400"/>
          <p14:tracePt t="155404" x="5308600" y="2311400"/>
          <p14:tracePt t="155420" x="5346700" y="2311400"/>
          <p14:tracePt t="155437" x="5365750" y="2311400"/>
          <p14:tracePt t="155656" x="5346700" y="2324100"/>
          <p14:tracePt t="155664" x="5321300" y="2349500"/>
          <p14:tracePt t="155672" x="5283200" y="2381250"/>
          <p14:tracePt t="155672" x="5245100" y="2406650"/>
          <p14:tracePt t="155687" x="5137150" y="2495550"/>
          <p14:tracePt t="155704" x="5073650" y="2571750"/>
          <p14:tracePt t="155721" x="5029200" y="2654300"/>
          <p14:tracePt t="155737" x="4991100" y="2736850"/>
          <p14:tracePt t="155754" x="4965700" y="2813050"/>
          <p14:tracePt t="155771" x="4940300" y="2895600"/>
          <p14:tracePt t="155787" x="4933950" y="2971800"/>
          <p14:tracePt t="155805" x="4933950" y="3041650"/>
          <p14:tracePt t="155820" x="4933950" y="3098800"/>
          <p14:tracePt t="155837" x="4933950" y="3149600"/>
          <p14:tracePt t="155853" x="4959350" y="3200400"/>
          <p14:tracePt t="155870" x="4997450" y="3263900"/>
          <p14:tracePt t="155887" x="5080000" y="3359150"/>
          <p14:tracePt t="155904" x="5130800" y="3416300"/>
          <p14:tracePt t="155920" x="5213350" y="3479800"/>
          <p14:tracePt t="155937" x="5289550" y="3524250"/>
          <p14:tracePt t="155953" x="5372100" y="3562350"/>
          <p14:tracePt t="155970" x="5448300" y="3587750"/>
          <p14:tracePt t="155987" x="5505450" y="3606800"/>
          <p14:tracePt t="156004" x="5568950" y="3613150"/>
          <p14:tracePt t="156020" x="5619750" y="3619500"/>
          <p14:tracePt t="156037" x="5657850" y="3619500"/>
          <p14:tracePt t="156053" x="5689600" y="3619500"/>
          <p14:tracePt t="156070" x="5721350" y="3594100"/>
          <p14:tracePt t="156087" x="5778500" y="3505200"/>
          <p14:tracePt t="156104" x="5803900" y="3435350"/>
          <p14:tracePt t="156120" x="5822950" y="3340100"/>
          <p14:tracePt t="156137" x="5835650" y="3251200"/>
          <p14:tracePt t="156153" x="5848350" y="3155950"/>
          <p14:tracePt t="156171" x="5861050" y="3067050"/>
          <p14:tracePt t="156187" x="5861050" y="2971800"/>
          <p14:tracePt t="156204" x="5861050" y="2863850"/>
          <p14:tracePt t="156220" x="5861050" y="2774950"/>
          <p14:tracePt t="156237" x="5861050" y="2698750"/>
          <p14:tracePt t="156253" x="5854700" y="2635250"/>
          <p14:tracePt t="156270" x="5842000" y="2584450"/>
          <p14:tracePt t="156287" x="5816600" y="2514600"/>
          <p14:tracePt t="156304" x="5797550" y="2463800"/>
          <p14:tracePt t="156320" x="5784850" y="2438400"/>
          <p14:tracePt t="156337" x="5772150" y="2419350"/>
          <p14:tracePt t="156353" x="5759450" y="2400300"/>
          <p14:tracePt t="156370" x="5753100" y="2387600"/>
          <p14:tracePt t="156386" x="5740400" y="2374900"/>
          <p14:tracePt t="156403" x="5734050" y="2368550"/>
          <p14:tracePt t="156420" x="5727700" y="2362200"/>
          <p14:tracePt t="156437" x="5721350" y="2349500"/>
          <p14:tracePt t="156454" x="5715000" y="2349500"/>
          <p14:tracePt t="156471" x="5708650" y="2343150"/>
          <p14:tracePt t="156487" x="5689600" y="2343150"/>
          <p14:tracePt t="156504" x="5683250" y="2343150"/>
          <p14:tracePt t="157264" x="5676900" y="2387600"/>
          <p14:tracePt t="157271" x="5664200" y="2425700"/>
          <p14:tracePt t="157280" x="5657850" y="2508250"/>
          <p14:tracePt t="157288" x="5657850" y="2590800"/>
          <p14:tracePt t="157305" x="5657850" y="2622550"/>
          <p14:tracePt t="157322" x="5664200" y="2660650"/>
          <p14:tracePt t="157337" x="5676900" y="2679700"/>
          <p14:tracePt t="157354" x="5702300" y="2711450"/>
          <p14:tracePt t="157370" x="5708650" y="2730500"/>
          <p14:tracePt t="157387" x="5721350" y="2743200"/>
          <p14:tracePt t="157404" x="5734050" y="2755900"/>
          <p14:tracePt t="157421" x="5740400" y="2768600"/>
          <p14:tracePt t="157437" x="5746750" y="2781300"/>
          <p14:tracePt t="157454" x="5753100" y="2800350"/>
          <p14:tracePt t="157470" x="5765800" y="2813050"/>
          <p14:tracePt t="157487" x="5784850" y="2838450"/>
          <p14:tracePt t="157527" x="5791200" y="2844800"/>
          <p14:tracePt t="157576" x="5797550" y="2844800"/>
          <p14:tracePt t="157584" x="5803900" y="2844800"/>
          <p14:tracePt t="157591" x="5810250" y="2844800"/>
          <p14:tracePt t="157608" x="5822950" y="2844800"/>
          <p14:tracePt t="157613" x="5829300" y="2838450"/>
          <p14:tracePt t="157620" x="5842000" y="2806700"/>
          <p14:tracePt t="157637" x="5854700" y="2774950"/>
          <p14:tracePt t="157654" x="5861050" y="2743200"/>
          <p14:tracePt t="157670" x="5861050" y="2705100"/>
          <p14:tracePt t="157670" x="5861050" y="2686050"/>
          <p14:tracePt t="157688" x="5861050" y="2647950"/>
          <p14:tracePt t="157704" x="5861050" y="2616200"/>
          <p14:tracePt t="157720" x="5848350" y="2597150"/>
          <p14:tracePt t="157737" x="5848350" y="2559050"/>
          <p14:tracePt t="157754" x="5835650" y="2533650"/>
          <p14:tracePt t="157770" x="5829300" y="2514600"/>
          <p14:tracePt t="157787" x="5816600" y="2489200"/>
          <p14:tracePt t="157803" x="5803900" y="2470150"/>
          <p14:tracePt t="157820" x="5797550" y="2444750"/>
          <p14:tracePt t="157838" x="5778500" y="2425700"/>
          <p14:tracePt t="157854" x="5753100" y="2406650"/>
          <p14:tracePt t="157870" x="5727700" y="2393950"/>
          <p14:tracePt t="157870" x="5715000" y="2387600"/>
          <p14:tracePt t="157888" x="5708650" y="2387600"/>
          <p14:tracePt t="157903" x="5695950" y="2387600"/>
          <p14:tracePt t="157920" x="5670550" y="2387600"/>
          <p14:tracePt t="157937" x="5632450" y="2400300"/>
          <p14:tracePt t="157953" x="5581650" y="2419350"/>
          <p14:tracePt t="157970" x="5518150" y="2463800"/>
          <p14:tracePt t="157987" x="5448300" y="2533650"/>
          <p14:tracePt t="158003" x="5372100" y="2603500"/>
          <p14:tracePt t="158020" x="5314950" y="2673350"/>
          <p14:tracePt t="158037" x="5276850" y="2749550"/>
          <p14:tracePt t="158054" x="5251450" y="2806700"/>
          <p14:tracePt t="158070" x="5232400" y="2876550"/>
          <p14:tracePt t="158070" x="5232400" y="2901950"/>
          <p14:tracePt t="158088" x="5226050" y="2971800"/>
          <p14:tracePt t="158103" x="5226050" y="3028950"/>
          <p14:tracePt t="158120" x="5238750" y="3092450"/>
          <p14:tracePt t="158137" x="5270500" y="3162300"/>
          <p14:tracePt t="158154" x="5295900" y="3213100"/>
          <p14:tracePt t="158170" x="5334000" y="3263900"/>
          <p14:tracePt t="158187" x="5378450" y="3314700"/>
          <p14:tracePt t="158203" x="5429250" y="3340100"/>
          <p14:tracePt t="158220" x="5480050" y="3365500"/>
          <p14:tracePt t="158237" x="5562600" y="3390900"/>
          <p14:tracePt t="158253" x="5657850" y="3416300"/>
          <p14:tracePt t="158270" x="5765800" y="3435350"/>
          <p14:tracePt t="158287" x="5918200" y="3448050"/>
          <p14:tracePt t="158305" x="6013450" y="3448050"/>
          <p14:tracePt t="158320" x="6089650" y="3448050"/>
          <p14:tracePt t="158337" x="6159500" y="3416300"/>
          <p14:tracePt t="158354" x="6223000" y="3359150"/>
          <p14:tracePt t="158371" x="6273800" y="3270250"/>
          <p14:tracePt t="158387" x="6305550" y="3168650"/>
          <p14:tracePt t="158404" x="6318250" y="3079750"/>
          <p14:tracePt t="158420" x="6318250" y="3016250"/>
          <p14:tracePt t="158437" x="6318250" y="2965450"/>
          <p14:tracePt t="158453" x="6318250" y="2889250"/>
          <p14:tracePt t="158470" x="6311900" y="2819400"/>
          <p14:tracePt t="158487" x="6248400" y="2705100"/>
          <p14:tracePt t="158504" x="6191250" y="2616200"/>
          <p14:tracePt t="158520" x="6140450" y="2546350"/>
          <p14:tracePt t="158537" x="6096000" y="2489200"/>
          <p14:tracePt t="158553" x="6089650" y="2489200"/>
          <p14:tracePt t="158570" x="6070600" y="2476500"/>
          <p14:tracePt t="158587" x="6051550" y="2463800"/>
          <p14:tracePt t="158604" x="6019800" y="2457450"/>
          <p14:tracePt t="158620" x="5988050" y="2457450"/>
          <p14:tracePt t="158637" x="5956300" y="2457450"/>
          <p14:tracePt t="158653" x="5911850" y="2457450"/>
          <p14:tracePt t="158670" x="5861050" y="2457450"/>
          <p14:tracePt t="158688" x="5772150" y="2457450"/>
          <p14:tracePt t="158704" x="5715000" y="2482850"/>
          <p14:tracePt t="158720" x="5664200" y="2501900"/>
          <p14:tracePt t="158737" x="5632450" y="2520950"/>
          <p14:tracePt t="158753" x="5588000" y="2552700"/>
          <p14:tracePt t="158770" x="5562600" y="2584450"/>
          <p14:tracePt t="158787" x="5543550" y="2616200"/>
          <p14:tracePt t="158804" x="5518150" y="2654300"/>
          <p14:tracePt t="158820" x="5505450" y="2679700"/>
          <p14:tracePt t="158838" x="5492750" y="2717800"/>
          <p14:tracePt t="158853" x="5473700" y="2755900"/>
          <p14:tracePt t="158870" x="5467350" y="2800350"/>
          <p14:tracePt t="158887" x="5461000" y="2851150"/>
          <p14:tracePt t="158904" x="5454650" y="2882900"/>
          <p14:tracePt t="158920" x="5454650" y="2908300"/>
          <p14:tracePt t="158937" x="5454650" y="2927350"/>
          <p14:tracePt t="158953" x="5454650" y="2933700"/>
          <p14:tracePt t="158970" x="5461000" y="2952750"/>
          <p14:tracePt t="158987" x="5473700" y="2971800"/>
          <p14:tracePt t="159004" x="5486400" y="2984500"/>
          <p14:tracePt t="159020" x="5505450" y="3003550"/>
          <p14:tracePt t="159037" x="5518150" y="3016250"/>
          <p14:tracePt t="159053" x="5537200" y="3022600"/>
          <p14:tracePt t="159070" x="5549900" y="3035300"/>
          <p14:tracePt t="159087" x="5568950" y="3041650"/>
          <p14:tracePt t="159104" x="5581650" y="3054350"/>
          <p14:tracePt t="159120" x="5594350" y="3054350"/>
          <p14:tracePt t="159137" x="5613400" y="3060700"/>
          <p14:tracePt t="159153" x="5632450" y="3067050"/>
          <p14:tracePt t="159170" x="5645150" y="3067050"/>
          <p14:tracePt t="159187" x="5664200" y="3073400"/>
          <p14:tracePt t="159204" x="5676900" y="3079750"/>
          <p14:tracePt t="159220" x="5689600" y="3079750"/>
          <p14:tracePt t="159237" x="5695950" y="3079750"/>
          <p14:tracePt t="159253" x="5702300" y="3079750"/>
          <p14:tracePt t="160814" x="0" y="0"/>
        </p14:tracePtLst>
        <p14:tracePtLst>
          <p14:tracePt t="171848" x="5575300" y="3079750"/>
          <p14:tracePt t="171856" x="5568950" y="3079750"/>
          <p14:tracePt t="171960" x="5543550" y="3073400"/>
          <p14:tracePt t="171968" x="5505450" y="3067050"/>
          <p14:tracePt t="171976" x="5403850" y="3054350"/>
          <p14:tracePt t="171992" x="5264150" y="3028950"/>
          <p14:tracePt t="172008" x="5086350" y="3009900"/>
          <p14:tracePt t="172024" x="4908550" y="2984500"/>
          <p14:tracePt t="172038" x="4756150" y="2971800"/>
          <p14:tracePt t="172055" x="4616450" y="2965450"/>
          <p14:tracePt t="172072" x="4476750" y="2965450"/>
          <p14:tracePt t="172087" x="4324350" y="2965450"/>
          <p14:tracePt t="172111" x="4260850" y="2959100"/>
          <p14:tracePt t="172121" x="4197350" y="2959100"/>
          <p14:tracePt t="172144" x="4140200" y="2959100"/>
          <p14:tracePt t="172154" x="4089400" y="2959100"/>
          <p14:tracePt t="172176" x="4038600" y="2965450"/>
          <p14:tracePt t="172187" x="4006850" y="2971800"/>
          <p14:tracePt t="172208" x="3968750" y="2984500"/>
          <p14:tracePt t="172220" x="3962400" y="2997200"/>
          <p14:tracePt t="172237" x="3943350" y="3016250"/>
          <p14:tracePt t="172254" x="3930650" y="3028950"/>
          <p14:tracePt t="172270" x="3924300" y="3048000"/>
          <p14:tracePt t="172270" x="3917950" y="3067050"/>
          <p14:tracePt t="172288" x="3917950" y="3105150"/>
          <p14:tracePt t="172304" x="3917950" y="3149600"/>
          <p14:tracePt t="172320" x="3949700" y="3206750"/>
          <p14:tracePt t="172337" x="3981450" y="3244850"/>
          <p14:tracePt t="172354" x="4025900" y="3270250"/>
          <p14:tracePt t="172370" x="4070350" y="3276600"/>
          <p14:tracePt t="172388" x="4140200" y="3276600"/>
          <p14:tracePt t="172404" x="4222750" y="3276600"/>
          <p14:tracePt t="172421" x="4305300" y="3238500"/>
          <p14:tracePt t="172437" x="4375150" y="3175000"/>
          <p14:tracePt t="172454" x="4419600" y="3079750"/>
          <p14:tracePt t="172470" x="4432300" y="2978150"/>
          <p14:tracePt t="172470" x="4438650" y="2914650"/>
          <p14:tracePt t="172488" x="4432300" y="2800350"/>
          <p14:tracePt t="172504" x="4368800" y="2698750"/>
          <p14:tracePt t="172521" x="4286250" y="2609850"/>
          <p14:tracePt t="172538" x="4184650" y="2533650"/>
          <p14:tracePt t="172554" x="4070350" y="2482850"/>
          <p14:tracePt t="172570" x="3962400" y="2451100"/>
          <p14:tracePt t="172587" x="3886200" y="2444750"/>
          <p14:tracePt t="172603" x="3829050" y="2438400"/>
          <p14:tracePt t="172620" x="3790950" y="2438400"/>
          <p14:tracePt t="172637" x="3759200" y="2457450"/>
          <p14:tracePt t="172654" x="3708400" y="2508250"/>
          <p14:tracePt t="172670" x="3657600" y="2603500"/>
          <p14:tracePt t="172670" x="3638550" y="2647950"/>
          <p14:tracePt t="172688" x="3587750" y="2774950"/>
          <p14:tracePt t="172704" x="3568700" y="2882900"/>
          <p14:tracePt t="172720" x="3556000" y="2997200"/>
          <p14:tracePt t="172737" x="3556000" y="3111500"/>
          <p14:tracePt t="172754" x="3562350" y="3225800"/>
          <p14:tracePt t="172770" x="3594100" y="3295650"/>
          <p14:tracePt t="172787" x="3619500" y="3352800"/>
          <p14:tracePt t="172804" x="3670300" y="3409950"/>
          <p14:tracePt t="172820" x="3714750" y="3435350"/>
          <p14:tracePt t="172837" x="3778250" y="3448050"/>
          <p14:tracePt t="172854" x="3854450" y="3454400"/>
          <p14:tracePt t="172870" x="3937000" y="3454400"/>
          <p14:tracePt t="172886" x="4019550" y="3441700"/>
          <p14:tracePt t="172903" x="4140200" y="3352800"/>
          <p14:tracePt t="172921" x="4184650" y="3308350"/>
          <p14:tracePt t="172937" x="4222750" y="3238500"/>
          <p14:tracePt t="172954" x="4235450" y="3124200"/>
          <p14:tracePt t="172971" x="4235450" y="3003550"/>
          <p14:tracePt t="172987" x="4235450" y="2882900"/>
          <p14:tracePt t="173004" x="4203700" y="2787650"/>
          <p14:tracePt t="173020" x="4165600" y="2705100"/>
          <p14:tracePt t="173037" x="4127500" y="2641600"/>
          <p14:tracePt t="173054" x="4095750" y="2603500"/>
          <p14:tracePt t="173070" x="4070350" y="2571750"/>
          <p14:tracePt t="173087" x="4032250" y="2552700"/>
          <p14:tracePt t="173104" x="4013200" y="2552700"/>
          <p14:tracePt t="173120" x="3975100" y="2552700"/>
          <p14:tracePt t="173137" x="3930650" y="2552700"/>
          <p14:tracePt t="173154" x="3867150" y="2559050"/>
          <p14:tracePt t="173170" x="3816350" y="2584450"/>
          <p14:tracePt t="173187" x="3771900" y="2622550"/>
          <p14:tracePt t="173204" x="3714750" y="2667000"/>
          <p14:tracePt t="173220" x="3657600" y="2730500"/>
          <p14:tracePt t="173237" x="3625850" y="2794000"/>
          <p14:tracePt t="173254" x="3594100" y="2870200"/>
          <p14:tracePt t="173270" x="3581400" y="2933700"/>
          <p14:tracePt t="173288" x="3575050" y="3022600"/>
          <p14:tracePt t="173304" x="3575050" y="3067050"/>
          <p14:tracePt t="173321" x="3575050" y="3092450"/>
          <p14:tracePt t="173337" x="3575050" y="3105150"/>
          <p14:tracePt t="173354" x="3581400" y="3111500"/>
          <p14:tracePt t="173976" x="3606800" y="3124200"/>
          <p14:tracePt t="173984" x="3663950" y="3143250"/>
          <p14:tracePt t="173985" x="3835400" y="3187700"/>
          <p14:tracePt t="174004" x="4171950" y="3276600"/>
          <p14:tracePt t="174021" x="4552950" y="3365500"/>
          <p14:tracePt t="174038" x="4940300" y="3403600"/>
          <p14:tracePt t="174054" x="5213350" y="3409950"/>
          <p14:tracePt t="174071" x="5486400" y="3321050"/>
          <p14:tracePt t="174087" x="5651500" y="3238500"/>
          <p14:tracePt t="174104" x="5727700" y="3187700"/>
          <p14:tracePt t="174120" x="5797550" y="3155950"/>
          <p14:tracePt t="174137" x="5848350" y="3124200"/>
          <p14:tracePt t="174154" x="5892800" y="3098800"/>
          <p14:tracePt t="174170" x="5937250" y="3086100"/>
          <p14:tracePt t="174187" x="5981700" y="3067050"/>
          <p14:tracePt t="174204" x="6013450" y="3048000"/>
          <p14:tracePt t="174220" x="6051550" y="3028950"/>
          <p14:tracePt t="174237" x="6076950" y="3009900"/>
          <p14:tracePt t="174254" x="6096000" y="2997200"/>
          <p14:tracePt t="174271" x="6115050" y="2971800"/>
          <p14:tracePt t="174288" x="6121400" y="2965450"/>
          <p14:tracePt t="174304" x="6121400" y="2946400"/>
          <p14:tracePt t="174320" x="6127750" y="2921000"/>
          <p14:tracePt t="174337" x="6127750" y="2901950"/>
          <p14:tracePt t="174354" x="6127750" y="2876550"/>
          <p14:tracePt t="174370" x="6127750" y="2838450"/>
          <p14:tracePt t="174387" x="6121400" y="2806700"/>
          <p14:tracePt t="174404" x="6108700" y="2762250"/>
          <p14:tracePt t="174420" x="6083300" y="2705100"/>
          <p14:tracePt t="174437" x="6064250" y="2660650"/>
          <p14:tracePt t="174453" x="6038850" y="2616200"/>
          <p14:tracePt t="174470" x="6019800" y="2597150"/>
          <p14:tracePt t="174487" x="6000750" y="2578100"/>
          <p14:tracePt t="174504" x="5994400" y="2578100"/>
          <p14:tracePt t="174520" x="5981700" y="2571750"/>
          <p14:tracePt t="174537" x="5962650" y="2571750"/>
          <p14:tracePt t="174554" x="5943600" y="2571750"/>
          <p14:tracePt t="174571" x="5911850" y="2597150"/>
          <p14:tracePt t="174588" x="5867400" y="2654300"/>
          <p14:tracePt t="174604" x="5848350" y="2724150"/>
          <p14:tracePt t="174621" x="5816600" y="2825750"/>
          <p14:tracePt t="174637" x="5791200" y="2952750"/>
          <p14:tracePt t="174654" x="5784850" y="3079750"/>
          <p14:tracePt t="174670" x="5784850" y="3270250"/>
          <p14:tracePt t="174688" x="5810250" y="3365500"/>
          <p14:tracePt t="174704" x="5848350" y="3435350"/>
          <p14:tracePt t="174721" x="5880100" y="3486150"/>
          <p14:tracePt t="174737" x="5905500" y="3517900"/>
          <p14:tracePt t="174754" x="5937250" y="3536950"/>
          <p14:tracePt t="174770" x="5981700" y="3549650"/>
          <p14:tracePt t="174787" x="6026150" y="3556000"/>
          <p14:tracePt t="174804" x="6076950" y="3556000"/>
          <p14:tracePt t="174821" x="6127750" y="3556000"/>
          <p14:tracePt t="174837" x="6178550" y="3530600"/>
          <p14:tracePt t="174854" x="6223000" y="3492500"/>
          <p14:tracePt t="174870" x="6286500" y="3416300"/>
          <p14:tracePt t="174888" x="6318250" y="3340100"/>
          <p14:tracePt t="174904" x="6350000" y="3251200"/>
          <p14:tracePt t="174921" x="6381750" y="3149600"/>
          <p14:tracePt t="174937" x="6394450" y="3067050"/>
          <p14:tracePt t="174954" x="6394450" y="2978150"/>
          <p14:tracePt t="174970" x="6388100" y="2889250"/>
          <p14:tracePt t="174987" x="6362700" y="2819400"/>
          <p14:tracePt t="175004" x="6330950" y="2749550"/>
          <p14:tracePt t="175020" x="6292850" y="2686050"/>
          <p14:tracePt t="175037" x="6267450" y="2641600"/>
          <p14:tracePt t="175054" x="6242050" y="2616200"/>
          <p14:tracePt t="175070" x="6210300" y="2584450"/>
          <p14:tracePt t="175112" x="6197600" y="2578100"/>
          <p14:tracePt t="175115" x="6184900" y="2578100"/>
          <p14:tracePt t="175120" x="6159500" y="2578100"/>
          <p14:tracePt t="175137" x="6140450" y="2578100"/>
          <p14:tracePt t="175154" x="6096000" y="2603500"/>
          <p14:tracePt t="175170" x="6038850" y="2647950"/>
          <p14:tracePt t="175187" x="6007100" y="2679700"/>
          <p14:tracePt t="175203" x="5969000" y="2724150"/>
          <p14:tracePt t="175221" x="5943600" y="2774950"/>
          <p14:tracePt t="175237" x="5918200" y="2844800"/>
          <p14:tracePt t="175254" x="5905500" y="2908300"/>
          <p14:tracePt t="175270" x="5905500" y="2959100"/>
          <p14:tracePt t="175270" x="5905500" y="2984500"/>
          <p14:tracePt t="175287" x="5905500" y="3035300"/>
          <p14:tracePt t="175304" x="5905500" y="3060700"/>
          <p14:tracePt t="175320" x="5918200" y="3092450"/>
          <p14:tracePt t="175337" x="5924550" y="3098800"/>
          <p14:tracePt t="175354" x="5930900" y="3111500"/>
          <p14:tracePt t="175370" x="5937250" y="3111500"/>
          <p14:tracePt t="175387" x="5956300" y="3117850"/>
          <p14:tracePt t="175403" x="5975350" y="3117850"/>
          <p14:tracePt t="175420" x="6000750" y="3117850"/>
          <p14:tracePt t="175437" x="6019800" y="3117850"/>
          <p14:tracePt t="175454" x="6051550" y="3111500"/>
          <p14:tracePt t="175470" x="6076950" y="3086100"/>
          <p14:tracePt t="175488" x="6096000" y="3067050"/>
          <p14:tracePt t="175504" x="6115050" y="3041650"/>
          <p14:tracePt t="175520" x="6127750" y="3022600"/>
          <p14:tracePt t="175537" x="6140450" y="2984500"/>
          <p14:tracePt t="175554" x="6153150" y="2940050"/>
          <p14:tracePt t="175570" x="6159500" y="2901950"/>
          <p14:tracePt t="175603" x="6159500" y="2857500"/>
          <p14:tracePt t="175604" x="6159500" y="2819400"/>
          <p14:tracePt t="175621" x="6159500" y="2800350"/>
          <p14:tracePt t="175637" x="6153150" y="2781300"/>
          <p14:tracePt t="175654" x="6146800" y="2768600"/>
          <p14:tracePt t="175670" x="6146800" y="2762250"/>
          <p14:tracePt t="175687" x="6140450" y="2762250"/>
          <p14:tracePt t="177487" x="6140450" y="2774950"/>
          <p14:tracePt t="177496" x="6140450" y="2806700"/>
          <p14:tracePt t="177504" x="6140450" y="2851150"/>
          <p14:tracePt t="177505" x="6140450" y="2921000"/>
          <p14:tracePt t="177521" x="6146800" y="2984500"/>
          <p14:tracePt t="177538" x="6153150" y="3041650"/>
          <p14:tracePt t="177554" x="6153150" y="3073400"/>
          <p14:tracePt t="177571" x="6153150" y="3098800"/>
          <p14:tracePt t="177587" x="6153150" y="3124200"/>
          <p14:tracePt t="177604" x="6153150" y="3136900"/>
          <p14:tracePt t="177620" x="6153150" y="3162300"/>
          <p14:tracePt t="177637" x="6146800" y="3200400"/>
          <p14:tracePt t="177653" x="6134100" y="3244850"/>
          <p14:tracePt t="177670" x="6121400" y="3289300"/>
          <p14:tracePt t="177687" x="6089650" y="3384550"/>
          <p14:tracePt t="177704" x="6070600" y="3460750"/>
          <p14:tracePt t="177720" x="6051550" y="3536950"/>
          <p14:tracePt t="177737" x="6026150" y="3594100"/>
          <p14:tracePt t="177754" x="5988050" y="3657600"/>
          <p14:tracePt t="177770" x="5937250" y="3721100"/>
          <p14:tracePt t="177787" x="5886450" y="3765550"/>
          <p14:tracePt t="177803" x="5854700" y="3797300"/>
          <p14:tracePt t="177820" x="5810250" y="3822700"/>
          <p14:tracePt t="177837" x="5778500" y="3835400"/>
          <p14:tracePt t="177853" x="5746750" y="3848100"/>
          <p14:tracePt t="177870" x="5683250" y="3867150"/>
          <p14:tracePt t="177888" x="5632450" y="3867150"/>
          <p14:tracePt t="177904" x="5568950" y="3879850"/>
          <p14:tracePt t="177921" x="5511800" y="3879850"/>
          <p14:tracePt t="177937" x="5435600" y="3879850"/>
          <p14:tracePt t="177954" x="5346700" y="3879850"/>
          <p14:tracePt t="177970" x="5257800" y="3879850"/>
          <p14:tracePt t="177987" x="5168900" y="3879850"/>
          <p14:tracePt t="178003" x="5080000" y="3879850"/>
          <p14:tracePt t="178021" x="5016500" y="3873500"/>
          <p14:tracePt t="178037" x="4978400" y="3860800"/>
          <p14:tracePt t="178053" x="4946650" y="3854450"/>
          <p14:tracePt t="178069" x="4902200" y="3848100"/>
          <p14:tracePt t="178088" x="4883150" y="3848100"/>
          <p14:tracePt t="178104" x="4870450" y="3841750"/>
          <p14:tracePt t="178120" x="4845050" y="3841750"/>
          <p14:tracePt t="178136" x="4826000" y="3841750"/>
          <p14:tracePt t="178154" x="4806950" y="3841750"/>
          <p14:tracePt t="178170" x="4781550" y="3841750"/>
          <p14:tracePt t="178187" x="4756150" y="3841750"/>
          <p14:tracePt t="178203" x="4724400" y="3835400"/>
          <p14:tracePt t="178220" x="4692650" y="3835400"/>
          <p14:tracePt t="178237" x="4660900" y="3835400"/>
          <p14:tracePt t="178253" x="4641850" y="3829050"/>
          <p14:tracePt t="178270" x="4616450" y="3829050"/>
          <p14:tracePt t="178288" x="4603750" y="3829050"/>
          <p14:tracePt t="178327" x="4597400" y="3829050"/>
          <p14:tracePt t="178351" x="4591050" y="3829050"/>
          <p14:tracePt t="184944" x="4578350" y="3829050"/>
          <p14:tracePt t="184953" x="4470400" y="3803650"/>
          <p14:tracePt t="184953" x="4318000" y="3759200"/>
          <p14:tracePt t="184971" x="4191000" y="3727450"/>
          <p14:tracePt t="184989" x="4070350" y="3702050"/>
          <p14:tracePt t="185005" x="4000500" y="3695700"/>
          <p14:tracePt t="185022" x="3981450" y="3695700"/>
          <p14:tracePt t="185038" x="3968750" y="3695700"/>
          <p14:tracePt t="185144" x="3956050" y="3695700"/>
          <p14:tracePt t="185151" x="3949700" y="3695700"/>
          <p14:tracePt t="185160" x="3943350" y="3695700"/>
          <p14:tracePt t="185176" x="3930650" y="3695700"/>
          <p14:tracePt t="185192" x="3924300" y="3695700"/>
          <p14:tracePt t="185208" x="3911600" y="3695700"/>
          <p14:tracePt t="185560" x="3917950" y="3695700"/>
          <p14:tracePt t="185568" x="3962400" y="3695700"/>
          <p14:tracePt t="185576" x="4032250" y="3695700"/>
          <p14:tracePt t="185588" x="4102100" y="3695700"/>
          <p14:tracePt t="185605" x="4165600" y="3695700"/>
          <p14:tracePt t="185621" x="4210050" y="3695700"/>
          <p14:tracePt t="185637" x="4248150" y="3695700"/>
          <p14:tracePt t="185654" x="4267200" y="3695700"/>
          <p14:tracePt t="185671" x="4292600" y="3695700"/>
          <p14:tracePt t="185688" x="4298950" y="3695700"/>
          <p14:tracePt t="186600" x="4267200" y="3695700"/>
          <p14:tracePt t="186607" x="4203700" y="3683000"/>
          <p14:tracePt t="186616" x="4146550" y="3670300"/>
          <p14:tracePt t="186623" x="3994150" y="3651250"/>
          <p14:tracePt t="186638" x="3829050" y="3632200"/>
          <p14:tracePt t="186656" x="3663950" y="3600450"/>
          <p14:tracePt t="186672" x="3644900" y="3600450"/>
          <p14:tracePt t="186687" x="3625850" y="3600450"/>
          <p14:tracePt t="186792" x="3619500" y="3594100"/>
          <p14:tracePt t="186800" x="3619500" y="3587750"/>
          <p14:tracePt t="186808" x="3619500" y="3581400"/>
          <p14:tracePt t="186808" x="3619500" y="3568700"/>
          <p14:tracePt t="186824" x="3619500" y="3524250"/>
          <p14:tracePt t="186837" x="3619500" y="3479800"/>
          <p14:tracePt t="186854" x="3619500" y="3416300"/>
          <p14:tracePt t="186871" x="3619500" y="3352800"/>
          <p14:tracePt t="186888" x="3625850" y="3270250"/>
          <p14:tracePt t="186904" x="3632200" y="3213100"/>
          <p14:tracePt t="186921" x="3644900" y="3143250"/>
          <p14:tracePt t="186937" x="3657600" y="3060700"/>
          <p14:tracePt t="186954" x="3657600" y="2965450"/>
          <p14:tracePt t="186971" x="3657600" y="2889250"/>
          <p14:tracePt t="186987" x="3670300" y="2787650"/>
          <p14:tracePt t="187004" x="3683000" y="2711450"/>
          <p14:tracePt t="187020" x="3695700" y="2654300"/>
          <p14:tracePt t="187037" x="3702050" y="2609850"/>
          <p14:tracePt t="187054" x="3708400" y="2590800"/>
          <p14:tracePt t="187071" x="3714750" y="2565400"/>
          <p14:tracePt t="187087" x="3721100" y="2552700"/>
          <p14:tracePt t="187104" x="3727450" y="2540000"/>
          <p14:tracePt t="187121" x="3727450" y="2533650"/>
          <p14:tracePt t="187137" x="3733800" y="2533650"/>
          <p14:tracePt t="187176" x="3733800" y="2520950"/>
          <p14:tracePt t="187216" x="3740150" y="2520950"/>
          <p14:tracePt t="187248" x="3746500" y="2514600"/>
          <p14:tracePt t="187280" x="3752850" y="2514600"/>
          <p14:tracePt t="187287" x="3765550" y="2508250"/>
          <p14:tracePt t="187296" x="3771900" y="2508250"/>
          <p14:tracePt t="187304" x="3790950" y="2501900"/>
          <p14:tracePt t="187321" x="3816350" y="2501900"/>
          <p14:tracePt t="187337" x="3829050" y="2501900"/>
          <p14:tracePt t="187354" x="3841750" y="2501900"/>
          <p14:tracePt t="187371" x="3854450" y="2501900"/>
          <p14:tracePt t="187620" x="3860800" y="2501900"/>
          <p14:tracePt t="187632" x="3867150" y="2489200"/>
          <p14:tracePt t="187640" x="3873500" y="2482850"/>
          <p14:tracePt t="187640" x="3879850" y="2476500"/>
          <p14:tracePt t="187654" x="3886200" y="2457450"/>
          <p14:tracePt t="187671" x="3898900" y="2438400"/>
          <p14:tracePt t="187687" x="3898900" y="2425700"/>
          <p14:tracePt t="187704" x="3898900" y="2413000"/>
          <p14:tracePt t="187864" x="3905250" y="2413000"/>
          <p14:tracePt t="187912" x="3917950" y="2413000"/>
          <p14:tracePt t="187920" x="3956050" y="2419350"/>
          <p14:tracePt t="187937" x="3975100" y="2419350"/>
          <p14:tracePt t="187938" x="4019550" y="2419350"/>
          <p14:tracePt t="187954" x="4064000" y="2419350"/>
          <p14:tracePt t="187970" x="4102100" y="2400300"/>
          <p14:tracePt t="187987" x="4152900" y="2362200"/>
          <p14:tracePt t="188004" x="4184650" y="2305050"/>
          <p14:tracePt t="188021" x="4210050" y="2247900"/>
          <p14:tracePt t="188037" x="4222750" y="2184400"/>
          <p14:tracePt t="188054" x="4222750" y="2127250"/>
          <p14:tracePt t="188070" x="4210050" y="2051050"/>
          <p14:tracePt t="188088" x="4184650" y="2006600"/>
          <p14:tracePt t="188104" x="4146550" y="1962150"/>
          <p14:tracePt t="188121" x="4108450" y="1930400"/>
          <p14:tracePt t="188137" x="4057650" y="1905000"/>
          <p14:tracePt t="188154" x="4006850" y="1885950"/>
          <p14:tracePt t="188171" x="3962400" y="1873250"/>
          <p14:tracePt t="188187" x="3930650" y="1866900"/>
          <p14:tracePt t="188204" x="3898900" y="1866900"/>
          <p14:tracePt t="188221" x="3867150" y="1866900"/>
          <p14:tracePt t="188237" x="3829050" y="1866900"/>
          <p14:tracePt t="188254" x="3797300" y="1866900"/>
          <p14:tracePt t="188271" x="3733800" y="1885950"/>
          <p14:tracePt t="188288" x="3708400" y="1905000"/>
          <p14:tracePt t="188304" x="3683000" y="1924050"/>
          <p14:tracePt t="188321" x="3670300" y="1936750"/>
          <p14:tracePt t="188337" x="3657600" y="1955800"/>
          <p14:tracePt t="188354" x="3638550" y="1993900"/>
          <p14:tracePt t="188370" x="3625850" y="2038350"/>
          <p14:tracePt t="188387" x="3625850" y="2082800"/>
          <p14:tracePt t="188404" x="3625850" y="2133600"/>
          <p14:tracePt t="188421" x="3625850" y="2178050"/>
          <p14:tracePt t="188437" x="3638550" y="2235200"/>
          <p14:tracePt t="188454" x="3644900" y="2286000"/>
          <p14:tracePt t="188470" x="3689350" y="2368550"/>
          <p14:tracePt t="188488" x="3714750" y="2413000"/>
          <p14:tracePt t="188504" x="3727450" y="2438400"/>
          <p14:tracePt t="188521" x="3746500" y="2457450"/>
          <p14:tracePt t="188537" x="3759200" y="2476500"/>
          <p14:tracePt t="188554" x="3778250" y="2495550"/>
          <p14:tracePt t="188570" x="3803650" y="2501900"/>
          <p14:tracePt t="188588" x="3822700" y="2508250"/>
          <p14:tracePt t="188604" x="3848100" y="2520950"/>
          <p14:tracePt t="188621" x="3873500" y="2527300"/>
          <p14:tracePt t="188637" x="3911600" y="2527300"/>
          <p14:tracePt t="188654" x="3949700" y="2527300"/>
          <p14:tracePt t="188671" x="4025900" y="2527300"/>
          <p14:tracePt t="188688" x="4083050" y="2501900"/>
          <p14:tracePt t="188704" x="4127500" y="2476500"/>
          <p14:tracePt t="188721" x="4159250" y="2438400"/>
          <p14:tracePt t="188737" x="4184650" y="2393950"/>
          <p14:tracePt t="188754" x="4197350" y="2336800"/>
          <p14:tracePt t="188771" x="4210050" y="2279650"/>
          <p14:tracePt t="188788" x="4216400" y="2222500"/>
          <p14:tracePt t="188804" x="4216400" y="2178050"/>
          <p14:tracePt t="188821" x="4210050" y="2127250"/>
          <p14:tracePt t="188837" x="4184650" y="2063750"/>
          <p14:tracePt t="188854" x="4159250" y="2025650"/>
          <p14:tracePt t="188870" x="4089400" y="1930400"/>
          <p14:tracePt t="188888" x="4057650" y="1885950"/>
          <p14:tracePt t="188904" x="3994150" y="1841500"/>
          <p14:tracePt t="188921" x="3937000" y="1816100"/>
          <p14:tracePt t="188937" x="3886200" y="1803400"/>
          <p14:tracePt t="188954" x="3841750" y="1797050"/>
          <p14:tracePt t="188970" x="3803650" y="1797050"/>
          <p14:tracePt t="188987" x="3759200" y="1803400"/>
          <p14:tracePt t="189004" x="3727450" y="1822450"/>
          <p14:tracePt t="189021" x="3689350" y="1847850"/>
          <p14:tracePt t="189037" x="3644900" y="1885950"/>
          <p14:tracePt t="189054" x="3613150" y="1936750"/>
          <p14:tracePt t="189070" x="3575050" y="2006600"/>
          <p14:tracePt t="189070" x="3568700" y="2051050"/>
          <p14:tracePt t="189088" x="3530600" y="2165350"/>
          <p14:tracePt t="189104" x="3511550" y="2317750"/>
          <p14:tracePt t="189120" x="3505200" y="2444750"/>
          <p14:tracePt t="189137" x="3511550" y="2546350"/>
          <p14:tracePt t="189154" x="3530600" y="2609850"/>
          <p14:tracePt t="189170" x="3562350" y="2667000"/>
          <p14:tracePt t="189187" x="3600450" y="2705100"/>
          <p14:tracePt t="189204" x="3644900" y="2736850"/>
          <p14:tracePt t="189220" x="3683000" y="2743200"/>
          <p14:tracePt t="189237" x="3771900" y="2762250"/>
          <p14:tracePt t="189254" x="3886200" y="2762250"/>
          <p14:tracePt t="189271" x="4044950" y="2762250"/>
          <p14:tracePt t="189288" x="4133850" y="2762250"/>
          <p14:tracePt t="189304" x="4203700" y="2736850"/>
          <p14:tracePt t="189321" x="4267200" y="2705100"/>
          <p14:tracePt t="189337" x="4330700" y="2647950"/>
          <p14:tracePt t="189354" x="4368800" y="2578100"/>
          <p14:tracePt t="189371" x="4394200" y="2476500"/>
          <p14:tracePt t="189387" x="4400550" y="2362200"/>
          <p14:tracePt t="189404" x="4400550" y="2266950"/>
          <p14:tracePt t="189420" x="4394200" y="2171700"/>
          <p14:tracePt t="189438" x="4368800" y="2082800"/>
          <p14:tracePt t="189454" x="4337050" y="2006600"/>
          <p14:tracePt t="189454" x="4324350" y="1968500"/>
          <p14:tracePt t="189472" x="4286250" y="1905000"/>
          <p14:tracePt t="189488" x="4254500" y="1854200"/>
          <p14:tracePt t="189504" x="4222750" y="1816100"/>
          <p14:tracePt t="189520" x="4184650" y="1784350"/>
          <p14:tracePt t="189537" x="4121150" y="1752600"/>
          <p14:tracePt t="189554" x="4051300" y="1733550"/>
          <p14:tracePt t="189571" x="3968750" y="1727200"/>
          <p14:tracePt t="189587" x="3873500" y="1720850"/>
          <p14:tracePt t="189604" x="3797300" y="1720850"/>
          <p14:tracePt t="189620" x="3721100" y="1727200"/>
          <p14:tracePt t="189637" x="3670300" y="1746250"/>
          <p14:tracePt t="189654" x="3638550" y="1758950"/>
          <p14:tracePt t="189670" x="3606800" y="1778000"/>
          <p14:tracePt t="189687" x="3581400" y="1803400"/>
          <p14:tracePt t="189704" x="3556000" y="1841500"/>
          <p14:tracePt t="189721" x="3536950" y="1879600"/>
          <p14:tracePt t="189738" x="3517900" y="1917700"/>
          <p14:tracePt t="189754" x="3511550" y="1962150"/>
          <p14:tracePt t="189771" x="3498850" y="2000250"/>
          <p14:tracePt t="189787" x="3492500" y="2044700"/>
          <p14:tracePt t="189804" x="3486150" y="2082800"/>
          <p14:tracePt t="189820" x="3486150" y="2127250"/>
          <p14:tracePt t="189837" x="3486150" y="2178050"/>
          <p14:tracePt t="189854" x="3486150" y="2222500"/>
          <p14:tracePt t="189871" x="3492500" y="2273300"/>
          <p14:tracePt t="189887" x="3524250" y="2343150"/>
          <p14:tracePt t="189904" x="3543300" y="2387600"/>
          <p14:tracePt t="189920" x="3562350" y="2419350"/>
          <p14:tracePt t="189937" x="3587750" y="2457450"/>
          <p14:tracePt t="189954" x="3619500" y="2495550"/>
          <p14:tracePt t="189971" x="3638550" y="2520950"/>
          <p14:tracePt t="189987" x="3663950" y="2546350"/>
          <p14:tracePt t="190004" x="3695700" y="2571750"/>
          <p14:tracePt t="190020" x="3721100" y="2584450"/>
          <p14:tracePt t="190037" x="3752850" y="2603500"/>
          <p14:tracePt t="190054" x="3784600" y="2609850"/>
          <p14:tracePt t="190071" x="3816350" y="2622550"/>
          <p14:tracePt t="190087" x="3873500" y="2622550"/>
          <p14:tracePt t="190104" x="3911600" y="2622550"/>
          <p14:tracePt t="190120" x="3943350" y="2609850"/>
          <p14:tracePt t="190137" x="3987800" y="2578100"/>
          <p14:tracePt t="190154" x="4044950" y="2527300"/>
          <p14:tracePt t="190171" x="4083050" y="2489200"/>
          <p14:tracePt t="190187" x="4127500" y="2444750"/>
          <p14:tracePt t="190204" x="4159250" y="2406650"/>
          <p14:tracePt t="190220" x="4184650" y="2368550"/>
          <p14:tracePt t="190237" x="4203700" y="2336800"/>
          <p14:tracePt t="190253" x="4216400" y="2305050"/>
          <p14:tracePt t="190271" x="4229100" y="2266950"/>
          <p14:tracePt t="190271" x="4229100" y="2260600"/>
          <p14:tracePt t="190288" x="4229100" y="2222500"/>
          <p14:tracePt t="190304" x="4229100" y="2178050"/>
          <p14:tracePt t="190320" x="4229100" y="2127250"/>
          <p14:tracePt t="190337" x="4222750" y="2082800"/>
          <p14:tracePt t="190354" x="4203700" y="2025650"/>
          <p14:tracePt t="190371" x="4165600" y="1968500"/>
          <p14:tracePt t="190387" x="4127500" y="1911350"/>
          <p14:tracePt t="190403" x="4089400" y="1873250"/>
          <p14:tracePt t="190419" x="4044950" y="1847850"/>
          <p14:tracePt t="190437" x="4000500" y="1828800"/>
          <p14:tracePt t="190454" x="3962400" y="1822450"/>
          <p14:tracePt t="190471" x="3917950" y="1816100"/>
          <p14:tracePt t="190487" x="3867150" y="1816100"/>
          <p14:tracePt t="190504" x="3829050" y="1816100"/>
          <p14:tracePt t="190520" x="3797300" y="1816100"/>
          <p14:tracePt t="190537" x="3771900" y="1816100"/>
          <p14:tracePt t="190554" x="3746500" y="1828800"/>
          <p14:tracePt t="190570" x="3733800" y="1828800"/>
          <p14:tracePt t="190587" x="3727450" y="1841500"/>
          <p14:tracePt t="190604" x="3714750" y="1841500"/>
          <p14:tracePt t="190620" x="3714750" y="1847850"/>
          <p14:tracePt t="190637" x="3702050" y="1854200"/>
          <p14:tracePt t="190654" x="3689350" y="1866900"/>
          <p14:tracePt t="190671" x="3676650" y="1879600"/>
          <p14:tracePt t="190671" x="3670300" y="1892300"/>
          <p14:tracePt t="190688" x="3651250" y="1917700"/>
          <p14:tracePt t="190704" x="3625850" y="1955800"/>
          <p14:tracePt t="190721" x="3594100" y="2019300"/>
          <p14:tracePt t="190737" x="3562350" y="2089150"/>
          <p14:tracePt t="190754" x="3530600" y="2171700"/>
          <p14:tracePt t="190770" x="3511550" y="2254250"/>
          <p14:tracePt t="190788" x="3492500" y="2343150"/>
          <p14:tracePt t="190804" x="3486150" y="2432050"/>
          <p14:tracePt t="190820" x="3486150" y="2508250"/>
          <p14:tracePt t="190837" x="3486150" y="2571750"/>
          <p14:tracePt t="190853" x="3498850" y="2622550"/>
          <p14:tracePt t="190870" x="3517900" y="2654300"/>
          <p14:tracePt t="190887" x="3549650" y="2692400"/>
          <p14:tracePt t="190905" x="3575050" y="2711450"/>
          <p14:tracePt t="190920" x="3625850" y="2736850"/>
          <p14:tracePt t="190937" x="3689350" y="2755900"/>
          <p14:tracePt t="190954" x="3765550" y="2762250"/>
          <p14:tracePt t="190970" x="3848100" y="2774950"/>
          <p14:tracePt t="190987" x="3930650" y="2781300"/>
          <p14:tracePt t="191004" x="4006850" y="2781300"/>
          <p14:tracePt t="191020" x="4076700" y="2781300"/>
          <p14:tracePt t="191037" x="4140200" y="2768600"/>
          <p14:tracePt t="191054" x="4197350" y="2736850"/>
          <p14:tracePt t="191070" x="4279900" y="2654300"/>
          <p14:tracePt t="191088" x="4305300" y="2597150"/>
          <p14:tracePt t="191104" x="4324350" y="2489200"/>
          <p14:tracePt t="191121" x="4324350" y="2381250"/>
          <p14:tracePt t="191137" x="4324350" y="2279650"/>
          <p14:tracePt t="191154" x="4305300" y="2178050"/>
          <p14:tracePt t="191170" x="4273550" y="2095500"/>
          <p14:tracePt t="191187" x="4254500" y="2044700"/>
          <p14:tracePt t="191204" x="4229100" y="2000250"/>
          <p14:tracePt t="191221" x="4203700" y="1962150"/>
          <p14:tracePt t="191237" x="4178300" y="1924050"/>
          <p14:tracePt t="191254" x="4146550" y="1885950"/>
          <p14:tracePt t="191270" x="4095750" y="1835150"/>
          <p14:tracePt t="191288" x="4044950" y="1809750"/>
          <p14:tracePt t="191304" x="3994150" y="1797050"/>
          <p14:tracePt t="191321" x="3956050" y="1790700"/>
          <p14:tracePt t="191337" x="3911600" y="1784350"/>
          <p14:tracePt t="191354" x="3867150" y="1784350"/>
          <p14:tracePt t="191370" x="3816350" y="1784350"/>
          <p14:tracePt t="191387" x="3740150" y="1816100"/>
          <p14:tracePt t="191404" x="3695700" y="1841500"/>
          <p14:tracePt t="191421" x="3638550" y="1885950"/>
          <p14:tracePt t="191436" x="3594100" y="1924050"/>
          <p14:tracePt t="191454" x="3568700" y="1962150"/>
          <p14:tracePt t="191470" x="3524250" y="2019300"/>
          <p14:tracePt t="191488" x="3517900" y="2051050"/>
          <p14:tracePt t="191504" x="3505200" y="2095500"/>
          <p14:tracePt t="191521" x="3498850" y="2133600"/>
          <p14:tracePt t="191537" x="3498850" y="2184400"/>
          <p14:tracePt t="191554" x="3498850" y="2241550"/>
          <p14:tracePt t="191569" x="3498850" y="2292350"/>
          <p14:tracePt t="191587" x="3524250" y="2368550"/>
          <p14:tracePt t="191604" x="3549650" y="2425700"/>
          <p14:tracePt t="191621" x="3581400" y="2501900"/>
          <p14:tracePt t="191637" x="3600450" y="2552700"/>
          <p14:tracePt t="191654" x="3638550" y="2597150"/>
          <p14:tracePt t="191670" x="3676650" y="2641600"/>
          <p14:tracePt t="191688" x="3708400" y="2667000"/>
          <p14:tracePt t="191704" x="3759200" y="2686050"/>
          <p14:tracePt t="191721" x="3803650" y="2692400"/>
          <p14:tracePt t="191737" x="3867150" y="2698750"/>
          <p14:tracePt t="191754" x="3930650" y="2698750"/>
          <p14:tracePt t="191770" x="3981450" y="2698750"/>
          <p14:tracePt t="191787" x="4051300" y="2679700"/>
          <p14:tracePt t="191804" x="4102100" y="2654300"/>
          <p14:tracePt t="191821" x="4152900" y="2635250"/>
          <p14:tracePt t="191837" x="4203700" y="2590800"/>
          <p14:tracePt t="191854" x="4254500" y="2546350"/>
          <p14:tracePt t="191870" x="4298950" y="2438400"/>
          <p14:tracePt t="191888" x="4324350" y="2362200"/>
          <p14:tracePt t="191904" x="4330700" y="2298700"/>
          <p14:tracePt t="191921" x="4337050" y="2254250"/>
          <p14:tracePt t="191937" x="4337050" y="2209800"/>
          <p14:tracePt t="191954" x="4330700" y="2165350"/>
          <p14:tracePt t="191970" x="4298950" y="2114550"/>
          <p14:tracePt t="191987" x="4279900" y="2070100"/>
          <p14:tracePt t="192004" x="4248150" y="2032000"/>
          <p14:tracePt t="192021" x="4210050" y="1993900"/>
          <p14:tracePt t="192037" x="4165600" y="1962150"/>
          <p14:tracePt t="192054" x="4114800" y="1930400"/>
          <p14:tracePt t="192070" x="4064000" y="1905000"/>
          <p14:tracePt t="192088" x="4019550" y="1892300"/>
          <p14:tracePt t="192104" x="3981450" y="1879600"/>
          <p14:tracePt t="192120" x="3937000" y="1879600"/>
          <p14:tracePt t="192137" x="3892550" y="1873250"/>
          <p14:tracePt t="192154" x="3848100" y="1873250"/>
          <p14:tracePt t="192170" x="3816350" y="1873250"/>
          <p14:tracePt t="192187" x="3784600" y="1873250"/>
          <p14:tracePt t="192203" x="3765550" y="1873250"/>
          <p14:tracePt t="192220" x="3740150" y="1879600"/>
          <p14:tracePt t="192237" x="3727450" y="1885950"/>
          <p14:tracePt t="192254" x="3714750" y="1898650"/>
          <p14:tracePt t="192270" x="3702050" y="1911350"/>
          <p14:tracePt t="192288" x="3689350" y="1917700"/>
          <p14:tracePt t="192304" x="3676650" y="1943100"/>
          <p14:tracePt t="192321" x="3670300" y="1955800"/>
          <p14:tracePt t="192337" x="3657600" y="1981200"/>
          <p14:tracePt t="192354" x="3651250" y="2012950"/>
          <p14:tracePt t="192370" x="3638550" y="2057400"/>
          <p14:tracePt t="192387" x="3625850" y="2108200"/>
          <p14:tracePt t="192404" x="3606800" y="2165350"/>
          <p14:tracePt t="192420" x="3594100" y="2247900"/>
          <p14:tracePt t="192437" x="3581400" y="2343150"/>
          <p14:tracePt t="192454" x="3568700" y="2432050"/>
          <p14:tracePt t="192470" x="3568700" y="2540000"/>
          <p14:tracePt t="192488" x="3575050" y="2590800"/>
          <p14:tracePt t="192504" x="3587750" y="2622550"/>
          <p14:tracePt t="192520" x="3606800" y="2654300"/>
          <p14:tracePt t="192537" x="3625850" y="2679700"/>
          <p14:tracePt t="192554" x="3644900" y="2692400"/>
          <p14:tracePt t="192570" x="3670300" y="2705100"/>
          <p14:tracePt t="192587" x="3714750" y="2724150"/>
          <p14:tracePt t="192604" x="3771900" y="2743200"/>
          <p14:tracePt t="192620" x="3829050" y="2755900"/>
          <p14:tracePt t="192637" x="3892550" y="2762250"/>
          <p14:tracePt t="192654" x="3962400" y="2762250"/>
          <p14:tracePt t="192670" x="4083050" y="2762250"/>
          <p14:tracePt t="192687" x="4152900" y="2755900"/>
          <p14:tracePt t="192703" x="4216400" y="2724150"/>
          <p14:tracePt t="192720" x="4273550" y="2692400"/>
          <p14:tracePt t="192737" x="4298950" y="2660650"/>
          <p14:tracePt t="192753" x="4318000" y="2628900"/>
          <p14:tracePt t="192771" x="4324350" y="2597150"/>
          <p14:tracePt t="192787" x="4330700" y="2559050"/>
          <p14:tracePt t="192804" x="4330700" y="2520950"/>
          <p14:tracePt t="192821" x="4330700" y="2476500"/>
          <p14:tracePt t="192837" x="4330700" y="2432050"/>
          <p14:tracePt t="192854" x="4318000" y="2387600"/>
          <p14:tracePt t="192870" x="4298950" y="2305050"/>
          <p14:tracePt t="192887" x="4279900" y="2247900"/>
          <p14:tracePt t="192904" x="4254500" y="2184400"/>
          <p14:tracePt t="192920" x="4235450" y="2114550"/>
          <p14:tracePt t="192937" x="4203700" y="2057400"/>
          <p14:tracePt t="192953" x="4171950" y="2006600"/>
          <p14:tracePt t="192970" x="4152900" y="1968500"/>
          <p14:tracePt t="192987" x="4133850" y="1936750"/>
          <p14:tracePt t="193004" x="4114800" y="1917700"/>
          <p14:tracePt t="193020" x="4102100" y="1905000"/>
          <p14:tracePt t="193037" x="4083050" y="1892300"/>
          <p14:tracePt t="193053" x="4051300" y="1885950"/>
          <p14:tracePt t="193070" x="4019550" y="1879600"/>
          <p14:tracePt t="193087" x="3962400" y="1873250"/>
          <p14:tracePt t="193104" x="3911600" y="1873250"/>
          <p14:tracePt t="193120" x="3860800" y="1879600"/>
          <p14:tracePt t="193137" x="3803650" y="1905000"/>
          <p14:tracePt t="193153" x="3752850" y="1924050"/>
          <p14:tracePt t="193170" x="3708400" y="1949450"/>
          <p14:tracePt t="193187" x="3663950" y="1987550"/>
          <p14:tracePt t="193204" x="3638550" y="2012950"/>
          <p14:tracePt t="193220" x="3613150" y="2032000"/>
          <p14:tracePt t="193237" x="3600450" y="2051050"/>
          <p14:tracePt t="193253" x="3594100" y="2076450"/>
          <p14:tracePt t="193270" x="3581400" y="2108200"/>
          <p14:tracePt t="193287" x="3581400" y="2159000"/>
          <p14:tracePt t="193304" x="3575050" y="2203450"/>
          <p14:tracePt t="193320" x="3575050" y="2247900"/>
          <p14:tracePt t="193338" x="3575050" y="2305050"/>
          <p14:tracePt t="193353" x="3575050" y="2362200"/>
          <p14:tracePt t="193370" x="3575050" y="2413000"/>
          <p14:tracePt t="193387" x="3581400" y="2463800"/>
          <p14:tracePt t="193404" x="3587750" y="2520950"/>
          <p14:tracePt t="193420" x="3606800" y="2571750"/>
          <p14:tracePt t="193437" x="3619500" y="2609850"/>
          <p14:tracePt t="193453" x="3638550" y="2635250"/>
          <p14:tracePt t="193453" x="3651250" y="2647950"/>
          <p14:tracePt t="193472" x="3663950" y="2660650"/>
          <p14:tracePt t="193487" x="3676650" y="2679700"/>
          <p14:tracePt t="193504" x="3695700" y="2692400"/>
          <p14:tracePt t="193520" x="3708400" y="2705100"/>
          <p14:tracePt t="193537" x="3740150" y="2705100"/>
          <p14:tracePt t="193553" x="3765550" y="2724150"/>
          <p14:tracePt t="193570" x="3797300" y="2724150"/>
          <p14:tracePt t="193587" x="3829050" y="2730500"/>
          <p14:tracePt t="193604" x="3867150" y="2730500"/>
          <p14:tracePt t="193620" x="3917950" y="2730500"/>
          <p14:tracePt t="193637" x="3968750" y="2730500"/>
          <p14:tracePt t="193653" x="4038600" y="2705100"/>
          <p14:tracePt t="193670" x="4102100" y="2673350"/>
          <p14:tracePt t="193687" x="4159250" y="2647950"/>
          <p14:tracePt t="193704" x="4197350" y="2622550"/>
          <p14:tracePt t="193720" x="4229100" y="2597150"/>
          <p14:tracePt t="193737" x="4254500" y="2571750"/>
          <p14:tracePt t="193754" x="4279900" y="2540000"/>
          <p14:tracePt t="193770" x="4305300" y="2482850"/>
          <p14:tracePt t="193787" x="4324350" y="2432050"/>
          <p14:tracePt t="193804" x="4330700" y="2368550"/>
          <p14:tracePt t="193820" x="4337050" y="2324100"/>
          <p14:tracePt t="193838" x="4337050" y="2273300"/>
          <p14:tracePt t="193853" x="4337050" y="2235200"/>
          <p14:tracePt t="193853" x="4337050" y="2209800"/>
          <p14:tracePt t="193871" x="4305300" y="2159000"/>
          <p14:tracePt t="193888" x="4279900" y="2120900"/>
          <p14:tracePt t="193904" x="4235450" y="2070100"/>
          <p14:tracePt t="193920" x="4203700" y="2025650"/>
          <p14:tracePt t="193937" x="4159250" y="1968500"/>
          <p14:tracePt t="193953" x="4102100" y="1936750"/>
          <p14:tracePt t="193970" x="4057650" y="1911350"/>
          <p14:tracePt t="193987" x="4013200" y="1892300"/>
          <p14:tracePt t="194004" x="3981450" y="1873250"/>
          <p14:tracePt t="194020" x="3937000" y="1866900"/>
          <p14:tracePt t="194037" x="3898900" y="1860550"/>
          <p14:tracePt t="194054" x="3860800" y="1860550"/>
          <p14:tracePt t="194071" x="3816350" y="1860550"/>
          <p14:tracePt t="194088" x="3784600" y="1860550"/>
          <p14:tracePt t="194103" x="3759200" y="1866900"/>
          <p14:tracePt t="194120" x="3740150" y="1879600"/>
          <p14:tracePt t="194137" x="3721100" y="1898650"/>
          <p14:tracePt t="194153" x="3708400" y="1917700"/>
          <p14:tracePt t="194170" x="3695700" y="1955800"/>
          <p14:tracePt t="194187" x="3676650" y="1993900"/>
          <p14:tracePt t="194203" x="3670300" y="2044700"/>
          <p14:tracePt t="194220" x="3651250" y="2108200"/>
          <p14:tracePt t="194237" x="3638550" y="2165350"/>
          <p14:tracePt t="194253" x="3638550" y="2209800"/>
          <p14:tracePt t="194270" x="3638550" y="2266950"/>
          <p14:tracePt t="194288" x="3644900" y="2305050"/>
          <p14:tracePt t="194304" x="3651250" y="2336800"/>
          <p14:tracePt t="194320" x="3676650" y="2362200"/>
          <p14:tracePt t="194337" x="3689350" y="2374900"/>
          <p14:tracePt t="194354" x="3702050" y="2387600"/>
          <p14:tracePt t="194370" x="3708400" y="2400300"/>
          <p14:tracePt t="194387" x="3721100" y="2406650"/>
          <p14:tracePt t="194423" x="3727450" y="2406650"/>
          <p14:tracePt t="195382" x="0" y="0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Flyback</a:t>
            </a:r>
            <a:r>
              <a:rPr lang="en-US" dirty="0" smtClean="0"/>
              <a:t> Converter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 three previous regulators are suitable for low </a:t>
            </a:r>
            <a:r>
              <a:rPr lang="en-US" dirty="0" smtClean="0"/>
              <a:t>voltage control </a:t>
            </a:r>
            <a:r>
              <a:rPr lang="en-US" dirty="0"/>
              <a:t>when no electrical isolation is required. </a:t>
            </a:r>
            <a:endParaRPr lang="en-US" dirty="0" smtClean="0"/>
          </a:p>
          <a:p>
            <a:r>
              <a:rPr lang="en-US" dirty="0" smtClean="0"/>
              <a:t>However in off-line </a:t>
            </a:r>
            <a:r>
              <a:rPr lang="en-US" dirty="0"/>
              <a:t>switchers operating from 110V/220V mains, </a:t>
            </a:r>
            <a:r>
              <a:rPr lang="en-US" dirty="0" smtClean="0"/>
              <a:t>electrical isolation </a:t>
            </a:r>
            <a:r>
              <a:rPr lang="en-US" dirty="0"/>
              <a:t>is an absolute must. </a:t>
            </a:r>
            <a:endParaRPr lang="en-US" dirty="0" smtClean="0"/>
          </a:p>
          <a:p>
            <a:r>
              <a:rPr lang="en-US" dirty="0" smtClean="0"/>
              <a:t>This </a:t>
            </a:r>
            <a:r>
              <a:rPr lang="en-US" dirty="0"/>
              <a:t>is achieved by using </a:t>
            </a:r>
            <a:r>
              <a:rPr lang="en-US" dirty="0" smtClean="0"/>
              <a:t>a transformer </a:t>
            </a:r>
            <a:r>
              <a:rPr lang="en-US" dirty="0"/>
              <a:t>in place of the inductor.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784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138"/>
    </mc:Choice>
    <mc:Fallback>
      <p:transition spd="slow" advTm="95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1782" x="4641850" y="2813050"/>
          <p14:tracePt t="51904" x="4648200" y="2813050"/>
          <p14:tracePt t="51944" x="4679950" y="2813050"/>
          <p14:tracePt t="51952" x="4756150" y="2800350"/>
          <p14:tracePt t="51960" x="4953000" y="2768600"/>
          <p14:tracePt t="51977" x="5137150" y="2749550"/>
          <p14:tracePt t="51994" x="5524500" y="2705100"/>
          <p14:tracePt t="52010" x="5956300" y="2686050"/>
          <p14:tracePt t="52016" x="6330950" y="2686050"/>
          <p14:tracePt t="52032" x="6597650" y="2686050"/>
          <p14:tracePt t="52048" x="6800850" y="2686050"/>
          <p14:tracePt t="52064" x="6946900" y="2686050"/>
          <p14:tracePt t="52080" x="7048500" y="2686050"/>
          <p14:tracePt t="52096" x="7131050" y="2686050"/>
          <p14:tracePt t="52112" x="7169150" y="2686050"/>
          <p14:tracePt t="52128" x="7213600" y="2679700"/>
          <p14:tracePt t="52142" x="7232650" y="2673350"/>
          <p14:tracePt t="52158" x="7239000" y="2673350"/>
          <p14:tracePt t="52272" x="7226300" y="2673350"/>
          <p14:tracePt t="52284" x="7207250" y="2673350"/>
          <p14:tracePt t="52287" x="7181850" y="2673350"/>
          <p14:tracePt t="52296" x="7112000" y="2673350"/>
          <p14:tracePt t="52308" x="7016750" y="2673350"/>
          <p14:tracePt t="52325" x="6889750" y="2679700"/>
          <p14:tracePt t="52342" x="6762750" y="2698750"/>
          <p14:tracePt t="52358" x="6623050" y="2711450"/>
          <p14:tracePt t="52358" x="6584950" y="2717800"/>
          <p14:tracePt t="52376" x="6470650" y="2717800"/>
          <p14:tracePt t="52392" x="6369050" y="2717800"/>
          <p14:tracePt t="52408" x="6286500" y="2717800"/>
          <p14:tracePt t="52425" x="6223000" y="2717800"/>
          <p14:tracePt t="52442" x="6172200" y="2717800"/>
          <p14:tracePt t="52458" x="6115050" y="2717800"/>
          <p14:tracePt t="52475" x="6038850" y="2730500"/>
          <p14:tracePt t="52492" x="5956300" y="2749550"/>
          <p14:tracePt t="52508" x="5854700" y="2774950"/>
          <p14:tracePt t="52525" x="5778500" y="2794000"/>
          <p14:tracePt t="52542" x="5746750" y="2800350"/>
          <p14:tracePt t="52558" x="5715000" y="2813050"/>
          <p14:tracePt t="52558" x="5695950" y="2813050"/>
          <p14:tracePt t="52576" x="5664200" y="2825750"/>
          <p14:tracePt t="52592" x="5626100" y="2838450"/>
          <p14:tracePt t="52608" x="5575300" y="2863850"/>
          <p14:tracePt t="52625" x="5505450" y="2895600"/>
          <p14:tracePt t="52642" x="5429250" y="2933700"/>
          <p14:tracePt t="52659" x="5359400" y="2971800"/>
          <p14:tracePt t="52675" x="5283200" y="3016250"/>
          <p14:tracePt t="52692" x="5219700" y="3048000"/>
          <p14:tracePt t="52708" x="5143500" y="3092450"/>
          <p14:tracePt t="52726" x="5086350" y="3130550"/>
          <p14:tracePt t="52742" x="5035550" y="3149600"/>
          <p14:tracePt t="52759" x="4984750" y="3175000"/>
          <p14:tracePt t="52775" x="4908550" y="3219450"/>
          <p14:tracePt t="52792" x="4832350" y="3257550"/>
          <p14:tracePt t="52808" x="4743450" y="3295650"/>
          <p14:tracePt t="52825" x="4660900" y="3321050"/>
          <p14:tracePt t="52842" x="4578350" y="3352800"/>
          <p14:tracePt t="52858" x="4502150" y="3371850"/>
          <p14:tracePt t="52875" x="4438650" y="3384550"/>
          <p14:tracePt t="52892" x="4375150" y="3397250"/>
          <p14:tracePt t="52908" x="4324350" y="3403600"/>
          <p14:tracePt t="52925" x="4267200" y="3409950"/>
          <p14:tracePt t="52942" x="4203700" y="3422650"/>
          <p14:tracePt t="52959" x="4127500" y="3422650"/>
          <p14:tracePt t="52975" x="3962400" y="3422650"/>
          <p14:tracePt t="53008" x="3854450" y="3422650"/>
          <p14:tracePt t="53009" x="3708400" y="3422650"/>
          <p14:tracePt t="53025" x="3581400" y="3422650"/>
          <p14:tracePt t="53041" x="3473450" y="3422650"/>
          <p14:tracePt t="53059" x="3384550" y="3422650"/>
          <p14:tracePt t="53075" x="3327400" y="3422650"/>
          <p14:tracePt t="53092" x="3282950" y="3422650"/>
          <p14:tracePt t="53108" x="3263900" y="3422650"/>
          <p14:tracePt t="53125" x="3257550" y="3422650"/>
          <p14:tracePt t="53141" x="3244850" y="3422650"/>
          <p14:tracePt t="53158" x="3232150" y="3422650"/>
          <p14:tracePt t="53175" x="3194050" y="3422650"/>
          <p14:tracePt t="53192" x="3175000" y="3422650"/>
          <p14:tracePt t="53208" x="3143250" y="3422650"/>
          <p14:tracePt t="53225" x="3105150" y="3422650"/>
          <p14:tracePt t="53241" x="3067050" y="3422650"/>
          <p14:tracePt t="53258" x="3028950" y="3422650"/>
          <p14:tracePt t="53275" x="2997200" y="3422650"/>
          <p14:tracePt t="53292" x="2984500" y="3429000"/>
          <p14:tracePt t="53308" x="2971800" y="3435350"/>
          <p14:tracePt t="53400" x="2978150" y="3435350"/>
          <p14:tracePt t="53408" x="3022600" y="3441700"/>
          <p14:tracePt t="53425" x="3054350" y="3441700"/>
          <p14:tracePt t="53426" x="3143250" y="3441700"/>
          <p14:tracePt t="53442" x="3257550" y="3441700"/>
          <p14:tracePt t="53458" x="3371850" y="3441700"/>
          <p14:tracePt t="53475" x="3479800" y="3441700"/>
          <p14:tracePt t="53492" x="3619500" y="3460750"/>
          <p14:tracePt t="53509" x="3752850" y="3473450"/>
          <p14:tracePt t="53525" x="3886200" y="3486150"/>
          <p14:tracePt t="53542" x="3987800" y="3486150"/>
          <p14:tracePt t="53559" x="4083050" y="3486150"/>
          <p14:tracePt t="53575" x="4191000" y="3486150"/>
          <p14:tracePt t="53592" x="4273550" y="3486150"/>
          <p14:tracePt t="53608" x="4343400" y="3486150"/>
          <p14:tracePt t="53625" x="4406900" y="3486150"/>
          <p14:tracePt t="53642" x="4470400" y="3479800"/>
          <p14:tracePt t="53659" x="4514850" y="3473450"/>
          <p14:tracePt t="53675" x="4565650" y="3460750"/>
          <p14:tracePt t="53692" x="4603750" y="3460750"/>
          <p14:tracePt t="53708" x="4660900" y="3454400"/>
          <p14:tracePt t="53725" x="4718050" y="3441700"/>
          <p14:tracePt t="53741" x="4787900" y="3435350"/>
          <p14:tracePt t="53759" x="4883150" y="3422650"/>
          <p14:tracePt t="53775" x="5029200" y="3409950"/>
          <p14:tracePt t="53793" x="5099050" y="3397250"/>
          <p14:tracePt t="53808" x="5143500" y="3390900"/>
          <p14:tracePt t="53825" x="5162550" y="3384550"/>
          <p14:tracePt t="53841" x="5168900" y="3384550"/>
          <p14:tracePt t="53976" x="5162550" y="3384550"/>
          <p14:tracePt t="53984" x="5130800" y="3384550"/>
          <p14:tracePt t="53984" x="5067300" y="3384550"/>
          <p14:tracePt t="53992" x="4921250" y="3384550"/>
          <p14:tracePt t="54009" x="4743450" y="3384550"/>
          <p14:tracePt t="54026" x="4552950" y="3384550"/>
          <p14:tracePt t="54042" x="4387850" y="3384550"/>
          <p14:tracePt t="54057" x="4267200" y="3384550"/>
          <p14:tracePt t="54074" x="4216400" y="3384550"/>
          <p14:tracePt t="54092" x="4210050" y="3384550"/>
          <p14:tracePt t="54108" x="4203700" y="3384550"/>
          <p14:tracePt t="54248" x="4210050" y="3384550"/>
          <p14:tracePt t="54256" x="4229100" y="3384550"/>
          <p14:tracePt t="54267" x="4241800" y="3384550"/>
          <p14:tracePt t="54272" x="4254500" y="3384550"/>
          <p14:tracePt t="54276" x="4305300" y="3384550"/>
          <p14:tracePt t="54291" x="4375150" y="3384550"/>
          <p14:tracePt t="54308" x="4425950" y="3384550"/>
          <p14:tracePt t="54325" x="4457700" y="3384550"/>
          <p14:tracePt t="54342" x="4464050" y="3384550"/>
          <p14:tracePt t="54440" x="4470400" y="3384550"/>
          <p14:tracePt t="54456" x="4451350" y="3390900"/>
          <p14:tracePt t="54464" x="4419600" y="3403600"/>
          <p14:tracePt t="54471" x="4381500" y="3416300"/>
          <p14:tracePt t="54475" x="4292600" y="3448050"/>
          <p14:tracePt t="54491" x="4184650" y="3486150"/>
          <p14:tracePt t="54509" x="4108450" y="3498850"/>
          <p14:tracePt t="54525" x="4064000" y="3517900"/>
          <p14:tracePt t="54542" x="4051300" y="3524250"/>
          <p14:tracePt t="54559" x="4044950" y="3530600"/>
          <p14:tracePt t="54664" x="4051300" y="3530600"/>
          <p14:tracePt t="54672" x="4057650" y="3530600"/>
          <p14:tracePt t="54674" x="4083050" y="3530600"/>
          <p14:tracePt t="54692" x="4102100" y="3524250"/>
          <p14:tracePt t="54708" x="4146550" y="3517900"/>
          <p14:tracePt t="54725" x="4171950" y="3517900"/>
          <p14:tracePt t="54742" x="4191000" y="3517900"/>
          <p14:tracePt t="54758" x="4203700" y="3511550"/>
          <p14:tracePt t="54880" x="4184650" y="3511550"/>
          <p14:tracePt t="54888" x="4171950" y="3511550"/>
          <p14:tracePt t="54896" x="4127500" y="3511550"/>
          <p14:tracePt t="54908" x="4089400" y="3511550"/>
          <p14:tracePt t="54925" x="4076700" y="3511550"/>
          <p14:tracePt t="54942" x="4070350" y="3511550"/>
          <p14:tracePt t="55136" x="4057650" y="3511550"/>
          <p14:tracePt t="55144" x="4044950" y="3511550"/>
          <p14:tracePt t="55152" x="4019550" y="3511550"/>
          <p14:tracePt t="55160" x="3968750" y="3511550"/>
          <p14:tracePt t="55160" x="3930650" y="3511550"/>
          <p14:tracePt t="55176" x="3816350" y="3511550"/>
          <p14:tracePt t="55192" x="3695700" y="3511550"/>
          <p14:tracePt t="55209" x="3587750" y="3511550"/>
          <p14:tracePt t="55225" x="3492500" y="3511550"/>
          <p14:tracePt t="55242" x="3416300" y="3511550"/>
          <p14:tracePt t="55258" x="3365500" y="3511550"/>
          <p14:tracePt t="55275" x="3321050" y="3511550"/>
          <p14:tracePt t="55292" x="3289300" y="3511550"/>
          <p14:tracePt t="55309" x="3270250" y="3511550"/>
          <p14:tracePt t="55325" x="3251200" y="3511550"/>
          <p14:tracePt t="55342" x="3244850" y="3511550"/>
          <p14:tracePt t="55358" x="3238500" y="3511550"/>
          <p14:tracePt t="55358" x="3232150" y="3511550"/>
          <p14:tracePt t="55376" x="3225800" y="3511550"/>
          <p14:tracePt t="55392" x="3213100" y="3511550"/>
          <p14:tracePt t="55408" x="3200400" y="3511550"/>
          <p14:tracePt t="55425" x="3181350" y="3511550"/>
          <p14:tracePt t="55442" x="3155950" y="3511550"/>
          <p14:tracePt t="55458" x="3111500" y="3511550"/>
          <p14:tracePt t="55475" x="3079750" y="3511550"/>
          <p14:tracePt t="55491" x="3060700" y="3511550"/>
          <p14:tracePt t="55527" x="3054350" y="3511550"/>
          <p14:tracePt t="55528" x="3048000" y="3511550"/>
          <p14:tracePt t="55856" x="3067050" y="3511550"/>
          <p14:tracePt t="55871" x="3098800" y="3511550"/>
          <p14:tracePt t="55880" x="3130550" y="3511550"/>
          <p14:tracePt t="55887" x="3175000" y="3511550"/>
          <p14:tracePt t="55893" x="3295650" y="3511550"/>
          <p14:tracePt t="55908" x="3435350" y="3511550"/>
          <p14:tracePt t="55925" x="3606800" y="3511550"/>
          <p14:tracePt t="55941" x="3790950" y="3517900"/>
          <p14:tracePt t="55958" x="3943350" y="3517900"/>
          <p14:tracePt t="55975" x="4133850" y="3517900"/>
          <p14:tracePt t="55992" x="4235450" y="3517900"/>
          <p14:tracePt t="56008" x="4324350" y="3517900"/>
          <p14:tracePt t="56026" x="4394200" y="3517900"/>
          <p14:tracePt t="56042" x="4457700" y="3517900"/>
          <p14:tracePt t="56059" x="4502150" y="3517900"/>
          <p14:tracePt t="56075" x="4559300" y="3517900"/>
          <p14:tracePt t="56092" x="4616450" y="3517900"/>
          <p14:tracePt t="56108" x="4673600" y="3517900"/>
          <p14:tracePt t="56124" x="4737100" y="3517900"/>
          <p14:tracePt t="56141" x="4794250" y="3517900"/>
          <p14:tracePt t="56158" x="4870450" y="3517900"/>
          <p14:tracePt t="56175" x="4946650" y="3517900"/>
          <p14:tracePt t="56192" x="5003800" y="3517900"/>
          <p14:tracePt t="56208" x="5048250" y="3517900"/>
          <p14:tracePt t="56225" x="5080000" y="3517900"/>
          <p14:tracePt t="56241" x="5111750" y="3517900"/>
          <p14:tracePt t="56258" x="5149850" y="3517900"/>
          <p14:tracePt t="56275" x="5181600" y="3517900"/>
          <p14:tracePt t="56292" x="5207000" y="3517900"/>
          <p14:tracePt t="56308" x="5238750" y="3517900"/>
          <p14:tracePt t="56325" x="5264150" y="3517900"/>
          <p14:tracePt t="56341" x="5283200" y="3517900"/>
          <p14:tracePt t="56358" x="5302250" y="3517900"/>
          <p14:tracePt t="56375" x="5308600" y="3517900"/>
          <p14:tracePt t="57872" x="5302250" y="3524250"/>
          <p14:tracePt t="57873" x="5295900" y="3536950"/>
          <p14:tracePt t="57892" x="5270500" y="3549650"/>
          <p14:tracePt t="57892" x="5245100" y="3575050"/>
          <p14:tracePt t="57909" x="5213350" y="3625850"/>
          <p14:tracePt t="57926" x="5181600" y="3676650"/>
          <p14:tracePt t="57943" x="5143500" y="3771900"/>
          <p14:tracePt t="57958" x="5111750" y="3873500"/>
          <p14:tracePt t="57958" x="5099050" y="3937000"/>
          <p14:tracePt t="57976" x="5067300" y="4070350"/>
          <p14:tracePt t="57992" x="5067300" y="4197350"/>
          <p14:tracePt t="58009" x="5067300" y="4318000"/>
          <p14:tracePt t="58025" x="5105400" y="4425950"/>
          <p14:tracePt t="58042" x="5137150" y="4495800"/>
          <p14:tracePt t="58059" x="5156200" y="4527550"/>
          <p14:tracePt t="58075" x="5175250" y="4546600"/>
          <p14:tracePt t="58175" x="5168900" y="4552950"/>
          <p14:tracePt t="58184" x="5137150" y="4565650"/>
          <p14:tracePt t="58192" x="5067300" y="4572000"/>
          <p14:tracePt t="58201" x="5022850" y="4578350"/>
          <p14:tracePt t="58208" x="4953000" y="4584700"/>
          <p14:tracePt t="58225" x="4902200" y="4591050"/>
          <p14:tracePt t="58242" x="4876800" y="4603750"/>
          <p14:tracePt t="58258" x="4870450" y="4603750"/>
          <p14:tracePt t="58303" x="4864100" y="4603750"/>
          <p14:tracePt t="58383" x="4876800" y="4603750"/>
          <p14:tracePt t="58391" x="4895850" y="4610100"/>
          <p14:tracePt t="58401" x="4914900" y="4616450"/>
          <p14:tracePt t="58408" x="4927600" y="4616450"/>
          <p14:tracePt t="58425" x="4940300" y="4616450"/>
          <p14:tracePt t="58583" x="4933950" y="4629150"/>
          <p14:tracePt t="58591" x="4914900" y="4654550"/>
          <p14:tracePt t="58608" x="4908550" y="4667250"/>
          <p14:tracePt t="58609" x="4895850" y="4679950"/>
          <p14:tracePt t="58625" x="4876800" y="4705350"/>
          <p14:tracePt t="58642" x="4851400" y="4737100"/>
          <p14:tracePt t="58658" x="4819650" y="4756150"/>
          <p14:tracePt t="58675" x="4762500" y="4781550"/>
          <p14:tracePt t="58691" x="4667250" y="4806950"/>
          <p14:tracePt t="58708" x="4540250" y="4838700"/>
          <p14:tracePt t="58725" x="4387850" y="4883150"/>
          <p14:tracePt t="58742" x="4222750" y="4927600"/>
          <p14:tracePt t="58758" x="4038600" y="4965700"/>
          <p14:tracePt t="58758" x="3949700" y="4978400"/>
          <p14:tracePt t="58776" x="3810000" y="4991100"/>
          <p14:tracePt t="58792" x="3683000" y="5010150"/>
          <p14:tracePt t="58808" x="3581400" y="5010150"/>
          <p14:tracePt t="58825" x="3467100" y="5022850"/>
          <p14:tracePt t="58841" x="3327400" y="5035550"/>
          <p14:tracePt t="58858" x="3162300" y="5054600"/>
          <p14:tracePt t="58875" x="2984500" y="5086350"/>
          <p14:tracePt t="58891" x="2800350" y="5118100"/>
          <p14:tracePt t="58908" x="2641600" y="5137150"/>
          <p14:tracePt t="58925" x="2501900" y="5156200"/>
          <p14:tracePt t="58942" x="2387600" y="5168900"/>
          <p14:tracePt t="58958" x="2305050" y="5181600"/>
          <p14:tracePt t="58958" x="2260600" y="5187950"/>
          <p14:tracePt t="58976" x="2216150" y="5194300"/>
          <p14:tracePt t="58992" x="2190750" y="5200650"/>
          <p14:tracePt t="59008" x="2171700" y="5207000"/>
          <p14:tracePt t="59025" x="2146300" y="5207000"/>
          <p14:tracePt t="59041" x="2114550" y="5207000"/>
          <p14:tracePt t="59058" x="2057400" y="5219700"/>
          <p14:tracePt t="59075" x="1993900" y="5226050"/>
          <p14:tracePt t="59091" x="1905000" y="5238750"/>
          <p14:tracePt t="59108" x="1841500" y="5251450"/>
          <p14:tracePt t="59125" x="1803400" y="5264150"/>
          <p14:tracePt t="59183" x="1803400" y="5270500"/>
          <p14:tracePt t="59192" x="1822450" y="5283200"/>
          <p14:tracePt t="59201" x="1885950" y="5289550"/>
          <p14:tracePt t="59201" x="1936750" y="5295900"/>
          <p14:tracePt t="59208" x="2070100" y="5295900"/>
          <p14:tracePt t="59224" x="2203450" y="5295900"/>
          <p14:tracePt t="59241" x="2330450" y="5295900"/>
          <p14:tracePt t="59258" x="2406650" y="5295900"/>
          <p14:tracePt t="59275" x="2419350" y="5295900"/>
          <p14:tracePt t="59383" x="2393950" y="5295900"/>
          <p14:tracePt t="59383" x="2374900" y="5314950"/>
          <p14:tracePt t="59400" x="2343150" y="5314950"/>
          <p14:tracePt t="59400" x="2317750" y="5321300"/>
          <p14:tracePt t="59408" x="2254250" y="5327650"/>
          <p14:tracePt t="59425" x="2222500" y="5334000"/>
          <p14:tracePt t="59441" x="2209800" y="5334000"/>
          <p14:tracePt t="59458" x="2203450" y="5334000"/>
          <p14:tracePt t="59559" x="2216150" y="5334000"/>
          <p14:tracePt t="59567" x="2235200" y="5334000"/>
          <p14:tracePt t="59575" x="2254250" y="5334000"/>
          <p14:tracePt t="59584" x="2298700" y="5334000"/>
          <p14:tracePt t="59592" x="2324100" y="5334000"/>
          <p14:tracePt t="59608" x="2330450" y="5334000"/>
          <p14:tracePt t="59727" x="2324100" y="5334000"/>
          <p14:tracePt t="59736" x="2273300" y="5334000"/>
          <p14:tracePt t="59743" x="2203450" y="5334000"/>
          <p14:tracePt t="59751" x="2114550" y="5334000"/>
          <p14:tracePt t="59758" x="1854200" y="5334000"/>
          <p14:tracePt t="59774" x="1708150" y="5334000"/>
          <p14:tracePt t="59791" x="1638300" y="5334000"/>
          <p14:tracePt t="59808" x="1606550" y="5327650"/>
          <p14:tracePt t="59911" x="1625600" y="5327650"/>
          <p14:tracePt t="59911" x="1651000" y="5327650"/>
          <p14:tracePt t="59927" x="1701800" y="5321300"/>
          <p14:tracePt t="59935" x="1746250" y="5321300"/>
          <p14:tracePt t="59951" x="1797050" y="5321300"/>
          <p14:tracePt t="59959" x="1898650" y="5321300"/>
          <p14:tracePt t="59960" x="1987550" y="5321300"/>
          <p14:tracePt t="59974" x="2266950" y="5321300"/>
          <p14:tracePt t="59992" x="2425700" y="5321300"/>
          <p14:tracePt t="60008" x="2520950" y="5321300"/>
          <p14:tracePt t="60025" x="2559050" y="5321300"/>
          <p14:tracePt t="60041" x="2565400" y="5321300"/>
          <p14:tracePt t="60431" x="2584450" y="5321300"/>
          <p14:tracePt t="60439" x="2724150" y="5295900"/>
          <p14:tracePt t="60458" x="2819400" y="5289550"/>
          <p14:tracePt t="60459" x="3219450" y="5251450"/>
          <p14:tracePt t="60476" x="3740150" y="5232400"/>
          <p14:tracePt t="60491" x="4216400" y="5232400"/>
          <p14:tracePt t="60508" x="4679950" y="5219700"/>
          <p14:tracePt t="60525" x="5073650" y="5207000"/>
          <p14:tracePt t="60541" x="5340350" y="5162550"/>
          <p14:tracePt t="60558" x="5473700" y="5137150"/>
          <p14:tracePt t="60575" x="5568950" y="5099050"/>
          <p14:tracePt t="60592" x="5594350" y="5086350"/>
          <p14:tracePt t="60608" x="5607050" y="5073650"/>
          <p14:tracePt t="60625" x="5613400" y="5067300"/>
          <p14:tracePt t="60641" x="5626100" y="5054600"/>
          <p14:tracePt t="60679" x="5638800" y="5048250"/>
          <p14:tracePt t="60727" x="5645150" y="5048250"/>
          <p14:tracePt t="60735" x="5645150" y="5041900"/>
          <p14:tracePt t="60744" x="5657850" y="5035550"/>
          <p14:tracePt t="60758" x="5670550" y="5035550"/>
          <p14:tracePt t="60759" x="5670550" y="5029200"/>
          <p14:tracePt t="60759" x="5676900" y="5029200"/>
          <p14:tracePt t="60855" x="5657850" y="5029200"/>
          <p14:tracePt t="60863" x="5619750" y="5022850"/>
          <p14:tracePt t="60871" x="5588000" y="5016500"/>
          <p14:tracePt t="60876" x="5486400" y="5003800"/>
          <p14:tracePt t="60891" x="5378450" y="4984750"/>
          <p14:tracePt t="60908" x="5289550" y="4965700"/>
          <p14:tracePt t="60925" x="5207000" y="4953000"/>
          <p14:tracePt t="60941" x="5149850" y="4940300"/>
          <p14:tracePt t="60958" x="5118100" y="4927600"/>
          <p14:tracePt t="60974" x="5099050" y="4927600"/>
          <p14:tracePt t="60992" x="5092700" y="4927600"/>
          <p14:tracePt t="61047" x="5086350" y="4927600"/>
          <p14:tracePt t="61055" x="5080000" y="4927600"/>
          <p14:tracePt t="61067" x="5073650" y="4921250"/>
          <p14:tracePt t="61075" x="5060950" y="4921250"/>
          <p14:tracePt t="61091" x="5048250" y="4914900"/>
          <p14:tracePt t="61109" x="5035550" y="4914900"/>
          <p14:tracePt t="61125" x="5029200" y="4914900"/>
          <p14:tracePt t="61142" x="5022850" y="4914900"/>
          <p14:tracePt t="61255" x="5041900" y="4914900"/>
          <p14:tracePt t="61263" x="5092700" y="4914900"/>
          <p14:tracePt t="61271" x="5156200" y="4914900"/>
          <p14:tracePt t="61275" x="5308600" y="4914900"/>
          <p14:tracePt t="61291" x="5480050" y="4895850"/>
          <p14:tracePt t="61308" x="5721350" y="4876800"/>
          <p14:tracePt t="61324" x="5994400" y="4864100"/>
          <p14:tracePt t="61342" x="6210300" y="4864100"/>
          <p14:tracePt t="61358" x="6407150" y="4864100"/>
          <p14:tracePt t="61358" x="6496050" y="4864100"/>
          <p14:tracePt t="61376" x="6616700" y="4857750"/>
          <p14:tracePt t="61391" x="6737350" y="4857750"/>
          <p14:tracePt t="61408" x="6832600" y="4857750"/>
          <p14:tracePt t="61424" x="6908800" y="4857750"/>
          <p14:tracePt t="61441" x="6959600" y="4851400"/>
          <p14:tracePt t="61458" x="6985000" y="4851400"/>
          <p14:tracePt t="61475" x="6997700" y="4851400"/>
          <p14:tracePt t="61491" x="7004050" y="4845050"/>
          <p14:tracePt t="62303" x="6985000" y="4845050"/>
          <p14:tracePt t="62311" x="6940550" y="4845050"/>
          <p14:tracePt t="62319" x="6864350" y="4845050"/>
          <p14:tracePt t="62327" x="6680200" y="4845050"/>
          <p14:tracePt t="62342" x="6172200" y="4876800"/>
          <p14:tracePt t="62359" x="6019800" y="4908550"/>
          <p14:tracePt t="62374" x="5784850" y="4914900"/>
          <p14:tracePt t="62392" x="5657850" y="4914900"/>
          <p14:tracePt t="62408" x="5568950" y="4914900"/>
          <p14:tracePt t="62424" x="5511800" y="4914900"/>
          <p14:tracePt t="62441" x="5467350" y="4914900"/>
          <p14:tracePt t="62458" x="5448300" y="4921250"/>
          <p14:tracePt t="62474" x="5422900" y="4921250"/>
          <p14:tracePt t="62491" x="5410200" y="4921250"/>
          <p14:tracePt t="62508" x="5397500" y="4921250"/>
          <p14:tracePt t="62567" x="5391150" y="4921250"/>
          <p14:tracePt t="62623" x="5378450" y="4921250"/>
          <p14:tracePt t="62639" x="5372100" y="4921250"/>
          <p14:tracePt t="62647" x="5365750" y="4921250"/>
          <p14:tracePt t="62655" x="5359400" y="4921250"/>
          <p14:tracePt t="62658" x="5340350" y="4927600"/>
          <p14:tracePt t="62674" x="5334000" y="4927600"/>
          <p14:tracePt t="62692" x="5327650" y="4927600"/>
          <p14:tracePt t="64162" x="0" y="0"/>
        </p14:tracePtLst>
      </p14:laserTrace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Flyback</a:t>
            </a:r>
            <a:r>
              <a:rPr lang="en-US" dirty="0"/>
              <a:t> Converter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175" y="1766887"/>
            <a:ext cx="6343650" cy="401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853" y="5857142"/>
            <a:ext cx="3810000" cy="41910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4797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7488"/>
    </mc:Choice>
    <mc:Fallback>
      <p:transition spd="slow" advTm="1574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220" x="2857500" y="3683000"/>
          <p14:tracePt t="5333" x="2851150" y="3676650"/>
          <p14:tracePt t="5341" x="2838450" y="3638550"/>
          <p14:tracePt t="5350" x="2819400" y="3600450"/>
          <p14:tracePt t="5365" x="2768600" y="3492500"/>
          <p14:tracePt t="5381" x="2698750" y="3371850"/>
          <p14:tracePt t="5396" x="2609850" y="3238500"/>
          <p14:tracePt t="5412" x="2508250" y="3086100"/>
          <p14:tracePt t="5425" x="2413000" y="2965450"/>
          <p14:tracePt t="5445" x="2330450" y="2876550"/>
          <p14:tracePt t="5461" x="2260600" y="2800350"/>
          <p14:tracePt t="5477" x="2197100" y="2743200"/>
          <p14:tracePt t="5493" x="2127250" y="2686050"/>
          <p14:tracePt t="5507" x="2070100" y="2647950"/>
          <p14:tracePt t="5525" x="2032000" y="2622550"/>
          <p14:tracePt t="5525" x="2012950" y="2609850"/>
          <p14:tracePt t="5541" x="1962150" y="2584450"/>
          <p14:tracePt t="5565" x="1917700" y="2571750"/>
          <p14:tracePt t="5581" x="1892300" y="2565400"/>
          <p14:tracePt t="5597" x="1860550" y="2559050"/>
          <p14:tracePt t="5613" x="1822450" y="2559050"/>
          <p14:tracePt t="5629" x="1784350" y="2559050"/>
          <p14:tracePt t="5640" x="1739900" y="2559050"/>
          <p14:tracePt t="5657" x="1714500" y="2559050"/>
          <p14:tracePt t="5674" x="1689100" y="2571750"/>
          <p14:tracePt t="5690" x="1657350" y="2603500"/>
          <p14:tracePt t="5707" x="1631950" y="2628900"/>
          <p14:tracePt t="5723" x="1587500" y="2698750"/>
          <p14:tracePt t="5741" x="1568450" y="2762250"/>
          <p14:tracePt t="5757" x="1555750" y="2806700"/>
          <p14:tracePt t="5774" x="1543050" y="2851150"/>
          <p14:tracePt t="5790" x="1543050" y="2895600"/>
          <p14:tracePt t="5807" x="1543050" y="2952750"/>
          <p14:tracePt t="5823" x="1543050" y="2997200"/>
          <p14:tracePt t="5840" x="1543050" y="3041650"/>
          <p14:tracePt t="5857" x="1543050" y="3086100"/>
          <p14:tracePt t="5874" x="1555750" y="3143250"/>
          <p14:tracePt t="5891" x="1581150" y="3225800"/>
          <p14:tracePt t="5907" x="1600200" y="3282950"/>
          <p14:tracePt t="5907" x="1612900" y="3321050"/>
          <p14:tracePt t="5925" x="1631950" y="3371850"/>
          <p14:tracePt t="5941" x="1663700" y="3429000"/>
          <p14:tracePt t="5957" x="1682750" y="3454400"/>
          <p14:tracePt t="5974" x="1720850" y="3498850"/>
          <p14:tracePt t="5990" x="1739900" y="3530600"/>
          <p14:tracePt t="6007" x="1758950" y="3549650"/>
          <p14:tracePt t="6024" x="1778000" y="3568700"/>
          <p14:tracePt t="6040" x="1797050" y="3587750"/>
          <p14:tracePt t="6057" x="1828800" y="3606800"/>
          <p14:tracePt t="6074" x="1841500" y="3613150"/>
          <p14:tracePt t="6090" x="1873250" y="3625850"/>
          <p14:tracePt t="6107" x="1898650" y="3638550"/>
          <p14:tracePt t="6123" x="1936750" y="3644900"/>
          <p14:tracePt t="6140" x="1974850" y="3651250"/>
          <p14:tracePt t="6156" x="2000250" y="3651250"/>
          <p14:tracePt t="6174" x="2019300" y="3651250"/>
          <p14:tracePt t="6190" x="2051050" y="3651250"/>
          <p14:tracePt t="6207" x="2082800" y="3651250"/>
          <p14:tracePt t="6223" x="2127250" y="3638550"/>
          <p14:tracePt t="6240" x="2178050" y="3606800"/>
          <p14:tracePt t="6257" x="2216150" y="3581400"/>
          <p14:tracePt t="6274" x="2260600" y="3549650"/>
          <p14:tracePt t="6290" x="2286000" y="3524250"/>
          <p14:tracePt t="6307" x="2298700" y="3492500"/>
          <p14:tracePt t="6324" x="2311400" y="3441700"/>
          <p14:tracePt t="6341" x="2317750" y="3397250"/>
          <p14:tracePt t="6357" x="2324100" y="3321050"/>
          <p14:tracePt t="6374" x="2324100" y="3251200"/>
          <p14:tracePt t="6390" x="2324100" y="3200400"/>
          <p14:tracePt t="6407" x="2324100" y="3143250"/>
          <p14:tracePt t="6423" x="2324100" y="3098800"/>
          <p14:tracePt t="6441" x="2324100" y="3073400"/>
          <p14:tracePt t="6458" x="2324100" y="3035300"/>
          <p14:tracePt t="6474" x="2311400" y="3009900"/>
          <p14:tracePt t="6491" x="2298700" y="2978150"/>
          <p14:tracePt t="6507" x="2279650" y="2952750"/>
          <p14:tracePt t="6524" x="2241550" y="2908300"/>
          <p14:tracePt t="6541" x="2216150" y="2876550"/>
          <p14:tracePt t="6557" x="2190750" y="2851150"/>
          <p14:tracePt t="6574" x="2159000" y="2832100"/>
          <p14:tracePt t="6590" x="2127250" y="2819400"/>
          <p14:tracePt t="6607" x="2108200" y="2800350"/>
          <p14:tracePt t="6624" x="2089150" y="2794000"/>
          <p14:tracePt t="6640" x="2082800" y="2787650"/>
          <p14:tracePt t="6657" x="2070100" y="2787650"/>
          <p14:tracePt t="6693" x="2063750" y="2787650"/>
          <p14:tracePt t="6693" x="2057400" y="2787650"/>
          <p14:tracePt t="6707" x="2051050" y="2787650"/>
          <p14:tracePt t="6724" x="2025650" y="2787650"/>
          <p14:tracePt t="6741" x="2012950" y="2787650"/>
          <p14:tracePt t="6757" x="1993900" y="2794000"/>
          <p14:tracePt t="6773" x="1981200" y="2800350"/>
          <p14:tracePt t="6790" x="1955800" y="2825750"/>
          <p14:tracePt t="6807" x="1936750" y="2851150"/>
          <p14:tracePt t="6824" x="1905000" y="2901950"/>
          <p14:tracePt t="6840" x="1885950" y="2959100"/>
          <p14:tracePt t="6857" x="1860550" y="3022600"/>
          <p14:tracePt t="6873" x="1841500" y="3092450"/>
          <p14:tracePt t="6890" x="1835150" y="3143250"/>
          <p14:tracePt t="6907" x="1835150" y="3219450"/>
          <p14:tracePt t="6925" x="1835150" y="3314700"/>
          <p14:tracePt t="6943" x="1835150" y="3384550"/>
          <p14:tracePt t="6957" x="1835150" y="3435350"/>
          <p14:tracePt t="6975" x="1854200" y="3498850"/>
          <p14:tracePt t="6992" x="1866900" y="3543300"/>
          <p14:tracePt t="7008" x="1885950" y="3594100"/>
          <p14:tracePt t="7025" x="1911350" y="3632200"/>
          <p14:tracePt t="7041" x="1936750" y="3676650"/>
          <p14:tracePt t="7058" x="1955800" y="3708400"/>
          <p14:tracePt t="7075" x="1987550" y="3740150"/>
          <p14:tracePt t="7091" x="2000250" y="3759200"/>
          <p14:tracePt t="7108" x="2019300" y="3778250"/>
          <p14:tracePt t="7125" x="2044700" y="3803650"/>
          <p14:tracePt t="7141" x="2095500" y="3829050"/>
          <p14:tracePt t="7159" x="2120900" y="3835400"/>
          <p14:tracePt t="7175" x="2159000" y="3841750"/>
          <p14:tracePt t="7192" x="2209800" y="3841750"/>
          <p14:tracePt t="7208" x="2241550" y="3841750"/>
          <p14:tracePt t="7225" x="2286000" y="3797300"/>
          <p14:tracePt t="7241" x="2330450" y="3702050"/>
          <p14:tracePt t="7258" x="2349500" y="3587750"/>
          <p14:tracePt t="7274" x="2362200" y="3448050"/>
          <p14:tracePt t="7291" x="2362200" y="3308350"/>
          <p14:tracePt t="7308" x="2362200" y="3155950"/>
          <p14:tracePt t="7325" x="2324100" y="2901950"/>
          <p14:tracePt t="7342" x="2286000" y="2749550"/>
          <p14:tracePt t="7358" x="2235200" y="2609850"/>
          <p14:tracePt t="7375" x="2184400" y="2482850"/>
          <p14:tracePt t="7392" x="2120900" y="2368550"/>
          <p14:tracePt t="7408" x="2076450" y="2298700"/>
          <p14:tracePt t="7425" x="2051050" y="2266950"/>
          <p14:tracePt t="7441" x="2032000" y="2254250"/>
          <p14:tracePt t="7458" x="2025650" y="2241550"/>
          <p14:tracePt t="7475" x="2019300" y="2241550"/>
          <p14:tracePt t="7491" x="2000250" y="2241550"/>
          <p14:tracePt t="7508" x="1981200" y="2241550"/>
          <p14:tracePt t="7525" x="1936750" y="2279650"/>
          <p14:tracePt t="7542" x="1885950" y="2324100"/>
          <p14:tracePt t="7558" x="1847850" y="2393950"/>
          <p14:tracePt t="7574" x="1816100" y="2463800"/>
          <p14:tracePt t="7591" x="1797050" y="2527300"/>
          <p14:tracePt t="7608" x="1784350" y="2616200"/>
          <p14:tracePt t="7624" x="1771650" y="2705100"/>
          <p14:tracePt t="7641" x="1771650" y="2813050"/>
          <p14:tracePt t="7658" x="1771650" y="2914650"/>
          <p14:tracePt t="7674" x="1771650" y="3003550"/>
          <p14:tracePt t="7692" x="1771650" y="3086100"/>
          <p14:tracePt t="7708" x="1771650" y="3136900"/>
          <p14:tracePt t="7725" x="1797050" y="3200400"/>
          <p14:tracePt t="7742" x="1803400" y="3232150"/>
          <p14:tracePt t="7758" x="1816100" y="3251200"/>
          <p14:tracePt t="7774" x="1816100" y="3276600"/>
          <p14:tracePt t="7791" x="1822450" y="3289300"/>
          <p14:tracePt t="7808" x="1828800" y="3308350"/>
          <p14:tracePt t="7824" x="1835150" y="3321050"/>
          <p14:tracePt t="7841" x="1835150" y="3333750"/>
          <p14:tracePt t="7858" x="1841500" y="3340100"/>
          <p14:tracePt t="7875" x="1841500" y="3359150"/>
          <p14:tracePt t="7891" x="1841500" y="3365500"/>
          <p14:tracePt t="7908" x="1847850" y="3371850"/>
          <p14:tracePt t="7925" x="1860550" y="3390900"/>
          <p14:tracePt t="7942" x="1860550" y="3397250"/>
          <p14:tracePt t="7989" x="1866900" y="3403600"/>
          <p14:tracePt t="8469" x="1873250" y="3409950"/>
          <p14:tracePt t="8476" x="1885950" y="3429000"/>
          <p14:tracePt t="8484" x="1905000" y="3435350"/>
          <p14:tracePt t="8492" x="1981200" y="3486150"/>
          <p14:tracePt t="8509" x="2019300" y="3505200"/>
          <p14:tracePt t="8523" x="2095500" y="3536950"/>
          <p14:tracePt t="8541" x="2127250" y="3543300"/>
          <p14:tracePt t="8557" x="2146300" y="3543300"/>
          <p14:tracePt t="8574" x="2165350" y="3530600"/>
          <p14:tracePt t="8590" x="2190750" y="3511550"/>
          <p14:tracePt t="8607" x="2209800" y="3479800"/>
          <p14:tracePt t="8623" x="2222500" y="3435350"/>
          <p14:tracePt t="8640" x="2241550" y="3390900"/>
          <p14:tracePt t="8657" x="2247900" y="3359150"/>
          <p14:tracePt t="8674" x="2247900" y="3346450"/>
          <p14:tracePt t="8690" x="2254250" y="3333750"/>
          <p14:tracePt t="8707" x="2260600" y="3333750"/>
          <p14:tracePt t="8724" x="2260600" y="3327400"/>
          <p14:tracePt t="8740" x="2260600" y="3314700"/>
          <p14:tracePt t="8757" x="2266950" y="3314700"/>
          <p14:tracePt t="8774" x="2279650" y="3308350"/>
          <p14:tracePt t="8790" x="2286000" y="3295650"/>
          <p14:tracePt t="8807" x="2298700" y="3276600"/>
          <p14:tracePt t="8823" x="2317750" y="3257550"/>
          <p14:tracePt t="8840" x="2336800" y="3225800"/>
          <p14:tracePt t="8857" x="2355850" y="3194050"/>
          <p14:tracePt t="8874" x="2381250" y="3124200"/>
          <p14:tracePt t="8890" x="2393950" y="3035300"/>
          <p14:tracePt t="8907" x="2400300" y="2933700"/>
          <p14:tracePt t="8923" x="2374900" y="2794000"/>
          <p14:tracePt t="8941" x="2355850" y="2736850"/>
          <p14:tracePt t="8957" x="2317750" y="2679700"/>
          <p14:tracePt t="8975" x="2292350" y="2647950"/>
          <p14:tracePt t="8990" x="2279650" y="2635250"/>
          <p14:tracePt t="9008" x="2266950" y="2628900"/>
          <p14:tracePt t="9023" x="2254250" y="2628900"/>
          <p14:tracePt t="9040" x="2241550" y="2622550"/>
          <p14:tracePt t="9057" x="2216150" y="2616200"/>
          <p14:tracePt t="9074" x="2197100" y="2616200"/>
          <p14:tracePt t="9090" x="2165350" y="2616200"/>
          <p14:tracePt t="9107" x="2146300" y="2616200"/>
          <p14:tracePt t="9123" x="2101850" y="2616200"/>
          <p14:tracePt t="9141" x="2076450" y="2616200"/>
          <p14:tracePt t="9157" x="2044700" y="2628900"/>
          <p14:tracePt t="9174" x="2025650" y="2641600"/>
          <p14:tracePt t="9190" x="2006600" y="2647950"/>
          <p14:tracePt t="9207" x="1987550" y="2660650"/>
          <p14:tracePt t="9224" x="1962150" y="2679700"/>
          <p14:tracePt t="9241" x="1949450" y="2698750"/>
          <p14:tracePt t="9257" x="1936750" y="2724150"/>
          <p14:tracePt t="9274" x="1930400" y="2743200"/>
          <p14:tracePt t="9290" x="1917700" y="2768600"/>
          <p14:tracePt t="9307" x="1911350" y="2794000"/>
          <p14:tracePt t="9323" x="1911350" y="2825750"/>
          <p14:tracePt t="9341" x="1911350" y="2851150"/>
          <p14:tracePt t="9357" x="1905000" y="2863850"/>
          <p14:tracePt t="9373" x="1905000" y="2882900"/>
          <p14:tracePt t="9390" x="1905000" y="2908300"/>
          <p14:tracePt t="9407" x="1905000" y="2933700"/>
          <p14:tracePt t="9423" x="1905000" y="2978150"/>
          <p14:tracePt t="9440" x="1905000" y="3028950"/>
          <p14:tracePt t="9457" x="1905000" y="3086100"/>
          <p14:tracePt t="9473" x="1905000" y="3136900"/>
          <p14:tracePt t="9490" x="1905000" y="3175000"/>
          <p14:tracePt t="9507" x="1905000" y="3219450"/>
          <p14:tracePt t="9523" x="1917700" y="3263900"/>
          <p14:tracePt t="9541" x="1930400" y="3295650"/>
          <p14:tracePt t="9557" x="1943100" y="3333750"/>
          <p14:tracePt t="9574" x="1955800" y="3371850"/>
          <p14:tracePt t="9590" x="1962150" y="3403600"/>
          <p14:tracePt t="9607" x="1981200" y="3441700"/>
          <p14:tracePt t="9623" x="1993900" y="3473450"/>
          <p14:tracePt t="9640" x="2006600" y="3492500"/>
          <p14:tracePt t="9657" x="2019300" y="3517900"/>
          <p14:tracePt t="9673" x="2038350" y="3543300"/>
          <p14:tracePt t="9690" x="2051050" y="3562350"/>
          <p14:tracePt t="9707" x="2070100" y="3581400"/>
          <p14:tracePt t="9723" x="2114550" y="3613150"/>
          <p14:tracePt t="9741" x="2146300" y="3625850"/>
          <p14:tracePt t="9757" x="2171700" y="3638550"/>
          <p14:tracePt t="9773" x="2203450" y="3644900"/>
          <p14:tracePt t="9791" x="2235200" y="3644900"/>
          <p14:tracePt t="9807" x="2260600" y="3644900"/>
          <p14:tracePt t="9824" x="2292350" y="3644900"/>
          <p14:tracePt t="9840" x="2336800" y="3606800"/>
          <p14:tracePt t="9857" x="2362200" y="3536950"/>
          <p14:tracePt t="9873" x="2374900" y="3454400"/>
          <p14:tracePt t="9890" x="2374900" y="3352800"/>
          <p14:tracePt t="9907" x="2374900" y="3270250"/>
          <p14:tracePt t="9907" x="2368550" y="3200400"/>
          <p14:tracePt t="9940" x="2362200" y="3086100"/>
          <p14:tracePt t="9941" x="2343150" y="2971800"/>
          <p14:tracePt t="9957" x="2330450" y="2889250"/>
          <p14:tracePt t="9974" x="2311400" y="2832100"/>
          <p14:tracePt t="9991" x="2286000" y="2774950"/>
          <p14:tracePt t="10007" x="2266950" y="2736850"/>
          <p14:tracePt t="10024" x="2254250" y="2711450"/>
          <p14:tracePt t="10040" x="2241550" y="2686050"/>
          <p14:tracePt t="10057" x="2228850" y="2667000"/>
          <p14:tracePt t="10073" x="2216150" y="2654300"/>
          <p14:tracePt t="10090" x="2203450" y="2647950"/>
          <p14:tracePt t="10107" x="2197100" y="2641600"/>
          <p14:tracePt t="10123" x="2171700" y="2635250"/>
          <p14:tracePt t="10141" x="2159000" y="2628900"/>
          <p14:tracePt t="10157" x="2133600" y="2622550"/>
          <p14:tracePt t="10174" x="2108200" y="2616200"/>
          <p14:tracePt t="10190" x="2082800" y="2616200"/>
          <p14:tracePt t="10207" x="2051050" y="2616200"/>
          <p14:tracePt t="10224" x="2032000" y="2616200"/>
          <p14:tracePt t="10240" x="2000250" y="2616200"/>
          <p14:tracePt t="10257" x="1968500" y="2622550"/>
          <p14:tracePt t="10273" x="1936750" y="2647950"/>
          <p14:tracePt t="10290" x="1892300" y="2686050"/>
          <p14:tracePt t="10307" x="1860550" y="2749550"/>
          <p14:tracePt t="10323" x="1816100" y="2838450"/>
          <p14:tracePt t="10341" x="1803400" y="2901950"/>
          <p14:tracePt t="10357" x="1797050" y="2959100"/>
          <p14:tracePt t="10373" x="1790700" y="3003550"/>
          <p14:tracePt t="10390" x="1790700" y="3067050"/>
          <p14:tracePt t="10407" x="1790700" y="3111500"/>
          <p14:tracePt t="10424" x="1790700" y="3162300"/>
          <p14:tracePt t="10440" x="1797050" y="3200400"/>
          <p14:tracePt t="10457" x="1809750" y="3225800"/>
          <p14:tracePt t="10474" x="1816100" y="3251200"/>
          <p14:tracePt t="10491" x="1828800" y="3270250"/>
          <p14:tracePt t="10507" x="1828800" y="3276600"/>
          <p14:tracePt t="10523" x="1835150" y="3282950"/>
          <p14:tracePt t="10572" x="1835150" y="3289300"/>
          <p14:tracePt t="10580" x="1847850" y="3295650"/>
          <p14:tracePt t="10596" x="1854200" y="3308350"/>
          <p14:tracePt t="10604" x="1860550" y="3308350"/>
          <p14:tracePt t="10612" x="1911350" y="3340100"/>
          <p14:tracePt t="10624" x="1987550" y="3371850"/>
          <p14:tracePt t="10640" x="2095500" y="3416300"/>
          <p14:tracePt t="10657" x="2209800" y="3467100"/>
          <p14:tracePt t="10673" x="2336800" y="3524250"/>
          <p14:tracePt t="10690" x="2463800" y="3575050"/>
          <p14:tracePt t="10707" x="2552700" y="3600450"/>
          <p14:tracePt t="10724" x="2673350" y="3632200"/>
          <p14:tracePt t="10740" x="2724150" y="3644900"/>
          <p14:tracePt t="10757" x="2749550" y="3644900"/>
          <p14:tracePt t="10773" x="2774950" y="3644900"/>
          <p14:tracePt t="10790" x="2800350" y="3644900"/>
          <p14:tracePt t="10807" x="2825750" y="3619500"/>
          <p14:tracePt t="10824" x="2838450" y="3543300"/>
          <p14:tracePt t="10840" x="2851150" y="3429000"/>
          <p14:tracePt t="10857" x="2851150" y="3295650"/>
          <p14:tracePt t="10873" x="2851150" y="3168650"/>
          <p14:tracePt t="10890" x="2851150" y="3073400"/>
          <p14:tracePt t="10907" x="2851150" y="3009900"/>
          <p14:tracePt t="10924" x="2825750" y="2908300"/>
          <p14:tracePt t="10941" x="2794000" y="2844800"/>
          <p14:tracePt t="10957" x="2755900" y="2800350"/>
          <p14:tracePt t="10973" x="2724150" y="2755900"/>
          <p14:tracePt t="10991" x="2679700" y="2717800"/>
          <p14:tracePt t="11007" x="2635250" y="2686050"/>
          <p14:tracePt t="11024" x="2584450" y="2654300"/>
          <p14:tracePt t="11040" x="2527300" y="2628900"/>
          <p14:tracePt t="11057" x="2470150" y="2622550"/>
          <p14:tracePt t="11073" x="2413000" y="2616200"/>
          <p14:tracePt t="11090" x="2368550" y="2616200"/>
          <p14:tracePt t="11107" x="2330450" y="2616200"/>
          <p14:tracePt t="11123" x="2241550" y="2660650"/>
          <p14:tracePt t="11141" x="2178050" y="2717800"/>
          <p14:tracePt t="11157" x="2133600" y="2762250"/>
          <p14:tracePt t="11173" x="2082800" y="2838450"/>
          <p14:tracePt t="11190" x="2051050" y="2914650"/>
          <p14:tracePt t="11207" x="2025650" y="2997200"/>
          <p14:tracePt t="11223" x="2006600" y="3067050"/>
          <p14:tracePt t="11240" x="2000250" y="3149600"/>
          <p14:tracePt t="11257" x="2000250" y="3206750"/>
          <p14:tracePt t="11273" x="2012950" y="3263900"/>
          <p14:tracePt t="11290" x="2038350" y="3302000"/>
          <p14:tracePt t="11307" x="2051050" y="3340100"/>
          <p14:tracePt t="11324" x="2076450" y="3403600"/>
          <p14:tracePt t="11340" x="2101850" y="3454400"/>
          <p14:tracePt t="11357" x="2120900" y="3486150"/>
          <p14:tracePt t="11373" x="2146300" y="3524250"/>
          <p14:tracePt t="11390" x="2178050" y="3562350"/>
          <p14:tracePt t="11408" x="2222500" y="3594100"/>
          <p14:tracePt t="11423" x="2292350" y="3638550"/>
          <p14:tracePt t="11441" x="2393950" y="3657600"/>
          <p14:tracePt t="11457" x="2508250" y="3676650"/>
          <p14:tracePt t="11474" x="2590800" y="3676650"/>
          <p14:tracePt t="11490" x="2673350" y="3676650"/>
          <p14:tracePt t="11507" x="2711450" y="3657600"/>
          <p14:tracePt t="11523" x="2755900" y="3600450"/>
          <p14:tracePt t="11541" x="2781300" y="3524250"/>
          <p14:tracePt t="11557" x="2787650" y="3416300"/>
          <p14:tracePt t="11574" x="2787650" y="3295650"/>
          <p14:tracePt t="11590" x="2787650" y="3194050"/>
          <p14:tracePt t="11607" x="2787650" y="3098800"/>
          <p14:tracePt t="11623" x="2774950" y="3035300"/>
          <p14:tracePt t="11640" x="2749550" y="2978150"/>
          <p14:tracePt t="11657" x="2717800" y="2927350"/>
          <p14:tracePt t="11674" x="2673350" y="2863850"/>
          <p14:tracePt t="11690" x="2635250" y="2825750"/>
          <p14:tracePt t="11707" x="2590800" y="2781300"/>
          <p14:tracePt t="11723" x="2476500" y="2711450"/>
          <p14:tracePt t="11741" x="2387600" y="2679700"/>
          <p14:tracePt t="11757" x="2298700" y="2641600"/>
          <p14:tracePt t="11774" x="2228850" y="2628900"/>
          <p14:tracePt t="11790" x="2159000" y="2616200"/>
          <p14:tracePt t="11807" x="2114550" y="2609850"/>
          <p14:tracePt t="11823" x="2070100" y="2609850"/>
          <p14:tracePt t="11840" x="2032000" y="2616200"/>
          <p14:tracePt t="11856" x="1987550" y="2635250"/>
          <p14:tracePt t="11873" x="1936750" y="2673350"/>
          <p14:tracePt t="11890" x="1873250" y="2724150"/>
          <p14:tracePt t="11907" x="1822450" y="2787650"/>
          <p14:tracePt t="11923" x="1765300" y="2895600"/>
          <p14:tracePt t="11941" x="1746250" y="2959100"/>
          <p14:tracePt t="11957" x="1733550" y="3041650"/>
          <p14:tracePt t="11974" x="1733550" y="3117850"/>
          <p14:tracePt t="11990" x="1733550" y="3200400"/>
          <p14:tracePt t="12008" x="1746250" y="3276600"/>
          <p14:tracePt t="12023" x="1771650" y="3346450"/>
          <p14:tracePt t="12040" x="1797050" y="3416300"/>
          <p14:tracePt t="12056" x="1835150" y="3467100"/>
          <p14:tracePt t="12074" x="1885950" y="3536950"/>
          <p14:tracePt t="12090" x="1936750" y="3600450"/>
          <p14:tracePt t="12107" x="2000250" y="3651250"/>
          <p14:tracePt t="12123" x="2120900" y="3733800"/>
          <p14:tracePt t="12141" x="2222500" y="3765550"/>
          <p14:tracePt t="12157" x="2311400" y="3790950"/>
          <p14:tracePt t="12174" x="2406650" y="3803650"/>
          <p14:tracePt t="12190" x="2419350" y="3810000"/>
          <p14:tracePt t="12208" x="2451100" y="3803650"/>
          <p14:tracePt t="12223" x="2482850" y="3797300"/>
          <p14:tracePt t="12239" x="2527300" y="3771900"/>
          <p14:tracePt t="12257" x="2565400" y="3746500"/>
          <p14:tracePt t="12273" x="2603500" y="3708400"/>
          <p14:tracePt t="12290" x="2628900" y="3657600"/>
          <p14:tracePt t="12307" x="2641600" y="3606800"/>
          <p14:tracePt t="12323" x="2654300" y="3562350"/>
          <p14:tracePt t="12341" x="2654300" y="3543300"/>
          <p14:tracePt t="12357" x="2654300" y="3530600"/>
          <p14:tracePt t="12373" x="2654300" y="3517900"/>
          <p14:tracePt t="12390" x="2654300" y="3511550"/>
          <p14:tracePt t="12407" x="2654300" y="3505200"/>
          <p14:tracePt t="12423" x="2654300" y="3498850"/>
          <p14:tracePt t="12440" x="2654300" y="3492500"/>
          <p14:tracePt t="13508" x="2654300" y="3479800"/>
          <p14:tracePt t="13516" x="2660650" y="3454400"/>
          <p14:tracePt t="13524" x="2667000" y="3397250"/>
          <p14:tracePt t="13525" x="2673350" y="3308350"/>
          <p14:tracePt t="13541" x="2673350" y="3244850"/>
          <p14:tracePt t="13558" x="2667000" y="3206750"/>
          <p14:tracePt t="13574" x="2647950" y="3168650"/>
          <p14:tracePt t="13590" x="2628900" y="3155950"/>
          <p14:tracePt t="13607" x="2609850" y="3136900"/>
          <p14:tracePt t="13623" x="2590800" y="3117850"/>
          <p14:tracePt t="13640" x="2559050" y="3105150"/>
          <p14:tracePt t="13657" x="2527300" y="3086100"/>
          <p14:tracePt t="13673" x="2495550" y="3067050"/>
          <p14:tracePt t="13690" x="2457450" y="3048000"/>
          <p14:tracePt t="13706" x="2438400" y="3028950"/>
          <p14:tracePt t="13723" x="2381250" y="2984500"/>
          <p14:tracePt t="13740" x="2355850" y="2965450"/>
          <p14:tracePt t="13757" x="2324100" y="2940050"/>
          <p14:tracePt t="13773" x="2292350" y="2914650"/>
          <p14:tracePt t="13790" x="2266950" y="2889250"/>
          <p14:tracePt t="13806" x="2254250" y="2876550"/>
          <p14:tracePt t="13823" x="2235200" y="2857500"/>
          <p14:tracePt t="13840" x="2228850" y="2851150"/>
          <p14:tracePt t="13857" x="2209800" y="2838450"/>
          <p14:tracePt t="13873" x="2197100" y="2825750"/>
          <p14:tracePt t="13890" x="2190750" y="2819400"/>
          <p14:tracePt t="13906" x="2184400" y="2806700"/>
          <p14:tracePt t="13906" x="2178050" y="2800350"/>
          <p14:tracePt t="13924" x="2165350" y="2787650"/>
          <p14:tracePt t="13940" x="2152650" y="2774950"/>
          <p14:tracePt t="13957" x="2139950" y="2755900"/>
          <p14:tracePt t="13973" x="2120900" y="2730500"/>
          <p14:tracePt t="13990" x="2108200" y="2711450"/>
          <p14:tracePt t="14007" x="2095500" y="2692400"/>
          <p14:tracePt t="14023" x="2082800" y="2679700"/>
          <p14:tracePt t="14041" x="2076450" y="2673350"/>
          <p14:tracePt t="14057" x="2076450" y="2667000"/>
          <p14:tracePt t="14073" x="2070100" y="2660650"/>
          <p14:tracePt t="14090" x="2063750" y="2654300"/>
          <p14:tracePt t="14106" x="2051050" y="2647950"/>
          <p14:tracePt t="14123" x="2038350" y="2635250"/>
          <p14:tracePt t="14140" x="2019300" y="2622550"/>
          <p14:tracePt t="14157" x="2006600" y="2603500"/>
          <p14:tracePt t="14173" x="1987550" y="2584450"/>
          <p14:tracePt t="14190" x="1981200" y="2546350"/>
          <p14:tracePt t="14207" x="1968500" y="2514600"/>
          <p14:tracePt t="14223" x="1949450" y="2476500"/>
          <p14:tracePt t="14240" x="1943100" y="2457450"/>
          <p14:tracePt t="14257" x="1943100" y="2451100"/>
          <p14:tracePt t="14420" x="1936750" y="2451100"/>
          <p14:tracePt t="14428" x="1936750" y="2476500"/>
          <p14:tracePt t="14436" x="1930400" y="2495550"/>
          <p14:tracePt t="14443" x="1917700" y="2565400"/>
          <p14:tracePt t="14456" x="1911350" y="2609850"/>
          <p14:tracePt t="14473" x="1905000" y="2673350"/>
          <p14:tracePt t="14490" x="1892300" y="2730500"/>
          <p14:tracePt t="14507" x="1885950" y="2768600"/>
          <p14:tracePt t="14507" x="1885950" y="2794000"/>
          <p14:tracePt t="14524" x="1885950" y="2825750"/>
          <p14:tracePt t="14540" x="1885950" y="2863850"/>
          <p14:tracePt t="14557" x="1885950" y="2901950"/>
          <p14:tracePt t="14573" x="1885950" y="2940050"/>
          <p14:tracePt t="14590" x="1885950" y="2971800"/>
          <p14:tracePt t="14606" x="1885950" y="3009900"/>
          <p14:tracePt t="14623" x="1885950" y="3060700"/>
          <p14:tracePt t="14640" x="1885950" y="3130550"/>
          <p14:tracePt t="14657" x="1879600" y="3194050"/>
          <p14:tracePt t="14673" x="1873250" y="3257550"/>
          <p14:tracePt t="14690" x="1873250" y="3308350"/>
          <p14:tracePt t="14706" x="1873250" y="3352800"/>
          <p14:tracePt t="14723" x="1873250" y="3397250"/>
          <p14:tracePt t="14741" x="1873250" y="3429000"/>
          <p14:tracePt t="14757" x="1873250" y="3448050"/>
          <p14:tracePt t="14774" x="1873250" y="3467100"/>
          <p14:tracePt t="14790" x="1873250" y="3473450"/>
          <p14:tracePt t="14828" x="1873250" y="3479800"/>
          <p14:tracePt t="14849" x="1873250" y="3486150"/>
          <p14:tracePt t="15156" x="1879600" y="3505200"/>
          <p14:tracePt t="15164" x="1924050" y="3517900"/>
          <p14:tracePt t="15174" x="1981200" y="3536950"/>
          <p14:tracePt t="15175" x="2114550" y="3575050"/>
          <p14:tracePt t="15190" x="2254250" y="3587750"/>
          <p14:tracePt t="15207" x="2343150" y="3606800"/>
          <p14:tracePt t="15223" x="2393950" y="3619500"/>
          <p14:tracePt t="15240" x="2413000" y="3619500"/>
          <p14:tracePt t="15256" x="2419350" y="3625850"/>
          <p14:tracePt t="15273" x="2425700" y="3625850"/>
          <p14:tracePt t="15290" x="2432050" y="3638550"/>
          <p14:tracePt t="15307" x="2444750" y="3663950"/>
          <p14:tracePt t="15323" x="2470150" y="3708400"/>
          <p14:tracePt t="15341" x="2476500" y="3727450"/>
          <p14:tracePt t="15357" x="2482850" y="3733800"/>
          <p14:tracePt t="15396" x="2482850" y="3740150"/>
          <p14:tracePt t="15400" x="2489200" y="3740150"/>
          <p14:tracePt t="15428" x="2495550" y="3746500"/>
          <p14:tracePt t="15444" x="2501900" y="3752850"/>
          <p14:tracePt t="15452" x="2501900" y="3759200"/>
          <p14:tracePt t="15472" x="2514600" y="3759200"/>
          <p14:tracePt t="15473" x="2527300" y="3765550"/>
          <p14:tracePt t="15490" x="2533650" y="3765550"/>
          <p14:tracePt t="15507" x="2540000" y="3765550"/>
          <p14:tracePt t="15523" x="2546350" y="3765550"/>
          <p14:tracePt t="15540" x="2552700" y="3765550"/>
          <p14:tracePt t="15557" x="2565400" y="3765550"/>
          <p14:tracePt t="15574" x="2571750" y="3759200"/>
          <p14:tracePt t="15590" x="2571750" y="3721100"/>
          <p14:tracePt t="15607" x="2571750" y="3657600"/>
          <p14:tracePt t="15623" x="2571750" y="3581400"/>
          <p14:tracePt t="15640" x="2559050" y="3498850"/>
          <p14:tracePt t="15656" x="2533650" y="3397250"/>
          <p14:tracePt t="15673" x="2520950" y="3308350"/>
          <p14:tracePt t="15690" x="2508250" y="3225800"/>
          <p14:tracePt t="15707" x="2501900" y="3175000"/>
          <p14:tracePt t="15723" x="2501900" y="3111500"/>
          <p14:tracePt t="15741" x="2501900" y="3079750"/>
          <p14:tracePt t="15756" x="2514600" y="3054350"/>
          <p14:tracePt t="15773" x="2533650" y="3022600"/>
          <p14:tracePt t="15790" x="2565400" y="2990850"/>
          <p14:tracePt t="15807" x="2597150" y="2959100"/>
          <p14:tracePt t="15823" x="2647950" y="2933700"/>
          <p14:tracePt t="15840" x="2698750" y="2908300"/>
          <p14:tracePt t="15857" x="2736850" y="2895600"/>
          <p14:tracePt t="15873" x="2774950" y="2876550"/>
          <p14:tracePt t="15890" x="2800350" y="2870200"/>
          <p14:tracePt t="15907" x="2819400" y="2863850"/>
          <p14:tracePt t="15923" x="2832100" y="2857500"/>
          <p14:tracePt t="15940" x="2838450" y="2857500"/>
          <p14:tracePt t="15956" x="2844800" y="2857500"/>
          <p14:tracePt t="15973" x="2857500" y="2857500"/>
          <p14:tracePt t="15990" x="2863850" y="2857500"/>
          <p14:tracePt t="16007" x="2876550" y="2857500"/>
          <p14:tracePt t="16044" x="2882900" y="2857500"/>
          <p14:tracePt t="16276" x="2851150" y="2863850"/>
          <p14:tracePt t="16284" x="2806700" y="2870200"/>
          <p14:tracePt t="16284" x="2755900" y="2876550"/>
          <p14:tracePt t="16300" x="2692400" y="2882900"/>
          <p14:tracePt t="16308" x="2628900" y="2901950"/>
          <p14:tracePt t="16308" x="2552700" y="2927350"/>
          <p14:tracePt t="16323" x="2336800" y="2997200"/>
          <p14:tracePt t="16341" x="2216150" y="3054350"/>
          <p14:tracePt t="16357" x="2120900" y="3111500"/>
          <p14:tracePt t="16373" x="2044700" y="3187700"/>
          <p14:tracePt t="16390" x="1974850" y="3263900"/>
          <p14:tracePt t="16406" x="1924050" y="3359150"/>
          <p14:tracePt t="16424" x="1892300" y="3429000"/>
          <p14:tracePt t="16440" x="1879600" y="3460750"/>
          <p14:tracePt t="16456" x="1873250" y="3479800"/>
          <p14:tracePt t="16532" x="1873250" y="3486150"/>
          <p14:tracePt t="16540" x="1873250" y="3492500"/>
          <p14:tracePt t="16565" x="1879600" y="3492500"/>
          <p14:tracePt t="16580" x="1885950" y="3486150"/>
          <p14:tracePt t="16590" x="1898650" y="3486150"/>
          <p14:tracePt t="16590" x="1917700" y="3454400"/>
          <p14:tracePt t="16606" x="1949450" y="3409950"/>
          <p14:tracePt t="16623" x="1981200" y="3359150"/>
          <p14:tracePt t="16640" x="2038350" y="3321050"/>
          <p14:tracePt t="16657" x="2095500" y="3302000"/>
          <p14:tracePt t="16673" x="2159000" y="3295650"/>
          <p14:tracePt t="16690" x="2235200" y="3295650"/>
          <p14:tracePt t="16706" x="2311400" y="3321050"/>
          <p14:tracePt t="16723" x="2387600" y="3365500"/>
          <p14:tracePt t="16740" x="2406650" y="3378200"/>
          <p14:tracePt t="16757" x="2413000" y="3384550"/>
          <p14:tracePt t="16860" x="2419350" y="3384550"/>
          <p14:tracePt t="16876" x="2425700" y="3384550"/>
          <p14:tracePt t="16884" x="2425700" y="3365500"/>
          <p14:tracePt t="16886" x="2425700" y="3327400"/>
          <p14:tracePt t="16906" x="2425700" y="3276600"/>
          <p14:tracePt t="16907" x="2425700" y="3162300"/>
          <p14:tracePt t="16907" x="2425700" y="3092450"/>
          <p14:tracePt t="16924" x="2425700" y="2933700"/>
          <p14:tracePt t="16940" x="2425700" y="2755900"/>
          <p14:tracePt t="16957" x="2406650" y="2603500"/>
          <p14:tracePt t="16973" x="2381250" y="2482850"/>
          <p14:tracePt t="16990" x="2355850" y="2393950"/>
          <p14:tracePt t="17006" x="2343150" y="2368550"/>
          <p14:tracePt t="17023" x="2343150" y="2362200"/>
          <p14:tracePt t="17092" x="2336800" y="2362200"/>
          <p14:tracePt t="17108" x="2317750" y="2362200"/>
          <p14:tracePt t="17124" x="2298700" y="2406650"/>
          <p14:tracePt t="17124" x="2260600" y="2584450"/>
          <p14:tracePt t="17140" x="2222500" y="2901950"/>
          <p14:tracePt t="17157" x="2216150" y="3225800"/>
          <p14:tracePt t="17173" x="2216150" y="3562350"/>
          <p14:tracePt t="17190" x="2216150" y="3829050"/>
          <p14:tracePt t="17206" x="2222500" y="4000500"/>
          <p14:tracePt t="17223" x="2241550" y="4121150"/>
          <p14:tracePt t="17239" x="2254250" y="4216400"/>
          <p14:tracePt t="17256" x="2266950" y="4248150"/>
          <p14:tracePt t="17273" x="2266950" y="4254500"/>
          <p14:tracePt t="17316" x="2273300" y="4254500"/>
          <p14:tracePt t="17324" x="2279650" y="4254500"/>
          <p14:tracePt t="17324" x="2298700" y="4254500"/>
          <p14:tracePt t="17340" x="2305050" y="4133850"/>
          <p14:tracePt t="17356" x="2305050" y="3898900"/>
          <p14:tracePt t="17373" x="2305050" y="3524250"/>
          <p14:tracePt t="17390" x="2305050" y="3048000"/>
          <p14:tracePt t="17406" x="2266950" y="2609850"/>
          <p14:tracePt t="17423" x="2241550" y="2381250"/>
          <p14:tracePt t="17440" x="2241550" y="2254250"/>
          <p14:tracePt t="17457" x="2241550" y="2197100"/>
          <p14:tracePt t="17472" x="2241550" y="2184400"/>
          <p14:tracePt t="17564" x="2241550" y="2197100"/>
          <p14:tracePt t="17572" x="2241550" y="2266950"/>
          <p14:tracePt t="17578" x="2235200" y="2514600"/>
          <p14:tracePt t="17590" x="2216150" y="2806700"/>
          <p14:tracePt t="17606" x="2216150" y="3079750"/>
          <p14:tracePt t="17623" x="2216150" y="3225800"/>
          <p14:tracePt t="17639" x="2216150" y="3346450"/>
          <p14:tracePt t="17657" x="2222500" y="3441700"/>
          <p14:tracePt t="17673" x="2235200" y="3524250"/>
          <p14:tracePt t="17690" x="2235200" y="3581400"/>
          <p14:tracePt t="17706" x="2241550" y="3613150"/>
          <p14:tracePt t="17706" x="2241550" y="3619500"/>
          <p14:tracePt t="17724" x="2241550" y="3625850"/>
          <p14:tracePt t="17804" x="2247900" y="3625850"/>
          <p14:tracePt t="17816" x="2254250" y="3625850"/>
          <p14:tracePt t="17816" x="2260600" y="3587750"/>
          <p14:tracePt t="17823" x="2260600" y="3505200"/>
          <p14:tracePt t="17840" x="2260600" y="3219450"/>
          <p14:tracePt t="17856" x="2273300" y="2813050"/>
          <p14:tracePt t="17873" x="2279650" y="2381250"/>
          <p14:tracePt t="17890" x="2279650" y="2127250"/>
          <p14:tracePt t="17906" x="2279650" y="2038350"/>
          <p14:tracePt t="17923" x="2292350" y="2012950"/>
          <p14:tracePt t="18012" x="2292350" y="2025650"/>
          <p14:tracePt t="18020" x="2292350" y="2089150"/>
          <p14:tracePt t="18028" x="2292350" y="2165350"/>
          <p14:tracePt t="18036" x="2292350" y="2260600"/>
          <p14:tracePt t="18040" x="2292350" y="2508250"/>
          <p14:tracePt t="18056" x="2292350" y="2813050"/>
          <p14:tracePt t="18073" x="2292350" y="3168650"/>
          <p14:tracePt t="18090" x="2292350" y="3467100"/>
          <p14:tracePt t="18090" x="2292350" y="3594100"/>
          <p14:tracePt t="18108" x="2305050" y="3708400"/>
          <p14:tracePt t="18123" x="2317750" y="3943350"/>
          <p14:tracePt t="18140" x="2330450" y="4064000"/>
          <p14:tracePt t="18157" x="2349500" y="4171950"/>
          <p14:tracePt t="18173" x="2362200" y="4248150"/>
          <p14:tracePt t="18190" x="2362200" y="4292600"/>
          <p14:tracePt t="18207" x="2362200" y="4311650"/>
          <p14:tracePt t="18223" x="2368550" y="4324350"/>
          <p14:tracePt t="18356" x="2368550" y="4298950"/>
          <p14:tracePt t="18364" x="2368550" y="4191000"/>
          <p14:tracePt t="18373" x="2368550" y="4051300"/>
          <p14:tracePt t="18374" x="2362200" y="3638550"/>
          <p14:tracePt t="18390" x="2343150" y="3206750"/>
          <p14:tracePt t="18407" x="2343150" y="2940050"/>
          <p14:tracePt t="18423" x="2343150" y="2787650"/>
          <p14:tracePt t="18440" x="2343150" y="2673350"/>
          <p14:tracePt t="18456" x="2343150" y="2635250"/>
          <p14:tracePt t="18473" x="2343150" y="2622550"/>
          <p14:tracePt t="18489" x="2343150" y="2616200"/>
          <p14:tracePt t="18588" x="2343150" y="2647950"/>
          <p14:tracePt t="18596" x="2330450" y="2698750"/>
          <p14:tracePt t="18599" x="2305050" y="2781300"/>
          <p14:tracePt t="18606" x="2279650" y="2971800"/>
          <p14:tracePt t="18623" x="2247900" y="3181350"/>
          <p14:tracePt t="18640" x="2228850" y="3327400"/>
          <p14:tracePt t="18656" x="2216150" y="3460750"/>
          <p14:tracePt t="18673" x="2216150" y="3600450"/>
          <p14:tracePt t="18689" x="2216150" y="3695700"/>
          <p14:tracePt t="18706" x="2216150" y="3778250"/>
          <p14:tracePt t="18723" x="2216150" y="3867150"/>
          <p14:tracePt t="18741" x="2216150" y="3911600"/>
          <p14:tracePt t="18756" x="2216150" y="3943350"/>
          <p14:tracePt t="18773" x="2216150" y="3975100"/>
          <p14:tracePt t="18790" x="2216150" y="3994150"/>
          <p14:tracePt t="18806" x="2216150" y="4019550"/>
          <p14:tracePt t="18823" x="2216150" y="4032250"/>
          <p14:tracePt t="18840" x="2216150" y="4044950"/>
          <p14:tracePt t="18856" x="2216150" y="4051300"/>
          <p14:tracePt t="18873" x="2216150" y="4057650"/>
          <p14:tracePt t="18890" x="2216150" y="4064000"/>
          <p14:tracePt t="18906" x="2216150" y="4070350"/>
          <p14:tracePt t="18923" x="2216150" y="4076700"/>
          <p14:tracePt t="19525" x="2203450" y="4083050"/>
          <p14:tracePt t="19533" x="2190750" y="4089400"/>
          <p14:tracePt t="19540" x="2159000" y="4095750"/>
          <p14:tracePt t="19541" x="2114550" y="4127500"/>
          <p14:tracePt t="19558" x="2057400" y="4171950"/>
          <p14:tracePt t="19575" x="1968500" y="4248150"/>
          <p14:tracePt t="19591" x="1873250" y="4324350"/>
          <p14:tracePt t="19607" x="1790700" y="4406900"/>
          <p14:tracePt t="19624" x="1727200" y="4470400"/>
          <p14:tracePt t="19640" x="1689100" y="4521200"/>
          <p14:tracePt t="19657" x="1663700" y="4578350"/>
          <p14:tracePt t="19674" x="1644650" y="4635500"/>
          <p14:tracePt t="19690" x="1638300" y="4660900"/>
          <p14:tracePt t="19707" x="1625600" y="4718050"/>
          <p14:tracePt t="19707" x="1625600" y="4743450"/>
          <p14:tracePt t="19725" x="1625600" y="4794250"/>
          <p14:tracePt t="19741" x="1631950" y="4845050"/>
          <p14:tracePt t="19757" x="1657350" y="4883150"/>
          <p14:tracePt t="19774" x="1689100" y="4908550"/>
          <p14:tracePt t="19791" x="1765300" y="4933950"/>
          <p14:tracePt t="19807" x="1892300" y="4953000"/>
          <p14:tracePt t="19824" x="2012950" y="4953000"/>
          <p14:tracePt t="19841" x="2133600" y="4946650"/>
          <p14:tracePt t="19858" x="2247900" y="4876800"/>
          <p14:tracePt t="19874" x="2336800" y="4768850"/>
          <p14:tracePt t="19891" x="2393950" y="4654550"/>
          <p14:tracePt t="19907" x="2425700" y="4527550"/>
          <p14:tracePt t="19924" x="2438400" y="4343400"/>
          <p14:tracePt t="19941" x="2406650" y="4222750"/>
          <p14:tracePt t="19958" x="2362200" y="4121150"/>
          <p14:tracePt t="19974" x="2311400" y="4044950"/>
          <p14:tracePt t="19991" x="2260600" y="3975100"/>
          <p14:tracePt t="20007" x="2197100" y="3937000"/>
          <p14:tracePt t="20024" x="2127250" y="3905250"/>
          <p14:tracePt t="20040" x="2051050" y="3879850"/>
          <p14:tracePt t="20057" x="1974850" y="3860800"/>
          <p14:tracePt t="20074" x="1892300" y="3854450"/>
          <p14:tracePt t="20091" x="1803400" y="3854450"/>
          <p14:tracePt t="20107" x="1701800" y="3854450"/>
          <p14:tracePt t="20107" x="1638300" y="3867150"/>
          <p14:tracePt t="20125" x="1536700" y="3905250"/>
          <p14:tracePt t="20142" x="1441450" y="3962400"/>
          <p14:tracePt t="20158" x="1365250" y="4013200"/>
          <p14:tracePt t="20174" x="1289050" y="4083050"/>
          <p14:tracePt t="20191" x="1238250" y="4178300"/>
          <p14:tracePt t="20207" x="1212850" y="4273550"/>
          <p14:tracePt t="20224" x="1187450" y="4387850"/>
          <p14:tracePt t="20240" x="1187450" y="4483100"/>
          <p14:tracePt t="20258" x="1200150" y="4591050"/>
          <p14:tracePt t="20274" x="1225550" y="4705350"/>
          <p14:tracePt t="20291" x="1263650" y="4813300"/>
          <p14:tracePt t="20307" x="1301750" y="4914900"/>
          <p14:tracePt t="20324" x="1371600" y="5029200"/>
          <p14:tracePt t="20341" x="1416050" y="5080000"/>
          <p14:tracePt t="20358" x="1485900" y="5130800"/>
          <p14:tracePt t="20374" x="1587500" y="5162550"/>
          <p14:tracePt t="20391" x="1720850" y="5187950"/>
          <p14:tracePt t="20407" x="1885950" y="5200650"/>
          <p14:tracePt t="20424" x="2057400" y="5200650"/>
          <p14:tracePt t="20440" x="2171700" y="5187950"/>
          <p14:tracePt t="20457" x="2298700" y="5137150"/>
          <p14:tracePt t="20474" x="2387600" y="5048250"/>
          <p14:tracePt t="20491" x="2457450" y="4940300"/>
          <p14:tracePt t="20507" x="2501900" y="4787900"/>
          <p14:tracePt t="20507" x="2508250" y="4724400"/>
          <p14:tracePt t="20525" x="2508250" y="4559300"/>
          <p14:tracePt t="20541" x="2508250" y="4425950"/>
          <p14:tracePt t="20558" x="2457450" y="4292600"/>
          <p14:tracePt t="20574" x="2393950" y="4165600"/>
          <p14:tracePt t="20591" x="2317750" y="4070350"/>
          <p14:tracePt t="20607" x="2209800" y="3975100"/>
          <p14:tracePt t="20624" x="2095500" y="3924300"/>
          <p14:tracePt t="20641" x="1955800" y="3867150"/>
          <p14:tracePt t="20658" x="1816100" y="3848100"/>
          <p14:tracePt t="20674" x="1682750" y="3841750"/>
          <p14:tracePt t="20691" x="1549400" y="3841750"/>
          <p14:tracePt t="20707" x="1422400" y="3873500"/>
          <p14:tracePt t="20707" x="1371600" y="3898900"/>
          <p14:tracePt t="20725" x="1250950" y="3987800"/>
          <p14:tracePt t="20741" x="1168400" y="4057650"/>
          <p14:tracePt t="20757" x="1104900" y="4140200"/>
          <p14:tracePt t="20774" x="1079500" y="4216400"/>
          <p14:tracePt t="20791" x="1073150" y="4267200"/>
          <p14:tracePt t="20807" x="1066800" y="4318000"/>
          <p14:tracePt t="20824" x="1066800" y="4343400"/>
          <p14:tracePt t="20840" x="1066800" y="4362450"/>
          <p14:tracePt t="20857" x="1073150" y="4381500"/>
          <p14:tracePt t="20901" x="1079500" y="4387850"/>
          <p14:tracePt t="21798" x="1117600" y="4387850"/>
          <p14:tracePt t="21806" x="1162050" y="4381500"/>
          <p14:tracePt t="21807" x="1314450" y="4337050"/>
          <p14:tracePt t="21825" x="1485900" y="4267200"/>
          <p14:tracePt t="21843" x="1638300" y="4178300"/>
          <p14:tracePt t="21859" x="1739900" y="4095750"/>
          <p14:tracePt t="21891" x="1809750" y="4025900"/>
          <p14:tracePt t="21892" x="1847850" y="3956050"/>
          <p14:tracePt t="21908" x="1866900" y="3905250"/>
          <p14:tracePt t="21925" x="1879600" y="3835400"/>
          <p14:tracePt t="21942" x="1879600" y="3771900"/>
          <p14:tracePt t="21958" x="1879600" y="3689350"/>
          <p14:tracePt t="21975" x="1879600" y="3606800"/>
          <p14:tracePt t="21991" x="1879600" y="3492500"/>
          <p14:tracePt t="22008" x="1879600" y="3397250"/>
          <p14:tracePt t="22025" x="1879600" y="3314700"/>
          <p14:tracePt t="22042" x="1879600" y="3257550"/>
          <p14:tracePt t="22058" x="1879600" y="3213100"/>
          <p14:tracePt t="22075" x="1879600" y="3194050"/>
          <p14:tracePt t="22091" x="1873250" y="3181350"/>
          <p14:tracePt t="22108" x="1873250" y="3175000"/>
          <p14:tracePt t="22294" x="1885950" y="3162300"/>
          <p14:tracePt t="22303" x="1885950" y="3149600"/>
          <p14:tracePt t="22309" x="1898650" y="3111500"/>
          <p14:tracePt t="22310" x="1911350" y="3060700"/>
          <p14:tracePt t="22325" x="1917700" y="2882900"/>
          <p14:tracePt t="22342" x="1917700" y="2717800"/>
          <p14:tracePt t="22358" x="1917700" y="2603500"/>
          <p14:tracePt t="22375" x="1911350" y="2508250"/>
          <p14:tracePt t="22391" x="1905000" y="2451100"/>
          <p14:tracePt t="22408" x="1898650" y="2413000"/>
          <p14:tracePt t="22425" x="1898650" y="2400300"/>
          <p14:tracePt t="22442" x="1892300" y="2387600"/>
          <p14:tracePt t="22477" x="1892300" y="2381250"/>
          <p14:tracePt t="22886" x="1873250" y="2381250"/>
          <p14:tracePt t="22901" x="1854200" y="2444750"/>
          <p14:tracePt t="22910" x="1841500" y="2501900"/>
          <p14:tracePt t="22910" x="1803400" y="2609850"/>
          <p14:tracePt t="22926" x="1803400" y="2711450"/>
          <p14:tracePt t="22942" x="1790700" y="2800350"/>
          <p14:tracePt t="22959" x="1778000" y="2882900"/>
          <p14:tracePt t="22975" x="1765300" y="2959100"/>
          <p14:tracePt t="22992" x="1765300" y="3003550"/>
          <p14:tracePt t="23008" x="1765300" y="3067050"/>
          <p14:tracePt t="23025" x="1758950" y="3130550"/>
          <p14:tracePt t="23041" x="1746250" y="3194050"/>
          <p14:tracePt t="23058" x="1746250" y="3238500"/>
          <p14:tracePt t="23075" x="1739900" y="3295650"/>
          <p14:tracePt t="23091" x="1733550" y="3340100"/>
          <p14:tracePt t="23108" x="1727200" y="3384550"/>
          <p14:tracePt t="23108" x="1727200" y="3397250"/>
          <p14:tracePt t="23126" x="1727200" y="3435350"/>
          <p14:tracePt t="23142" x="1720850" y="3454400"/>
          <p14:tracePt t="23158" x="1720850" y="3467100"/>
          <p14:tracePt t="23175" x="1720850" y="3505200"/>
          <p14:tracePt t="23192" x="1720850" y="3530600"/>
          <p14:tracePt t="23208" x="1720850" y="3543300"/>
          <p14:tracePt t="23225" x="1720850" y="3568700"/>
          <p14:tracePt t="23241" x="1720850" y="3600450"/>
          <p14:tracePt t="23258" x="1720850" y="3625850"/>
          <p14:tracePt t="23275" x="1720850" y="3638550"/>
          <p14:tracePt t="23291" x="1720850" y="3663950"/>
          <p14:tracePt t="23308" x="1720850" y="3683000"/>
          <p14:tracePt t="23325" x="1720850" y="3702050"/>
          <p14:tracePt t="23342" x="1720850" y="3708400"/>
          <p14:tracePt t="23358" x="1720850" y="3714750"/>
          <p14:tracePt t="26061" x="1720850" y="3695700"/>
          <p14:tracePt t="26069" x="1720850" y="3632200"/>
          <p14:tracePt t="26078" x="1720850" y="3606800"/>
          <p14:tracePt t="26085" x="1720850" y="3600450"/>
          <p14:tracePt t="26085" x="1720850" y="3587750"/>
          <p14:tracePt t="26094" x="1739900" y="3536950"/>
          <p14:tracePt t="26110" x="1752600" y="3492500"/>
          <p14:tracePt t="26125" x="1771650" y="3460750"/>
          <p14:tracePt t="26142" x="1778000" y="3435350"/>
          <p14:tracePt t="26158" x="1790700" y="3403600"/>
          <p14:tracePt t="26174" x="1803400" y="3384550"/>
          <p14:tracePt t="26191" x="1816100" y="3346450"/>
          <p14:tracePt t="26208" x="1835150" y="3314700"/>
          <p14:tracePt t="26226" x="1841500" y="3263900"/>
          <p14:tracePt t="26241" x="1860550" y="3213100"/>
          <p14:tracePt t="26259" x="1866900" y="3181350"/>
          <p14:tracePt t="26275" x="1879600" y="3149600"/>
          <p14:tracePt t="26292" x="1879600" y="3136900"/>
          <p14:tracePt t="26308" x="1885950" y="3124200"/>
          <p14:tracePt t="26325" x="1892300" y="3098800"/>
          <p14:tracePt t="26341" x="1898650" y="3079750"/>
          <p14:tracePt t="26358" x="1911350" y="3054350"/>
          <p14:tracePt t="26375" x="1917700" y="3041650"/>
          <p14:tracePt t="26391" x="1924050" y="3028950"/>
          <p14:tracePt t="26429" x="1924050" y="3022600"/>
          <p14:tracePt t="26445" x="1924050" y="3009900"/>
          <p14:tracePt t="26461" x="1924050" y="3003550"/>
          <p14:tracePt t="26474" x="1924050" y="2984500"/>
          <p14:tracePt t="26475" x="1930400" y="2959100"/>
          <p14:tracePt t="26491" x="1936750" y="2927350"/>
          <p14:tracePt t="26508" x="1936750" y="2882900"/>
          <p14:tracePt t="26525" x="1943100" y="2851150"/>
          <p14:tracePt t="26541" x="1949450" y="2838450"/>
          <p14:tracePt t="26558" x="1949450" y="2825750"/>
          <p14:tracePt t="26574" x="1955800" y="2819400"/>
          <p14:tracePt t="26949" x="1962150" y="2819400"/>
          <p14:tracePt t="26957" x="2025650" y="2838450"/>
          <p14:tracePt t="26958" x="2101850" y="2863850"/>
          <p14:tracePt t="26974" x="2203450" y="2889250"/>
          <p14:tracePt t="26982" x="2413000" y="2952750"/>
          <p14:tracePt t="26991" x="2540000" y="2978150"/>
          <p14:tracePt t="27008" x="2660650" y="2997200"/>
          <p14:tracePt t="27025" x="2711450" y="2997200"/>
          <p14:tracePt t="27041" x="2749550" y="2997200"/>
          <p14:tracePt t="27058" x="2794000" y="2997200"/>
          <p14:tracePt t="27074" x="2819400" y="2990850"/>
          <p14:tracePt t="27092" x="2857500" y="2978150"/>
          <p14:tracePt t="27108" x="2889250" y="2971800"/>
          <p14:tracePt t="27108" x="2908300" y="2965450"/>
          <p14:tracePt t="27126" x="2933700" y="2952750"/>
          <p14:tracePt t="27142" x="2952750" y="2946400"/>
          <p14:tracePt t="27158" x="2971800" y="2933700"/>
          <p14:tracePt t="27174" x="2978150" y="2927350"/>
          <p14:tracePt t="27191" x="2984500" y="2914650"/>
          <p14:tracePt t="27208" x="2990850" y="2908300"/>
          <p14:tracePt t="27225" x="2997200" y="2901950"/>
          <p14:tracePt t="27242" x="3003550" y="2882900"/>
          <p14:tracePt t="27258" x="3016250" y="2863850"/>
          <p14:tracePt t="27274" x="3016250" y="2844800"/>
          <p14:tracePt t="27291" x="3016250" y="2825750"/>
          <p14:tracePt t="27308" x="3016250" y="2806700"/>
          <p14:tracePt t="27325" x="3016250" y="2794000"/>
          <p14:tracePt t="27341" x="3016250" y="2787650"/>
          <p14:tracePt t="27358" x="3016250" y="2781300"/>
          <p14:tracePt t="27374" x="3016250" y="2774950"/>
          <p14:tracePt t="27391" x="3016250" y="2768600"/>
          <p14:tracePt t="27408" x="3003550" y="2762250"/>
          <p14:tracePt t="27424" x="2984500" y="2755900"/>
          <p14:tracePt t="27441" x="2959100" y="2755900"/>
          <p14:tracePt t="27458" x="2933700" y="2755900"/>
          <p14:tracePt t="27474" x="2914650" y="2755900"/>
          <p14:tracePt t="27492" x="2908300" y="2755900"/>
          <p14:tracePt t="27508" x="2889250" y="2755900"/>
          <p14:tracePt t="27525" x="2876550" y="2755900"/>
          <p14:tracePt t="27541" x="2844800" y="2755900"/>
          <p14:tracePt t="27558" x="2825750" y="2755900"/>
          <p14:tracePt t="27574" x="2800350" y="2755900"/>
          <p14:tracePt t="27591" x="2774950" y="2762250"/>
          <p14:tracePt t="27608" x="2743200" y="2768600"/>
          <p14:tracePt t="27625" x="2730500" y="2774950"/>
          <p14:tracePt t="27641" x="2705100" y="2787650"/>
          <p14:tracePt t="27658" x="2679700" y="2800350"/>
          <p14:tracePt t="27674" x="2667000" y="2806700"/>
          <p14:tracePt t="27691" x="2654300" y="2819400"/>
          <p14:tracePt t="27708" x="2641600" y="2832100"/>
          <p14:tracePt t="27708" x="2635250" y="2832100"/>
          <p14:tracePt t="27725" x="2622550" y="2851150"/>
          <p14:tracePt t="27741" x="2603500" y="2876550"/>
          <p14:tracePt t="27758" x="2584450" y="2914650"/>
          <p14:tracePt t="27774" x="2571750" y="2952750"/>
          <p14:tracePt t="27791" x="2552700" y="3016250"/>
          <p14:tracePt t="27808" x="2540000" y="3054350"/>
          <p14:tracePt t="27825" x="2540000" y="3073400"/>
          <p14:tracePt t="27841" x="2540000" y="3079750"/>
          <p14:tracePt t="27858" x="2533650" y="3117850"/>
          <p14:tracePt t="27874" x="2533650" y="3155950"/>
          <p14:tracePt t="27891" x="2533650" y="3187700"/>
          <p14:tracePt t="27891" x="2533650" y="3206750"/>
          <p14:tracePt t="27909" x="2533650" y="3225800"/>
          <p14:tracePt t="27924" x="2540000" y="3276600"/>
          <p14:tracePt t="27942" x="2552700" y="3314700"/>
          <p14:tracePt t="27958" x="2559050" y="3352800"/>
          <p14:tracePt t="27975" x="2565400" y="3390900"/>
          <p14:tracePt t="27991" x="2578100" y="3422650"/>
          <p14:tracePt t="28008" x="2597150" y="3460750"/>
          <p14:tracePt t="28025" x="2603500" y="3486150"/>
          <p14:tracePt t="28041" x="2622550" y="3505200"/>
          <p14:tracePt t="28058" x="2628900" y="3517900"/>
          <p14:tracePt t="28075" x="2628900" y="3524250"/>
          <p14:tracePt t="28091" x="2635250" y="3536950"/>
          <p14:tracePt t="28108" x="2647950" y="3549650"/>
          <p14:tracePt t="28124" x="2660650" y="3556000"/>
          <p14:tracePt t="28142" x="2673350" y="3568700"/>
          <p14:tracePt t="28158" x="2692400" y="3575050"/>
          <p14:tracePt t="28175" x="2711450" y="3581400"/>
          <p14:tracePt t="28191" x="2730500" y="3594100"/>
          <p14:tracePt t="28208" x="2736850" y="3594100"/>
          <p14:tracePt t="28357" x="2724150" y="3594100"/>
          <p14:tracePt t="28365" x="2692400" y="3594100"/>
          <p14:tracePt t="28374" x="2654300" y="3594100"/>
          <p14:tracePt t="28375" x="2552700" y="3556000"/>
          <p14:tracePt t="28391" x="2432050" y="3492500"/>
          <p14:tracePt t="28408" x="2305050" y="3409950"/>
          <p14:tracePt t="28424" x="2159000" y="3333750"/>
          <p14:tracePt t="28441" x="2038350" y="3251200"/>
          <p14:tracePt t="28458" x="1930400" y="3187700"/>
          <p14:tracePt t="28475" x="1860550" y="3143250"/>
          <p14:tracePt t="28491" x="1816100" y="3105150"/>
          <p14:tracePt t="28508" x="1790700" y="3086100"/>
          <p14:tracePt t="28524" x="1771650" y="3041650"/>
          <p14:tracePt t="28542" x="1765300" y="2990850"/>
          <p14:tracePt t="28558" x="1765300" y="2933700"/>
          <p14:tracePt t="28575" x="1765300" y="2863850"/>
          <p14:tracePt t="28591" x="1771650" y="2806700"/>
          <p14:tracePt t="28608" x="1790700" y="2762250"/>
          <p14:tracePt t="28624" x="1803400" y="2730500"/>
          <p14:tracePt t="28641" x="1809750" y="2705100"/>
          <p14:tracePt t="28658" x="1809750" y="2686050"/>
          <p14:tracePt t="28773" x="1809750" y="2711450"/>
          <p14:tracePt t="28781" x="1790700" y="2781300"/>
          <p14:tracePt t="28789" x="1778000" y="2857500"/>
          <p14:tracePt t="28797" x="1765300" y="3016250"/>
          <p14:tracePt t="28808" x="1765300" y="3155950"/>
          <p14:tracePt t="28825" x="1765300" y="3282950"/>
          <p14:tracePt t="28841" x="1778000" y="3390900"/>
          <p14:tracePt t="28858" x="1790700" y="3467100"/>
          <p14:tracePt t="28875" x="1803400" y="3498850"/>
          <p14:tracePt t="28891" x="1803400" y="3505200"/>
          <p14:tracePt t="28949" x="1803400" y="3511550"/>
          <p14:tracePt t="28957" x="1828800" y="3498850"/>
          <p14:tracePt t="28967" x="1841500" y="3486150"/>
          <p14:tracePt t="28975" x="1847850" y="3397250"/>
          <p14:tracePt t="28991" x="1873250" y="3232150"/>
          <p14:tracePt t="29008" x="1905000" y="2946400"/>
          <p14:tracePt t="29024" x="1924050" y="2724150"/>
          <p14:tracePt t="29041" x="1943100" y="2546350"/>
          <p14:tracePt t="29058" x="1962150" y="2425700"/>
          <p14:tracePt t="29075" x="1962150" y="2400300"/>
          <p14:tracePt t="29091" x="1962150" y="2393950"/>
          <p14:tracePt t="29165" x="1962150" y="2400300"/>
          <p14:tracePt t="29173" x="1955800" y="2470150"/>
          <p14:tracePt t="29184" x="1936750" y="2609850"/>
          <p14:tracePt t="29189" x="1917700" y="2806700"/>
          <p14:tracePt t="29193" x="1885950" y="3124200"/>
          <p14:tracePt t="29208" x="1854200" y="3390900"/>
          <p14:tracePt t="29224" x="1854200" y="3524250"/>
          <p14:tracePt t="29241" x="1854200" y="3606800"/>
          <p14:tracePt t="29258" x="1854200" y="3632200"/>
          <p14:tracePt t="29349" x="1854200" y="3638550"/>
          <p14:tracePt t="29360" x="1866900" y="3638550"/>
          <p14:tracePt t="29375" x="1873250" y="3600450"/>
          <p14:tracePt t="29375" x="1879600" y="3486150"/>
          <p14:tracePt t="29391" x="1879600" y="3282950"/>
          <p14:tracePt t="29408" x="1879600" y="2984500"/>
          <p14:tracePt t="29424" x="1879600" y="2819400"/>
          <p14:tracePt t="29441" x="1879600" y="2705100"/>
          <p14:tracePt t="29458" x="1879600" y="2660650"/>
          <p14:tracePt t="29474" x="1879600" y="2654300"/>
          <p14:tracePt t="29549" x="1879600" y="2660650"/>
          <p14:tracePt t="29557" x="1879600" y="2724150"/>
          <p14:tracePt t="29558" x="1879600" y="2952750"/>
          <p14:tracePt t="29574" x="1879600" y="3270250"/>
          <p14:tracePt t="29591" x="1879600" y="3448050"/>
          <p14:tracePt t="29608" x="1885950" y="3581400"/>
          <p14:tracePt t="29625" x="1898650" y="3676650"/>
          <p14:tracePt t="29641" x="1898650" y="3708400"/>
          <p14:tracePt t="29717" x="1905000" y="3714750"/>
          <p14:tracePt t="29734" x="1911350" y="3714750"/>
          <p14:tracePt t="29734" x="1924050" y="3714750"/>
          <p14:tracePt t="29741" x="1936750" y="3619500"/>
          <p14:tracePt t="29759" x="1936750" y="3454400"/>
          <p14:tracePt t="29774" x="1936750" y="3257550"/>
          <p14:tracePt t="29791" x="1936750" y="3086100"/>
          <p14:tracePt t="29808" x="1936750" y="2965450"/>
          <p14:tracePt t="29824" x="1936750" y="2908300"/>
          <p14:tracePt t="29841" x="1936750" y="2882900"/>
          <p14:tracePt t="29858" x="1936750" y="2876550"/>
          <p14:tracePt t="29874" x="1936750" y="2870200"/>
          <p14:tracePt t="30013" x="1936750" y="2889250"/>
          <p14:tracePt t="30022" x="1936750" y="2908300"/>
          <p14:tracePt t="30023" x="1936750" y="2971800"/>
          <p14:tracePt t="30041" x="1936750" y="3035300"/>
          <p14:tracePt t="30058" x="1936750" y="3073400"/>
          <p14:tracePt t="30074" x="1936750" y="3098800"/>
          <p14:tracePt t="30091" x="1936750" y="3130550"/>
          <p14:tracePt t="30108" x="1936750" y="3149600"/>
          <p14:tracePt t="30124" x="1936750" y="3168650"/>
          <p14:tracePt t="30141" x="1936750" y="3187700"/>
          <p14:tracePt t="30158" x="1936750" y="3206750"/>
          <p14:tracePt t="30174" x="1943100" y="3225800"/>
          <p14:tracePt t="30191" x="1949450" y="3257550"/>
          <p14:tracePt t="30208" x="1949450" y="3270250"/>
          <p14:tracePt t="30224" x="1955800" y="3282950"/>
          <p14:tracePt t="30241" x="1974850" y="3308350"/>
          <p14:tracePt t="30258" x="2006600" y="3321050"/>
          <p14:tracePt t="30275" x="2063750" y="3352800"/>
          <p14:tracePt t="30291" x="2146300" y="3378200"/>
          <p14:tracePt t="30308" x="2247900" y="3384550"/>
          <p14:tracePt t="30324" x="2368550" y="3371850"/>
          <p14:tracePt t="30341" x="2432050" y="3314700"/>
          <p14:tracePt t="30358" x="2489200" y="3194050"/>
          <p14:tracePt t="30374" x="2546350" y="3048000"/>
          <p14:tracePt t="30391" x="2578100" y="2736850"/>
          <p14:tracePt t="30408" x="2584450" y="2463800"/>
          <p14:tracePt t="30425" x="2552700" y="2279650"/>
          <p14:tracePt t="30441" x="2495550" y="2152650"/>
          <p14:tracePt t="30458" x="2432050" y="2070100"/>
          <p14:tracePt t="30474" x="2400300" y="2032000"/>
          <p14:tracePt t="30491" x="2374900" y="2019300"/>
          <p14:tracePt t="30508" x="2330450" y="2019300"/>
          <p14:tracePt t="30524" x="2203450" y="2070100"/>
          <p14:tracePt t="30541" x="2076450" y="2178050"/>
          <p14:tracePt t="30558" x="1905000" y="2336800"/>
          <p14:tracePt t="30574" x="1778000" y="2508250"/>
          <p14:tracePt t="30591" x="1676400" y="2673350"/>
          <p14:tracePt t="30608" x="1612900" y="2838450"/>
          <p14:tracePt t="30625" x="1581150" y="2984500"/>
          <p14:tracePt t="30641" x="1574800" y="3117850"/>
          <p14:tracePt t="30658" x="1574800" y="3257550"/>
          <p14:tracePt t="30674" x="1581150" y="3378200"/>
          <p14:tracePt t="30691" x="1625600" y="3498850"/>
          <p14:tracePt t="30708" x="1682750" y="3613150"/>
          <p14:tracePt t="30708" x="1714500" y="3670300"/>
          <p14:tracePt t="30726" x="1790700" y="3765550"/>
          <p14:tracePt t="30741" x="1854200" y="3829050"/>
          <p14:tracePt t="30758" x="1936750" y="3879850"/>
          <p14:tracePt t="30775" x="2012950" y="3905250"/>
          <p14:tracePt t="30791" x="2108200" y="3937000"/>
          <p14:tracePt t="30808" x="2222500" y="3943350"/>
          <p14:tracePt t="30824" x="2362200" y="3943350"/>
          <p14:tracePt t="30841" x="2482850" y="3892550"/>
          <p14:tracePt t="30858" x="2622550" y="3765550"/>
          <p14:tracePt t="30874" x="2743200" y="3587750"/>
          <p14:tracePt t="30891" x="2832100" y="3390900"/>
          <p14:tracePt t="30907" x="2889250" y="3194050"/>
          <p14:tracePt t="30907" x="2908300" y="3111500"/>
          <p14:tracePt t="30925" x="2914650" y="2971800"/>
          <p14:tracePt t="30941" x="2914650" y="2851150"/>
          <p14:tracePt t="30958" x="2882900" y="2736850"/>
          <p14:tracePt t="30974" x="2838450" y="2660650"/>
          <p14:tracePt t="30991" x="2794000" y="2590800"/>
          <p14:tracePt t="31008" x="2743200" y="2533650"/>
          <p14:tracePt t="31024" x="2679700" y="2476500"/>
          <p14:tracePt t="31041" x="2578100" y="2432050"/>
          <p14:tracePt t="31058" x="2463800" y="2387600"/>
          <p14:tracePt t="31074" x="2355850" y="2374900"/>
          <p14:tracePt t="31091" x="2254250" y="2374900"/>
          <p14:tracePt t="31107" x="2146300" y="2393950"/>
          <p14:tracePt t="31107" x="2089150" y="2425700"/>
          <p14:tracePt t="31125" x="1993900" y="2501900"/>
          <p14:tracePt t="31141" x="1905000" y="2597150"/>
          <p14:tracePt t="31158" x="1822450" y="2711450"/>
          <p14:tracePt t="31174" x="1752600" y="2819400"/>
          <p14:tracePt t="31191" x="1720850" y="2914650"/>
          <p14:tracePt t="31208" x="1701800" y="3003550"/>
          <p14:tracePt t="31224" x="1701800" y="3022600"/>
          <p14:tracePt t="31241" x="1714500" y="3073400"/>
          <p14:tracePt t="31257" x="1714500" y="3117850"/>
          <p14:tracePt t="31275" x="1720850" y="3149600"/>
          <p14:tracePt t="31291" x="1733550" y="3175000"/>
          <p14:tracePt t="31308" x="1733550" y="3187700"/>
          <p14:tracePt t="31365" x="1733550" y="3194050"/>
          <p14:tracePt t="31397" x="1739900" y="3194050"/>
          <p14:tracePt t="31429" x="1739900" y="3200400"/>
          <p14:tracePt t="31837" x="1746250" y="3206750"/>
          <p14:tracePt t="31845" x="1752600" y="3206750"/>
          <p14:tracePt t="31853" x="1765300" y="3206750"/>
          <p14:tracePt t="31861" x="1784350" y="3206750"/>
          <p14:tracePt t="31875" x="1822450" y="3206750"/>
          <p14:tracePt t="31891" x="1879600" y="3206750"/>
          <p14:tracePt t="31907" x="1962150" y="3206750"/>
          <p14:tracePt t="31923" x="2165350" y="3168650"/>
          <p14:tracePt t="31942" x="2343150" y="3149600"/>
          <p14:tracePt t="31958" x="2508250" y="3124200"/>
          <p14:tracePt t="31974" x="2635250" y="3105150"/>
          <p14:tracePt t="31991" x="2724150" y="3092450"/>
          <p14:tracePt t="32008" x="2781300" y="3073400"/>
          <p14:tracePt t="32024" x="2800350" y="3067050"/>
          <p14:tracePt t="32041" x="2825750" y="3060700"/>
          <p14:tracePt t="32057" x="2851150" y="3041650"/>
          <p14:tracePt t="32074" x="2882900" y="3016250"/>
          <p14:tracePt t="32091" x="2901950" y="3003550"/>
          <p14:tracePt t="32108" x="2927350" y="2984500"/>
          <p14:tracePt t="32124" x="2946400" y="2965450"/>
          <p14:tracePt t="32142" x="2946400" y="2946400"/>
          <p14:tracePt t="32158" x="2959100" y="2927350"/>
          <p14:tracePt t="32175" x="2959100" y="2914650"/>
          <p14:tracePt t="32191" x="2965450" y="2895600"/>
          <p14:tracePt t="32208" x="2971800" y="2876550"/>
          <p14:tracePt t="32224" x="2971800" y="2863850"/>
          <p14:tracePt t="32241" x="2971800" y="2851150"/>
          <p14:tracePt t="32257" x="2971800" y="2844800"/>
          <p14:tracePt t="32274" x="2971800" y="2832100"/>
          <p14:tracePt t="32291" x="2971800" y="2825750"/>
          <p14:tracePt t="32308" x="2965450" y="2813050"/>
          <p14:tracePt t="32324" x="2946400" y="2800350"/>
          <p14:tracePt t="32342" x="2921000" y="2781300"/>
          <p14:tracePt t="32358" x="2901950" y="2768600"/>
          <p14:tracePt t="32374" x="2857500" y="2755900"/>
          <p14:tracePt t="32391" x="2838450" y="2749550"/>
          <p14:tracePt t="32408" x="2819400" y="2736850"/>
          <p14:tracePt t="32424" x="2800350" y="2736850"/>
          <p14:tracePt t="32441" x="2787650" y="2736850"/>
          <p14:tracePt t="32458" x="2768600" y="2736850"/>
          <p14:tracePt t="32475" x="2743200" y="2736850"/>
          <p14:tracePt t="32491" x="2705100" y="2755900"/>
          <p14:tracePt t="32508" x="2673350" y="2781300"/>
          <p14:tracePt t="32524" x="2628900" y="2825750"/>
          <p14:tracePt t="32541" x="2603500" y="2870200"/>
          <p14:tracePt t="32558" x="2578100" y="2921000"/>
          <p14:tracePt t="32574" x="2559050" y="2978150"/>
          <p14:tracePt t="32591" x="2552700" y="3035300"/>
          <p14:tracePt t="32608" x="2540000" y="3092450"/>
          <p14:tracePt t="32624" x="2533650" y="3136900"/>
          <p14:tracePt t="32641" x="2527300" y="3181350"/>
          <p14:tracePt t="32657" x="2527300" y="3232150"/>
          <p14:tracePt t="32674" x="2527300" y="3270250"/>
          <p14:tracePt t="32691" x="2527300" y="3308350"/>
          <p14:tracePt t="32708" x="2533650" y="3340100"/>
          <p14:tracePt t="32724" x="2546350" y="3390900"/>
          <p14:tracePt t="32741" x="2559050" y="3435350"/>
          <p14:tracePt t="32758" x="2571750" y="3454400"/>
          <p14:tracePt t="32774" x="2590800" y="3479800"/>
          <p14:tracePt t="32791" x="2609850" y="3511550"/>
          <p14:tracePt t="32808" x="2628900" y="3536950"/>
          <p14:tracePt t="32824" x="2654300" y="3556000"/>
          <p14:tracePt t="32841" x="2686050" y="3581400"/>
          <p14:tracePt t="32857" x="2724150" y="3606800"/>
          <p14:tracePt t="32874" x="2774950" y="3632200"/>
          <p14:tracePt t="32892" x="2813050" y="3644900"/>
          <p14:tracePt t="32908" x="2876550" y="3651250"/>
          <p14:tracePt t="32926" x="2901950" y="3657600"/>
          <p14:tracePt t="32941" x="2927350" y="3657600"/>
          <p14:tracePt t="32958" x="2959100" y="3657600"/>
          <p14:tracePt t="32974" x="2990850" y="3657600"/>
          <p14:tracePt t="32991" x="3022600" y="3657600"/>
          <p14:tracePt t="33008" x="3048000" y="3657600"/>
          <p14:tracePt t="33024" x="3073400" y="3632200"/>
          <p14:tracePt t="33041" x="3098800" y="3625850"/>
          <p14:tracePt t="33058" x="3105150" y="3619500"/>
          <p14:tracePt t="33074" x="3124200" y="3606800"/>
          <p14:tracePt t="33091" x="3136900" y="3594100"/>
          <p14:tracePt t="33107" x="3136900" y="3581400"/>
          <p14:tracePt t="33107" x="3143250" y="3575050"/>
          <p14:tracePt t="33893" x="3143250" y="3568700"/>
          <p14:tracePt t="35525" x="3130550" y="3543300"/>
          <p14:tracePt t="35533" x="3117850" y="3530600"/>
          <p14:tracePt t="35534" x="3105150" y="3517900"/>
          <p14:tracePt t="35541" x="3073400" y="3486150"/>
          <p14:tracePt t="35558" x="3060700" y="3467100"/>
          <p14:tracePt t="35575" x="3054350" y="3460750"/>
          <p14:tracePt t="35592" x="3048000" y="3454400"/>
          <p14:tracePt t="35608" x="3048000" y="3448050"/>
          <p14:tracePt t="35645" x="3041650" y="3441700"/>
          <p14:tracePt t="35677" x="3035300" y="3435350"/>
          <p14:tracePt t="35692" x="3028950" y="3422650"/>
          <p14:tracePt t="35696" x="3016250" y="3416300"/>
          <p14:tracePt t="35707" x="3003550" y="3384550"/>
          <p14:tracePt t="35724" x="2984500" y="3333750"/>
          <p14:tracePt t="35741" x="2971800" y="3295650"/>
          <p14:tracePt t="35757" x="2959100" y="3257550"/>
          <p14:tracePt t="35774" x="2946400" y="3213100"/>
          <p14:tracePt t="35790" x="2940050" y="3181350"/>
          <p14:tracePt t="35808" x="2914650" y="3136900"/>
          <p14:tracePt t="35824" x="2895600" y="3105150"/>
          <p14:tracePt t="35841" x="2889250" y="3086100"/>
          <p14:tracePt t="35857" x="2876550" y="3073400"/>
          <p14:tracePt t="35874" x="2870200" y="3060700"/>
          <p14:tracePt t="35891" x="2863850" y="3048000"/>
          <p14:tracePt t="35908" x="2857500" y="3041650"/>
          <p14:tracePt t="35924" x="2851150" y="3035300"/>
          <p14:tracePt t="35981" x="2844800" y="3022600"/>
          <p14:tracePt t="36029" x="2838450" y="3022600"/>
          <p14:tracePt t="36109" x="2832100" y="3022600"/>
          <p14:tracePt t="36140" x="2825750" y="3022600"/>
          <p14:tracePt t="36155" x="2819400" y="3022600"/>
          <p14:tracePt t="36158" x="2813050" y="3022600"/>
          <p14:tracePt t="36173" x="2806700" y="3022600"/>
          <p14:tracePt t="36174" x="2794000" y="3022600"/>
          <p14:tracePt t="36191" x="2781300" y="3022600"/>
          <p14:tracePt t="36206" x="2774950" y="3022600"/>
          <p14:tracePt t="36224" x="2768600" y="3022600"/>
          <p14:tracePt t="36241" x="2762250" y="3022600"/>
          <p14:tracePt t="36258" x="2755900" y="3022600"/>
          <p14:tracePt t="36274" x="2749550" y="3022600"/>
          <p14:tracePt t="36291" x="2743200" y="3028950"/>
          <p14:tracePt t="36307" x="2724150" y="3028950"/>
          <p14:tracePt t="36325" x="2711450" y="3035300"/>
          <p14:tracePt t="36341" x="2705100" y="3035300"/>
          <p14:tracePt t="36358" x="2692400" y="3041650"/>
          <p14:tracePt t="36374" x="2679700" y="3041650"/>
          <p14:tracePt t="36391" x="2660650" y="3048000"/>
          <p14:tracePt t="36407" x="2641600" y="3054350"/>
          <p14:tracePt t="36424" x="2616200" y="3054350"/>
          <p14:tracePt t="36441" x="2603500" y="3054350"/>
          <p14:tracePt t="36458" x="2571750" y="3060700"/>
          <p14:tracePt t="36474" x="2546350" y="3067050"/>
          <p14:tracePt t="36491" x="2514600" y="3067050"/>
          <p14:tracePt t="36507" x="2495550" y="3073400"/>
          <p14:tracePt t="36507" x="2482850" y="3079750"/>
          <p14:tracePt t="36525" x="2470150" y="3086100"/>
          <p14:tracePt t="36541" x="2457450" y="3086100"/>
          <p14:tracePt t="36557" x="2451100" y="3092450"/>
          <p14:tracePt t="36574" x="2444750" y="3098800"/>
          <p14:tracePt t="36591" x="2438400" y="3098800"/>
          <p14:tracePt t="36607" x="2432050" y="3098800"/>
          <p14:tracePt t="36624" x="2425700" y="3098800"/>
          <p14:tracePt t="36642" x="2419350" y="3105150"/>
          <p14:tracePt t="36658" x="2413000" y="3105150"/>
          <p14:tracePt t="36694" x="2406650" y="3105150"/>
          <p14:tracePt t="36695" x="2406650" y="3111500"/>
          <p14:tracePt t="36734" x="2400300" y="3111500"/>
          <p14:tracePt t="36756" x="2393950" y="3111500"/>
          <p14:tracePt t="36773" x="2387600" y="3111500"/>
          <p14:tracePt t="36782" x="2381250" y="3117850"/>
          <p14:tracePt t="36797" x="2374900" y="3117850"/>
          <p14:tracePt t="36837" x="2368550" y="3117850"/>
          <p14:tracePt t="36845" x="2362200" y="3124200"/>
          <p14:tracePt t="36857" x="2349500" y="3130550"/>
          <p14:tracePt t="36858" x="2317750" y="3130550"/>
          <p14:tracePt t="36874" x="2273300" y="3149600"/>
          <p14:tracePt t="36892" x="2241550" y="3162300"/>
          <p14:tracePt t="36907" x="2190750" y="3187700"/>
          <p14:tracePt t="36925" x="2159000" y="3213100"/>
          <p14:tracePt t="36941" x="2127250" y="3232150"/>
          <p14:tracePt t="36958" x="2101850" y="3251200"/>
          <p14:tracePt t="36974" x="2076450" y="3276600"/>
          <p14:tracePt t="36991" x="2070100" y="3282950"/>
          <p14:tracePt t="37007" x="2063750" y="3289300"/>
          <p14:tracePt t="37024" x="2057400" y="3314700"/>
          <p14:tracePt t="37060" x="2051050" y="3321050"/>
          <p14:tracePt t="37076" x="2044700" y="3327400"/>
          <p14:tracePt t="37092" x="2044700" y="3333750"/>
          <p14:tracePt t="37125" x="2038350" y="3346450"/>
          <p14:tracePt t="37164" x="2038350" y="3352800"/>
          <p14:tracePt t="37188" x="2032000" y="3359150"/>
          <p14:tracePt t="37213" x="2032000" y="3365500"/>
          <p14:tracePt t="37581" x="2032000" y="3359150"/>
          <p14:tracePt t="37588" x="2032000" y="3340100"/>
          <p14:tracePt t="37599" x="2032000" y="3321050"/>
          <p14:tracePt t="37605" x="2032000" y="3308350"/>
          <p14:tracePt t="37610" x="2032000" y="3282950"/>
          <p14:tracePt t="37624" x="2032000" y="3251200"/>
          <p14:tracePt t="37641" x="2038350" y="3232150"/>
          <p14:tracePt t="37657" x="2038350" y="3206750"/>
          <p14:tracePt t="37674" x="2038350" y="3187700"/>
          <p14:tracePt t="37690" x="2044700" y="3155950"/>
          <p14:tracePt t="37707" x="2044700" y="3136900"/>
          <p14:tracePt t="37707" x="2044700" y="3124200"/>
          <p14:tracePt t="37725" x="2044700" y="3117850"/>
          <p14:tracePt t="40109" x="2076450" y="3117850"/>
          <p14:tracePt t="40114" x="2127250" y="3149600"/>
          <p14:tracePt t="40125" x="2184400" y="3175000"/>
          <p14:tracePt t="40125" x="2330450" y="3244850"/>
          <p14:tracePt t="40142" x="2438400" y="3295650"/>
          <p14:tracePt t="40158" x="2540000" y="3321050"/>
          <p14:tracePt t="40174" x="2603500" y="3340100"/>
          <p14:tracePt t="40192" x="2667000" y="3346450"/>
          <p14:tracePt t="40207" x="2724150" y="3346450"/>
          <p14:tracePt t="40224" x="2768600" y="3346450"/>
          <p14:tracePt t="40240" x="2806700" y="3340100"/>
          <p14:tracePt t="40257" x="2838450" y="3314700"/>
          <p14:tracePt t="40274" x="2870200" y="3295650"/>
          <p14:tracePt t="40291" x="2889250" y="3276600"/>
          <p14:tracePt t="40307" x="2914650" y="3194050"/>
          <p14:tracePt t="40325" x="2927350" y="3149600"/>
          <p14:tracePt t="40341" x="2927350" y="3067050"/>
          <p14:tracePt t="40357" x="2927350" y="3003550"/>
          <p14:tracePt t="40374" x="2927350" y="2952750"/>
          <p14:tracePt t="40391" x="2921000" y="2895600"/>
          <p14:tracePt t="40407" x="2914650" y="2870200"/>
          <p14:tracePt t="40424" x="2901950" y="2851150"/>
          <p14:tracePt t="40440" x="2889250" y="2832100"/>
          <p14:tracePt t="40457" x="2876550" y="2813050"/>
          <p14:tracePt t="40474" x="2857500" y="2787650"/>
          <p14:tracePt t="40491" x="2825750" y="2755900"/>
          <p14:tracePt t="40507" x="2768600" y="2705100"/>
          <p14:tracePt t="40525" x="2717800" y="2673350"/>
          <p14:tracePt t="40541" x="2673350" y="2660650"/>
          <p14:tracePt t="40557" x="2622550" y="2641600"/>
          <p14:tracePt t="40574" x="2565400" y="2635250"/>
          <p14:tracePt t="40590" x="2514600" y="2628900"/>
          <p14:tracePt t="40607" x="2451100" y="2628900"/>
          <p14:tracePt t="40624" x="2387600" y="2628900"/>
          <p14:tracePt t="40640" x="2311400" y="2641600"/>
          <p14:tracePt t="40657" x="2222500" y="2667000"/>
          <p14:tracePt t="40673" x="2159000" y="2692400"/>
          <p14:tracePt t="40690" x="2082800" y="2730500"/>
          <p14:tracePt t="40707" x="2019300" y="2768600"/>
          <p14:tracePt t="40707" x="1987550" y="2794000"/>
          <p14:tracePt t="40725" x="1949450" y="2832100"/>
          <p14:tracePt t="40741" x="1917700" y="2876550"/>
          <p14:tracePt t="40757" x="1892300" y="2927350"/>
          <p14:tracePt t="40774" x="1860550" y="2997200"/>
          <p14:tracePt t="40790" x="1847850" y="3054350"/>
          <p14:tracePt t="40807" x="1828800" y="3117850"/>
          <p14:tracePt t="40824" x="1816100" y="3200400"/>
          <p14:tracePt t="40840" x="1803400" y="3276600"/>
          <p14:tracePt t="40857" x="1803400" y="3333750"/>
          <p14:tracePt t="40874" x="1803400" y="3409950"/>
          <p14:tracePt t="40890" x="1828800" y="3473450"/>
          <p14:tracePt t="40907" x="1828800" y="3486150"/>
          <p14:tracePt t="40907" x="1835150" y="3517900"/>
          <p14:tracePt t="40925" x="1860550" y="3568700"/>
          <p14:tracePt t="40941" x="1905000" y="3619500"/>
          <p14:tracePt t="40957" x="1924050" y="3632200"/>
          <p14:tracePt t="40974" x="1968500" y="3670300"/>
          <p14:tracePt t="40990" x="2025650" y="3708400"/>
          <p14:tracePt t="41007" x="2089150" y="3746500"/>
          <p14:tracePt t="41024" x="2171700" y="3765550"/>
          <p14:tracePt t="41040" x="2273300" y="3790950"/>
          <p14:tracePt t="41057" x="2374900" y="3829050"/>
          <p14:tracePt t="41074" x="2457450" y="3848100"/>
          <p14:tracePt t="41090" x="2546350" y="3860800"/>
          <p14:tracePt t="41107" x="2616200" y="3860800"/>
          <p14:tracePt t="41124" x="2717800" y="3860800"/>
          <p14:tracePt t="41141" x="2781300" y="3854450"/>
          <p14:tracePt t="41158" x="2838450" y="3822700"/>
          <p14:tracePt t="41174" x="2870200" y="3797300"/>
          <p14:tracePt t="41191" x="2901950" y="3740150"/>
          <p14:tracePt t="41208" x="2927350" y="3651250"/>
          <p14:tracePt t="41224" x="2946400" y="3517900"/>
          <p14:tracePt t="41241" x="2952750" y="3384550"/>
          <p14:tracePt t="41257" x="2952750" y="3263900"/>
          <p14:tracePt t="41274" x="2952750" y="3194050"/>
          <p14:tracePt t="41290" x="2952750" y="3136900"/>
          <p14:tracePt t="41307" x="2921000" y="3073400"/>
          <p14:tracePt t="41324" x="2870200" y="2978150"/>
          <p14:tracePt t="41341" x="2813050" y="2927350"/>
          <p14:tracePt t="41357" x="2755900" y="2876550"/>
          <p14:tracePt t="41374" x="2660650" y="2813050"/>
          <p14:tracePt t="41390" x="2552700" y="2755900"/>
          <p14:tracePt t="41408" x="2451100" y="2711450"/>
          <p14:tracePt t="41424" x="2343150" y="2673350"/>
          <p14:tracePt t="41441" x="2266950" y="2654300"/>
          <p14:tracePt t="41457" x="2216150" y="2647950"/>
          <p14:tracePt t="41474" x="2178050" y="2647950"/>
          <p14:tracePt t="41490" x="2139950" y="2654300"/>
          <p14:tracePt t="41507" x="2089150" y="2686050"/>
          <p14:tracePt t="41524" x="1987550" y="2768600"/>
          <p14:tracePt t="41541" x="1911350" y="2844800"/>
          <p14:tracePt t="41557" x="1873250" y="2895600"/>
          <p14:tracePt t="41574" x="1860550" y="2927350"/>
          <p14:tracePt t="41590" x="1841500" y="2959100"/>
          <p14:tracePt t="41607" x="1828800" y="3035300"/>
          <p14:tracePt t="41624" x="1809750" y="3117850"/>
          <p14:tracePt t="41641" x="1809750" y="3213100"/>
          <p14:tracePt t="41657" x="1809750" y="3314700"/>
          <p14:tracePt t="41674" x="1809750" y="3403600"/>
          <p14:tracePt t="41690" x="1835150" y="3479800"/>
          <p14:tracePt t="41707" x="1854200" y="3536950"/>
          <p14:tracePt t="41723" x="1885950" y="3581400"/>
          <p14:tracePt t="41741" x="1905000" y="3606800"/>
          <p14:tracePt t="41757" x="1936750" y="3632200"/>
          <p14:tracePt t="41774" x="2000250" y="3644900"/>
          <p14:tracePt t="41790" x="2070100" y="3670300"/>
          <p14:tracePt t="41807" x="2178050" y="3683000"/>
          <p14:tracePt t="41824" x="2292350" y="3702050"/>
          <p14:tracePt t="41841" x="2406650" y="3702050"/>
          <p14:tracePt t="41857" x="2520950" y="3702050"/>
          <p14:tracePt t="41874" x="2603500" y="3702050"/>
          <p14:tracePt t="41890" x="2667000" y="3702050"/>
          <p14:tracePt t="41907" x="2717800" y="3702050"/>
          <p14:tracePt t="41907" x="2730500" y="3695700"/>
          <p14:tracePt t="41925" x="2755900" y="3683000"/>
          <p14:tracePt t="41941" x="2768600" y="3670300"/>
          <p14:tracePt t="41957" x="2774950" y="3663950"/>
          <p14:tracePt t="41974" x="2781300" y="3663950"/>
          <p14:tracePt t="42013" x="2781300" y="3657600"/>
          <p14:tracePt t="43141" x="2774950" y="3651250"/>
          <p14:tracePt t="43148" x="2749550" y="3613150"/>
          <p14:tracePt t="43153" x="2724150" y="3568700"/>
          <p14:tracePt t="43157" x="2654300" y="3448050"/>
          <p14:tracePt t="43175" x="2559050" y="3314700"/>
          <p14:tracePt t="43192" x="2495550" y="3213100"/>
          <p14:tracePt t="43208" x="2432050" y="3143250"/>
          <p14:tracePt t="43224" x="2419350" y="3117850"/>
          <p14:tracePt t="43268" x="2413000" y="3111500"/>
          <p14:tracePt t="43300" x="2406650" y="3098800"/>
          <p14:tracePt t="43308" x="2393950" y="3092450"/>
          <p14:tracePt t="43317" x="2381250" y="3086100"/>
          <p14:tracePt t="43324" x="2362200" y="3067050"/>
          <p14:tracePt t="43340" x="2343150" y="3048000"/>
          <p14:tracePt t="43357" x="2305050" y="3016250"/>
          <p14:tracePt t="43374" x="2247900" y="2965450"/>
          <p14:tracePt t="43391" x="2203450" y="2927350"/>
          <p14:tracePt t="43407" x="2146300" y="2870200"/>
          <p14:tracePt t="43424" x="2120900" y="2844800"/>
          <p14:tracePt t="43440" x="2101850" y="2825750"/>
          <p14:tracePt t="43458" x="2101850" y="2819400"/>
          <p14:tracePt t="43473" x="2095500" y="2813050"/>
          <p14:tracePt t="43490" x="2095500" y="2806700"/>
          <p14:tracePt t="43532" x="2089150" y="2794000"/>
          <p14:tracePt t="43556" x="2089150" y="2787650"/>
          <p14:tracePt t="43566" x="2082800" y="2781300"/>
          <p14:tracePt t="43574" x="2082800" y="2774950"/>
          <p14:tracePt t="43580" x="2082800" y="2755900"/>
          <p14:tracePt t="43590" x="2076450" y="2743200"/>
          <p14:tracePt t="43607" x="2070100" y="2724150"/>
          <p14:tracePt t="43624" x="2057400" y="2711450"/>
          <p14:tracePt t="43640" x="2044700" y="2698750"/>
          <p14:tracePt t="43657" x="2038350" y="2686050"/>
          <p14:tracePt t="43673" x="2032000" y="2673350"/>
          <p14:tracePt t="43690" x="2025650" y="2667000"/>
          <p14:tracePt t="43707" x="2025650" y="2660650"/>
          <p14:tracePt t="43723" x="2019300" y="2647950"/>
          <p14:tracePt t="43740" x="2012950" y="2647950"/>
          <p14:tracePt t="43778" x="2006600" y="2641600"/>
          <p14:tracePt t="43796" x="2000250" y="2635250"/>
          <p14:tracePt t="43804" x="2000250" y="2628900"/>
          <p14:tracePt t="43812" x="1993900" y="2622550"/>
          <p14:tracePt t="43824" x="1981200" y="2616200"/>
          <p14:tracePt t="43840" x="1981200" y="2609850"/>
          <p14:tracePt t="43857" x="1974850" y="2609850"/>
          <p14:tracePt t="43873" x="1968500" y="2603500"/>
          <p14:tracePt t="43891" x="1955800" y="2597150"/>
          <p14:tracePt t="44204" x="1949450" y="2590800"/>
          <p14:tracePt t="44220" x="1949450" y="2584450"/>
          <p14:tracePt t="44228" x="1949450" y="2578100"/>
          <p14:tracePt t="44236" x="1949450" y="2571750"/>
          <p14:tracePt t="44242" x="1949450" y="2565400"/>
          <p14:tracePt t="44257" x="1949450" y="2559050"/>
          <p14:tracePt t="44274" x="1949450" y="2552700"/>
          <p14:tracePt t="45088" x="1968500" y="2597150"/>
          <p14:tracePt t="45108" x="2012950" y="2667000"/>
          <p14:tracePt t="45116" x="2057400" y="2743200"/>
          <p14:tracePt t="45124" x="2133600" y="2876550"/>
          <p14:tracePt t="45134" x="2178050" y="2940050"/>
          <p14:tracePt t="45141" x="2235200" y="3048000"/>
          <p14:tracePt t="45157" x="2273300" y="3098800"/>
          <p14:tracePt t="45174" x="2286000" y="3124200"/>
          <p14:tracePt t="45190" x="2298700" y="3130550"/>
          <p14:tracePt t="45207" x="2298700" y="3136900"/>
          <p14:tracePt t="45223" x="2305050" y="3143250"/>
          <p14:tracePt t="45241" x="2317750" y="3155950"/>
          <p14:tracePt t="45257" x="2317750" y="3162300"/>
          <p14:tracePt t="45274" x="2324100" y="3168650"/>
          <p14:tracePt t="45290" x="2336800" y="3175000"/>
          <p14:tracePt t="45307" x="2349500" y="3187700"/>
          <p14:tracePt t="45323" x="2374900" y="3200400"/>
          <p14:tracePt t="45341" x="2387600" y="3213100"/>
          <p14:tracePt t="45357" x="2400300" y="3219450"/>
          <p14:tracePt t="45374" x="2444750" y="3270250"/>
          <p14:tracePt t="45390" x="2476500" y="3321050"/>
          <p14:tracePt t="45407" x="2514600" y="3378200"/>
          <p14:tracePt t="45423" x="2546350" y="3422650"/>
          <p14:tracePt t="45440" x="2559050" y="3435350"/>
          <p14:tracePt t="45457" x="2565400" y="3441700"/>
          <p14:tracePt t="46228" x="2571750" y="3448050"/>
          <p14:tracePt t="46244" x="2565400" y="3448050"/>
          <p14:tracePt t="46252" x="2546350" y="3435350"/>
          <p14:tracePt t="46257" x="2501900" y="3390900"/>
          <p14:tracePt t="46275" x="2438400" y="3295650"/>
          <p14:tracePt t="46291" x="2406650" y="3232150"/>
          <p14:tracePt t="46307" x="2393950" y="3206750"/>
          <p14:tracePt t="46324" x="2387600" y="3194050"/>
          <p14:tracePt t="46340" x="2381250" y="3181350"/>
          <p14:tracePt t="46358" x="2368550" y="3162300"/>
          <p14:tracePt t="46396" x="2362200" y="3149600"/>
          <p14:tracePt t="46404" x="2355850" y="3149600"/>
          <p14:tracePt t="46412" x="2349500" y="3143250"/>
          <p14:tracePt t="46423" x="2336800" y="3124200"/>
          <p14:tracePt t="46440" x="2311400" y="3086100"/>
          <p14:tracePt t="46457" x="2286000" y="3048000"/>
          <p14:tracePt t="46473" x="2254250" y="3016250"/>
          <p14:tracePt t="46490" x="2228850" y="2984500"/>
          <p14:tracePt t="46507" x="2184400" y="2946400"/>
          <p14:tracePt t="46525" x="2146300" y="2921000"/>
          <p14:tracePt t="46540" x="2089150" y="2889250"/>
          <p14:tracePt t="46557" x="2038350" y="2863850"/>
          <p14:tracePt t="46573" x="2000250" y="2838450"/>
          <p14:tracePt t="46590" x="1974850" y="2819400"/>
          <p14:tracePt t="46607" x="1943100" y="2800350"/>
          <p14:tracePt t="46624" x="1924050" y="2781300"/>
          <p14:tracePt t="46640" x="1905000" y="2762250"/>
          <p14:tracePt t="46657" x="1879600" y="2743200"/>
          <p14:tracePt t="46673" x="1866900" y="2730500"/>
          <p14:tracePt t="46690" x="1854200" y="2717800"/>
          <p14:tracePt t="46707" x="1841500" y="2705100"/>
          <p14:tracePt t="46707" x="1841500" y="2698750"/>
          <p14:tracePt t="46724" x="1828800" y="2679700"/>
          <p14:tracePt t="46740" x="1822450" y="2667000"/>
          <p14:tracePt t="46757" x="1816100" y="2654300"/>
          <p14:tracePt t="46773" x="1809750" y="2641600"/>
          <p14:tracePt t="46790" x="1803400" y="2628900"/>
          <p14:tracePt t="46807" x="1797050" y="2616200"/>
          <p14:tracePt t="46824" x="1784350" y="2590800"/>
          <p14:tracePt t="46840" x="1778000" y="2571750"/>
          <p14:tracePt t="46857" x="1778000" y="2552700"/>
          <p14:tracePt t="46873" x="1778000" y="2540000"/>
          <p14:tracePt t="46908" x="1778000" y="2533650"/>
          <p14:tracePt t="47028" x="1778000" y="2540000"/>
          <p14:tracePt t="47036" x="1784350" y="2584450"/>
          <p14:tracePt t="47044" x="1797050" y="2654300"/>
          <p14:tracePt t="47049" x="1803400" y="2730500"/>
          <p14:tracePt t="47057" x="1835150" y="2908300"/>
          <p14:tracePt t="47073" x="1854200" y="3098800"/>
          <p14:tracePt t="47091" x="1885950" y="3282950"/>
          <p14:tracePt t="47107" x="1905000" y="3460750"/>
          <p14:tracePt t="47107" x="1917700" y="3543300"/>
          <p14:tracePt t="47124" x="1917700" y="3683000"/>
          <p14:tracePt t="47140" x="1917700" y="3803650"/>
          <p14:tracePt t="47157" x="1924050" y="3886200"/>
          <p14:tracePt t="47173" x="1924050" y="3892550"/>
          <p14:tracePt t="47190" x="1930400" y="3911600"/>
          <p14:tracePt t="47207" x="1930400" y="3917950"/>
          <p14:tracePt t="47700" x="1930400" y="3924300"/>
          <p14:tracePt t="47724" x="1943100" y="3879850"/>
          <p14:tracePt t="47732" x="1962150" y="3822700"/>
          <p14:tracePt t="47740" x="2044700" y="3632200"/>
          <p14:tracePt t="47750" x="2095500" y="3530600"/>
          <p14:tracePt t="47757" x="2197100" y="3371850"/>
          <p14:tracePt t="47774" x="2279650" y="3282950"/>
          <p14:tracePt t="47790" x="2330450" y="3270250"/>
          <p14:tracePt t="47807" x="2355850" y="3270250"/>
          <p14:tracePt t="47823" x="2362200" y="3270250"/>
          <p14:tracePt t="47840" x="2374900" y="3270250"/>
          <p14:tracePt t="47857" x="2419350" y="3282950"/>
          <p14:tracePt t="47873" x="2482850" y="3365500"/>
          <p14:tracePt t="47890" x="2578100" y="3467100"/>
          <p14:tracePt t="47907" x="2667000" y="3575050"/>
          <p14:tracePt t="47924" x="2781300" y="3695700"/>
          <p14:tracePt t="47941" x="2838450" y="3740150"/>
          <p14:tracePt t="47957" x="2870200" y="3759200"/>
          <p14:tracePt t="47974" x="2882900" y="3765550"/>
          <p14:tracePt t="47990" x="2889250" y="3765550"/>
          <p14:tracePt t="48052" x="2889250" y="3771900"/>
          <p14:tracePt t="48252" x="2882900" y="3771900"/>
          <p14:tracePt t="48260" x="2882900" y="3765550"/>
          <p14:tracePt t="48269" x="2876550" y="3765550"/>
          <p14:tracePt t="48274" x="2857500" y="3752850"/>
          <p14:tracePt t="48290" x="2832100" y="3727450"/>
          <p14:tracePt t="48307" x="2800350" y="3689350"/>
          <p14:tracePt t="48323" x="2762250" y="3619500"/>
          <p14:tracePt t="48340" x="2730500" y="3556000"/>
          <p14:tracePt t="48357" x="2692400" y="3479800"/>
          <p14:tracePt t="48374" x="2647950" y="3378200"/>
          <p14:tracePt t="48390" x="2609850" y="3251200"/>
          <p14:tracePt t="48407" x="2578100" y="3098800"/>
          <p14:tracePt t="48423" x="2571750" y="2946400"/>
          <p14:tracePt t="48440" x="2571750" y="2800350"/>
          <p14:tracePt t="48457" x="2578100" y="2686050"/>
          <p14:tracePt t="48474" x="2616200" y="2590800"/>
          <p14:tracePt t="48490" x="2641600" y="2533650"/>
          <p14:tracePt t="48507" x="2660650" y="2501900"/>
          <p14:tracePt t="48525" x="2667000" y="2495550"/>
          <p14:tracePt t="49724" x="2641600" y="2495550"/>
          <p14:tracePt t="49733" x="2590800" y="2546350"/>
          <p14:tracePt t="49740" x="2476500" y="2667000"/>
          <p14:tracePt t="49749" x="2438400" y="2717800"/>
          <p14:tracePt t="49758" x="2362200" y="2819400"/>
          <p14:tracePt t="49774" x="2324100" y="2889250"/>
          <p14:tracePt t="49792" x="2305050" y="2933700"/>
          <p14:tracePt t="49807" x="2292350" y="2959100"/>
          <p14:tracePt t="49823" x="2279650" y="2990850"/>
          <p14:tracePt t="49840" x="2273300" y="3022600"/>
          <p14:tracePt t="49857" x="2260600" y="3060700"/>
          <p14:tracePt t="49873" x="2254250" y="3092450"/>
          <p14:tracePt t="49890" x="2241550" y="3130550"/>
          <p14:tracePt t="49907" x="2228850" y="3168650"/>
          <p14:tracePt t="49924" x="2228850" y="3181350"/>
          <p14:tracePt t="49940" x="2222500" y="3194050"/>
          <p14:tracePt t="49957" x="2216150" y="3206750"/>
          <p14:tracePt t="49973" x="2216150" y="3219450"/>
          <p14:tracePt t="50060" x="2209800" y="3232150"/>
          <p14:tracePt t="50068" x="2197100" y="3244850"/>
          <p14:tracePt t="50092" x="2190750" y="3251200"/>
          <p14:tracePt t="50100" x="2184400" y="3257550"/>
          <p14:tracePt t="50108" x="2165350" y="3276600"/>
          <p14:tracePt t="50124" x="2152650" y="3289300"/>
          <p14:tracePt t="50124" x="2120900" y="3321050"/>
          <p14:tracePt t="50140" x="2070100" y="3384550"/>
          <p14:tracePt t="50157" x="2038350" y="3429000"/>
          <p14:tracePt t="50173" x="2000250" y="3492500"/>
          <p14:tracePt t="50190" x="1962150" y="3543300"/>
          <p14:tracePt t="50207" x="1936750" y="3600450"/>
          <p14:tracePt t="50224" x="1905000" y="3676650"/>
          <p14:tracePt t="50240" x="1885950" y="3746500"/>
          <p14:tracePt t="50257" x="1860550" y="3835400"/>
          <p14:tracePt t="50273" x="1847850" y="3930650"/>
          <p14:tracePt t="50290" x="1835150" y="4025900"/>
          <p14:tracePt t="50306" x="1828800" y="4089400"/>
          <p14:tracePt t="50306" x="1828800" y="4108450"/>
          <p14:tracePt t="50324" x="1816100" y="4127500"/>
          <p14:tracePt t="50484" x="1816100" y="4121150"/>
          <p14:tracePt t="50499" x="1841500" y="4057650"/>
          <p14:tracePt t="50508" x="1860550" y="4013200"/>
          <p14:tracePt t="50512" x="1879600" y="3956050"/>
          <p14:tracePt t="50523" x="1943100" y="3759200"/>
          <p14:tracePt t="50540" x="1974850" y="3613150"/>
          <p14:tracePt t="50557" x="2000250" y="3479800"/>
          <p14:tracePt t="50573" x="2019300" y="3390900"/>
          <p14:tracePt t="50590" x="2025650" y="3308350"/>
          <p14:tracePt t="50607" x="2038350" y="3238500"/>
          <p14:tracePt t="50623" x="2038350" y="3181350"/>
          <p14:tracePt t="50640" x="2038350" y="3149600"/>
          <p14:tracePt t="50657" x="2038350" y="3105150"/>
          <p14:tracePt t="50673" x="2038350" y="3073400"/>
          <p14:tracePt t="50690" x="2038350" y="3048000"/>
          <p14:tracePt t="50706" x="2038350" y="3003550"/>
          <p14:tracePt t="50724" x="2038350" y="2978150"/>
          <p14:tracePt t="50740" x="2038350" y="2959100"/>
          <p14:tracePt t="50757" x="2038350" y="2940050"/>
          <p14:tracePt t="50773" x="2038350" y="2927350"/>
          <p14:tracePt t="50828" x="2038350" y="2921000"/>
          <p14:tracePt t="50852" x="2038350" y="2914650"/>
          <p14:tracePt t="50867" x="2032000" y="2914650"/>
          <p14:tracePt t="50908" x="2032000" y="2908300"/>
          <p14:tracePt t="50924" x="2025650" y="2908300"/>
          <p14:tracePt t="50940" x="2006600" y="2901950"/>
          <p14:tracePt t="50949" x="1993900" y="2895600"/>
          <p14:tracePt t="51083" x="1987550" y="2895600"/>
          <p14:tracePt t="51091" x="1981200" y="2895600"/>
          <p14:tracePt t="51764" x="1974850" y="2895600"/>
          <p14:tracePt t="51772" x="1968500" y="2901950"/>
          <p14:tracePt t="51772" x="1955800" y="2914650"/>
          <p14:tracePt t="51791" x="1924050" y="2933700"/>
          <p14:tracePt t="51796" x="1892300" y="2965450"/>
          <p14:tracePt t="51808" x="1873250" y="2984500"/>
          <p14:tracePt t="51823" x="1854200" y="3009900"/>
          <p14:tracePt t="51840" x="1835150" y="3048000"/>
          <p14:tracePt t="51856" x="1828800" y="3073400"/>
          <p14:tracePt t="51873" x="1828800" y="3079750"/>
          <p14:tracePt t="51890" x="1816100" y="3086100"/>
          <p14:tracePt t="52004" x="1822450" y="3086100"/>
          <p14:tracePt t="52012" x="1828800" y="3086100"/>
          <p14:tracePt t="52020" x="1835150" y="3086100"/>
          <p14:tracePt t="52028" x="1841500" y="3073400"/>
          <p14:tracePt t="52040" x="1841500" y="3035300"/>
          <p14:tracePt t="52056" x="1841500" y="2990850"/>
          <p14:tracePt t="52074" x="1828800" y="2933700"/>
          <p14:tracePt t="52090" x="1816100" y="2901950"/>
          <p14:tracePt t="52107" x="1797050" y="2844800"/>
          <p14:tracePt t="52124" x="1784350" y="2800350"/>
          <p14:tracePt t="52140" x="1778000" y="2774950"/>
          <p14:tracePt t="52157" x="1771650" y="2755900"/>
          <p14:tracePt t="52173" x="1771650" y="2736850"/>
          <p14:tracePt t="52190" x="1765300" y="2711450"/>
          <p14:tracePt t="52207" x="1765300" y="2686050"/>
          <p14:tracePt t="52223" x="1765300" y="2647950"/>
          <p14:tracePt t="52240" x="1765300" y="2622550"/>
          <p14:tracePt t="52256" x="1765300" y="2590800"/>
          <p14:tracePt t="52273" x="1765300" y="2559050"/>
          <p14:tracePt t="52290" x="1765300" y="2546350"/>
          <p14:tracePt t="52307" x="1765300" y="2533650"/>
          <p14:tracePt t="52324" x="1765300" y="2520950"/>
          <p14:tracePt t="52340" x="1765300" y="2508250"/>
          <p14:tracePt t="52357" x="1765300" y="2501900"/>
          <p14:tracePt t="52644" x="1765300" y="2520950"/>
          <p14:tracePt t="52652" x="1758950" y="2546350"/>
          <p14:tracePt t="52657" x="1746250" y="2635250"/>
          <p14:tracePt t="52674" x="1739900" y="2711450"/>
          <p14:tracePt t="52690" x="1739900" y="2806700"/>
          <p14:tracePt t="52706" x="1739900" y="2946400"/>
          <p14:tracePt t="52724" x="1739900" y="3022600"/>
          <p14:tracePt t="52740" x="1758950" y="3098800"/>
          <p14:tracePt t="52757" x="1771650" y="3155950"/>
          <p14:tracePt t="52773" x="1790700" y="3187700"/>
          <p14:tracePt t="52790" x="1797050" y="3213100"/>
          <p14:tracePt t="52806" x="1797050" y="3232150"/>
          <p14:tracePt t="52823" x="1797050" y="3257550"/>
          <p14:tracePt t="52840" x="1797050" y="3282950"/>
          <p14:tracePt t="52857" x="1797050" y="3295650"/>
          <p14:tracePt t="52873" x="1797050" y="3308350"/>
          <p14:tracePt t="52981" x="1822450" y="3333750"/>
          <p14:tracePt t="52988" x="1860550" y="3340100"/>
          <p14:tracePt t="53006" x="1962150" y="3371850"/>
          <p14:tracePt t="53007" x="2311400" y="3454400"/>
          <p14:tracePt t="53023" x="2895600" y="3543300"/>
          <p14:tracePt t="53040" x="3632200" y="3632200"/>
          <p14:tracePt t="53057" x="4292600" y="3695700"/>
          <p14:tracePt t="53073" x="4819650" y="3695700"/>
          <p14:tracePt t="53091" x="4991100" y="3663950"/>
          <p14:tracePt t="53106" x="5048250" y="3632200"/>
          <p14:tracePt t="53124" x="5054600" y="3613150"/>
          <p14:tracePt t="53140" x="5054600" y="3594100"/>
          <p14:tracePt t="53180" x="5054600" y="3587750"/>
          <p14:tracePt t="53212" x="5054600" y="3581400"/>
          <p14:tracePt t="53219" x="5054600" y="3575050"/>
          <p14:tracePt t="53228" x="5054600" y="3562350"/>
          <p14:tracePt t="53236" x="5035550" y="3562350"/>
          <p14:tracePt t="53244" x="4991100" y="3543300"/>
          <p14:tracePt t="53256" x="4959350" y="3536950"/>
          <p14:tracePt t="53273" x="4921250" y="3524250"/>
          <p14:tracePt t="53290" x="4902200" y="3511550"/>
          <p14:tracePt t="53306" x="4870450" y="3498850"/>
          <p14:tracePt t="53324" x="4857750" y="3486150"/>
          <p14:tracePt t="53340" x="4845050" y="3479800"/>
          <p14:tracePt t="53357" x="4819650" y="3473450"/>
          <p14:tracePt t="53373" x="4794250" y="3454400"/>
          <p14:tracePt t="53390" x="4768850" y="3448050"/>
          <p14:tracePt t="53407" x="4737100" y="3435350"/>
          <p14:tracePt t="53423" x="4718050" y="3435350"/>
          <p14:tracePt t="53440" x="4711700" y="3435350"/>
          <p14:tracePt t="53456" x="4686300" y="3429000"/>
          <p14:tracePt t="53473" x="4673600" y="3429000"/>
          <p14:tracePt t="53490" x="4667250" y="3429000"/>
          <p14:tracePt t="53506" x="4660900" y="3429000"/>
          <p14:tracePt t="53506" x="4654550" y="3429000"/>
          <p14:tracePt t="53524" x="4648200" y="3429000"/>
          <p14:tracePt t="53540" x="4641850" y="3429000"/>
          <p14:tracePt t="53580" x="4635500" y="3429000"/>
          <p14:tracePt t="53604" x="4629150" y="3429000"/>
          <p14:tracePt t="53612" x="4622800" y="3429000"/>
          <p14:tracePt t="53876" x="4597400" y="3429000"/>
          <p14:tracePt t="53883" x="4584700" y="3429000"/>
          <p14:tracePt t="53891" x="4514850" y="3435350"/>
          <p14:tracePt t="53892" x="4406900" y="3460750"/>
          <p14:tracePt t="53906" x="3790950" y="3543300"/>
          <p14:tracePt t="53924" x="3359150" y="3587750"/>
          <p14:tracePt t="53940" x="2984500" y="3587750"/>
          <p14:tracePt t="53956" x="2781300" y="3587750"/>
          <p14:tracePt t="53973" x="2667000" y="3587750"/>
          <p14:tracePt t="53990" x="2571750" y="3587750"/>
          <p14:tracePt t="54006" x="2482850" y="3613150"/>
          <p14:tracePt t="54023" x="2400300" y="3632200"/>
          <p14:tracePt t="54040" x="2292350" y="3657600"/>
          <p14:tracePt t="54056" x="2178050" y="3689350"/>
          <p14:tracePt t="54073" x="2076450" y="3714750"/>
          <p14:tracePt t="54090" x="1981200" y="3752850"/>
          <p14:tracePt t="54107" x="1885950" y="3803650"/>
          <p14:tracePt t="54125" x="1816100" y="3848100"/>
          <p14:tracePt t="54141" x="1720850" y="3917950"/>
          <p14:tracePt t="54158" x="1606550" y="4006850"/>
          <p14:tracePt t="54174" x="1492250" y="4089400"/>
          <p14:tracePt t="54191" x="1390650" y="4184650"/>
          <p14:tracePt t="54207" x="1320800" y="4254500"/>
          <p14:tracePt t="54224" x="1295400" y="4311650"/>
          <p14:tracePt t="54240" x="1289050" y="4337050"/>
          <p14:tracePt t="54257" x="1301750" y="4368800"/>
          <p14:tracePt t="54274" x="1327150" y="4394200"/>
          <p14:tracePt t="54291" x="1352550" y="4425950"/>
          <p14:tracePt t="54307" x="1377950" y="4464050"/>
          <p14:tracePt t="54324" x="1441450" y="4533900"/>
          <p14:tracePt t="54341" x="1492250" y="4572000"/>
          <p14:tracePt t="54357" x="1568450" y="4603750"/>
          <p14:tracePt t="54375" x="1670050" y="4629150"/>
          <p14:tracePt t="54391" x="1765300" y="4635500"/>
          <p14:tracePt t="54408" x="1816100" y="4635500"/>
          <p14:tracePt t="54424" x="1841500" y="4635500"/>
          <p14:tracePt t="54441" x="1879600" y="4616450"/>
          <p14:tracePt t="54457" x="1892300" y="4584700"/>
          <p14:tracePt t="54474" x="1905000" y="4540250"/>
          <p14:tracePt t="54490" x="1930400" y="4489450"/>
          <p14:tracePt t="54508" x="1962150" y="4394200"/>
          <p14:tracePt t="54525" x="1968500" y="4343400"/>
          <p14:tracePt t="54541" x="1974850" y="4286250"/>
          <p14:tracePt t="54557" x="1974850" y="4254500"/>
          <p14:tracePt t="54574" x="1974850" y="4241800"/>
          <p14:tracePt t="54590" x="1974850" y="4216400"/>
          <p14:tracePt t="54608" x="1968500" y="4210050"/>
          <p14:tracePt t="54624" x="1949450" y="4191000"/>
          <p14:tracePt t="54641" x="1924050" y="4178300"/>
          <p14:tracePt t="54657" x="1898650" y="4165600"/>
          <p14:tracePt t="54674" x="1860550" y="4152900"/>
          <p14:tracePt t="54691" x="1816100" y="4152900"/>
          <p14:tracePt t="54707" x="1752600" y="4152900"/>
          <p14:tracePt t="54725" x="1657350" y="4191000"/>
          <p14:tracePt t="54741" x="1581150" y="4241800"/>
          <p14:tracePt t="54757" x="1530350" y="4298950"/>
          <p14:tracePt t="54774" x="1492250" y="4362450"/>
          <p14:tracePt t="54790" x="1479550" y="4406900"/>
          <p14:tracePt t="54808" x="1473200" y="4470400"/>
          <p14:tracePt t="54824" x="1473200" y="4533900"/>
          <p14:tracePt t="54841" x="1473200" y="4578350"/>
          <p14:tracePt t="54857" x="1492250" y="4648200"/>
          <p14:tracePt t="54874" x="1517650" y="4699000"/>
          <p14:tracePt t="54891" x="1562100" y="4749800"/>
          <p14:tracePt t="54907" x="1587500" y="4787900"/>
          <p14:tracePt t="54924" x="1638300" y="4819650"/>
          <p14:tracePt t="54941" x="1708150" y="4857750"/>
          <p14:tracePt t="54958" x="1765300" y="4876800"/>
          <p14:tracePt t="54974" x="1841500" y="4889500"/>
          <p14:tracePt t="54991" x="1911350" y="4895850"/>
          <p14:tracePt t="55008" x="1981200" y="4895850"/>
          <p14:tracePt t="55024" x="2038350" y="4864100"/>
          <p14:tracePt t="55041" x="2089150" y="4794250"/>
          <p14:tracePt t="55057" x="2127250" y="4705350"/>
          <p14:tracePt t="55074" x="2139950" y="4641850"/>
          <p14:tracePt t="55090" x="2152650" y="4591050"/>
          <p14:tracePt t="55108" x="2152650" y="4546600"/>
          <p14:tracePt t="55108" x="2152650" y="4533900"/>
          <p14:tracePt t="55126" x="2152650" y="4502150"/>
          <p14:tracePt t="55141" x="2152650" y="4470400"/>
          <p14:tracePt t="55158" x="2152650" y="4451350"/>
          <p14:tracePt t="55174" x="2152650" y="4438650"/>
          <p14:tracePt t="55191" x="2152650" y="4425950"/>
          <p14:tracePt t="55228" x="2146300" y="4419600"/>
          <p14:tracePt t="55381" x="2184400" y="4406900"/>
          <p14:tracePt t="55389" x="2266950" y="4400550"/>
          <p14:tracePt t="55397" x="2368550" y="4375150"/>
          <p14:tracePt t="55408" x="2876550" y="4222750"/>
          <p14:tracePt t="55424" x="3460750" y="4032250"/>
          <p14:tracePt t="55441" x="3987800" y="3829050"/>
          <p14:tracePt t="55457" x="4375150" y="3638550"/>
          <p14:tracePt t="55474" x="4565650" y="3530600"/>
          <p14:tracePt t="55491" x="4635500" y="3473450"/>
          <p14:tracePt t="55507" x="4679950" y="3441700"/>
          <p14:tracePt t="55524" x="4699000" y="3403600"/>
          <p14:tracePt t="55541" x="4699000" y="3384550"/>
          <p14:tracePt t="55557" x="4699000" y="3371850"/>
          <p14:tracePt t="55574" x="4699000" y="3359150"/>
          <p14:tracePt t="55591" x="4699000" y="3346450"/>
          <p14:tracePt t="55608" x="4699000" y="3333750"/>
          <p14:tracePt t="55624" x="4686300" y="3314700"/>
          <p14:tracePt t="55640" x="4673600" y="3295650"/>
          <p14:tracePt t="55657" x="4660900" y="3276600"/>
          <p14:tracePt t="55674" x="4648200" y="3263900"/>
          <p14:tracePt t="55690" x="4635500" y="3257550"/>
          <p14:tracePt t="55707" x="4629150" y="3251200"/>
          <p14:tracePt t="55756" x="4622800" y="3244850"/>
          <p14:tracePt t="55766" x="4616450" y="3238500"/>
          <p14:tracePt t="55766" x="4610100" y="3219450"/>
          <p14:tracePt t="55774" x="4610100" y="3194050"/>
          <p14:tracePt t="55791" x="4597400" y="3162300"/>
          <p14:tracePt t="55807" x="4591050" y="3143250"/>
          <p14:tracePt t="55824" x="4591050" y="3124200"/>
          <p14:tracePt t="55841" x="4584700" y="3117850"/>
          <p14:tracePt t="55989" x="4578350" y="3105150"/>
          <p14:tracePt t="55991" x="4572000" y="3105150"/>
          <p14:tracePt t="56007" x="4565650" y="3092450"/>
          <p14:tracePt t="56008" x="4559300" y="3073400"/>
          <p14:tracePt t="56024" x="4540250" y="3048000"/>
          <p14:tracePt t="56040" x="4521200" y="3028950"/>
          <p14:tracePt t="56058" x="4514850" y="3022600"/>
          <p14:tracePt t="56074" x="4502150" y="3016250"/>
          <p14:tracePt t="56091" x="4489450" y="3009900"/>
          <p14:tracePt t="56107" x="4445000" y="3009900"/>
          <p14:tracePt t="56125" x="4400550" y="3009900"/>
          <p14:tracePt t="56141" x="4368800" y="3016250"/>
          <p14:tracePt t="56158" x="4318000" y="3041650"/>
          <p14:tracePt t="56174" x="4286250" y="3054350"/>
          <p14:tracePt t="56191" x="4267200" y="3067050"/>
          <p14:tracePt t="56292" x="4279900" y="3067050"/>
          <p14:tracePt t="56300" x="4318000" y="3067050"/>
          <p14:tracePt t="56309" x="4349750" y="3060700"/>
          <p14:tracePt t="56316" x="4400550" y="3054350"/>
          <p14:tracePt t="56324" x="4533900" y="3041650"/>
          <p14:tracePt t="56341" x="4578350" y="3041650"/>
          <p14:tracePt t="56358" x="4603750" y="3041650"/>
          <p14:tracePt t="56374" x="4616450" y="3041650"/>
          <p14:tracePt t="56391" x="4622800" y="3041650"/>
          <p14:tracePt t="56407" x="4635500" y="3048000"/>
          <p14:tracePt t="56424" x="4648200" y="3060700"/>
          <p14:tracePt t="56441" x="4667250" y="3079750"/>
          <p14:tracePt t="56457" x="4686300" y="3111500"/>
          <p14:tracePt t="56474" x="4692650" y="3155950"/>
          <p14:tracePt t="56491" x="4692650" y="3219450"/>
          <p14:tracePt t="56507" x="4692650" y="3251200"/>
          <p14:tracePt t="56524" x="4692650" y="3276600"/>
          <p14:tracePt t="56541" x="4686300" y="3289300"/>
          <p14:tracePt t="56558" x="4686300" y="3308350"/>
          <p14:tracePt t="56574" x="4679950" y="3314700"/>
          <p14:tracePt t="56591" x="4679950" y="3321050"/>
          <p14:tracePt t="56607" x="4679950" y="3333750"/>
          <p14:tracePt t="56624" x="4673600" y="3333750"/>
          <p14:tracePt t="56641" x="4673600" y="3340100"/>
          <p14:tracePt t="56658" x="4667250" y="3340100"/>
          <p14:tracePt t="56725" x="4667250" y="3346450"/>
          <p14:tracePt t="56732" x="4667250" y="3352800"/>
          <p14:tracePt t="56749" x="4667250" y="3359150"/>
          <p14:tracePt t="56772" x="4660900" y="3365500"/>
          <p14:tracePt t="56804" x="4660900" y="3371850"/>
          <p14:tracePt t="56931" x="4660900" y="3378200"/>
          <p14:tracePt t="56965" x="4660900" y="3384550"/>
          <p14:tracePt t="56972" x="4648200" y="3403600"/>
          <p14:tracePt t="56990" x="4641850" y="3416300"/>
          <p14:tracePt t="56991" x="4629150" y="3435350"/>
          <p14:tracePt t="57007" x="4622800" y="3454400"/>
          <p14:tracePt t="57024" x="4616450" y="3460750"/>
          <p14:tracePt t="57133" x="4616450" y="3467100"/>
          <p14:tracePt t="57156" x="4629150" y="3467100"/>
          <p14:tracePt t="57165" x="4648200" y="3460750"/>
          <p14:tracePt t="57172" x="4686300" y="3441700"/>
          <p14:tracePt t="57190" x="4718050" y="3422650"/>
          <p14:tracePt t="57191" x="4794250" y="3384550"/>
          <p14:tracePt t="57207" x="4870450" y="3340100"/>
          <p14:tracePt t="57224" x="4940300" y="3308350"/>
          <p14:tracePt t="57240" x="5003800" y="3282950"/>
          <p14:tracePt t="57257" x="5080000" y="3263900"/>
          <p14:tracePt t="57274" x="5143500" y="3244850"/>
          <p14:tracePt t="57291" x="5200650" y="3232150"/>
          <p14:tracePt t="57307" x="5270500" y="3213100"/>
          <p14:tracePt t="57325" x="5308600" y="3200400"/>
          <p14:tracePt t="57341" x="5334000" y="3194050"/>
          <p14:tracePt t="57357" x="5365750" y="3181350"/>
          <p14:tracePt t="57374" x="5403850" y="3175000"/>
          <p14:tracePt t="57391" x="5435600" y="3162300"/>
          <p14:tracePt t="57407" x="5467350" y="3155950"/>
          <p14:tracePt t="57424" x="5499100" y="3143250"/>
          <p14:tracePt t="57441" x="5518150" y="3143250"/>
          <p14:tracePt t="57457" x="5543550" y="3130550"/>
          <p14:tracePt t="57474" x="5575300" y="3124200"/>
          <p14:tracePt t="57490" x="5613400" y="3111500"/>
          <p14:tracePt t="57507" x="5645150" y="3098800"/>
          <p14:tracePt t="57507" x="5664200" y="3098800"/>
          <p14:tracePt t="57525" x="5683250" y="3086100"/>
          <p14:tracePt t="57541" x="5702300" y="3079750"/>
          <p14:tracePt t="57557" x="5715000" y="3073400"/>
          <p14:tracePt t="57629" x="5721350" y="3073400"/>
          <p14:tracePt t="58436" x="5727700" y="3073400"/>
          <p14:tracePt t="58453" x="5734050" y="3067050"/>
          <p14:tracePt t="58460" x="5746750" y="3060700"/>
          <p14:tracePt t="58466" x="5746750" y="3054350"/>
          <p14:tracePt t="58475" x="5759450" y="3048000"/>
          <p14:tracePt t="58491" x="5759450" y="3041650"/>
          <p14:tracePt t="58508" x="5765800" y="3035300"/>
          <p14:tracePt t="58524" x="5772150" y="3028950"/>
          <p14:tracePt t="58561" x="5778500" y="3028950"/>
          <p14:tracePt t="58621" x="5778500" y="3022600"/>
          <p14:tracePt t="58669" x="5784850" y="3022600"/>
          <p14:tracePt t="58924" x="5791200" y="3016250"/>
          <p14:tracePt t="58933" x="5797550" y="3016250"/>
          <p14:tracePt t="58934" x="5803900" y="3016250"/>
          <p14:tracePt t="58942" x="5803900" y="3009900"/>
          <p14:tracePt t="58957" x="5810250" y="3003550"/>
          <p14:tracePt t="59052" x="5784850" y="3003550"/>
          <p14:tracePt t="59059" x="5746750" y="3022600"/>
          <p14:tracePt t="59074" x="5695950" y="3035300"/>
          <p14:tracePt t="59074" x="5549900" y="3073400"/>
          <p14:tracePt t="59090" x="5365750" y="3111500"/>
          <p14:tracePt t="59107" x="4946650" y="3175000"/>
          <p14:tracePt t="59125" x="4686300" y="3225800"/>
          <p14:tracePt t="59140" x="4400550" y="3263900"/>
          <p14:tracePt t="59157" x="4235450" y="3282950"/>
          <p14:tracePt t="59174" x="4095750" y="3308350"/>
          <p14:tracePt t="59192" x="3987800" y="3333750"/>
          <p14:tracePt t="59207" x="3867150" y="3352800"/>
          <p14:tracePt t="59225" x="3727450" y="3384550"/>
          <p14:tracePt t="59240" x="3568700" y="3422650"/>
          <p14:tracePt t="59258" x="3384550" y="3486150"/>
          <p14:tracePt t="59274" x="3194050" y="3556000"/>
          <p14:tracePt t="59291" x="3092450" y="3606800"/>
          <p14:tracePt t="59307" x="2990850" y="3670300"/>
          <p14:tracePt t="59325" x="2952750" y="3721100"/>
          <p14:tracePt t="59340" x="2927350" y="3765550"/>
          <p14:tracePt t="59357" x="2882900" y="3822700"/>
          <p14:tracePt t="59374" x="2838450" y="3886200"/>
          <p14:tracePt t="59391" x="2787650" y="3943350"/>
          <p14:tracePt t="59407" x="2730500" y="4006850"/>
          <p14:tracePt t="59424" x="2686050" y="4044950"/>
          <p14:tracePt t="59440" x="2641600" y="4070350"/>
          <p14:tracePt t="59457" x="2603500" y="4089400"/>
          <p14:tracePt t="59474" x="2540000" y="4108450"/>
          <p14:tracePt t="59491" x="2476500" y="4133850"/>
          <p14:tracePt t="59507" x="2355850" y="4171950"/>
          <p14:tracePt t="59525" x="2286000" y="4203700"/>
          <p14:tracePt t="59540" x="2235200" y="4229100"/>
          <p14:tracePt t="59557" x="2197100" y="4241800"/>
          <p14:tracePt t="59574" x="2190750" y="4248150"/>
          <p14:tracePt t="59590" x="2184400" y="4248150"/>
          <p14:tracePt t="59628" x="2178050" y="4254500"/>
          <p14:tracePt t="59708" x="2190750" y="4254500"/>
          <p14:tracePt t="59716" x="2203450" y="4254500"/>
          <p14:tracePt t="59724" x="2222500" y="4241800"/>
          <p14:tracePt t="59725" x="2241550" y="4222750"/>
          <p14:tracePt t="59741" x="2241550" y="4184650"/>
          <p14:tracePt t="59758" x="2241550" y="4127500"/>
          <p14:tracePt t="59774" x="2203450" y="4070350"/>
          <p14:tracePt t="59791" x="2171700" y="4032250"/>
          <p14:tracePt t="59807" x="2159000" y="4019550"/>
          <p14:tracePt t="59824" x="2152650" y="4019550"/>
          <p14:tracePt t="59841" x="2114550" y="4006850"/>
          <p14:tracePt t="59857" x="2044700" y="3987800"/>
          <p14:tracePt t="59874" x="1993900" y="3981450"/>
          <p14:tracePt t="59891" x="1930400" y="3981450"/>
          <p14:tracePt t="59907" x="1885950" y="3981450"/>
          <p14:tracePt t="59907" x="1873250" y="3994150"/>
          <p14:tracePt t="59925" x="1847850" y="4013200"/>
          <p14:tracePt t="59940" x="1809750" y="4044950"/>
          <p14:tracePt t="59957" x="1790700" y="4095750"/>
          <p14:tracePt t="59974" x="1765300" y="4159250"/>
          <p14:tracePt t="59991" x="1739900" y="4229100"/>
          <p14:tracePt t="60007" x="1720850" y="4298950"/>
          <p14:tracePt t="60024" x="1708150" y="4356100"/>
          <p14:tracePt t="60040" x="1689100" y="4413250"/>
          <p14:tracePt t="60057" x="1670050" y="4470400"/>
          <p14:tracePt t="60074" x="1663700" y="4514850"/>
          <p14:tracePt t="60091" x="1657350" y="4565650"/>
          <p14:tracePt t="60107" x="1657350" y="4629150"/>
          <p14:tracePt t="60125" x="1676400" y="4686300"/>
          <p14:tracePt t="60141" x="1689100" y="4730750"/>
          <p14:tracePt t="60157" x="1708150" y="4781550"/>
          <p14:tracePt t="60174" x="1714500" y="4806950"/>
          <p14:tracePt t="60191" x="1733550" y="4845050"/>
          <p14:tracePt t="60207" x="1746250" y="4864100"/>
          <p14:tracePt t="60224" x="1765300" y="4883150"/>
          <p14:tracePt t="60240" x="1784350" y="4895850"/>
          <p14:tracePt t="60257" x="1822450" y="4914900"/>
          <p14:tracePt t="60274" x="1879600" y="4921250"/>
          <p14:tracePt t="60291" x="1949450" y="4927600"/>
          <p14:tracePt t="60307" x="2076450" y="4940300"/>
          <p14:tracePt t="60324" x="2120900" y="4940300"/>
          <p14:tracePt t="60340" x="2159000" y="4940300"/>
          <p14:tracePt t="60357" x="2178050" y="4940300"/>
          <p14:tracePt t="60374" x="2184400" y="4940300"/>
          <p14:tracePt t="60484" x="2184400" y="4927600"/>
          <p14:tracePt t="60508" x="2178050" y="4927600"/>
          <p14:tracePt t="60556" x="2178050" y="4921250"/>
          <p14:tracePt t="62636" x="2184400" y="4914900"/>
          <p14:tracePt t="62644" x="2222500" y="4914900"/>
          <p14:tracePt t="62652" x="2260600" y="4908550"/>
          <p14:tracePt t="62657" x="2266950" y="4908550"/>
          <p14:tracePt t="62675" x="2286000" y="4902200"/>
          <p14:tracePt t="62787" x="2286000" y="4895850"/>
          <p14:tracePt t="62795" x="2298700" y="4889500"/>
          <p14:tracePt t="62803" x="2298700" y="4883150"/>
          <p14:tracePt t="62811" x="2305050" y="4883150"/>
          <p14:tracePt t="62819" x="2311400" y="4876800"/>
          <p14:tracePt t="62823" x="2317750" y="4857750"/>
          <p14:tracePt t="62839" x="2324100" y="4845050"/>
          <p14:tracePt t="62856" x="2324100" y="4838700"/>
          <p14:tracePt t="62873" x="2324100" y="4826000"/>
          <p14:tracePt t="62891" x="2330450" y="4813300"/>
          <p14:tracePt t="62907" x="2330450" y="4781550"/>
          <p14:tracePt t="62925" x="2336800" y="4762500"/>
          <p14:tracePt t="62940" x="2343150" y="4743450"/>
          <p14:tracePt t="62957" x="2349500" y="4724400"/>
          <p14:tracePt t="62973" x="2355850" y="4699000"/>
          <p14:tracePt t="62989" x="2362200" y="4679950"/>
          <p14:tracePt t="63006" x="2362200" y="4667250"/>
          <p14:tracePt t="63023" x="2362200" y="4660900"/>
          <p14:tracePt t="63039" x="2362200" y="4648200"/>
          <p14:tracePt t="63056" x="2362200" y="4635500"/>
          <p14:tracePt t="63072" x="2362200" y="4629150"/>
          <p14:tracePt t="63107" x="2362200" y="4622800"/>
          <p14:tracePt t="63123" x="2362200" y="4616450"/>
          <p14:tracePt t="63123" x="2362200" y="4610100"/>
          <p14:tracePt t="63139" x="2362200" y="4603750"/>
          <p14:tracePt t="63180" x="2362200" y="4597400"/>
          <p14:tracePt t="63190" x="2362200" y="4591050"/>
          <p14:tracePt t="63191" x="2362200" y="4584700"/>
          <p14:tracePt t="63207" x="2362200" y="4578350"/>
          <p14:tracePt t="63223" x="2362200" y="4572000"/>
          <p14:tracePt t="63240" x="2362200" y="4565650"/>
          <p14:tracePt t="63256" x="2362200" y="4552950"/>
          <p14:tracePt t="63273" x="2362200" y="4546600"/>
          <p14:tracePt t="63289" x="2362200" y="4527550"/>
          <p14:tracePt t="63306" x="2362200" y="4508500"/>
          <p14:tracePt t="63323" x="2362200" y="4476750"/>
          <p14:tracePt t="63339" x="2355850" y="4451350"/>
          <p14:tracePt t="63356" x="2349500" y="4419600"/>
          <p14:tracePt t="63373" x="2336800" y="4394200"/>
          <p14:tracePt t="63390" x="2311400" y="4362450"/>
          <p14:tracePt t="63407" x="2292350" y="4337050"/>
          <p14:tracePt t="63424" x="2286000" y="4318000"/>
          <p14:tracePt t="63440" x="2273300" y="4286250"/>
          <p14:tracePt t="63457" x="2260600" y="4273550"/>
          <p14:tracePt t="63473" x="2254250" y="4254500"/>
          <p14:tracePt t="63508" x="2247900" y="4248150"/>
          <p14:tracePt t="63508" x="2235200" y="4229100"/>
          <p14:tracePt t="63523" x="2228850" y="4210050"/>
          <p14:tracePt t="63539" x="2216150" y="4184650"/>
          <p14:tracePt t="63556" x="2197100" y="4159250"/>
          <p14:tracePt t="63572" x="2184400" y="4140200"/>
          <p14:tracePt t="63589" x="2171700" y="4121150"/>
          <p14:tracePt t="63606" x="2159000" y="4108450"/>
          <p14:tracePt t="63623" x="2146300" y="4095750"/>
          <p14:tracePt t="63640" x="2139950" y="4095750"/>
          <p14:tracePt t="63657" x="2127250" y="4089400"/>
          <p14:tracePt t="63673" x="2120900" y="4089400"/>
          <p14:tracePt t="63690" x="2120900" y="4083050"/>
          <p14:tracePt t="63707" x="2114550" y="4083050"/>
          <p14:tracePt t="63724" x="2095500" y="4076700"/>
          <p14:tracePt t="63740" x="2082800" y="4070350"/>
          <p14:tracePt t="63757" x="2057400" y="4064000"/>
          <p14:tracePt t="63774" x="2038350" y="4051300"/>
          <p14:tracePt t="63790" x="2025650" y="4051300"/>
          <p14:tracePt t="63807" x="2012950" y="4038600"/>
          <p14:tracePt t="64323" x="2019300" y="4038600"/>
          <p14:tracePt t="65067" x="2032000" y="4038600"/>
          <p14:tracePt t="65075" x="2127250" y="4057650"/>
          <p14:tracePt t="65083" x="2273300" y="4095750"/>
          <p14:tracePt t="65099" x="2514600" y="4140200"/>
          <p14:tracePt t="65099" x="3060700" y="4222750"/>
          <p14:tracePt t="65107" x="3422650" y="4286250"/>
          <p14:tracePt t="65122" x="4464050" y="4375150"/>
          <p14:tracePt t="65140" x="5022850" y="4375150"/>
          <p14:tracePt t="65157" x="5295900" y="4375150"/>
          <p14:tracePt t="65174" x="5378450" y="4362450"/>
          <p14:tracePt t="65190" x="5422900" y="4343400"/>
          <p14:tracePt t="65207" x="5435600" y="4330700"/>
          <p14:tracePt t="65223" x="5441950" y="4318000"/>
          <p14:tracePt t="65240" x="5441950" y="4311650"/>
          <p14:tracePt t="65283" x="5441950" y="4305300"/>
          <p14:tracePt t="65291" x="5441950" y="4298950"/>
          <p14:tracePt t="65298" x="5441950" y="4292600"/>
          <p14:tracePt t="65306" x="5435600" y="4279900"/>
          <p14:tracePt t="65322" x="5429250" y="4273550"/>
          <p14:tracePt t="65339" x="5416550" y="4267200"/>
          <p14:tracePt t="65356" x="5397500" y="4260850"/>
          <p14:tracePt t="65372" x="5378450" y="4254500"/>
          <p14:tracePt t="65389" x="5353050" y="4248150"/>
          <p14:tracePt t="65406" x="5340350" y="4248150"/>
          <p14:tracePt t="65423" x="5302250" y="4248150"/>
          <p14:tracePt t="65439" x="5264150" y="4248150"/>
          <p14:tracePt t="65456" x="5207000" y="4248150"/>
          <p14:tracePt t="65474" x="5162550" y="4254500"/>
          <p14:tracePt t="65490" x="5105400" y="4267200"/>
          <p14:tracePt t="65507" x="5060950" y="4286250"/>
          <p14:tracePt t="65523" x="5003800" y="4298950"/>
          <p14:tracePt t="65540" x="4972050" y="4311650"/>
          <p14:tracePt t="65557" x="4927600" y="4330700"/>
          <p14:tracePt t="65573" x="4902200" y="4337050"/>
          <p14:tracePt t="65589" x="4864100" y="4349750"/>
          <p14:tracePt t="65606" x="4845050" y="4356100"/>
          <p14:tracePt t="65622" x="4813300" y="4362450"/>
          <p14:tracePt t="65639" x="4794250" y="4368800"/>
          <p14:tracePt t="65656" x="4768850" y="4368800"/>
          <p14:tracePt t="65673" x="4743450" y="4368800"/>
          <p14:tracePt t="65689" x="4711700" y="4375150"/>
          <p14:tracePt t="65706" x="4667250" y="4375150"/>
          <p14:tracePt t="65724" x="4641850" y="4375150"/>
          <p14:tracePt t="65740" x="4622800" y="4375150"/>
          <p14:tracePt t="65757" x="4610100" y="4375150"/>
          <p14:tracePt t="65774" x="4603750" y="4381500"/>
          <p14:tracePt t="65790" x="4597400" y="4381500"/>
          <p14:tracePt t="65807" x="4584700" y="4387850"/>
          <p14:tracePt t="65851" x="4578350" y="4394200"/>
          <p14:tracePt t="65875" x="4572000" y="4400550"/>
          <p14:tracePt t="65980" x="4572000" y="4406900"/>
          <p14:tracePt t="65988" x="4572000" y="4413250"/>
          <p14:tracePt t="65990" x="4591050" y="4413250"/>
          <p14:tracePt t="66007" x="4622800" y="4413250"/>
          <p14:tracePt t="66023" x="4673600" y="4413250"/>
          <p14:tracePt t="66039" x="4737100" y="4419600"/>
          <p14:tracePt t="66056" x="4800600" y="4419600"/>
          <p14:tracePt t="66072" x="4864100" y="4419600"/>
          <p14:tracePt t="66089" x="4908550" y="4419600"/>
          <p14:tracePt t="66106" x="4953000" y="4419600"/>
          <p14:tracePt t="66122" x="4991100" y="4419600"/>
          <p14:tracePt t="66139" x="5035550" y="4419600"/>
          <p14:tracePt t="66156" x="5060950" y="4419600"/>
          <p14:tracePt t="66172" x="5080000" y="4419600"/>
          <p14:tracePt t="66190" x="5099050" y="4406900"/>
          <p14:tracePt t="66207" x="5105400" y="4406900"/>
          <p14:tracePt t="66223" x="5111750" y="4406900"/>
          <p14:tracePt t="66371" x="5105400" y="4406900"/>
          <p14:tracePt t="66379" x="5099050" y="4406900"/>
          <p14:tracePt t="66389" x="5086350" y="4406900"/>
          <p14:tracePt t="66389" x="5054600" y="4406900"/>
          <p14:tracePt t="66406" x="5010150" y="4406900"/>
          <p14:tracePt t="66423" x="4933950" y="4406900"/>
          <p14:tracePt t="66439" x="4806950" y="4406900"/>
          <p14:tracePt t="66456" x="4616450" y="4406900"/>
          <p14:tracePt t="66473" x="4330700" y="4400550"/>
          <p14:tracePt t="66490" x="4025900" y="4362450"/>
          <p14:tracePt t="66507" x="3638550" y="4311650"/>
          <p14:tracePt t="66523" x="3111500" y="4229100"/>
          <p14:tracePt t="66539" x="2838450" y="4216400"/>
          <p14:tracePt t="66556" x="2654300" y="4216400"/>
          <p14:tracePt t="66572" x="2527300" y="4216400"/>
          <p14:tracePt t="66589" x="2457450" y="4216400"/>
          <p14:tracePt t="66606" x="2438400" y="4216400"/>
          <p14:tracePt t="66622" x="2432050" y="4216400"/>
          <p14:tracePt t="66780" x="2419350" y="4216400"/>
          <p14:tracePt t="66788" x="2406650" y="4216400"/>
          <p14:tracePt t="66796" x="2393950" y="4216400"/>
          <p14:tracePt t="66804" x="2387600" y="4216400"/>
          <p14:tracePt t="66812" x="2349500" y="4216400"/>
          <p14:tracePt t="66823" x="2311400" y="4210050"/>
          <p14:tracePt t="66840" x="2273300" y="4203700"/>
          <p14:tracePt t="66857" x="2235200" y="4197350"/>
          <p14:tracePt t="66873" x="2203450" y="4197350"/>
          <p14:tracePt t="66890" x="2165350" y="4197350"/>
          <p14:tracePt t="66907" x="2139950" y="4191000"/>
          <p14:tracePt t="66924" x="2120900" y="4184650"/>
          <p14:tracePt t="66940" x="2108200" y="4184650"/>
          <p14:tracePt t="66957" x="2089150" y="4184650"/>
          <p14:tracePt t="66973" x="2076450" y="4184650"/>
          <p14:tracePt t="67012" x="2070100" y="4184650"/>
          <p14:tracePt t="71170" x="2063750" y="4121150"/>
          <p14:tracePt t="71182" x="2063750" y="3975100"/>
          <p14:tracePt t="71182" x="2063750" y="3797300"/>
          <p14:tracePt t="71190" x="2063750" y="3460750"/>
          <p14:tracePt t="71208" x="2063750" y="3175000"/>
          <p14:tracePt t="71224" x="2063750" y="3028950"/>
          <p14:tracePt t="71241" x="2063750" y="2927350"/>
          <p14:tracePt t="71257" x="2063750" y="2863850"/>
          <p14:tracePt t="71274" x="2063750" y="2832100"/>
          <p14:tracePt t="71290" x="2063750" y="2806700"/>
          <p14:tracePt t="71306" x="2057400" y="2749550"/>
          <p14:tracePt t="71324" x="2044700" y="2698750"/>
          <p14:tracePt t="71340" x="2038350" y="2647950"/>
          <p14:tracePt t="71357" x="2025650" y="2571750"/>
          <p14:tracePt t="71373" x="2006600" y="2476500"/>
          <p14:tracePt t="71390" x="2000250" y="2400300"/>
          <p14:tracePt t="71407" x="1987550" y="2324100"/>
          <p14:tracePt t="71423" x="1981200" y="2247900"/>
          <p14:tracePt t="71440" x="1981200" y="2197100"/>
          <p14:tracePt t="71456" x="1981200" y="2152650"/>
          <p14:tracePt t="71473" x="1981200" y="2146300"/>
          <p14:tracePt t="71507" x="1981200" y="2139950"/>
          <p14:tracePt t="72249" x="1981200" y="2159000"/>
          <p14:tracePt t="72269" x="1981200" y="2216150"/>
          <p14:tracePt t="72276" x="1981200" y="2292350"/>
          <p14:tracePt t="72284" x="1981200" y="2495550"/>
          <p14:tracePt t="72292" x="1981200" y="2794000"/>
          <p14:tracePt t="72309" x="1981200" y="2940050"/>
          <p14:tracePt t="72324" x="1981200" y="3403600"/>
          <p14:tracePt t="72341" x="1981200" y="3632200"/>
          <p14:tracePt t="72358" x="1981200" y="3790950"/>
          <p14:tracePt t="72374" x="1981200" y="3917950"/>
          <p14:tracePt t="72391" x="1981200" y="4006850"/>
          <p14:tracePt t="72407" x="1981200" y="4057650"/>
          <p14:tracePt t="72424" x="1993900" y="4108450"/>
          <p14:tracePt t="72441" x="2006600" y="4146550"/>
          <p14:tracePt t="72457" x="2006600" y="4165600"/>
          <p14:tracePt t="72474" x="2012950" y="4178300"/>
          <p14:tracePt t="72491" x="2012950" y="4184650"/>
          <p14:tracePt t="72548" x="2019300" y="4197350"/>
          <p14:tracePt t="72556" x="2019300" y="4222750"/>
          <p14:tracePt t="72574" x="2019300" y="4241800"/>
          <p14:tracePt t="72575" x="2019300" y="4286250"/>
          <p14:tracePt t="72591" x="2019300" y="4318000"/>
          <p14:tracePt t="72607" x="2019300" y="4330700"/>
          <p14:tracePt t="72624" x="2019300" y="4337050"/>
          <p14:tracePt t="72757" x="2019300" y="4330700"/>
          <p14:tracePt t="72758" x="2019300" y="4311650"/>
          <p14:tracePt t="72775" x="2019300" y="4298950"/>
          <p14:tracePt t="72776" x="2019300" y="4267200"/>
          <p14:tracePt t="72792" x="2019300" y="4241800"/>
          <p14:tracePt t="72808" x="2019300" y="4222750"/>
          <p14:tracePt t="72825" x="2019300" y="4210050"/>
          <p14:tracePt t="72842" x="2019300" y="4197350"/>
          <p14:tracePt t="72859" x="2019300" y="4191000"/>
          <p14:tracePt t="72876" x="2019300" y="4184650"/>
          <p14:tracePt t="72934" x="2019300" y="4178300"/>
          <p14:tracePt t="72957" x="2019300" y="4171950"/>
          <p14:tracePt t="73005" x="2019300" y="4165600"/>
          <p14:tracePt t="73021" x="2025650" y="4165600"/>
          <p14:tracePt t="73125" x="2032000" y="4165600"/>
          <p14:tracePt t="75533" x="2057400" y="4165600"/>
          <p14:tracePt t="75541" x="2139950" y="4140200"/>
          <p14:tracePt t="75551" x="2197100" y="4133850"/>
          <p14:tracePt t="75559" x="2266950" y="4121150"/>
          <p14:tracePt t="75576" x="2292350" y="4121150"/>
          <p14:tracePt t="75593" x="2305050" y="4114800"/>
          <p14:tracePt t="75609" x="2311400" y="4114800"/>
          <p14:tracePt t="75626" x="2317750" y="4114800"/>
          <p14:tracePt t="75642" x="2336800" y="4114800"/>
          <p14:tracePt t="75658" x="2393950" y="4114800"/>
          <p14:tracePt t="75675" x="2470150" y="4114800"/>
          <p14:tracePt t="75691" x="2584450" y="4121150"/>
          <p14:tracePt t="75708" x="2800350" y="4184650"/>
          <p14:tracePt t="75726" x="2959100" y="4235450"/>
          <p14:tracePt t="75742" x="3111500" y="4279900"/>
          <p14:tracePt t="75759" x="3270250" y="4324350"/>
          <p14:tracePt t="75775" x="3346450" y="4362450"/>
          <p14:tracePt t="75792" x="3435350" y="4394200"/>
          <p14:tracePt t="75808" x="3505200" y="4413250"/>
          <p14:tracePt t="75825" x="3524250" y="4419600"/>
          <p14:tracePt t="75841" x="3549650" y="4432300"/>
          <p14:tracePt t="75858" x="3575050" y="4451350"/>
          <p14:tracePt t="75875" x="3594100" y="4470400"/>
          <p14:tracePt t="75892" x="3625850" y="4502150"/>
          <p14:tracePt t="75892" x="3632200" y="4514850"/>
          <p14:tracePt t="75909" x="3657600" y="4552950"/>
          <p14:tracePt t="75926" x="3683000" y="4584700"/>
          <p14:tracePt t="75942" x="3708400" y="4610100"/>
          <p14:tracePt t="75959" x="3733800" y="4641850"/>
          <p14:tracePt t="75975" x="3759200" y="4673600"/>
          <p14:tracePt t="75992" x="3790950" y="4699000"/>
          <p14:tracePt t="76008" x="3822700" y="4718050"/>
          <p14:tracePt t="76025" x="3848100" y="4724400"/>
          <p14:tracePt t="76042" x="3867150" y="4737100"/>
          <p14:tracePt t="76058" x="3879850" y="4749800"/>
          <p14:tracePt t="76075" x="3905250" y="4756150"/>
          <p14:tracePt t="76092" x="3937000" y="4768850"/>
          <p14:tracePt t="76108" x="3975100" y="4781550"/>
          <p14:tracePt t="76126" x="4006850" y="4787900"/>
          <p14:tracePt t="76142" x="4025900" y="4787900"/>
          <p14:tracePt t="76159" x="4044950" y="4787900"/>
          <p14:tracePt t="76237" x="4051300" y="4787900"/>
          <p14:tracePt t="76245" x="4038600" y="4762500"/>
          <p14:tracePt t="76253" x="4019550" y="4711700"/>
          <p14:tracePt t="76258" x="3943350" y="4591050"/>
          <p14:tracePt t="76275" x="3848100" y="4457700"/>
          <p14:tracePt t="76292" x="3721100" y="4279900"/>
          <p14:tracePt t="76308" x="3530600" y="4006850"/>
          <p14:tracePt t="76326" x="3416300" y="3835400"/>
          <p14:tracePt t="76342" x="3314700" y="3683000"/>
          <p14:tracePt t="76359" x="3225800" y="3543300"/>
          <p14:tracePt t="76375" x="3136900" y="3397250"/>
          <p14:tracePt t="76392" x="3048000" y="3276600"/>
          <p14:tracePt t="76408" x="2990850" y="3194050"/>
          <p14:tracePt t="76425" x="2965450" y="3149600"/>
          <p14:tracePt t="76441" x="2946400" y="3117850"/>
          <p14:tracePt t="76458" x="2933700" y="3098800"/>
          <p14:tracePt t="76475" x="2927350" y="3086100"/>
          <p14:tracePt t="76492" x="2921000" y="3073400"/>
          <p14:tracePt t="76508" x="2908300" y="3054350"/>
          <p14:tracePt t="76526" x="2895600" y="3041650"/>
          <p14:tracePt t="76542" x="2882900" y="3022600"/>
          <p14:tracePt t="76559" x="2876550" y="3009900"/>
          <p14:tracePt t="76575" x="2870200" y="3003550"/>
          <p14:tracePt t="76592" x="2863850" y="2997200"/>
          <p14:tracePt t="76608" x="2857500" y="2990850"/>
          <p14:tracePt t="76645" x="2851150" y="2984500"/>
          <p14:tracePt t="76669" x="2844800" y="2984500"/>
          <p14:tracePt t="76677" x="2844800" y="2978150"/>
          <p14:tracePt t="76691" x="2838450" y="2978150"/>
          <p14:tracePt t="76692" x="2832100" y="2978150"/>
          <p14:tracePt t="76708" x="2832100" y="2971800"/>
          <p14:tracePt t="76830" x="2825750" y="2965450"/>
          <p14:tracePt t="76837" x="2825750" y="2959100"/>
          <p14:tracePt t="76847" x="2825750" y="2946400"/>
          <p14:tracePt t="76858" x="2825750" y="2927350"/>
          <p14:tracePt t="76875" x="2825750" y="2895600"/>
          <p14:tracePt t="76892" x="2819400" y="2876550"/>
          <p14:tracePt t="76908" x="2806700" y="2851150"/>
          <p14:tracePt t="76927" x="2806700" y="2838450"/>
          <p14:tracePt t="76942" x="2806700" y="2819400"/>
          <p14:tracePt t="76959" x="2806700" y="2800350"/>
          <p14:tracePt t="76975" x="2806700" y="2768600"/>
          <p14:tracePt t="76992" x="2813050" y="2755900"/>
          <p14:tracePt t="77008" x="2825750" y="2724150"/>
          <p14:tracePt t="77025" x="2838450" y="2705100"/>
          <p14:tracePt t="77042" x="2857500" y="2679700"/>
          <p14:tracePt t="77059" x="2870200" y="2673350"/>
          <p14:tracePt t="77075" x="2895600" y="2647950"/>
          <p14:tracePt t="77092" x="2933700" y="2635250"/>
          <p14:tracePt t="77108" x="2971800" y="2616200"/>
          <p14:tracePt t="77126" x="2984500" y="2609850"/>
          <p14:tracePt t="77141" x="2997200" y="2603500"/>
          <p14:tracePt t="77158" x="3003550" y="2597150"/>
          <p14:tracePt t="77175" x="3009900" y="2590800"/>
          <p14:tracePt t="77191" x="3016250" y="2590800"/>
          <p14:tracePt t="77207" x="3022600" y="2584450"/>
          <p14:tracePt t="77269" x="3028950" y="2584450"/>
          <p14:tracePt t="77285" x="3035300" y="2584450"/>
          <p14:tracePt t="78173" x="3060700" y="2628900"/>
          <p14:tracePt t="78181" x="3086100" y="2692400"/>
          <p14:tracePt t="78189" x="3117850" y="2774950"/>
          <p14:tracePt t="78197" x="3200400" y="2921000"/>
          <p14:tracePt t="78209" x="3282950" y="3073400"/>
          <p14:tracePt t="78226" x="3352800" y="3225800"/>
          <p14:tracePt t="78243" x="3416300" y="3384550"/>
          <p14:tracePt t="78258" x="3492500" y="3536950"/>
          <p14:tracePt t="78275" x="3575050" y="3695700"/>
          <p14:tracePt t="78291" x="3632200" y="3810000"/>
          <p14:tracePt t="78308" x="3727450" y="3987800"/>
          <p14:tracePt t="78325" x="3784600" y="4095750"/>
          <p14:tracePt t="78342" x="3841750" y="4191000"/>
          <p14:tracePt t="78358" x="3886200" y="4254500"/>
          <p14:tracePt t="78375" x="3924300" y="4318000"/>
          <p14:tracePt t="78391" x="3962400" y="4368800"/>
          <p14:tracePt t="78408" x="3981450" y="4406900"/>
          <p14:tracePt t="78425" x="4000500" y="4438650"/>
          <p14:tracePt t="78442" x="4013200" y="4457700"/>
          <p14:tracePt t="78458" x="4019550" y="4470400"/>
          <p14:tracePt t="78475" x="4032250" y="4495800"/>
          <p14:tracePt t="78491" x="4051300" y="4514850"/>
          <p14:tracePt t="78491" x="4057650" y="4521200"/>
          <p14:tracePt t="78509" x="4064000" y="4527550"/>
          <p14:tracePt t="78525" x="4070350" y="4540250"/>
          <p14:tracePt t="78541" x="4083050" y="4546600"/>
          <p14:tracePt t="78581" x="4095750" y="4552950"/>
          <p14:tracePt t="78596" x="4095750" y="4559300"/>
          <p14:tracePt t="78608" x="4102100" y="4559300"/>
          <p14:tracePt t="78609" x="4102100" y="4565650"/>
          <p14:tracePt t="78625" x="4114800" y="4572000"/>
          <p14:tracePt t="78642" x="4133850" y="4591050"/>
          <p14:tracePt t="78658" x="4152900" y="4603750"/>
          <p14:tracePt t="78675" x="4171950" y="4616450"/>
          <p14:tracePt t="78691" x="4178300" y="4622800"/>
          <p14:tracePt t="78708" x="4191000" y="4629150"/>
          <p14:tracePt t="78725" x="4197350" y="4629150"/>
          <p14:tracePt t="78773" x="4203700" y="4629150"/>
          <p14:tracePt t="78805" x="4210050" y="4629150"/>
          <p14:tracePt t="78821" x="4216400" y="4635500"/>
          <p14:tracePt t="78869" x="4222750" y="4635500"/>
          <p14:tracePt t="79053" x="4229100" y="4641850"/>
          <p14:tracePt t="79077" x="4235450" y="4641850"/>
          <p14:tracePt t="79093" x="4241800" y="4641850"/>
          <p14:tracePt t="79101" x="4254500" y="4641850"/>
          <p14:tracePt t="79109" x="4260850" y="4641850"/>
          <p14:tracePt t="79117" x="4298950" y="4641850"/>
          <p14:tracePt t="79125" x="4368800" y="4622800"/>
          <p14:tracePt t="79141" x="4457700" y="4527550"/>
          <p14:tracePt t="79158" x="4565650" y="4394200"/>
          <p14:tracePt t="79175" x="4743450" y="4197350"/>
          <p14:tracePt t="79191" x="4959350" y="3867150"/>
          <p14:tracePt t="79208" x="5219700" y="3505200"/>
          <p14:tracePt t="79225" x="5435600" y="3244850"/>
          <p14:tracePt t="79242" x="5581650" y="3111500"/>
          <p14:tracePt t="79258" x="5676900" y="3048000"/>
          <p14:tracePt t="79274" x="5715000" y="3028950"/>
          <p14:tracePt t="79291" x="5740400" y="3022600"/>
          <p14:tracePt t="79308" x="5753100" y="3009900"/>
          <p14:tracePt t="79325" x="5772150" y="3009900"/>
          <p14:tracePt t="79341" x="5778500" y="3003550"/>
          <p14:tracePt t="79358" x="5791200" y="2997200"/>
          <p14:tracePt t="79397" x="5797550" y="2990850"/>
          <p14:tracePt t="79405" x="5803900" y="2990850"/>
          <p14:tracePt t="79413" x="5822950" y="2978150"/>
          <p14:tracePt t="79425" x="5848350" y="2965450"/>
          <p14:tracePt t="79441" x="5880100" y="2940050"/>
          <p14:tracePt t="79458" x="5924550" y="2908300"/>
          <p14:tracePt t="79475" x="5937250" y="2895600"/>
          <p14:tracePt t="79492" x="5943600" y="2895600"/>
          <p14:tracePt t="79669" x="5943600" y="2901950"/>
          <p14:tracePt t="79677" x="5943600" y="2908300"/>
          <p14:tracePt t="79685" x="5943600" y="2921000"/>
          <p14:tracePt t="79691" x="5943600" y="2933700"/>
          <p14:tracePt t="79708" x="5937250" y="2952750"/>
          <p14:tracePt t="79725" x="5937250" y="2965450"/>
          <p14:tracePt t="79741" x="5930900" y="2971800"/>
          <p14:tracePt t="79797" x="5930900" y="2978150"/>
          <p14:tracePt t="79813" x="5924550" y="2978150"/>
          <p14:tracePt t="79821" x="5918200" y="2984500"/>
          <p14:tracePt t="79829" x="5918200" y="2990850"/>
          <p14:tracePt t="79837" x="5911850" y="2990850"/>
          <p14:tracePt t="79845" x="5905500" y="2997200"/>
          <p14:tracePt t="79858" x="5899150" y="3003550"/>
          <p14:tracePt t="79874" x="5892800" y="3009900"/>
          <p14:tracePt t="79891" x="5886450" y="3016250"/>
          <p14:tracePt t="79908" x="5880100" y="3016250"/>
          <p14:tracePt t="79965" x="5873750" y="3022600"/>
          <p14:tracePt t="80629" x="5873750" y="3028950"/>
          <p14:tracePt t="80645" x="5873750" y="3035300"/>
          <p14:tracePt t="80853" x="5873750" y="3048000"/>
          <p14:tracePt t="80870" x="5880100" y="3060700"/>
          <p14:tracePt t="80873" x="5880100" y="3067050"/>
          <p14:tracePt t="80893" x="5886450" y="3079750"/>
          <p14:tracePt t="80909" x="5886450" y="3092450"/>
          <p14:tracePt t="80909" x="5905500" y="3124200"/>
          <p14:tracePt t="80925" x="5911850" y="3168650"/>
          <p14:tracePt t="80942" x="5930900" y="3213100"/>
          <p14:tracePt t="80958" x="5937250" y="3244850"/>
          <p14:tracePt t="80975" x="5943600" y="3263900"/>
          <p14:tracePt t="81133" x="5943600" y="3270250"/>
          <p14:tracePt t="81140" x="5943600" y="3282950"/>
          <p14:tracePt t="81141" x="5943600" y="3321050"/>
          <p14:tracePt t="81158" x="5943600" y="3429000"/>
          <p14:tracePt t="81175" x="5943600" y="3575050"/>
          <p14:tracePt t="81191" x="5943600" y="3721100"/>
          <p14:tracePt t="81208" x="5943600" y="3867150"/>
          <p14:tracePt t="81224" x="5943600" y="4006850"/>
          <p14:tracePt t="81242" x="5943600" y="4127500"/>
          <p14:tracePt t="81258" x="5943600" y="4222750"/>
          <p14:tracePt t="81275" x="5943600" y="4279900"/>
          <p14:tracePt t="81291" x="5943600" y="4324350"/>
          <p14:tracePt t="81291" x="5943600" y="4343400"/>
          <p14:tracePt t="81309" x="5943600" y="4368800"/>
          <p14:tracePt t="81325" x="5943600" y="4400550"/>
          <p14:tracePt t="81341" x="5943600" y="4406900"/>
          <p14:tracePt t="81358" x="5943600" y="4419600"/>
          <p14:tracePt t="81375" x="5943600" y="4425950"/>
          <p14:tracePt t="81391" x="5943600" y="4432300"/>
          <p14:tracePt t="81408" x="5943600" y="4445000"/>
          <p14:tracePt t="81424" x="5937250" y="4464050"/>
          <p14:tracePt t="81441" x="5937250" y="4476750"/>
          <p14:tracePt t="81458" x="5930900" y="4514850"/>
          <p14:tracePt t="81475" x="5918200" y="4559300"/>
          <p14:tracePt t="81491" x="5905500" y="4603750"/>
          <p14:tracePt t="81491" x="5899150" y="4622800"/>
          <p14:tracePt t="81509" x="5886450" y="4654550"/>
          <p14:tracePt t="81525" x="5880100" y="4686300"/>
          <p14:tracePt t="81541" x="5873750" y="4699000"/>
          <p14:tracePt t="81558" x="5873750" y="4705350"/>
          <p14:tracePt t="81805" x="5873750" y="4699000"/>
          <p14:tracePt t="81821" x="5873750" y="4686300"/>
          <p14:tracePt t="81829" x="5873750" y="4679950"/>
          <p14:tracePt t="81845" x="5873750" y="4673600"/>
          <p14:tracePt t="81845" x="5873750" y="4667250"/>
          <p14:tracePt t="81861" x="5873750" y="4654550"/>
          <p14:tracePt t="81874" x="5873750" y="4635500"/>
          <p14:tracePt t="81891" x="5873750" y="4622800"/>
          <p14:tracePt t="81909" x="5873750" y="4610100"/>
          <p14:tracePt t="81973" x="5873750" y="4603750"/>
          <p14:tracePt t="82773" x="5848350" y="4584700"/>
          <p14:tracePt t="82784" x="5797550" y="4533900"/>
          <p14:tracePt t="82791" x="5734050" y="4476750"/>
          <p14:tracePt t="82792" x="5518150" y="4279900"/>
          <p14:tracePt t="82809" x="5251450" y="4076700"/>
          <p14:tracePt t="82826" x="5016500" y="3917950"/>
          <p14:tracePt t="82841" x="4864100" y="3816350"/>
          <p14:tracePt t="82858" x="4749800" y="3746500"/>
          <p14:tracePt t="82874" x="4667250" y="3695700"/>
          <p14:tracePt t="82891" x="4565650" y="3638550"/>
          <p14:tracePt t="82908" x="4362450" y="3505200"/>
          <p14:tracePt t="82925" x="4203700" y="3416300"/>
          <p14:tracePt t="82941" x="4032250" y="3340100"/>
          <p14:tracePt t="82958" x="3886200" y="3276600"/>
          <p14:tracePt t="82974" x="3803650" y="3244850"/>
          <p14:tracePt t="82991" x="3721100" y="3225800"/>
          <p14:tracePt t="83008" x="3663950" y="3213100"/>
          <p14:tracePt t="83026" x="3606800" y="3200400"/>
          <p14:tracePt t="83041" x="3562350" y="3194050"/>
          <p14:tracePt t="83058" x="3498850" y="3194050"/>
          <p14:tracePt t="83074" x="3409950" y="3194050"/>
          <p14:tracePt t="83091" x="3308350" y="3194050"/>
          <p14:tracePt t="83108" x="3168650" y="3200400"/>
          <p14:tracePt t="83125" x="3136900" y="3200400"/>
          <p14:tracePt t="83141" x="3117850" y="3194050"/>
          <p14:tracePt t="83158" x="3086100" y="3187700"/>
          <p14:tracePt t="83174" x="3054350" y="3175000"/>
          <p14:tracePt t="83191" x="3022600" y="3155950"/>
          <p14:tracePt t="83208" x="2978150" y="3130550"/>
          <p14:tracePt t="83225" x="2927350" y="3098800"/>
          <p14:tracePt t="83241" x="2870200" y="3060700"/>
          <p14:tracePt t="83258" x="2825750" y="3022600"/>
          <p14:tracePt t="83274" x="2781300" y="2984500"/>
          <p14:tracePt t="83291" x="2749550" y="2959100"/>
          <p14:tracePt t="83308" x="2711450" y="2927350"/>
          <p14:tracePt t="83325" x="2692400" y="2908300"/>
          <p14:tracePt t="83341" x="2679700" y="2889250"/>
          <p14:tracePt t="83358" x="2673350" y="2870200"/>
          <p14:tracePt t="83374" x="2673350" y="2857500"/>
          <p14:tracePt t="83391" x="2673350" y="2838450"/>
          <p14:tracePt t="83408" x="2673350" y="2813050"/>
          <p14:tracePt t="83425" x="2679700" y="2774950"/>
          <p14:tracePt t="83441" x="2686050" y="2749550"/>
          <p14:tracePt t="83458" x="2698750" y="2724150"/>
          <p14:tracePt t="83474" x="2711450" y="2698750"/>
          <p14:tracePt t="83491" x="2724150" y="2686050"/>
          <p14:tracePt t="83508" x="2743200" y="2660650"/>
          <p14:tracePt t="83525" x="2768600" y="2660650"/>
          <p14:tracePt t="83541" x="2800350" y="2654300"/>
          <p14:tracePt t="83558" x="2844800" y="2654300"/>
          <p14:tracePt t="83574" x="2895600" y="2654300"/>
          <p14:tracePt t="83591" x="2927350" y="2654300"/>
          <p14:tracePt t="83608" x="2965450" y="2679700"/>
          <p14:tracePt t="83624" x="2997200" y="2698750"/>
          <p14:tracePt t="83641" x="3028950" y="2724150"/>
          <p14:tracePt t="83658" x="3060700" y="2755900"/>
          <p14:tracePt t="83674" x="3092450" y="2794000"/>
          <p14:tracePt t="83692" x="3111500" y="2844800"/>
          <p14:tracePt t="83708" x="3149600" y="2927350"/>
          <p14:tracePt t="83725" x="3168650" y="2984500"/>
          <p14:tracePt t="83741" x="3187700" y="3048000"/>
          <p14:tracePt t="83758" x="3194050" y="3086100"/>
          <p14:tracePt t="83774" x="3200400" y="3111500"/>
          <p14:tracePt t="83791" x="3206750" y="3136900"/>
          <p14:tracePt t="83808" x="3206750" y="3149600"/>
          <p14:tracePt t="83825" x="3206750" y="3168650"/>
          <p14:tracePt t="83841" x="3206750" y="3206750"/>
          <p14:tracePt t="83858" x="3187700" y="3244850"/>
          <p14:tracePt t="83874" x="3162300" y="3282950"/>
          <p14:tracePt t="83891" x="3117850" y="3333750"/>
          <p14:tracePt t="83908" x="3041650" y="3378200"/>
          <p14:tracePt t="83925" x="2990850" y="3397250"/>
          <p14:tracePt t="83941" x="2940050" y="3409950"/>
          <p14:tracePt t="83958" x="2895600" y="3416300"/>
          <p14:tracePt t="83974" x="2863850" y="3416300"/>
          <p14:tracePt t="83991" x="2825750" y="3416300"/>
          <p14:tracePt t="84008" x="2781300" y="3403600"/>
          <p14:tracePt t="84024" x="2730500" y="3378200"/>
          <p14:tracePt t="84058" x="2660650" y="3352800"/>
          <p14:tracePt t="84058" x="2628900" y="3327400"/>
          <p14:tracePt t="84075" x="2597150" y="3295650"/>
          <p14:tracePt t="84091" x="2571750" y="3270250"/>
          <p14:tracePt t="84108" x="2540000" y="3206750"/>
          <p14:tracePt t="84125" x="2520950" y="3143250"/>
          <p14:tracePt t="84141" x="2514600" y="3054350"/>
          <p14:tracePt t="84158" x="2514600" y="2965450"/>
          <p14:tracePt t="84175" x="2540000" y="2895600"/>
          <p14:tracePt t="84191" x="2578100" y="2825750"/>
          <p14:tracePt t="84208" x="2628900" y="2774950"/>
          <p14:tracePt t="84224" x="2673350" y="2724150"/>
          <p14:tracePt t="84241" x="2743200" y="2692400"/>
          <p14:tracePt t="84258" x="2774950" y="2679700"/>
          <p14:tracePt t="84274" x="2813050" y="2673350"/>
          <p14:tracePt t="84291" x="2844800" y="2667000"/>
          <p14:tracePt t="84308" x="2889250" y="2667000"/>
          <p14:tracePt t="84325" x="2927350" y="2686050"/>
          <p14:tracePt t="84342" x="2971800" y="2717800"/>
          <p14:tracePt t="84358" x="3016250" y="2755900"/>
          <p14:tracePt t="84375" x="3060700" y="2819400"/>
          <p14:tracePt t="84391" x="3098800" y="2876550"/>
          <p14:tracePt t="84408" x="3117850" y="2940050"/>
          <p14:tracePt t="84424" x="3136900" y="2997200"/>
          <p14:tracePt t="84441" x="3155950" y="3054350"/>
          <p14:tracePt t="84457" x="3162300" y="3086100"/>
          <p14:tracePt t="84474" x="3162300" y="3124200"/>
          <p14:tracePt t="84491" x="3162300" y="3168650"/>
          <p14:tracePt t="84508" x="3162300" y="3219450"/>
          <p14:tracePt t="84525" x="3162300" y="3251200"/>
          <p14:tracePt t="84542" x="3155950" y="3282950"/>
          <p14:tracePt t="84558" x="3143250" y="3327400"/>
          <p14:tracePt t="84575" x="3117850" y="3359150"/>
          <p14:tracePt t="84591" x="3086100" y="3390900"/>
          <p14:tracePt t="84608" x="3048000" y="3416300"/>
          <p14:tracePt t="84624" x="3009900" y="3429000"/>
          <p14:tracePt t="84641" x="2965450" y="3441700"/>
          <p14:tracePt t="84658" x="2933700" y="3448050"/>
          <p14:tracePt t="84674" x="2889250" y="3448050"/>
          <p14:tracePt t="84691" x="2844800" y="3448050"/>
          <p14:tracePt t="84708" x="2774950" y="3448050"/>
          <p14:tracePt t="84725" x="2743200" y="3435350"/>
          <p14:tracePt t="84741" x="2711450" y="3422650"/>
          <p14:tracePt t="84758" x="2698750" y="3416300"/>
          <p14:tracePt t="84774" x="2679700" y="3390900"/>
          <p14:tracePt t="84791" x="2660650" y="3371850"/>
          <p14:tracePt t="84808" x="2647950" y="3327400"/>
          <p14:tracePt t="84824" x="2628900" y="3251200"/>
          <p14:tracePt t="84841" x="2628900" y="3149600"/>
          <p14:tracePt t="84858" x="2628900" y="3041650"/>
          <p14:tracePt t="84875" x="2628900" y="2971800"/>
          <p14:tracePt t="84891" x="2654300" y="2921000"/>
          <p14:tracePt t="84908" x="2686050" y="2876550"/>
          <p14:tracePt t="84925" x="2717800" y="2844800"/>
          <p14:tracePt t="84941" x="2736850" y="2838450"/>
          <p14:tracePt t="84958" x="2768600" y="2819400"/>
          <p14:tracePt t="84974" x="2800350" y="2813050"/>
          <p14:tracePt t="84991" x="2832100" y="2806700"/>
          <p14:tracePt t="85008" x="2863850" y="2800350"/>
          <p14:tracePt t="85024" x="2882900" y="2800350"/>
          <p14:tracePt t="85042" x="2914650" y="2800350"/>
          <p14:tracePt t="85058" x="2933700" y="2813050"/>
          <p14:tracePt t="85075" x="2959100" y="2825750"/>
          <p14:tracePt t="85091" x="2990850" y="2851150"/>
          <p14:tracePt t="85091" x="2997200" y="2857500"/>
          <p14:tracePt t="85109" x="3022600" y="2889250"/>
          <p14:tracePt t="85125" x="3048000" y="2933700"/>
          <p14:tracePt t="85141" x="3073400" y="2978150"/>
          <p14:tracePt t="85158" x="3098800" y="3041650"/>
          <p14:tracePt t="85174" x="3111500" y="3098800"/>
          <p14:tracePt t="85191" x="3124200" y="3162300"/>
          <p14:tracePt t="85208" x="3124200" y="3200400"/>
          <p14:tracePt t="85224" x="3130550" y="3244850"/>
          <p14:tracePt t="85241" x="3130550" y="3282950"/>
          <p14:tracePt t="85258" x="3130550" y="3314700"/>
          <p14:tracePt t="85275" x="3130550" y="3346450"/>
          <p14:tracePt t="85291" x="3130550" y="3378200"/>
          <p14:tracePt t="85291" x="3130550" y="3384550"/>
          <p14:tracePt t="85309" x="3130550" y="3403600"/>
          <p14:tracePt t="85325" x="3111500" y="3429000"/>
          <p14:tracePt t="85341" x="3111500" y="3441700"/>
          <p14:tracePt t="85358" x="3098800" y="3448050"/>
          <p14:tracePt t="85374" x="3092450" y="3460750"/>
          <p14:tracePt t="85391" x="3079750" y="3467100"/>
          <p14:tracePt t="85407" x="3073400" y="3473450"/>
          <p14:tracePt t="85424" x="3041650" y="3486150"/>
          <p14:tracePt t="85440" x="3028950" y="3498850"/>
          <p14:tracePt t="85457" x="2990850" y="3511550"/>
          <p14:tracePt t="85473" x="2952750" y="3524250"/>
          <p14:tracePt t="85490" x="2895600" y="3530600"/>
          <p14:tracePt t="85507" x="2825750" y="3543300"/>
          <p14:tracePt t="85525" x="2781300" y="3543300"/>
          <p14:tracePt t="85542" x="2749550" y="3543300"/>
          <p14:tracePt t="85558" x="2724150" y="3543300"/>
          <p14:tracePt t="85574" x="2692400" y="3530600"/>
          <p14:tracePt t="85591" x="2654300" y="3511550"/>
          <p14:tracePt t="85608" x="2622550" y="3486150"/>
          <p14:tracePt t="85624" x="2590800" y="3454400"/>
          <p14:tracePt t="85641" x="2571750" y="3416300"/>
          <p14:tracePt t="85658" x="2565400" y="3403600"/>
          <p14:tracePt t="85674" x="2552700" y="3346450"/>
          <p14:tracePt t="85690" x="2546350" y="3276600"/>
          <p14:tracePt t="85707" x="2546350" y="3149600"/>
          <p14:tracePt t="85725" x="2552700" y="3067050"/>
          <p14:tracePt t="85740" x="2578100" y="3003550"/>
          <p14:tracePt t="85757" x="2603500" y="2959100"/>
          <p14:tracePt t="85774" x="2622550" y="2921000"/>
          <p14:tracePt t="85791" x="2641600" y="2895600"/>
          <p14:tracePt t="85808" x="2654300" y="2882900"/>
          <p14:tracePt t="85825" x="2660650" y="2870200"/>
          <p14:tracePt t="85841" x="2667000" y="2863850"/>
          <p14:tracePt t="85858" x="2673350" y="2851150"/>
          <p14:tracePt t="85874" x="2679700" y="2851150"/>
          <p14:tracePt t="85892" x="2686050" y="2844800"/>
          <p14:tracePt t="85908" x="2711450" y="2844800"/>
          <p14:tracePt t="85925" x="2736850" y="2844800"/>
          <p14:tracePt t="85941" x="2768600" y="2838450"/>
          <p14:tracePt t="85958" x="2806700" y="2838450"/>
          <p14:tracePt t="85974" x="2838450" y="2838450"/>
          <p14:tracePt t="85991" x="2863850" y="2838450"/>
          <p14:tracePt t="86008" x="2895600" y="2844800"/>
          <p14:tracePt t="86024" x="2921000" y="2857500"/>
          <p14:tracePt t="86041" x="2952750" y="2876550"/>
          <p14:tracePt t="86059" x="2990850" y="2901950"/>
          <p14:tracePt t="86074" x="3022600" y="2933700"/>
          <p14:tracePt t="86091" x="3073400" y="2978150"/>
          <p14:tracePt t="86107" x="3111500" y="3003550"/>
          <p14:tracePt t="86124" x="3149600" y="3041650"/>
          <p14:tracePt t="86141" x="3168650" y="3067050"/>
          <p14:tracePt t="86158" x="3187700" y="3098800"/>
          <p14:tracePt t="86174" x="3194050" y="3124200"/>
          <p14:tracePt t="86191" x="3200400" y="3162300"/>
          <p14:tracePt t="86208" x="3200400" y="3206750"/>
          <p14:tracePt t="86225" x="3200400" y="3257550"/>
          <p14:tracePt t="86241" x="3200400" y="3302000"/>
          <p14:tracePt t="86258" x="3200400" y="3340100"/>
          <p14:tracePt t="86274" x="3181350" y="3397250"/>
          <p14:tracePt t="86291" x="3168650" y="3435350"/>
          <p14:tracePt t="86308" x="3124200" y="3505200"/>
          <p14:tracePt t="86325" x="3098800" y="3530600"/>
          <p14:tracePt t="86341" x="3073400" y="3549650"/>
          <p14:tracePt t="86358" x="3048000" y="3562350"/>
          <p14:tracePt t="86374" x="3028950" y="3568700"/>
          <p14:tracePt t="86391" x="3003550" y="3575050"/>
          <p14:tracePt t="86408" x="2978150" y="3581400"/>
          <p14:tracePt t="86425" x="2946400" y="3587750"/>
          <p14:tracePt t="86440" x="2901950" y="3587750"/>
          <p14:tracePt t="86457" x="2844800" y="3587750"/>
          <p14:tracePt t="86473" x="2800350" y="3587750"/>
          <p14:tracePt t="86490" x="2762250" y="3581400"/>
          <p14:tracePt t="86508" x="2711450" y="3549650"/>
          <p14:tracePt t="86525" x="2679700" y="3524250"/>
          <p14:tracePt t="86541" x="2641600" y="3492500"/>
          <p14:tracePt t="86558" x="2622550" y="3473450"/>
          <p14:tracePt t="86574" x="2597150" y="3422650"/>
          <p14:tracePt t="86591" x="2565400" y="3365500"/>
          <p14:tracePt t="86608" x="2552700" y="3308350"/>
          <p14:tracePt t="86625" x="2546350" y="3257550"/>
          <p14:tracePt t="86641" x="2546350" y="3200400"/>
          <p14:tracePt t="86658" x="2552700" y="3136900"/>
          <p14:tracePt t="86674" x="2578100" y="3060700"/>
          <p14:tracePt t="86691" x="2597150" y="2997200"/>
          <p14:tracePt t="86708" x="2622550" y="2921000"/>
          <p14:tracePt t="86725" x="2628900" y="2882900"/>
          <p14:tracePt t="86741" x="2647950" y="2857500"/>
          <p14:tracePt t="86758" x="2660650" y="2838450"/>
          <p14:tracePt t="86774" x="2679700" y="2819400"/>
          <p14:tracePt t="86791" x="2711450" y="2794000"/>
          <p14:tracePt t="86808" x="2762250" y="2774950"/>
          <p14:tracePt t="86825" x="2825750" y="2768600"/>
          <p14:tracePt t="86841" x="2876550" y="2749550"/>
          <p14:tracePt t="86858" x="2921000" y="2743200"/>
          <p14:tracePt t="86874" x="2959100" y="2743200"/>
          <p14:tracePt t="86891" x="2984500" y="2743200"/>
          <p14:tracePt t="86908" x="3016250" y="2743200"/>
          <p14:tracePt t="86925" x="3041650" y="2749550"/>
          <p14:tracePt t="86941" x="3060700" y="2762250"/>
          <p14:tracePt t="86958" x="3098800" y="2787650"/>
          <p14:tracePt t="86974" x="3124200" y="2825750"/>
          <p14:tracePt t="86991" x="3155950" y="2889250"/>
          <p14:tracePt t="87008" x="3200400" y="2959100"/>
          <p14:tracePt t="87024" x="3232150" y="3016250"/>
          <p14:tracePt t="87041" x="3251200" y="3067050"/>
          <p14:tracePt t="87057" x="3257550" y="3098800"/>
          <p14:tracePt t="87075" x="3263900" y="3130550"/>
          <p14:tracePt t="87091" x="3270250" y="3162300"/>
          <p14:tracePt t="87108" x="3276600" y="3213100"/>
          <p14:tracePt t="87125" x="3276600" y="3251200"/>
          <p14:tracePt t="87141" x="3276600" y="3276600"/>
          <p14:tracePt t="87158" x="3276600" y="3308350"/>
          <p14:tracePt t="87174" x="3270250" y="3333750"/>
          <p14:tracePt t="87191" x="3263900" y="3359150"/>
          <p14:tracePt t="87208" x="3251200" y="3384550"/>
          <p14:tracePt t="87224" x="3238500" y="3397250"/>
          <p14:tracePt t="87241" x="3232150" y="3409950"/>
          <p14:tracePt t="87258" x="3225800" y="3422650"/>
          <p14:tracePt t="87274" x="3219450" y="3429000"/>
          <p14:tracePt t="87291" x="3213100" y="3441700"/>
          <p14:tracePt t="87308" x="3206750" y="3448050"/>
          <p14:tracePt t="87348" x="3200400" y="3454400"/>
          <p14:tracePt t="88837" x="3181350" y="3454400"/>
          <p14:tracePt t="88845" x="3149600" y="3454400"/>
          <p14:tracePt t="88852" x="3105150" y="3454400"/>
          <p14:tracePt t="88859" x="3041650" y="3454400"/>
          <p14:tracePt t="88875" x="2997200" y="3454400"/>
          <p14:tracePt t="88909" x="2984500" y="3454400"/>
          <p14:tracePt t="88924" x="2971800" y="3460750"/>
          <p14:tracePt t="88925" x="2965450" y="3460750"/>
          <p14:tracePt t="88941" x="2965450" y="3467100"/>
          <p14:tracePt t="88957" x="2959100" y="3473450"/>
          <p14:tracePt t="88974" x="2959100" y="3479800"/>
          <p14:tracePt t="89102" x="2952750" y="3479800"/>
          <p14:tracePt t="89109" x="2870200" y="3448050"/>
          <p14:tracePt t="89124" x="2768600" y="3371850"/>
          <p14:tracePt t="89142" x="2698750" y="3321050"/>
          <p14:tracePt t="89143" x="2565400" y="3213100"/>
          <p14:tracePt t="89159" x="2400300" y="3098800"/>
          <p14:tracePt t="89175" x="2305050" y="3035300"/>
          <p14:tracePt t="89192" x="2273300" y="3016250"/>
          <p14:tracePt t="89208" x="2260600" y="3009900"/>
          <p14:tracePt t="89413" x="2254250" y="3003550"/>
          <p14:tracePt t="89413" x="2228850" y="2971800"/>
          <p14:tracePt t="89429" x="2178050" y="2940050"/>
          <p14:tracePt t="89437" x="2120900" y="2908300"/>
          <p14:tracePt t="89445" x="2025650" y="2844800"/>
          <p14:tracePt t="89459" x="1955800" y="2800350"/>
          <p14:tracePt t="89475" x="1936750" y="2781300"/>
          <p14:tracePt t="89492" x="1924050" y="2774950"/>
          <p14:tracePt t="89508" x="1917700" y="2768600"/>
          <p14:tracePt t="89525" x="1905000" y="2755900"/>
          <p14:tracePt t="89542" x="1892300" y="2730500"/>
          <p14:tracePt t="89559" x="1873250" y="2698750"/>
          <p14:tracePt t="89575" x="1866900" y="2679700"/>
          <p14:tracePt t="89592" x="1866900" y="2660650"/>
          <p14:tracePt t="89608" x="1860550" y="2635250"/>
          <p14:tracePt t="89625" x="1860550" y="2622550"/>
          <p14:tracePt t="89641" x="1860550" y="2609850"/>
          <p14:tracePt t="89659" x="1860550" y="2584450"/>
          <p14:tracePt t="89675" x="1860550" y="2565400"/>
          <p14:tracePt t="89692" x="1860550" y="2546350"/>
          <p14:tracePt t="89708" x="1860550" y="2527300"/>
          <p14:tracePt t="89726" x="1860550" y="2520950"/>
          <p14:tracePt t="90005" x="1860550" y="2514600"/>
          <p14:tracePt t="90013" x="1866900" y="2514600"/>
          <p14:tracePt t="90277" x="1866900" y="2546350"/>
          <p14:tracePt t="90285" x="1866900" y="2584450"/>
          <p14:tracePt t="90293" x="1866900" y="2628900"/>
          <p14:tracePt t="90294" x="1866900" y="2705100"/>
          <p14:tracePt t="90312" x="1866900" y="2806700"/>
          <p14:tracePt t="90325" x="1866900" y="2908300"/>
          <p14:tracePt t="90342" x="1866900" y="3009900"/>
          <p14:tracePt t="90358" x="1873250" y="3124200"/>
          <p14:tracePt t="90375" x="1885950" y="3244850"/>
          <p14:tracePt t="90392" x="1911350" y="3359150"/>
          <p14:tracePt t="90408" x="1924050" y="3473450"/>
          <p14:tracePt t="90425" x="1936750" y="3600450"/>
          <p14:tracePt t="90442" x="1936750" y="3721100"/>
          <p14:tracePt t="90459" x="1936750" y="3841750"/>
          <p14:tracePt t="90476" x="1936750" y="3956050"/>
          <p14:tracePt t="90492" x="1943100" y="4044950"/>
          <p14:tracePt t="90509" x="1943100" y="4140200"/>
          <p14:tracePt t="90525" x="1943100" y="4178300"/>
          <p14:tracePt t="90542" x="1943100" y="4203700"/>
          <p14:tracePt t="90559" x="1949450" y="4222750"/>
          <p14:tracePt t="90575" x="1949450" y="4229100"/>
          <p14:tracePt t="90773" x="1968500" y="4222750"/>
          <p14:tracePt t="90774" x="1987550" y="4165600"/>
          <p14:tracePt t="90792" x="2025650" y="4114800"/>
          <p14:tracePt t="90793" x="2127250" y="3981450"/>
          <p14:tracePt t="90809" x="2247900" y="3873500"/>
          <p14:tracePt t="90825" x="2406650" y="3778250"/>
          <p14:tracePt t="90842" x="2527300" y="3708400"/>
          <p14:tracePt t="90858" x="2597150" y="3663950"/>
          <p14:tracePt t="90875" x="2654300" y="3619500"/>
          <p14:tracePt t="90892" x="2692400" y="3594100"/>
          <p14:tracePt t="90892" x="2705100" y="3587750"/>
          <p14:tracePt t="90909" x="2724150" y="3568700"/>
          <p14:tracePt t="90926" x="2755900" y="3549650"/>
          <p14:tracePt t="90942" x="2774950" y="3543300"/>
          <p14:tracePt t="90958" x="2794000" y="3530600"/>
          <p14:tracePt t="90975" x="2806700" y="3530600"/>
          <p14:tracePt t="90992" x="2806700" y="3524250"/>
          <p14:tracePt t="91009" x="2813050" y="3524250"/>
          <p14:tracePt t="91061" x="2819400" y="3524250"/>
          <p14:tracePt t="91069" x="2825750" y="3524250"/>
          <p14:tracePt t="91077" x="2832100" y="3524250"/>
          <p14:tracePt t="91093" x="2844800" y="3524250"/>
          <p14:tracePt t="91101" x="2851150" y="3524250"/>
          <p14:tracePt t="91108" x="2857500" y="3530600"/>
          <p14:tracePt t="91126" x="2863850" y="3530600"/>
          <p14:tracePt t="91142" x="2876550" y="3543300"/>
          <p14:tracePt t="91158" x="2889250" y="3549650"/>
          <p14:tracePt t="91175" x="2895600" y="3556000"/>
          <p14:tracePt t="91192" x="2901950" y="3556000"/>
          <p14:tracePt t="91229" x="2901950" y="3562350"/>
          <p14:tracePt t="91373" x="2895600" y="3562350"/>
          <p14:tracePt t="91381" x="2889250" y="3562350"/>
          <p14:tracePt t="91401" x="2882900" y="3562350"/>
          <p14:tracePt t="91402" x="2876550" y="3562350"/>
          <p14:tracePt t="91408" x="2863850" y="3562350"/>
          <p14:tracePt t="91425" x="2851150" y="3562350"/>
          <p14:tracePt t="91442" x="2844800" y="3562350"/>
          <p14:tracePt t="91458" x="2838450" y="3562350"/>
          <p14:tracePt t="91475" x="2832100" y="3556000"/>
          <p14:tracePt t="91492" x="2813050" y="3536950"/>
          <p14:tracePt t="91492" x="2806700" y="3530600"/>
          <p14:tracePt t="91509" x="2787650" y="3511550"/>
          <p14:tracePt t="91525" x="2774950" y="3486150"/>
          <p14:tracePt t="91542" x="2774950" y="3479800"/>
          <p14:tracePt t="91558" x="2749550" y="3441700"/>
          <p14:tracePt t="91575" x="2724150" y="3397250"/>
          <p14:tracePt t="91592" x="2705100" y="3359150"/>
          <p14:tracePt t="91609" x="2679700" y="3314700"/>
          <p14:tracePt t="91625" x="2673350" y="3276600"/>
          <p14:tracePt t="91642" x="2654300" y="3232150"/>
          <p14:tracePt t="91658" x="2647950" y="3181350"/>
          <p14:tracePt t="91675" x="2641600" y="3149600"/>
          <p14:tracePt t="91692" x="2635250" y="3079750"/>
          <p14:tracePt t="91710" x="2635250" y="3022600"/>
          <p14:tracePt t="91725" x="2635250" y="2971800"/>
          <p14:tracePt t="91742" x="2635250" y="2940050"/>
          <p14:tracePt t="91758" x="2635250" y="2908300"/>
          <p14:tracePt t="91775" x="2647950" y="2882900"/>
          <p14:tracePt t="91791" x="2654300" y="2857500"/>
          <p14:tracePt t="91809" x="2667000" y="2832100"/>
          <p14:tracePt t="91825" x="2686050" y="2813050"/>
          <p14:tracePt t="91842" x="2717800" y="2781300"/>
          <p14:tracePt t="91858" x="2736850" y="2762250"/>
          <p14:tracePt t="91875" x="2774950" y="2730500"/>
          <p14:tracePt t="91892" x="2806700" y="2711450"/>
          <p14:tracePt t="91892" x="2819400" y="2698750"/>
          <p14:tracePt t="91909" x="2851150" y="2679700"/>
          <p14:tracePt t="91925" x="2876550" y="2660650"/>
          <p14:tracePt t="91942" x="2889250" y="2654300"/>
          <p14:tracePt t="91958" x="2901950" y="2647950"/>
          <p14:tracePt t="91975" x="2908300" y="2641600"/>
          <p14:tracePt t="92021" x="2914650" y="2641600"/>
          <p14:tracePt t="92062" x="2927350" y="2641600"/>
          <p14:tracePt t="92077" x="2933700" y="2641600"/>
          <p14:tracePt t="92093" x="2940050" y="2641600"/>
          <p14:tracePt t="92181" x="2946400" y="2641600"/>
          <p14:tracePt t="92229" x="2940050" y="2641600"/>
          <p14:tracePt t="92237" x="2908300" y="2673350"/>
          <p14:tracePt t="92245" x="2857500" y="2730500"/>
          <p14:tracePt t="92253" x="2806700" y="2806700"/>
          <p14:tracePt t="92259" x="2730500" y="2933700"/>
          <p14:tracePt t="92275" x="2679700" y="3041650"/>
          <p14:tracePt t="92292" x="2660650" y="3117850"/>
          <p14:tracePt t="92308" x="2654300" y="3200400"/>
          <p14:tracePt t="92326" x="2654300" y="3238500"/>
          <p14:tracePt t="92342" x="2654300" y="3263900"/>
          <p14:tracePt t="92359" x="2654300" y="3276600"/>
          <p14:tracePt t="92375" x="2654300" y="3289300"/>
          <p14:tracePt t="92392" x="2660650" y="3302000"/>
          <p14:tracePt t="92408" x="2667000" y="3302000"/>
          <p14:tracePt t="92425" x="2667000" y="3308350"/>
          <p14:tracePt t="92461" x="2667000" y="3314700"/>
          <p14:tracePt t="92462" x="2667000" y="3321050"/>
          <p14:tracePt t="92475" x="2673350" y="3327400"/>
          <p14:tracePt t="92492" x="2673350" y="3333750"/>
          <p14:tracePt t="92508" x="2686050" y="3340100"/>
          <p14:tracePt t="92526" x="2686050" y="3359150"/>
          <p14:tracePt t="92542" x="2686050" y="3365500"/>
          <p14:tracePt t="92558" x="2686050" y="3371850"/>
          <p14:tracePt t="92605" x="2686050" y="3378200"/>
          <p14:tracePt t="92621" x="2686050" y="3384550"/>
          <p14:tracePt t="92629" x="2679700" y="3390900"/>
          <p14:tracePt t="92653" x="2673350" y="3390900"/>
          <p14:tracePt t="92669" x="2667000" y="3397250"/>
          <p14:tracePt t="92677" x="2660650" y="3397250"/>
          <p14:tracePt t="92797" x="2654300" y="3397250"/>
          <p14:tracePt t="92813" x="2641600" y="3403600"/>
          <p14:tracePt t="92821" x="2641600" y="3409950"/>
          <p14:tracePt t="92845" x="2628900" y="3409950"/>
          <p14:tracePt t="93141" x="2628900" y="3416300"/>
          <p14:tracePt t="93709" x="2622550" y="3416300"/>
          <p14:tracePt t="93725" x="2616200" y="3422650"/>
          <p14:tracePt t="93733" x="2609850" y="3422650"/>
          <p14:tracePt t="93743" x="2603500" y="3422650"/>
          <p14:tracePt t="93760" x="2597150" y="3422650"/>
          <p14:tracePt t="93760" x="2590800" y="3429000"/>
          <p14:tracePt t="93775" x="2571750" y="3435350"/>
          <p14:tracePt t="93792" x="2559050" y="3448050"/>
          <p14:tracePt t="93973" x="2565400" y="3448050"/>
          <p14:tracePt t="93974" x="2578100" y="3448050"/>
          <p14:tracePt t="93992" x="2590800" y="3448050"/>
          <p14:tracePt t="93992" x="2603500" y="3448050"/>
          <p14:tracePt t="94010" x="2616200" y="3448050"/>
          <p14:tracePt t="94062" x="2622550" y="3441700"/>
          <p14:tracePt t="94349" x="2622550" y="3435350"/>
          <p14:tracePt t="94358" x="2616200" y="3429000"/>
          <p14:tracePt t="94358" x="2603500" y="3416300"/>
          <p14:tracePt t="94376" x="2597150" y="3409950"/>
          <p14:tracePt t="94391" x="2590800" y="3403600"/>
          <p14:tracePt t="96149" x="2603500" y="3403600"/>
          <p14:tracePt t="96157" x="2616200" y="3403600"/>
          <p14:tracePt t="96157" x="2635250" y="3403600"/>
          <p14:tracePt t="96176" x="2654300" y="3403600"/>
          <p14:tracePt t="96181" x="2660650" y="3403600"/>
          <p14:tracePt t="96373" x="2654300" y="3403600"/>
          <p14:tracePt t="96381" x="2641600" y="3403600"/>
          <p14:tracePt t="96391" x="2622550" y="3403600"/>
          <p14:tracePt t="96392" x="2603500" y="3403600"/>
          <p14:tracePt t="96410" x="2578100" y="3403600"/>
          <p14:tracePt t="96425" x="2540000" y="3422650"/>
          <p14:tracePt t="96441" x="2514600" y="3422650"/>
          <p14:tracePt t="96458" x="2501900" y="3429000"/>
          <p14:tracePt t="96475" x="2482850" y="3429000"/>
          <p14:tracePt t="96492" x="2470150" y="3429000"/>
          <p14:tracePt t="96509" x="2444750" y="3409950"/>
          <p14:tracePt t="96525" x="2432050" y="3378200"/>
          <p14:tracePt t="96541" x="2425700" y="3321050"/>
          <p14:tracePt t="96558" x="2419350" y="3251200"/>
          <p14:tracePt t="96574" x="2419350" y="3155950"/>
          <p14:tracePt t="96591" x="2419350" y="3035300"/>
          <p14:tracePt t="96608" x="2432050" y="2933700"/>
          <p14:tracePt t="96625" x="2482850" y="2857500"/>
          <p14:tracePt t="96641" x="2540000" y="2806700"/>
          <p14:tracePt t="96659" x="2597150" y="2787650"/>
          <p14:tracePt t="96675" x="2641600" y="2787650"/>
          <p14:tracePt t="96692" x="2686050" y="2787650"/>
          <p14:tracePt t="96692" x="2724150" y="2787650"/>
          <p14:tracePt t="96709" x="2800350" y="2844800"/>
          <p14:tracePt t="96725" x="2914650" y="2933700"/>
          <p14:tracePt t="96741" x="3022600" y="3048000"/>
          <p14:tracePt t="96758" x="3117850" y="3162300"/>
          <p14:tracePt t="96774" x="3206750" y="3257550"/>
          <p14:tracePt t="96791" x="3263900" y="3333750"/>
          <p14:tracePt t="96807" x="3289300" y="3359150"/>
          <p14:tracePt t="96825" x="3302000" y="3371850"/>
          <p14:tracePt t="96841" x="3302000" y="3384550"/>
          <p14:tracePt t="96885" x="3302000" y="3390900"/>
          <p14:tracePt t="96901" x="3302000" y="3397250"/>
          <p14:tracePt t="96909" x="3289300" y="3435350"/>
          <p14:tracePt t="96925" x="3263900" y="3454400"/>
          <p14:tracePt t="96925" x="3213100" y="3473450"/>
          <p14:tracePt t="96941" x="3117850" y="3505200"/>
          <p14:tracePt t="96958" x="3009900" y="3511550"/>
          <p14:tracePt t="96975" x="2914650" y="3511550"/>
          <p14:tracePt t="96991" x="2825750" y="3511550"/>
          <p14:tracePt t="97008" x="2755900" y="3473450"/>
          <p14:tracePt t="97025" x="2686050" y="3429000"/>
          <p14:tracePt t="97041" x="2628900" y="3371850"/>
          <p14:tracePt t="97058" x="2578100" y="3289300"/>
          <p14:tracePt t="97075" x="2533650" y="3200400"/>
          <p14:tracePt t="97091" x="2495550" y="3105150"/>
          <p14:tracePt t="97108" x="2457450" y="2984500"/>
          <p14:tracePt t="97125" x="2457450" y="2914650"/>
          <p14:tracePt t="97141" x="2457450" y="2876550"/>
          <p14:tracePt t="97158" x="2470150" y="2838450"/>
          <p14:tracePt t="97175" x="2495550" y="2813050"/>
          <p14:tracePt t="97191" x="2533650" y="2794000"/>
          <p14:tracePt t="97209" x="2584450" y="2781300"/>
          <p14:tracePt t="97225" x="2609850" y="2774950"/>
          <p14:tracePt t="97242" x="2628900" y="2768600"/>
          <p14:tracePt t="98077" x="2635250" y="2768600"/>
          <p14:tracePt t="98085" x="2635250" y="2781300"/>
          <p14:tracePt t="98093" x="2641600" y="2870200"/>
          <p14:tracePt t="98109" x="2654300" y="2914650"/>
          <p14:tracePt t="98110" x="2679700" y="2990850"/>
          <p14:tracePt t="98126" x="2698750" y="3048000"/>
          <p14:tracePt t="98141" x="2724150" y="3098800"/>
          <p14:tracePt t="98158" x="2743200" y="3136900"/>
          <p14:tracePt t="98175" x="2749550" y="3162300"/>
          <p14:tracePt t="98191" x="2762250" y="3175000"/>
          <p14:tracePt t="98208" x="2762250" y="3194050"/>
          <p14:tracePt t="98225" x="2781300" y="3225800"/>
          <p14:tracePt t="98242" x="2794000" y="3251200"/>
          <p14:tracePt t="98258" x="2806700" y="3295650"/>
          <p14:tracePt t="98275" x="2838450" y="3352800"/>
          <p14:tracePt t="98291" x="2876550" y="3422650"/>
          <p14:tracePt t="98308" x="2933700" y="3479800"/>
          <p14:tracePt t="98325" x="2959100" y="3511550"/>
          <p14:tracePt t="98341" x="2971800" y="3524250"/>
          <p14:tracePt t="98358" x="2984500" y="3530600"/>
          <p14:tracePt t="98375" x="2997200" y="3536950"/>
          <p14:tracePt t="98391" x="3003550" y="3536950"/>
          <p14:tracePt t="98408" x="3016250" y="3536950"/>
          <p14:tracePt t="98425" x="3022600" y="3536950"/>
          <p14:tracePt t="98441" x="3035300" y="3536950"/>
          <p14:tracePt t="98458" x="3048000" y="3536950"/>
          <p14:tracePt t="98475" x="3054350" y="3536950"/>
          <p14:tracePt t="98491" x="3067050" y="3536950"/>
          <p14:tracePt t="98509" x="3073400" y="3536950"/>
          <p14:tracePt t="98525" x="3086100" y="3536950"/>
          <p14:tracePt t="98541" x="3098800" y="3536950"/>
          <p14:tracePt t="98558" x="3117850" y="3536950"/>
          <p14:tracePt t="98574" x="3124200" y="3536950"/>
          <p14:tracePt t="98591" x="3130550" y="3543300"/>
          <p14:tracePt t="98629" x="3136900" y="3543300"/>
          <p14:tracePt t="98717" x="3143250" y="3543300"/>
          <p14:tracePt t="98725" x="3149600" y="3549650"/>
          <p14:tracePt t="98726" x="3162300" y="3556000"/>
          <p14:tracePt t="98742" x="3168650" y="3562350"/>
          <p14:tracePt t="98758" x="3181350" y="3568700"/>
          <p14:tracePt t="98775" x="3187700" y="3568700"/>
          <p14:tracePt t="98957" x="3181350" y="3568700"/>
          <p14:tracePt t="98968" x="3168650" y="3568700"/>
          <p14:tracePt t="98968" x="3155950" y="3568700"/>
          <p14:tracePt t="98975" x="3130550" y="3568700"/>
          <p14:tracePt t="98992" x="3105150" y="3575050"/>
          <p14:tracePt t="99008" x="3067050" y="3575050"/>
          <p14:tracePt t="99025" x="3041650" y="3575050"/>
          <p14:tracePt t="99041" x="3009900" y="3575050"/>
          <p14:tracePt t="99058" x="2971800" y="3575050"/>
          <p14:tracePt t="99074" x="2933700" y="3575050"/>
          <p14:tracePt t="99091" x="2889250" y="3568700"/>
          <p14:tracePt t="99109" x="2863850" y="3556000"/>
          <p14:tracePt t="99125" x="2844800" y="3549650"/>
          <p14:tracePt t="99141" x="2832100" y="3543300"/>
          <p14:tracePt t="99158" x="2813050" y="3530600"/>
          <p14:tracePt t="99175" x="2806700" y="3517900"/>
          <p14:tracePt t="99191" x="2794000" y="3505200"/>
          <p14:tracePt t="99208" x="2781300" y="3479800"/>
          <p14:tracePt t="99225" x="2762250" y="3441700"/>
          <p14:tracePt t="99242" x="2730500" y="3390900"/>
          <p14:tracePt t="99258" x="2705100" y="3333750"/>
          <p14:tracePt t="99275" x="2679700" y="3276600"/>
          <p14:tracePt t="99291" x="2667000" y="3225800"/>
          <p14:tracePt t="99308" x="2647950" y="3149600"/>
          <p14:tracePt t="99325" x="2635250" y="3092450"/>
          <p14:tracePt t="99341" x="2628900" y="3035300"/>
          <p14:tracePt t="99358" x="2622550" y="2990850"/>
          <p14:tracePt t="99375" x="2622550" y="2946400"/>
          <p14:tracePt t="99392" x="2635250" y="2901950"/>
          <p14:tracePt t="99408" x="2647950" y="2876550"/>
          <p14:tracePt t="99425" x="2667000" y="2838450"/>
          <p14:tracePt t="99441" x="2698750" y="2800350"/>
          <p14:tracePt t="99458" x="2717800" y="2781300"/>
          <p14:tracePt t="99475" x="2743200" y="2755900"/>
          <p14:tracePt t="99492" x="2768600" y="2736850"/>
          <p14:tracePt t="99509" x="2787650" y="2724150"/>
          <p14:tracePt t="99526" x="2800350" y="2711450"/>
          <p14:tracePt t="99541" x="2813050" y="2711450"/>
          <p14:tracePt t="99558" x="2832100" y="2711450"/>
          <p14:tracePt t="99574" x="2851150" y="2711450"/>
          <p14:tracePt t="99591" x="2863850" y="2711450"/>
          <p14:tracePt t="99608" x="2882900" y="2711450"/>
          <p14:tracePt t="99625" x="2901950" y="2717800"/>
          <p14:tracePt t="99641" x="2921000" y="2730500"/>
          <p14:tracePt t="99658" x="2946400" y="2755900"/>
          <p14:tracePt t="99674" x="2971800" y="2774950"/>
          <p14:tracePt t="99691" x="3003550" y="2806700"/>
          <p14:tracePt t="99708" x="3028950" y="2832100"/>
          <p14:tracePt t="99725" x="3041650" y="2851150"/>
          <p14:tracePt t="99742" x="3060700" y="2876550"/>
          <p14:tracePt t="99758" x="3073400" y="2901950"/>
          <p14:tracePt t="99775" x="3079750" y="2914650"/>
          <p14:tracePt t="99791" x="3086100" y="2927350"/>
          <p14:tracePt t="99808" x="3098800" y="2952750"/>
          <p14:tracePt t="99825" x="3117850" y="2978150"/>
          <p14:tracePt t="99841" x="3130550" y="3016250"/>
          <p14:tracePt t="99858" x="3143250" y="3048000"/>
          <p14:tracePt t="99874" x="3143250" y="3073400"/>
          <p14:tracePt t="99891" x="3149600" y="3098800"/>
          <p14:tracePt t="99907" x="3149600" y="3130550"/>
          <p14:tracePt t="99925" x="3149600" y="3149600"/>
          <p14:tracePt t="99941" x="3149600" y="3155950"/>
          <p14:tracePt t="99958" x="3149600" y="3162300"/>
          <p14:tracePt t="100085" x="3136900" y="3162300"/>
          <p14:tracePt t="100093" x="3124200" y="3162300"/>
          <p14:tracePt t="100101" x="3105150" y="3162300"/>
          <p14:tracePt t="100108" x="3003550" y="3162300"/>
          <p14:tracePt t="100125" x="2940050" y="3162300"/>
          <p14:tracePt t="100141" x="2908300" y="3162300"/>
          <p14:tracePt t="100158" x="2889250" y="3162300"/>
          <p14:tracePt t="100469" x="2895600" y="3162300"/>
          <p14:tracePt t="100475" x="2997200" y="3213100"/>
          <p14:tracePt t="100492" x="3092450" y="3270250"/>
          <p14:tracePt t="100493" x="3575050" y="3517900"/>
          <p14:tracePt t="100509" x="4305300" y="3924300"/>
          <p14:tracePt t="100525" x="5016500" y="4324350"/>
          <p14:tracePt t="100542" x="5613400" y="4699000"/>
          <p14:tracePt t="100558" x="5981700" y="4933950"/>
          <p14:tracePt t="100575" x="6153150" y="5054600"/>
          <p14:tracePt t="100591" x="6229350" y="5099050"/>
          <p14:tracePt t="100608" x="6242050" y="5111750"/>
          <p14:tracePt t="100701" x="6229350" y="5111750"/>
          <p14:tracePt t="100717" x="6178550" y="5048250"/>
          <p14:tracePt t="100717" x="6127750" y="4984750"/>
          <p14:tracePt t="100725" x="6038850" y="4864100"/>
          <p14:tracePt t="100742" x="5937250" y="4673600"/>
          <p14:tracePt t="100758" x="5848350" y="4438650"/>
          <p14:tracePt t="100775" x="5727700" y="4044950"/>
          <p14:tracePt t="100791" x="5645150" y="3727450"/>
          <p14:tracePt t="100808" x="5607050" y="3517900"/>
          <p14:tracePt t="100824" x="5575300" y="3390900"/>
          <p14:tracePt t="100841" x="5549900" y="3340100"/>
          <p14:tracePt t="100858" x="5543550" y="3327400"/>
          <p14:tracePt t="100917" x="5537200" y="3327400"/>
          <p14:tracePt t="100925" x="5524500" y="3327400"/>
          <p14:tracePt t="100932" x="5505450" y="3327400"/>
          <p14:tracePt t="100941" x="5473700" y="3327400"/>
          <p14:tracePt t="100942" x="5391150" y="3340100"/>
          <p14:tracePt t="100958" x="5276850" y="3365500"/>
          <p14:tracePt t="100975" x="5130800" y="3397250"/>
          <p14:tracePt t="100991" x="4927600" y="3435350"/>
          <p14:tracePt t="101008" x="4743450" y="3467100"/>
          <p14:tracePt t="101024" x="4464050" y="3505200"/>
          <p14:tracePt t="101041" x="4235450" y="3505200"/>
          <p14:tracePt t="101058" x="4051300" y="3505200"/>
          <p14:tracePt t="101074" x="3911600" y="3505200"/>
          <p14:tracePt t="101091" x="3778250" y="3479800"/>
          <p14:tracePt t="101108" x="3575050" y="3422650"/>
          <p14:tracePt t="101125" x="3467100" y="3390900"/>
          <p14:tracePt t="101142" x="3333750" y="3333750"/>
          <p14:tracePt t="101158" x="3194050" y="3263900"/>
          <p14:tracePt t="101175" x="3048000" y="3187700"/>
          <p14:tracePt t="101191" x="2895600" y="3124200"/>
          <p14:tracePt t="101208" x="2762250" y="3073400"/>
          <p14:tracePt t="101225" x="2616200" y="3028950"/>
          <p14:tracePt t="101241" x="2495550" y="2997200"/>
          <p14:tracePt t="101258" x="2406650" y="2978150"/>
          <p14:tracePt t="101275" x="2355850" y="2946400"/>
          <p14:tracePt t="101291" x="2317750" y="2921000"/>
          <p14:tracePt t="101291" x="2305050" y="2914650"/>
          <p14:tracePt t="101308" x="2260600" y="2870200"/>
          <p14:tracePt t="101325" x="2190750" y="2794000"/>
          <p14:tracePt t="101341" x="2133600" y="2711450"/>
          <p14:tracePt t="101358" x="2082800" y="2647950"/>
          <p14:tracePt t="101375" x="2032000" y="2565400"/>
          <p14:tracePt t="101391" x="1993900" y="2520950"/>
          <p14:tracePt t="101408" x="1949450" y="2476500"/>
          <p14:tracePt t="101424" x="1924050" y="2451100"/>
          <p14:tracePt t="101441" x="1905000" y="2425700"/>
          <p14:tracePt t="101458" x="1892300" y="2413000"/>
          <p14:tracePt t="101474" x="1885950" y="2400300"/>
          <p14:tracePt t="101491" x="1873250" y="2393950"/>
          <p14:tracePt t="101653" x="1873250" y="2419350"/>
          <p14:tracePt t="101660" x="1873250" y="2489200"/>
          <p14:tracePt t="101663" x="1885950" y="2559050"/>
          <p14:tracePt t="101674" x="1917700" y="2774950"/>
          <p14:tracePt t="101691" x="1949450" y="3009900"/>
          <p14:tracePt t="101691" x="1955800" y="3086100"/>
          <p14:tracePt t="101709" x="1962150" y="3238500"/>
          <p14:tracePt t="101725" x="1974850" y="3371850"/>
          <p14:tracePt t="101741" x="1987550" y="3460750"/>
          <p14:tracePt t="101758" x="1993900" y="3543300"/>
          <p14:tracePt t="101775" x="1993900" y="3594100"/>
          <p14:tracePt t="101791" x="1993900" y="3632200"/>
          <p14:tracePt t="101808" x="1993900" y="3644900"/>
          <p14:tracePt t="101824" x="1993900" y="3651250"/>
          <p14:tracePt t="101876" x="2000250" y="3657600"/>
          <p14:tracePt t="101884" x="2019300" y="3657600"/>
          <p14:tracePt t="101893" x="2044700" y="3657600"/>
          <p14:tracePt t="101900" x="2076450" y="3657600"/>
          <p14:tracePt t="101908" x="2311400" y="3575050"/>
          <p14:tracePt t="101925" x="2603500" y="3517900"/>
          <p14:tracePt t="101941" x="2781300" y="3498850"/>
          <p14:tracePt t="101958" x="2933700" y="3492500"/>
          <p14:tracePt t="101974" x="3048000" y="3492500"/>
          <p14:tracePt t="101991" x="3079750" y="3492500"/>
          <p14:tracePt t="102008" x="3086100" y="3492500"/>
          <p14:tracePt t="102024" x="3092450" y="3492500"/>
          <p14:tracePt t="102285" x="3079750" y="3492500"/>
          <p14:tracePt t="102290" x="3060700" y="3492500"/>
          <p14:tracePt t="102309" x="3035300" y="3492500"/>
          <p14:tracePt t="102325" x="3009900" y="3492500"/>
          <p14:tracePt t="102326" x="2990850" y="3492500"/>
          <p14:tracePt t="102341" x="2971800" y="3492500"/>
          <p14:tracePt t="102358" x="2965450" y="3486150"/>
          <p14:tracePt t="102374" x="2946400" y="3479800"/>
          <p14:tracePt t="102391" x="2927350" y="3467100"/>
          <p14:tracePt t="102408" x="2908300" y="3448050"/>
          <p14:tracePt t="102425" x="2882900" y="3422650"/>
          <p14:tracePt t="102441" x="2857500" y="3384550"/>
          <p14:tracePt t="102458" x="2813050" y="3327400"/>
          <p14:tracePt t="102474" x="2781300" y="3270250"/>
          <p14:tracePt t="102491" x="2755900" y="3219450"/>
          <p14:tracePt t="102508" x="2711450" y="3124200"/>
          <p14:tracePt t="102525" x="2686050" y="3060700"/>
          <p14:tracePt t="102541" x="2679700" y="2997200"/>
          <p14:tracePt t="102558" x="2673350" y="2940050"/>
          <p14:tracePt t="102574" x="2667000" y="2895600"/>
          <p14:tracePt t="102591" x="2667000" y="2851150"/>
          <p14:tracePt t="102608" x="2667000" y="2819400"/>
          <p14:tracePt t="102625" x="2679700" y="2787650"/>
          <p14:tracePt t="102641" x="2705100" y="2762250"/>
          <p14:tracePt t="102658" x="2736850" y="2730500"/>
          <p14:tracePt t="102674" x="2774950" y="2705100"/>
          <p14:tracePt t="102691" x="2825750" y="2686050"/>
          <p14:tracePt t="102708" x="2901950" y="2673350"/>
          <p14:tracePt t="102725" x="2965450" y="2660650"/>
          <p14:tracePt t="102741" x="3022600" y="2660650"/>
          <p14:tracePt t="102758" x="3067050" y="2660650"/>
          <p14:tracePt t="102774" x="3098800" y="2660650"/>
          <p14:tracePt t="102792" x="3124200" y="2660650"/>
          <p14:tracePt t="102808" x="3136900" y="2660650"/>
          <p14:tracePt t="102824" x="3143250" y="2660650"/>
          <p14:tracePt t="102841" x="3168650" y="2673350"/>
          <p14:tracePt t="102858" x="3181350" y="2686050"/>
          <p14:tracePt t="102874" x="3200400" y="2698750"/>
          <p14:tracePt t="102891" x="3219450" y="2717800"/>
          <p14:tracePt t="102908" x="3244850" y="2755900"/>
          <p14:tracePt t="102925" x="3257550" y="2774950"/>
          <p14:tracePt t="102941" x="3270250" y="2806700"/>
          <p14:tracePt t="102958" x="3282950" y="2825750"/>
          <p14:tracePt t="102974" x="3289300" y="2838450"/>
          <p14:tracePt t="102991" x="3289300" y="2844800"/>
          <p14:tracePt t="103008" x="3295650" y="2857500"/>
          <p14:tracePt t="103908" x="3295650" y="2863850"/>
          <p14:tracePt t="103909" x="3295650" y="2870200"/>
          <p14:tracePt t="103925" x="3295650" y="2876550"/>
          <p14:tracePt t="103925" x="3295650" y="2882900"/>
          <p14:tracePt t="104380" x="3295650" y="2901950"/>
          <p14:tracePt t="104388" x="3289300" y="2921000"/>
          <p14:tracePt t="104396" x="3282950" y="2940050"/>
          <p14:tracePt t="104409" x="3282950" y="2952750"/>
          <p14:tracePt t="104409" x="3282950" y="2971800"/>
          <p14:tracePt t="104425" x="3282950" y="2978150"/>
          <p14:tracePt t="104565" x="3282950" y="2965450"/>
          <p14:tracePt t="104571" x="3289300" y="2921000"/>
          <p14:tracePt t="104580" x="3295650" y="2876550"/>
          <p14:tracePt t="104588" x="3302000" y="2838450"/>
          <p14:tracePt t="104596" x="3314700" y="2787650"/>
          <p14:tracePt t="104608" x="3321050" y="2749550"/>
          <p14:tracePt t="104624" x="3340100" y="2717800"/>
          <p14:tracePt t="104641" x="3346450" y="2711450"/>
          <p14:tracePt t="104658" x="3346450" y="2698750"/>
          <p14:tracePt t="104813" x="3346450" y="2705100"/>
          <p14:tracePt t="104821" x="3346450" y="2736850"/>
          <p14:tracePt t="104828" x="3346450" y="2838450"/>
          <p14:tracePt t="104841" x="3346450" y="2978150"/>
          <p14:tracePt t="104857" x="3346450" y="3130550"/>
          <p14:tracePt t="104874" x="3346450" y="3270250"/>
          <p14:tracePt t="104891" x="3346450" y="3384550"/>
          <p14:tracePt t="104891" x="3346450" y="3435350"/>
          <p14:tracePt t="104908" x="3346450" y="3498850"/>
          <p14:tracePt t="104925" x="3346450" y="3536950"/>
          <p14:tracePt t="104941" x="3346450" y="3556000"/>
          <p14:tracePt t="104958" x="3346450" y="3562350"/>
          <p14:tracePt t="105116" x="3352800" y="3562350"/>
          <p14:tracePt t="105125" x="3359150" y="3562350"/>
          <p14:tracePt t="105128" x="3384550" y="3562350"/>
          <p14:tracePt t="105141" x="3409950" y="3562350"/>
          <p14:tracePt t="105158" x="3448050" y="3536950"/>
          <p14:tracePt t="105175" x="3505200" y="3479800"/>
          <p14:tracePt t="105191" x="3543300" y="3416300"/>
          <p14:tracePt t="105208" x="3575050" y="3346450"/>
          <p14:tracePt t="105224" x="3594100" y="3282950"/>
          <p14:tracePt t="105241" x="3600450" y="3244850"/>
          <p14:tracePt t="105258" x="3600450" y="3219450"/>
          <p14:tracePt t="105274" x="3600450" y="3200400"/>
          <p14:tracePt t="105291" x="3594100" y="3187700"/>
          <p14:tracePt t="105291" x="3587750" y="3181350"/>
          <p14:tracePt t="105309" x="3575050" y="3168650"/>
          <p14:tracePt t="105325" x="3556000" y="3149600"/>
          <p14:tracePt t="105341" x="3549650" y="3143250"/>
          <p14:tracePt t="105357" x="3517900" y="3124200"/>
          <p14:tracePt t="105374" x="3486150" y="3111500"/>
          <p14:tracePt t="105391" x="3448050" y="3105150"/>
          <p14:tracePt t="105408" x="3409950" y="3098800"/>
          <p14:tracePt t="105424" x="3365500" y="3092450"/>
          <p14:tracePt t="105441" x="3321050" y="3086100"/>
          <p14:tracePt t="105457" x="3295650" y="3086100"/>
          <p14:tracePt t="105474" x="3270250" y="3086100"/>
          <p14:tracePt t="105492" x="3257550" y="3086100"/>
          <p14:tracePt t="105508" x="3213100" y="3111500"/>
          <p14:tracePt t="105525" x="3162300" y="3155950"/>
          <p14:tracePt t="105541" x="3117850" y="3232150"/>
          <p14:tracePt t="105558" x="3092450" y="3314700"/>
          <p14:tracePt t="105574" x="3073400" y="3397250"/>
          <p14:tracePt t="105591" x="3073400" y="3467100"/>
          <p14:tracePt t="105608" x="3073400" y="3511550"/>
          <p14:tracePt t="105624" x="3079750" y="3549650"/>
          <p14:tracePt t="105641" x="3098800" y="3575050"/>
          <p14:tracePt t="105658" x="3124200" y="3600450"/>
          <p14:tracePt t="105674" x="3155950" y="3619500"/>
          <p14:tracePt t="105691" x="3238500" y="3651250"/>
          <p14:tracePt t="105707" x="3397250" y="3657600"/>
          <p14:tracePt t="105725" x="3486150" y="3657600"/>
          <p14:tracePt t="105741" x="3536950" y="3644900"/>
          <p14:tracePt t="105758" x="3575050" y="3613150"/>
          <p14:tracePt t="105774" x="3600450" y="3587750"/>
          <p14:tracePt t="105791" x="3619500" y="3556000"/>
          <p14:tracePt t="105807" x="3632200" y="3530600"/>
          <p14:tracePt t="105825" x="3638550" y="3498850"/>
          <p14:tracePt t="105841" x="3638550" y="3473450"/>
          <p14:tracePt t="105858" x="3644900" y="3429000"/>
          <p14:tracePt t="105874" x="3644900" y="3371850"/>
          <p14:tracePt t="105891" x="3644900" y="3302000"/>
          <p14:tracePt t="105908" x="3619500" y="3213100"/>
          <p14:tracePt t="105925" x="3606800" y="3181350"/>
          <p14:tracePt t="105941" x="3587750" y="3149600"/>
          <p14:tracePt t="105958" x="3568700" y="3124200"/>
          <p14:tracePt t="105974" x="3549650" y="3105150"/>
          <p14:tracePt t="105991" x="3536950" y="3092450"/>
          <p14:tracePt t="106008" x="3524250" y="3079750"/>
          <p14:tracePt t="106025" x="3492500" y="3073400"/>
          <p14:tracePt t="106041" x="3467100" y="3073400"/>
          <p14:tracePt t="106058" x="3409950" y="3073400"/>
          <p14:tracePt t="106074" x="3365500" y="3073400"/>
          <p14:tracePt t="106091" x="3308350" y="3073400"/>
          <p14:tracePt t="106108" x="3219450" y="3105150"/>
          <p14:tracePt t="106125" x="3181350" y="3124200"/>
          <p14:tracePt t="106141" x="3155950" y="3136900"/>
          <p14:tracePt t="106158" x="3124200" y="3162300"/>
          <p14:tracePt t="106174" x="3111500" y="3175000"/>
          <p14:tracePt t="106191" x="3098800" y="3181350"/>
          <p14:tracePt t="106208" x="3092450" y="3194050"/>
          <p14:tracePt t="106225" x="3086100" y="3206750"/>
          <p14:tracePt t="106241" x="3079750" y="3219450"/>
          <p14:tracePt t="106258" x="3079750" y="3232150"/>
          <p14:tracePt t="106274" x="3079750" y="3251200"/>
          <p14:tracePt t="106291" x="3079750" y="3282950"/>
          <p14:tracePt t="106309" x="3079750" y="3302000"/>
          <p14:tracePt t="106325" x="3079750" y="3321050"/>
          <p14:tracePt t="106341" x="3086100" y="3333750"/>
          <p14:tracePt t="106358" x="3092450" y="3352800"/>
          <p14:tracePt t="106374" x="3105150" y="3378200"/>
          <p14:tracePt t="106391" x="3117850" y="3390900"/>
          <p14:tracePt t="106407" x="3136900" y="3403600"/>
          <p14:tracePt t="106424" x="3155950" y="3403600"/>
          <p14:tracePt t="106441" x="3187700" y="3416300"/>
          <p14:tracePt t="106458" x="3238500" y="3429000"/>
          <p14:tracePt t="106474" x="3289300" y="3429000"/>
          <p14:tracePt t="106491" x="3340100" y="3429000"/>
          <p14:tracePt t="106507" x="3422650" y="3429000"/>
          <p14:tracePt t="106525" x="3467100" y="3422650"/>
          <p14:tracePt t="106541" x="3505200" y="3403600"/>
          <p14:tracePt t="106558" x="3536950" y="3390900"/>
          <p14:tracePt t="106575" x="3562350" y="3371850"/>
          <p14:tracePt t="106592" x="3600450" y="3333750"/>
          <p14:tracePt t="106608" x="3632200" y="3276600"/>
          <p14:tracePt t="106625" x="3663950" y="3194050"/>
          <p14:tracePt t="106642" x="3676650" y="3092450"/>
          <p14:tracePt t="106659" x="3676650" y="2997200"/>
          <p14:tracePt t="106675" x="3676650" y="2921000"/>
          <p14:tracePt t="106692" x="3657600" y="2851150"/>
          <p14:tracePt t="106709" x="3613150" y="2794000"/>
          <p14:tracePt t="106725" x="3562350" y="2736850"/>
          <p14:tracePt t="106742" x="3511550" y="2705100"/>
          <p14:tracePt t="106758" x="3441700" y="2679700"/>
          <p14:tracePt t="106775" x="3365500" y="2660650"/>
          <p14:tracePt t="106792" x="3289300" y="2660650"/>
          <p14:tracePt t="106808" x="3225800" y="2660650"/>
          <p14:tracePt t="106825" x="3155950" y="2692400"/>
          <p14:tracePt t="106843" x="3086100" y="2743200"/>
          <p14:tracePt t="106859" x="3022600" y="2806700"/>
          <p14:tracePt t="106875" x="2965450" y="2876550"/>
          <p14:tracePt t="106892" x="2908300" y="2952750"/>
          <p14:tracePt t="106909" x="2863850" y="3054350"/>
          <p14:tracePt t="106926" x="2838450" y="3117850"/>
          <p14:tracePt t="106942" x="2832100" y="3181350"/>
          <p14:tracePt t="106958" x="2832100" y="3251200"/>
          <p14:tracePt t="106975" x="2838450" y="3327400"/>
          <p14:tracePt t="106992" x="2851150" y="3365500"/>
          <p14:tracePt t="107008" x="2876550" y="3416300"/>
          <p14:tracePt t="107025" x="2895600" y="3448050"/>
          <p14:tracePt t="107042" x="2914650" y="3479800"/>
          <p14:tracePt t="107058" x="2927350" y="3498850"/>
          <p14:tracePt t="107075" x="2946400" y="3511550"/>
          <p14:tracePt t="107091" x="2959100" y="3524250"/>
          <p14:tracePt t="107108" x="2990850" y="3549650"/>
          <p14:tracePt t="107126" x="3028950" y="3568700"/>
          <p14:tracePt t="107142" x="3105150" y="3600450"/>
          <p14:tracePt t="107158" x="3213100" y="3625850"/>
          <p14:tracePt t="107176" x="3327400" y="3638550"/>
          <p14:tracePt t="107192" x="3435350" y="3651250"/>
          <p14:tracePt t="107209" x="3517900" y="3657600"/>
          <p14:tracePt t="107225" x="3575050" y="3657600"/>
          <p14:tracePt t="107242" x="3638550" y="3651250"/>
          <p14:tracePt t="107258" x="3689350" y="3613150"/>
          <p14:tracePt t="107275" x="3733800" y="3575050"/>
          <p14:tracePt t="107292" x="3797300" y="3511550"/>
          <p14:tracePt t="107309" x="3816350" y="3473450"/>
          <p14:tracePt t="107325" x="3841750" y="3429000"/>
          <p14:tracePt t="107342" x="3854450" y="3384550"/>
          <p14:tracePt t="107359" x="3867150" y="3333750"/>
          <p14:tracePt t="107375" x="3873500" y="3308350"/>
          <p14:tracePt t="107392" x="3873500" y="3276600"/>
          <p14:tracePt t="107409" x="3873500" y="3257550"/>
          <p14:tracePt t="107425" x="3873500" y="3225800"/>
          <p14:tracePt t="107442" x="3860800" y="3194050"/>
          <p14:tracePt t="107458" x="3848100" y="3168650"/>
          <p14:tracePt t="107475" x="3822700" y="3143250"/>
          <p14:tracePt t="107492" x="3771900" y="3086100"/>
          <p14:tracePt t="107510" x="3733800" y="3060700"/>
          <p14:tracePt t="107525" x="3683000" y="3028950"/>
          <p14:tracePt t="107542" x="3638550" y="3009900"/>
          <p14:tracePt t="107558" x="3594100" y="3003550"/>
          <p14:tracePt t="107575" x="3568700" y="2997200"/>
          <p14:tracePt t="107592" x="3543300" y="2997200"/>
          <p14:tracePt t="107609" x="3517900" y="2997200"/>
          <p14:tracePt t="107625" x="3498850" y="2997200"/>
          <p14:tracePt t="107642" x="3486150" y="2997200"/>
          <p14:tracePt t="107658" x="3473450" y="2997200"/>
          <p14:tracePt t="107675" x="3460750" y="2997200"/>
          <p14:tracePt t="107692" x="3460750" y="3003550"/>
          <p14:tracePt t="109109" x="3454400" y="3003550"/>
          <p14:tracePt t="109119" x="3422650" y="3016250"/>
          <p14:tracePt t="109125" x="3384550" y="3022600"/>
          <p14:tracePt t="109126" x="3302000" y="3054350"/>
          <p14:tracePt t="109143" x="3219450" y="3079750"/>
          <p14:tracePt t="109160" x="3162300" y="3105150"/>
          <p14:tracePt t="109176" x="3124200" y="3136900"/>
          <p14:tracePt t="109192" x="3086100" y="3175000"/>
          <p14:tracePt t="109208" x="3060700" y="3219450"/>
          <p14:tracePt t="109225" x="3041650" y="3276600"/>
          <p14:tracePt t="109242" x="3022600" y="3352800"/>
          <p14:tracePt t="109258" x="3009900" y="3416300"/>
          <p14:tracePt t="109275" x="2997200" y="3505200"/>
          <p14:tracePt t="109292" x="2990850" y="3575050"/>
          <p14:tracePt t="109308" x="2990850" y="3663950"/>
          <p14:tracePt t="109326" x="2990850" y="3708400"/>
          <p14:tracePt t="109342" x="2990850" y="3733800"/>
          <p14:tracePt t="109359" x="2997200" y="3759200"/>
          <p14:tracePt t="109375" x="3009900" y="3784600"/>
          <p14:tracePt t="109392" x="3022600" y="3797300"/>
          <p14:tracePt t="109408" x="3035300" y="3810000"/>
          <p14:tracePt t="109425" x="3048000" y="3816350"/>
          <p14:tracePt t="109442" x="3054350" y="3816350"/>
          <p14:tracePt t="109459" x="3086100" y="3829050"/>
          <p14:tracePt t="109475" x="3105150" y="3829050"/>
          <p14:tracePt t="109492" x="3117850" y="3835400"/>
          <p14:tracePt t="109509" x="3143250" y="3835400"/>
          <p14:tracePt t="109526" x="3175000" y="3835400"/>
          <p14:tracePt t="109542" x="3206750" y="3835400"/>
          <p14:tracePt t="109559" x="3257550" y="3835400"/>
          <p14:tracePt t="109575" x="3340100" y="3829050"/>
          <p14:tracePt t="109592" x="3422650" y="3797300"/>
          <p14:tracePt t="109608" x="3498850" y="3740150"/>
          <p14:tracePt t="109625" x="3587750" y="3670300"/>
          <p14:tracePt t="109642" x="3657600" y="3587750"/>
          <p14:tracePt t="109659" x="3714750" y="3492500"/>
          <p14:tracePt t="109675" x="3740150" y="3403600"/>
          <p14:tracePt t="109692" x="3771900" y="3308350"/>
          <p14:tracePt t="109708" x="3778250" y="3187700"/>
          <p14:tracePt t="109726" x="3778250" y="3117850"/>
          <p14:tracePt t="109742" x="3759200" y="3067050"/>
          <p14:tracePt t="109759" x="3746500" y="3035300"/>
          <p14:tracePt t="109775" x="3727450" y="3003550"/>
          <p14:tracePt t="109792" x="3708400" y="2978150"/>
          <p14:tracePt t="109808" x="3689350" y="2959100"/>
          <p14:tracePt t="109825" x="3663950" y="2940050"/>
          <p14:tracePt t="109842" x="3638550" y="2927350"/>
          <p14:tracePt t="109858" x="3632200" y="2921000"/>
          <p14:tracePt t="109875" x="3613150" y="2908300"/>
          <p14:tracePt t="109875" x="3594100" y="2901950"/>
          <p14:tracePt t="109909" x="3581400" y="2901950"/>
          <p14:tracePt t="109909" x="3549650" y="2901950"/>
          <p14:tracePt t="109925" x="3511550" y="2901950"/>
          <p14:tracePt t="109942" x="3486150" y="2901950"/>
          <p14:tracePt t="109959" x="3454400" y="2901950"/>
          <p14:tracePt t="109975" x="3422650" y="2908300"/>
          <p14:tracePt t="109992" x="3390900" y="2921000"/>
          <p14:tracePt t="110008" x="3371850" y="2933700"/>
          <p14:tracePt t="110025" x="3346450" y="2940050"/>
          <p14:tracePt t="110042" x="3333750" y="2952750"/>
          <p14:tracePt t="110059" x="3321050" y="2959100"/>
          <p14:tracePt t="110075" x="3314700" y="2971800"/>
          <p14:tracePt t="110092" x="3308350" y="2978150"/>
          <p14:tracePt t="110108" x="3302000" y="2978150"/>
          <p14:tracePt t="110125" x="3302000" y="2990850"/>
          <p14:tracePt t="110685" x="3295650" y="3016250"/>
          <p14:tracePt t="110693" x="3276600" y="3067050"/>
          <p14:tracePt t="110701" x="3213100" y="3244850"/>
          <p14:tracePt t="110709" x="3155950" y="3460750"/>
          <p14:tracePt t="110726" x="3079750" y="3771900"/>
          <p14:tracePt t="110743" x="3054350" y="4038600"/>
          <p14:tracePt t="110758" x="3054350" y="4305300"/>
          <p14:tracePt t="110775" x="3086100" y="4584700"/>
          <p14:tracePt t="110791" x="3136900" y="4756150"/>
          <p14:tracePt t="110809" x="3219450" y="4953000"/>
          <p14:tracePt t="110825" x="3308350" y="5130800"/>
          <p14:tracePt t="110842" x="3403600" y="5289550"/>
          <p14:tracePt t="110858" x="3479800" y="5435600"/>
          <p14:tracePt t="110875" x="3536950" y="5537200"/>
          <p14:tracePt t="110891" x="3568700" y="5619750"/>
          <p14:tracePt t="110891" x="3587750" y="5670550"/>
          <p14:tracePt t="110910" x="3619500" y="5753100"/>
          <p14:tracePt t="110925" x="3657600" y="5822950"/>
          <p14:tracePt t="110942" x="3683000" y="5880100"/>
          <p14:tracePt t="110958" x="3708400" y="5930900"/>
          <p14:tracePt t="110975" x="3740150" y="5975350"/>
          <p14:tracePt t="110991" x="3746500" y="6000750"/>
          <p14:tracePt t="111008" x="3752850" y="6026150"/>
          <p14:tracePt t="111025" x="3752850" y="6045200"/>
          <p14:tracePt t="111042" x="3752850" y="6070600"/>
          <p14:tracePt t="111058" x="3733800" y="6089650"/>
          <p14:tracePt t="111075" x="3714750" y="6108700"/>
          <p14:tracePt t="111092" x="3695700" y="6121400"/>
          <p14:tracePt t="111092" x="3683000" y="6121400"/>
          <p14:tracePt t="111109" x="3670300" y="6121400"/>
          <p14:tracePt t="111125" x="3651250" y="6127750"/>
          <p14:tracePt t="111142" x="3632200" y="6134100"/>
          <p14:tracePt t="111158" x="3594100" y="6140450"/>
          <p14:tracePt t="111175" x="3556000" y="6153150"/>
          <p14:tracePt t="111191" x="3530600" y="6159500"/>
          <p14:tracePt t="111208" x="3479800" y="6172200"/>
          <p14:tracePt t="111224" x="3454400" y="6184900"/>
          <p14:tracePt t="111241" x="3422650" y="6191250"/>
          <p14:tracePt t="111258" x="3384550" y="6203950"/>
          <p14:tracePt t="111275" x="3359150" y="6203950"/>
          <p14:tracePt t="111292" x="3321050" y="6223000"/>
          <p14:tracePt t="111309" x="3308350" y="6229350"/>
          <p14:tracePt t="111325" x="3295650" y="6235700"/>
          <p14:tracePt t="111342" x="3270250" y="6235700"/>
          <p14:tracePt t="111358" x="3257550" y="6242050"/>
          <p14:tracePt t="111375" x="3244850" y="6242050"/>
          <p14:tracePt t="111391" x="3225800" y="6242050"/>
          <p14:tracePt t="111409" x="3206750" y="6242050"/>
          <p14:tracePt t="111425" x="3187700" y="6242050"/>
          <p14:tracePt t="111442" x="3168650" y="6242050"/>
          <p14:tracePt t="111458" x="3155950" y="6242050"/>
          <p14:tracePt t="111475" x="3149600" y="6242050"/>
          <p14:tracePt t="111492" x="3143250" y="6242050"/>
          <p14:tracePt t="111492" x="3136900" y="6242050"/>
          <p14:tracePt t="111549" x="3130550" y="6242050"/>
          <p14:tracePt t="111581" x="3124200" y="6242050"/>
          <p14:tracePt t="111637" x="3117850" y="6242050"/>
          <p14:tracePt t="111653" x="3111500" y="6242050"/>
          <p14:tracePt t="112317" x="3117850" y="6242050"/>
          <p14:tracePt t="112324" x="3143250" y="6242050"/>
          <p14:tracePt t="112325" x="3187700" y="6242050"/>
          <p14:tracePt t="112342" x="3238500" y="6248400"/>
          <p14:tracePt t="112360" x="3282950" y="6254750"/>
          <p14:tracePt t="112376" x="3321050" y="6261100"/>
          <p14:tracePt t="112392" x="3359150" y="6267450"/>
          <p14:tracePt t="112408" x="3384550" y="6273800"/>
          <p14:tracePt t="112425" x="3416300" y="6273800"/>
          <p14:tracePt t="112441" x="3435350" y="6273800"/>
          <p14:tracePt t="112459" x="3454400" y="6273800"/>
          <p14:tracePt t="112475" x="3460750" y="6273800"/>
          <p14:tracePt t="112491" x="3467100" y="6273800"/>
          <p14:tracePt t="112557" x="3473450" y="6280150"/>
          <p14:tracePt t="112572" x="3479800" y="6280150"/>
          <p14:tracePt t="112589" x="3486150" y="6280150"/>
          <p14:tracePt t="112597" x="3492500" y="6280150"/>
          <p14:tracePt t="112605" x="3498850" y="6280150"/>
          <p14:tracePt t="112619" x="3505200" y="6280150"/>
          <p14:tracePt t="112625" x="3511550" y="6286500"/>
          <p14:tracePt t="112641" x="3517900" y="6286500"/>
          <p14:tracePt t="112677" x="3524250" y="6286500"/>
          <p14:tracePt t="112693" x="3530600" y="6286500"/>
          <p14:tracePt t="112813" x="3536950" y="6286500"/>
          <p14:tracePt t="112845" x="3543300" y="6286500"/>
          <p14:tracePt t="113477" x="3556000" y="6286500"/>
          <p14:tracePt t="113485" x="3568700" y="6286500"/>
          <p14:tracePt t="113493" x="3581400" y="6286500"/>
          <p14:tracePt t="113493" x="3613150" y="6286500"/>
          <p14:tracePt t="113509" x="3625850" y="6286500"/>
          <p14:tracePt t="113526" x="3632200" y="6286500"/>
          <p14:tracePt t="113541" x="3638550" y="6286500"/>
          <p14:tracePt t="113558" x="3644900" y="6286500"/>
          <p14:tracePt t="113620" x="3651250" y="6286500"/>
          <p14:tracePt t="113653" x="3657600" y="6286500"/>
          <p14:tracePt t="113661" x="3663950" y="6286500"/>
          <p14:tracePt t="113676" x="3663950" y="6280150"/>
          <p14:tracePt t="113691" x="3670300" y="6280150"/>
          <p14:tracePt t="113909" x="3670300" y="6273800"/>
          <p14:tracePt t="113933" x="3670300" y="6261100"/>
          <p14:tracePt t="113949" x="3670300" y="6254750"/>
          <p14:tracePt t="113969" x="3670300" y="6248400"/>
          <p14:tracePt t="113973" x="3670300" y="6242050"/>
          <p14:tracePt t="113996" x="3676650" y="6242050"/>
          <p14:tracePt t="114285" x="3683000" y="6235700"/>
          <p14:tracePt t="114293" x="3708400" y="6235700"/>
          <p14:tracePt t="114302" x="3714750" y="6235700"/>
          <p14:tracePt t="114309" x="3752850" y="6242050"/>
          <p14:tracePt t="114325" x="3810000" y="6248400"/>
          <p14:tracePt t="114342" x="3886200" y="6254750"/>
          <p14:tracePt t="114358" x="3943350" y="6254750"/>
          <p14:tracePt t="114375" x="3994150" y="6254750"/>
          <p14:tracePt t="114391" x="4019550" y="6254750"/>
          <p14:tracePt t="114408" x="4032250" y="6254750"/>
          <p14:tracePt t="114425" x="4044950" y="6254750"/>
          <p14:tracePt t="114442" x="4051300" y="6254750"/>
          <p14:tracePt t="114477" x="4057650" y="6254750"/>
          <p14:tracePt t="114493" x="4064000" y="6254750"/>
          <p14:tracePt t="114573" x="4070350" y="6254750"/>
          <p14:tracePt t="114589" x="4076700" y="6254750"/>
          <p14:tracePt t="114597" x="4089400" y="6254750"/>
          <p14:tracePt t="114608" x="4102100" y="6254750"/>
          <p14:tracePt t="114625" x="4108450" y="6254750"/>
          <p14:tracePt t="114641" x="4114800" y="6254750"/>
          <p14:tracePt t="114658" x="4121150" y="6254750"/>
          <p14:tracePt t="114675" x="4127500" y="6254750"/>
          <p14:tracePt t="114746" x="4133850" y="6254750"/>
          <p14:tracePt t="114781" x="4140200" y="6254750"/>
          <p14:tracePt t="114788" x="4152900" y="6254750"/>
          <p14:tracePt t="114797" x="4159250" y="6248400"/>
          <p14:tracePt t="114808" x="4171950" y="6235700"/>
          <p14:tracePt t="114825" x="4184650" y="6229350"/>
          <p14:tracePt t="114861" x="4184650" y="6223000"/>
          <p14:tracePt t="114949" x="4191000" y="6223000"/>
          <p14:tracePt t="114957" x="4229100" y="6223000"/>
          <p14:tracePt t="114975" x="4254500" y="6223000"/>
          <p14:tracePt t="114975" x="4311650" y="6229350"/>
          <p14:tracePt t="114991" x="4349750" y="6235700"/>
          <p14:tracePt t="115008" x="4381500" y="6235700"/>
          <p14:tracePt t="115181" x="4387850" y="6235700"/>
          <p14:tracePt t="115189" x="4394200" y="6235700"/>
          <p14:tracePt t="115193" x="4425950" y="6242050"/>
          <p14:tracePt t="115208" x="4476750" y="6248400"/>
          <p14:tracePt t="115224" x="4527550" y="6248400"/>
          <p14:tracePt t="115241" x="4584700" y="6248400"/>
          <p14:tracePt t="115258" x="4635500" y="6248400"/>
          <p14:tracePt t="115275" x="4667250" y="6248400"/>
          <p14:tracePt t="115291" x="4692650" y="6248400"/>
          <p14:tracePt t="115309" x="4699000" y="6248400"/>
          <p14:tracePt t="115326" x="4705350" y="6248400"/>
          <p14:tracePt t="115341" x="4711700" y="6248400"/>
          <p14:tracePt t="115917" x="4705350" y="6248400"/>
          <p14:tracePt t="115924" x="4686300" y="6248400"/>
          <p14:tracePt t="115925" x="4667250" y="6248400"/>
          <p14:tracePt t="115942" x="4648200" y="6248400"/>
          <p14:tracePt t="115943" x="4616450" y="6248400"/>
          <p14:tracePt t="115959" x="4591050" y="6248400"/>
          <p14:tracePt t="115975" x="4572000" y="6248400"/>
          <p14:tracePt t="115992" x="4546600" y="6248400"/>
          <p14:tracePt t="116008" x="4508500" y="6248400"/>
          <p14:tracePt t="116025" x="4464050" y="6248400"/>
          <p14:tracePt t="116041" x="4400550" y="6248400"/>
          <p14:tracePt t="116058" x="4330700" y="6248400"/>
          <p14:tracePt t="116074" x="4279900" y="6248400"/>
          <p14:tracePt t="116091" x="4229100" y="6248400"/>
          <p14:tracePt t="116109" x="4216400" y="6248400"/>
          <p14:tracePt t="116213" x="4210050" y="6248400"/>
          <p14:tracePt t="116229" x="4203700" y="6248400"/>
          <p14:tracePt t="116236" x="4197350" y="6248400"/>
          <p14:tracePt t="116252" x="4191000" y="6254750"/>
          <p14:tracePt t="116372" x="4197350" y="6254750"/>
          <p14:tracePt t="116381" x="4210050" y="6254750"/>
          <p14:tracePt t="116391" x="4229100" y="6254750"/>
          <p14:tracePt t="116392" x="4292600" y="6254750"/>
          <p14:tracePt t="116408" x="4381500" y="6254750"/>
          <p14:tracePt t="116425" x="4470400" y="6254750"/>
          <p14:tracePt t="116441" x="4540250" y="6254750"/>
          <p14:tracePt t="116458" x="4591050" y="6254750"/>
          <p14:tracePt t="116474" x="4622800" y="6254750"/>
          <p14:tracePt t="116492" x="4641850" y="6254750"/>
          <p14:tracePt t="116509" x="4667250" y="6254750"/>
          <p14:tracePt t="116525" x="4686300" y="6254750"/>
          <p14:tracePt t="116541" x="4699000" y="6254750"/>
          <p14:tracePt t="116558" x="4724400" y="6254750"/>
          <p14:tracePt t="116575" x="4737100" y="6254750"/>
          <p14:tracePt t="116591" x="4762500" y="6254750"/>
          <p14:tracePt t="116608" x="4775200" y="6254750"/>
          <p14:tracePt t="116624" x="4794250" y="6254750"/>
          <p14:tracePt t="116641" x="4813300" y="6254750"/>
          <p14:tracePt t="116658" x="4826000" y="6254750"/>
          <p14:tracePt t="116674" x="4838700" y="6254750"/>
          <p14:tracePt t="116691" x="4845050" y="6254750"/>
          <p14:tracePt t="116708" x="4851400" y="6254750"/>
          <p14:tracePt t="117980" x="4845050" y="6254750"/>
          <p14:tracePt t="117988" x="4813300" y="6254750"/>
          <p14:tracePt t="117996" x="4737100" y="6254750"/>
          <p14:tracePt t="118009" x="4686300" y="6254750"/>
          <p14:tracePt t="118027" x="4648200" y="6254750"/>
          <p14:tracePt t="118043" x="4629150" y="6254750"/>
          <p14:tracePt t="118085" x="4622800" y="6254750"/>
          <p14:tracePt t="118173" x="4629150" y="6254750"/>
          <p14:tracePt t="118184" x="4641850" y="6254750"/>
          <p14:tracePt t="118189" x="4660900" y="6254750"/>
          <p14:tracePt t="118189" x="4679950" y="6254750"/>
          <p14:tracePt t="118197" x="4711700" y="6254750"/>
          <p14:tracePt t="118208" x="4768850" y="6254750"/>
          <p14:tracePt t="118224" x="4832350" y="6254750"/>
          <p14:tracePt t="118242" x="4902200" y="6254750"/>
          <p14:tracePt t="118258" x="4972050" y="6254750"/>
          <p14:tracePt t="118275" x="5022850" y="6254750"/>
          <p14:tracePt t="118291" x="5073650" y="6248400"/>
          <p14:tracePt t="118309" x="5105400" y="6235700"/>
          <p14:tracePt t="118325" x="5124450" y="6235700"/>
          <p14:tracePt t="118341" x="5149850" y="6229350"/>
          <p14:tracePt t="118358" x="5175250" y="6216650"/>
          <p14:tracePt t="118374" x="5181600" y="6216650"/>
          <p14:tracePt t="118436" x="5187950" y="6216650"/>
          <p14:tracePt t="118452" x="5187950" y="6210300"/>
          <p14:tracePt t="118468" x="5194300" y="6210300"/>
          <p14:tracePt t="118476" x="5200650" y="6210300"/>
          <p14:tracePt t="118477" x="5213350" y="6210300"/>
          <p14:tracePt t="118492" x="5232400" y="6197600"/>
          <p14:tracePt t="118492" x="5257800" y="6191250"/>
          <p14:tracePt t="118508" x="5321300" y="6172200"/>
          <p14:tracePt t="118525" x="5378450" y="6165850"/>
          <p14:tracePt t="118541" x="5429250" y="6165850"/>
          <p14:tracePt t="118558" x="5467350" y="6153150"/>
          <p14:tracePt t="118574" x="5505450" y="6146800"/>
          <p14:tracePt t="118591" x="5524500" y="6146800"/>
          <p14:tracePt t="118608" x="5562600" y="6134100"/>
          <p14:tracePt t="118625" x="5619750" y="6115050"/>
          <p14:tracePt t="118641" x="5676900" y="6089650"/>
          <p14:tracePt t="118658" x="5746750" y="6051550"/>
          <p14:tracePt t="118674" x="5822950" y="6000750"/>
          <p14:tracePt t="118691" x="5899150" y="5924550"/>
          <p14:tracePt t="118708" x="5956300" y="5784850"/>
          <p14:tracePt t="118725" x="5956300" y="5727700"/>
          <p14:tracePt t="118741" x="5956300" y="5683250"/>
          <p14:tracePt t="118758" x="5956300" y="5651500"/>
          <p14:tracePt t="118774" x="5943600" y="5626100"/>
          <p14:tracePt t="118791" x="5911850" y="5600700"/>
          <p14:tracePt t="118808" x="5867400" y="5581650"/>
          <p14:tracePt t="118825" x="5803900" y="5575300"/>
          <p14:tracePt t="118841" x="5727700" y="5575300"/>
          <p14:tracePt t="118858" x="5664200" y="5575300"/>
          <p14:tracePt t="118874" x="5581650" y="5607050"/>
          <p14:tracePt t="118891" x="5511800" y="5651500"/>
          <p14:tracePt t="118908" x="5410200" y="5721350"/>
          <p14:tracePt t="118925" x="5346700" y="5778500"/>
          <p14:tracePt t="118941" x="5302250" y="5835650"/>
          <p14:tracePt t="118958" x="5283200" y="5880100"/>
          <p14:tracePt t="118974" x="5270500" y="5918200"/>
          <p14:tracePt t="118991" x="5270500" y="5949950"/>
          <p14:tracePt t="119008" x="5270500" y="5988050"/>
          <p14:tracePt t="119026" x="5270500" y="6013450"/>
          <p14:tracePt t="119041" x="5270500" y="6032500"/>
          <p14:tracePt t="119058" x="5270500" y="6057900"/>
          <p14:tracePt t="119074" x="5276850" y="6076950"/>
          <p14:tracePt t="119091" x="5289550" y="6096000"/>
          <p14:tracePt t="119108" x="5321300" y="6134100"/>
          <p14:tracePt t="119125" x="5340350" y="6159500"/>
          <p14:tracePt t="119141" x="5365750" y="6184900"/>
          <p14:tracePt t="119158" x="5416550" y="6216650"/>
          <p14:tracePt t="119174" x="5461000" y="6235700"/>
          <p14:tracePt t="119191" x="5511800" y="6254750"/>
          <p14:tracePt t="119208" x="5575300" y="6273800"/>
          <p14:tracePt t="119225" x="5645150" y="6292850"/>
          <p14:tracePt t="119241" x="5715000" y="6299200"/>
          <p14:tracePt t="119258" x="5753100" y="6299200"/>
          <p14:tracePt t="119274" x="5810250" y="6292850"/>
          <p14:tracePt t="119291" x="5867400" y="6273800"/>
          <p14:tracePt t="119308" x="5962650" y="6216650"/>
          <p14:tracePt t="119325" x="5988050" y="6172200"/>
          <p14:tracePt t="119341" x="6000750" y="6140450"/>
          <p14:tracePt t="119358" x="6007100" y="6102350"/>
          <p14:tracePt t="119374" x="6013450" y="6057900"/>
          <p14:tracePt t="119391" x="6013450" y="6007100"/>
          <p14:tracePt t="119408" x="6000750" y="5975350"/>
          <p14:tracePt t="119425" x="5981700" y="5937250"/>
          <p14:tracePt t="119441" x="5949950" y="5899150"/>
          <p14:tracePt t="119458" x="5911850" y="5861050"/>
          <p14:tracePt t="119474" x="5873750" y="5835650"/>
          <p14:tracePt t="119491" x="5797550" y="5791200"/>
          <p14:tracePt t="119508" x="5683250" y="5746750"/>
          <p14:tracePt t="119525" x="5607050" y="5727700"/>
          <p14:tracePt t="119541" x="5543550" y="5721350"/>
          <p14:tracePt t="119558" x="5499100" y="5721350"/>
          <p14:tracePt t="119574" x="5454650" y="5721350"/>
          <p14:tracePt t="119591" x="5397500" y="5746750"/>
          <p14:tracePt t="119608" x="5346700" y="5759450"/>
          <p14:tracePt t="119625" x="5302250" y="5797550"/>
          <p14:tracePt t="119641" x="5257800" y="5829300"/>
          <p14:tracePt t="119658" x="5232400" y="5861050"/>
          <p14:tracePt t="119674" x="5207000" y="5886450"/>
          <p14:tracePt t="119692" x="5175250" y="5930900"/>
          <p14:tracePt t="119708" x="5137150" y="5994400"/>
          <p14:tracePt t="119725" x="5124450" y="6038850"/>
          <p14:tracePt t="119741" x="5105400" y="6083300"/>
          <p14:tracePt t="119758" x="5099050" y="6115050"/>
          <p14:tracePt t="119774" x="5099050" y="6140450"/>
          <p14:tracePt t="119791" x="5099050" y="6153150"/>
          <p14:tracePt t="119808" x="5099050" y="6172200"/>
          <p14:tracePt t="119825" x="5111750" y="6191250"/>
          <p14:tracePt t="119841" x="5124450" y="6210300"/>
          <p14:tracePt t="119858" x="5137150" y="6229350"/>
          <p14:tracePt t="119874" x="5175250" y="6254750"/>
          <p14:tracePt t="119891" x="5232400" y="6280150"/>
          <p14:tracePt t="119908" x="5340350" y="6324600"/>
          <p14:tracePt t="119925" x="5416550" y="6356350"/>
          <p14:tracePt t="119941" x="5480050" y="6375400"/>
          <p14:tracePt t="119958" x="5543550" y="6394450"/>
          <p14:tracePt t="119974" x="5607050" y="6400800"/>
          <p14:tracePt t="119991" x="5689600" y="6413500"/>
          <p14:tracePt t="120008" x="5772150" y="6413500"/>
          <p14:tracePt t="120024" x="5829300" y="6413500"/>
          <p14:tracePt t="120042" x="5899150" y="6407150"/>
          <p14:tracePt t="120058" x="5949950" y="6362700"/>
          <p14:tracePt t="120074" x="6000750" y="6305550"/>
          <p14:tracePt t="120091" x="6019800" y="6254750"/>
          <p14:tracePt t="120108" x="6032500" y="6197600"/>
          <p14:tracePt t="120125" x="6032500" y="6172200"/>
          <p14:tracePt t="120141" x="6032500" y="6165850"/>
          <p14:tracePt t="120158" x="6032500" y="6153150"/>
          <p14:tracePt t="120174" x="6032500" y="6140450"/>
          <p14:tracePt t="120191" x="6032500" y="6134100"/>
          <p14:tracePt t="120208" x="6032500" y="6127750"/>
          <p14:tracePt t="120225" x="6032500" y="6115050"/>
          <p14:tracePt t="120241" x="6032500" y="6102350"/>
          <p14:tracePt t="120258" x="6026150" y="6057900"/>
          <p14:tracePt t="120274" x="6013450" y="6013450"/>
          <p14:tracePt t="120291" x="5988050" y="5943600"/>
          <p14:tracePt t="120308" x="5918200" y="5861050"/>
          <p14:tracePt t="120325" x="5854700" y="5803900"/>
          <p14:tracePt t="120341" x="5778500" y="5759450"/>
          <p14:tracePt t="120358" x="5676900" y="5721350"/>
          <p14:tracePt t="120375" x="5575300" y="5708650"/>
          <p14:tracePt t="120391" x="5480050" y="5708650"/>
          <p14:tracePt t="120408" x="5378450" y="5708650"/>
          <p14:tracePt t="120424" x="5302250" y="5734050"/>
          <p14:tracePt t="120441" x="5238750" y="5772150"/>
          <p14:tracePt t="120458" x="5168900" y="5816600"/>
          <p14:tracePt t="120475" x="5105400" y="5873750"/>
          <p14:tracePt t="120491" x="5041900" y="5930900"/>
          <p14:tracePt t="120507" x="4959350" y="6032500"/>
          <p14:tracePt t="120525" x="4914900" y="6108700"/>
          <p14:tracePt t="120542" x="4889500" y="6159500"/>
          <p14:tracePt t="120558" x="4889500" y="6197600"/>
          <p14:tracePt t="120575" x="4889500" y="6223000"/>
          <p14:tracePt t="120591" x="4889500" y="6242050"/>
          <p14:tracePt t="120608" x="4914900" y="6280150"/>
          <p14:tracePt t="120624" x="4965700" y="6324600"/>
          <p14:tracePt t="120641" x="5054600" y="6369050"/>
          <p14:tracePt t="120658" x="5168900" y="6426200"/>
          <p14:tracePt t="120675" x="5327650" y="6470650"/>
          <p14:tracePt t="120691" x="5581650" y="6508750"/>
          <p14:tracePt t="120708" x="5715000" y="6521450"/>
          <p14:tracePt t="120725" x="5835650" y="6521450"/>
          <p14:tracePt t="120741" x="5924550" y="6521450"/>
          <p14:tracePt t="120758" x="6000750" y="6477000"/>
          <p14:tracePt t="120775" x="6057900" y="6407150"/>
          <p14:tracePt t="120791" x="6096000" y="6305550"/>
          <p14:tracePt t="120808" x="6115050" y="6191250"/>
          <p14:tracePt t="120824" x="6121400" y="6070600"/>
          <p14:tracePt t="120841" x="6121400" y="5924550"/>
          <p14:tracePt t="120858" x="6089650" y="5791200"/>
          <p14:tracePt t="120874" x="6064250" y="5727700"/>
          <p14:tracePt t="120891" x="6032500" y="5689600"/>
          <p14:tracePt t="120891" x="6013450" y="5670550"/>
          <p14:tracePt t="120909" x="5969000" y="5638800"/>
          <p14:tracePt t="120925" x="5911850" y="5613400"/>
          <p14:tracePt t="120941" x="5803900" y="5607050"/>
          <p14:tracePt t="120958" x="5683250" y="5600700"/>
          <p14:tracePt t="120975" x="5568950" y="5600700"/>
          <p14:tracePt t="120991" x="5473700" y="5638800"/>
          <p14:tracePt t="121008" x="5365750" y="5689600"/>
          <p14:tracePt t="121024" x="5283200" y="5740400"/>
          <p14:tracePt t="121041" x="5219700" y="5797550"/>
          <p14:tracePt t="121059" x="5168900" y="5848350"/>
          <p14:tracePt t="121075" x="5137150" y="5899150"/>
          <p14:tracePt t="121091" x="5092700" y="5975350"/>
          <p14:tracePt t="121109" x="5067300" y="6038850"/>
          <p14:tracePt t="121124" x="5054600" y="6096000"/>
          <p14:tracePt t="121141" x="5041900" y="6146800"/>
          <p14:tracePt t="121158" x="5041900" y="6184900"/>
          <p14:tracePt t="121175" x="5041900" y="6210300"/>
          <p14:tracePt t="121191" x="5054600" y="6242050"/>
          <p14:tracePt t="121208" x="5067300" y="6261100"/>
          <p14:tracePt t="121224" x="5086350" y="6280150"/>
          <p14:tracePt t="121241" x="5130800" y="6305550"/>
          <p14:tracePt t="121258" x="5194300" y="6324600"/>
          <p14:tracePt t="121274" x="5283200" y="6337300"/>
          <p14:tracePt t="121291" x="5353050" y="6337300"/>
          <p14:tracePt t="121291" x="5372100" y="6337300"/>
          <p14:tracePt t="121308" x="5416550" y="6292850"/>
          <p14:tracePt t="121325" x="5416550" y="6153150"/>
          <p14:tracePt t="121341" x="5308600" y="5822950"/>
          <p14:tracePt t="121358" x="5041900" y="5340350"/>
          <p14:tracePt t="121374" x="4622800" y="4819650"/>
          <p14:tracePt t="121391" x="4076700" y="4298950"/>
          <p14:tracePt t="121408" x="3543300" y="3873500"/>
          <p14:tracePt t="121424" x="3067050" y="3543300"/>
          <p14:tracePt t="121441" x="2635250" y="3225800"/>
          <p14:tracePt t="121458" x="2374900" y="3079750"/>
          <p14:tracePt t="121475" x="2266950" y="3003550"/>
          <p14:tracePt t="121491" x="2171700" y="2965450"/>
          <p14:tracePt t="121509" x="2152650" y="2959100"/>
          <p14:tracePt t="121524" x="2127250" y="2952750"/>
          <p14:tracePt t="121541" x="2101850" y="2946400"/>
          <p14:tracePt t="121558" x="2076450" y="2946400"/>
          <p14:tracePt t="121574" x="2038350" y="2946400"/>
          <p14:tracePt t="121591" x="1987550" y="2965450"/>
          <p14:tracePt t="121608" x="1936750" y="3003550"/>
          <p14:tracePt t="121624" x="1892300" y="3041650"/>
          <p14:tracePt t="121641" x="1847850" y="3105150"/>
          <p14:tracePt t="121658" x="1816100" y="3162300"/>
          <p14:tracePt t="121675" x="1803400" y="3251200"/>
          <p14:tracePt t="121691" x="1803400" y="3365500"/>
          <p14:tracePt t="121709" x="1841500" y="3454400"/>
          <p14:tracePt t="121724" x="1892300" y="3530600"/>
          <p14:tracePt t="121741" x="1974850" y="3619500"/>
          <p14:tracePt t="121758" x="2108200" y="3702050"/>
          <p14:tracePt t="121774" x="2273300" y="3765550"/>
          <p14:tracePt t="121791" x="2451100" y="3778250"/>
          <p14:tracePt t="121808" x="2603500" y="3784600"/>
          <p14:tracePt t="121824" x="2692400" y="3778250"/>
          <p14:tracePt t="121841" x="2762250" y="3708400"/>
          <p14:tracePt t="121858" x="2787650" y="3600450"/>
          <p14:tracePt t="121874" x="2819400" y="3467100"/>
          <p14:tracePt t="121891" x="2832100" y="3289300"/>
          <p14:tracePt t="121909" x="2832100" y="3194050"/>
          <p14:tracePt t="121924" x="2832100" y="3124200"/>
          <p14:tracePt t="121941" x="2813050" y="3060700"/>
          <p14:tracePt t="121958" x="2774950" y="2978150"/>
          <p14:tracePt t="121974" x="2717800" y="2901950"/>
          <p14:tracePt t="121991" x="2647950" y="2819400"/>
          <p14:tracePt t="122008" x="2552700" y="2736850"/>
          <p14:tracePt t="122025" x="2425700" y="2667000"/>
          <p14:tracePt t="122041" x="2286000" y="2597150"/>
          <p14:tracePt t="122058" x="2171700" y="2546350"/>
          <p14:tracePt t="122075" x="2089150" y="2527300"/>
          <p14:tracePt t="122091" x="2019300" y="2520950"/>
          <p14:tracePt t="122109" x="1968500" y="2520950"/>
          <p14:tracePt t="122125" x="1905000" y="2546350"/>
          <p14:tracePt t="122141" x="1828800" y="2616200"/>
          <p14:tracePt t="122158" x="1771650" y="2673350"/>
          <p14:tracePt t="122174" x="1708150" y="2749550"/>
          <p14:tracePt t="122191" x="1657350" y="2838450"/>
          <p14:tracePt t="122208" x="1619250" y="2933700"/>
          <p14:tracePt t="122225" x="1593850" y="3041650"/>
          <p14:tracePt t="122241" x="1587500" y="3130550"/>
          <p14:tracePt t="122258" x="1587500" y="3225800"/>
          <p14:tracePt t="122274" x="1587500" y="3327400"/>
          <p14:tracePt t="122291" x="1600200" y="3403600"/>
          <p14:tracePt t="122308" x="1657350" y="3530600"/>
          <p14:tracePt t="122325" x="1714500" y="3600450"/>
          <p14:tracePt t="122341" x="1797050" y="3657600"/>
          <p14:tracePt t="122358" x="1879600" y="3702050"/>
          <p14:tracePt t="122374" x="1987550" y="3733800"/>
          <p14:tracePt t="122391" x="2114550" y="3765550"/>
          <p14:tracePt t="122408" x="2228850" y="3784600"/>
          <p14:tracePt t="122424" x="2330450" y="3784600"/>
          <p14:tracePt t="122441" x="2413000" y="3784600"/>
          <p14:tracePt t="122458" x="2501900" y="3752850"/>
          <p14:tracePt t="122474" x="2571750" y="3708400"/>
          <p14:tracePt t="122491" x="2647950" y="3644900"/>
          <p14:tracePt t="122508" x="2711450" y="3511550"/>
          <p14:tracePt t="122525" x="2730500" y="3390900"/>
          <p14:tracePt t="122541" x="2736850" y="3263900"/>
          <p14:tracePt t="122558" x="2736850" y="3168650"/>
          <p14:tracePt t="122574" x="2736850" y="3098800"/>
          <p14:tracePt t="122591" x="2724150" y="3041650"/>
          <p14:tracePt t="122608" x="2705100" y="2978150"/>
          <p14:tracePt t="122625" x="2660650" y="2908300"/>
          <p14:tracePt t="122641" x="2609850" y="2851150"/>
          <p14:tracePt t="122658" x="2546350" y="2787650"/>
          <p14:tracePt t="122674" x="2476500" y="2736850"/>
          <p14:tracePt t="122691" x="2400300" y="2692400"/>
          <p14:tracePt t="122707" x="2273300" y="2635250"/>
          <p14:tracePt t="122725" x="2190750" y="2597150"/>
          <p14:tracePt t="122741" x="2095500" y="2578100"/>
          <p14:tracePt t="122758" x="2012950" y="2571750"/>
          <p14:tracePt t="122774" x="1943100" y="2571750"/>
          <p14:tracePt t="122791" x="1873250" y="2590800"/>
          <p14:tracePt t="122808" x="1809750" y="2628900"/>
          <p14:tracePt t="122825" x="1727200" y="2686050"/>
          <p14:tracePt t="122841" x="1657350" y="2749550"/>
          <p14:tracePt t="122858" x="1593850" y="2819400"/>
          <p14:tracePt t="122874" x="1549400" y="2895600"/>
          <p14:tracePt t="122891" x="1511300" y="2990850"/>
          <p14:tracePt t="122907" x="1498600" y="3105150"/>
          <p14:tracePt t="122925" x="1498600" y="3194050"/>
          <p14:tracePt t="122941" x="1498600" y="3251200"/>
          <p14:tracePt t="122958" x="1530350" y="3308350"/>
          <p14:tracePt t="122974" x="1568450" y="3365500"/>
          <p14:tracePt t="122991" x="1606550" y="3403600"/>
          <p14:tracePt t="123008" x="1651000" y="3448050"/>
          <p14:tracePt t="123025" x="1714500" y="3479800"/>
          <p14:tracePt t="123041" x="1803400" y="3517900"/>
          <p14:tracePt t="123058" x="1905000" y="3536950"/>
          <p14:tracePt t="123075" x="2019300" y="3556000"/>
          <p14:tracePt t="123091" x="2197100" y="3575050"/>
          <p14:tracePt t="123108" x="2273300" y="3575050"/>
          <p14:tracePt t="123124" x="2336800" y="3575050"/>
          <p14:tracePt t="123141" x="2400300" y="3556000"/>
          <p14:tracePt t="123158" x="2457450" y="3517900"/>
          <p14:tracePt t="123174" x="2514600" y="3460750"/>
          <p14:tracePt t="123191" x="2552700" y="3422650"/>
          <p14:tracePt t="123208" x="2584450" y="3365500"/>
          <p14:tracePt t="123224" x="2603500" y="3302000"/>
          <p14:tracePt t="123241" x="2609850" y="3257550"/>
          <p14:tracePt t="123258" x="2622550" y="3194050"/>
          <p14:tracePt t="123274" x="2628900" y="3136900"/>
          <p14:tracePt t="123291" x="2635250" y="3073400"/>
          <p14:tracePt t="123309" x="2635250" y="3048000"/>
          <p14:tracePt t="123324" x="2635250" y="3022600"/>
          <p14:tracePt t="123341" x="2628900" y="3009900"/>
          <p14:tracePt t="123358" x="2622550" y="2997200"/>
          <p14:tracePt t="123374" x="2616200" y="2990850"/>
          <p14:tracePt t="123391" x="2597150" y="2978150"/>
          <p14:tracePt t="123408" x="2590800" y="2971800"/>
          <p14:tracePt t="123425" x="2571750" y="2965450"/>
          <p14:tracePt t="123441" x="2552700" y="2959100"/>
          <p14:tracePt t="123458" x="2540000" y="2952750"/>
          <p14:tracePt t="123474" x="2520950" y="2946400"/>
          <p14:tracePt t="123491" x="2501900" y="2933700"/>
          <p14:tracePt t="123508" x="2482850" y="2927350"/>
          <p14:tracePt t="123524" x="2463800" y="2921000"/>
          <p14:tracePt t="123541" x="2438400" y="2914650"/>
          <p14:tracePt t="123558" x="2419350" y="2908300"/>
          <p14:tracePt t="123574" x="2413000" y="2908300"/>
          <p14:tracePt t="123590" x="2406650" y="2908300"/>
          <p14:tracePt t="123607" x="2400300" y="2908300"/>
          <p14:tracePt t="123964" x="2400300" y="2933700"/>
          <p14:tracePt t="123964" x="2432050" y="2990850"/>
          <p14:tracePt t="123980" x="2451100" y="3035300"/>
          <p14:tracePt t="123988" x="2476500" y="3086100"/>
          <p14:tracePt t="123996" x="2546350" y="3175000"/>
          <p14:tracePt t="124008" x="2603500" y="3244850"/>
          <p14:tracePt t="124024" x="2635250" y="3282950"/>
          <p14:tracePt t="124041" x="2660650" y="3308350"/>
          <p14:tracePt t="124059" x="2667000" y="3308350"/>
          <p14:tracePt t="124301" x="2667000" y="3314700"/>
          <p14:tracePt t="124309" x="2660650" y="3321050"/>
          <p14:tracePt t="124317" x="2660650" y="3327400"/>
          <p14:tracePt t="124325" x="2647950" y="3333750"/>
          <p14:tracePt t="124326" x="2635250" y="3346450"/>
          <p14:tracePt t="124342" x="2616200" y="3371850"/>
          <p14:tracePt t="124359" x="2603500" y="3397250"/>
          <p14:tracePt t="124376" x="2597150" y="3409950"/>
          <p14:tracePt t="124429" x="2597150" y="3416300"/>
          <p14:tracePt t="124565" x="2597150" y="3409950"/>
          <p14:tracePt t="124573" x="2597150" y="3397250"/>
          <p14:tracePt t="124583" x="2597150" y="3378200"/>
          <p14:tracePt t="124589" x="2584450" y="3340100"/>
          <p14:tracePt t="124592" x="2559050" y="3257550"/>
          <p14:tracePt t="124608" x="2540000" y="3168650"/>
          <p14:tracePt t="124624" x="2520950" y="3105150"/>
          <p14:tracePt t="124642" x="2514600" y="3060700"/>
          <p14:tracePt t="124658" x="2514600" y="3022600"/>
          <p14:tracePt t="124675" x="2527300" y="2978150"/>
          <p14:tracePt t="124692" x="2559050" y="2908300"/>
          <p14:tracePt t="124710" x="2578100" y="2857500"/>
          <p14:tracePt t="124725" x="2603500" y="2813050"/>
          <p14:tracePt t="124742" x="2628900" y="2774950"/>
          <p14:tracePt t="124758" x="2647950" y="2743200"/>
          <p14:tracePt t="124775" x="2667000" y="2724150"/>
          <p14:tracePt t="124792" x="2673350" y="2717800"/>
          <p14:tracePt t="124809" x="2679700" y="2711450"/>
          <p14:tracePt t="124825" x="2679700" y="2705100"/>
          <p14:tracePt t="124842" x="2686050" y="2698750"/>
          <p14:tracePt t="124858" x="2705100" y="2698750"/>
          <p14:tracePt t="124875" x="2749550" y="2698750"/>
          <p14:tracePt t="124892" x="2863850" y="2698750"/>
          <p14:tracePt t="124910" x="2946400" y="2698750"/>
          <p14:tracePt t="124925" x="3028950" y="2711450"/>
          <p14:tracePt t="124942" x="3073400" y="2717800"/>
          <p14:tracePt t="124959" x="3105150" y="2736850"/>
          <p14:tracePt t="124975" x="3117850" y="2749550"/>
          <p14:tracePt t="124992" x="3136900" y="2755900"/>
          <p14:tracePt t="125009" x="3155950" y="2781300"/>
          <p14:tracePt t="125025" x="3175000" y="2825750"/>
          <p14:tracePt t="125042" x="3194050" y="2863850"/>
          <p14:tracePt t="125058" x="3213100" y="2927350"/>
          <p14:tracePt t="125076" x="3225800" y="2984500"/>
          <p14:tracePt t="125092" x="3244850" y="3041650"/>
          <p14:tracePt t="125110" x="3251200" y="3073400"/>
          <p14:tracePt t="125125" x="3263900" y="3098800"/>
          <p14:tracePt t="125142" x="3263900" y="3111500"/>
          <p14:tracePt t="125158" x="3263900" y="3130550"/>
          <p14:tracePt t="125175" x="3263900" y="3149600"/>
          <p14:tracePt t="125192" x="3263900" y="3162300"/>
          <p14:tracePt t="125209" x="3263900" y="3181350"/>
          <p14:tracePt t="125225" x="3263900" y="3194050"/>
          <p14:tracePt t="125242" x="3263900" y="3206750"/>
          <p14:tracePt t="125258" x="3263900" y="3219450"/>
          <p14:tracePt t="125275" x="3263900" y="3232150"/>
          <p14:tracePt t="125292" x="3257550" y="3244850"/>
          <p14:tracePt t="125309" x="3257550" y="3257550"/>
          <p14:tracePt t="125326" x="3257550" y="3270250"/>
          <p14:tracePt t="125342" x="3257550" y="3276600"/>
          <p14:tracePt t="125359" x="3251200" y="3289300"/>
          <p14:tracePt t="125375" x="3251200" y="3295650"/>
          <p14:tracePt t="125392" x="3244850" y="3302000"/>
          <p14:tracePt t="125408" x="3244850" y="3308350"/>
          <p14:tracePt t="125444" x="3244850" y="3314700"/>
          <p14:tracePt t="125565" x="3238500" y="3314700"/>
          <p14:tracePt t="126309" x="3219450" y="3302000"/>
          <p14:tracePt t="126315" x="3194050" y="3276600"/>
          <p14:tracePt t="126325" x="3149600" y="3238500"/>
          <p14:tracePt t="126326" x="3048000" y="3143250"/>
          <p14:tracePt t="126343" x="2971800" y="3073400"/>
          <p14:tracePt t="126359" x="2901950" y="3009900"/>
          <p14:tracePt t="126375" x="2844800" y="2952750"/>
          <p14:tracePt t="126392" x="2819400" y="2921000"/>
          <p14:tracePt t="126408" x="2774950" y="2895600"/>
          <p14:tracePt t="126425" x="2730500" y="2870200"/>
          <p14:tracePt t="126442" x="2654300" y="2838450"/>
          <p14:tracePt t="126459" x="2559050" y="2800350"/>
          <p14:tracePt t="126475" x="2451100" y="2768600"/>
          <p14:tracePt t="126492" x="2336800" y="2736850"/>
          <p14:tracePt t="126509" x="2216150" y="2705100"/>
          <p14:tracePt t="126525" x="2152650" y="2692400"/>
          <p14:tracePt t="126542" x="2095500" y="2686050"/>
          <p14:tracePt t="126558" x="2051050" y="2686050"/>
          <p14:tracePt t="126575" x="2000250" y="2686050"/>
          <p14:tracePt t="126592" x="1917700" y="2705100"/>
          <p14:tracePt t="126608" x="1822450" y="2762250"/>
          <p14:tracePt t="126625" x="1727200" y="2832100"/>
          <p14:tracePt t="126642" x="1638300" y="2927350"/>
          <p14:tracePt t="126659" x="1581150" y="2997200"/>
          <p14:tracePt t="126674" x="1530350" y="3086100"/>
          <p14:tracePt t="126691" x="1504950" y="3175000"/>
          <p14:tracePt t="126708" x="1492250" y="3282950"/>
          <p14:tracePt t="126725" x="1492250" y="3352800"/>
          <p14:tracePt t="126742" x="1498600" y="3416300"/>
          <p14:tracePt t="126758" x="1536700" y="3486150"/>
          <p14:tracePt t="126775" x="1574800" y="3543300"/>
          <p14:tracePt t="126792" x="1631950" y="3613150"/>
          <p14:tracePt t="126808" x="1695450" y="3676650"/>
          <p14:tracePt t="126825" x="1765300" y="3733800"/>
          <p14:tracePt t="126842" x="1847850" y="3771900"/>
          <p14:tracePt t="126858" x="1917700" y="3803650"/>
          <p14:tracePt t="126875" x="2000250" y="3822700"/>
          <p14:tracePt t="126892" x="2127250" y="3841750"/>
          <p14:tracePt t="126908" x="2343150" y="3854450"/>
          <p14:tracePt t="126925" x="2508250" y="3854450"/>
          <p14:tracePt t="126942" x="2654300" y="3841750"/>
          <p14:tracePt t="126958" x="2774950" y="3778250"/>
          <p14:tracePt t="126975" x="2851150" y="3702050"/>
          <p14:tracePt t="126991" x="2927350" y="3625850"/>
          <p14:tracePt t="127008" x="2965450" y="3568700"/>
          <p14:tracePt t="127025" x="2978150" y="3511550"/>
          <p14:tracePt t="127042" x="2984500" y="3479800"/>
          <p14:tracePt t="127058" x="2984500" y="3435350"/>
          <p14:tracePt t="127075" x="2984500" y="3384550"/>
          <p14:tracePt t="127092" x="2940050" y="3289300"/>
          <p14:tracePt t="127110" x="2889250" y="3213100"/>
          <p14:tracePt t="127125" x="2825750" y="3124200"/>
          <p14:tracePt t="127143" x="2762250" y="3054350"/>
          <p14:tracePt t="127158" x="2673350" y="2984500"/>
          <p14:tracePt t="127175" x="2559050" y="2921000"/>
          <p14:tracePt t="127192" x="2451100" y="2882900"/>
          <p14:tracePt t="127209" x="2336800" y="2844800"/>
          <p14:tracePt t="127225" x="2228850" y="2832100"/>
          <p14:tracePt t="127242" x="2139950" y="2825750"/>
          <p14:tracePt t="127258" x="2063750" y="2825750"/>
          <p14:tracePt t="127275" x="1987550" y="2825750"/>
          <p14:tracePt t="127292" x="1930400" y="2825750"/>
          <p14:tracePt t="127292" x="1879600" y="2844800"/>
          <p14:tracePt t="127309" x="1816100" y="2876550"/>
          <p14:tracePt t="127325" x="1733550" y="2927350"/>
          <p14:tracePt t="127342" x="1663700" y="2978150"/>
          <p14:tracePt t="127358" x="1606550" y="3028950"/>
          <p14:tracePt t="127375" x="1562100" y="3079750"/>
          <p14:tracePt t="127392" x="1530350" y="3111500"/>
          <p14:tracePt t="127409" x="1511300" y="3149600"/>
          <p14:tracePt t="127425" x="1485900" y="3200400"/>
          <p14:tracePt t="127442" x="1473200" y="3251200"/>
          <p14:tracePt t="127458" x="1466850" y="3295650"/>
          <p14:tracePt t="127475" x="1460500" y="3346450"/>
          <p14:tracePt t="127492" x="1460500" y="3403600"/>
          <p14:tracePt t="127509" x="1466850" y="3441700"/>
          <p14:tracePt t="127525" x="1517650" y="3517900"/>
          <p14:tracePt t="127542" x="1568450" y="3568700"/>
          <p14:tracePt t="127558" x="1638300" y="3632200"/>
          <p14:tracePt t="127575" x="1752600" y="3695700"/>
          <p14:tracePt t="127592" x="1879600" y="3740150"/>
          <p14:tracePt t="127609" x="2019300" y="3784600"/>
          <p14:tracePt t="127625" x="2178050" y="3803650"/>
          <p14:tracePt t="127642" x="2324100" y="3810000"/>
          <p14:tracePt t="127658" x="2444750" y="3810000"/>
          <p14:tracePt t="127691" x="2559050" y="3803650"/>
          <p14:tracePt t="127692" x="2635250" y="3752850"/>
          <p14:tracePt t="127692" x="2692400" y="3721100"/>
          <p14:tracePt t="127709" x="2755900" y="3670300"/>
          <p14:tracePt t="127725" x="2806700" y="3632200"/>
          <p14:tracePt t="127741" x="2844800" y="3587750"/>
          <p14:tracePt t="127758" x="2863850" y="3549650"/>
          <p14:tracePt t="127775" x="2876550" y="3511550"/>
          <p14:tracePt t="127792" x="2889250" y="3460750"/>
          <p14:tracePt t="127809" x="2895600" y="3397250"/>
          <p14:tracePt t="127825" x="2895600" y="3346450"/>
          <p14:tracePt t="127842" x="2895600" y="3308350"/>
          <p14:tracePt t="127858" x="2895600" y="3282950"/>
          <p14:tracePt t="127875" x="2889250" y="3225800"/>
          <p14:tracePt t="127893" x="2851150" y="3168650"/>
          <p14:tracePt t="127909" x="2806700" y="3111500"/>
          <p14:tracePt t="127925" x="2762250" y="3060700"/>
          <p14:tracePt t="127942" x="2692400" y="3009900"/>
          <p14:tracePt t="127958" x="2609850" y="2959100"/>
          <p14:tracePt t="127975" x="2533650" y="2921000"/>
          <p14:tracePt t="127992" x="2457450" y="2889250"/>
          <p14:tracePt t="128009" x="2400300" y="2882900"/>
          <p14:tracePt t="128025" x="2349500" y="2870200"/>
          <p14:tracePt t="128042" x="2298700" y="2870200"/>
          <p14:tracePt t="128058" x="2254250" y="2870200"/>
          <p14:tracePt t="128075" x="2216150" y="2870200"/>
          <p14:tracePt t="128091" x="2171700" y="2870200"/>
          <p14:tracePt t="128109" x="2127250" y="2870200"/>
          <p14:tracePt t="128125" x="2082800" y="2882900"/>
          <p14:tracePt t="128142" x="2012950" y="2914650"/>
          <p14:tracePt t="128159" x="1943100" y="2940050"/>
          <p14:tracePt t="128175" x="1885950" y="2971800"/>
          <p14:tracePt t="128192" x="1841500" y="2997200"/>
          <p14:tracePt t="128208" x="1809750" y="3022600"/>
          <p14:tracePt t="128225" x="1790700" y="3035300"/>
          <p14:tracePt t="128242" x="1784350" y="3041650"/>
          <p14:tracePt t="128258" x="1784350" y="3048000"/>
          <p14:tracePt t="128274" x="1778000" y="3048000"/>
          <p14:tracePt t="128453" x="1784350" y="3048000"/>
          <p14:tracePt t="128457" x="1797050" y="3048000"/>
          <p14:tracePt t="128468" x="1822450" y="3041650"/>
          <p14:tracePt t="128474" x="1885950" y="2978150"/>
          <p14:tracePt t="128491" x="1962150" y="2927350"/>
          <p14:tracePt t="128507" x="2057400" y="2876550"/>
          <p14:tracePt t="128524" x="2190750" y="2851150"/>
          <p14:tracePt t="128541" x="2260600" y="2844800"/>
          <p14:tracePt t="128557" x="2330450" y="2844800"/>
          <p14:tracePt t="128574" x="2393950" y="2857500"/>
          <p14:tracePt t="128590" x="2419350" y="2863850"/>
          <p14:tracePt t="128607" x="2425700" y="2870200"/>
          <p14:tracePt t="128624" x="2432050" y="2870200"/>
          <p14:tracePt t="128788" x="2419350" y="2870200"/>
          <p14:tracePt t="128796" x="2387600" y="2870200"/>
          <p14:tracePt t="128807" x="2349500" y="2870200"/>
          <p14:tracePt t="128812" x="2247900" y="2870200"/>
          <p14:tracePt t="128824" x="2133600" y="2870200"/>
          <p14:tracePt t="128840" x="2057400" y="2876550"/>
          <p14:tracePt t="128857" x="1987550" y="2901950"/>
          <p14:tracePt t="128874" x="1936750" y="2914650"/>
          <p14:tracePt t="128891" x="1911350" y="2927350"/>
          <p14:tracePt t="128907" x="1885950" y="2946400"/>
          <p14:tracePt t="128925" x="1873250" y="2952750"/>
          <p14:tracePt t="128942" x="1866900" y="2952750"/>
          <p14:tracePt t="129060" x="1866900" y="2946400"/>
          <p14:tracePt t="129068" x="1866900" y="2914650"/>
          <p14:tracePt t="129076" x="1866900" y="2882900"/>
          <p14:tracePt t="129084" x="1866900" y="2844800"/>
          <p14:tracePt t="129091" x="1866900" y="2730500"/>
          <p14:tracePt t="129107" x="1841500" y="2616200"/>
          <p14:tracePt t="129124" x="1790700" y="2425700"/>
          <p14:tracePt t="129141" x="1784350" y="2355850"/>
          <p14:tracePt t="129157" x="1784350" y="2330450"/>
          <p14:tracePt t="129175" x="1784350" y="2324100"/>
          <p14:tracePt t="129284" x="1784350" y="2330450"/>
          <p14:tracePt t="129292" x="1784350" y="2368550"/>
          <p14:tracePt t="129300" x="1784350" y="2425700"/>
          <p14:tracePt t="129308" x="1803400" y="2527300"/>
          <p14:tracePt t="129324" x="1809750" y="2597150"/>
          <p14:tracePt t="129324" x="1828800" y="2730500"/>
          <p14:tracePt t="129340" x="1854200" y="2863850"/>
          <p14:tracePt t="129357" x="1860550" y="3003550"/>
          <p14:tracePt t="129374" x="1860550" y="3124200"/>
          <p14:tracePt t="129391" x="1860550" y="3219450"/>
          <p14:tracePt t="129407" x="1866900" y="3289300"/>
          <p14:tracePt t="129424" x="1866900" y="3333750"/>
          <p14:tracePt t="129441" x="1873250" y="3359150"/>
          <p14:tracePt t="129459" x="1879600" y="3365500"/>
          <p14:tracePt t="129475" x="1879600" y="3371850"/>
          <p14:tracePt t="129628" x="1885950" y="3378200"/>
          <p14:tracePt t="129644" x="1892300" y="3378200"/>
          <p14:tracePt t="129650" x="1905000" y="3365500"/>
          <p14:tracePt t="129657" x="1930400" y="3263900"/>
          <p14:tracePt t="129675" x="1943100" y="3079750"/>
          <p14:tracePt t="129692" x="1943100" y="2832100"/>
          <p14:tracePt t="129709" x="1943100" y="2698750"/>
          <p14:tracePt t="129725" x="1943100" y="2622550"/>
          <p14:tracePt t="129741" x="1943100" y="2571750"/>
          <p14:tracePt t="129758" x="1943100" y="2546350"/>
          <p14:tracePt t="129774" x="1943100" y="2540000"/>
          <p14:tracePt t="129949" x="1943100" y="2546350"/>
          <p14:tracePt t="129957" x="1943100" y="2578100"/>
          <p14:tracePt t="129964" x="1943100" y="2641600"/>
          <p14:tracePt t="129972" x="1943100" y="2698750"/>
          <p14:tracePt t="129977" x="1943100" y="2844800"/>
          <p14:tracePt t="129991" x="1943100" y="3003550"/>
          <p14:tracePt t="130008" x="1943100" y="3149600"/>
          <p14:tracePt t="130024" x="1943100" y="3270250"/>
          <p14:tracePt t="130040" x="1943100" y="3359150"/>
          <p14:tracePt t="130057" x="1943100" y="3409950"/>
          <p14:tracePt t="130074" x="1943100" y="3454400"/>
          <p14:tracePt t="130090" x="1949450" y="3498850"/>
          <p14:tracePt t="130107" x="1955800" y="3524250"/>
          <p14:tracePt t="130124" x="1955800" y="3549650"/>
          <p14:tracePt t="130141" x="1955800" y="3575050"/>
          <p14:tracePt t="130157" x="1955800" y="3581400"/>
          <p14:tracePt t="130174" x="1955800" y="3594100"/>
          <p14:tracePt t="130213" x="1955800" y="3600450"/>
          <p14:tracePt t="130285" x="1962150" y="3606800"/>
          <p14:tracePt t="130365" x="1968500" y="3594100"/>
          <p14:tracePt t="130372" x="1981200" y="3562350"/>
          <p14:tracePt t="130374" x="2032000" y="3505200"/>
          <p14:tracePt t="130392" x="2082800" y="3467100"/>
          <p14:tracePt t="130408" x="2171700" y="3429000"/>
          <p14:tracePt t="130424" x="2279650" y="3397250"/>
          <p14:tracePt t="130441" x="2400300" y="3378200"/>
          <p14:tracePt t="130457" x="2514600" y="3365500"/>
          <p14:tracePt t="130474" x="2597150" y="3340100"/>
          <p14:tracePt t="130490" x="2635250" y="3327400"/>
          <p14:tracePt t="130507" x="2667000" y="3302000"/>
          <p14:tracePt t="130524" x="2692400" y="3263900"/>
          <p14:tracePt t="130541" x="2711450" y="3225800"/>
          <p14:tracePt t="130557" x="2724150" y="3181350"/>
          <p14:tracePt t="130575" x="2736850" y="3143250"/>
          <p14:tracePt t="130591" x="2743200" y="3092450"/>
          <p14:tracePt t="130609" x="2749550" y="3016250"/>
          <p14:tracePt t="130625" x="2749550" y="2946400"/>
          <p14:tracePt t="130642" x="2749550" y="2882900"/>
          <p14:tracePt t="130658" x="2749550" y="2825750"/>
          <p14:tracePt t="130675" x="2749550" y="2762250"/>
          <p14:tracePt t="130691" x="2743200" y="2705100"/>
          <p14:tracePt t="130708" x="2724150" y="2667000"/>
          <p14:tracePt t="130724" x="2698750" y="2616200"/>
          <p14:tracePt t="130741" x="2686050" y="2603500"/>
          <p14:tracePt t="130757" x="2686050" y="2597150"/>
          <p14:tracePt t="130774" x="2679700" y="2597150"/>
          <p14:tracePt t="130956" x="2673350" y="2597150"/>
          <p14:tracePt t="130964" x="2667000" y="2597150"/>
          <p14:tracePt t="130974" x="2654300" y="2603500"/>
          <p14:tracePt t="130974" x="2628900" y="2635250"/>
          <p14:tracePt t="130990" x="2609850" y="2673350"/>
          <p14:tracePt t="131007" x="2584450" y="2724150"/>
          <p14:tracePt t="131024" x="2565400" y="2774950"/>
          <p14:tracePt t="131041" x="2559050" y="2825750"/>
          <p14:tracePt t="131057" x="2559050" y="2863850"/>
          <p14:tracePt t="131074" x="2559050" y="2908300"/>
          <p14:tracePt t="131091" x="2559050" y="3022600"/>
          <p14:tracePt t="131109" x="2559050" y="3124200"/>
          <p14:tracePt t="131125" x="2559050" y="3244850"/>
          <p14:tracePt t="131141" x="2559050" y="3359150"/>
          <p14:tracePt t="131157" x="2559050" y="3460750"/>
          <p14:tracePt t="131174" x="2559050" y="3543300"/>
          <p14:tracePt t="131191" x="2559050" y="3600450"/>
          <p14:tracePt t="131207" x="2571750" y="3625850"/>
          <p14:tracePt t="131224" x="2578100" y="3638550"/>
          <p14:tracePt t="131325" x="2578100" y="3644900"/>
          <p14:tracePt t="131357" x="2578100" y="3625850"/>
          <p14:tracePt t="131367" x="2578100" y="3594100"/>
          <p14:tracePt t="131368" x="2578100" y="3543300"/>
          <p14:tracePt t="131375" x="2578100" y="3403600"/>
          <p14:tracePt t="131392" x="2578100" y="3238500"/>
          <p14:tracePt t="131408" x="2578100" y="3092450"/>
          <p14:tracePt t="131425" x="2578100" y="2965450"/>
          <p14:tracePt t="131442" x="2590800" y="2851150"/>
          <p14:tracePt t="131458" x="2603500" y="2755900"/>
          <p14:tracePt t="131475" x="2622550" y="2717800"/>
          <p14:tracePt t="131491" x="2622550" y="2705100"/>
          <p14:tracePt t="131628" x="2622550" y="2724150"/>
          <p14:tracePt t="131636" x="2622550" y="2768600"/>
          <p14:tracePt t="131644" x="2622550" y="2838450"/>
          <p14:tracePt t="131653" x="2622550" y="2914650"/>
          <p14:tracePt t="131653" x="2622550" y="2984500"/>
          <p14:tracePt t="131661" x="2622550" y="3054350"/>
          <p14:tracePt t="131675" x="2622550" y="3194050"/>
          <p14:tracePt t="131692" x="2622550" y="3371850"/>
          <p14:tracePt t="131709" x="2622550" y="3460750"/>
          <p14:tracePt t="131724" x="2622550" y="3511550"/>
          <p14:tracePt t="131741" x="2628900" y="3556000"/>
          <p14:tracePt t="131757" x="2635250" y="3575050"/>
          <p14:tracePt t="131774" x="2635250" y="3587750"/>
          <p14:tracePt t="131893" x="2641600" y="3594100"/>
          <p14:tracePt t="131909" x="2647950" y="3594100"/>
          <p14:tracePt t="131909" x="2660650" y="3587750"/>
          <p14:tracePt t="131933" x="2660650" y="3568700"/>
          <p14:tracePt t="131934" x="2667000" y="3536950"/>
          <p14:tracePt t="131941" x="2667000" y="3435350"/>
          <p14:tracePt t="131958" x="2667000" y="3282950"/>
          <p14:tracePt t="131975" x="2667000" y="3130550"/>
          <p14:tracePt t="131992" x="2667000" y="3016250"/>
          <p14:tracePt t="132008" x="2667000" y="2940050"/>
          <p14:tracePt t="132025" x="2667000" y="2901950"/>
          <p14:tracePt t="132041" x="2667000" y="2870200"/>
          <p14:tracePt t="132058" x="2667000" y="2857500"/>
          <p14:tracePt t="132324" x="2667000" y="2851150"/>
          <p14:tracePt t="132333" x="2667000" y="2794000"/>
          <p14:tracePt t="132340" x="2660650" y="2755900"/>
          <p14:tracePt t="132348" x="2647950" y="2692400"/>
          <p14:tracePt t="132357" x="2641600" y="2654300"/>
          <p14:tracePt t="132374" x="2635250" y="2641600"/>
          <p14:tracePt t="132390" x="2628900" y="2635250"/>
          <p14:tracePt t="132596" x="2628900" y="2641600"/>
          <p14:tracePt t="132604" x="2628900" y="2679700"/>
          <p14:tracePt t="132612" x="2628900" y="2724150"/>
          <p14:tracePt t="132617" x="2628900" y="2768600"/>
          <p14:tracePt t="132624" x="2628900" y="2870200"/>
          <p14:tracePt t="132640" x="2628900" y="2978150"/>
          <p14:tracePt t="132657" x="2628900" y="3073400"/>
          <p14:tracePt t="132674" x="2628900" y="3149600"/>
          <p14:tracePt t="132691" x="2628900" y="3213100"/>
          <p14:tracePt t="132707" x="2628900" y="3263900"/>
          <p14:tracePt t="132707" x="2628900" y="3276600"/>
          <p14:tracePt t="132724" x="2635250" y="3302000"/>
          <p14:tracePt t="132741" x="2641600" y="3321050"/>
          <p14:tracePt t="132758" x="2641600" y="3333750"/>
          <p14:tracePt t="132796" x="2641600" y="3340100"/>
          <p14:tracePt t="132964" x="2641600" y="3346450"/>
          <p14:tracePt t="132973" x="2635250" y="3352800"/>
          <p14:tracePt t="132973" x="2628900" y="3365500"/>
          <p14:tracePt t="132991" x="2609850" y="3384550"/>
          <p14:tracePt t="132992" x="2571750" y="3486150"/>
          <p14:tracePt t="133008" x="2565400" y="3714750"/>
          <p14:tracePt t="133025" x="2609850" y="4083050"/>
          <p14:tracePt t="133041" x="2781300" y="4438650"/>
          <p14:tracePt t="133058" x="3048000" y="4768850"/>
          <p14:tracePt t="133074" x="3346450" y="5048250"/>
          <p14:tracePt t="133091" x="3822700" y="5378450"/>
          <p14:tracePt t="133108" x="4464050" y="5753100"/>
          <p14:tracePt t="133124" x="4794250" y="5930900"/>
          <p14:tracePt t="133140" x="4991100" y="6026150"/>
          <p14:tracePt t="133157" x="5130800" y="6083300"/>
          <p14:tracePt t="133173" x="5207000" y="6108700"/>
          <p14:tracePt t="133190" x="5283200" y="6108700"/>
          <p14:tracePt t="133207" x="5340350" y="6089650"/>
          <p14:tracePt t="133226" x="5384800" y="6038850"/>
          <p14:tracePt t="133241" x="5416550" y="5981700"/>
          <p14:tracePt t="133258" x="5441950" y="5918200"/>
          <p14:tracePt t="133275" x="5454650" y="5842000"/>
          <p14:tracePt t="133292" x="5467350" y="5772150"/>
          <p14:tracePt t="133308" x="5473700" y="5626100"/>
          <p14:tracePt t="133325" x="5473700" y="5562600"/>
          <p14:tracePt t="133342" x="5473700" y="5524500"/>
          <p14:tracePt t="133358" x="5461000" y="5499100"/>
          <p14:tracePt t="133375" x="5454650" y="5486400"/>
          <p14:tracePt t="133391" x="5441950" y="5480050"/>
          <p14:tracePt t="133408" x="5416550" y="5480050"/>
          <p14:tracePt t="133425" x="5378450" y="5486400"/>
          <p14:tracePt t="133441" x="5295900" y="5556250"/>
          <p14:tracePt t="133458" x="5200650" y="5657850"/>
          <p14:tracePt t="133475" x="5124450" y="5784850"/>
          <p14:tracePt t="133491" x="5080000" y="5969000"/>
          <p14:tracePt t="133509" x="5080000" y="6070600"/>
          <p14:tracePt t="133525" x="5118100" y="6146800"/>
          <p14:tracePt t="133542" x="5143500" y="6197600"/>
          <p14:tracePt t="133558" x="5200650" y="6242050"/>
          <p14:tracePt t="133575" x="5295900" y="6286500"/>
          <p14:tracePt t="133591" x="5429250" y="6318250"/>
          <p14:tracePt t="133608" x="5575300" y="6330950"/>
          <p14:tracePt t="133624" x="5721350" y="6343650"/>
          <p14:tracePt t="133641" x="5835650" y="6324600"/>
          <p14:tracePt t="133658" x="5930900" y="6261100"/>
          <p14:tracePt t="133675" x="5975350" y="6178550"/>
          <p14:tracePt t="133691" x="6000750" y="6019800"/>
          <p14:tracePt t="133709" x="5988050" y="5930900"/>
          <p14:tracePt t="133725" x="5930900" y="5842000"/>
          <p14:tracePt t="133742" x="5873750" y="5772150"/>
          <p14:tracePt t="133758" x="5810250" y="5734050"/>
          <p14:tracePt t="133775" x="5746750" y="5708650"/>
          <p14:tracePt t="133791" x="5664200" y="5695950"/>
          <p14:tracePt t="133808" x="5575300" y="5695950"/>
          <p14:tracePt t="133825" x="5480050" y="5715000"/>
          <p14:tracePt t="133842" x="5391150" y="5791200"/>
          <p14:tracePt t="133858" x="5308600" y="5867400"/>
          <p14:tracePt t="133875" x="5257800" y="5969000"/>
          <p14:tracePt t="133891" x="5245100" y="6064250"/>
          <p14:tracePt t="133909" x="5245100" y="6108700"/>
          <p14:tracePt t="133925" x="5245100" y="6134100"/>
          <p14:tracePt t="133942" x="5257800" y="6153150"/>
          <p14:tracePt t="133958" x="5264150" y="6159500"/>
          <p14:tracePt t="133975" x="5270500" y="6165850"/>
          <p14:tracePt t="133991" x="5283200" y="6172200"/>
          <p14:tracePt t="134024" x="5302250" y="6184900"/>
          <p14:tracePt t="134025" x="5334000" y="6184900"/>
          <p14:tracePt t="134041" x="5378450" y="6191250"/>
          <p14:tracePt t="134058" x="5416550" y="6197600"/>
          <p14:tracePt t="134075" x="5454650" y="6197600"/>
          <p14:tracePt t="134091" x="5486400" y="6197600"/>
          <p14:tracePt t="134109" x="5492750" y="6197600"/>
          <p14:tracePt t="134445" x="5499100" y="6197600"/>
          <p14:tracePt t="134461" x="5505450" y="6191250"/>
          <p14:tracePt t="134462" x="5511800" y="6191250"/>
          <p14:tracePt t="134476" x="5518150" y="6184900"/>
          <p14:tracePt t="134491" x="5518150" y="6178550"/>
          <p14:tracePt t="134492" x="5537200" y="6172200"/>
          <p14:tracePt t="134532" x="5537200" y="6165850"/>
          <p14:tracePt t="134533" x="5543550" y="6159500"/>
          <p14:tracePt t="134541" x="5543550" y="6153150"/>
          <p14:tracePt t="134558" x="5543550" y="6146800"/>
          <p14:tracePt t="134575" x="5543550" y="6140450"/>
          <p14:tracePt t="134612" x="5543550" y="6134100"/>
          <p14:tracePt t="134644" x="5537200" y="6134100"/>
          <p14:tracePt t="134652" x="5530850" y="6134100"/>
          <p14:tracePt t="134668" x="5524500" y="6134100"/>
          <p14:tracePt t="134692" x="5511800" y="6134100"/>
          <p14:tracePt t="134700" x="5505450" y="6134100"/>
          <p14:tracePt t="134708" x="5499100" y="6146800"/>
          <p14:tracePt t="134709" x="5486400" y="6172200"/>
          <p14:tracePt t="134725" x="5480050" y="6184900"/>
          <p14:tracePt t="134742" x="5473700" y="6203950"/>
          <p14:tracePt t="134758" x="5473700" y="6210300"/>
          <p14:tracePt t="134775" x="5473700" y="6223000"/>
          <p14:tracePt t="134791" x="5473700" y="6229350"/>
          <p14:tracePt t="134808" x="5492750" y="6248400"/>
          <p14:tracePt t="134824" x="5530850" y="6267450"/>
          <p14:tracePt t="134841" x="5626100" y="6280150"/>
          <p14:tracePt t="134858" x="5753100" y="6286500"/>
          <p14:tracePt t="134874" x="5918200" y="6286500"/>
          <p14:tracePt t="134891" x="6146800" y="6203950"/>
          <p14:tracePt t="134909" x="6311900" y="6076950"/>
          <p14:tracePt t="134925" x="6457950" y="5949950"/>
          <p14:tracePt t="134941" x="6546850" y="5848350"/>
          <p14:tracePt t="134958" x="6597650" y="5778500"/>
          <p14:tracePt t="134974" x="6610350" y="5740400"/>
          <p14:tracePt t="134991" x="6616700" y="5721350"/>
          <p14:tracePt t="135076" x="6616700" y="5715000"/>
          <p14:tracePt t="135116" x="6610350" y="5715000"/>
          <p14:tracePt t="135140" x="6604000" y="5715000"/>
          <p14:tracePt t="135148" x="6597650" y="5715000"/>
          <p14:tracePt t="135156" x="6591300" y="5715000"/>
          <p14:tracePt t="135158" x="6553200" y="5734050"/>
          <p14:tracePt t="135174" x="6515100" y="5765800"/>
          <p14:tracePt t="135191" x="6489700" y="5784850"/>
          <p14:tracePt t="135208" x="6483350" y="5791200"/>
          <p14:tracePt t="135225" x="6477000" y="5791200"/>
          <p14:tracePt t="135241" x="6464300" y="5797550"/>
          <p14:tracePt t="135259" x="6445250" y="5797550"/>
          <p14:tracePt t="135275" x="6381750" y="5759450"/>
          <p14:tracePt t="135292" x="6273800" y="5683250"/>
          <p14:tracePt t="135308" x="5962650" y="5435600"/>
          <p14:tracePt t="135325" x="5575300" y="5111750"/>
          <p14:tracePt t="135341" x="5149850" y="4724400"/>
          <p14:tracePt t="135358" x="4711700" y="4292600"/>
          <p14:tracePt t="135374" x="4292600" y="3860800"/>
          <p14:tracePt t="135391" x="4019550" y="3549650"/>
          <p14:tracePt t="135408" x="3841750" y="3403600"/>
          <p14:tracePt t="135425" x="3619500" y="3213100"/>
          <p14:tracePt t="135441" x="3448050" y="3079750"/>
          <p14:tracePt t="135458" x="3327400" y="2990850"/>
          <p14:tracePt t="135474" x="3238500" y="2940050"/>
          <p14:tracePt t="135491" x="3136900" y="2895600"/>
          <p14:tracePt t="135508" x="3060700" y="2876550"/>
          <p14:tracePt t="135525" x="2978150" y="2870200"/>
          <p14:tracePt t="135541" x="2876550" y="2870200"/>
          <p14:tracePt t="135558" x="2768600" y="2870200"/>
          <p14:tracePt t="135574" x="2679700" y="2876550"/>
          <p14:tracePt t="135591" x="2609850" y="2901950"/>
          <p14:tracePt t="135608" x="2565400" y="2921000"/>
          <p14:tracePt t="135625" x="2559050" y="2927350"/>
          <p14:tracePt t="135836" x="2552700" y="2927350"/>
          <p14:tracePt t="135844" x="2546350" y="2927350"/>
          <p14:tracePt t="135859" x="2540000" y="2927350"/>
          <p14:tracePt t="135859" x="2540000" y="2921000"/>
          <p14:tracePt t="137101" x="2546350" y="2914650"/>
          <p14:tracePt t="137292" x="2552700" y="2921000"/>
          <p14:tracePt t="137300" x="2578100" y="2946400"/>
          <p14:tracePt t="137309" x="2603500" y="3009900"/>
          <p14:tracePt t="137310" x="2679700" y="3175000"/>
          <p14:tracePt t="137326" x="2768600" y="3429000"/>
          <p14:tracePt t="137343" x="2863850" y="3784600"/>
          <p14:tracePt t="137359" x="2965450" y="4140200"/>
          <p14:tracePt t="137375" x="3079750" y="4540250"/>
          <p14:tracePt t="137391" x="3187700" y="4806950"/>
          <p14:tracePt t="137408" x="3371850" y="5080000"/>
          <p14:tracePt t="137424" x="3524250" y="5270500"/>
          <p14:tracePt t="137442" x="3651250" y="5397500"/>
          <p14:tracePt t="137458" x="3727450" y="5467350"/>
          <p14:tracePt t="137475" x="3771900" y="5499100"/>
          <p14:tracePt t="137491" x="3822700" y="5537200"/>
          <p14:tracePt t="137509" x="3848100" y="5549900"/>
          <p14:tracePt t="137525" x="3892550" y="5568950"/>
          <p14:tracePt t="137542" x="3911600" y="5581650"/>
          <p14:tracePt t="137558" x="3949700" y="5594350"/>
          <p14:tracePt t="137575" x="3987800" y="5613400"/>
          <p14:tracePt t="137591" x="4038600" y="5619750"/>
          <p14:tracePt t="137608" x="4083050" y="5645150"/>
          <p14:tracePt t="137624" x="4133850" y="5664200"/>
          <p14:tracePt t="137641" x="4184650" y="5695950"/>
          <p14:tracePt t="137658" x="4260850" y="5740400"/>
          <p14:tracePt t="137675" x="4337050" y="5778500"/>
          <p14:tracePt t="137691" x="4451350" y="5842000"/>
          <p14:tracePt t="137709" x="4521200" y="5886450"/>
          <p14:tracePt t="137724" x="4584700" y="5924550"/>
          <p14:tracePt t="137741" x="4635500" y="5962650"/>
          <p14:tracePt t="137758" x="4692650" y="6007100"/>
          <p14:tracePt t="137775" x="4737100" y="6045200"/>
          <p14:tracePt t="137791" x="4800600" y="6089650"/>
          <p14:tracePt t="137808" x="4838700" y="6115050"/>
          <p14:tracePt t="137824" x="4857750" y="6134100"/>
          <p14:tracePt t="137842" x="4883150" y="6146800"/>
          <p14:tracePt t="137858" x="4895850" y="6153150"/>
          <p14:tracePt t="137875" x="4914900" y="6165850"/>
          <p14:tracePt t="137891" x="4953000" y="6184900"/>
          <p14:tracePt t="137925" x="4997450" y="6191250"/>
          <p14:tracePt t="137925" x="5060950" y="6210300"/>
          <p14:tracePt t="137941" x="5137150" y="6216650"/>
          <p14:tracePt t="137957" x="5219700" y="6235700"/>
          <p14:tracePt t="137974" x="5295900" y="6248400"/>
          <p14:tracePt t="137991" x="5378450" y="6267450"/>
          <p14:tracePt t="138008" x="5461000" y="6280150"/>
          <p14:tracePt t="138024" x="5543550" y="6292850"/>
          <p14:tracePt t="138041" x="5575300" y="6292850"/>
          <p14:tracePt t="138058" x="5581650" y="6292850"/>
          <p14:tracePt t="138140" x="5568950" y="6292850"/>
          <p14:tracePt t="138150" x="5537200" y="6292850"/>
          <p14:tracePt t="138156" x="5429250" y="6292850"/>
          <p14:tracePt t="138167" x="5365750" y="6292850"/>
          <p14:tracePt t="138174" x="5226050" y="6299200"/>
          <p14:tracePt t="138191" x="5029200" y="6311900"/>
          <p14:tracePt t="138208" x="4857750" y="6311900"/>
          <p14:tracePt t="138224" x="4692650" y="6311900"/>
          <p14:tracePt t="138241" x="4540250" y="6311900"/>
          <p14:tracePt t="138258" x="4375150" y="6311900"/>
          <p14:tracePt t="138275" x="4254500" y="6311900"/>
          <p14:tracePt t="138291" x="4089400" y="6318250"/>
          <p14:tracePt t="138309" x="3994150" y="6324600"/>
          <p14:tracePt t="138324" x="3917950" y="6343650"/>
          <p14:tracePt t="138341" x="3848100" y="6350000"/>
          <p14:tracePt t="138358" x="3790950" y="6356350"/>
          <p14:tracePt t="138374" x="3740150" y="6362700"/>
          <p14:tracePt t="138391" x="3714750" y="6362700"/>
          <p14:tracePt t="138408" x="3689350" y="6362700"/>
          <p14:tracePt t="138424" x="3670300" y="6362700"/>
          <p14:tracePt t="138441" x="3657600" y="6362700"/>
          <p14:tracePt t="138458" x="3651250" y="6362700"/>
          <p14:tracePt t="138474" x="3638550" y="6362700"/>
          <p14:tracePt t="138516" x="3632200" y="6362700"/>
          <p14:tracePt t="138524" x="3625850" y="6362700"/>
          <p14:tracePt t="138564" x="3619500" y="6362700"/>
          <p14:tracePt t="138580" x="3613150" y="6362700"/>
          <p14:tracePt t="138590" x="3606800" y="6362700"/>
          <p14:tracePt t="139036" x="3600450" y="6362700"/>
          <p14:tracePt t="139493" x="3587750" y="6362700"/>
          <p14:tracePt t="139500" x="3568700" y="6362700"/>
          <p14:tracePt t="139508" x="3524250" y="6362700"/>
          <p14:tracePt t="139526" x="3511550" y="6362700"/>
          <p14:tracePt t="139526" x="3492500" y="6362700"/>
          <p14:tracePt t="139543" x="3460750" y="6362700"/>
          <p14:tracePt t="139557" x="3448050" y="6362700"/>
          <p14:tracePt t="139574" x="3435350" y="6362700"/>
          <p14:tracePt t="139591" x="3429000" y="6362700"/>
          <p14:tracePt t="139608" x="3422650" y="6362700"/>
          <p14:tracePt t="139625" x="3416300" y="6362700"/>
          <p14:tracePt t="139641" x="3409950" y="6362700"/>
          <p14:tracePt t="139658" x="3397250" y="6362700"/>
          <p14:tracePt t="139674" x="3378200" y="6362700"/>
          <p14:tracePt t="139691" x="3359150" y="6362700"/>
          <p14:tracePt t="139709" x="3346450" y="6362700"/>
          <p14:tracePt t="139796" x="3340100" y="6362700"/>
          <p14:tracePt t="139836" x="3333750" y="6362700"/>
          <p14:tracePt t="139852" x="3327400" y="6362700"/>
          <p14:tracePt t="139868" x="3321050" y="6362700"/>
          <p14:tracePt t="139876" x="3308350" y="6362700"/>
          <p14:tracePt t="139900" x="3302000" y="6362700"/>
          <p14:tracePt t="139908" x="3295650" y="6356350"/>
          <p14:tracePt t="139917" x="3289300" y="6356350"/>
          <p14:tracePt t="139924" x="3276600" y="6356350"/>
          <p14:tracePt t="139941" x="3270250" y="6356350"/>
          <p14:tracePt t="139980" x="3263900" y="6356350"/>
          <p14:tracePt t="140307" x="0" y="0"/>
        </p14:tracePtLst>
      </p14:laserTrace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Off-Line </a:t>
            </a:r>
            <a:r>
              <a:rPr lang="en-US" dirty="0" err="1" smtClean="0"/>
              <a:t>Flyback</a:t>
            </a:r>
            <a:r>
              <a:rPr lang="en-US" dirty="0" smtClean="0"/>
              <a:t> Switching Supply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5011614"/>
            <a:ext cx="8153400" cy="108438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Called “</a:t>
            </a:r>
            <a:r>
              <a:rPr lang="en-US" dirty="0"/>
              <a:t>off-line” because the DC voltage to the switch is </a:t>
            </a:r>
            <a:r>
              <a:rPr lang="en-US" dirty="0" smtClean="0"/>
              <a:t>developed right </a:t>
            </a:r>
            <a:r>
              <a:rPr lang="en-US" dirty="0"/>
              <a:t>from the AC </a:t>
            </a:r>
            <a:r>
              <a:rPr lang="en-US" dirty="0" smtClean="0"/>
              <a:t>line</a:t>
            </a:r>
          </a:p>
          <a:p>
            <a:r>
              <a:rPr lang="en-US" dirty="0" smtClean="0"/>
              <a:t>Feedback is usually </a:t>
            </a:r>
            <a:r>
              <a:rPr lang="en-US" dirty="0" err="1" smtClean="0"/>
              <a:t>opto</a:t>
            </a:r>
            <a:r>
              <a:rPr lang="en-US" dirty="0" smtClean="0"/>
              <a:t>-isolated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345" y="1531327"/>
            <a:ext cx="8537309" cy="326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499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179"/>
    </mc:Choice>
    <mc:Fallback>
      <p:transition spd="slow" advTm="84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686" x="2419350" y="3111500"/>
          <p14:tracePt t="9703" x="2425700" y="3098800"/>
          <p14:tracePt t="9711" x="2425700" y="3079750"/>
          <p14:tracePt t="9727" x="2425700" y="3022600"/>
          <p14:tracePt t="9743" x="2413000" y="2933700"/>
          <p14:tracePt t="9755" x="2393950" y="2889250"/>
          <p14:tracePt t="9767" x="2343150" y="2774950"/>
          <p14:tracePt t="9779" x="2279650" y="2667000"/>
          <p14:tracePt t="9799" x="2184400" y="2527300"/>
          <p14:tracePt t="9815" x="2114550" y="2419350"/>
          <p14:tracePt t="9831" x="2032000" y="2311400"/>
          <p14:tracePt t="9847" x="1949450" y="2222500"/>
          <p14:tracePt t="9863" x="1892300" y="2178050"/>
          <p14:tracePt t="9879" x="1816100" y="2146300"/>
          <p14:tracePt t="9879" x="1790700" y="2146300"/>
          <p14:tracePt t="9895" x="1689100" y="2146300"/>
          <p14:tracePt t="9919" x="1562100" y="2165350"/>
          <p14:tracePt t="9928" x="1358900" y="2247900"/>
          <p14:tracePt t="9951" x="1155700" y="2343150"/>
          <p14:tracePt t="9961" x="1022350" y="2438400"/>
          <p14:tracePt t="9983" x="901700" y="2540000"/>
          <p14:tracePt t="9994" x="812800" y="2654300"/>
          <p14:tracePt t="10015" x="787400" y="2717800"/>
          <p14:tracePt t="10047" x="787400" y="2743200"/>
          <p14:tracePt t="10047" x="787400" y="2794000"/>
          <p14:tracePt t="10061" x="800100" y="2927350"/>
          <p14:tracePt t="10078" x="825500" y="3067050"/>
          <p14:tracePt t="10094" x="889000" y="3282950"/>
          <p14:tracePt t="10111" x="965200" y="3422650"/>
          <p14:tracePt t="10128" x="1054100" y="3568700"/>
          <p14:tracePt t="10144" x="1104900" y="3657600"/>
          <p14:tracePt t="10161" x="1162050" y="3714750"/>
          <p14:tracePt t="10177" x="1270000" y="3790950"/>
          <p14:tracePt t="10194" x="1371600" y="3829050"/>
          <p14:tracePt t="10211" x="1422400" y="3841750"/>
          <p14:tracePt t="10228" x="1492250" y="3835400"/>
          <p14:tracePt t="10244" x="1638300" y="3816350"/>
          <p14:tracePt t="10261" x="1746250" y="3784600"/>
          <p14:tracePt t="10261" x="1803400" y="3765550"/>
          <p14:tracePt t="10279" x="1847850" y="3746500"/>
          <p14:tracePt t="10294" x="1949450" y="3689350"/>
          <p14:tracePt t="10312" x="1987550" y="3657600"/>
          <p14:tracePt t="10328" x="2025650" y="3543300"/>
          <p14:tracePt t="10344" x="2057400" y="3333750"/>
          <p14:tracePt t="10361" x="2057400" y="3130550"/>
          <p14:tracePt t="10378" x="2051050" y="3016250"/>
          <p14:tracePt t="10394" x="2012950" y="2895600"/>
          <p14:tracePt t="10411" x="1962150" y="2768600"/>
          <p14:tracePt t="10428" x="1892300" y="2667000"/>
          <p14:tracePt t="10445" x="1816100" y="2571750"/>
          <p14:tracePt t="10461" x="1727200" y="2495550"/>
          <p14:tracePt t="10478" x="1631950" y="2444750"/>
          <p14:tracePt t="10494" x="1479550" y="2400300"/>
          <p14:tracePt t="10512" x="1384300" y="2400300"/>
          <p14:tracePt t="10528" x="1301750" y="2413000"/>
          <p14:tracePt t="10544" x="1219200" y="2476500"/>
          <p14:tracePt t="10561" x="1155700" y="2552700"/>
          <p14:tracePt t="10578" x="1130300" y="2660650"/>
          <p14:tracePt t="10594" x="1123950" y="2806700"/>
          <p14:tracePt t="10611" x="1123950" y="2940050"/>
          <p14:tracePt t="10628" x="1168400" y="3009900"/>
          <p14:tracePt t="10644" x="1225550" y="3073400"/>
          <p14:tracePt t="10662" x="1263650" y="3098800"/>
          <p14:tracePt t="10678" x="1638300" y="3232150"/>
          <p14:tracePt t="10695" x="1949450" y="3263900"/>
          <p14:tracePt t="10711" x="2254250" y="3263900"/>
          <p14:tracePt t="10728" x="2470150" y="3206750"/>
          <p14:tracePt t="10744" x="2597150" y="3105150"/>
          <p14:tracePt t="10761" x="2698750" y="2978150"/>
          <p14:tracePt t="10778" x="2768600" y="2794000"/>
          <p14:tracePt t="10795" x="2787650" y="2654300"/>
          <p14:tracePt t="10811" x="2806700" y="2527300"/>
          <p14:tracePt t="10828" x="2806700" y="2413000"/>
          <p14:tracePt t="10844" x="2806700" y="2311400"/>
          <p14:tracePt t="10861" x="2806700" y="2216150"/>
          <p14:tracePt t="10878" x="2806700" y="2076450"/>
          <p14:tracePt t="10895" x="2806700" y="2006600"/>
          <p14:tracePt t="10911" x="2806700" y="1949450"/>
          <p14:tracePt t="10928" x="2800350" y="1892300"/>
          <p14:tracePt t="10944" x="2781300" y="1860550"/>
          <p14:tracePt t="10961" x="2762250" y="1828800"/>
          <p14:tracePt t="10978" x="2730500" y="1809750"/>
          <p14:tracePt t="10995" x="2686050" y="1803400"/>
          <p14:tracePt t="11011" x="2635250" y="1803400"/>
          <p14:tracePt t="11028" x="2559050" y="1847850"/>
          <p14:tracePt t="11044" x="2489200" y="1968500"/>
          <p14:tracePt t="11061" x="2438400" y="2114550"/>
          <p14:tracePt t="11078" x="2419350" y="2286000"/>
          <p14:tracePt t="11095" x="2432050" y="2381250"/>
          <p14:tracePt t="11111" x="2476500" y="2457450"/>
          <p14:tracePt t="11128" x="2552700" y="2527300"/>
          <p14:tracePt t="11144" x="2628900" y="2565400"/>
          <p14:tracePt t="11161" x="2692400" y="2584450"/>
          <p14:tracePt t="11178" x="2749550" y="2584450"/>
          <p14:tracePt t="11194" x="2800350" y="2584450"/>
          <p14:tracePt t="11210" x="2838450" y="2584450"/>
          <p14:tracePt t="11227" x="2882900" y="2559050"/>
          <p14:tracePt t="11244" x="2914650" y="2533650"/>
          <p14:tracePt t="11261" x="2946400" y="2501900"/>
          <p14:tracePt t="11278" x="2965450" y="2457450"/>
          <p14:tracePt t="11278" x="2971800" y="2425700"/>
          <p14:tracePt t="11296" x="2978150" y="2368550"/>
          <p14:tracePt t="11311" x="2978150" y="2317750"/>
          <p14:tracePt t="11328" x="2978150" y="2279650"/>
          <p14:tracePt t="11344" x="2978150" y="2266950"/>
          <p14:tracePt t="11361" x="2971800" y="2266950"/>
          <p14:tracePt t="11378" x="2940050" y="2247900"/>
          <p14:tracePt t="11395" x="2927350" y="2247900"/>
          <p14:tracePt t="11411" x="2901950" y="2260600"/>
          <p14:tracePt t="11428" x="2857500" y="2298700"/>
          <p14:tracePt t="11444" x="2819400" y="2343150"/>
          <p14:tracePt t="11461" x="2794000" y="2387600"/>
          <p14:tracePt t="11478" x="2781300" y="2413000"/>
          <p14:tracePt t="11478" x="2774950" y="2432050"/>
          <p14:tracePt t="11495" x="2774950" y="2457450"/>
          <p14:tracePt t="11511" x="2774950" y="2482850"/>
          <p14:tracePt t="11528" x="2774950" y="2495550"/>
          <p14:tracePt t="11544" x="2774950" y="2508250"/>
          <p14:tracePt t="11561" x="2774950" y="2514600"/>
          <p14:tracePt t="11578" x="2787650" y="2527300"/>
          <p14:tracePt t="11623" x="2794000" y="2533650"/>
          <p14:tracePt t="12487" x="2774950" y="2520950"/>
          <p14:tracePt t="12495" x="2660650" y="2470150"/>
          <p14:tracePt t="12519" x="2451100" y="2425700"/>
          <p14:tracePt t="12529" x="2260600" y="2368550"/>
          <p14:tracePt t="12529" x="1993900" y="2330450"/>
          <p14:tracePt t="12546" x="1771650" y="2317750"/>
          <p14:tracePt t="12561" x="1619250" y="2317750"/>
          <p14:tracePt t="12578" x="1511300" y="2349500"/>
          <p14:tracePt t="12594" x="1422400" y="2432050"/>
          <p14:tracePt t="12612" x="1384300" y="2508250"/>
          <p14:tracePt t="12627" x="1352550" y="2603500"/>
          <p14:tracePt t="12644" x="1339850" y="2705100"/>
          <p14:tracePt t="12661" x="1327150" y="2800350"/>
          <p14:tracePt t="12678" x="1327150" y="2870200"/>
          <p14:tracePt t="12694" x="1327150" y="2908300"/>
          <p14:tracePt t="12711" x="1327150" y="2921000"/>
          <p14:tracePt t="12767" x="1333500" y="2921000"/>
          <p14:tracePt t="12775" x="1352550" y="2921000"/>
          <p14:tracePt t="12783" x="1390650" y="2889250"/>
          <p14:tracePt t="12794" x="1422400" y="2851150"/>
          <p14:tracePt t="12799" x="1473200" y="2768600"/>
          <p14:tracePt t="12811" x="1504950" y="2711450"/>
          <p14:tracePt t="12828" x="1587500" y="2584450"/>
          <p14:tracePt t="12844" x="1670050" y="2482850"/>
          <p14:tracePt t="12861" x="1765300" y="2413000"/>
          <p14:tracePt t="12878" x="1879600" y="2349500"/>
          <p14:tracePt t="12894" x="2095500" y="2311400"/>
          <p14:tracePt t="12912" x="2292350" y="2305050"/>
          <p14:tracePt t="12928" x="2571750" y="2305050"/>
          <p14:tracePt t="12944" x="2914650" y="2298700"/>
          <p14:tracePt t="12961" x="3219450" y="2298700"/>
          <p14:tracePt t="12978" x="3409950" y="2286000"/>
          <p14:tracePt t="12994" x="3683000" y="2286000"/>
          <p14:tracePt t="13011" x="3917950" y="2286000"/>
          <p14:tracePt t="13028" x="4114800" y="2305050"/>
          <p14:tracePt t="13044" x="4260850" y="2324100"/>
          <p14:tracePt t="13061" x="4368800" y="2349500"/>
          <p14:tracePt t="13078" x="4457700" y="2368550"/>
          <p14:tracePt t="13094" x="4578350" y="2393950"/>
          <p14:tracePt t="13112" x="4667250" y="2419350"/>
          <p14:tracePt t="13128" x="4749800" y="2438400"/>
          <p14:tracePt t="13145" x="4832350" y="2463800"/>
          <p14:tracePt t="13161" x="4914900" y="2489200"/>
          <p14:tracePt t="13178" x="4991100" y="2514600"/>
          <p14:tracePt t="13194" x="5067300" y="2533650"/>
          <p14:tracePt t="13211" x="5124450" y="2546350"/>
          <p14:tracePt t="13228" x="5175250" y="2565400"/>
          <p14:tracePt t="13245" x="5213350" y="2584450"/>
          <p14:tracePt t="13260" x="5257800" y="2597150"/>
          <p14:tracePt t="13277" x="5276850" y="2609850"/>
          <p14:tracePt t="13294" x="5302250" y="2616200"/>
          <p14:tracePt t="13311" x="5314950" y="2622550"/>
          <p14:tracePt t="13329" x="5321300" y="2622550"/>
          <p14:tracePt t="13615" x="5289550" y="2622550"/>
          <p14:tracePt t="13623" x="5264150" y="2622550"/>
          <p14:tracePt t="13631" x="5200650" y="2622550"/>
          <p14:tracePt t="13646" x="5124450" y="2622550"/>
          <p14:tracePt t="13661" x="5060950" y="2622550"/>
          <p14:tracePt t="13678" x="4991100" y="2622550"/>
          <p14:tracePt t="13694" x="4933950" y="2622550"/>
          <p14:tracePt t="13711" x="4908550" y="2622550"/>
          <p14:tracePt t="13728" x="4883150" y="2622550"/>
          <p14:tracePt t="13744" x="4857750" y="2616200"/>
          <p14:tracePt t="13761" x="4838700" y="2603500"/>
          <p14:tracePt t="13777" x="4813300" y="2597150"/>
          <p14:tracePt t="13794" x="4794250" y="2590800"/>
          <p14:tracePt t="13811" x="4787900" y="2584450"/>
          <p14:tracePt t="13827" x="4781550" y="2578100"/>
          <p14:tracePt t="13844" x="4775200" y="2578100"/>
          <p14:tracePt t="13879" x="4768850" y="2571750"/>
          <p14:tracePt t="13903" x="4762500" y="2571750"/>
          <p14:tracePt t="13911" x="4762500" y="2559050"/>
          <p14:tracePt t="13934" x="4756150" y="2552700"/>
          <p14:tracePt t="13943" x="4743450" y="2540000"/>
          <p14:tracePt t="13953" x="4730750" y="2527300"/>
          <p14:tracePt t="13961" x="4711700" y="2520950"/>
          <p14:tracePt t="13977" x="4686300" y="2514600"/>
          <p14:tracePt t="13995" x="4660900" y="2508250"/>
          <p14:tracePt t="14047" x="4654550" y="2508250"/>
          <p14:tracePt t="14079" x="4654550" y="2501900"/>
          <p14:tracePt t="14319" x="4648200" y="2501900"/>
          <p14:tracePt t="14326" x="4635500" y="2501900"/>
          <p14:tracePt t="14327" x="4603750" y="2501900"/>
          <p14:tracePt t="14346" x="4527550" y="2482850"/>
          <p14:tracePt t="14362" x="4425950" y="2451100"/>
          <p14:tracePt t="14378" x="4324350" y="2406650"/>
          <p14:tracePt t="14395" x="4229100" y="2362200"/>
          <p14:tracePt t="14411" x="4171950" y="2336800"/>
          <p14:tracePt t="14428" x="4140200" y="2324100"/>
          <p14:tracePt t="14444" x="4121150" y="2311400"/>
          <p14:tracePt t="14461" x="4114800" y="2305050"/>
          <p14:tracePt t="14477" x="4108450" y="2298700"/>
          <p14:tracePt t="14477" x="4108450" y="2292350"/>
          <p14:tracePt t="14495" x="4102100" y="2273300"/>
          <p14:tracePt t="14511" x="4095750" y="2241550"/>
          <p14:tracePt t="14528" x="4089400" y="2184400"/>
          <p14:tracePt t="14544" x="4064000" y="2089150"/>
          <p14:tracePt t="14561" x="4025900" y="1974850"/>
          <p14:tracePt t="14578" x="3987800" y="1892300"/>
          <p14:tracePt t="14594" x="3968750" y="1854200"/>
          <p14:tracePt t="14671" x="3968750" y="1860550"/>
          <p14:tracePt t="14679" x="3956050" y="2095500"/>
          <p14:tracePt t="14695" x="3956050" y="2273300"/>
          <p14:tracePt t="14696" x="3943350" y="2667000"/>
          <p14:tracePt t="14711" x="3937000" y="2990850"/>
          <p14:tracePt t="14728" x="3937000" y="3346450"/>
          <p14:tracePt t="14744" x="3943350" y="3587750"/>
          <p14:tracePt t="14761" x="3975100" y="3765550"/>
          <p14:tracePt t="14777" x="3987800" y="3911600"/>
          <p14:tracePt t="14794" x="3987800" y="4032250"/>
          <p14:tracePt t="14811" x="3987800" y="4102100"/>
          <p14:tracePt t="14828" x="3975100" y="4133850"/>
          <p14:tracePt t="14844" x="3968750" y="4140200"/>
          <p14:tracePt t="14861" x="3962400" y="4146550"/>
          <p14:tracePt t="14878" x="3949700" y="4146550"/>
          <p14:tracePt t="14895" x="3943350" y="4146550"/>
          <p14:tracePt t="15119" x="3937000" y="4146550"/>
          <p14:tracePt t="15286" x="3937000" y="4133850"/>
          <p14:tracePt t="15295" x="3930650" y="4089400"/>
          <p14:tracePt t="15304" x="3930650" y="4038600"/>
          <p14:tracePt t="15311" x="3911600" y="3854450"/>
          <p14:tracePt t="15327" x="3898900" y="3765550"/>
          <p14:tracePt t="15328" x="3867150" y="3486150"/>
          <p14:tracePt t="15344" x="3867150" y="3333750"/>
          <p14:tracePt t="15361" x="3867150" y="3219450"/>
          <p14:tracePt t="15378" x="3867150" y="3155950"/>
          <p14:tracePt t="15394" x="3867150" y="3136900"/>
          <p14:tracePt t="15575" x="3867150" y="3155950"/>
          <p14:tracePt t="15587" x="3867150" y="3168650"/>
          <p14:tracePt t="15587" x="3867150" y="3187700"/>
          <p14:tracePt t="15594" x="3867150" y="3232150"/>
          <p14:tracePt t="15611" x="3867150" y="3276600"/>
          <p14:tracePt t="15627" x="3867150" y="3308350"/>
          <p14:tracePt t="15645" x="3867150" y="3321050"/>
          <p14:tracePt t="15661" x="3867150" y="3327400"/>
          <p14:tracePt t="15727" x="3873500" y="3327400"/>
          <p14:tracePt t="15735" x="3879850" y="3321050"/>
          <p14:tracePt t="15743" x="3886200" y="3276600"/>
          <p14:tracePt t="15761" x="3886200" y="3244850"/>
          <p14:tracePt t="15761" x="3886200" y="3162300"/>
          <p14:tracePt t="15778" x="3886200" y="3079750"/>
          <p14:tracePt t="15794" x="3886200" y="3073400"/>
          <p14:tracePt t="15811" x="3886200" y="3041650"/>
          <p14:tracePt t="15827" x="3886200" y="2984500"/>
          <p14:tracePt t="15844" x="3905250" y="2914650"/>
          <p14:tracePt t="15861" x="3937000" y="2857500"/>
          <p14:tracePt t="15878" x="3962400" y="2813050"/>
          <p14:tracePt t="15878" x="3994150" y="2774950"/>
          <p14:tracePt t="15895" x="4051300" y="2705100"/>
          <p14:tracePt t="15911" x="4102100" y="2647950"/>
          <p14:tracePt t="15928" x="4171950" y="2584450"/>
          <p14:tracePt t="15944" x="4260850" y="2527300"/>
          <p14:tracePt t="15961" x="4356100" y="2495550"/>
          <p14:tracePt t="15978" x="4451350" y="2476500"/>
          <p14:tracePt t="15994" x="4552950" y="2470150"/>
          <p14:tracePt t="16011" x="4622800" y="2470150"/>
          <p14:tracePt t="16027" x="4699000" y="2470150"/>
          <p14:tracePt t="16044" x="4781550" y="2476500"/>
          <p14:tracePt t="16061" x="4864100" y="2482850"/>
          <p14:tracePt t="16077" x="4997450" y="2508250"/>
          <p14:tracePt t="16095" x="5086350" y="2514600"/>
          <p14:tracePt t="16111" x="5149850" y="2527300"/>
          <p14:tracePt t="16127" x="5200650" y="2533650"/>
          <p14:tracePt t="16145" x="5226050" y="2540000"/>
          <p14:tracePt t="16161" x="5245100" y="2540000"/>
          <p14:tracePt t="16247" x="5251450" y="2540000"/>
          <p14:tracePt t="18159" x="5207000" y="2552700"/>
          <p14:tracePt t="18167" x="5162550" y="2565400"/>
          <p14:tracePt t="18175" x="5118100" y="2597150"/>
          <p14:tracePt t="18183" x="4984750" y="2698750"/>
          <p14:tracePt t="18195" x="4794250" y="2895600"/>
          <p14:tracePt t="18212" x="4597400" y="3149600"/>
          <p14:tracePt t="18229" x="4438650" y="3429000"/>
          <p14:tracePt t="18245" x="4330700" y="3676650"/>
          <p14:tracePt t="18261" x="4298950" y="3848100"/>
          <p14:tracePt t="18278" x="4298950" y="4114800"/>
          <p14:tracePt t="18296" x="4324350" y="4267200"/>
          <p14:tracePt t="18312" x="4362450" y="4387850"/>
          <p14:tracePt t="18328" x="4381500" y="4457700"/>
          <p14:tracePt t="18344" x="4394200" y="4489450"/>
          <p14:tracePt t="18361" x="4394200" y="4495800"/>
          <p14:tracePt t="18415" x="4394200" y="4489450"/>
          <p14:tracePt t="18423" x="4394200" y="4457700"/>
          <p14:tracePt t="18431" x="4381500" y="4394200"/>
          <p14:tracePt t="18439" x="4381500" y="4330700"/>
          <p14:tracePt t="18447" x="4368800" y="4165600"/>
          <p14:tracePt t="18461" x="4343400" y="3860800"/>
          <p14:tracePt t="18477" x="4337050" y="3467100"/>
          <p14:tracePt t="18494" x="4337050" y="2882900"/>
          <p14:tracePt t="18512" x="4337050" y="2628900"/>
          <p14:tracePt t="18528" x="4337050" y="2457450"/>
          <p14:tracePt t="18545" x="4343400" y="2330450"/>
          <p14:tracePt t="18562" x="4343400" y="2222500"/>
          <p14:tracePt t="18578" x="4343400" y="2133600"/>
          <p14:tracePt t="18595" x="4343400" y="2089150"/>
          <p14:tracePt t="18611" x="4343400" y="2063750"/>
          <p14:tracePt t="18628" x="4343400" y="2051050"/>
          <p14:tracePt t="18645" x="4337050" y="2032000"/>
          <p14:tracePt t="18662" x="4337050" y="2012950"/>
          <p14:tracePt t="18678" x="4318000" y="1974850"/>
          <p14:tracePt t="18696" x="4311650" y="1930400"/>
          <p14:tracePt t="18712" x="4298950" y="1892300"/>
          <p14:tracePt t="18728" x="4292600" y="1860550"/>
          <p14:tracePt t="18745" x="4279900" y="1841500"/>
          <p14:tracePt t="18887" x="4279900" y="1835150"/>
          <p14:tracePt t="18911" x="4273550" y="1835150"/>
          <p14:tracePt t="19159" x="4267200" y="1854200"/>
          <p14:tracePt t="19168" x="4260850" y="1905000"/>
          <p14:tracePt t="19180" x="4260850" y="1943100"/>
          <p14:tracePt t="19181" x="4248150" y="2051050"/>
          <p14:tracePt t="19195" x="4248150" y="2146300"/>
          <p14:tracePt t="19212" x="4248150" y="2279650"/>
          <p14:tracePt t="19228" x="4248150" y="2387600"/>
          <p14:tracePt t="19245" x="4248150" y="2501900"/>
          <p14:tracePt t="19261" x="4248150" y="2590800"/>
          <p14:tracePt t="19278" x="4248150" y="2660650"/>
          <p14:tracePt t="19294" x="4248150" y="2743200"/>
          <p14:tracePt t="19311" x="4248150" y="2800350"/>
          <p14:tracePt t="19327" x="4248150" y="2882900"/>
          <p14:tracePt t="19344" x="4248150" y="2959100"/>
          <p14:tracePt t="19360" x="4248150" y="3054350"/>
          <p14:tracePt t="19378" x="4248150" y="3143250"/>
          <p14:tracePt t="19394" x="4248150" y="3238500"/>
          <p14:tracePt t="19412" x="4248150" y="3333750"/>
          <p14:tracePt t="19428" x="4248150" y="3429000"/>
          <p14:tracePt t="19445" x="4248150" y="3511550"/>
          <p14:tracePt t="19462" x="4248150" y="3575050"/>
          <p14:tracePt t="19478" x="4248150" y="3619500"/>
          <p14:tracePt t="19494" x="4248150" y="3651250"/>
          <p14:tracePt t="19494" x="4248150" y="3657600"/>
          <p14:tracePt t="19511" x="4248150" y="3670300"/>
          <p14:tracePt t="19527" x="4248150" y="3683000"/>
          <p14:tracePt t="19599" x="4248150" y="3689350"/>
          <p14:tracePt t="19615" x="4248150" y="3695700"/>
          <p14:tracePt t="19623" x="4248150" y="3702050"/>
          <p14:tracePt t="19639" x="4248150" y="3708400"/>
          <p14:tracePt t="19663" x="4248150" y="3714750"/>
          <p14:tracePt t="19863" x="4248150" y="3727450"/>
          <p14:tracePt t="19871" x="4241800" y="3746500"/>
          <p14:tracePt t="19879" x="4229100" y="3778250"/>
          <p14:tracePt t="19895" x="4222750" y="3822700"/>
          <p14:tracePt t="19911" x="4222750" y="3841750"/>
          <p14:tracePt t="19911" x="4216400" y="3892550"/>
          <p14:tracePt t="19927" x="4210050" y="3924300"/>
          <p14:tracePt t="19944" x="4210050" y="3962400"/>
          <p14:tracePt t="19961" x="4210050" y="4000500"/>
          <p14:tracePt t="19978" x="4210050" y="4044950"/>
          <p14:tracePt t="19995" x="4210050" y="4083050"/>
          <p14:tracePt t="20012" x="4210050" y="4102100"/>
          <p14:tracePt t="20028" x="4210050" y="4114800"/>
          <p14:tracePt t="20079" x="4216400" y="4114800"/>
          <p14:tracePt t="20087" x="4229100" y="4114800"/>
          <p14:tracePt t="20095" x="4241800" y="4114800"/>
          <p14:tracePt t="20112" x="4254500" y="4114800"/>
          <p14:tracePt t="20112" x="4273550" y="4114800"/>
          <p14:tracePt t="20128" x="4298950" y="4102100"/>
          <p14:tracePt t="20145" x="4318000" y="4095750"/>
          <p14:tracePt t="20161" x="4330700" y="4095750"/>
          <p14:tracePt t="20178" x="4337050" y="4089400"/>
          <p14:tracePt t="20247" x="4343400" y="4089400"/>
          <p14:tracePt t="20271" x="4343400" y="4083050"/>
          <p14:tracePt t="20287" x="4343400" y="4076700"/>
          <p14:tracePt t="20295" x="4343400" y="4070350"/>
          <p14:tracePt t="20298" x="4349750" y="4064000"/>
          <p14:tracePt t="21023" x="4349750" y="4057650"/>
          <p14:tracePt t="21055" x="4349750" y="4032250"/>
          <p14:tracePt t="21063" x="4349750" y="3994150"/>
          <p14:tracePt t="21071" x="4349750" y="3949700"/>
          <p14:tracePt t="21079" x="4318000" y="3784600"/>
          <p14:tracePt t="21095" x="4292600" y="3670300"/>
          <p14:tracePt t="21095" x="4267200" y="3536950"/>
          <p14:tracePt t="21110" x="4248150" y="3282950"/>
          <p14:tracePt t="21127" x="4241800" y="3117850"/>
          <p14:tracePt t="21144" x="4241800" y="2959100"/>
          <p14:tracePt t="21160" x="4229100" y="2800350"/>
          <p14:tracePt t="21177" x="4210050" y="2654300"/>
          <p14:tracePt t="21194" x="4165600" y="2501900"/>
          <p14:tracePt t="21211" x="4127500" y="2400300"/>
          <p14:tracePt t="21227" x="4089400" y="2324100"/>
          <p14:tracePt t="21245" x="4070350" y="2273300"/>
          <p14:tracePt t="21262" x="4051300" y="2222500"/>
          <p14:tracePt t="21278" x="4038600" y="2184400"/>
          <p14:tracePt t="21294" x="4013200" y="2095500"/>
          <p14:tracePt t="21311" x="4013200" y="2051050"/>
          <p14:tracePt t="21327" x="4013200" y="2012950"/>
          <p14:tracePt t="21344" x="4013200" y="1981200"/>
          <p14:tracePt t="21360" x="4013200" y="1955800"/>
          <p14:tracePt t="21377" x="4013200" y="1924050"/>
          <p14:tracePt t="21394" x="4013200" y="1898650"/>
          <p14:tracePt t="21410" x="4013200" y="1873250"/>
          <p14:tracePt t="21427" x="4006850" y="1841500"/>
          <p14:tracePt t="21444" x="4006850" y="1828800"/>
          <p14:tracePt t="21461" x="4006850" y="1809750"/>
          <p14:tracePt t="21479" x="4000500" y="1797050"/>
          <p14:tracePt t="21655" x="4013200" y="1797050"/>
          <p14:tracePt t="21663" x="4019550" y="1797050"/>
          <p14:tracePt t="21671" x="4025900" y="1803400"/>
          <p14:tracePt t="21679" x="4025900" y="1809750"/>
          <p14:tracePt t="21679" x="4032250" y="1822450"/>
          <p14:tracePt t="21696" x="4038600" y="1828800"/>
          <p14:tracePt t="21696" x="4044950" y="1841500"/>
          <p14:tracePt t="21712" x="4044950" y="1860550"/>
          <p14:tracePt t="21728" x="4044950" y="1866900"/>
          <p14:tracePt t="21775" x="4051300" y="1873250"/>
          <p14:tracePt t="23144" x="4019550" y="1885950"/>
          <p14:tracePt t="23152" x="3917950" y="1930400"/>
          <p14:tracePt t="23160" x="3784600" y="1974850"/>
          <p14:tracePt t="23168" x="3536950" y="2095500"/>
          <p14:tracePt t="23180" x="3162300" y="2279650"/>
          <p14:tracePt t="23197" x="2800350" y="2476500"/>
          <p14:tracePt t="23213" x="2590800" y="2609850"/>
          <p14:tracePt t="23229" x="2451100" y="2692400"/>
          <p14:tracePt t="23246" x="2355850" y="2762250"/>
          <p14:tracePt t="23262" x="2292350" y="2819400"/>
          <p14:tracePt t="23279" x="2222500" y="2889250"/>
          <p14:tracePt t="23296" x="2120900" y="3003550"/>
          <p14:tracePt t="23313" x="2032000" y="3092450"/>
          <p14:tracePt t="23329" x="1949450" y="3175000"/>
          <p14:tracePt t="23346" x="1892300" y="3238500"/>
          <p14:tracePt t="23362" x="1847850" y="3308350"/>
          <p14:tracePt t="23379" x="1816100" y="3384550"/>
          <p14:tracePt t="23396" x="1797050" y="3448050"/>
          <p14:tracePt t="23413" x="1797050" y="3530600"/>
          <p14:tracePt t="23429" x="1797050" y="3581400"/>
          <p14:tracePt t="23446" x="1809750" y="3632200"/>
          <p14:tracePt t="23462" x="1828800" y="3663950"/>
          <p14:tracePt t="23478" x="1854200" y="3689350"/>
          <p14:tracePt t="23496" x="1911350" y="3714750"/>
          <p14:tracePt t="23514" x="1949450" y="3727450"/>
          <p14:tracePt t="23529" x="1993900" y="3727450"/>
          <p14:tracePt t="23546" x="2032000" y="3727450"/>
          <p14:tracePt t="23562" x="2070100" y="3714750"/>
          <p14:tracePt t="23579" x="2133600" y="3663950"/>
          <p14:tracePt t="23596" x="2190750" y="3606800"/>
          <p14:tracePt t="23612" x="2241550" y="3556000"/>
          <p14:tracePt t="23629" x="2279650" y="3498850"/>
          <p14:tracePt t="23646" x="2298700" y="3441700"/>
          <p14:tracePt t="23662" x="2305050" y="3359150"/>
          <p14:tracePt t="23679" x="2305050" y="3295650"/>
          <p14:tracePt t="23695" x="2260600" y="3168650"/>
          <p14:tracePt t="23713" x="2216150" y="3092450"/>
          <p14:tracePt t="23729" x="2171700" y="3028950"/>
          <p14:tracePt t="23746" x="2127250" y="2971800"/>
          <p14:tracePt t="23762" x="2076450" y="2927350"/>
          <p14:tracePt t="23779" x="2032000" y="2895600"/>
          <p14:tracePt t="23796" x="1968500" y="2863850"/>
          <p14:tracePt t="23812" x="1898650" y="2832100"/>
          <p14:tracePt t="23829" x="1822450" y="2813050"/>
          <p14:tracePt t="23846" x="1739900" y="2787650"/>
          <p14:tracePt t="23862" x="1631950" y="2768600"/>
          <p14:tracePt t="23879" x="1536700" y="2762250"/>
          <p14:tracePt t="23896" x="1409700" y="2749550"/>
          <p14:tracePt t="23912" x="1339850" y="2749550"/>
          <p14:tracePt t="23930" x="1327150" y="2749550"/>
          <p14:tracePt t="23946" x="1263650" y="2762250"/>
          <p14:tracePt t="23963" x="1200150" y="2768600"/>
          <p14:tracePt t="23979" x="1130300" y="2774950"/>
          <p14:tracePt t="23996" x="1079500" y="2794000"/>
          <p14:tracePt t="24012" x="1022350" y="2819400"/>
          <p14:tracePt t="24029" x="952500" y="2851150"/>
          <p14:tracePt t="24045" x="869950" y="2895600"/>
          <p14:tracePt t="24063" x="806450" y="2933700"/>
          <p14:tracePt t="24079" x="704850" y="3003550"/>
          <p14:tracePt t="24097" x="647700" y="3054350"/>
          <p14:tracePt t="24112" x="615950" y="3092450"/>
          <p14:tracePt t="24129" x="590550" y="3130550"/>
          <p14:tracePt t="24146" x="565150" y="3181350"/>
          <p14:tracePt t="24162" x="552450" y="3206750"/>
          <p14:tracePt t="24224" x="552450" y="3225800"/>
          <p14:tracePt t="24232" x="552450" y="3238500"/>
          <p14:tracePt t="24233" x="552450" y="3244850"/>
          <p14:tracePt t="24247" x="558800" y="3270250"/>
          <p14:tracePt t="24262" x="565150" y="3289300"/>
          <p14:tracePt t="24279" x="565150" y="3295650"/>
          <p14:tracePt t="24296" x="571500" y="3295650"/>
          <p14:tracePt t="24312" x="571500" y="3302000"/>
          <p14:tracePt t="24329" x="577850" y="3308350"/>
          <p14:tracePt t="24376" x="584200" y="3314700"/>
          <p14:tracePt t="24384" x="590550" y="3314700"/>
          <p14:tracePt t="24391" x="603250" y="3321050"/>
          <p14:tracePt t="24395" x="635000" y="3333750"/>
          <p14:tracePt t="24412" x="685800" y="3340100"/>
          <p14:tracePt t="24429" x="717550" y="3346450"/>
          <p14:tracePt t="24445" x="869950" y="3371850"/>
          <p14:tracePt t="24462" x="1193800" y="3384550"/>
          <p14:tracePt t="24478" x="1670050" y="3384550"/>
          <p14:tracePt t="24495" x="2311400" y="3232150"/>
          <p14:tracePt t="24512" x="2876550" y="2965450"/>
          <p14:tracePt t="24529" x="3365500" y="2673350"/>
          <p14:tracePt t="24546" x="3676650" y="2476500"/>
          <p14:tracePt t="24563" x="3841750" y="2355850"/>
          <p14:tracePt t="24579" x="3937000" y="2286000"/>
          <p14:tracePt t="24596" x="3994150" y="2241550"/>
          <p14:tracePt t="24612" x="4032250" y="2209800"/>
          <p14:tracePt t="24629" x="4057650" y="2178050"/>
          <p14:tracePt t="24646" x="4064000" y="2152650"/>
          <p14:tracePt t="24663" x="4064000" y="2114550"/>
          <p14:tracePt t="24679" x="4070350" y="2082800"/>
          <p14:tracePt t="24697" x="4070350" y="2057400"/>
          <p14:tracePt t="24712" x="4070350" y="2038350"/>
          <p14:tracePt t="24729" x="4064000" y="2025650"/>
          <p14:tracePt t="24746" x="4044950" y="2012950"/>
          <p14:tracePt t="24763" x="4025900" y="2000250"/>
          <p14:tracePt t="24779" x="3949700" y="1981200"/>
          <p14:tracePt t="24796" x="3854450" y="1962150"/>
          <p14:tracePt t="24812" x="3689350" y="1943100"/>
          <p14:tracePt t="24829" x="3429000" y="1917700"/>
          <p14:tracePt t="24845" x="3105150" y="1866900"/>
          <p14:tracePt t="24863" x="2749550" y="1854200"/>
          <p14:tracePt t="24879" x="2266950" y="1949450"/>
          <p14:tracePt t="24896" x="1917700" y="2108200"/>
          <p14:tracePt t="24912" x="1498600" y="2368550"/>
          <p14:tracePt t="24929" x="1123950" y="2628900"/>
          <p14:tracePt t="24946" x="914400" y="2844800"/>
          <p14:tracePt t="24963" x="908050" y="2857500"/>
          <p14:tracePt t="24979" x="889000" y="2927350"/>
          <p14:tracePt t="24996" x="889000" y="3003550"/>
          <p14:tracePt t="25012" x="939800" y="3079750"/>
          <p14:tracePt t="25029" x="977900" y="3130550"/>
          <p14:tracePt t="25045" x="1003300" y="3175000"/>
          <p14:tracePt t="25062" x="1028700" y="3219450"/>
          <p14:tracePt t="25079" x="1054100" y="3270250"/>
          <p14:tracePt t="25097" x="1073150" y="3308350"/>
          <p14:tracePt t="25112" x="1092200" y="3352800"/>
          <p14:tracePt t="25129" x="1098550" y="3371850"/>
          <p14:tracePt t="25178" x="1104900" y="3378200"/>
          <p14:tracePt t="25192" x="1117600" y="3390900"/>
          <p14:tracePt t="25208" x="1123950" y="3397250"/>
          <p14:tracePt t="25216" x="1136650" y="3397250"/>
          <p14:tracePt t="25229" x="1149350" y="3403600"/>
          <p14:tracePt t="25229" x="1174750" y="3409950"/>
          <p14:tracePt t="25245" x="1193800" y="3416300"/>
          <p14:tracePt t="25262" x="1200150" y="3422650"/>
          <p14:tracePt t="25279" x="1212850" y="3422650"/>
          <p14:tracePt t="25544" x="1206500" y="3416300"/>
          <p14:tracePt t="25546" x="1181100" y="3409950"/>
          <p14:tracePt t="25555" x="1168400" y="3397250"/>
          <p14:tracePt t="25563" x="1130300" y="3384550"/>
          <p14:tracePt t="25579" x="1111250" y="3378200"/>
          <p14:tracePt t="25595" x="1035050" y="3359150"/>
          <p14:tracePt t="25613" x="965200" y="3352800"/>
          <p14:tracePt t="25629" x="914400" y="3346450"/>
          <p14:tracePt t="25646" x="889000" y="3346450"/>
          <p14:tracePt t="25662" x="863600" y="3346450"/>
          <p14:tracePt t="25679" x="838200" y="3346450"/>
          <p14:tracePt t="25696" x="819150" y="3346450"/>
          <p14:tracePt t="25713" x="787400" y="3352800"/>
          <p14:tracePt t="25729" x="762000" y="3359150"/>
          <p14:tracePt t="25746" x="730250" y="3365500"/>
          <p14:tracePt t="25762" x="698500" y="3371850"/>
          <p14:tracePt t="25779" x="673100" y="3371850"/>
          <p14:tracePt t="25796" x="647700" y="3378200"/>
          <p14:tracePt t="25813" x="622300" y="3378200"/>
          <p14:tracePt t="25829" x="596900" y="3384550"/>
          <p14:tracePt t="25846" x="577850" y="3390900"/>
          <p14:tracePt t="25862" x="571500" y="3397250"/>
          <p14:tracePt t="25879" x="539750" y="3416300"/>
          <p14:tracePt t="25896" x="527050" y="3422650"/>
          <p14:tracePt t="25912" x="520700" y="3429000"/>
          <p14:tracePt t="25929" x="514350" y="3435350"/>
          <p14:tracePt t="26000" x="508000" y="3435350"/>
          <p14:tracePt t="26072" x="533400" y="3435350"/>
          <p14:tracePt t="26080" x="558800" y="3435350"/>
          <p14:tracePt t="26088" x="577850" y="3435350"/>
          <p14:tracePt t="26096" x="660400" y="3435350"/>
          <p14:tracePt t="26105" x="698500" y="3435350"/>
          <p14:tracePt t="26112" x="749300" y="3435350"/>
          <p14:tracePt t="26129" x="793750" y="3435350"/>
          <p14:tracePt t="26146" x="825500" y="3435350"/>
          <p14:tracePt t="26162" x="850900" y="3435350"/>
          <p14:tracePt t="26179" x="857250" y="3429000"/>
          <p14:tracePt t="26196" x="863600" y="3429000"/>
          <p14:tracePt t="27000" x="882650" y="3429000"/>
          <p14:tracePt t="27008" x="939800" y="3429000"/>
          <p14:tracePt t="27016" x="1009650" y="3429000"/>
          <p14:tracePt t="27024" x="1098550" y="3416300"/>
          <p14:tracePt t="27030" x="1460500" y="3365500"/>
          <p14:tracePt t="27046" x="1905000" y="3302000"/>
          <p14:tracePt t="27062" x="2508250" y="3175000"/>
          <p14:tracePt t="27079" x="3473450" y="2806700"/>
          <p14:tracePt t="27097" x="4025900" y="2501900"/>
          <p14:tracePt t="27112" x="4406900" y="2203450"/>
          <p14:tracePt t="27129" x="4578350" y="2032000"/>
          <p14:tracePt t="27145" x="4654550" y="1917700"/>
          <p14:tracePt t="27163" x="4692650" y="1828800"/>
          <p14:tracePt t="27179" x="4705350" y="1771650"/>
          <p14:tracePt t="27196" x="4711700" y="1733550"/>
          <p14:tracePt t="27212" x="4711700" y="1714500"/>
          <p14:tracePt t="27229" x="4711700" y="1689100"/>
          <p14:tracePt t="27245" x="4711700" y="1657350"/>
          <p14:tracePt t="27262" x="4711700" y="1631950"/>
          <p14:tracePt t="27279" x="4686300" y="1587500"/>
          <p14:tracePt t="27297" x="4679950" y="1574800"/>
          <p14:tracePt t="27312" x="4679950" y="1562100"/>
          <p14:tracePt t="27329" x="4673600" y="1555750"/>
          <p14:tracePt t="27345" x="4667250" y="1543050"/>
          <p14:tracePt t="27362" x="4660900" y="1524000"/>
          <p14:tracePt t="27379" x="4654550" y="1511300"/>
          <p14:tracePt t="27396" x="4641850" y="1498600"/>
          <p14:tracePt t="27412" x="4603750" y="1485900"/>
          <p14:tracePt t="27429" x="4521200" y="1479550"/>
          <p14:tracePt t="27445" x="4406900" y="1479550"/>
          <p14:tracePt t="27462" x="4279900" y="1479550"/>
          <p14:tracePt t="27479" x="4064000" y="1504950"/>
          <p14:tracePt t="27496" x="3949700" y="1536700"/>
          <p14:tracePt t="27512" x="3867150" y="1581150"/>
          <p14:tracePt t="27529" x="3778250" y="1644650"/>
          <p14:tracePt t="27545" x="3727450" y="1695450"/>
          <p14:tracePt t="27563" x="3683000" y="1746250"/>
          <p14:tracePt t="27578" x="3651250" y="1803400"/>
          <p14:tracePt t="27595" x="3644900" y="1835150"/>
          <p14:tracePt t="27611" x="3638550" y="1866900"/>
          <p14:tracePt t="27629" x="3638550" y="1898650"/>
          <p14:tracePt t="27645" x="3638550" y="1930400"/>
          <p14:tracePt t="27662" x="3638550" y="1955800"/>
          <p14:tracePt t="27679" x="3663950" y="1993900"/>
          <p14:tracePt t="27696" x="3683000" y="2019300"/>
          <p14:tracePt t="27712" x="3714750" y="2032000"/>
          <p14:tracePt t="27729" x="3752850" y="2038350"/>
          <p14:tracePt t="27745" x="3790950" y="2038350"/>
          <p14:tracePt t="27762" x="3829050" y="2038350"/>
          <p14:tracePt t="27779" x="3860800" y="2038350"/>
          <p14:tracePt t="27796" x="3905250" y="2025650"/>
          <p14:tracePt t="27812" x="3956050" y="2000250"/>
          <p14:tracePt t="27829" x="4000500" y="1981200"/>
          <p14:tracePt t="27845" x="4019550" y="1968500"/>
          <p14:tracePt t="27862" x="4038600" y="1955800"/>
          <p14:tracePt t="27879" x="4051300" y="1943100"/>
          <p14:tracePt t="27896" x="4057650" y="1930400"/>
          <p14:tracePt t="27912" x="4057650" y="1911350"/>
          <p14:tracePt t="27929" x="4057650" y="1892300"/>
          <p14:tracePt t="27945" x="4057650" y="1873250"/>
          <p14:tracePt t="27962" x="4051300" y="1860550"/>
          <p14:tracePt t="27979" x="4044950" y="1854200"/>
          <p14:tracePt t="27996" x="4032250" y="1841500"/>
          <p14:tracePt t="28012" x="4025900" y="1841500"/>
          <p14:tracePt t="28029" x="4013200" y="1841500"/>
          <p14:tracePt t="28045" x="4000500" y="1841500"/>
          <p14:tracePt t="28062" x="3981450" y="1841500"/>
          <p14:tracePt t="28079" x="3956050" y="1841500"/>
          <p14:tracePt t="28079" x="3937000" y="1847850"/>
          <p14:tracePt t="28096" x="3911600" y="1866900"/>
          <p14:tracePt t="28112" x="3886200" y="1885950"/>
          <p14:tracePt t="28129" x="3873500" y="1911350"/>
          <p14:tracePt t="28145" x="3860800" y="1936750"/>
          <p14:tracePt t="28162" x="3860800" y="1949450"/>
          <p14:tracePt t="28179" x="3860800" y="1955800"/>
          <p14:tracePt t="28196" x="3860800" y="1968500"/>
          <p14:tracePt t="28212" x="3860800" y="1981200"/>
          <p14:tracePt t="29088" x="3879850" y="2000250"/>
          <p14:tracePt t="29096" x="3943350" y="2063750"/>
          <p14:tracePt t="29104" x="4000500" y="2120900"/>
          <p14:tracePt t="29113" x="4064000" y="2171700"/>
          <p14:tracePt t="29114" x="4229100" y="2279650"/>
          <p14:tracePt t="29130" x="4406900" y="2362200"/>
          <p14:tracePt t="29146" x="4533900" y="2413000"/>
          <p14:tracePt t="29162" x="4610100" y="2425700"/>
          <p14:tracePt t="29179" x="4629150" y="2425700"/>
          <p14:tracePt t="29195" x="4635500" y="2425700"/>
          <p14:tracePt t="29232" x="4635500" y="2419350"/>
          <p14:tracePt t="29232" x="4635500" y="2406650"/>
          <p14:tracePt t="29245" x="4635500" y="2393950"/>
          <p14:tracePt t="29262" x="4635500" y="2381250"/>
          <p14:tracePt t="29279" x="4635500" y="2355850"/>
          <p14:tracePt t="29296" x="4635500" y="2311400"/>
          <p14:tracePt t="29313" x="4635500" y="2286000"/>
          <p14:tracePt t="29329" x="4622800" y="2266950"/>
          <p14:tracePt t="29346" x="4616450" y="2235200"/>
          <p14:tracePt t="29362" x="4610100" y="2190750"/>
          <p14:tracePt t="29379" x="4610100" y="2127250"/>
          <p14:tracePt t="29395" x="4610100" y="2076450"/>
          <p14:tracePt t="29412" x="4610100" y="2038350"/>
          <p14:tracePt t="29429" x="4616450" y="2006600"/>
          <p14:tracePt t="29446" x="4629150" y="1974850"/>
          <p14:tracePt t="29462" x="4635500" y="1962150"/>
          <p14:tracePt t="29479" x="4641850" y="1930400"/>
          <p14:tracePt t="29496" x="4654550" y="1898650"/>
          <p14:tracePt t="29512" x="4660900" y="1879600"/>
          <p14:tracePt t="29529" x="4667250" y="1860550"/>
          <p14:tracePt t="29546" x="4679950" y="1841500"/>
          <p14:tracePt t="29562" x="4692650" y="1828800"/>
          <p14:tracePt t="29579" x="4699000" y="1816100"/>
          <p14:tracePt t="29596" x="4711700" y="1809750"/>
          <p14:tracePt t="29613" x="4724400" y="1790700"/>
          <p14:tracePt t="29629" x="4743450" y="1765300"/>
          <p14:tracePt t="29645" x="4762500" y="1746250"/>
          <p14:tracePt t="29661" x="4781550" y="1733550"/>
          <p14:tracePt t="29679" x="4787900" y="1733550"/>
          <p14:tracePt t="29696" x="4794250" y="1727200"/>
          <p14:tracePt t="29800" x="4800600" y="1727200"/>
          <p14:tracePt t="29808" x="4819650" y="1727200"/>
          <p14:tracePt t="29816" x="4826000" y="1746250"/>
          <p14:tracePt t="29823" x="4826000" y="1771650"/>
          <p14:tracePt t="29828" x="4832350" y="1860550"/>
          <p14:tracePt t="29845" x="4838700" y="1949450"/>
          <p14:tracePt t="29862" x="4845050" y="2025650"/>
          <p14:tracePt t="29879" x="4845050" y="2101850"/>
          <p14:tracePt t="29896" x="4845050" y="2165350"/>
          <p14:tracePt t="29912" x="4845050" y="2209800"/>
          <p14:tracePt t="29929" x="4845050" y="2254250"/>
          <p14:tracePt t="29946" x="4845050" y="2298700"/>
          <p14:tracePt t="29962" x="4845050" y="2362200"/>
          <p14:tracePt t="29979" x="4845050" y="2438400"/>
          <p14:tracePt t="29995" x="4845050" y="2520950"/>
          <p14:tracePt t="30012" x="4845050" y="2609850"/>
          <p14:tracePt t="30029" x="4845050" y="2724150"/>
          <p14:tracePt t="30046" x="4845050" y="2844800"/>
          <p14:tracePt t="30062" x="4845050" y="2990850"/>
          <p14:tracePt t="30062" x="4845050" y="3067050"/>
          <p14:tracePt t="30080" x="4845050" y="3238500"/>
          <p14:tracePt t="30096" x="4845050" y="3378200"/>
          <p14:tracePt t="30112" x="4857750" y="3473450"/>
          <p14:tracePt t="30129" x="4876800" y="3524250"/>
          <p14:tracePt t="30145" x="4883150" y="3536950"/>
          <p14:tracePt t="30162" x="4889500" y="3543300"/>
          <p14:tracePt t="30264" x="4902200" y="3536950"/>
          <p14:tracePt t="30272" x="4902200" y="3505200"/>
          <p14:tracePt t="30280" x="4914900" y="3467100"/>
          <p14:tracePt t="30280" x="4940300" y="3352800"/>
          <p14:tracePt t="30296" x="4940300" y="3181350"/>
          <p14:tracePt t="30312" x="4940300" y="3041650"/>
          <p14:tracePt t="30329" x="4927600" y="2946400"/>
          <p14:tracePt t="30345" x="4902200" y="2787650"/>
          <p14:tracePt t="30362" x="4876800" y="2622550"/>
          <p14:tracePt t="30378" x="4832350" y="2463800"/>
          <p14:tracePt t="30395" x="4794250" y="2330450"/>
          <p14:tracePt t="30412" x="4749800" y="2184400"/>
          <p14:tracePt t="30428" x="4730750" y="2095500"/>
          <p14:tracePt t="30445" x="4711700" y="2019300"/>
          <p14:tracePt t="30463" x="4705350" y="1968500"/>
          <p14:tracePt t="30479" x="4705350" y="1911350"/>
          <p14:tracePt t="30496" x="4705350" y="1892300"/>
          <p14:tracePt t="30512" x="4705350" y="1873250"/>
          <p14:tracePt t="30624" x="4705350" y="1879600"/>
          <p14:tracePt t="30627" x="4705350" y="1917700"/>
          <p14:tracePt t="30645" x="4705350" y="1974850"/>
          <p14:tracePt t="30646" x="4705350" y="2114550"/>
          <p14:tracePt t="30662" x="4711700" y="2273300"/>
          <p14:tracePt t="30679" x="4724400" y="2514600"/>
          <p14:tracePt t="30696" x="4737100" y="2705100"/>
          <p14:tracePt t="30712" x="4743450" y="2908300"/>
          <p14:tracePt t="30729" x="4775200" y="3105150"/>
          <p14:tracePt t="30745" x="4806950" y="3225800"/>
          <p14:tracePt t="30762" x="4826000" y="3295650"/>
          <p14:tracePt t="30778" x="4838700" y="3308350"/>
          <p14:tracePt t="30795" x="4838700" y="3314700"/>
          <p14:tracePt t="30831" x="4845050" y="3321050"/>
          <p14:tracePt t="30864" x="4851400" y="3321050"/>
          <p14:tracePt t="30871" x="4870450" y="3321050"/>
          <p14:tracePt t="30879" x="4876800" y="3314700"/>
          <p14:tracePt t="30896" x="4876800" y="3308350"/>
          <p14:tracePt t="30928" x="4883150" y="3295650"/>
          <p14:tracePt t="30928" x="4883150" y="3232150"/>
          <p14:tracePt t="30938" x="4883150" y="3155950"/>
          <p14:tracePt t="30945" x="4864100" y="2940050"/>
          <p14:tracePt t="30962" x="4864100" y="2870200"/>
          <p14:tracePt t="30978" x="4857750" y="2736850"/>
          <p14:tracePt t="30996" x="4857750" y="2641600"/>
          <p14:tracePt t="31012" x="4857750" y="2597150"/>
          <p14:tracePt t="31029" x="4857750" y="2590800"/>
          <p14:tracePt t="31120" x="4857750" y="2609850"/>
          <p14:tracePt t="31128" x="4857750" y="2647950"/>
          <p14:tracePt t="31128" x="4857750" y="2698750"/>
          <p14:tracePt t="31145" x="4857750" y="2755900"/>
          <p14:tracePt t="31151" x="4857750" y="2844800"/>
          <p14:tracePt t="31179" x="4857750" y="2851150"/>
          <p14:tracePt t="31179" x="4857750" y="2870200"/>
          <p14:tracePt t="31195" x="4857750" y="2876550"/>
          <p14:tracePt t="31304" x="4857750" y="2870200"/>
          <p14:tracePt t="31320" x="4857750" y="2825750"/>
          <p14:tracePt t="31328" x="4851400" y="2755900"/>
          <p14:tracePt t="31329" x="4832350" y="2635250"/>
          <p14:tracePt t="31345" x="4832350" y="2603500"/>
          <p14:tracePt t="31362" x="4832350" y="2571750"/>
          <p14:tracePt t="31379" x="4832350" y="2552700"/>
          <p14:tracePt t="31395" x="4832350" y="2546350"/>
          <p14:tracePt t="31559" x="4832350" y="2533650"/>
          <p14:tracePt t="31568" x="4832350" y="2520950"/>
          <p14:tracePt t="31576" x="4838700" y="2489200"/>
          <p14:tracePt t="31584" x="4845050" y="2425700"/>
          <p14:tracePt t="31595" x="4845050" y="2343150"/>
          <p14:tracePt t="31612" x="4845050" y="2305050"/>
          <p14:tracePt t="31630" x="4845050" y="2286000"/>
          <p14:tracePt t="31645" x="4845050" y="2279650"/>
          <p14:tracePt t="31832" x="4845050" y="2273300"/>
          <p14:tracePt t="31848" x="4851400" y="2273300"/>
          <p14:tracePt t="31864" x="4857750" y="2273300"/>
          <p14:tracePt t="31864" x="4857750" y="2266950"/>
          <p14:tracePt t="31878" x="4889500" y="2254250"/>
          <p14:tracePt t="31896" x="4921250" y="2241550"/>
          <p14:tracePt t="31912" x="4972050" y="2216150"/>
          <p14:tracePt t="31929" x="5041900" y="2190750"/>
          <p14:tracePt t="31945" x="5124450" y="2165350"/>
          <p14:tracePt t="31962" x="5226050" y="2133600"/>
          <p14:tracePt t="31979" x="5346700" y="2108200"/>
          <p14:tracePt t="31995" x="5454650" y="2070100"/>
          <p14:tracePt t="32012" x="5594350" y="2044700"/>
          <p14:tracePt t="32029" x="5715000" y="2038350"/>
          <p14:tracePt t="32045" x="5848350" y="2025650"/>
          <p14:tracePt t="32062" x="5969000" y="2025650"/>
          <p14:tracePt t="32079" x="6153150" y="2000250"/>
          <p14:tracePt t="32096" x="6280150" y="2000250"/>
          <p14:tracePt t="32113" x="6413500" y="2000250"/>
          <p14:tracePt t="32129" x="6559550" y="2000250"/>
          <p14:tracePt t="32146" x="6711950" y="2000250"/>
          <p14:tracePt t="32162" x="6858000" y="2000250"/>
          <p14:tracePt t="32179" x="6997700" y="2000250"/>
          <p14:tracePt t="32195" x="7150100" y="2000250"/>
          <p14:tracePt t="32212" x="7302500" y="2000250"/>
          <p14:tracePt t="32228" x="7454900" y="2000250"/>
          <p14:tracePt t="32245" x="7600950" y="2000250"/>
          <p14:tracePt t="32262" x="7734300" y="1987550"/>
          <p14:tracePt t="32279" x="7899400" y="1962150"/>
          <p14:tracePt t="32296" x="7994650" y="1936750"/>
          <p14:tracePt t="32312" x="8064500" y="1911350"/>
          <p14:tracePt t="32329" x="8121650" y="1898650"/>
          <p14:tracePt t="32345" x="8172450" y="1885950"/>
          <p14:tracePt t="32362" x="8210550" y="1885950"/>
          <p14:tracePt t="32379" x="8267700" y="1879600"/>
          <p14:tracePt t="32395" x="8331200" y="1866900"/>
          <p14:tracePt t="32412" x="8388350" y="1854200"/>
          <p14:tracePt t="32428" x="8432800" y="1847850"/>
          <p14:tracePt t="32445" x="8483600" y="1841500"/>
          <p14:tracePt t="32462" x="8509000" y="1841500"/>
          <p14:tracePt t="32478" x="8547100" y="1841500"/>
          <p14:tracePt t="32496" x="8559800" y="1841500"/>
          <p14:tracePt t="32512" x="8572500" y="1841500"/>
          <p14:tracePt t="32528" x="8578850" y="1841500"/>
          <p14:tracePt t="35456" x="8566150" y="1841500"/>
          <p14:tracePt t="35463" x="8547100" y="1841500"/>
          <p14:tracePt t="35472" x="8528050" y="1847850"/>
          <p14:tracePt t="35472" x="8496300" y="1854200"/>
          <p14:tracePt t="35480" x="8464550" y="1866900"/>
          <p14:tracePt t="35496" x="8439150" y="1866900"/>
          <p14:tracePt t="35513" x="8420100" y="1873250"/>
          <p14:tracePt t="35529" x="8407400" y="1873250"/>
          <p14:tracePt t="35546" x="8394700" y="1879600"/>
          <p14:tracePt t="35563" x="8369300" y="1892300"/>
          <p14:tracePt t="35578" x="8343900" y="1905000"/>
          <p14:tracePt t="35595" x="8318500" y="1917700"/>
          <p14:tracePt t="35612" x="8305800" y="1917700"/>
          <p14:tracePt t="35628" x="8286750" y="1924050"/>
          <p14:tracePt t="35645" x="8267700" y="1930400"/>
          <p14:tracePt t="35662" x="8248650" y="1936750"/>
          <p14:tracePt t="35679" x="8229600" y="1943100"/>
          <p14:tracePt t="35696" x="8216900" y="1943100"/>
          <p14:tracePt t="35712" x="8197850" y="1943100"/>
          <p14:tracePt t="35728" x="8172450" y="1949450"/>
          <p14:tracePt t="35745" x="8153400" y="1955800"/>
          <p14:tracePt t="35762" x="8128000" y="1955800"/>
          <p14:tracePt t="35778" x="8115300" y="1962150"/>
          <p14:tracePt t="35795" x="8096250" y="1962150"/>
          <p14:tracePt t="35812" x="8089900" y="1962150"/>
          <p14:tracePt t="35847" x="8083550" y="1962150"/>
          <p14:tracePt t="35951" x="8077200" y="1962150"/>
          <p14:tracePt t="35975" x="8070850" y="1962150"/>
          <p14:tracePt t="36015" x="8064500" y="1962150"/>
          <p14:tracePt t="36034" x="8058150" y="1962150"/>
          <p14:tracePt t="36055" x="8051800" y="1962150"/>
          <p14:tracePt t="36064" x="8045450" y="1962150"/>
          <p14:tracePt t="36079" x="8039100" y="1955800"/>
          <p14:tracePt t="36103" x="8032750" y="1949450"/>
          <p14:tracePt t="36119" x="8026400" y="1949450"/>
          <p14:tracePt t="36128" x="8026400" y="1943100"/>
          <p14:tracePt t="36138" x="8020050" y="1936750"/>
          <p14:tracePt t="36145" x="8020050" y="1930400"/>
          <p14:tracePt t="36183" x="8013700" y="1924050"/>
          <p14:tracePt t="36199" x="8007350" y="1924050"/>
          <p14:tracePt t="36211" x="8007350" y="1917700"/>
          <p14:tracePt t="36212" x="8007350" y="1911350"/>
          <p14:tracePt t="36343" x="8001000" y="1911350"/>
          <p14:tracePt t="36360" x="7994650" y="1911350"/>
          <p14:tracePt t="36367" x="7981950" y="1911350"/>
          <p14:tracePt t="36378" x="7969250" y="1911350"/>
          <p14:tracePt t="36395" x="7962900" y="1911350"/>
          <p14:tracePt t="36412" x="7950200" y="1911350"/>
          <p14:tracePt t="36428" x="7943850" y="1917700"/>
          <p14:tracePt t="36463" x="7937500" y="1924050"/>
          <p14:tracePt t="36487" x="7937500" y="1930400"/>
          <p14:tracePt t="36495" x="7937500" y="1936750"/>
          <p14:tracePt t="36512" x="7937500" y="1943100"/>
          <p14:tracePt t="36512" x="7931150" y="1955800"/>
          <p14:tracePt t="36528" x="7931150" y="1962150"/>
          <p14:tracePt t="36545" x="7931150" y="1968500"/>
          <p14:tracePt t="36561" x="7931150" y="1974850"/>
          <p14:tracePt t="36599" x="7931150" y="1981200"/>
          <p14:tracePt t="36615" x="7931150" y="1987550"/>
          <p14:tracePt t="36616" x="7931150" y="1993900"/>
          <p14:tracePt t="36628" x="7931150" y="2006600"/>
          <p14:tracePt t="36645" x="7931150" y="2025650"/>
          <p14:tracePt t="36662" x="7931150" y="2051050"/>
          <p14:tracePt t="36662" x="7931150" y="2070100"/>
          <p14:tracePt t="36679" x="7931150" y="2114550"/>
          <p14:tracePt t="36697" x="7931150" y="2171700"/>
          <p14:tracePt t="36712" x="7918450" y="2241550"/>
          <p14:tracePt t="36728" x="7899400" y="2305050"/>
          <p14:tracePt t="36745" x="7886700" y="2355850"/>
          <p14:tracePt t="36761" x="7880350" y="2387600"/>
          <p14:tracePt t="36778" x="7874000" y="2413000"/>
          <p14:tracePt t="36795" x="7874000" y="2419350"/>
          <p14:tracePt t="36812" x="7874000" y="2438400"/>
          <p14:tracePt t="36830" x="7874000" y="2451100"/>
          <p14:tracePt t="36845" x="7874000" y="2463800"/>
          <p14:tracePt t="36861" x="7874000" y="2489200"/>
          <p14:tracePt t="36878" x="7874000" y="2527300"/>
          <p14:tracePt t="36896" x="7874000" y="2540000"/>
          <p14:tracePt t="36912" x="7874000" y="2552700"/>
          <p14:tracePt t="36928" x="7874000" y="2584450"/>
          <p14:tracePt t="36945" x="7874000" y="2628900"/>
          <p14:tracePt t="36962" x="7874000" y="2667000"/>
          <p14:tracePt t="36978" x="7874000" y="2705100"/>
          <p14:tracePt t="36995" x="7880350" y="2762250"/>
          <p14:tracePt t="37012" x="7880350" y="2813050"/>
          <p14:tracePt t="37028" x="7880350" y="2876550"/>
          <p14:tracePt t="37045" x="7861300" y="2952750"/>
          <p14:tracePt t="37062" x="7861300" y="3003550"/>
          <p14:tracePt t="37078" x="7848600" y="3098800"/>
          <p14:tracePt t="37096" x="7848600" y="3143250"/>
          <p14:tracePt t="37112" x="7848600" y="3181350"/>
          <p14:tracePt t="37129" x="7854950" y="3219450"/>
          <p14:tracePt t="37145" x="7867650" y="3257550"/>
          <p14:tracePt t="37162" x="7886700" y="3308350"/>
          <p14:tracePt t="37178" x="7905750" y="3359150"/>
          <p14:tracePt t="37195" x="7918450" y="3403600"/>
          <p14:tracePt t="37212" x="7937500" y="3441700"/>
          <p14:tracePt t="37229" x="7943850" y="3473450"/>
          <p14:tracePt t="37245" x="7956550" y="3505200"/>
          <p14:tracePt t="37262" x="7962900" y="3524250"/>
          <p14:tracePt t="37278" x="7975600" y="3543300"/>
          <p14:tracePt t="37296" x="7975600" y="3549650"/>
          <p14:tracePt t="37311" x="7981950" y="3556000"/>
          <p14:tracePt t="37328" x="7981950" y="3562350"/>
          <p14:tracePt t="37345" x="7981950" y="3568700"/>
          <p14:tracePt t="37362" x="7988300" y="3575050"/>
          <p14:tracePt t="37378" x="7994650" y="3587750"/>
          <p14:tracePt t="37395" x="8001000" y="3600450"/>
          <p14:tracePt t="37411" x="8001000" y="3606800"/>
          <p14:tracePt t="37428" x="8007350" y="3613150"/>
          <p14:tracePt t="37445" x="8013700" y="3619500"/>
          <p14:tracePt t="37575" x="8007350" y="3619500"/>
          <p14:tracePt t="37583" x="8001000" y="3619500"/>
          <p14:tracePt t="37599" x="7988300" y="3625850"/>
          <p14:tracePt t="37600" x="7981950" y="3625850"/>
          <p14:tracePt t="37615" x="7962900" y="3638550"/>
          <p14:tracePt t="37628" x="7937500" y="3644900"/>
          <p14:tracePt t="37645" x="7924800" y="3657600"/>
          <p14:tracePt t="37662" x="7899400" y="3670300"/>
          <p14:tracePt t="37678" x="7886700" y="3683000"/>
          <p14:tracePt t="37696" x="7874000" y="3683000"/>
          <p14:tracePt t="37712" x="7861300" y="3695700"/>
          <p14:tracePt t="37729" x="7854950" y="3708400"/>
          <p14:tracePt t="37745" x="7848600" y="3714750"/>
          <p14:tracePt t="37762" x="7842250" y="3727450"/>
          <p14:tracePt t="37778" x="7835900" y="3727450"/>
          <p14:tracePt t="37795" x="7829550" y="3746500"/>
          <p14:tracePt t="37812" x="7823200" y="3752850"/>
          <p14:tracePt t="37828" x="7816850" y="3765550"/>
          <p14:tracePt t="37845" x="7810500" y="3771900"/>
          <p14:tracePt t="37862" x="7791450" y="3784600"/>
          <p14:tracePt t="37878" x="7747000" y="3810000"/>
          <p14:tracePt t="37895" x="7696200" y="3829050"/>
          <p14:tracePt t="37911" x="7607300" y="3848100"/>
          <p14:tracePt t="37929" x="7512050" y="3873500"/>
          <p14:tracePt t="37945" x="7404100" y="3905250"/>
          <p14:tracePt t="37962" x="7302500" y="3937000"/>
          <p14:tracePt t="37978" x="7200900" y="3949700"/>
          <p14:tracePt t="37995" x="7105650" y="3962400"/>
          <p14:tracePt t="38012" x="7023100" y="3975100"/>
          <p14:tracePt t="38028" x="6953250" y="3981450"/>
          <p14:tracePt t="38045" x="6870700" y="3994150"/>
          <p14:tracePt t="38062" x="6781800" y="3994150"/>
          <p14:tracePt t="38078" x="6610350" y="3994150"/>
          <p14:tracePt t="38096" x="6489700" y="3994150"/>
          <p14:tracePt t="38112" x="6362700" y="3994150"/>
          <p14:tracePt t="38128" x="6235700" y="3994150"/>
          <p14:tracePt t="38145" x="6134100" y="3994150"/>
          <p14:tracePt t="38162" x="6045200" y="3994150"/>
          <p14:tracePt t="38178" x="5956300" y="3994150"/>
          <p14:tracePt t="38195" x="5873750" y="3994150"/>
          <p14:tracePt t="38212" x="5784850" y="3994150"/>
          <p14:tracePt t="38229" x="5702300" y="3994150"/>
          <p14:tracePt t="38245" x="5632450" y="3994150"/>
          <p14:tracePt t="38262" x="5581650" y="3994150"/>
          <p14:tracePt t="38278" x="5505450" y="3994150"/>
          <p14:tracePt t="38296" x="5473700" y="3994150"/>
          <p14:tracePt t="38312" x="5448300" y="3994150"/>
          <p14:tracePt t="38328" x="5435600" y="3994150"/>
          <p14:tracePt t="38345" x="5422900" y="4000500"/>
          <p14:tracePt t="38362" x="5410200" y="4019550"/>
          <p14:tracePt t="38378" x="5403850" y="4044950"/>
          <p14:tracePt t="38395" x="5403850" y="4083050"/>
          <p14:tracePt t="38411" x="5403850" y="4121150"/>
          <p14:tracePt t="38428" x="5403850" y="4140200"/>
          <p14:tracePt t="38445" x="5416550" y="4159250"/>
          <p14:tracePt t="38462" x="5429250" y="4178300"/>
          <p14:tracePt t="38478" x="5435600" y="4184650"/>
          <p14:tracePt t="38495" x="5448300" y="4184650"/>
          <p14:tracePt t="38512" x="5473700" y="4184650"/>
          <p14:tracePt t="38528" x="5505450" y="4184650"/>
          <p14:tracePt t="38545" x="5537200" y="4171950"/>
          <p14:tracePt t="38561" x="5575300" y="4133850"/>
          <p14:tracePt t="38578" x="5594350" y="4095750"/>
          <p14:tracePt t="38595" x="5594350" y="4044950"/>
          <p14:tracePt t="38611" x="5600700" y="3987800"/>
          <p14:tracePt t="38629" x="5600700" y="3924300"/>
          <p14:tracePt t="38645" x="5588000" y="3867150"/>
          <p14:tracePt t="38661" x="5549900" y="3797300"/>
          <p14:tracePt t="38678" x="5461000" y="3676650"/>
          <p14:tracePt t="38695" x="5397500" y="3606800"/>
          <p14:tracePt t="38712" x="5340350" y="3543300"/>
          <p14:tracePt t="38729" x="5289550" y="3486150"/>
          <p14:tracePt t="38746" x="5226050" y="3441700"/>
          <p14:tracePt t="38762" x="5181600" y="3403600"/>
          <p14:tracePt t="38779" x="5118100" y="3378200"/>
          <p14:tracePt t="38795" x="5086350" y="3365500"/>
          <p14:tracePt t="38812" x="5048250" y="3359150"/>
          <p14:tracePt t="38828" x="5022850" y="3359150"/>
          <p14:tracePt t="38845" x="5003800" y="3359150"/>
          <p14:tracePt t="38861" x="4991100" y="3359150"/>
          <p14:tracePt t="38878" x="4940300" y="3384550"/>
          <p14:tracePt t="38895" x="4895850" y="3416300"/>
          <p14:tracePt t="38912" x="4864100" y="3454400"/>
          <p14:tracePt t="38928" x="4819650" y="3505200"/>
          <p14:tracePt t="38945" x="4806950" y="3556000"/>
          <p14:tracePt t="38962" x="4794250" y="3587750"/>
          <p14:tracePt t="38978" x="4787900" y="3625850"/>
          <p14:tracePt t="38995" x="4781550" y="3695700"/>
          <p14:tracePt t="39012" x="4781550" y="3784600"/>
          <p14:tracePt t="39028" x="4781550" y="3873500"/>
          <p14:tracePt t="39045" x="4781550" y="3956050"/>
          <p14:tracePt t="39061" x="4806950" y="4025900"/>
          <p14:tracePt t="39078" x="4826000" y="4064000"/>
          <p14:tracePt t="39200" x="4826000" y="4070350"/>
          <p14:tracePt t="39200" x="4838700" y="4076700"/>
          <p14:tracePt t="39215" x="4851400" y="4083050"/>
          <p14:tracePt t="39223" x="4864100" y="4089400"/>
          <p14:tracePt t="39231" x="4895850" y="4095750"/>
          <p14:tracePt t="39245" x="4933950" y="4102100"/>
          <p14:tracePt t="39261" x="4984750" y="4108450"/>
          <p14:tracePt t="39278" x="5105400" y="4121150"/>
          <p14:tracePt t="39296" x="5175250" y="4121150"/>
          <p14:tracePt t="39312" x="5187950" y="4121150"/>
          <p14:tracePt t="39328" x="5200650" y="4121150"/>
          <p14:tracePt t="39345" x="5219700" y="4108450"/>
          <p14:tracePt t="39361" x="5245100" y="4089400"/>
          <p14:tracePt t="39378" x="5264150" y="4070350"/>
          <p14:tracePt t="39395" x="5283200" y="4051300"/>
          <p14:tracePt t="39412" x="5308600" y="4025900"/>
          <p14:tracePt t="39428" x="5327650" y="4000500"/>
          <p14:tracePt t="39445" x="5353050" y="3956050"/>
          <p14:tracePt t="39462" x="5359400" y="3898900"/>
          <p14:tracePt t="39462" x="5365750" y="3860800"/>
          <p14:tracePt t="39479" x="5365750" y="3797300"/>
          <p14:tracePt t="39495" x="5365750" y="3721100"/>
          <p14:tracePt t="39512" x="5359400" y="3638550"/>
          <p14:tracePt t="39528" x="5334000" y="3562350"/>
          <p14:tracePt t="39545" x="5314950" y="3505200"/>
          <p14:tracePt t="39561" x="5289550" y="3454400"/>
          <p14:tracePt t="39578" x="5245100" y="3403600"/>
          <p14:tracePt t="39595" x="5213350" y="3378200"/>
          <p14:tracePt t="39612" x="5162550" y="3346450"/>
          <p14:tracePt t="39628" x="5105400" y="3314700"/>
          <p14:tracePt t="39646" x="5041900" y="3314700"/>
          <p14:tracePt t="39661" x="4997450" y="3314700"/>
          <p14:tracePt t="39661" x="4972050" y="3314700"/>
          <p14:tracePt t="39695" x="4940300" y="3327400"/>
          <p14:tracePt t="39696" x="4889500" y="3352800"/>
          <p14:tracePt t="39712" x="4857750" y="3384550"/>
          <p14:tracePt t="39729" x="4819650" y="3422650"/>
          <p14:tracePt t="39745" x="4800600" y="3460750"/>
          <p14:tracePt t="39762" x="4781550" y="3492500"/>
          <p14:tracePt t="39779" x="4775200" y="3524250"/>
          <p14:tracePt t="39795" x="4768850" y="3575050"/>
          <p14:tracePt t="39812" x="4762500" y="3625850"/>
          <p14:tracePt t="39828" x="4756150" y="3689350"/>
          <p14:tracePt t="39845" x="4756150" y="3746500"/>
          <p14:tracePt t="39861" x="4756150" y="3790950"/>
          <p14:tracePt t="39878" x="4756150" y="3835400"/>
          <p14:tracePt t="39895" x="4756150" y="3854450"/>
          <p14:tracePt t="39912" x="4756150" y="3886200"/>
          <p14:tracePt t="39928" x="4762500" y="3898900"/>
          <p14:tracePt t="39945" x="4768850" y="3924300"/>
          <p14:tracePt t="39961" x="4775200" y="3943350"/>
          <p14:tracePt t="39978" x="4787900" y="3975100"/>
          <p14:tracePt t="39995" x="4794250" y="4000500"/>
          <p14:tracePt t="40012" x="4813300" y="4019550"/>
          <p14:tracePt t="40028" x="4832350" y="4044950"/>
          <p14:tracePt t="40045" x="4845050" y="4064000"/>
          <p14:tracePt t="40061" x="4864100" y="4083050"/>
          <p14:tracePt t="40078" x="4908550" y="4108450"/>
          <p14:tracePt t="40095" x="4959350" y="4121150"/>
          <p14:tracePt t="40112" x="5029200" y="4140200"/>
          <p14:tracePt t="40128" x="5054600" y="4146550"/>
          <p14:tracePt t="40145" x="5105400" y="4146550"/>
          <p14:tracePt t="40161" x="5168900" y="4146550"/>
          <p14:tracePt t="40178" x="5226050" y="4146550"/>
          <p14:tracePt t="40195" x="5270500" y="4140200"/>
          <p14:tracePt t="40211" x="5308600" y="4121150"/>
          <p14:tracePt t="40228" x="5346700" y="4089400"/>
          <p14:tracePt t="40245" x="5365750" y="4057650"/>
          <p14:tracePt t="40261" x="5378450" y="4000500"/>
          <p14:tracePt t="40278" x="5378450" y="3867150"/>
          <p14:tracePt t="40296" x="5378450" y="3790950"/>
          <p14:tracePt t="40312" x="5378450" y="3727450"/>
          <p14:tracePt t="40328" x="5359400" y="3676650"/>
          <p14:tracePt t="40345" x="5346700" y="3632200"/>
          <p14:tracePt t="40361" x="5321300" y="3581400"/>
          <p14:tracePt t="40378" x="5302250" y="3562350"/>
          <p14:tracePt t="40395" x="5276850" y="3530600"/>
          <p14:tracePt t="40411" x="5257800" y="3511550"/>
          <p14:tracePt t="40429" x="5232400" y="3486150"/>
          <p14:tracePt t="40445" x="5200650" y="3467100"/>
          <p14:tracePt t="40462" x="5168900" y="3454400"/>
          <p14:tracePt t="40478" x="5105400" y="3454400"/>
          <p14:tracePt t="40495" x="5073650" y="3448050"/>
          <p14:tracePt t="40511" x="5041900" y="3448050"/>
          <p14:tracePt t="40528" x="5003800" y="3448050"/>
          <p14:tracePt t="40545" x="4959350" y="3448050"/>
          <p14:tracePt t="40562" x="4933950" y="3460750"/>
          <p14:tracePt t="40578" x="4902200" y="3473450"/>
          <p14:tracePt t="40595" x="4883150" y="3498850"/>
          <p14:tracePt t="40611" x="4857750" y="3524250"/>
          <p14:tracePt t="40628" x="4832350" y="3549650"/>
          <p14:tracePt t="40645" x="4806950" y="3587750"/>
          <p14:tracePt t="40662" x="4787900" y="3625850"/>
          <p14:tracePt t="40678" x="4768850" y="3689350"/>
          <p14:tracePt t="40696" x="4762500" y="3721100"/>
          <p14:tracePt t="40712" x="4756150" y="3759200"/>
          <p14:tracePt t="40728" x="4756150" y="3790950"/>
          <p14:tracePt t="40745" x="4756150" y="3822700"/>
          <p14:tracePt t="40762" x="4756150" y="3848100"/>
          <p14:tracePt t="40779" x="4762500" y="3873500"/>
          <p14:tracePt t="40795" x="4775200" y="3911600"/>
          <p14:tracePt t="40811" x="4794250" y="3930650"/>
          <p14:tracePt t="40828" x="4806950" y="3962400"/>
          <p14:tracePt t="40845" x="4819650" y="3987800"/>
          <p14:tracePt t="40861" x="4845050" y="4006850"/>
          <p14:tracePt t="40878" x="4883150" y="4064000"/>
          <p14:tracePt t="40896" x="4921250" y="4102100"/>
          <p14:tracePt t="40911" x="4978400" y="4140200"/>
          <p14:tracePt t="40928" x="5054600" y="4178300"/>
          <p14:tracePt t="40945" x="5137150" y="4216400"/>
          <p14:tracePt t="40962" x="5207000" y="4229100"/>
          <p14:tracePt t="40978" x="5270500" y="4241800"/>
          <p14:tracePt t="40995" x="5340350" y="4241800"/>
          <p14:tracePt t="41012" x="5391150" y="4241800"/>
          <p14:tracePt t="41029" x="5422900" y="4241800"/>
          <p14:tracePt t="41045" x="5454650" y="4235450"/>
          <p14:tracePt t="41061" x="5480050" y="4222750"/>
          <p14:tracePt t="41078" x="5518150" y="4178300"/>
          <p14:tracePt t="41096" x="5537200" y="4127500"/>
          <p14:tracePt t="41112" x="5549900" y="4064000"/>
          <p14:tracePt t="41128" x="5556250" y="3987800"/>
          <p14:tracePt t="41145" x="5562600" y="3917950"/>
          <p14:tracePt t="41162" x="5562600" y="3854450"/>
          <p14:tracePt t="41178" x="5562600" y="3810000"/>
          <p14:tracePt t="41195" x="5562600" y="3765550"/>
          <p14:tracePt t="41211" x="5556250" y="3721100"/>
          <p14:tracePt t="41228" x="5537200" y="3689350"/>
          <p14:tracePt t="41245" x="5530850" y="3663950"/>
          <p14:tracePt t="41245" x="5524500" y="3657600"/>
          <p14:tracePt t="41263" x="5524500" y="3651250"/>
          <p14:tracePt t="41278" x="5511800" y="3638550"/>
          <p14:tracePt t="41296" x="5505450" y="3632200"/>
          <p14:tracePt t="41311" x="5492750" y="3619500"/>
          <p14:tracePt t="41328" x="5473700" y="3600450"/>
          <p14:tracePt t="41345" x="5467350" y="3594100"/>
          <p14:tracePt t="41361" x="5448300" y="3581400"/>
          <p14:tracePt t="41378" x="5435600" y="3568700"/>
          <p14:tracePt t="41395" x="5429250" y="3568700"/>
          <p14:tracePt t="41411" x="5422900" y="3562350"/>
          <p14:tracePt t="41428" x="5416550" y="3562350"/>
          <p14:tracePt t="41445" x="5416550" y="3556000"/>
          <p14:tracePt t="41461" x="5410200" y="3556000"/>
          <p14:tracePt t="41503" x="5403850" y="3549650"/>
          <p14:tracePt t="41541" x="5391150" y="3543300"/>
          <p14:tracePt t="42391" x="5391150" y="3549650"/>
          <p14:tracePt t="42399" x="5391150" y="3568700"/>
          <p14:tracePt t="42407" x="5391150" y="3587750"/>
          <p14:tracePt t="42411" x="5403850" y="3638550"/>
          <p14:tracePt t="42429" x="5422900" y="3695700"/>
          <p14:tracePt t="42446" x="5454650" y="3746500"/>
          <p14:tracePt t="42461" x="5505450" y="3803650"/>
          <p14:tracePt t="42461" x="5537200" y="3835400"/>
          <p14:tracePt t="42479" x="5600700" y="3886200"/>
          <p14:tracePt t="42496" x="5702300" y="3956050"/>
          <p14:tracePt t="42512" x="5797550" y="4006850"/>
          <p14:tracePt t="42528" x="5905500" y="4070350"/>
          <p14:tracePt t="42545" x="6000750" y="4133850"/>
          <p14:tracePt t="42561" x="6102350" y="4178300"/>
          <p14:tracePt t="42578" x="6197600" y="4203700"/>
          <p14:tracePt t="42595" x="6273800" y="4210050"/>
          <p14:tracePt t="42612" x="6381750" y="4210050"/>
          <p14:tracePt t="42628" x="6502400" y="4210050"/>
          <p14:tracePt t="42645" x="6616700" y="4197350"/>
          <p14:tracePt t="42661" x="6718300" y="4159250"/>
          <p14:tracePt t="42678" x="6851650" y="4064000"/>
          <p14:tracePt t="42695" x="6889750" y="4000500"/>
          <p14:tracePt t="42712" x="6915150" y="3917950"/>
          <p14:tracePt t="42728" x="6921500" y="3829050"/>
          <p14:tracePt t="42745" x="6921500" y="3746500"/>
          <p14:tracePt t="42761" x="6915150" y="3657600"/>
          <p14:tracePt t="42778" x="6883400" y="3562350"/>
          <p14:tracePt t="42794" x="6838950" y="3486150"/>
          <p14:tracePt t="42812" x="6788150" y="3409950"/>
          <p14:tracePt t="42828" x="6718300" y="3346450"/>
          <p14:tracePt t="42845" x="6648450" y="3289300"/>
          <p14:tracePt t="42861" x="6559550" y="3251200"/>
          <p14:tracePt t="42861" x="6515100" y="3238500"/>
          <p14:tracePt t="42879" x="6413500" y="3213100"/>
          <p14:tracePt t="42895" x="6330950" y="3206750"/>
          <p14:tracePt t="42912" x="6229350" y="3200400"/>
          <p14:tracePt t="42928" x="6140450" y="3200400"/>
          <p14:tracePt t="42945" x="6057900" y="3219450"/>
          <p14:tracePt t="42961" x="5981700" y="3257550"/>
          <p14:tracePt t="42978" x="5924550" y="3302000"/>
          <p14:tracePt t="42995" x="5880100" y="3346450"/>
          <p14:tracePt t="43012" x="5842000" y="3416300"/>
          <p14:tracePt t="43028" x="5816600" y="3473450"/>
          <p14:tracePt t="43045" x="5803900" y="3549650"/>
          <p14:tracePt t="43061" x="5803900" y="3606800"/>
          <p14:tracePt t="43078" x="5803900" y="3714750"/>
          <p14:tracePt t="43095" x="5803900" y="3771900"/>
          <p14:tracePt t="43111" x="5810250" y="3816350"/>
          <p14:tracePt t="43128" x="5829300" y="3867150"/>
          <p14:tracePt t="43145" x="5842000" y="3917950"/>
          <p14:tracePt t="43161" x="5861050" y="3975100"/>
          <p14:tracePt t="43178" x="5873750" y="4013200"/>
          <p14:tracePt t="43195" x="5905500" y="4076700"/>
          <p14:tracePt t="43212" x="5930900" y="4114800"/>
          <p14:tracePt t="43228" x="5969000" y="4171950"/>
          <p14:tracePt t="43245" x="6007100" y="4222750"/>
          <p14:tracePt t="43261" x="6045200" y="4260850"/>
          <p14:tracePt t="43261" x="6070600" y="4286250"/>
          <p14:tracePt t="43279" x="6127750" y="4330700"/>
          <p14:tracePt t="43296" x="6191250" y="4356100"/>
          <p14:tracePt t="43311" x="6267450" y="4387850"/>
          <p14:tracePt t="43328" x="6362700" y="4406900"/>
          <p14:tracePt t="43345" x="6451600" y="4406900"/>
          <p14:tracePt t="43361" x="6540500" y="4387850"/>
          <p14:tracePt t="43378" x="6648450" y="4356100"/>
          <p14:tracePt t="43394" x="6756400" y="4330700"/>
          <p14:tracePt t="43411" x="6838950" y="4305300"/>
          <p14:tracePt t="43428" x="6915150" y="4273550"/>
          <p14:tracePt t="43445" x="6953250" y="4248150"/>
          <p14:tracePt t="43461" x="6978650" y="4210050"/>
          <p14:tracePt t="43478" x="6991350" y="4102100"/>
          <p14:tracePt t="43495" x="6991350" y="3994150"/>
          <p14:tracePt t="43511" x="6985000" y="3905250"/>
          <p14:tracePt t="43528" x="6940550" y="3797300"/>
          <p14:tracePt t="43545" x="6896100" y="3721100"/>
          <p14:tracePt t="43561" x="6838950" y="3644900"/>
          <p14:tracePt t="43578" x="6788150" y="3581400"/>
          <p14:tracePt t="43594" x="6724650" y="3517900"/>
          <p14:tracePt t="43611" x="6661150" y="3473450"/>
          <p14:tracePt t="43628" x="6591300" y="3435350"/>
          <p14:tracePt t="43645" x="6515100" y="3397250"/>
          <p14:tracePt t="43661" x="6438900" y="3378200"/>
          <p14:tracePt t="43678" x="6350000" y="3371850"/>
          <p14:tracePt t="43696" x="6299200" y="3371850"/>
          <p14:tracePt t="43711" x="6248400" y="3397250"/>
          <p14:tracePt t="43728" x="6191250" y="3435350"/>
          <p14:tracePt t="43744" x="6140450" y="3498850"/>
          <p14:tracePt t="43762" x="6089650" y="3568700"/>
          <p14:tracePt t="43778" x="6038850" y="3670300"/>
          <p14:tracePt t="43795" x="5981700" y="3784600"/>
          <p14:tracePt t="43811" x="5924550" y="3892550"/>
          <p14:tracePt t="43828" x="5905500" y="3981450"/>
          <p14:tracePt t="43845" x="5899150" y="4057650"/>
          <p14:tracePt t="43862" x="5899150" y="4102100"/>
          <p14:tracePt t="43878" x="5911850" y="4178300"/>
          <p14:tracePt t="43896" x="5930900" y="4235450"/>
          <p14:tracePt t="43911" x="5962650" y="4292600"/>
          <p14:tracePt t="43928" x="5994400" y="4349750"/>
          <p14:tracePt t="43945" x="6026150" y="4381500"/>
          <p14:tracePt t="43961" x="6070600" y="4425950"/>
          <p14:tracePt t="43978" x="6134100" y="4451350"/>
          <p14:tracePt t="43995" x="6197600" y="4476750"/>
          <p14:tracePt t="44011" x="6292850" y="4502150"/>
          <p14:tracePt t="44028" x="6381750" y="4533900"/>
          <p14:tracePt t="44044" x="6489700" y="4546600"/>
          <p14:tracePt t="44061" x="6584950" y="4552950"/>
          <p14:tracePt t="44077" x="6756400" y="4552950"/>
          <p14:tracePt t="44095" x="6832600" y="4527550"/>
          <p14:tracePt t="44111" x="6896100" y="4489450"/>
          <p14:tracePt t="44128" x="6940550" y="4425950"/>
          <p14:tracePt t="44144" x="6965950" y="4337050"/>
          <p14:tracePt t="44162" x="6985000" y="4235450"/>
          <p14:tracePt t="44178" x="6991350" y="4114800"/>
          <p14:tracePt t="44195" x="6991350" y="4000500"/>
          <p14:tracePt t="44211" x="6991350" y="3905250"/>
          <p14:tracePt t="44228" x="6991350" y="3829050"/>
          <p14:tracePt t="44244" x="6965950" y="3746500"/>
          <p14:tracePt t="44261" x="6934200" y="3683000"/>
          <p14:tracePt t="44278" x="6902450" y="3632200"/>
          <p14:tracePt t="44295" x="6870700" y="3600450"/>
          <p14:tracePt t="44312" x="6832600" y="3575050"/>
          <p14:tracePt t="44328" x="6800850" y="3562350"/>
          <p14:tracePt t="44345" x="6762750" y="3536950"/>
          <p14:tracePt t="44361" x="6731000" y="3536950"/>
          <p14:tracePt t="44378" x="6699250" y="3530600"/>
          <p14:tracePt t="44395" x="6667500" y="3524250"/>
          <p14:tracePt t="44411" x="6635750" y="3517900"/>
          <p14:tracePt t="44428" x="6616700" y="3517900"/>
          <p14:tracePt t="44444" x="6591300" y="3517900"/>
          <p14:tracePt t="44461" x="6572250" y="3517900"/>
          <p14:tracePt t="44478" x="6534150" y="3517900"/>
          <p14:tracePt t="44495" x="6508750" y="3517900"/>
          <p14:tracePt t="44511" x="6464300" y="3517900"/>
          <p14:tracePt t="44528" x="6438900" y="3517900"/>
          <p14:tracePt t="44544" x="6407150" y="3517900"/>
          <p14:tracePt t="44561" x="6375400" y="3524250"/>
          <p14:tracePt t="44578" x="6356350" y="3530600"/>
          <p14:tracePt t="44595" x="6343650" y="3530600"/>
          <p14:tracePt t="44611" x="6337300" y="3530600"/>
          <p14:tracePt t="44628" x="6330950" y="3530600"/>
          <p14:tracePt t="44679" x="6324600" y="3530600"/>
          <p14:tracePt t="45047" x="6318250" y="3530600"/>
          <p14:tracePt t="45063" x="6305550" y="3530600"/>
          <p14:tracePt t="45071" x="6299200" y="3517900"/>
          <p14:tracePt t="45079" x="6273800" y="3479800"/>
          <p14:tracePt t="45088" x="6254750" y="3454400"/>
          <p14:tracePt t="45095" x="6210300" y="3397250"/>
          <p14:tracePt t="45111" x="6191250" y="3365500"/>
          <p14:tracePt t="45128" x="6184900" y="3346450"/>
          <p14:tracePt t="45223" x="6178550" y="3346450"/>
          <p14:tracePt t="45231" x="6165850" y="3346450"/>
          <p14:tracePt t="45239" x="6159500" y="3346450"/>
          <p14:tracePt t="45245" x="6127750" y="3359150"/>
          <p14:tracePt t="45261" x="6070600" y="3416300"/>
          <p14:tracePt t="45279" x="6032500" y="3473450"/>
          <p14:tracePt t="45295" x="6013450" y="3556000"/>
          <p14:tracePt t="45312" x="6007100" y="3632200"/>
          <p14:tracePt t="45328" x="6007100" y="3721100"/>
          <p14:tracePt t="45345" x="6007100" y="3810000"/>
          <p14:tracePt t="45361" x="6019800" y="3873500"/>
          <p14:tracePt t="45378" x="6051550" y="3943350"/>
          <p14:tracePt t="45394" x="6064250" y="3968750"/>
          <p14:tracePt t="45411" x="6089650" y="4013200"/>
          <p14:tracePt t="45428" x="6102350" y="4051300"/>
          <p14:tracePt t="45445" x="6115050" y="4076700"/>
          <p14:tracePt t="45461" x="6127750" y="4102100"/>
          <p14:tracePt t="45478" x="6159500" y="4133850"/>
          <p14:tracePt t="45495" x="6178550" y="4152900"/>
          <p14:tracePt t="45512" x="6216650" y="4171950"/>
          <p14:tracePt t="45528" x="6273800" y="4197350"/>
          <p14:tracePt t="45545" x="6343650" y="4222750"/>
          <p14:tracePt t="45561" x="6369050" y="4235450"/>
          <p14:tracePt t="45578" x="6438900" y="4260850"/>
          <p14:tracePt t="45594" x="6496050" y="4267200"/>
          <p14:tracePt t="45611" x="6565900" y="4273550"/>
          <p14:tracePt t="45628" x="6635750" y="4273550"/>
          <p14:tracePt t="45645" x="6711950" y="4273550"/>
          <p14:tracePt t="45661" x="6788150" y="4254500"/>
          <p14:tracePt t="45661" x="6826250" y="4235450"/>
          <p14:tracePt t="45679" x="6896100" y="4191000"/>
          <p14:tracePt t="45695" x="6965950" y="4108450"/>
          <p14:tracePt t="45711" x="7010400" y="4013200"/>
          <p14:tracePt t="45728" x="7035800" y="3930650"/>
          <p14:tracePt t="45745" x="7048500" y="3854450"/>
          <p14:tracePt t="45761" x="7048500" y="3778250"/>
          <p14:tracePt t="45778" x="7048500" y="3708400"/>
          <p14:tracePt t="45794" x="7035800" y="3651250"/>
          <p14:tracePt t="45812" x="7010400" y="3600450"/>
          <p14:tracePt t="45828" x="6985000" y="3568700"/>
          <p14:tracePt t="45844" x="6953250" y="3536950"/>
          <p14:tracePt t="45861" x="6908800" y="3498850"/>
          <p14:tracePt t="45878" x="6838950" y="3467100"/>
          <p14:tracePt t="45895" x="6769100" y="3435350"/>
          <p14:tracePt t="45912" x="6699250" y="3416300"/>
          <p14:tracePt t="45928" x="6635750" y="3403600"/>
          <p14:tracePt t="45945" x="6565900" y="3397250"/>
          <p14:tracePt t="45961" x="6496050" y="3397250"/>
          <p14:tracePt t="45978" x="6426200" y="3397250"/>
          <p14:tracePt t="45994" x="6343650" y="3409950"/>
          <p14:tracePt t="46011" x="6261100" y="3435350"/>
          <p14:tracePt t="46028" x="6178550" y="3486150"/>
          <p14:tracePt t="46045" x="6102350" y="3536950"/>
          <p14:tracePt t="46061" x="6026150" y="3594100"/>
          <p14:tracePt t="46061" x="5988050" y="3625850"/>
          <p14:tracePt t="46079" x="5943600" y="3670300"/>
          <p14:tracePt t="46095" x="5918200" y="3714750"/>
          <p14:tracePt t="46112" x="5899150" y="3746500"/>
          <p14:tracePt t="46128" x="5880100" y="3797300"/>
          <p14:tracePt t="46145" x="5867400" y="3854450"/>
          <p14:tracePt t="46161" x="5861050" y="3911600"/>
          <p14:tracePt t="46178" x="5861050" y="3968750"/>
          <p14:tracePt t="46194" x="5861050" y="4032250"/>
          <p14:tracePt t="46211" x="5886450" y="4095750"/>
          <p14:tracePt t="46228" x="5918200" y="4159250"/>
          <p14:tracePt t="46245" x="5949950" y="4216400"/>
          <p14:tracePt t="46261" x="5975350" y="4273550"/>
          <p14:tracePt t="46278" x="6026150" y="4343400"/>
          <p14:tracePt t="46295" x="6057900" y="4368800"/>
          <p14:tracePt t="46311" x="6121400" y="4406900"/>
          <p14:tracePt t="46328" x="6203950" y="4438650"/>
          <p14:tracePt t="46345" x="6299200" y="4464050"/>
          <p14:tracePt t="46361" x="6394450" y="4476750"/>
          <p14:tracePt t="46378" x="6483350" y="4489450"/>
          <p14:tracePt t="46394" x="6546850" y="4495800"/>
          <p14:tracePt t="46411" x="6604000" y="4495800"/>
          <p14:tracePt t="46428" x="6654800" y="4495800"/>
          <p14:tracePt t="46444" x="6699250" y="4495800"/>
          <p14:tracePt t="46461" x="6737350" y="4489450"/>
          <p14:tracePt t="46461" x="6756400" y="4476750"/>
          <p14:tracePt t="46479" x="6807200" y="4419600"/>
          <p14:tracePt t="46495" x="6838950" y="4349750"/>
          <p14:tracePt t="46511" x="6883400" y="4241800"/>
          <p14:tracePt t="46528" x="6908800" y="4089400"/>
          <p14:tracePt t="46544" x="6921500" y="3968750"/>
          <p14:tracePt t="46561" x="6921500" y="3892550"/>
          <p14:tracePt t="46578" x="6921500" y="3810000"/>
          <p14:tracePt t="46594" x="6896100" y="3727450"/>
          <p14:tracePt t="46611" x="6864350" y="3663950"/>
          <p14:tracePt t="46628" x="6813550" y="3606800"/>
          <p14:tracePt t="46645" x="6775450" y="3575050"/>
          <p14:tracePt t="46661" x="6737350" y="3543300"/>
          <p14:tracePt t="46678" x="6673850" y="3517900"/>
          <p14:tracePt t="46695" x="6629400" y="3505200"/>
          <p14:tracePt t="46711" x="6597650" y="3492500"/>
          <p14:tracePt t="46728" x="6572250" y="3492500"/>
          <p14:tracePt t="46745" x="6534150" y="3492500"/>
          <p14:tracePt t="46761" x="6496050" y="3492500"/>
          <p14:tracePt t="46778" x="6451600" y="3492500"/>
          <p14:tracePt t="46794" x="6407150" y="3498850"/>
          <p14:tracePt t="46811" x="6337300" y="3530600"/>
          <p14:tracePt t="46828" x="6267450" y="3562350"/>
          <p14:tracePt t="46845" x="6210300" y="3594100"/>
          <p14:tracePt t="46861" x="6153150" y="3644900"/>
          <p14:tracePt t="46878" x="6089650" y="3695700"/>
          <p14:tracePt t="46895" x="6057900" y="3727450"/>
          <p14:tracePt t="46911" x="6032500" y="3771900"/>
          <p14:tracePt t="46928" x="6007100" y="3810000"/>
          <p14:tracePt t="46944" x="6000750" y="3854450"/>
          <p14:tracePt t="46962" x="5988050" y="3905250"/>
          <p14:tracePt t="46978" x="5981700" y="3962400"/>
          <p14:tracePt t="46995" x="5981700" y="4025900"/>
          <p14:tracePt t="47011" x="5981700" y="4089400"/>
          <p14:tracePt t="47028" x="5988050" y="4133850"/>
          <p14:tracePt t="47044" x="6000750" y="4178300"/>
          <p14:tracePt t="47061" x="6019800" y="4210050"/>
          <p14:tracePt t="47078" x="6045200" y="4248150"/>
          <p14:tracePt t="47095" x="6083300" y="4273550"/>
          <p14:tracePt t="47111" x="6127750" y="4292600"/>
          <p14:tracePt t="47128" x="6197600" y="4311650"/>
          <p14:tracePt t="47144" x="6254750" y="4318000"/>
          <p14:tracePt t="47160" x="6318250" y="4330700"/>
          <p14:tracePt t="47177" x="6369050" y="4337050"/>
          <p14:tracePt t="47194" x="6419850" y="4337050"/>
          <p14:tracePt t="47211" x="6477000" y="4337050"/>
          <p14:tracePt t="47228" x="6521450" y="4337050"/>
          <p14:tracePt t="47244" x="6553200" y="4337050"/>
          <p14:tracePt t="47261" x="6610350" y="4324350"/>
          <p14:tracePt t="47278" x="6699250" y="4286250"/>
          <p14:tracePt t="47295" x="6756400" y="4241800"/>
          <p14:tracePt t="47311" x="6800850" y="4197350"/>
          <p14:tracePt t="47328" x="6832600" y="4114800"/>
          <p14:tracePt t="47345" x="6858000" y="4032250"/>
          <p14:tracePt t="47361" x="6864350" y="3956050"/>
          <p14:tracePt t="47378" x="6864350" y="3892550"/>
          <p14:tracePt t="47395" x="6858000" y="3841750"/>
          <p14:tracePt t="47411" x="6838950" y="3778250"/>
          <p14:tracePt t="47428" x="6800850" y="3727450"/>
          <p14:tracePt t="47444" x="6769100" y="3683000"/>
          <p14:tracePt t="47461" x="6743700" y="3651250"/>
          <p14:tracePt t="47478" x="6692900" y="3619500"/>
          <p14:tracePt t="47495" x="6654800" y="3600450"/>
          <p14:tracePt t="47511" x="6635750" y="3594100"/>
          <p14:tracePt t="47528" x="6610350" y="3581400"/>
          <p14:tracePt t="47544" x="6584950" y="3575050"/>
          <p14:tracePt t="47561" x="6572250" y="3575050"/>
          <p14:tracePt t="47578" x="6546850" y="3575050"/>
          <p14:tracePt t="47595" x="6534150" y="3562350"/>
          <p14:tracePt t="47611" x="6515100" y="3562350"/>
          <p14:tracePt t="47628" x="6496050" y="3556000"/>
          <p14:tracePt t="47644" x="6477000" y="3549650"/>
          <p14:tracePt t="47661" x="6464300" y="3543300"/>
          <p14:tracePt t="47678" x="6445250" y="3543300"/>
          <p14:tracePt t="47695" x="6432550" y="3543300"/>
          <p14:tracePt t="47711" x="6419850" y="3543300"/>
          <p14:tracePt t="47728" x="6407150" y="3543300"/>
          <p14:tracePt t="47744" x="6400800" y="3543300"/>
          <p14:tracePt t="47761" x="6388100" y="3543300"/>
          <p14:tracePt t="47778" x="6375400" y="3543300"/>
          <p14:tracePt t="47795" x="6362700" y="3543300"/>
          <p14:tracePt t="47811" x="6350000" y="3543300"/>
          <p14:tracePt t="47828" x="6318250" y="3543300"/>
          <p14:tracePt t="47844" x="6299200" y="3543300"/>
          <p14:tracePt t="47861" x="6267450" y="3543300"/>
          <p14:tracePt t="47878" x="6235700" y="3549650"/>
          <p14:tracePt t="47895" x="6210300" y="3562350"/>
          <p14:tracePt t="47911" x="6197600" y="3575050"/>
          <p14:tracePt t="47928" x="6178550" y="3587750"/>
          <p14:tracePt t="47944" x="6153150" y="3613150"/>
          <p14:tracePt t="47961" x="6134100" y="3651250"/>
          <p14:tracePt t="47977" x="6121400" y="3683000"/>
          <p14:tracePt t="47995" x="6096000" y="3733800"/>
          <p14:tracePt t="48011" x="6083300" y="3778250"/>
          <p14:tracePt t="48028" x="6064250" y="3835400"/>
          <p14:tracePt t="48044" x="6051550" y="3898900"/>
          <p14:tracePt t="48061" x="6045200" y="3949700"/>
          <p14:tracePt t="48079" x="6038850" y="4000500"/>
          <p14:tracePt t="48095" x="6038850" y="4025900"/>
          <p14:tracePt t="48111" x="6038850" y="4051300"/>
          <p14:tracePt t="48128" x="6045200" y="4076700"/>
          <p14:tracePt t="48144" x="6051550" y="4095750"/>
          <p14:tracePt t="48161" x="6064250" y="4121150"/>
          <p14:tracePt t="48178" x="6076950" y="4140200"/>
          <p14:tracePt t="48194" x="6089650" y="4152900"/>
          <p14:tracePt t="48211" x="6108700" y="4165600"/>
          <p14:tracePt t="48228" x="6127750" y="4178300"/>
          <p14:tracePt t="48244" x="6140450" y="4178300"/>
          <p14:tracePt t="48261" x="6165850" y="4191000"/>
          <p14:tracePt t="48278" x="6235700" y="4216400"/>
          <p14:tracePt t="48295" x="6292850" y="4241800"/>
          <p14:tracePt t="48311" x="6330950" y="4248150"/>
          <p14:tracePt t="48328" x="6381750" y="4260850"/>
          <p14:tracePt t="48344" x="6438900" y="4267200"/>
          <p14:tracePt t="48362" x="6477000" y="4267200"/>
          <p14:tracePt t="48378" x="6515100" y="4267200"/>
          <p14:tracePt t="48394" x="6540500" y="4267200"/>
          <p14:tracePt t="48411" x="6578600" y="4254500"/>
          <p14:tracePt t="48428" x="6610350" y="4235450"/>
          <p14:tracePt t="48444" x="6654800" y="4203700"/>
          <p14:tracePt t="48461" x="6686550" y="4165600"/>
          <p14:tracePt t="48478" x="6718300" y="4095750"/>
          <p14:tracePt t="48495" x="6737350" y="4032250"/>
          <p14:tracePt t="48511" x="6750050" y="3968750"/>
          <p14:tracePt t="48528" x="6762750" y="3924300"/>
          <p14:tracePt t="48544" x="6775450" y="3892550"/>
          <p14:tracePt t="48561" x="6775450" y="3860800"/>
          <p14:tracePt t="48578" x="6781800" y="3829050"/>
          <p14:tracePt t="48594" x="6781800" y="3784600"/>
          <p14:tracePt t="48612" x="6788150" y="3721100"/>
          <p14:tracePt t="48627" x="6788150" y="3657600"/>
          <p14:tracePt t="48645" x="6788150" y="3594100"/>
          <p14:tracePt t="48661" x="6756400" y="3524250"/>
          <p14:tracePt t="48661" x="6743700" y="3492500"/>
          <p14:tracePt t="48679" x="6686550" y="3435350"/>
          <p14:tracePt t="48695" x="6629400" y="3384550"/>
          <p14:tracePt t="48711" x="6572250" y="3371850"/>
          <p14:tracePt t="48728" x="6521450" y="3352800"/>
          <p14:tracePt t="48744" x="6464300" y="3352800"/>
          <p14:tracePt t="48761" x="6400800" y="3352800"/>
          <p14:tracePt t="48778" x="6343650" y="3359150"/>
          <p14:tracePt t="48794" x="6261100" y="3397250"/>
          <p14:tracePt t="48811" x="6191250" y="3441700"/>
          <p14:tracePt t="48827" x="6108700" y="3505200"/>
          <p14:tracePt t="48844" x="6038850" y="3562350"/>
          <p14:tracePt t="48861" x="5981700" y="3619500"/>
          <p14:tracePt t="48861" x="5962650" y="3638550"/>
          <p14:tracePt t="48879" x="5930900" y="3695700"/>
          <p14:tracePt t="48895" x="5905500" y="3752850"/>
          <p14:tracePt t="48911" x="5899150" y="3816350"/>
          <p14:tracePt t="48928" x="5899150" y="3848100"/>
          <p14:tracePt t="48945" x="5899150" y="3860800"/>
          <p14:tracePt t="48961" x="5899150" y="3905250"/>
          <p14:tracePt t="48978" x="5924550" y="3949700"/>
          <p14:tracePt t="48994" x="5949950" y="3994150"/>
          <p14:tracePt t="49011" x="5975350" y="4038600"/>
          <p14:tracePt t="49028" x="6000750" y="4070350"/>
          <p14:tracePt t="49044" x="6019800" y="4089400"/>
          <p14:tracePt t="49061" x="6045200" y="4114800"/>
          <p14:tracePt t="49078" x="6096000" y="4140200"/>
          <p14:tracePt t="49095" x="6140450" y="4152900"/>
          <p14:tracePt t="49111" x="6197600" y="4171950"/>
          <p14:tracePt t="49128" x="6261100" y="4184650"/>
          <p14:tracePt t="49145" x="6324600" y="4184650"/>
          <p14:tracePt t="49161" x="6388100" y="4197350"/>
          <p14:tracePt t="49178" x="6451600" y="4203700"/>
          <p14:tracePt t="49194" x="6496050" y="4210050"/>
          <p14:tracePt t="49211" x="6540500" y="4216400"/>
          <p14:tracePt t="49227" x="6553200" y="4216400"/>
          <p14:tracePt t="49244" x="6565900" y="4216400"/>
          <p14:tracePt t="49261" x="6572250" y="4216400"/>
          <p14:tracePt t="49278" x="6584950" y="4216400"/>
          <p14:tracePt t="49294" x="6591300" y="4210050"/>
          <p14:tracePt t="49350" x="6591300" y="4203700"/>
          <p14:tracePt t="49366" x="6591300" y="4197350"/>
          <p14:tracePt t="51279" x="6584950" y="4191000"/>
          <p14:tracePt t="51284" x="6553200" y="4191000"/>
          <p14:tracePt t="51295" x="6527800" y="4191000"/>
          <p14:tracePt t="51295" x="6464300" y="4191000"/>
          <p14:tracePt t="51313" x="6419850" y="4191000"/>
          <p14:tracePt t="51328" x="6375400" y="4203700"/>
          <p14:tracePt t="51345" x="6362700" y="4203700"/>
          <p14:tracePt t="51362" x="6350000" y="4210050"/>
          <p14:tracePt t="51377" x="6343650" y="4216400"/>
          <p14:tracePt t="51394" x="6337300" y="4216400"/>
          <p14:tracePt t="51607" x="6343650" y="4216400"/>
          <p14:tracePt t="51622" x="6350000" y="4216400"/>
          <p14:tracePt t="51623" x="6356350" y="4216400"/>
          <p14:tracePt t="51644" x="6362700" y="4216400"/>
          <p14:tracePt t="51645" x="6375400" y="4216400"/>
          <p14:tracePt t="51661" x="6400800" y="4216400"/>
          <p14:tracePt t="51677" x="6445250" y="4210050"/>
          <p14:tracePt t="51695" x="6470650" y="4210050"/>
          <p14:tracePt t="51711" x="6502400" y="4203700"/>
          <p14:tracePt t="51728" x="6521450" y="4203700"/>
          <p14:tracePt t="51744" x="6559550" y="4197350"/>
          <p14:tracePt t="51761" x="6578600" y="4191000"/>
          <p14:tracePt t="51778" x="6597650" y="4171950"/>
          <p14:tracePt t="51795" x="6616700" y="4152900"/>
          <p14:tracePt t="51812" x="6635750" y="4127500"/>
          <p14:tracePt t="51828" x="6648450" y="4076700"/>
          <p14:tracePt t="51845" x="6648450" y="3987800"/>
          <p14:tracePt t="51862" x="6648450" y="3898900"/>
          <p14:tracePt t="51878" x="6629400" y="3765550"/>
          <p14:tracePt t="51895" x="6572250" y="3670300"/>
          <p14:tracePt t="51913" x="6527800" y="3600450"/>
          <p14:tracePt t="51928" x="6464300" y="3530600"/>
          <p14:tracePt t="51946" x="6394450" y="3486150"/>
          <p14:tracePt t="51962" x="6330950" y="3467100"/>
          <p14:tracePt t="51979" x="6261100" y="3454400"/>
          <p14:tracePt t="51995" x="6184900" y="3448050"/>
          <p14:tracePt t="52012" x="6140450" y="3448050"/>
          <p14:tracePt t="52028" x="6096000" y="3448050"/>
          <p14:tracePt t="52045" x="6070600" y="3454400"/>
          <p14:tracePt t="52062" x="6045200" y="3473450"/>
          <p14:tracePt t="52062" x="6032500" y="3486150"/>
          <p14:tracePt t="52080" x="6007100" y="3511550"/>
          <p14:tracePt t="52096" x="5975350" y="3536950"/>
          <p14:tracePt t="52112" x="5962650" y="3575050"/>
          <p14:tracePt t="52129" x="5943600" y="3632200"/>
          <p14:tracePt t="52146" x="5930900" y="3695700"/>
          <p14:tracePt t="52162" x="5924550" y="3765550"/>
          <p14:tracePt t="52179" x="5918200" y="3841750"/>
          <p14:tracePt t="52195" x="5918200" y="3911600"/>
          <p14:tracePt t="52212" x="5924550" y="3975100"/>
          <p14:tracePt t="52228" x="5943600" y="4013200"/>
          <p14:tracePt t="52246" x="5962650" y="4057650"/>
          <p14:tracePt t="52262" x="5988050" y="4083050"/>
          <p14:tracePt t="52279" x="6007100" y="4108450"/>
          <p14:tracePt t="52295" x="6026150" y="4127500"/>
          <p14:tracePt t="52312" x="6051550" y="4140200"/>
          <p14:tracePt t="52328" x="6089650" y="4152900"/>
          <p14:tracePt t="52345" x="6134100" y="4165600"/>
          <p14:tracePt t="52362" x="6178550" y="4184650"/>
          <p14:tracePt t="52379" x="6223000" y="4197350"/>
          <p14:tracePt t="52395" x="6286500" y="4216400"/>
          <p14:tracePt t="52412" x="6330950" y="4229100"/>
          <p14:tracePt t="52429" x="6381750" y="4235450"/>
          <p14:tracePt t="52445" x="6432550" y="4235450"/>
          <p14:tracePt t="52462" x="6464300" y="4235450"/>
          <p14:tracePt t="52478" x="6496050" y="4235450"/>
          <p14:tracePt t="52495" x="6502400" y="4235450"/>
          <p14:tracePt t="52512" x="6508750" y="4235450"/>
          <p14:tracePt t="54015" x="6515100" y="4235450"/>
          <p14:tracePt t="54039" x="6521450" y="4235450"/>
          <p14:tracePt t="54055" x="6527800" y="4235450"/>
          <p14:tracePt t="54063" x="6534150" y="4235450"/>
          <p14:tracePt t="54064" x="6540500" y="4235450"/>
          <p14:tracePt t="57087" x="6553200" y="4222750"/>
          <p14:tracePt t="57104" x="6565900" y="4203700"/>
          <p14:tracePt t="57105" x="6572250" y="4191000"/>
          <p14:tracePt t="57112" x="6584950" y="4152900"/>
          <p14:tracePt t="57130" x="6591300" y="4127500"/>
          <p14:tracePt t="57146" x="6597650" y="4089400"/>
          <p14:tracePt t="57163" x="6597650" y="4070350"/>
          <p14:tracePt t="57179" x="6597650" y="4051300"/>
          <p14:tracePt t="57196" x="6597650" y="4038600"/>
          <p14:tracePt t="57211" x="6597650" y="4025900"/>
          <p14:tracePt t="57263" x="6597650" y="4019550"/>
          <p14:tracePt t="57335" x="6597650" y="4013200"/>
          <p14:tracePt t="57343" x="6597650" y="4006850"/>
          <p14:tracePt t="57351" x="6642100" y="3981450"/>
          <p14:tracePt t="57362" x="6718300" y="3962400"/>
          <p14:tracePt t="57378" x="6807200" y="3943350"/>
          <p14:tracePt t="57395" x="6889750" y="3937000"/>
          <p14:tracePt t="57411" x="6965950" y="3924300"/>
          <p14:tracePt t="57428" x="7035800" y="3917950"/>
          <p14:tracePt t="57444" x="7073900" y="3911600"/>
          <p14:tracePt t="57461" x="7092950" y="3911600"/>
          <p14:tracePt t="57478" x="7099300" y="3911600"/>
          <p14:tracePt t="57495" x="7105650" y="3911600"/>
          <p14:tracePt t="57512" x="7124700" y="3911600"/>
          <p14:tracePt t="57529" x="7137400" y="3911600"/>
          <p14:tracePt t="57545" x="7150100" y="3911600"/>
          <p14:tracePt t="57663" x="7124700" y="3911600"/>
          <p14:tracePt t="57671" x="7092950" y="3911600"/>
          <p14:tracePt t="57679" x="6985000" y="3911600"/>
          <p14:tracePt t="57687" x="6902450" y="3911600"/>
          <p14:tracePt t="57696" x="6711950" y="3917950"/>
          <p14:tracePt t="57712" x="6457950" y="3917950"/>
          <p14:tracePt t="57728" x="6229350" y="3917950"/>
          <p14:tracePt t="57745" x="6007100" y="3917950"/>
          <p14:tracePt t="57762" x="5880100" y="3917950"/>
          <p14:tracePt t="57778" x="5772150" y="3917950"/>
          <p14:tracePt t="57795" x="5721350" y="3917950"/>
          <p14:tracePt t="57811" x="5715000" y="3917950"/>
          <p14:tracePt t="57828" x="5708650" y="3917950"/>
          <p14:tracePt t="58167" x="5715000" y="3917950"/>
          <p14:tracePt t="58175" x="5721350" y="3917950"/>
          <p14:tracePt t="58196" x="5746750" y="3917950"/>
          <p14:tracePt t="58197" x="5822950" y="3917950"/>
          <p14:tracePt t="58211" x="5956300" y="3917950"/>
          <p14:tracePt t="58228" x="6140450" y="3917950"/>
          <p14:tracePt t="58245" x="6457950" y="3917950"/>
          <p14:tracePt t="58262" x="6781800" y="3911600"/>
          <p14:tracePt t="58278" x="7188200" y="3911600"/>
          <p14:tracePt t="58296" x="7327900" y="3911600"/>
          <p14:tracePt t="58311" x="7404100" y="3898900"/>
          <p14:tracePt t="58328" x="7416800" y="3898900"/>
          <p14:tracePt t="58367" x="7423150" y="3898900"/>
          <p14:tracePt t="58463" x="7416800" y="3898900"/>
          <p14:tracePt t="58479" x="7404100" y="3898900"/>
          <p14:tracePt t="58487" x="7372350" y="3898900"/>
          <p14:tracePt t="58496" x="7334250" y="3898900"/>
          <p14:tracePt t="58511" x="7239000" y="3898900"/>
          <p14:tracePt t="58528" x="7099300" y="3911600"/>
          <p14:tracePt t="58545" x="6965950" y="3911600"/>
          <p14:tracePt t="58562" x="6819900" y="3911600"/>
          <p14:tracePt t="58579" x="6648450" y="3911600"/>
          <p14:tracePt t="58595" x="6489700" y="3911600"/>
          <p14:tracePt t="58612" x="6324600" y="3911600"/>
          <p14:tracePt t="58628" x="6165850" y="3911600"/>
          <p14:tracePt t="58645" x="6019800" y="3911600"/>
          <p14:tracePt t="58661" x="5918200" y="3911600"/>
          <p14:tracePt t="58661" x="5861050" y="3911600"/>
          <p14:tracePt t="58679" x="5797550" y="3917950"/>
          <p14:tracePt t="58696" x="5753100" y="3917950"/>
          <p14:tracePt t="58712" x="5746750" y="3917950"/>
          <p14:tracePt t="58728" x="5740400" y="3917950"/>
          <p14:tracePt t="58791" x="5734050" y="3917950"/>
          <p14:tracePt t="58847" x="5740400" y="3917950"/>
          <p14:tracePt t="58855" x="5753100" y="3917950"/>
          <p14:tracePt t="58863" x="5797550" y="3917950"/>
          <p14:tracePt t="58879" x="5842000" y="3917950"/>
          <p14:tracePt t="58879" x="5937250" y="3917950"/>
          <p14:tracePt t="58895" x="6076950" y="3917950"/>
          <p14:tracePt t="58912" x="6229350" y="3917950"/>
          <p14:tracePt t="58928" x="6413500" y="3917950"/>
          <p14:tracePt t="58945" x="6610350" y="3917950"/>
          <p14:tracePt t="58961" x="6788150" y="3917950"/>
          <p14:tracePt t="58978" x="6946900" y="3917950"/>
          <p14:tracePt t="58995" x="7042150" y="3917950"/>
          <p14:tracePt t="59012" x="7080250" y="3917950"/>
          <p14:tracePt t="59028" x="7099300" y="3917950"/>
          <p14:tracePt t="59045" x="7105650" y="3917950"/>
          <p14:tracePt t="59159" x="7092950" y="3917950"/>
          <p14:tracePt t="59167" x="7054850" y="3924300"/>
          <p14:tracePt t="59178" x="6991350" y="3930650"/>
          <p14:tracePt t="59179" x="6845300" y="3937000"/>
          <p14:tracePt t="59195" x="6546850" y="3937000"/>
          <p14:tracePt t="59212" x="6242050" y="3937000"/>
          <p14:tracePt t="59228" x="5943600" y="3937000"/>
          <p14:tracePt t="59245" x="5721350" y="3937000"/>
          <p14:tracePt t="59261" x="5588000" y="3937000"/>
          <p14:tracePt t="59278" x="5429250" y="3937000"/>
          <p14:tracePt t="59295" x="5403850" y="3937000"/>
          <p14:tracePt t="59312" x="5397500" y="3937000"/>
          <p14:tracePt t="59415" x="5391150" y="3937000"/>
          <p14:tracePt t="59423" x="5384800" y="3937000"/>
          <p14:tracePt t="59437" x="5378450" y="3937000"/>
          <p14:tracePt t="59447" x="5365750" y="3937000"/>
          <p14:tracePt t="59447" x="5359400" y="3937000"/>
          <p14:tracePt t="59461" x="5340350" y="3937000"/>
          <p14:tracePt t="59461" x="5327650" y="3937000"/>
          <p14:tracePt t="59479" x="5314950" y="3937000"/>
          <p14:tracePt t="59495" x="5295900" y="3943350"/>
          <p14:tracePt t="59512" x="5283200" y="3949700"/>
          <p14:tracePt t="59528" x="5276850" y="3949700"/>
          <p14:tracePt t="60175" x="5283200" y="3956050"/>
          <p14:tracePt t="60183" x="5289550" y="3956050"/>
          <p14:tracePt t="60191" x="5302250" y="3956050"/>
          <p14:tracePt t="60195" x="5327650" y="3962400"/>
          <p14:tracePt t="60212" x="5359400" y="3962400"/>
          <p14:tracePt t="60229" x="5403850" y="3962400"/>
          <p14:tracePt t="60245" x="5461000" y="3962400"/>
          <p14:tracePt t="60262" x="5511800" y="3962400"/>
          <p14:tracePt t="60278" x="5581650" y="3956050"/>
          <p14:tracePt t="60295" x="5626100" y="3949700"/>
          <p14:tracePt t="60311" x="5676900" y="3943350"/>
          <p14:tracePt t="60328" x="5740400" y="3937000"/>
          <p14:tracePt t="60345" x="5797550" y="3924300"/>
          <p14:tracePt t="60361" x="5880100" y="3924300"/>
          <p14:tracePt t="60378" x="6007100" y="3924300"/>
          <p14:tracePt t="60395" x="6127750" y="3911600"/>
          <p14:tracePt t="60411" x="6216650" y="3905250"/>
          <p14:tracePt t="60428" x="6286500" y="3905250"/>
          <p14:tracePt t="60445" x="6330950" y="3898900"/>
          <p14:tracePt t="60461" x="6356350" y="3898900"/>
          <p14:tracePt t="60478" x="6375400" y="3892550"/>
          <p14:tracePt t="60496" x="6400800" y="3892550"/>
          <p14:tracePt t="60511" x="6445250" y="3892550"/>
          <p14:tracePt t="60529" x="6477000" y="3892550"/>
          <p14:tracePt t="60545" x="6515100" y="3892550"/>
          <p14:tracePt t="60562" x="6565900" y="3892550"/>
          <p14:tracePt t="60578" x="6616700" y="3892550"/>
          <p14:tracePt t="60595" x="6648450" y="3892550"/>
          <p14:tracePt t="60611" x="6673850" y="3892550"/>
          <p14:tracePt t="60628" x="6699250" y="3892550"/>
          <p14:tracePt t="60645" x="6718300" y="3892550"/>
          <p14:tracePt t="60661" x="6750050" y="3892550"/>
          <p14:tracePt t="60678" x="6788150" y="3892550"/>
          <p14:tracePt t="60696" x="6794500" y="3892550"/>
          <p14:tracePt t="60711" x="6826250" y="3892550"/>
          <p14:tracePt t="60728" x="6883400" y="3892550"/>
          <p14:tracePt t="60745" x="6946900" y="3892550"/>
          <p14:tracePt t="60761" x="7016750" y="3892550"/>
          <p14:tracePt t="60778" x="7061200" y="3892550"/>
          <p14:tracePt t="60795" x="7099300" y="3892550"/>
          <p14:tracePt t="60811" x="7131050" y="3892550"/>
          <p14:tracePt t="60828" x="7143750" y="3892550"/>
          <p14:tracePt t="60845" x="7156450" y="3892550"/>
          <p14:tracePt t="60861" x="7169150" y="3892550"/>
          <p14:tracePt t="60903" x="7175500" y="3892550"/>
          <p14:tracePt t="60919" x="7181850" y="3892550"/>
          <p14:tracePt t="60943" x="7188200" y="3892550"/>
          <p14:tracePt t="60951" x="7194550" y="3892550"/>
          <p14:tracePt t="61015" x="7200900" y="3892550"/>
          <p14:tracePt t="62119" x="7194550" y="3892550"/>
          <p14:tracePt t="62127" x="7181850" y="3892550"/>
          <p14:tracePt t="62141" x="7175500" y="3898900"/>
          <p14:tracePt t="62145" x="7143750" y="3905250"/>
          <p14:tracePt t="62162" x="7112000" y="3917950"/>
          <p14:tracePt t="62179" x="7073900" y="3937000"/>
          <p14:tracePt t="62195" x="7054850" y="3956050"/>
          <p14:tracePt t="62211" x="7029450" y="3975100"/>
          <p14:tracePt t="62228" x="7010400" y="3994150"/>
          <p14:tracePt t="62245" x="6997700" y="4019550"/>
          <p14:tracePt t="62261" x="6972300" y="4057650"/>
          <p14:tracePt t="62261" x="6972300" y="4070350"/>
          <p14:tracePt t="62279" x="6959600" y="4095750"/>
          <p14:tracePt t="62295" x="6959600" y="4102100"/>
          <p14:tracePt t="62311" x="6953250" y="4114800"/>
          <p14:tracePt t="62351" x="6946900" y="4121150"/>
          <p14:tracePt t="62591" x="6953250" y="4121150"/>
          <p14:tracePt t="62599" x="6959600" y="4121150"/>
          <p14:tracePt t="62604" x="6972300" y="4114800"/>
          <p14:tracePt t="62612" x="6985000" y="4089400"/>
          <p14:tracePt t="62628" x="7004050" y="4044950"/>
          <p14:tracePt t="62645" x="7010400" y="3987800"/>
          <p14:tracePt t="62661" x="7010400" y="3943350"/>
          <p14:tracePt t="62661" x="7010400" y="3917950"/>
          <p14:tracePt t="62679" x="7010400" y="3867150"/>
          <p14:tracePt t="62695" x="6991350" y="3803650"/>
          <p14:tracePt t="62711" x="6959600" y="3733800"/>
          <p14:tracePt t="62728" x="6915150" y="3683000"/>
          <p14:tracePt t="62745" x="6870700" y="3619500"/>
          <p14:tracePt t="62761" x="6819900" y="3568700"/>
          <p14:tracePt t="62778" x="6781800" y="3530600"/>
          <p14:tracePt t="62794" x="6750050" y="3511550"/>
          <p14:tracePt t="62811" x="6724650" y="3492500"/>
          <p14:tracePt t="62828" x="6705600" y="3486150"/>
          <p14:tracePt t="62845" x="6692900" y="3479800"/>
          <p14:tracePt t="62861" x="6680200" y="3473450"/>
          <p14:tracePt t="62861" x="6673850" y="3473450"/>
          <p14:tracePt t="62878" x="6661150" y="3467100"/>
          <p14:tracePt t="62895" x="6654800" y="3467100"/>
          <p14:tracePt t="62911" x="6642100" y="3460750"/>
          <p14:tracePt t="62928" x="6629400" y="3454400"/>
          <p14:tracePt t="62944" x="6597650" y="3441700"/>
          <p14:tracePt t="62961" x="6578600" y="3435350"/>
          <p14:tracePt t="62978" x="6534150" y="3416300"/>
          <p14:tracePt t="62994" x="6477000" y="3390900"/>
          <p14:tracePt t="63012" x="6407150" y="3378200"/>
          <p14:tracePt t="63028" x="6343650" y="3359150"/>
          <p14:tracePt t="63045" x="6286500" y="3352800"/>
          <p14:tracePt t="63061" x="6223000" y="3346450"/>
          <p14:tracePt t="63061" x="6197600" y="3346450"/>
          <p14:tracePt t="63079" x="6102350" y="3359150"/>
          <p14:tracePt t="63095" x="6019800" y="3397250"/>
          <p14:tracePt t="63111" x="5975350" y="3448050"/>
          <p14:tracePt t="63128" x="5918200" y="3517900"/>
          <p14:tracePt t="63144" x="5873750" y="3587750"/>
          <p14:tracePt t="63161" x="5835650" y="3644900"/>
          <p14:tracePt t="63178" x="5803900" y="3721100"/>
          <p14:tracePt t="63194" x="5784850" y="3790950"/>
          <p14:tracePt t="63211" x="5772150" y="3848100"/>
          <p14:tracePt t="63228" x="5759450" y="3911600"/>
          <p14:tracePt t="63245" x="5753100" y="3968750"/>
          <p14:tracePt t="63261" x="5746750" y="4025900"/>
          <p14:tracePt t="63261" x="5746750" y="4057650"/>
          <p14:tracePt t="63279" x="5746750" y="4095750"/>
          <p14:tracePt t="63295" x="5753100" y="4140200"/>
          <p14:tracePt t="63311" x="5784850" y="4197350"/>
          <p14:tracePt t="63328" x="5829300" y="4260850"/>
          <p14:tracePt t="63344" x="5880100" y="4318000"/>
          <p14:tracePt t="63361" x="5949950" y="4381500"/>
          <p14:tracePt t="63378" x="6064250" y="4457700"/>
          <p14:tracePt t="63394" x="6191250" y="4521200"/>
          <p14:tracePt t="63411" x="6318250" y="4578350"/>
          <p14:tracePt t="63428" x="6457950" y="4616450"/>
          <p14:tracePt t="63444" x="6597650" y="4629150"/>
          <p14:tracePt t="63462" x="6718300" y="4629150"/>
          <p14:tracePt t="63478" x="6877050" y="4603750"/>
          <p14:tracePt t="63495" x="6972300" y="4527550"/>
          <p14:tracePt t="63511" x="7042150" y="4457700"/>
          <p14:tracePt t="63528" x="7080250" y="4368800"/>
          <p14:tracePt t="63544" x="7105650" y="4279900"/>
          <p14:tracePt t="63561" x="7118350" y="4171950"/>
          <p14:tracePt t="63578" x="7118350" y="4070350"/>
          <p14:tracePt t="63595" x="7118350" y="3975100"/>
          <p14:tracePt t="63611" x="7105650" y="3873500"/>
          <p14:tracePt t="63628" x="7054850" y="3759200"/>
          <p14:tracePt t="63644" x="6978650" y="3638550"/>
          <p14:tracePt t="63661" x="6877050" y="3511550"/>
          <p14:tracePt t="63677" x="6724650" y="3390900"/>
          <p14:tracePt t="63695" x="6604000" y="3327400"/>
          <p14:tracePt t="63711" x="6496050" y="3289300"/>
          <p14:tracePt t="63728" x="6400800" y="3263900"/>
          <p14:tracePt t="63744" x="6318250" y="3257550"/>
          <p14:tracePt t="63762" x="6242050" y="3257550"/>
          <p14:tracePt t="63778" x="6172200" y="3270250"/>
          <p14:tracePt t="63795" x="6076950" y="3295650"/>
          <p14:tracePt t="63811" x="5981700" y="3346450"/>
          <p14:tracePt t="63828" x="5892800" y="3390900"/>
          <p14:tracePt t="63844" x="5842000" y="3441700"/>
          <p14:tracePt t="63861" x="5784850" y="3498850"/>
          <p14:tracePt t="63878" x="5683250" y="3638550"/>
          <p14:tracePt t="63895" x="5645150" y="3714750"/>
          <p14:tracePt t="63911" x="5619750" y="3790950"/>
          <p14:tracePt t="63928" x="5600700" y="3860800"/>
          <p14:tracePt t="63945" x="5600700" y="3924300"/>
          <p14:tracePt t="63961" x="5600700" y="3981450"/>
          <p14:tracePt t="63978" x="5607050" y="4019550"/>
          <p14:tracePt t="63995" x="5638800" y="4064000"/>
          <p14:tracePt t="64011" x="5664200" y="4095750"/>
          <p14:tracePt t="64028" x="5708650" y="4140200"/>
          <p14:tracePt t="64044" x="5765800" y="4184650"/>
          <p14:tracePt t="64061" x="5822950" y="4222750"/>
          <p14:tracePt t="64078" x="5943600" y="4286250"/>
          <p14:tracePt t="64095" x="6026150" y="4318000"/>
          <p14:tracePt t="64111" x="6108700" y="4343400"/>
          <p14:tracePt t="64128" x="6197600" y="4362450"/>
          <p14:tracePt t="64144" x="6261100" y="4368800"/>
          <p14:tracePt t="64162" x="6311900" y="4375150"/>
          <p14:tracePt t="64178" x="6337300" y="4375150"/>
          <p14:tracePt t="64195" x="6343650" y="4375150"/>
          <p14:tracePt t="64211" x="6350000" y="4375150"/>
          <p14:tracePt t="64663" x="6356350" y="4375150"/>
          <p14:tracePt t="64670" x="6356350" y="4368800"/>
          <p14:tracePt t="64679" x="6356350" y="4324350"/>
          <p14:tracePt t="64686" x="6356350" y="4292600"/>
          <p14:tracePt t="64695" x="6369050" y="4229100"/>
          <p14:tracePt t="64711" x="6413500" y="4152900"/>
          <p14:tracePt t="64728" x="6457950" y="4083050"/>
          <p14:tracePt t="64744" x="6496050" y="4006850"/>
          <p14:tracePt t="64761" x="6534150" y="3937000"/>
          <p14:tracePt t="64778" x="6559550" y="3873500"/>
          <p14:tracePt t="64794" x="6578600" y="3835400"/>
          <p14:tracePt t="64811" x="6584950" y="3816350"/>
          <p14:tracePt t="64828" x="6591300" y="3810000"/>
          <p14:tracePt t="64844" x="6591300" y="3803650"/>
          <p14:tracePt t="64878" x="6597650" y="3797300"/>
          <p14:tracePt t="64902" x="6604000" y="3790950"/>
          <p14:tracePt t="65014" x="6610350" y="3784600"/>
          <p14:tracePt t="65030" x="6616700" y="3784600"/>
          <p14:tracePt t="65038" x="6623050" y="3784600"/>
          <p14:tracePt t="65045" x="6629400" y="3784600"/>
          <p14:tracePt t="65054" x="6635750" y="3784600"/>
          <p14:tracePt t="65061" x="6705600" y="3784600"/>
          <p14:tracePt t="65079" x="6737350" y="3784600"/>
          <p14:tracePt t="65095" x="6781800" y="3778250"/>
          <p14:tracePt t="65112" x="6832600" y="3746500"/>
          <p14:tracePt t="65128" x="6883400" y="3702050"/>
          <p14:tracePt t="65145" x="6902450" y="3625850"/>
          <p14:tracePt t="65161" x="6902450" y="3530600"/>
          <p14:tracePt t="65178" x="6889750" y="3422650"/>
          <p14:tracePt t="65194" x="6832600" y="3321050"/>
          <p14:tracePt t="65211" x="6762750" y="3232150"/>
          <p14:tracePt t="65228" x="6705600" y="3194050"/>
          <p14:tracePt t="65245" x="6623050" y="3162300"/>
          <p14:tracePt t="65261" x="6546850" y="3143250"/>
          <p14:tracePt t="65261" x="6508750" y="3143250"/>
          <p14:tracePt t="65279" x="6451600" y="3143250"/>
          <p14:tracePt t="65295" x="6388100" y="3143250"/>
          <p14:tracePt t="65311" x="6311900" y="3162300"/>
          <p14:tracePt t="65328" x="6229350" y="3200400"/>
          <p14:tracePt t="65345" x="6159500" y="3244850"/>
          <p14:tracePt t="65361" x="6096000" y="3295650"/>
          <p14:tracePt t="65378" x="6051550" y="3333750"/>
          <p14:tracePt t="65394" x="6007100" y="3378200"/>
          <p14:tracePt t="65411" x="5981700" y="3429000"/>
          <p14:tracePt t="65428" x="5956300" y="3492500"/>
          <p14:tracePt t="65444" x="5943600" y="3543300"/>
          <p14:tracePt t="65461" x="5937250" y="3600450"/>
          <p14:tracePt t="65461" x="5937250" y="3638550"/>
          <p14:tracePt t="65479" x="5937250" y="3689350"/>
          <p14:tracePt t="65495" x="5956300" y="3759200"/>
          <p14:tracePt t="65511" x="5988050" y="3816350"/>
          <p14:tracePt t="65528" x="6026150" y="3879850"/>
          <p14:tracePt t="65545" x="6057900" y="3937000"/>
          <p14:tracePt t="65561" x="6096000" y="3987800"/>
          <p14:tracePt t="65578" x="6153150" y="4051300"/>
          <p14:tracePt t="65595" x="6203950" y="4108450"/>
          <p14:tracePt t="65611" x="6273800" y="4159250"/>
          <p14:tracePt t="65628" x="6362700" y="4203700"/>
          <p14:tracePt t="65644" x="6457950" y="4260850"/>
          <p14:tracePt t="65661" x="6565900" y="4292600"/>
          <p14:tracePt t="65661" x="6629400" y="4305300"/>
          <p14:tracePt t="65679" x="6686550" y="4330700"/>
          <p14:tracePt t="65694" x="6858000" y="4356100"/>
          <p14:tracePt t="65711" x="6965950" y="4356100"/>
          <p14:tracePt t="65727" x="7054850" y="4356100"/>
          <p14:tracePt t="65744" x="7124700" y="4324350"/>
          <p14:tracePt t="65761" x="7169150" y="4267200"/>
          <p14:tracePt t="65778" x="7194550" y="4203700"/>
          <p14:tracePt t="65794" x="7207250" y="4121150"/>
          <p14:tracePt t="65811" x="7207250" y="4057650"/>
          <p14:tracePt t="65828" x="7207250" y="4006850"/>
          <p14:tracePt t="65845" x="7207250" y="3962400"/>
          <p14:tracePt t="65861" x="7194550" y="3937000"/>
          <p14:tracePt t="65861" x="7188200" y="3924300"/>
          <p14:tracePt t="65879" x="7175500" y="3911600"/>
          <p14:tracePt t="65895" x="7162800" y="3898900"/>
          <p14:tracePt t="65911" x="7150100" y="3898900"/>
          <p14:tracePt t="65928" x="7143750" y="3898900"/>
          <p14:tracePt t="65944" x="7137400" y="3898900"/>
          <p14:tracePt t="65991" x="7131050" y="3898900"/>
          <p14:tracePt t="66038" x="7124700" y="3898900"/>
          <p14:tracePt t="66606" x="7118350" y="3892550"/>
          <p14:tracePt t="66614" x="7118350" y="3879850"/>
          <p14:tracePt t="66623" x="7169150" y="3822700"/>
          <p14:tracePt t="66631" x="7207250" y="3778250"/>
          <p14:tracePt t="66645" x="7321550" y="3670300"/>
          <p14:tracePt t="66666" x="7391400" y="3587750"/>
          <p14:tracePt t="66679" x="7461250" y="3492500"/>
          <p14:tracePt t="66695" x="7524750" y="3397250"/>
          <p14:tracePt t="66711" x="7575550" y="3302000"/>
          <p14:tracePt t="66728" x="7613650" y="3206750"/>
          <p14:tracePt t="66744" x="7658100" y="3111500"/>
          <p14:tracePt t="66760" x="7696200" y="3009900"/>
          <p14:tracePt t="66778" x="7734300" y="2921000"/>
          <p14:tracePt t="66795" x="7766050" y="2844800"/>
          <p14:tracePt t="66811" x="7785100" y="2806700"/>
          <p14:tracePt t="66828" x="7791450" y="2762250"/>
          <p14:tracePt t="66844" x="7804150" y="2736850"/>
          <p14:tracePt t="66861" x="7804150" y="2711450"/>
          <p14:tracePt t="66878" x="7810500" y="2686050"/>
          <p14:tracePt t="66895" x="7810500" y="2679700"/>
          <p14:tracePt t="66911" x="7810500" y="2673350"/>
          <p14:tracePt t="67262" x="7702550" y="2667000"/>
          <p14:tracePt t="67271" x="7429500" y="2698750"/>
          <p14:tracePt t="67278" x="6953250" y="2762250"/>
          <p14:tracePt t="67288" x="6724650" y="2762250"/>
          <p14:tracePt t="67295" x="6178550" y="2762250"/>
          <p14:tracePt t="67311" x="5549900" y="2724150"/>
          <p14:tracePt t="67328" x="5092700" y="2667000"/>
          <p14:tracePt t="67344" x="4857750" y="2635250"/>
          <p14:tracePt t="67361" x="4756150" y="2622550"/>
          <p14:tracePt t="67378" x="4737100" y="2622550"/>
          <p14:tracePt t="67395" x="4724400" y="2622550"/>
          <p14:tracePt t="67411" x="4699000" y="2622550"/>
          <p14:tracePt t="67428" x="4667250" y="2635250"/>
          <p14:tracePt t="67444" x="4610100" y="2667000"/>
          <p14:tracePt t="67461" x="4527550" y="2711450"/>
          <p14:tracePt t="67477" x="4425950" y="2825750"/>
          <p14:tracePt t="67495" x="4381500" y="2914650"/>
          <p14:tracePt t="67511" x="4362450" y="3003550"/>
          <p14:tracePt t="67528" x="4362450" y="3060700"/>
          <p14:tracePt t="67544" x="4375150" y="3098800"/>
          <p14:tracePt t="67561" x="4394200" y="3111500"/>
          <p14:tracePt t="67577" x="4425950" y="3130550"/>
          <p14:tracePt t="67594" x="4489450" y="3130550"/>
          <p14:tracePt t="67611" x="4565650" y="3130550"/>
          <p14:tracePt t="67628" x="4679950" y="3086100"/>
          <p14:tracePt t="67644" x="4787900" y="3009900"/>
          <p14:tracePt t="67661" x="4864100" y="2895600"/>
          <p14:tracePt t="67677" x="4946650" y="2667000"/>
          <p14:tracePt t="67695" x="4953000" y="2533650"/>
          <p14:tracePt t="67711" x="4953000" y="2438400"/>
          <p14:tracePt t="67728" x="4914900" y="2368550"/>
          <p14:tracePt t="67744" x="4895850" y="2349500"/>
          <p14:tracePt t="67761" x="4889500" y="2349500"/>
          <p14:tracePt t="67777" x="4876800" y="2349500"/>
          <p14:tracePt t="67814" x="4864100" y="2349500"/>
          <p14:tracePt t="67838" x="4857750" y="2349500"/>
          <p14:tracePt t="68086" x="4889500" y="2368550"/>
          <p14:tracePt t="68094" x="4953000" y="2400300"/>
          <p14:tracePt t="68102" x="5060950" y="2444750"/>
          <p14:tracePt t="68110" x="5480050" y="2609850"/>
          <p14:tracePt t="68128" x="5613400" y="2679700"/>
          <p14:tracePt t="68128" x="6165850" y="2889250"/>
          <p14:tracePt t="68144" x="6750050" y="3060700"/>
          <p14:tracePt t="68161" x="7219950" y="3175000"/>
          <p14:tracePt t="68177" x="7537450" y="3213100"/>
          <p14:tracePt t="68194" x="7670800" y="3213100"/>
          <p14:tracePt t="68211" x="7727950" y="3194050"/>
          <p14:tracePt t="68227" x="7772400" y="3143250"/>
          <p14:tracePt t="68244" x="7804150" y="3054350"/>
          <p14:tracePt t="68261" x="7848600" y="2908300"/>
          <p14:tracePt t="68278" x="7918450" y="2641600"/>
          <p14:tracePt t="68295" x="7975600" y="2463800"/>
          <p14:tracePt t="68311" x="7988300" y="2324100"/>
          <p14:tracePt t="68328" x="7994650" y="2222500"/>
          <p14:tracePt t="68344" x="7994650" y="2178050"/>
          <p14:tracePt t="68361" x="7994650" y="2146300"/>
          <p14:tracePt t="68378" x="7994650" y="2133600"/>
          <p14:tracePt t="68394" x="7994650" y="2127250"/>
          <p14:tracePt t="68412" x="7994650" y="2108200"/>
          <p14:tracePt t="68428" x="7994650" y="2089150"/>
          <p14:tracePt t="68445" x="7994650" y="2076450"/>
          <p14:tracePt t="68461" x="7994650" y="2070100"/>
          <p14:tracePt t="68461" x="7994650" y="2063750"/>
          <p14:tracePt t="68479" x="7994650" y="2057400"/>
          <p14:tracePt t="68495" x="8013700" y="2025650"/>
          <p14:tracePt t="68511" x="8032750" y="1981200"/>
          <p14:tracePt t="68528" x="8051800" y="1955800"/>
          <p14:tracePt t="68544" x="8064500" y="1930400"/>
          <p14:tracePt t="68561" x="8064500" y="1924050"/>
          <p14:tracePt t="68578" x="8064500" y="1917700"/>
          <p14:tracePt t="68934" x="8058150" y="1917700"/>
          <p14:tracePt t="68943" x="8039100" y="1917700"/>
          <p14:tracePt t="68944" x="8026400" y="1943100"/>
          <p14:tracePt t="68963" x="8013700" y="1968500"/>
          <p14:tracePt t="69142" x="8013700" y="1974850"/>
          <p14:tracePt t="69159" x="8013700" y="1962150"/>
          <p14:tracePt t="69170" x="8007350" y="1955800"/>
          <p14:tracePt t="69177" x="8007350" y="1949450"/>
          <p14:tracePt t="69178" x="8001000" y="1930400"/>
          <p14:tracePt t="69194" x="7994650" y="1917700"/>
          <p14:tracePt t="69211" x="7994650" y="1911350"/>
          <p14:tracePt t="69367" x="7994650" y="1905000"/>
          <p14:tracePt t="69391" x="7994650" y="1911350"/>
          <p14:tracePt t="69399" x="7994650" y="1936750"/>
          <p14:tracePt t="69412" x="7994650" y="1962150"/>
          <p14:tracePt t="69412" x="7994650" y="2051050"/>
          <p14:tracePt t="69429" x="7994650" y="2152650"/>
          <p14:tracePt t="69446" x="7994650" y="2254250"/>
          <p14:tracePt t="69462" x="7994650" y="2387600"/>
          <p14:tracePt t="69480" x="7994650" y="2476500"/>
          <p14:tracePt t="69495" x="7994650" y="2546350"/>
          <p14:tracePt t="69512" x="7994650" y="2616200"/>
          <p14:tracePt t="69528" x="8007350" y="2692400"/>
          <p14:tracePt t="69545" x="8020050" y="2781300"/>
          <p14:tracePt t="69562" x="8026400" y="2863850"/>
          <p14:tracePt t="69578" x="8032750" y="2959100"/>
          <p14:tracePt t="69595" x="8032750" y="3048000"/>
          <p14:tracePt t="69612" x="8039100" y="3124200"/>
          <p14:tracePt t="69628" x="8045450" y="3200400"/>
          <p14:tracePt t="69646" x="8051800" y="3276600"/>
          <p14:tracePt t="69662" x="8064500" y="3333750"/>
          <p14:tracePt t="69662" x="8070850" y="3346450"/>
          <p14:tracePt t="69680" x="8077200" y="3384550"/>
          <p14:tracePt t="69695" x="8083550" y="3397250"/>
          <p14:tracePt t="69712" x="8083550" y="3409950"/>
          <p14:tracePt t="69728" x="8083550" y="3416300"/>
          <p14:tracePt t="69745" x="8089900" y="3429000"/>
          <p14:tracePt t="69762" x="8089900" y="3448050"/>
          <p14:tracePt t="69779" x="8089900" y="3467100"/>
          <p14:tracePt t="69795" x="8089900" y="3486150"/>
          <p14:tracePt t="69812" x="8089900" y="3505200"/>
          <p14:tracePt t="69829" x="8096250" y="3517900"/>
          <p14:tracePt t="69844" x="8096250" y="3536950"/>
          <p14:tracePt t="69861" x="8096250" y="3575050"/>
          <p14:tracePt t="69880" x="8096250" y="3587750"/>
          <p14:tracePt t="69896" x="8096250" y="3606800"/>
          <p14:tracePt t="69912" x="8096250" y="3625850"/>
          <p14:tracePt t="69951" x="8096250" y="3632200"/>
          <p14:tracePt t="70079" x="8089900" y="3644900"/>
          <p14:tracePt t="70088" x="8070850" y="3651250"/>
          <p14:tracePt t="70088" x="8051800" y="3657600"/>
          <p14:tracePt t="70096" x="8026400" y="3670300"/>
          <p14:tracePt t="70112" x="7981950" y="3670300"/>
          <p14:tracePt t="70113" x="7880350" y="3683000"/>
          <p14:tracePt t="70129" x="7778750" y="3689350"/>
          <p14:tracePt t="70145" x="7658100" y="3689350"/>
          <p14:tracePt t="70162" x="7550150" y="3689350"/>
          <p14:tracePt t="70179" x="7454900" y="3689350"/>
          <p14:tracePt t="70195" x="7366000" y="3689350"/>
          <p14:tracePt t="70212" x="7283450" y="3689350"/>
          <p14:tracePt t="70229" x="7207250" y="3689350"/>
          <p14:tracePt t="70245" x="7124700" y="3689350"/>
          <p14:tracePt t="70262" x="7029450" y="3689350"/>
          <p14:tracePt t="70278" x="6851650" y="3689350"/>
          <p14:tracePt t="70296" x="6737350" y="3689350"/>
          <p14:tracePt t="70312" x="6604000" y="3689350"/>
          <p14:tracePt t="70329" x="6502400" y="3689350"/>
          <p14:tracePt t="70345" x="6407150" y="3689350"/>
          <p14:tracePt t="70362" x="6318250" y="3689350"/>
          <p14:tracePt t="70379" x="6242050" y="3689350"/>
          <p14:tracePt t="70395" x="6178550" y="3689350"/>
          <p14:tracePt t="70412" x="6089650" y="3689350"/>
          <p14:tracePt t="70429" x="6000750" y="3689350"/>
          <p14:tracePt t="70445" x="5905500" y="3689350"/>
          <p14:tracePt t="70462" x="5803900" y="3689350"/>
          <p14:tracePt t="70478" x="5664200" y="3695700"/>
          <p14:tracePt t="70496" x="5575300" y="3708400"/>
          <p14:tracePt t="70512" x="5486400" y="3714750"/>
          <p14:tracePt t="70529" x="5410200" y="3721100"/>
          <p14:tracePt t="70545" x="5359400" y="3721100"/>
          <p14:tracePt t="70562" x="5321300" y="3721100"/>
          <p14:tracePt t="70578" x="5289550" y="3721100"/>
          <p14:tracePt t="70595" x="5238750" y="3721100"/>
          <p14:tracePt t="70612" x="5200650" y="3721100"/>
          <p14:tracePt t="70629" x="5156200" y="3727450"/>
          <p14:tracePt t="70645" x="5105400" y="3733800"/>
          <p14:tracePt t="70662" x="5073650" y="3746500"/>
          <p14:tracePt t="70662" x="5060950" y="3752850"/>
          <p14:tracePt t="70680" x="5035550" y="3752850"/>
          <p14:tracePt t="70696" x="5016500" y="3759200"/>
          <p14:tracePt t="70799" x="5003800" y="3765550"/>
          <p14:tracePt t="70807" x="4984750" y="3765550"/>
          <p14:tracePt t="70815" x="4959350" y="3771900"/>
          <p14:tracePt t="70828" x="4940300" y="3771900"/>
          <p14:tracePt t="70829" x="4908550" y="3778250"/>
          <p14:tracePt t="70845" x="4870450" y="3790950"/>
          <p14:tracePt t="70861" x="4838700" y="3797300"/>
          <p14:tracePt t="70878" x="4800600" y="3810000"/>
          <p14:tracePt t="70896" x="4775200" y="3822700"/>
          <p14:tracePt t="70912" x="4756150" y="3829050"/>
          <p14:tracePt t="70929" x="4724400" y="3848100"/>
          <p14:tracePt t="70945" x="4711700" y="3848100"/>
          <p14:tracePt t="70962" x="4699000" y="3860800"/>
          <p14:tracePt t="70978" x="4679950" y="3873500"/>
          <p14:tracePt t="70996" x="4660900" y="3886200"/>
          <p14:tracePt t="71012" x="4641850" y="3898900"/>
          <p14:tracePt t="71029" x="4629150" y="3911600"/>
          <p14:tracePt t="71045" x="4610100" y="3930650"/>
          <p14:tracePt t="71062" x="4597400" y="3949700"/>
          <p14:tracePt t="71111" x="4584700" y="3962400"/>
          <p14:tracePt t="71111" x="4572000" y="3975100"/>
          <p14:tracePt t="71127" x="4559300" y="3994150"/>
          <p14:tracePt t="71135" x="4546600" y="4013200"/>
          <p14:tracePt t="71143" x="4533900" y="4038600"/>
          <p14:tracePt t="71148" x="4514850" y="4070350"/>
          <p14:tracePt t="71162" x="4483100" y="4108450"/>
          <p14:tracePt t="71179" x="4457700" y="4133850"/>
          <p14:tracePt t="71195" x="4438650" y="4165600"/>
          <p14:tracePt t="71212" x="4419600" y="4178300"/>
          <p14:tracePt t="71229" x="4406900" y="4197350"/>
          <p14:tracePt t="71245" x="4387850" y="4222750"/>
          <p14:tracePt t="71262" x="4368800" y="4241800"/>
          <p14:tracePt t="71278" x="4349750" y="4273550"/>
          <p14:tracePt t="71296" x="4337050" y="4292600"/>
          <p14:tracePt t="71312" x="4318000" y="4305300"/>
          <p14:tracePt t="71328" x="4311650" y="4318000"/>
          <p14:tracePt t="71345" x="4298950" y="4337050"/>
          <p14:tracePt t="71362" x="4286250" y="4356100"/>
          <p14:tracePt t="71378" x="4273550" y="4368800"/>
          <p14:tracePt t="71395" x="4260850" y="4387850"/>
          <p14:tracePt t="71412" x="4248150" y="4400550"/>
          <p14:tracePt t="71429" x="4229100" y="4419600"/>
          <p14:tracePt t="71445" x="4216400" y="4432300"/>
          <p14:tracePt t="71462" x="4203700" y="4451350"/>
          <p14:tracePt t="71478" x="4197350" y="4464050"/>
          <p14:tracePt t="71495" x="4191000" y="4470400"/>
          <p14:tracePt t="71512" x="4191000" y="4476750"/>
          <p14:tracePt t="71528" x="4184650" y="4476750"/>
          <p14:tracePt t="71545" x="4171950" y="4483100"/>
          <p14:tracePt t="71562" x="4146550" y="4489450"/>
          <p14:tracePt t="71578" x="4127500" y="4502150"/>
          <p14:tracePt t="71595" x="4121150" y="4502150"/>
          <p14:tracePt t="71612" x="4108450" y="4502150"/>
          <p14:tracePt t="71628" x="4095750" y="4508500"/>
          <p14:tracePt t="71645" x="4089400" y="4508500"/>
          <p14:tracePt t="71662" x="4070350" y="4508500"/>
          <p14:tracePt t="71662" x="4064000" y="4508500"/>
          <p14:tracePt t="71680" x="4032250" y="4508500"/>
          <p14:tracePt t="71695" x="3994150" y="4508500"/>
          <p14:tracePt t="71713" x="3956050" y="4502150"/>
          <p14:tracePt t="71728" x="3924300" y="4495800"/>
          <p14:tracePt t="71746" x="3892550" y="4483100"/>
          <p14:tracePt t="71762" x="3860800" y="4476750"/>
          <p14:tracePt t="71779" x="3841750" y="4464050"/>
          <p14:tracePt t="71795" x="3829050" y="4457700"/>
          <p14:tracePt t="71812" x="3822700" y="4457700"/>
          <p14:tracePt t="71828" x="3810000" y="4451350"/>
          <p14:tracePt t="71845" x="3797300" y="4445000"/>
          <p14:tracePt t="71887" x="3790950" y="4438650"/>
          <p14:tracePt t="71911" x="3778250" y="4432300"/>
          <p14:tracePt t="71920" x="3778250" y="4425950"/>
          <p14:tracePt t="71921" x="3771900" y="4425950"/>
          <p14:tracePt t="71928" x="3752850" y="4419600"/>
          <p14:tracePt t="71945" x="3740150" y="4413250"/>
          <p14:tracePt t="71961" x="3708400" y="4406900"/>
          <p14:tracePt t="71978" x="3670300" y="4400550"/>
          <p14:tracePt t="71995" x="3625850" y="4381500"/>
          <p14:tracePt t="72012" x="3587750" y="4375150"/>
          <p14:tracePt t="72028" x="3562350" y="4362450"/>
          <p14:tracePt t="72045" x="3543300" y="4362450"/>
          <p14:tracePt t="72062" x="3543300" y="4356100"/>
          <p14:tracePt t="72062" x="3530600" y="4349750"/>
          <p14:tracePt t="72079" x="3530600" y="4343400"/>
          <p14:tracePt t="72095" x="3530600" y="4311650"/>
          <p14:tracePt t="72112" x="3530600" y="4260850"/>
          <p14:tracePt t="72128" x="3530600" y="4191000"/>
          <p14:tracePt t="72145" x="3549650" y="4095750"/>
          <p14:tracePt t="72162" x="3594100" y="3975100"/>
          <p14:tracePt t="72179" x="3644900" y="3867150"/>
          <p14:tracePt t="72195" x="3695700" y="3746500"/>
          <p14:tracePt t="72212" x="3708400" y="3689350"/>
          <p14:tracePt t="72247" x="3714750" y="3683000"/>
          <p14:tracePt t="72248" x="3708400" y="3651250"/>
          <p14:tracePt t="72262" x="3702050" y="3600450"/>
          <p14:tracePt t="72262" x="3689350" y="3568700"/>
          <p14:tracePt t="72279" x="3676650" y="3530600"/>
          <p14:tracePt t="72335" x="3670300" y="3517900"/>
          <p14:tracePt t="72343" x="3651250" y="3517900"/>
          <p14:tracePt t="72344" x="3638550" y="3511550"/>
          <p14:tracePt t="72361" x="3625850" y="3505200"/>
          <p14:tracePt t="72362" x="3594100" y="3505200"/>
          <p14:tracePt t="72378" x="3575050" y="3505200"/>
          <p14:tracePt t="72395" x="3524250" y="3517900"/>
          <p14:tracePt t="72412" x="3460750" y="3530600"/>
          <p14:tracePt t="72428" x="3371850" y="3556000"/>
          <p14:tracePt t="72445" x="3308350" y="3575050"/>
          <p14:tracePt t="72462" x="3251200" y="3600450"/>
          <p14:tracePt t="72462" x="3225800" y="3606800"/>
          <p14:tracePt t="72479" x="3187700" y="3638550"/>
          <p14:tracePt t="72495" x="3130550" y="3676650"/>
          <p14:tracePt t="72512" x="3086100" y="3740150"/>
          <p14:tracePt t="72528" x="3041650" y="3848100"/>
          <p14:tracePt t="72545" x="3016250" y="3981450"/>
          <p14:tracePt t="72562" x="3003550" y="4121150"/>
          <p14:tracePt t="72579" x="3003550" y="4248150"/>
          <p14:tracePt t="72595" x="3003550" y="4381500"/>
          <p14:tracePt t="72612" x="3003550" y="4438650"/>
          <p14:tracePt t="72695" x="2997200" y="4438650"/>
          <p14:tracePt t="72695" x="2990850" y="4438650"/>
          <p14:tracePt t="72727" x="2984500" y="4445000"/>
          <p14:tracePt t="72735" x="2978150" y="4451350"/>
          <p14:tracePt t="72745" x="2965450" y="4451350"/>
          <p14:tracePt t="72746" x="2946400" y="4464050"/>
          <p14:tracePt t="72762" x="2901950" y="4470400"/>
          <p14:tracePt t="72778" x="2825750" y="4489450"/>
          <p14:tracePt t="72795" x="2717800" y="4514850"/>
          <p14:tracePt t="72812" x="2552700" y="4533900"/>
          <p14:tracePt t="72828" x="2324100" y="4540250"/>
          <p14:tracePt t="72845" x="2051050" y="4540250"/>
          <p14:tracePt t="72862" x="1822450" y="4495800"/>
          <p14:tracePt t="72879" x="1816100" y="4495800"/>
          <p14:tracePt t="72895" x="1758950" y="4470400"/>
          <p14:tracePt t="72912" x="1733550" y="4457700"/>
          <p14:tracePt t="72928" x="1714500" y="4445000"/>
          <p14:tracePt t="72945" x="1714500" y="4432300"/>
          <p14:tracePt t="72961" x="1714500" y="4413250"/>
          <p14:tracePt t="72978" x="1714500" y="4400550"/>
          <p14:tracePt t="72995" x="1714500" y="4394200"/>
          <p14:tracePt t="73031" x="1714500" y="4387850"/>
          <p14:tracePt t="73031" x="1714500" y="4375150"/>
          <p14:tracePt t="73045" x="1714500" y="4337050"/>
          <p14:tracePt t="73062" x="1714500" y="4273550"/>
          <p14:tracePt t="73062" x="1714500" y="4229100"/>
          <p14:tracePt t="73079" x="1714500" y="4127500"/>
          <p14:tracePt t="73095" x="1733550" y="3968750"/>
          <p14:tracePt t="73112" x="1758950" y="3810000"/>
          <p14:tracePt t="73128" x="1803400" y="3702050"/>
          <p14:tracePt t="73145" x="1828800" y="3613150"/>
          <p14:tracePt t="73162" x="1854200" y="3530600"/>
          <p14:tracePt t="73178" x="1860550" y="3479800"/>
          <p14:tracePt t="73195" x="1866900" y="3454400"/>
          <p14:tracePt t="73212" x="1866900" y="3448050"/>
          <p14:tracePt t="75152" x="1993900" y="3467100"/>
          <p14:tracePt t="75160" x="2368550" y="3575050"/>
          <p14:tracePt t="75168" x="3282950" y="3727450"/>
          <p14:tracePt t="75180" x="4184650" y="3873500"/>
          <p14:tracePt t="75197" x="4692650" y="3943350"/>
          <p14:tracePt t="75214" x="5016500" y="3987800"/>
          <p14:tracePt t="75230" x="5543550" y="4051300"/>
          <p14:tracePt t="75230" x="5778500" y="4070350"/>
          <p14:tracePt t="75248" x="5943600" y="4070350"/>
          <p14:tracePt t="75262" x="6311900" y="4051300"/>
          <p14:tracePt t="75280" x="6419850" y="4013200"/>
          <p14:tracePt t="75296" x="6515100" y="3962400"/>
          <p14:tracePt t="75313" x="6572250" y="3911600"/>
          <p14:tracePt t="75329" x="6610350" y="3854450"/>
          <p14:tracePt t="75346" x="6623050" y="3822700"/>
          <p14:tracePt t="75362" x="6635750" y="3759200"/>
          <p14:tracePt t="75379" x="6635750" y="3708400"/>
          <p14:tracePt t="75396" x="6635750" y="3651250"/>
          <p14:tracePt t="75413" x="6623050" y="3587750"/>
          <p14:tracePt t="75429" x="6610350" y="3549650"/>
          <p14:tracePt t="75446" x="6604000" y="3530600"/>
          <p14:tracePt t="75462" x="6604000" y="3511550"/>
          <p14:tracePt t="75480" x="6597650" y="3486150"/>
          <p14:tracePt t="75496" x="6591300" y="3448050"/>
          <p14:tracePt t="75513" x="6584950" y="3416300"/>
          <p14:tracePt t="75529" x="6565900" y="3371850"/>
          <p14:tracePt t="75546" x="6546850" y="3333750"/>
          <p14:tracePt t="75562" x="6502400" y="3295650"/>
          <p14:tracePt t="75579" x="6432550" y="3270250"/>
          <p14:tracePt t="75596" x="6343650" y="3251200"/>
          <p14:tracePt t="75613" x="6229350" y="3251200"/>
          <p14:tracePt t="75629" x="6076950" y="3251200"/>
          <p14:tracePt t="75646" x="5924550" y="3270250"/>
          <p14:tracePt t="75662" x="5759450" y="3346450"/>
          <p14:tracePt t="75680" x="5683250" y="3403600"/>
          <p14:tracePt t="75696" x="5619750" y="3467100"/>
          <p14:tracePt t="75713" x="5613400" y="3473450"/>
          <p14:tracePt t="75729" x="5594350" y="3524250"/>
          <p14:tracePt t="75747" x="5556250" y="3613150"/>
          <p14:tracePt t="75762" x="5530850" y="3695700"/>
          <p14:tracePt t="75800" x="5530850" y="3714750"/>
          <p14:tracePt t="75800" x="5530850" y="3765550"/>
          <p14:tracePt t="75813" x="5530850" y="3848100"/>
          <p14:tracePt t="75829" x="5556250" y="3949700"/>
          <p14:tracePt t="75846" x="5607050" y="4025900"/>
          <p14:tracePt t="75862" x="5721350" y="4140200"/>
          <p14:tracePt t="75880" x="5778500" y="4191000"/>
          <p14:tracePt t="75896" x="5848350" y="4229100"/>
          <p14:tracePt t="75913" x="5962650" y="4267200"/>
          <p14:tracePt t="75929" x="6096000" y="4298950"/>
          <p14:tracePt t="75946" x="6127750" y="4311650"/>
          <p14:tracePt t="75984" x="6178550" y="4318000"/>
          <p14:tracePt t="75996" x="6229350" y="4324350"/>
          <p14:tracePt t="76000" x="6356350" y="4324350"/>
          <p14:tracePt t="76013" x="6394450" y="4324350"/>
          <p14:tracePt t="76029" x="6413500" y="4318000"/>
          <p14:tracePt t="76046" x="6515100" y="4267200"/>
          <p14:tracePt t="76062" x="6661150" y="4076700"/>
          <p14:tracePt t="76080" x="6724650" y="3917950"/>
          <p14:tracePt t="76096" x="6750050" y="3759200"/>
          <p14:tracePt t="76113" x="6756400" y="3638550"/>
          <p14:tracePt t="76129" x="6756400" y="3568700"/>
          <p14:tracePt t="76146" x="6724650" y="3498850"/>
          <p14:tracePt t="76162" x="6686550" y="3454400"/>
          <p14:tracePt t="76179" x="6635750" y="3403600"/>
          <p14:tracePt t="76196" x="6578600" y="3384550"/>
          <p14:tracePt t="76213" x="6464300" y="3352800"/>
          <p14:tracePt t="76229" x="6286500" y="3327400"/>
          <p14:tracePt t="76246" x="6102350" y="3295650"/>
          <p14:tracePt t="76264" x="5930900" y="3295650"/>
          <p14:tracePt t="76264" x="5854700" y="3295650"/>
          <p14:tracePt t="76280" x="5715000" y="3308350"/>
          <p14:tracePt t="76296" x="5626100" y="3365500"/>
          <p14:tracePt t="76313" x="5556250" y="3422650"/>
          <p14:tracePt t="76329" x="5511800" y="3505200"/>
          <p14:tracePt t="76346" x="5492750" y="3606800"/>
          <p14:tracePt t="76362" x="5492750" y="3619500"/>
          <p14:tracePt t="76398" x="5492750" y="3632200"/>
          <p14:tracePt t="76400" x="5499100" y="3683000"/>
          <p14:tracePt t="76412" x="5511800" y="3721100"/>
          <p14:tracePt t="76429" x="5518150" y="3733800"/>
          <p14:tracePt t="76446" x="5562600" y="3784600"/>
          <p14:tracePt t="76462" x="5651500" y="3873500"/>
          <p14:tracePt t="76520" x="5721350" y="3886200"/>
          <p14:tracePt t="76528" x="5892800" y="3905250"/>
          <p14:tracePt t="76538" x="5937250" y="3905250"/>
          <p14:tracePt t="76546" x="6038850" y="3905250"/>
          <p14:tracePt t="76562" x="6216650" y="3905250"/>
          <p14:tracePt t="76579" x="6369050" y="3898900"/>
          <p14:tracePt t="76596" x="6477000" y="3860800"/>
          <p14:tracePt t="76612" x="6578600" y="3771900"/>
          <p14:tracePt t="76629" x="6654800" y="3663950"/>
          <p14:tracePt t="76646" x="6705600" y="3543300"/>
          <p14:tracePt t="76662" x="6731000" y="3384550"/>
          <p14:tracePt t="76680" x="6731000" y="3314700"/>
          <p14:tracePt t="76697" x="6731000" y="3257550"/>
          <p14:tracePt t="76712" x="6724650" y="3200400"/>
          <p14:tracePt t="76730" x="6686550" y="3130550"/>
          <p14:tracePt t="76746" x="6642100" y="3073400"/>
          <p14:tracePt t="76763" x="6584950" y="3009900"/>
          <p14:tracePt t="76779" x="6527800" y="2965450"/>
          <p14:tracePt t="76796" x="6470650" y="2946400"/>
          <p14:tracePt t="76812" x="6413500" y="2933700"/>
          <p14:tracePt t="76829" x="6375400" y="2933700"/>
          <p14:tracePt t="76846" x="6337300" y="2946400"/>
          <p14:tracePt t="76863" x="6311900" y="2959100"/>
          <p14:tracePt t="76880" x="6280150" y="2978150"/>
          <p14:tracePt t="76897" x="6261100" y="2984500"/>
          <p14:tracePt t="76912" x="6254750" y="2997200"/>
          <p14:tracePt t="76930" x="6248400" y="2997200"/>
          <p14:tracePt t="76946" x="6242050" y="2997200"/>
          <p14:tracePt t="76963" x="6235700" y="3003550"/>
          <p14:tracePt t="76999" x="6229350" y="3009900"/>
          <p14:tracePt t="77024" x="6223000" y="3016250"/>
          <p14:tracePt t="77032" x="6223000" y="3022600"/>
          <p14:tracePt t="77032" x="6216650" y="3022600"/>
          <p14:tracePt t="77045" x="6210300" y="3035300"/>
          <p14:tracePt t="77062" x="6210300" y="3041650"/>
          <p14:tracePt t="77078" x="6197600" y="3054350"/>
          <p14:tracePt t="77097" x="6197600" y="3073400"/>
          <p14:tracePt t="77112" x="6184900" y="3105150"/>
          <p14:tracePt t="77129" x="6178550" y="3155950"/>
          <p14:tracePt t="77146" x="6153150" y="3225800"/>
          <p14:tracePt t="77163" x="6127750" y="3333750"/>
          <p14:tracePt t="77179" x="6115050" y="3403600"/>
          <p14:tracePt t="77196" x="6096000" y="3492500"/>
          <p14:tracePt t="77212" x="6089650" y="3556000"/>
          <p14:tracePt t="77229" x="6089650" y="3606800"/>
          <p14:tracePt t="77246" x="6102350" y="3651250"/>
          <p14:tracePt t="77263" x="6115050" y="3676650"/>
          <p14:tracePt t="77279" x="6134100" y="3695700"/>
          <p14:tracePt t="77296" x="6146800" y="3708400"/>
          <p14:tracePt t="77312" x="6165850" y="3721100"/>
          <p14:tracePt t="77329" x="6184900" y="3727450"/>
          <p14:tracePt t="77346" x="6191250" y="3733800"/>
          <p14:tracePt t="77363" x="6203950" y="3740150"/>
          <p14:tracePt t="77379" x="6216650" y="3746500"/>
          <p14:tracePt t="77396" x="6223000" y="3752850"/>
          <p14:tracePt t="77536" x="6197600" y="3752850"/>
          <p14:tracePt t="77544" x="6102350" y="3810000"/>
          <p14:tracePt t="77555" x="6032500" y="3873500"/>
          <p14:tracePt t="77563" x="5835650" y="4051300"/>
          <p14:tracePt t="77579" x="5689600" y="4235450"/>
          <p14:tracePt t="77596" x="5600700" y="4387850"/>
          <p14:tracePt t="77612" x="5581650" y="4470400"/>
          <p14:tracePt t="77629" x="5581650" y="4521200"/>
          <p14:tracePt t="77646" x="5619750" y="4552950"/>
          <p14:tracePt t="77663" x="5695950" y="4572000"/>
          <p14:tracePt t="77680" x="5918200" y="4572000"/>
          <p14:tracePt t="77696" x="6102350" y="4527550"/>
          <p14:tracePt t="77712" x="6305550" y="4464050"/>
          <p14:tracePt t="77729" x="6464300" y="4381500"/>
          <p14:tracePt t="77746" x="6578600" y="4318000"/>
          <p14:tracePt t="77763" x="6648450" y="4260850"/>
          <p14:tracePt t="77779" x="6673850" y="4216400"/>
          <p14:tracePt t="77796" x="6680200" y="4178300"/>
          <p14:tracePt t="77812" x="6680200" y="4133850"/>
          <p14:tracePt t="77829" x="6673850" y="4095750"/>
          <p14:tracePt t="77846" x="6661150" y="4076700"/>
          <p14:tracePt t="77863" x="6648450" y="4051300"/>
          <p14:tracePt t="77879" x="6635750" y="4044950"/>
          <p14:tracePt t="77896" x="6635750" y="4038600"/>
          <p14:tracePt t="77912" x="6623050" y="4038600"/>
          <p14:tracePt t="77929" x="6616700" y="4038600"/>
          <p14:tracePt t="77946" x="6604000" y="4038600"/>
          <p14:tracePt t="77962" x="6597650" y="4038600"/>
          <p14:tracePt t="77979" x="6572250" y="4051300"/>
          <p14:tracePt t="77996" x="6534150" y="4076700"/>
          <p14:tracePt t="78012" x="6496050" y="4114800"/>
          <p14:tracePt t="78029" x="6457950" y="4152900"/>
          <p14:tracePt t="78046" x="6419850" y="4197350"/>
          <p14:tracePt t="78046" x="6407150" y="4203700"/>
          <p14:tracePt t="78063" x="6407150" y="4210050"/>
          <p14:tracePt t="78079" x="6394450" y="4222750"/>
          <p14:tracePt t="78224" x="6388100" y="4222750"/>
          <p14:tracePt t="78240" x="6388100" y="4229100"/>
          <p14:tracePt t="78256" x="6381750" y="4229100"/>
          <p14:tracePt t="78682" x="0" y="0"/>
        </p14:tracePtLst>
      </p14:laserTrace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Adjustable 5V to 12V SMPS</a:t>
            </a:r>
            <a:endParaRPr 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32" y="3598333"/>
            <a:ext cx="7332133" cy="2742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73" y="1554456"/>
            <a:ext cx="8263118" cy="1712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C:\Users\Yasser\Desktop\xLM2577_jpg_pagespeed_ic_SwbBfSHxn-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3015" y="5656510"/>
            <a:ext cx="1402954" cy="882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>
            <a:off x="6293337" y="4047068"/>
            <a:ext cx="1944728" cy="25991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1057" y="4881912"/>
            <a:ext cx="2072107" cy="615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4815596" y="4105055"/>
            <a:ext cx="770465" cy="1553715"/>
          </a:xfrm>
          <a:prstGeom prst="ellipse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579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907"/>
    </mc:Choice>
    <mc:Fallback>
      <p:transition spd="slow" advTm="122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9204" x="5441950" y="4756150"/>
          <p14:tracePt t="9227" x="5435600" y="4756150"/>
          <p14:tracePt t="9235" x="5429250" y="4762500"/>
          <p14:tracePt t="9259" x="5422900" y="4762500"/>
          <p14:tracePt t="9276" x="5410200" y="4762500"/>
          <p14:tracePt t="9284" x="5403850" y="4762500"/>
          <p14:tracePt t="9292" x="5397500" y="4762500"/>
          <p14:tracePt t="9299" x="5365750" y="4762500"/>
          <p14:tracePt t="9315" x="5346700" y="4768850"/>
          <p14:tracePt t="9340" x="5295900" y="4775200"/>
          <p14:tracePt t="9348" x="5181600" y="4806950"/>
          <p14:tracePt t="9364" x="5067300" y="4819650"/>
          <p14:tracePt t="9379" x="4946650" y="4819650"/>
          <p14:tracePt t="9379" x="4895850" y="4819650"/>
          <p14:tracePt t="9396" x="4806950" y="4819650"/>
          <p14:tracePt t="9420" x="4718050" y="4819650"/>
          <p14:tracePt t="9429" x="4622800" y="4819650"/>
          <p14:tracePt t="9451" x="4502150" y="4832350"/>
          <p14:tracePt t="9468" x="4356100" y="4883150"/>
          <p14:tracePt t="9478" x="4197350" y="4940300"/>
          <p14:tracePt t="9496" x="4051300" y="5003800"/>
          <p14:tracePt t="9512" x="3911600" y="5067300"/>
          <p14:tracePt t="9529" x="3784600" y="5118100"/>
          <p14:tracePt t="9545" x="3759200" y="5124450"/>
          <p14:tracePt t="9562" x="3708400" y="5137150"/>
          <p14:tracePt t="9578" x="3651250" y="5143500"/>
          <p14:tracePt t="9596" x="3625850" y="5143500"/>
          <p14:tracePt t="9612" x="3600450" y="5143500"/>
          <p14:tracePt t="9629" x="3562350" y="5143500"/>
          <p14:tracePt t="9645" x="3530600" y="5143500"/>
          <p14:tracePt t="9662" x="3511550" y="5143500"/>
          <p14:tracePt t="9679" x="3492500" y="5143500"/>
          <p14:tracePt t="9695" x="3479800" y="5143500"/>
          <p14:tracePt t="9712" x="3467100" y="5143500"/>
          <p14:tracePt t="9729" x="3448050" y="5143500"/>
          <p14:tracePt t="9762" x="3441700" y="5143500"/>
          <p14:tracePt t="9972" x="3429000" y="5143500"/>
          <p14:tracePt t="9980" x="3403600" y="5149850"/>
          <p14:tracePt t="9996" x="3397250" y="5149850"/>
          <p14:tracePt t="9997" x="3371850" y="5156200"/>
          <p14:tracePt t="10012" x="3359150" y="5156200"/>
          <p14:tracePt t="10029" x="3352800" y="5156200"/>
          <p14:tracePt t="10045" x="3346450" y="5156200"/>
          <p14:tracePt t="10276" x="3352800" y="5156200"/>
          <p14:tracePt t="10288" x="3359150" y="5156200"/>
          <p14:tracePt t="10289" x="3365500" y="5156200"/>
          <p14:tracePt t="10296" x="3390900" y="5156200"/>
          <p14:tracePt t="10312" x="3409950" y="5156200"/>
          <p14:tracePt t="10329" x="3448050" y="5156200"/>
          <p14:tracePt t="10345" x="3460750" y="5156200"/>
          <p14:tracePt t="10362" x="3479800" y="5156200"/>
          <p14:tracePt t="10378" x="3492500" y="5156200"/>
          <p14:tracePt t="10396" x="3498850" y="5156200"/>
          <p14:tracePt t="10412" x="3505200" y="5156200"/>
          <p14:tracePt t="10468" x="3511550" y="5156200"/>
          <p14:tracePt t="10476" x="3517900" y="5156200"/>
          <p14:tracePt t="10580" x="3524250" y="5156200"/>
          <p14:tracePt t="11100" x="3530600" y="5156200"/>
          <p14:tracePt t="11108" x="3536950" y="5156200"/>
          <p14:tracePt t="11112" x="3556000" y="5156200"/>
          <p14:tracePt t="11129" x="3568700" y="5156200"/>
          <p14:tracePt t="11130" x="3606800" y="5156200"/>
          <p14:tracePt t="11146" x="3625850" y="5156200"/>
          <p14:tracePt t="11162" x="3632200" y="5149850"/>
          <p14:tracePt t="11199" x="3638550" y="5149850"/>
          <p14:tracePt t="11212" x="3644900" y="5149850"/>
          <p14:tracePt t="11229" x="3651250" y="5149850"/>
          <p14:tracePt t="11229" x="3663950" y="5149850"/>
          <p14:tracePt t="11246" x="3676650" y="5149850"/>
          <p14:tracePt t="11388" x="3683000" y="5149850"/>
          <p14:tracePt t="11395" x="3689350" y="5149850"/>
          <p14:tracePt t="11412" x="3695700" y="5149850"/>
          <p14:tracePt t="11412" x="3702050" y="5143500"/>
          <p14:tracePt t="11429" x="3708400" y="5143500"/>
          <p14:tracePt t="11732" x="3740150" y="5143500"/>
          <p14:tracePt t="11732" x="3746500" y="5143500"/>
          <p14:tracePt t="11747" x="3765550" y="5143500"/>
          <p14:tracePt t="11748" x="3810000" y="5143500"/>
          <p14:tracePt t="11764" x="3835400" y="5143500"/>
          <p14:tracePt t="11764" x="3848100" y="5143500"/>
          <p14:tracePt t="11780" x="3879850" y="5143500"/>
          <p14:tracePt t="11796" x="3905250" y="5137150"/>
          <p14:tracePt t="11812" x="3911600" y="5137150"/>
          <p14:tracePt t="11828" x="3917950" y="5137150"/>
          <p14:tracePt t="11845" x="3930650" y="5130800"/>
          <p14:tracePt t="11862" x="3949700" y="5130800"/>
          <p14:tracePt t="11879" x="3981450" y="5124450"/>
          <p14:tracePt t="11895" x="4000500" y="5124450"/>
          <p14:tracePt t="11912" x="4025900" y="5118100"/>
          <p14:tracePt t="11928" x="4032250" y="5118100"/>
          <p14:tracePt t="11945" x="4051300" y="5118100"/>
          <p14:tracePt t="11962" x="4057650" y="5111750"/>
          <p14:tracePt t="11979" x="4064000" y="5111750"/>
          <p14:tracePt t="11995" x="4070350" y="5111750"/>
          <p14:tracePt t="13818" x="4076700" y="5111750"/>
          <p14:tracePt t="13828" x="4114800" y="5111750"/>
          <p14:tracePt t="13835" x="4133850" y="5111750"/>
          <p14:tracePt t="13843" x="4152900" y="5111750"/>
          <p14:tracePt t="13867" x="4159250" y="5111750"/>
          <p14:tracePt t="13875" x="4165600" y="5111750"/>
          <p14:tracePt t="15795" x="4159250" y="5111750"/>
          <p14:tracePt t="15798" x="4114800" y="5111750"/>
          <p14:tracePt t="15812" x="4076700" y="5111750"/>
          <p14:tracePt t="15812" x="4025900" y="5111750"/>
          <p14:tracePt t="15829" x="3968750" y="5111750"/>
          <p14:tracePt t="15846" x="3930650" y="5111750"/>
          <p14:tracePt t="15862" x="3886200" y="5111750"/>
          <p14:tracePt t="15879" x="3829050" y="5118100"/>
          <p14:tracePt t="15895" x="3778250" y="5124450"/>
          <p14:tracePt t="15911" x="3695700" y="5124450"/>
          <p14:tracePt t="15928" x="3619500" y="5124450"/>
          <p14:tracePt t="15945" x="3530600" y="5124450"/>
          <p14:tracePt t="15961" x="3460750" y="5124450"/>
          <p14:tracePt t="15978" x="3384550" y="5124450"/>
          <p14:tracePt t="15996" x="3295650" y="5124450"/>
          <p14:tracePt t="16012" x="3225800" y="5124450"/>
          <p14:tracePt t="16028" x="3162300" y="5124450"/>
          <p14:tracePt t="16045" x="3124200" y="5124450"/>
          <p14:tracePt t="16061" x="3098800" y="5118100"/>
          <p14:tracePt t="16115" x="3092450" y="5118100"/>
          <p14:tracePt t="16539" x="3111500" y="5118100"/>
          <p14:tracePt t="16547" x="3149600" y="5118100"/>
          <p14:tracePt t="16555" x="3206750" y="5111750"/>
          <p14:tracePt t="16562" x="3587750" y="5060950"/>
          <p14:tracePt t="16579" x="4152900" y="4978400"/>
          <p14:tracePt t="16611" x="4838700" y="4876800"/>
          <p14:tracePt t="16612" x="5543550" y="4787900"/>
          <p14:tracePt t="16629" x="6165850" y="4686300"/>
          <p14:tracePt t="16645" x="6534150" y="4635500"/>
          <p14:tracePt t="16662" x="6737350" y="4591050"/>
          <p14:tracePt t="16678" x="6794500" y="4572000"/>
          <p14:tracePt t="16695" x="6800850" y="4565650"/>
          <p14:tracePt t="16712" x="6807200" y="4559300"/>
          <p14:tracePt t="16875" x="6794500" y="4559300"/>
          <p14:tracePt t="16887" x="6788150" y="4552950"/>
          <p14:tracePt t="16888" x="6781800" y="4546600"/>
          <p14:tracePt t="16895" x="6756400" y="4540250"/>
          <p14:tracePt t="16911" x="6718300" y="4527550"/>
          <p14:tracePt t="16929" x="6667500" y="4514850"/>
          <p14:tracePt t="16945" x="6616700" y="4495800"/>
          <p14:tracePt t="16962" x="6559550" y="4489450"/>
          <p14:tracePt t="16978" x="6489700" y="4470400"/>
          <p14:tracePt t="16995" x="6477000" y="4464050"/>
          <p14:tracePt t="17091" x="6502400" y="4457700"/>
          <p14:tracePt t="17099" x="6546850" y="4451350"/>
          <p14:tracePt t="17107" x="6610350" y="4438650"/>
          <p14:tracePt t="17115" x="6775450" y="4413250"/>
          <p14:tracePt t="17128" x="6940550" y="4394200"/>
          <p14:tracePt t="17145" x="7092950" y="4368800"/>
          <p14:tracePt t="17161" x="7194550" y="4349750"/>
          <p14:tracePt t="17178" x="7226300" y="4349750"/>
          <p14:tracePt t="17291" x="7200900" y="4349750"/>
          <p14:tracePt t="17300" x="7156450" y="4349750"/>
          <p14:tracePt t="17307" x="7105650" y="4349750"/>
          <p14:tracePt t="17315" x="6985000" y="4349750"/>
          <p14:tracePt t="17345" x="6870700" y="4349750"/>
          <p14:tracePt t="17345" x="6781800" y="4349750"/>
          <p14:tracePt t="17362" x="6731000" y="4349750"/>
          <p14:tracePt t="17378" x="6705600" y="4349750"/>
          <p14:tracePt t="17467" x="6718300" y="4349750"/>
          <p14:tracePt t="17476" x="6743700" y="4349750"/>
          <p14:tracePt t="17482" x="6775450" y="4349750"/>
          <p14:tracePt t="17495" x="6813550" y="4349750"/>
          <p14:tracePt t="17495" x="6953250" y="4349750"/>
          <p14:tracePt t="17511" x="7080250" y="4349750"/>
          <p14:tracePt t="17528" x="7200900" y="4349750"/>
          <p14:tracePt t="17545" x="7289800" y="4349750"/>
          <p14:tracePt t="17561" x="7327900" y="4349750"/>
          <p14:tracePt t="17578" x="7334250" y="4349750"/>
          <p14:tracePt t="17619" x="7340600" y="4349750"/>
          <p14:tracePt t="17716" x="7346950" y="4349750"/>
          <p14:tracePt t="17723" x="7372350" y="4343400"/>
          <p14:tracePt t="17731" x="7410450" y="4337050"/>
          <p14:tracePt t="17739" x="7454900" y="4330700"/>
          <p14:tracePt t="17745" x="7505700" y="4318000"/>
          <p14:tracePt t="17761" x="7600950" y="4298950"/>
          <p14:tracePt t="17761" x="7639050" y="4298950"/>
          <p14:tracePt t="17779" x="7727950" y="4292600"/>
          <p14:tracePt t="17795" x="7778750" y="4279900"/>
          <p14:tracePt t="17812" x="7791450" y="4279900"/>
          <p14:tracePt t="17859" x="7797800" y="4279900"/>
          <p14:tracePt t="18011" x="7785100" y="4279900"/>
          <p14:tracePt t="18012" x="7766050" y="4286250"/>
          <p14:tracePt t="18028" x="7747000" y="4292600"/>
          <p14:tracePt t="18029" x="7702550" y="4298950"/>
          <p14:tracePt t="18045" x="7683500" y="4298950"/>
          <p14:tracePt t="18061" x="7658100" y="4298950"/>
          <p14:tracePt t="18078" x="7651750" y="4298950"/>
          <p14:tracePt t="18131" x="7645400" y="4298950"/>
          <p14:tracePt t="18227" x="7626350" y="4298950"/>
          <p14:tracePt t="18235" x="7600950" y="4298950"/>
          <p14:tracePt t="18245" x="7575550" y="4305300"/>
          <p14:tracePt t="18245" x="7308850" y="4305300"/>
          <p14:tracePt t="18261" x="6794500" y="4387850"/>
          <p14:tracePt t="18278" x="6229350" y="4457700"/>
          <p14:tracePt t="18295" x="5765800" y="4540250"/>
          <p14:tracePt t="18312" x="5486400" y="4578350"/>
          <p14:tracePt t="18329" x="5372100" y="4578350"/>
          <p14:tracePt t="18345" x="5308600" y="4578350"/>
          <p14:tracePt t="18361" x="5283200" y="4578350"/>
          <p14:tracePt t="18378" x="5219700" y="4591050"/>
          <p14:tracePt t="18395" x="5149850" y="4603750"/>
          <p14:tracePt t="18412" x="5054600" y="4616450"/>
          <p14:tracePt t="18428" x="4959350" y="4641850"/>
          <p14:tracePt t="18445" x="4914900" y="4654550"/>
          <p14:tracePt t="18461" x="4895850" y="4660900"/>
          <p14:tracePt t="18478" x="4889500" y="4673600"/>
          <p14:tracePt t="18514" x="4883150" y="4673600"/>
          <p14:tracePt t="18547" x="4883150" y="4679950"/>
          <p14:tracePt t="18563" x="4889500" y="4699000"/>
          <p14:tracePt t="18587" x="4902200" y="4705350"/>
          <p14:tracePt t="18595" x="4914900" y="4718050"/>
          <p14:tracePt t="18603" x="4946650" y="4718050"/>
          <p14:tracePt t="18611" x="5041900" y="4737100"/>
          <p14:tracePt t="18628" x="5162550" y="4737100"/>
          <p14:tracePt t="18645" x="5257800" y="4737100"/>
          <p14:tracePt t="18661" x="5334000" y="4718050"/>
          <p14:tracePt t="18678" x="5378450" y="4673600"/>
          <p14:tracePt t="18695" x="5391150" y="4635500"/>
          <p14:tracePt t="18712" x="5391150" y="4597400"/>
          <p14:tracePt t="18728" x="5391150" y="4552950"/>
          <p14:tracePt t="18745" x="5365750" y="4502150"/>
          <p14:tracePt t="18761" x="5340350" y="4445000"/>
          <p14:tracePt t="18761" x="5327650" y="4413250"/>
          <p14:tracePt t="18779" x="5289550" y="4368800"/>
          <p14:tracePt t="18795" x="5251450" y="4324350"/>
          <p14:tracePt t="18811" x="5213350" y="4305300"/>
          <p14:tracePt t="18828" x="5162550" y="4298950"/>
          <p14:tracePt t="18845" x="5124450" y="4298950"/>
          <p14:tracePt t="18861" x="5073650" y="4298950"/>
          <p14:tracePt t="18878" x="5029200" y="4324350"/>
          <p14:tracePt t="18895" x="4978400" y="4406900"/>
          <p14:tracePt t="18912" x="4927600" y="4546600"/>
          <p14:tracePt t="18928" x="4902200" y="4692650"/>
          <p14:tracePt t="18945" x="4895850" y="4806950"/>
          <p14:tracePt t="18961" x="4895850" y="4902200"/>
          <p14:tracePt t="18961" x="4895850" y="4946650"/>
          <p14:tracePt t="18979" x="4902200" y="5041900"/>
          <p14:tracePt t="18995" x="4933950" y="5143500"/>
          <p14:tracePt t="19011" x="4959350" y="5245100"/>
          <p14:tracePt t="19028" x="4997450" y="5353050"/>
          <p14:tracePt t="19045" x="5022850" y="5454650"/>
          <p14:tracePt t="19061" x="5048250" y="5530850"/>
          <p14:tracePt t="19078" x="5067300" y="5581650"/>
          <p14:tracePt t="19094" x="5086350" y="5607050"/>
          <p14:tracePt t="19111" x="5105400" y="5632450"/>
          <p14:tracePt t="19128" x="5137150" y="5645150"/>
          <p14:tracePt t="19145" x="5187950" y="5657850"/>
          <p14:tracePt t="19161" x="5257800" y="5657850"/>
          <p14:tracePt t="19178" x="5391150" y="5645150"/>
          <p14:tracePt t="19195" x="5473700" y="5594350"/>
          <p14:tracePt t="19211" x="5556250" y="5511800"/>
          <p14:tracePt t="19228" x="5613400" y="5391150"/>
          <p14:tracePt t="19245" x="5638800" y="5270500"/>
          <p14:tracePt t="19261" x="5645150" y="5118100"/>
          <p14:tracePt t="19278" x="5645150" y="4959350"/>
          <p14:tracePt t="19294" x="5607050" y="4781550"/>
          <p14:tracePt t="19311" x="5556250" y="4610100"/>
          <p14:tracePt t="19328" x="5492750" y="4476750"/>
          <p14:tracePt t="19345" x="5429250" y="4381500"/>
          <p14:tracePt t="19345" x="5391150" y="4324350"/>
          <p14:tracePt t="19363" x="5346700" y="4279900"/>
          <p14:tracePt t="19378" x="5232400" y="4197350"/>
          <p14:tracePt t="19396" x="5175250" y="4171950"/>
          <p14:tracePt t="19411" x="5111750" y="4165600"/>
          <p14:tracePt t="19428" x="5060950" y="4165600"/>
          <p14:tracePt t="19444" x="5003800" y="4191000"/>
          <p14:tracePt t="19462" x="4940300" y="4241800"/>
          <p14:tracePt t="19478" x="4876800" y="4311650"/>
          <p14:tracePt t="19494" x="4838700" y="4387850"/>
          <p14:tracePt t="19511" x="4819650" y="4451350"/>
          <p14:tracePt t="19528" x="4806950" y="4565650"/>
          <p14:tracePt t="19545" x="4806950" y="4699000"/>
          <p14:tracePt t="19562" x="4806950" y="4768850"/>
          <p14:tracePt t="19578" x="4845050" y="4902200"/>
          <p14:tracePt t="19596" x="4883150" y="5035550"/>
          <p14:tracePt t="19611" x="4933950" y="5162550"/>
          <p14:tracePt t="19628" x="4984750" y="5276850"/>
          <p14:tracePt t="19645" x="5035550" y="5378450"/>
          <p14:tracePt t="19661" x="5092700" y="5467350"/>
          <p14:tracePt t="19678" x="5130800" y="5530850"/>
          <p14:tracePt t="19695" x="5187950" y="5594350"/>
          <p14:tracePt t="19711" x="5245100" y="5645150"/>
          <p14:tracePt t="19728" x="5308600" y="5683250"/>
          <p14:tracePt t="19744" x="5346700" y="5702300"/>
          <p14:tracePt t="19761" x="5384800" y="5721350"/>
          <p14:tracePt t="19778" x="5441950" y="5721350"/>
          <p14:tracePt t="19795" x="5492750" y="5721350"/>
          <p14:tracePt t="19811" x="5575300" y="5651500"/>
          <p14:tracePt t="19828" x="5645150" y="5530850"/>
          <p14:tracePt t="19844" x="5702300" y="5321300"/>
          <p14:tracePt t="19862" x="5746750" y="5060950"/>
          <p14:tracePt t="19878" x="5765800" y="4870450"/>
          <p14:tracePt t="19895" x="5772150" y="4718050"/>
          <p14:tracePt t="19911" x="5772150" y="4572000"/>
          <p14:tracePt t="19928" x="5727700" y="4419600"/>
          <p14:tracePt t="19946" x="5657850" y="4279900"/>
          <p14:tracePt t="19962" x="5562600" y="4146550"/>
          <p14:tracePt t="19979" x="5448300" y="4025900"/>
          <p14:tracePt t="19997" x="5403850" y="3987800"/>
          <p14:tracePt t="20012" x="5359400" y="3968750"/>
          <p14:tracePt t="20029" x="5314950" y="3962400"/>
          <p14:tracePt t="20046" x="5276850" y="3949700"/>
          <p14:tracePt t="20063" x="5226050" y="3949700"/>
          <p14:tracePt t="20079" x="5168900" y="3949700"/>
          <p14:tracePt t="20096" x="5099050" y="3981450"/>
          <p14:tracePt t="20112" x="5029200" y="4032250"/>
          <p14:tracePt t="20129" x="4978400" y="4076700"/>
          <p14:tracePt t="20145" x="4933950" y="4127500"/>
          <p14:tracePt t="20162" x="4895850" y="4197350"/>
          <p14:tracePt t="20179" x="4876800" y="4292600"/>
          <p14:tracePt t="20196" x="4857750" y="4368800"/>
          <p14:tracePt t="20212" x="4851400" y="4419600"/>
          <p14:tracePt t="20229" x="4851400" y="4425950"/>
          <p14:tracePt t="20246" x="4851400" y="4476750"/>
          <p14:tracePt t="20263" x="4851400" y="4533900"/>
          <p14:tracePt t="20279" x="4851400" y="4610100"/>
          <p14:tracePt t="20296" x="4851400" y="4654550"/>
          <p14:tracePt t="20312" x="4851400" y="4692650"/>
          <p14:tracePt t="20329" x="4851400" y="4724400"/>
          <p14:tracePt t="20345" x="4851400" y="4737100"/>
          <p14:tracePt t="20363" x="4851400" y="4743450"/>
          <p14:tracePt t="20379" x="4851400" y="4756150"/>
          <p14:tracePt t="20417" x="4851400" y="4762500"/>
          <p14:tracePt t="20812" x="4870450" y="4813300"/>
          <p14:tracePt t="20821" x="4914900" y="4883150"/>
          <p14:tracePt t="20822" x="4953000" y="4959350"/>
          <p14:tracePt t="20829" x="5080000" y="5124450"/>
          <p14:tracePt t="20847" x="5257800" y="5346700"/>
          <p14:tracePt t="20862" x="5467350" y="5562600"/>
          <p14:tracePt t="20879" x="5721350" y="5746750"/>
          <p14:tracePt t="20896" x="5905500" y="5854700"/>
          <p14:tracePt t="20912" x="6057900" y="5905500"/>
          <p14:tracePt t="20929" x="6203950" y="5924550"/>
          <p14:tracePt t="20946" x="6324600" y="5924550"/>
          <p14:tracePt t="20962" x="6451600" y="5924550"/>
          <p14:tracePt t="20979" x="6667500" y="5861050"/>
          <p14:tracePt t="20997" x="6794500" y="5822950"/>
          <p14:tracePt t="21012" x="6902450" y="5778500"/>
          <p14:tracePt t="21029" x="7016750" y="5740400"/>
          <p14:tracePt t="21045" x="7099300" y="5708650"/>
          <p14:tracePt t="21062" x="7169150" y="5676900"/>
          <p14:tracePt t="21080" x="7232650" y="5645150"/>
          <p14:tracePt t="21095" x="7302500" y="5619750"/>
          <p14:tracePt t="21113" x="7366000" y="5588000"/>
          <p14:tracePt t="21129" x="7461250" y="5556250"/>
          <p14:tracePt t="21146" x="7543800" y="5537200"/>
          <p14:tracePt t="21162" x="7632700" y="5511800"/>
          <p14:tracePt t="21179" x="7772400" y="5480050"/>
          <p14:tracePt t="21196" x="7867650" y="5448300"/>
          <p14:tracePt t="21213" x="7962900" y="5416550"/>
          <p14:tracePt t="21229" x="8064500" y="5365750"/>
          <p14:tracePt t="21246" x="8172450" y="5270500"/>
          <p14:tracePt t="21262" x="8223250" y="5137150"/>
          <p14:tracePt t="21279" x="8235950" y="4997450"/>
          <p14:tracePt t="21295" x="8235950" y="4921250"/>
          <p14:tracePt t="21312" x="8204200" y="4845050"/>
          <p14:tracePt t="21329" x="8121650" y="4756150"/>
          <p14:tracePt t="21346" x="7988300" y="4667250"/>
          <p14:tracePt t="21362" x="7835900" y="4616450"/>
          <p14:tracePt t="21362" x="7766050" y="4603750"/>
          <p14:tracePt t="21381" x="7613650" y="4603750"/>
          <p14:tracePt t="21396" x="7454900" y="4629150"/>
          <p14:tracePt t="21413" x="7283450" y="4692650"/>
          <p14:tracePt t="21429" x="7131050" y="4768850"/>
          <p14:tracePt t="21446" x="7029450" y="4851400"/>
          <p14:tracePt t="21462" x="6934200" y="4959350"/>
          <p14:tracePt t="21479" x="6870700" y="5086350"/>
          <p14:tracePt t="21495" x="6838950" y="5232400"/>
          <p14:tracePt t="21512" x="6826250" y="5391150"/>
          <p14:tracePt t="21529" x="6819900" y="5568950"/>
          <p14:tracePt t="21546" x="6819900" y="5759450"/>
          <p14:tracePt t="21562" x="6819900" y="5962650"/>
          <p14:tracePt t="21579" x="6864350" y="6178550"/>
          <p14:tracePt t="21596" x="6927850" y="6305550"/>
          <p14:tracePt t="21613" x="6991350" y="6394450"/>
          <p14:tracePt t="21629" x="7073900" y="6470650"/>
          <p14:tracePt t="21646" x="7175500" y="6515100"/>
          <p14:tracePt t="21662" x="7327900" y="6559550"/>
          <p14:tracePt t="21679" x="7493000" y="6591300"/>
          <p14:tracePt t="21695" x="7651750" y="6591300"/>
          <p14:tracePt t="21713" x="7810500" y="6591300"/>
          <p14:tracePt t="21729" x="7950200" y="6578600"/>
          <p14:tracePt t="21746" x="8064500" y="6546850"/>
          <p14:tracePt t="21762" x="8153400" y="6489700"/>
          <p14:tracePt t="21779" x="8229600" y="6407150"/>
          <p14:tracePt t="21796" x="8248650" y="6324600"/>
          <p14:tracePt t="21812" x="8255000" y="6184900"/>
          <p14:tracePt t="21829" x="8255000" y="6007100"/>
          <p14:tracePt t="21846" x="8204200" y="5835650"/>
          <p14:tracePt t="21862" x="8128000" y="5657850"/>
          <p14:tracePt t="21879" x="8032750" y="5486400"/>
          <p14:tracePt t="21896" x="7924800" y="5334000"/>
          <p14:tracePt t="21913" x="7816850" y="5213350"/>
          <p14:tracePt t="21929" x="7696200" y="5111750"/>
          <p14:tracePt t="21946" x="7569200" y="5035550"/>
          <p14:tracePt t="21962" x="7442200" y="4984750"/>
          <p14:tracePt t="21962" x="7385050" y="4972050"/>
          <p14:tracePt t="21980" x="7270750" y="4940300"/>
          <p14:tracePt t="21996" x="7194550" y="4940300"/>
          <p14:tracePt t="22012" x="7131050" y="4940300"/>
          <p14:tracePt t="22029" x="7054850" y="4984750"/>
          <p14:tracePt t="22046" x="6991350" y="5029200"/>
          <p14:tracePt t="22062" x="6946900" y="5073650"/>
          <p14:tracePt t="22079" x="6908800" y="5149850"/>
          <p14:tracePt t="22095" x="6889750" y="5238750"/>
          <p14:tracePt t="22112" x="6877050" y="5346700"/>
          <p14:tracePt t="22129" x="6877050" y="5448300"/>
          <p14:tracePt t="22146" x="6877050" y="5556250"/>
          <p14:tracePt t="22162" x="6877050" y="5651500"/>
          <p14:tracePt t="22162" x="6877050" y="5695950"/>
          <p14:tracePt t="22180" x="6896100" y="5784850"/>
          <p14:tracePt t="22196" x="6908800" y="5873750"/>
          <p14:tracePt t="22212" x="6927850" y="5924550"/>
          <p14:tracePt t="22229" x="6953250" y="5975350"/>
          <p14:tracePt t="22245" x="6965950" y="6013450"/>
          <p14:tracePt t="22262" x="6997700" y="6064250"/>
          <p14:tracePt t="22279" x="7016750" y="6089650"/>
          <p14:tracePt t="22295" x="7048500" y="6115050"/>
          <p14:tracePt t="22312" x="7092950" y="6140450"/>
          <p14:tracePt t="22329" x="7156450" y="6172200"/>
          <p14:tracePt t="22346" x="7239000" y="6191250"/>
          <p14:tracePt t="22362" x="7334250" y="6191250"/>
          <p14:tracePt t="22379" x="7505700" y="6191250"/>
          <p14:tracePt t="22397" x="7620000" y="6140450"/>
          <p14:tracePt t="22412" x="7727950" y="6070600"/>
          <p14:tracePt t="22429" x="7791450" y="6019800"/>
          <p14:tracePt t="22445" x="7823200" y="5988050"/>
          <p14:tracePt t="22462" x="7829550" y="5949950"/>
          <p14:tracePt t="22479" x="7816850" y="5899150"/>
          <p14:tracePt t="22495" x="7778750" y="5835650"/>
          <p14:tracePt t="22512" x="7702550" y="5772150"/>
          <p14:tracePt t="22529" x="7575550" y="5702300"/>
          <p14:tracePt t="22546" x="7448550" y="5664200"/>
          <p14:tracePt t="22562" x="7327900" y="5632450"/>
          <p14:tracePt t="22578" x="7213600" y="5613400"/>
          <p14:tracePt t="22595" x="7099300" y="5594350"/>
          <p14:tracePt t="22612" x="7073900" y="5588000"/>
          <p14:tracePt t="22629" x="7067550" y="5588000"/>
          <p14:tracePt t="22645" x="7061200" y="5588000"/>
          <p14:tracePt t="22740" x="7061200" y="5581650"/>
          <p14:tracePt t="22748" x="7067550" y="5575300"/>
          <p14:tracePt t="22755" x="7073900" y="5556250"/>
          <p14:tracePt t="22762" x="7105650" y="5518150"/>
          <p14:tracePt t="22779" x="7156450" y="5403850"/>
          <p14:tracePt t="22797" x="7175500" y="5321300"/>
          <p14:tracePt t="22812" x="7175500" y="5238750"/>
          <p14:tracePt t="22829" x="7175500" y="5175250"/>
          <p14:tracePt t="22845" x="7150100" y="5124450"/>
          <p14:tracePt t="22862" x="7112000" y="5073650"/>
          <p14:tracePt t="22879" x="7080250" y="5016500"/>
          <p14:tracePt t="22896" x="7042150" y="4972050"/>
          <p14:tracePt t="22912" x="7023100" y="4940300"/>
          <p14:tracePt t="22929" x="7010400" y="4933950"/>
          <p14:tracePt t="22945" x="7010400" y="4921250"/>
          <p14:tracePt t="23012" x="7010400" y="4914900"/>
          <p14:tracePt t="23020" x="7016750" y="4914900"/>
          <p14:tracePt t="23036" x="7029450" y="4908550"/>
          <p14:tracePt t="23044" x="7061200" y="4902200"/>
          <p14:tracePt t="23054" x="7073900" y="4895850"/>
          <p14:tracePt t="23062" x="7131050" y="4883150"/>
          <p14:tracePt t="23079" x="7226300" y="4870450"/>
          <p14:tracePt t="23095" x="7340600" y="4864100"/>
          <p14:tracePt t="23112" x="7435850" y="4864100"/>
          <p14:tracePt t="23129" x="7512050" y="4864100"/>
          <p14:tracePt t="23145" x="7550150" y="4864100"/>
          <p14:tracePt t="23162" x="7562850" y="4857750"/>
          <p14:tracePt t="23235" x="7556500" y="4857750"/>
          <p14:tracePt t="23244" x="7524750" y="4857750"/>
          <p14:tracePt t="23245" x="7423150" y="4857750"/>
          <p14:tracePt t="23262" x="7264400" y="4870450"/>
          <p14:tracePt t="23279" x="7099300" y="4895850"/>
          <p14:tracePt t="23296" x="6965950" y="4914900"/>
          <p14:tracePt t="23312" x="6877050" y="4927600"/>
          <p14:tracePt t="23329" x="6838950" y="4933950"/>
          <p14:tracePt t="23364" x="6832600" y="4933950"/>
          <p14:tracePt t="23420" x="6845300" y="4933950"/>
          <p14:tracePt t="23428" x="6870700" y="4933950"/>
          <p14:tracePt t="23428" x="6902450" y="4940300"/>
          <p14:tracePt t="23438" x="6959600" y="4940300"/>
          <p14:tracePt t="23452" x="7105650" y="4940300"/>
          <p14:tracePt t="23463" x="7277100" y="4940300"/>
          <p14:tracePt t="23479" x="7404100" y="4940300"/>
          <p14:tracePt t="23496" x="7473950" y="4940300"/>
          <p14:tracePt t="23512" x="7493000" y="4940300"/>
          <p14:tracePt t="23580" x="7486650" y="4946650"/>
          <p14:tracePt t="23580" x="7461250" y="4953000"/>
          <p14:tracePt t="23595" x="7416800" y="4959350"/>
          <p14:tracePt t="23604" x="7378700" y="4959350"/>
          <p14:tracePt t="23612" x="7302500" y="4978400"/>
          <p14:tracePt t="23628" x="7251700" y="4991100"/>
          <p14:tracePt t="23629" x="7162800" y="5016500"/>
          <p14:tracePt t="23645" x="7086600" y="5022850"/>
          <p14:tracePt t="23662" x="7042150" y="5029200"/>
          <p14:tracePt t="23679" x="7023100" y="5029200"/>
          <p14:tracePt t="23780" x="7035800" y="5029200"/>
          <p14:tracePt t="23785" x="7054850" y="5029200"/>
          <p14:tracePt t="23796" x="7080250" y="5029200"/>
          <p14:tracePt t="23797" x="7169150" y="5029200"/>
          <p14:tracePt t="23812" x="7264400" y="5029200"/>
          <p14:tracePt t="23829" x="7340600" y="5029200"/>
          <p14:tracePt t="23845" x="7397750" y="5029200"/>
          <p14:tracePt t="23862" x="7410450" y="5029200"/>
          <p14:tracePt t="23879" x="7416800" y="5029200"/>
          <p14:tracePt t="23956" x="7410450" y="5029200"/>
          <p14:tracePt t="23964" x="7391400" y="5035550"/>
          <p14:tracePt t="23972" x="7378700" y="5035550"/>
          <p14:tracePt t="23980" x="7308850" y="5035550"/>
          <p14:tracePt t="23980" x="7270750" y="5035550"/>
          <p14:tracePt t="23996" x="7169150" y="5035550"/>
          <p14:tracePt t="24012" x="7105650" y="5035550"/>
          <p14:tracePt t="24029" x="7086600" y="5029200"/>
          <p14:tracePt t="24099" x="7092950" y="5029200"/>
          <p14:tracePt t="24108" x="7112000" y="5029200"/>
          <p14:tracePt t="24108" x="7143750" y="5022850"/>
          <p14:tracePt t="24124" x="7188200" y="5016500"/>
          <p14:tracePt t="24132" x="7232650" y="5010150"/>
          <p14:tracePt t="24140" x="7270750" y="5003800"/>
          <p14:tracePt t="24148" x="7346950" y="4997450"/>
          <p14:tracePt t="24162" x="7378700" y="4991100"/>
          <p14:tracePt t="24276" x="7372350" y="4991100"/>
          <p14:tracePt t="24280" x="7366000" y="4991100"/>
          <p14:tracePt t="24295" x="7353300" y="4991100"/>
          <p14:tracePt t="24296" x="7308850" y="4991100"/>
          <p14:tracePt t="24312" x="7245350" y="4991100"/>
          <p14:tracePt t="24329" x="7181850" y="4991100"/>
          <p14:tracePt t="24345" x="7137400" y="4991100"/>
          <p14:tracePt t="24362" x="7092950" y="4991100"/>
          <p14:tracePt t="24379" x="7067550" y="4991100"/>
          <p14:tracePt t="24396" x="7054850" y="4991100"/>
          <p14:tracePt t="24413" x="7048500" y="4991100"/>
          <p14:tracePt t="24452" x="7048500" y="4984750"/>
          <p14:tracePt t="24492" x="7042150" y="4984750"/>
          <p14:tracePt t="24524" x="7035800" y="4984750"/>
          <p14:tracePt t="24555" x="7029450" y="4984750"/>
          <p14:tracePt t="24852" x="7035800" y="4984750"/>
          <p14:tracePt t="24860" x="7048500" y="4984750"/>
          <p14:tracePt t="24868" x="7086600" y="4984750"/>
          <p14:tracePt t="24895" x="7105650" y="4984750"/>
          <p14:tracePt t="24896" x="7137400" y="4984750"/>
          <p14:tracePt t="24913" x="7156450" y="4984750"/>
          <p14:tracePt t="24929" x="7181850" y="4984750"/>
          <p14:tracePt t="24946" x="7213600" y="4984750"/>
          <p14:tracePt t="24962" x="7258050" y="4984750"/>
          <p14:tracePt t="24979" x="7391400" y="4984750"/>
          <p14:tracePt t="24996" x="7524750" y="4984750"/>
          <p14:tracePt t="25012" x="7683500" y="4984750"/>
          <p14:tracePt t="25029" x="7823200" y="4984750"/>
          <p14:tracePt t="25046" x="7950200" y="4984750"/>
          <p14:tracePt t="25062" x="8013700" y="4984750"/>
          <p14:tracePt t="25079" x="8058150" y="4984750"/>
          <p14:tracePt t="25095" x="8096250" y="4978400"/>
          <p14:tracePt t="25112" x="8134350" y="4959350"/>
          <p14:tracePt t="25129" x="8166100" y="4946650"/>
          <p14:tracePt t="25146" x="8204200" y="4933950"/>
          <p14:tracePt t="25162" x="8210550" y="4927600"/>
          <p14:tracePt t="25179" x="8216900" y="4921250"/>
          <p14:tracePt t="25228" x="8210550" y="4921250"/>
          <p14:tracePt t="25235" x="8178800" y="4921250"/>
          <p14:tracePt t="25238" x="8147050" y="4921250"/>
          <p14:tracePt t="25245" x="7975600" y="4921250"/>
          <p14:tracePt t="25262" x="7766050" y="4921250"/>
          <p14:tracePt t="25279" x="7429500" y="4921250"/>
          <p14:tracePt t="25295" x="7054850" y="4927600"/>
          <p14:tracePt t="25312" x="6724650" y="4946650"/>
          <p14:tracePt t="25329" x="6413500" y="5016500"/>
          <p14:tracePt t="25346" x="6210300" y="5099050"/>
          <p14:tracePt t="25362" x="6165850" y="5149850"/>
          <p14:tracePt t="25362" x="6146800" y="5162550"/>
          <p14:tracePt t="25380" x="6121400" y="5264150"/>
          <p14:tracePt t="25396" x="6134100" y="5340350"/>
          <p14:tracePt t="25412" x="6191250" y="5410200"/>
          <p14:tracePt t="25429" x="6261100" y="5454650"/>
          <p14:tracePt t="25446" x="6407150" y="5492750"/>
          <p14:tracePt t="25462" x="6572250" y="5518150"/>
          <p14:tracePt t="25479" x="6743700" y="5518150"/>
          <p14:tracePt t="25495" x="6946900" y="5524500"/>
          <p14:tracePt t="25512" x="7118350" y="5518150"/>
          <p14:tracePt t="25529" x="7251700" y="5473700"/>
          <p14:tracePt t="25545" x="7327900" y="5422900"/>
          <p14:tracePt t="25562" x="7404100" y="5365750"/>
          <p14:tracePt t="25562" x="7423150" y="5321300"/>
          <p14:tracePt t="25580" x="7442200" y="5200650"/>
          <p14:tracePt t="25596" x="7442200" y="5048250"/>
          <p14:tracePt t="25612" x="7404100" y="4914900"/>
          <p14:tracePt t="25629" x="7366000" y="4787900"/>
          <p14:tracePt t="25645" x="7302500" y="4686300"/>
          <p14:tracePt t="25662" x="7226300" y="4603750"/>
          <p14:tracePt t="25679" x="7124700" y="4565650"/>
          <p14:tracePt t="25695" x="7092950" y="4552950"/>
          <p14:tracePt t="25712" x="7042150" y="4559300"/>
          <p14:tracePt t="25729" x="6972300" y="4603750"/>
          <p14:tracePt t="25746" x="6921500" y="4667250"/>
          <p14:tracePt t="25762" x="6896100" y="4718050"/>
          <p14:tracePt t="25779" x="6896100" y="4743450"/>
          <p14:tracePt t="25796" x="6896100" y="4749800"/>
          <p14:tracePt t="25812" x="6896100" y="4762500"/>
          <p14:tracePt t="25829" x="6908800" y="4794250"/>
          <p14:tracePt t="25845" x="6915150" y="4826000"/>
          <p14:tracePt t="25862" x="6953250" y="4927600"/>
          <p14:tracePt t="25879" x="6997700" y="5073650"/>
          <p14:tracePt t="25895" x="7073900" y="5334000"/>
          <p14:tracePt t="25912" x="7150100" y="5619750"/>
          <p14:tracePt t="25929" x="7226300" y="5854700"/>
          <p14:tracePt t="25945" x="7321550" y="6000750"/>
          <p14:tracePt t="25963" x="7454900" y="6140450"/>
          <p14:tracePt t="25979" x="7512050" y="6172200"/>
          <p14:tracePt t="25995" x="7562850" y="6191250"/>
          <p14:tracePt t="26012" x="7626350" y="6203950"/>
          <p14:tracePt t="26028" x="7721600" y="6203950"/>
          <p14:tracePt t="26045" x="7823200" y="6210300"/>
          <p14:tracePt t="26061" x="7924800" y="6210300"/>
          <p14:tracePt t="26078" x="7988300" y="6210300"/>
          <p14:tracePt t="26096" x="8026400" y="6210300"/>
          <p14:tracePt t="26112" x="8058150" y="6210300"/>
          <p14:tracePt t="26129" x="8070850" y="6210300"/>
          <p14:tracePt t="26145" x="8083550" y="6197600"/>
          <p14:tracePt t="26162" x="8089900" y="6153150"/>
          <p14:tracePt t="26179" x="8077200" y="6007100"/>
          <p14:tracePt t="26197" x="8020050" y="5911850"/>
          <p14:tracePt t="26212" x="7937500" y="5810250"/>
          <p14:tracePt t="26229" x="7848600" y="5727700"/>
          <p14:tracePt t="26245" x="7734300" y="5676900"/>
          <p14:tracePt t="26262" x="7588250" y="5651500"/>
          <p14:tracePt t="26279" x="7467600" y="5645150"/>
          <p14:tracePt t="26295" x="7346950" y="5645150"/>
          <p14:tracePt t="26311" x="7226300" y="5708650"/>
          <p14:tracePt t="26328" x="7112000" y="5791200"/>
          <p14:tracePt t="26344" x="7016750" y="5886450"/>
          <p14:tracePt t="26362" x="6953250" y="5962650"/>
          <p14:tracePt t="26379" x="6915150" y="6083300"/>
          <p14:tracePt t="26396" x="6902450" y="6146800"/>
          <p14:tracePt t="26412" x="6902450" y="6197600"/>
          <p14:tracePt t="26429" x="6921500" y="6254750"/>
          <p14:tracePt t="26445" x="6959600" y="6305550"/>
          <p14:tracePt t="26462" x="6985000" y="6356350"/>
          <p14:tracePt t="26478" x="7035800" y="6407150"/>
          <p14:tracePt t="26494" x="7086600" y="6438900"/>
          <p14:tracePt t="26511" x="7181850" y="6477000"/>
          <p14:tracePt t="26528" x="7296150" y="6521450"/>
          <p14:tracePt t="26545" x="7454900" y="6553200"/>
          <p14:tracePt t="26562" x="7632700" y="6584950"/>
          <p14:tracePt t="26579" x="7893050" y="6604000"/>
          <p14:tracePt t="26596" x="8032750" y="6604000"/>
          <p14:tracePt t="26612" x="8115300" y="6604000"/>
          <p14:tracePt t="26629" x="8178800" y="6591300"/>
          <p14:tracePt t="26645" x="8216900" y="6553200"/>
          <p14:tracePt t="26662" x="8235950" y="6489700"/>
          <p14:tracePt t="26679" x="8242300" y="6419850"/>
          <p14:tracePt t="26695" x="8242300" y="6350000"/>
          <p14:tracePt t="26711" x="8242300" y="6299200"/>
          <p14:tracePt t="26728" x="8223250" y="6229350"/>
          <p14:tracePt t="26745" x="8197850" y="6172200"/>
          <p14:tracePt t="26762" x="8134350" y="6083300"/>
          <p14:tracePt t="26779" x="8039100" y="5981700"/>
          <p14:tracePt t="26796" x="7950200" y="5911850"/>
          <p14:tracePt t="26812" x="7842250" y="5861050"/>
          <p14:tracePt t="26829" x="7740650" y="5829300"/>
          <p14:tracePt t="26845" x="7632700" y="5810250"/>
          <p14:tracePt t="26862" x="7543800" y="5797550"/>
          <p14:tracePt t="26879" x="7454900" y="5797550"/>
          <p14:tracePt t="26896" x="7372350" y="5797550"/>
          <p14:tracePt t="26912" x="7283450" y="5816600"/>
          <p14:tracePt t="26929" x="7226300" y="5848350"/>
          <p14:tracePt t="26945" x="7181850" y="5892800"/>
          <p14:tracePt t="26962" x="7131050" y="5943600"/>
          <p14:tracePt t="26979" x="7099300" y="6007100"/>
          <p14:tracePt t="26996" x="7086600" y="6064250"/>
          <p14:tracePt t="27012" x="7086600" y="6102350"/>
          <p14:tracePt t="27029" x="7086600" y="6146800"/>
          <p14:tracePt t="27045" x="7086600" y="6184900"/>
          <p14:tracePt t="27062" x="7099300" y="6223000"/>
          <p14:tracePt t="27078" x="7105650" y="6261100"/>
          <p14:tracePt t="27095" x="7137400" y="6311900"/>
          <p14:tracePt t="27112" x="7162800" y="6356350"/>
          <p14:tracePt t="27129" x="7200900" y="6394450"/>
          <p14:tracePt t="27145" x="7264400" y="6445250"/>
          <p14:tracePt t="27162" x="7372350" y="6489700"/>
          <p14:tracePt t="27179" x="7556500" y="6546850"/>
          <p14:tracePt t="27196" x="7670800" y="6565900"/>
          <p14:tracePt t="27212" x="7772400" y="6572250"/>
          <p14:tracePt t="27229" x="7880350" y="6572250"/>
          <p14:tracePt t="27245" x="7969250" y="6572250"/>
          <p14:tracePt t="27262" x="8051800" y="6546850"/>
          <p14:tracePt t="27279" x="8121650" y="6502400"/>
          <p14:tracePt t="27295" x="8159750" y="6432550"/>
          <p14:tracePt t="27312" x="8178800" y="6318250"/>
          <p14:tracePt t="27329" x="8178800" y="6165850"/>
          <p14:tracePt t="27345" x="8172450" y="6026150"/>
          <p14:tracePt t="27362" x="8128000" y="5905500"/>
          <p14:tracePt t="27379" x="8058150" y="5784850"/>
          <p14:tracePt t="27396" x="8001000" y="5721350"/>
          <p14:tracePt t="27412" x="7937500" y="5664200"/>
          <p14:tracePt t="27428" x="7835900" y="5613400"/>
          <p14:tracePt t="27445" x="7708900" y="5581650"/>
          <p14:tracePt t="27463" x="7562850" y="5562600"/>
          <p14:tracePt t="27479" x="7423150" y="5549900"/>
          <p14:tracePt t="27496" x="7283450" y="5549900"/>
          <p14:tracePt t="27512" x="7169150" y="5562600"/>
          <p14:tracePt t="27529" x="7042150" y="5607050"/>
          <p14:tracePt t="27545" x="6940550" y="5638800"/>
          <p14:tracePt t="27562" x="6864350" y="5695950"/>
          <p14:tracePt t="27579" x="6769100" y="5765800"/>
          <p14:tracePt t="27596" x="6731000" y="5829300"/>
          <p14:tracePt t="27612" x="6699250" y="5911850"/>
          <p14:tracePt t="27629" x="6692900" y="5994400"/>
          <p14:tracePt t="27646" x="6692900" y="6070600"/>
          <p14:tracePt t="27662" x="6692900" y="6146800"/>
          <p14:tracePt t="27679" x="6705600" y="6210300"/>
          <p14:tracePt t="27695" x="6724650" y="6267450"/>
          <p14:tracePt t="27712" x="6769100" y="6330950"/>
          <p14:tracePt t="27729" x="6800850" y="6369050"/>
          <p14:tracePt t="27745" x="6845300" y="6413500"/>
          <p14:tracePt t="27762" x="6915150" y="6457950"/>
          <p14:tracePt t="27779" x="7054850" y="6508750"/>
          <p14:tracePt t="27796" x="7156450" y="6540500"/>
          <p14:tracePt t="27812" x="7245350" y="6546850"/>
          <p14:tracePt t="27829" x="7378700" y="6565900"/>
          <p14:tracePt t="27846" x="7512050" y="6565900"/>
          <p14:tracePt t="27862" x="7626350" y="6565900"/>
          <p14:tracePt t="27879" x="7715250" y="6559550"/>
          <p14:tracePt t="27895" x="7785100" y="6521450"/>
          <p14:tracePt t="27912" x="7842250" y="6464300"/>
          <p14:tracePt t="27928" x="7880350" y="6394450"/>
          <p14:tracePt t="27945" x="7899400" y="6337300"/>
          <p14:tracePt t="27962" x="7899400" y="6280150"/>
          <p14:tracePt t="27962" x="7899400" y="6248400"/>
          <p14:tracePt t="27980" x="7899400" y="6178550"/>
          <p14:tracePt t="27996" x="7867650" y="6102350"/>
          <p14:tracePt t="28012" x="7835900" y="6032500"/>
          <p14:tracePt t="28029" x="7797800" y="5962650"/>
          <p14:tracePt t="28046" x="7753350" y="5918200"/>
          <p14:tracePt t="28062" x="7734300" y="5899150"/>
          <p14:tracePt t="28079" x="7721600" y="5886450"/>
          <p14:tracePt t="28095" x="7708900" y="5880100"/>
          <p14:tracePt t="28112" x="7683500" y="5873750"/>
          <p14:tracePt t="28129" x="7658100" y="5867400"/>
          <p14:tracePt t="28145" x="7620000" y="5867400"/>
          <p14:tracePt t="28163" x="7588250" y="5867400"/>
          <p14:tracePt t="28179" x="7575550" y="5867400"/>
          <p14:tracePt t="28195" x="7562850" y="5867400"/>
          <p14:tracePt t="28819" x="7575550" y="5867400"/>
          <p14:tracePt t="28838" x="7620000" y="5867400"/>
          <p14:tracePt t="28839" x="7645400" y="5867400"/>
          <p14:tracePt t="28846" x="7683500" y="5867400"/>
          <p14:tracePt t="28862" x="7715250" y="5867400"/>
          <p14:tracePt t="28878" x="7740650" y="5867400"/>
          <p14:tracePt t="28895" x="7747000" y="5867400"/>
          <p14:tracePt t="28912" x="7759700" y="5867400"/>
          <p14:tracePt t="28928" x="7772400" y="5861050"/>
          <p14:tracePt t="28946" x="7778750" y="5854700"/>
          <p14:tracePt t="28962" x="7785100" y="5854700"/>
          <p14:tracePt t="28978" x="7797800" y="5848350"/>
          <p14:tracePt t="29027" x="7797800" y="5842000"/>
          <p14:tracePt t="29043" x="7804150" y="5842000"/>
          <p14:tracePt t="29059" x="7804150" y="5835650"/>
          <p14:tracePt t="29061" x="7804150" y="5829300"/>
          <p14:tracePt t="29070" x="7810500" y="5829300"/>
          <p14:tracePt t="29078" x="7810500" y="5822950"/>
          <p14:tracePt t="29095" x="7810500" y="5810250"/>
          <p14:tracePt t="29112" x="7810500" y="5784850"/>
          <p14:tracePt t="29128" x="7810500" y="5753100"/>
          <p14:tracePt t="29145" x="7778750" y="5708650"/>
          <p14:tracePt t="29162" x="7734300" y="5670550"/>
          <p14:tracePt t="29179" x="7581900" y="5607050"/>
          <p14:tracePt t="29195" x="7391400" y="5588000"/>
          <p14:tracePt t="29212" x="7175500" y="5581650"/>
          <p14:tracePt t="29229" x="6997700" y="5594350"/>
          <p14:tracePt t="29245" x="6851650" y="5651500"/>
          <p14:tracePt t="29262" x="6756400" y="5715000"/>
          <p14:tracePt t="29278" x="6699250" y="5784850"/>
          <p14:tracePt t="29295" x="6686550" y="5854700"/>
          <p14:tracePt t="29312" x="6686550" y="5911850"/>
          <p14:tracePt t="29329" x="6692900" y="5962650"/>
          <p14:tracePt t="29345" x="6731000" y="6013450"/>
          <p14:tracePt t="29362" x="6762750" y="6070600"/>
          <p14:tracePt t="29378" x="6845300" y="6172200"/>
          <p14:tracePt t="29396" x="6921500" y="6261100"/>
          <p14:tracePt t="29412" x="6991350" y="6337300"/>
          <p14:tracePt t="29429" x="7105650" y="6407150"/>
          <p14:tracePt t="29445" x="7239000" y="6445250"/>
          <p14:tracePt t="29462" x="7366000" y="6477000"/>
          <p14:tracePt t="29479" x="7480300" y="6489700"/>
          <p14:tracePt t="29496" x="7543800" y="6489700"/>
          <p14:tracePt t="29512" x="7651750" y="6489700"/>
          <p14:tracePt t="29529" x="7753350" y="6464300"/>
          <p14:tracePt t="29545" x="7829550" y="6413500"/>
          <p14:tracePt t="29562" x="7886700" y="6362700"/>
          <p14:tracePt t="29578" x="7931150" y="6223000"/>
          <p14:tracePt t="29596" x="7943850" y="6134100"/>
          <p14:tracePt t="29612" x="7943850" y="6064250"/>
          <p14:tracePt t="29629" x="7943850" y="5994400"/>
          <p14:tracePt t="29646" x="7931150" y="5924550"/>
          <p14:tracePt t="29662" x="7899400" y="5842000"/>
          <p14:tracePt t="29678" x="7842250" y="5740400"/>
          <p14:tracePt t="29695" x="7747000" y="5613400"/>
          <p14:tracePt t="29712" x="7651750" y="5486400"/>
          <p14:tracePt t="29729" x="7543800" y="5384800"/>
          <p14:tracePt t="29745" x="7397750" y="5289550"/>
          <p14:tracePt t="29762" x="7232650" y="5226050"/>
          <p14:tracePt t="29779" x="6864350" y="5162550"/>
          <p14:tracePt t="29796" x="6629400" y="5162550"/>
          <p14:tracePt t="29812" x="6369050" y="5219700"/>
          <p14:tracePt t="29829" x="6178550" y="5334000"/>
          <p14:tracePt t="29845" x="6013450" y="5518150"/>
          <p14:tracePt t="29862" x="5969000" y="5676900"/>
          <p14:tracePt t="29879" x="5962650" y="5822950"/>
          <p14:tracePt t="29895" x="6026150" y="5975350"/>
          <p14:tracePt t="29919" x="6057900" y="6007100"/>
          <p14:tracePt t="29929" x="6127750" y="6051550"/>
          <p14:tracePt t="29945" x="6242050" y="6089650"/>
          <p14:tracePt t="29962" x="6407150" y="6102350"/>
          <p14:tracePt t="29979" x="6635750" y="6102350"/>
          <p14:tracePt t="29996" x="6756400" y="6038850"/>
          <p14:tracePt t="30012" x="6826250" y="5949950"/>
          <p14:tracePt t="30029" x="6858000" y="5810250"/>
          <p14:tracePt t="30045" x="6858000" y="5626100"/>
          <p14:tracePt t="30062" x="6775450" y="5473700"/>
          <p14:tracePt t="30078" x="6705600" y="5372100"/>
          <p14:tracePt t="30095" x="6610350" y="5264150"/>
          <p14:tracePt t="30112" x="6553200" y="5238750"/>
          <p14:tracePt t="30129" x="6540500" y="5238750"/>
          <p14:tracePt t="30145" x="6527800" y="5238750"/>
          <p14:tracePt t="30162" x="6527800" y="5314950"/>
          <p14:tracePt t="30178" x="6629400" y="5480050"/>
          <p14:tracePt t="30196" x="6731000" y="5556250"/>
          <p14:tracePt t="30212" x="6896100" y="5619750"/>
          <p14:tracePt t="30228" x="7105650" y="5632450"/>
          <p14:tracePt t="30245" x="7289800" y="5632450"/>
          <p14:tracePt t="30262" x="7423150" y="5594350"/>
          <p14:tracePt t="30279" x="7493000" y="5530850"/>
          <p14:tracePt t="30295" x="7512050" y="5410200"/>
          <p14:tracePt t="30312" x="7473950" y="5238750"/>
          <p14:tracePt t="30329" x="7353300" y="5073650"/>
          <p14:tracePt t="30345" x="7270750" y="4972050"/>
          <p14:tracePt t="30362" x="7143750" y="4927600"/>
          <p14:tracePt t="30378" x="6946900" y="4921250"/>
          <p14:tracePt t="30396" x="6813550" y="5054600"/>
          <p14:tracePt t="30412" x="6686550" y="5264150"/>
          <p14:tracePt t="30428" x="6623050" y="5454650"/>
          <p14:tracePt t="30445" x="6616700" y="5575300"/>
          <p14:tracePt t="30462" x="6654800" y="5657850"/>
          <p14:tracePt t="30478" x="6737350" y="5734050"/>
          <p14:tracePt t="30495" x="6870700" y="5778500"/>
          <p14:tracePt t="30512" x="7042150" y="5791200"/>
          <p14:tracePt t="30529" x="7258050" y="5791200"/>
          <p14:tracePt t="30545" x="7486650" y="5753100"/>
          <p14:tracePt t="30562" x="7620000" y="5683250"/>
          <p14:tracePt t="30578" x="7727950" y="5543550"/>
          <p14:tracePt t="30595" x="7747000" y="5429250"/>
          <p14:tracePt t="30612" x="7740650" y="5308600"/>
          <p14:tracePt t="30628" x="7702550" y="5226050"/>
          <p14:tracePt t="30645" x="7639050" y="5130800"/>
          <p14:tracePt t="30662" x="7562850" y="5048250"/>
          <p14:tracePt t="30678" x="7473950" y="5003800"/>
          <p14:tracePt t="30695" x="7385050" y="4991100"/>
          <p14:tracePt t="30712" x="7283450" y="5010150"/>
          <p14:tracePt t="30729" x="7162800" y="5099050"/>
          <p14:tracePt t="30745" x="7080250" y="5226050"/>
          <p14:tracePt t="30762" x="7029450" y="5365750"/>
          <p14:tracePt t="30778" x="7023100" y="5537200"/>
          <p14:tracePt t="30796" x="7061200" y="5619750"/>
          <p14:tracePt t="30812" x="7099300" y="5670550"/>
          <p14:tracePt t="30829" x="7162800" y="5715000"/>
          <p14:tracePt t="30845" x="7245350" y="5734050"/>
          <p14:tracePt t="30862" x="7334250" y="5740400"/>
          <p14:tracePt t="30878" x="7429500" y="5740400"/>
          <p14:tracePt t="30895" x="7505700" y="5721350"/>
          <p14:tracePt t="30913" x="7575550" y="5670550"/>
          <p14:tracePt t="30928" x="7607300" y="5619750"/>
          <p14:tracePt t="30946" x="7626350" y="5543550"/>
          <p14:tracePt t="30962" x="7626350" y="5454650"/>
          <p14:tracePt t="30962" x="7626350" y="5410200"/>
          <p14:tracePt t="30980" x="7607300" y="5321300"/>
          <p14:tracePt t="30995" x="7569200" y="5251450"/>
          <p14:tracePt t="31012" x="7550150" y="5226050"/>
          <p14:tracePt t="31028" x="7543800" y="5213350"/>
          <p14:tracePt t="31075" x="7537450" y="5213350"/>
          <p14:tracePt t="31195" x="7531100" y="5213350"/>
          <p14:tracePt t="31467" x="7524750" y="5213350"/>
          <p14:tracePt t="31491" x="7512050" y="5213350"/>
          <p14:tracePt t="31515" x="7505700" y="5213350"/>
          <p14:tracePt t="31523" x="7499350" y="5213350"/>
          <p14:tracePt t="31547" x="7486650" y="5213350"/>
          <p14:tracePt t="31571" x="7480300" y="5213350"/>
          <p14:tracePt t="31603" x="7467600" y="5213350"/>
          <p14:tracePt t="31619" x="7454900" y="5213350"/>
          <p14:tracePt t="31627" x="7429500" y="5213350"/>
          <p14:tracePt t="31645" x="7416800" y="5213350"/>
          <p14:tracePt t="31646" x="7372350" y="5213350"/>
          <p14:tracePt t="31662" x="7283450" y="5213350"/>
          <p14:tracePt t="31679" x="7143750" y="5213350"/>
          <p14:tracePt t="31695" x="6965950" y="5213350"/>
          <p14:tracePt t="31712" x="6692900" y="5213350"/>
          <p14:tracePt t="31728" x="6445250" y="5213350"/>
          <p14:tracePt t="31745" x="6299200" y="5213350"/>
          <p14:tracePt t="31762" x="6210300" y="5238750"/>
          <p14:tracePt t="31762" x="6191250" y="5245100"/>
          <p14:tracePt t="32092" x="0" y="0"/>
        </p14:tracePtLst>
        <p14:tracePtLst>
          <p14:tracePt t="44490" x="6362700" y="3028950"/>
          <p14:tracePt t="44613" x="6337300" y="3028950"/>
          <p14:tracePt t="44620" x="6235700" y="2971800"/>
          <p14:tracePt t="44637" x="6032500" y="2908300"/>
          <p14:tracePt t="44653" x="5810250" y="2838450"/>
          <p14:tracePt t="44669" x="5492750" y="2755900"/>
          <p14:tracePt t="44684" x="5289550" y="2711450"/>
          <p14:tracePt t="44701" x="5105400" y="2686050"/>
          <p14:tracePt t="44716" x="4946650" y="2667000"/>
          <p14:tracePt t="44733" x="4889500" y="2667000"/>
          <p14:tracePt t="44735" x="4775200" y="2667000"/>
          <p14:tracePt t="44756" x="4679950" y="2673350"/>
          <p14:tracePt t="44773" x="4572000" y="2692400"/>
          <p14:tracePt t="44788" x="4489450" y="2717800"/>
          <p14:tracePt t="44801" x="4406900" y="2755900"/>
          <p14:tracePt t="44820" x="4343400" y="2794000"/>
          <p14:tracePt t="44836" x="4305300" y="2819400"/>
          <p14:tracePt t="44852" x="4273550" y="2838450"/>
          <p14:tracePt t="44852" x="4260850" y="2851150"/>
          <p14:tracePt t="44869" x="4248150" y="2863850"/>
          <p14:tracePt t="44893" x="4241800" y="2876550"/>
          <p14:tracePt t="44901" x="4235450" y="2901950"/>
          <p14:tracePt t="44918" x="4235450" y="2940050"/>
          <p14:tracePt t="44935" x="4235450" y="2984500"/>
          <p14:tracePt t="44952" x="4235450" y="3022600"/>
          <p14:tracePt t="44968" x="4241800" y="3060700"/>
          <p14:tracePt t="44985" x="4267200" y="3117850"/>
          <p14:tracePt t="45001" x="4286250" y="3168650"/>
          <p14:tracePt t="45018" x="4318000" y="3213100"/>
          <p14:tracePt t="45034" x="4362450" y="3263900"/>
          <p14:tracePt t="45052" x="4400550" y="3289300"/>
          <p14:tracePt t="45068" x="4495800" y="3321050"/>
          <p14:tracePt t="45085" x="4610100" y="3340100"/>
          <p14:tracePt t="45101" x="4743450" y="3352800"/>
          <p14:tracePt t="45118" x="4870450" y="3384550"/>
          <p14:tracePt t="45135" x="4953000" y="3390900"/>
          <p14:tracePt t="45151" x="5080000" y="3390900"/>
          <p14:tracePt t="45168" x="5226050" y="3390900"/>
          <p14:tracePt t="45185" x="5359400" y="3390900"/>
          <p14:tracePt t="45201" x="5480050" y="3390900"/>
          <p14:tracePt t="45218" x="5581650" y="3384550"/>
          <p14:tracePt t="45234" x="5670550" y="3371850"/>
          <p14:tracePt t="45252" x="5727700" y="3346450"/>
          <p14:tracePt t="45268" x="5797550" y="3302000"/>
          <p14:tracePt t="45285" x="5822950" y="3257550"/>
          <p14:tracePt t="45301" x="5842000" y="3187700"/>
          <p14:tracePt t="45318" x="5848350" y="3105150"/>
          <p14:tracePt t="45335" x="5848350" y="3041650"/>
          <p14:tracePt t="45352" x="5842000" y="2978150"/>
          <p14:tracePt t="45368" x="5803900" y="2901950"/>
          <p14:tracePt t="45385" x="5753100" y="2832100"/>
          <p14:tracePt t="45401" x="5708650" y="2768600"/>
          <p14:tracePt t="45418" x="5664200" y="2717800"/>
          <p14:tracePt t="45434" x="5575300" y="2673350"/>
          <p14:tracePt t="45451" x="5518150" y="2628900"/>
          <p14:tracePt t="45451" x="5473700" y="2622550"/>
          <p14:tracePt t="45469" x="5365750" y="2603500"/>
          <p14:tracePt t="45485" x="5270500" y="2603500"/>
          <p14:tracePt t="45502" x="5187950" y="2603500"/>
          <p14:tracePt t="45518" x="5092700" y="2654300"/>
          <p14:tracePt t="45534" x="5035550" y="2692400"/>
          <p14:tracePt t="45551" x="4972050" y="2755900"/>
          <p14:tracePt t="45568" x="4940300" y="2813050"/>
          <p14:tracePt t="45584" x="4921250" y="2870200"/>
          <p14:tracePt t="45601" x="4914900" y="2921000"/>
          <p14:tracePt t="45619" x="4914900" y="2971800"/>
          <p14:tracePt t="45635" x="4953000" y="3016250"/>
          <p14:tracePt t="45651" x="5029200" y="3060700"/>
          <p14:tracePt t="45667" x="5435600" y="3136900"/>
          <p14:tracePt t="45685" x="5949950" y="3149600"/>
          <p14:tracePt t="45701" x="6553200" y="3117850"/>
          <p14:tracePt t="45718" x="7162800" y="2965450"/>
          <p14:tracePt t="45735" x="7715250" y="2705100"/>
          <p14:tracePt t="45751" x="8077200" y="2425700"/>
          <p14:tracePt t="45768" x="8267700" y="2222500"/>
          <p14:tracePt t="45785" x="8356600" y="2076450"/>
          <p14:tracePt t="45801" x="8401050" y="1987550"/>
          <p14:tracePt t="45818" x="8426450" y="1949450"/>
          <p14:tracePt t="45834" x="8439150" y="1917700"/>
          <p14:tracePt t="45851" x="8464550" y="1885950"/>
          <p14:tracePt t="45868" x="8483600" y="1847850"/>
          <p14:tracePt t="45885" x="8496300" y="1828800"/>
          <p14:tracePt t="45901" x="8496300" y="1816100"/>
          <p14:tracePt t="45918" x="8496300" y="1809750"/>
          <p14:tracePt t="46004" x="8496300" y="1835150"/>
          <p14:tracePt t="46012" x="8489950" y="1860550"/>
          <p14:tracePt t="46020" x="8489950" y="1898650"/>
          <p14:tracePt t="46029" x="8489950" y="1936750"/>
          <p14:tracePt t="46035" x="8496300" y="2019300"/>
          <p14:tracePt t="46051" x="8515350" y="2070100"/>
          <p14:tracePt t="46068" x="8566150" y="2139950"/>
          <p14:tracePt t="46085" x="8578850" y="2159000"/>
          <p14:tracePt t="46102" x="8610600" y="2165350"/>
          <p14:tracePt t="46118" x="8648700" y="2165350"/>
          <p14:tracePt t="46135" x="8693150" y="2133600"/>
          <p14:tracePt t="46151" x="8712200" y="2019300"/>
          <p14:tracePt t="46168" x="8712200" y="1873250"/>
          <p14:tracePt t="46184" x="8693150" y="1727200"/>
          <p14:tracePt t="46201" x="8629650" y="1625600"/>
          <p14:tracePt t="46218" x="8559800" y="1555750"/>
          <p14:tracePt t="46235" x="8458200" y="1504950"/>
          <p14:tracePt t="46251" x="8331200" y="1479550"/>
          <p14:tracePt t="46251" x="8261350" y="1479550"/>
          <p14:tracePt t="46269" x="8147050" y="1479550"/>
          <p14:tracePt t="46285" x="8045450" y="1511300"/>
          <p14:tracePt t="46301" x="7943850" y="1568450"/>
          <p14:tracePt t="46318" x="7867650" y="1619250"/>
          <p14:tracePt t="46335" x="7804150" y="1670050"/>
          <p14:tracePt t="46351" x="7747000" y="1733550"/>
          <p14:tracePt t="46368" x="7702550" y="1809750"/>
          <p14:tracePt t="46384" x="7677150" y="1892300"/>
          <p14:tracePt t="46401" x="7664450" y="1968500"/>
          <p14:tracePt t="46418" x="7658100" y="2025650"/>
          <p14:tracePt t="46435" x="7664450" y="2063750"/>
          <p14:tracePt t="46451" x="7683500" y="2139950"/>
          <p14:tracePt t="46470" x="7702550" y="2178050"/>
          <p14:tracePt t="46485" x="7734300" y="2222500"/>
          <p14:tracePt t="46502" x="7772400" y="2260600"/>
          <p14:tracePt t="46518" x="7823200" y="2286000"/>
          <p14:tracePt t="46535" x="7912100" y="2311400"/>
          <p14:tracePt t="46551" x="8045450" y="2343150"/>
          <p14:tracePt t="46568" x="8172450" y="2355850"/>
          <p14:tracePt t="46584" x="8299450" y="2355850"/>
          <p14:tracePt t="46601" x="8382000" y="2349500"/>
          <p14:tracePt t="46618" x="8451850" y="2305050"/>
          <p14:tracePt t="46635" x="8502650" y="2235200"/>
          <p14:tracePt t="46651" x="8534400" y="2139950"/>
          <p14:tracePt t="46651" x="8547100" y="2089150"/>
          <p14:tracePt t="46668" x="8547100" y="2038350"/>
          <p14:tracePt t="46684" x="8547100" y="1873250"/>
          <p14:tracePt t="46702" x="8540750" y="1790700"/>
          <p14:tracePt t="46718" x="8509000" y="1733550"/>
          <p14:tracePt t="46735" x="8464550" y="1670050"/>
          <p14:tracePt t="46751" x="8413750" y="1619250"/>
          <p14:tracePt t="46768" x="8362950" y="1593850"/>
          <p14:tracePt t="46784" x="8286750" y="1562100"/>
          <p14:tracePt t="46801" x="8210550" y="1555750"/>
          <p14:tracePt t="46818" x="8121650" y="1555750"/>
          <p14:tracePt t="46835" x="8051800" y="1555750"/>
          <p14:tracePt t="46851" x="7937500" y="1593850"/>
          <p14:tracePt t="46869" x="7874000" y="1638300"/>
          <p14:tracePt t="46885" x="7829550" y="1670050"/>
          <p14:tracePt t="46901" x="7797800" y="1720850"/>
          <p14:tracePt t="46918" x="7791450" y="1778000"/>
          <p14:tracePt t="46935" x="7791450" y="1828800"/>
          <p14:tracePt t="46951" x="7791450" y="1885950"/>
          <p14:tracePt t="46968" x="7791450" y="1930400"/>
          <p14:tracePt t="46985" x="7791450" y="1974850"/>
          <p14:tracePt t="47002" x="7791450" y="2012950"/>
          <p14:tracePt t="47018" x="7797800" y="2025650"/>
          <p14:tracePt t="47035" x="7810500" y="2038350"/>
          <p14:tracePt t="47051" x="7823200" y="2044700"/>
          <p14:tracePt t="47092" x="7823200" y="2051050"/>
          <p14:tracePt t="47109" x="7829550" y="2051050"/>
          <p14:tracePt t="47127" x="7835900" y="2051050"/>
          <p14:tracePt t="47773" x="7829550" y="2051050"/>
          <p14:tracePt t="47781" x="7766050" y="2057400"/>
          <p14:tracePt t="47783" x="7696200" y="2070100"/>
          <p14:tracePt t="47802" x="7600950" y="2089150"/>
          <p14:tracePt t="47803" x="7404100" y="2108200"/>
          <p14:tracePt t="47819" x="7099300" y="2159000"/>
          <p14:tracePt t="47834" x="6832600" y="2190750"/>
          <p14:tracePt t="47851" x="6508750" y="2254250"/>
          <p14:tracePt t="47869" x="6337300" y="2305050"/>
          <p14:tracePt t="47885" x="6210300" y="2349500"/>
          <p14:tracePt t="47901" x="6115050" y="2381250"/>
          <p14:tracePt t="47918" x="6045200" y="2413000"/>
          <p14:tracePt t="47934" x="5988050" y="2444750"/>
          <p14:tracePt t="47951" x="5930900" y="2495550"/>
          <p14:tracePt t="47968" x="5854700" y="2552700"/>
          <p14:tracePt t="47985" x="5784850" y="2609850"/>
          <p14:tracePt t="48001" x="5708650" y="2673350"/>
          <p14:tracePt t="48018" x="5645150" y="2730500"/>
          <p14:tracePt t="48034" x="5581650" y="2787650"/>
          <p14:tracePt t="48051" x="5530850" y="2832100"/>
          <p14:tracePt t="48068" x="5473700" y="2895600"/>
          <p14:tracePt t="48085" x="5448300" y="2933700"/>
          <p14:tracePt t="48101" x="5422900" y="2965450"/>
          <p14:tracePt t="48118" x="5410200" y="2978150"/>
          <p14:tracePt t="48134" x="5397500" y="2997200"/>
          <p14:tracePt t="48151" x="5391150" y="3003550"/>
          <p14:tracePt t="48168" x="5378450" y="3016250"/>
          <p14:tracePt t="48185" x="5365750" y="3028950"/>
          <p14:tracePt t="48201" x="5359400" y="3041650"/>
          <p14:tracePt t="48218" x="5340350" y="3060700"/>
          <p14:tracePt t="48234" x="5321300" y="3086100"/>
          <p14:tracePt t="48251" x="5308600" y="3105150"/>
          <p14:tracePt t="48268" x="5289550" y="3136900"/>
          <p14:tracePt t="48285" x="5283200" y="3155950"/>
          <p14:tracePt t="48301" x="5276850" y="3175000"/>
          <p14:tracePt t="48318" x="5270500" y="3200400"/>
          <p14:tracePt t="48334" x="5264150" y="3213100"/>
          <p14:tracePt t="48351" x="5264150" y="3232150"/>
          <p14:tracePt t="48368" x="5264150" y="3244850"/>
          <p14:tracePt t="49699" x="5264150" y="3251200"/>
          <p14:tracePt t="49700" x="5251450" y="3251200"/>
          <p14:tracePt t="49717" x="5245100" y="3251200"/>
          <p14:tracePt t="49718" x="5232400" y="3251200"/>
          <p14:tracePt t="49735" x="5219700" y="3251200"/>
          <p14:tracePt t="49751" x="5187950" y="3251200"/>
          <p14:tracePt t="49768" x="5092700" y="3251200"/>
          <p14:tracePt t="49783" x="4953000" y="3251200"/>
          <p14:tracePt t="49800" x="4775200" y="3251200"/>
          <p14:tracePt t="49816" x="4692650" y="3257550"/>
          <p14:tracePt t="49834" x="4559300" y="3282950"/>
          <p14:tracePt t="49850" x="4483100" y="3289300"/>
          <p14:tracePt t="49850" x="4470400" y="3295650"/>
          <p14:tracePt t="49868" x="4457700" y="3302000"/>
          <p14:tracePt t="50859" x="4451350" y="3302000"/>
          <p14:tracePt t="50867" x="4425950" y="3308350"/>
          <p14:tracePt t="50877" x="4419600" y="3314700"/>
          <p14:tracePt t="50885" x="4381500" y="3333750"/>
          <p14:tracePt t="50901" x="4330700" y="3384550"/>
          <p14:tracePt t="50917" x="4248150" y="3473450"/>
          <p14:tracePt t="50934" x="4171950" y="3632200"/>
          <p14:tracePt t="50950" x="4121150" y="3810000"/>
          <p14:tracePt t="50966" x="4108450" y="3994150"/>
          <p14:tracePt t="50984" x="4108450" y="4165600"/>
          <p14:tracePt t="51000" x="4133850" y="4343400"/>
          <p14:tracePt t="51017" x="4197350" y="4514850"/>
          <p14:tracePt t="51033" x="4298950" y="4686300"/>
          <p14:tracePt t="51051" x="4419600" y="4826000"/>
          <p14:tracePt t="51067" x="4660900" y="5016500"/>
          <p14:tracePt t="51084" x="4895850" y="5118100"/>
          <p14:tracePt t="51100" x="5143500" y="5194300"/>
          <p14:tracePt t="51117" x="5429250" y="5226050"/>
          <p14:tracePt t="51133" x="5632450" y="5226050"/>
          <p14:tracePt t="51150" x="5816600" y="5213350"/>
          <p14:tracePt t="51167" x="5981700" y="5130800"/>
          <p14:tracePt t="51183" x="6121400" y="5003800"/>
          <p14:tracePt t="51200" x="6242050" y="4806950"/>
          <p14:tracePt t="51217" x="6330950" y="4565650"/>
          <p14:tracePt t="51233" x="6362700" y="4400550"/>
          <p14:tracePt t="51250" x="6375400" y="4197350"/>
          <p14:tracePt t="51268" x="6375400" y="4070350"/>
          <p14:tracePt t="51284" x="6324600" y="3943350"/>
          <p14:tracePt t="51300" x="6216650" y="3803650"/>
          <p14:tracePt t="51317" x="6013450" y="3619500"/>
          <p14:tracePt t="51333" x="5683250" y="3422650"/>
          <p14:tracePt t="51350" x="5308600" y="3244850"/>
          <p14:tracePt t="51367" x="4914900" y="3105150"/>
          <p14:tracePt t="51384" x="4521200" y="2984500"/>
          <p14:tracePt t="51400" x="4133850" y="2863850"/>
          <p14:tracePt t="51417" x="3702050" y="2774950"/>
          <p14:tracePt t="51433" x="3276600" y="2724150"/>
          <p14:tracePt t="51450" x="2901950" y="2667000"/>
          <p14:tracePt t="51466" x="2374900" y="2622550"/>
          <p14:tracePt t="51484" x="2070100" y="2622550"/>
          <p14:tracePt t="51500" x="1765300" y="2622550"/>
          <p14:tracePt t="51517" x="1473200" y="2628900"/>
          <p14:tracePt t="51533" x="1193800" y="2705100"/>
          <p14:tracePt t="51551" x="920750" y="2813050"/>
          <p14:tracePt t="51567" x="666750" y="2933700"/>
          <p14:tracePt t="51584" x="514350" y="3035300"/>
          <p14:tracePt t="51600" x="381000" y="3117850"/>
          <p14:tracePt t="51617" x="273050" y="3200400"/>
          <p14:tracePt t="51633" x="190500" y="3282950"/>
          <p14:tracePt t="51650" x="139700" y="3365500"/>
          <p14:tracePt t="51667" x="50800" y="3556000"/>
          <p14:tracePt t="51684" x="19050" y="3708400"/>
          <p14:tracePt t="51700" x="0" y="3917950"/>
          <p14:tracePt t="51717" x="0" y="4133850"/>
          <p14:tracePt t="51733" x="0" y="4337050"/>
          <p14:tracePt t="51750" x="0" y="4533900"/>
          <p14:tracePt t="51767" x="25400" y="4749800"/>
          <p14:tracePt t="51784" x="95250" y="4965700"/>
          <p14:tracePt t="51800" x="196850" y="5194300"/>
          <p14:tracePt t="51817" x="317500" y="5441950"/>
          <p14:tracePt t="51833" x="476250" y="5746750"/>
          <p14:tracePt t="51850" x="609600" y="5956300"/>
          <p14:tracePt t="51867" x="812800" y="6223000"/>
          <p14:tracePt t="51884" x="965200" y="6394450"/>
          <p14:tracePt t="51900" x="1098550" y="6527800"/>
          <p14:tracePt t="51917" x="1238250" y="6654800"/>
          <p14:tracePt t="51933" x="1435100" y="6794500"/>
          <p14:tracePt t="51950" x="1676400" y="6851650"/>
          <p14:tracePt t="51966" x="2025650" y="6851650"/>
          <p14:tracePt t="51983" x="2368550" y="6851650"/>
          <p14:tracePt t="52000" x="2698750" y="6851650"/>
          <p14:tracePt t="52017" x="3086100" y="6851650"/>
          <p14:tracePt t="52033" x="3454400" y="6851650"/>
          <p14:tracePt t="52050" x="3810000" y="6851650"/>
          <p14:tracePt t="52066" x="4267200" y="6851650"/>
          <p14:tracePt t="52084" x="4546600" y="6832600"/>
          <p14:tracePt t="52100" x="4806950" y="6769100"/>
          <p14:tracePt t="52117" x="5029200" y="6642100"/>
          <p14:tracePt t="52133" x="5276850" y="6426200"/>
          <p14:tracePt t="52150" x="5461000" y="6191250"/>
          <p14:tracePt t="52166" x="5600700" y="5949950"/>
          <p14:tracePt t="52183" x="5708650" y="5702300"/>
          <p14:tracePt t="52200" x="5778500" y="5467350"/>
          <p14:tracePt t="52217" x="5835650" y="5257800"/>
          <p14:tracePt t="52233" x="5854700" y="5067300"/>
          <p14:tracePt t="52250" x="5886450" y="4895850"/>
          <p14:tracePt t="52266" x="5892800" y="4692650"/>
          <p14:tracePt t="52284" x="5892800" y="4533900"/>
          <p14:tracePt t="52300" x="5854700" y="4375150"/>
          <p14:tracePt t="52317" x="5778500" y="4197350"/>
          <p14:tracePt t="52333" x="5689600" y="4038600"/>
          <p14:tracePt t="52350" x="5568950" y="3886200"/>
          <p14:tracePt t="52366" x="5422900" y="3727450"/>
          <p14:tracePt t="52383" x="5219700" y="3568700"/>
          <p14:tracePt t="52400" x="4991100" y="3422650"/>
          <p14:tracePt t="52417" x="4737100" y="3289300"/>
          <p14:tracePt t="52433" x="4406900" y="3155950"/>
          <p14:tracePt t="52450" x="4114800" y="3048000"/>
          <p14:tracePt t="52467" x="3816350" y="2959100"/>
          <p14:tracePt t="52483" x="3651250" y="2940050"/>
          <p14:tracePt t="52500" x="3511550" y="2940050"/>
          <p14:tracePt t="52517" x="3435350" y="2940050"/>
          <p14:tracePt t="52533" x="3384550" y="2952750"/>
          <p14:tracePt t="52551" x="3371850" y="2952750"/>
          <p14:tracePt t="52566" x="3359150" y="2959100"/>
          <p14:tracePt t="52979" x="3346450" y="2965450"/>
          <p14:tracePt t="52987" x="3333750" y="3003550"/>
          <p14:tracePt t="52995" x="3321050" y="3048000"/>
          <p14:tracePt t="53000" x="3263900" y="3175000"/>
          <p14:tracePt t="53018" x="3219450" y="3321050"/>
          <p14:tracePt t="53033" x="3194050" y="3467100"/>
          <p14:tracePt t="53049" x="3175000" y="3613150"/>
          <p14:tracePt t="53065" x="3175000" y="3752850"/>
          <p14:tracePt t="53082" x="3213100" y="3937000"/>
          <p14:tracePt t="53099" x="3276600" y="4044950"/>
          <p14:tracePt t="53115" x="3365500" y="4152900"/>
          <p14:tracePt t="53132" x="3467100" y="4260850"/>
          <p14:tracePt t="53149" x="3562350" y="4368800"/>
          <p14:tracePt t="53166" x="3663950" y="4451350"/>
          <p14:tracePt t="53183" x="3803650" y="4565650"/>
          <p14:tracePt t="53200" x="3962400" y="4679950"/>
          <p14:tracePt t="53216" x="4197350" y="4800600"/>
          <p14:tracePt t="53232" x="4406900" y="4889500"/>
          <p14:tracePt t="53250" x="4724400" y="4978400"/>
          <p14:tracePt t="53250" x="4870450" y="5016500"/>
          <p14:tracePt t="53267" x="5137150" y="5054600"/>
          <p14:tracePt t="53283" x="5334000" y="5073650"/>
          <p14:tracePt t="53300" x="5518150" y="5073650"/>
          <p14:tracePt t="53316" x="5676900" y="5029200"/>
          <p14:tracePt t="53333" x="5810250" y="4908550"/>
          <p14:tracePt t="53350" x="5905500" y="4730750"/>
          <p14:tracePt t="53367" x="5956300" y="4533900"/>
          <p14:tracePt t="53383" x="5975350" y="4356100"/>
          <p14:tracePt t="53400" x="5975350" y="4203700"/>
          <p14:tracePt t="53417" x="5949950" y="4083050"/>
          <p14:tracePt t="53433" x="5873750" y="3962400"/>
          <p14:tracePt t="53450" x="5715000" y="3803650"/>
          <p14:tracePt t="53482" x="5543550" y="3702050"/>
          <p14:tracePt t="53483" x="5270500" y="3594100"/>
          <p14:tracePt t="53500" x="4933950" y="3505200"/>
          <p14:tracePt t="53516" x="4597400" y="3416300"/>
          <p14:tracePt t="53533" x="4210050" y="3308350"/>
          <p14:tracePt t="53549" x="3854450" y="3200400"/>
          <p14:tracePt t="53566" x="3556000" y="3111500"/>
          <p14:tracePt t="53582" x="3327400" y="3067050"/>
          <p14:tracePt t="53599" x="3187700" y="3054350"/>
          <p14:tracePt t="53615" x="3067050" y="3054350"/>
          <p14:tracePt t="53633" x="2921000" y="3054350"/>
          <p14:tracePt t="53649" x="2768600" y="3092450"/>
          <p14:tracePt t="53649" x="2698750" y="3124200"/>
          <p14:tracePt t="53667" x="2546350" y="3219450"/>
          <p14:tracePt t="53683" x="2400300" y="3314700"/>
          <p14:tracePt t="53700" x="2247900" y="3429000"/>
          <p14:tracePt t="53716" x="2139950" y="3511550"/>
          <p14:tracePt t="53733" x="2051050" y="3600450"/>
          <p14:tracePt t="53749" x="1993900" y="3670300"/>
          <p14:tracePt t="53766" x="1949450" y="3771900"/>
          <p14:tracePt t="53782" x="1905000" y="3879850"/>
          <p14:tracePt t="53799" x="1873250" y="4006850"/>
          <p14:tracePt t="53815" x="1828800" y="4146550"/>
          <p14:tracePt t="53832" x="1797050" y="4305300"/>
          <p14:tracePt t="53849" x="1784350" y="4457700"/>
          <p14:tracePt t="53865" x="1784350" y="4603750"/>
          <p14:tracePt t="53882" x="1809750" y="4794250"/>
          <p14:tracePt t="53899" x="1854200" y="4921250"/>
          <p14:tracePt t="53916" x="1905000" y="5041900"/>
          <p14:tracePt t="53933" x="1955800" y="5149850"/>
          <p14:tracePt t="53950" x="1987550" y="5251450"/>
          <p14:tracePt t="53966" x="2012950" y="5346700"/>
          <p14:tracePt t="53983" x="2038350" y="5441950"/>
          <p14:tracePt t="53999" x="2057400" y="5511800"/>
          <p14:tracePt t="54015" x="2089150" y="5575300"/>
          <p14:tracePt t="54032" x="2101850" y="5626100"/>
          <p14:tracePt t="54049" x="2139950" y="5676900"/>
          <p14:tracePt t="54065" x="2184400" y="5727700"/>
          <p14:tracePt t="54082" x="2241550" y="5778500"/>
          <p14:tracePt t="54099" x="2273300" y="5797550"/>
          <p14:tracePt t="54115" x="2292350" y="5803900"/>
          <p14:tracePt t="54132" x="2292350" y="5810250"/>
          <p14:tracePt t="54243" x="2292350" y="5778500"/>
          <p14:tracePt t="54258" x="2260600" y="5721350"/>
          <p14:tracePt t="54258" x="2222500" y="5657850"/>
          <p14:tracePt t="54266" x="2051050" y="5410200"/>
          <p14:tracePt t="54282" x="1879600" y="5200650"/>
          <p14:tracePt t="54299" x="1752600" y="5060950"/>
          <p14:tracePt t="54315" x="1587500" y="4889500"/>
          <p14:tracePt t="54332" x="1441450" y="4762500"/>
          <p14:tracePt t="54349" x="1308100" y="4679950"/>
          <p14:tracePt t="54365" x="1212850" y="4603750"/>
          <p14:tracePt t="54382" x="1117600" y="4540250"/>
          <p14:tracePt t="54399" x="1054100" y="4495800"/>
          <p14:tracePt t="54417" x="1009650" y="4457700"/>
          <p14:tracePt t="54433" x="984250" y="4419600"/>
          <p14:tracePt t="54450" x="958850" y="4387850"/>
          <p14:tracePt t="54466" x="939800" y="4356100"/>
          <p14:tracePt t="54484" x="920750" y="4330700"/>
          <p14:tracePt t="54690" x="920750" y="4324350"/>
          <p14:tracePt t="54714" x="920750" y="4311650"/>
          <p14:tracePt t="54722" x="927100" y="4311650"/>
          <p14:tracePt t="54730" x="933450" y="4311650"/>
          <p14:tracePt t="54738" x="965200" y="4298950"/>
          <p14:tracePt t="54749" x="1003300" y="4292600"/>
          <p14:tracePt t="54765" x="1047750" y="4267200"/>
          <p14:tracePt t="54782" x="1092200" y="4248150"/>
          <p14:tracePt t="54799" x="1117600" y="4235450"/>
          <p14:tracePt t="54816" x="1136650" y="4222750"/>
          <p14:tracePt t="54859" x="1143000" y="4222750"/>
          <p14:tracePt t="56571" x="1155700" y="4222750"/>
          <p14:tracePt t="56579" x="1212850" y="4222750"/>
          <p14:tracePt t="56587" x="1352550" y="4222750"/>
          <p14:tracePt t="56601" x="1549400" y="4222750"/>
          <p14:tracePt t="56618" x="1866900" y="4222750"/>
          <p14:tracePt t="56618" x="2063750" y="4222750"/>
          <p14:tracePt t="56635" x="2419350" y="4222750"/>
          <p14:tracePt t="56651" x="2755900" y="4222750"/>
          <p14:tracePt t="56667" x="3041650" y="4222750"/>
          <p14:tracePt t="56683" x="3321050" y="4222750"/>
          <p14:tracePt t="56700" x="3575050" y="4222750"/>
          <p14:tracePt t="56716" x="3746500" y="4222750"/>
          <p14:tracePt t="56732" x="3905250" y="4222750"/>
          <p14:tracePt t="56749" x="4057650" y="4222750"/>
          <p14:tracePt t="56766" x="4203700" y="4222750"/>
          <p14:tracePt t="56782" x="4349750" y="4222750"/>
          <p14:tracePt t="56799" x="4495800" y="4222750"/>
          <p14:tracePt t="56815" x="4616450" y="4222750"/>
          <p14:tracePt t="56832" x="4718050" y="4222750"/>
          <p14:tracePt t="56848" x="4813300" y="4222750"/>
          <p14:tracePt t="56866" x="4895850" y="4222750"/>
          <p14:tracePt t="56882" x="5022850" y="4210050"/>
          <p14:tracePt t="56899" x="5124450" y="4191000"/>
          <p14:tracePt t="56915" x="5226050" y="4178300"/>
          <p14:tracePt t="56933" x="5314950" y="4165600"/>
          <p14:tracePt t="56950" x="5410200" y="4146550"/>
          <p14:tracePt t="56966" x="5492750" y="4127500"/>
          <p14:tracePt t="56982" x="5575300" y="4114800"/>
          <p14:tracePt t="56999" x="5676900" y="4102100"/>
          <p14:tracePt t="57015" x="5746750" y="4083050"/>
          <p14:tracePt t="57032" x="5829300" y="4070350"/>
          <p14:tracePt t="57048" x="5918200" y="4064000"/>
          <p14:tracePt t="57065" x="5981700" y="4057650"/>
          <p14:tracePt t="57082" x="6057900" y="4044950"/>
          <p14:tracePt t="57099" x="6102350" y="4038600"/>
          <p14:tracePt t="57115" x="6153150" y="4025900"/>
          <p14:tracePt t="57132" x="6197600" y="4025900"/>
          <p14:tracePt t="57150" x="6242050" y="4013200"/>
          <p14:tracePt t="57166" x="6261100" y="4006850"/>
          <p14:tracePt t="57183" x="6286500" y="4000500"/>
          <p14:tracePt t="57200" x="6292850" y="3994150"/>
          <p14:tracePt t="57216" x="6299200" y="3994150"/>
          <p14:tracePt t="57267" x="6305550" y="3994150"/>
          <p14:tracePt t="57283" x="6311900" y="3987800"/>
          <p14:tracePt t="57286" x="6318250" y="3987800"/>
          <p14:tracePt t="57300" x="6330950" y="3987800"/>
          <p14:tracePt t="57300" x="6362700" y="3975100"/>
          <p14:tracePt t="57316" x="6388100" y="3968750"/>
          <p14:tracePt t="57333" x="6419850" y="3956050"/>
          <p14:tracePt t="57350" x="6445250" y="3949700"/>
          <p14:tracePt t="57366" x="6457950" y="3937000"/>
          <p14:tracePt t="57382" x="6477000" y="3930650"/>
          <p14:tracePt t="57399" x="6496050" y="3924300"/>
          <p14:tracePt t="57415" x="6502400" y="3924300"/>
          <p14:tracePt t="57432" x="6508750" y="3917950"/>
          <p14:tracePt t="57554" x="6515100" y="3917950"/>
          <p14:tracePt t="57571" x="6521450" y="3917950"/>
          <p14:tracePt t="57579" x="6527800" y="3917950"/>
          <p14:tracePt t="57583" x="6534150" y="3917950"/>
          <p14:tracePt t="57600" x="6546850" y="3917950"/>
          <p14:tracePt t="57616" x="6553200" y="3917950"/>
          <p14:tracePt t="57650" x="6559550" y="3917950"/>
          <p14:tracePt t="57666" x="6565900" y="3917950"/>
          <p14:tracePt t="57674" x="6572250" y="3917950"/>
          <p14:tracePt t="57683" x="6578600" y="3917950"/>
          <p14:tracePt t="57723" x="6584950" y="3917950"/>
          <p14:tracePt t="57731" x="6591300" y="3917950"/>
          <p14:tracePt t="57754" x="6597650" y="3917950"/>
          <p14:tracePt t="57755" x="6604000" y="3917950"/>
          <p14:tracePt t="57771" x="6610350" y="3917950"/>
          <p14:tracePt t="57783" x="6629400" y="3917950"/>
          <p14:tracePt t="57800" x="6635750" y="3917950"/>
          <p14:tracePt t="57817" x="6642100" y="3917950"/>
          <p14:tracePt t="57833" x="6648450" y="3917950"/>
          <p14:tracePt t="57850" x="6654800" y="3917950"/>
          <p14:tracePt t="57866" x="6661150" y="3917950"/>
          <p14:tracePt t="57883" x="6680200" y="3917950"/>
          <p14:tracePt t="57900" x="6692900" y="3917950"/>
          <p14:tracePt t="57917" x="6705600" y="3917950"/>
          <p14:tracePt t="57933" x="6718300" y="3917950"/>
          <p14:tracePt t="57950" x="6737350" y="3917950"/>
          <p14:tracePt t="57966" x="6762750" y="3917950"/>
          <p14:tracePt t="57983" x="6788150" y="3924300"/>
          <p14:tracePt t="57999" x="6807200" y="3924300"/>
          <p14:tracePt t="58016" x="6826250" y="3924300"/>
          <p14:tracePt t="58033" x="6832600" y="3924300"/>
          <p14:tracePt t="58050" x="6845300" y="3924300"/>
          <p14:tracePt t="58066" x="6851650" y="3924300"/>
          <p14:tracePt t="58107" x="6858000" y="3924300"/>
          <p14:tracePt t="58267" x="6864350" y="3924300"/>
          <p14:tracePt t="58275" x="6870700" y="3924300"/>
          <p14:tracePt t="58283" x="6877050" y="3924300"/>
          <p14:tracePt t="58284" x="6889750" y="3924300"/>
          <p14:tracePt t="58300" x="6896100" y="3924300"/>
          <p14:tracePt t="58347" x="6902450" y="3924300"/>
          <p14:tracePt t="58379" x="6908800" y="3924300"/>
          <p14:tracePt t="58387" x="6915150" y="3924300"/>
          <p14:tracePt t="58395" x="6915150" y="3930650"/>
          <p14:tracePt t="58403" x="6921500" y="3930650"/>
          <p14:tracePt t="58416" x="6934200" y="3930650"/>
          <p14:tracePt t="58433" x="6946900" y="3937000"/>
          <p14:tracePt t="58450" x="6953250" y="3937000"/>
          <p14:tracePt t="58467" x="6978650" y="3943350"/>
          <p14:tracePt t="58483" x="6991350" y="3943350"/>
          <p14:tracePt t="58500" x="6997700" y="3943350"/>
          <p14:tracePt t="58516" x="7016750" y="3943350"/>
          <p14:tracePt t="58533" x="7029450" y="3949700"/>
          <p14:tracePt t="58550" x="7042150" y="3949700"/>
          <p14:tracePt t="58566" x="7054850" y="3956050"/>
          <p14:tracePt t="58583" x="7061200" y="3956050"/>
          <p14:tracePt t="58599" x="7073900" y="3956050"/>
          <p14:tracePt t="58617" x="7080250" y="3956050"/>
          <p14:tracePt t="58633" x="7092950" y="3956050"/>
          <p14:tracePt t="58650" x="7105650" y="3956050"/>
          <p14:tracePt t="58666" x="7118350" y="3956050"/>
          <p14:tracePt t="58683" x="7131050" y="3956050"/>
          <p14:tracePt t="58867" x="7137400" y="3956050"/>
          <p14:tracePt t="59019" x="7143750" y="3956050"/>
          <p14:tracePt t="59027" x="7156450" y="3956050"/>
          <p14:tracePt t="59034" x="7181850" y="3956050"/>
          <p14:tracePt t="59059" x="7194550" y="3956050"/>
          <p14:tracePt t="59075" x="7200900" y="3956050"/>
          <p14:tracePt t="59138" x="7175500" y="3956050"/>
          <p14:tracePt t="59147" x="7131050" y="3956050"/>
          <p14:tracePt t="59155" x="7086600" y="3956050"/>
          <p14:tracePt t="59163" x="7035800" y="3956050"/>
          <p14:tracePt t="59167" x="6940550" y="3956050"/>
          <p14:tracePt t="59183" x="6845300" y="3956050"/>
          <p14:tracePt t="59199" x="6775450" y="3956050"/>
          <p14:tracePt t="59216" x="6743700" y="3956050"/>
          <p14:tracePt t="59233" x="6724650" y="3956050"/>
          <p14:tracePt t="59250" x="6718300" y="3956050"/>
          <p14:tracePt t="59403" x="6724650" y="3956050"/>
          <p14:tracePt t="59411" x="6737350" y="3956050"/>
          <p14:tracePt t="59419" x="6756400" y="3956050"/>
          <p14:tracePt t="59427" x="6769100" y="3956050"/>
          <p14:tracePt t="59433" x="6788150" y="3956050"/>
          <p14:tracePt t="59450" x="6807200" y="3956050"/>
          <p14:tracePt t="59587" x="6819900" y="3956050"/>
          <p14:tracePt t="59603" x="6826250" y="3956050"/>
          <p14:tracePt t="59625" x="6832600" y="3956050"/>
          <p14:tracePt t="59627" x="6838950" y="3956050"/>
          <p14:tracePt t="59659" x="6845300" y="3956050"/>
          <p14:tracePt t="59690" x="6851650" y="3956050"/>
          <p14:tracePt t="59715" x="6858000" y="3956050"/>
          <p14:tracePt t="59723" x="6864350" y="3956050"/>
          <p14:tracePt t="59747" x="6870700" y="3956050"/>
          <p14:tracePt t="59787" x="6877050" y="3956050"/>
          <p14:tracePt t="59947" x="6883400" y="3956050"/>
          <p14:tracePt t="59954" x="6896100" y="3956050"/>
          <p14:tracePt t="59966" x="6908800" y="3956050"/>
          <p14:tracePt t="59967" x="6927850" y="3956050"/>
          <p14:tracePt t="59983" x="6946900" y="3956050"/>
          <p14:tracePt t="59999" x="6953250" y="3956050"/>
          <p14:tracePt t="60219" x="6959600" y="3962400"/>
          <p14:tracePt t="60227" x="6972300" y="3962400"/>
          <p14:tracePt t="60235" x="6985000" y="3968750"/>
          <p14:tracePt t="60235" x="6997700" y="3968750"/>
          <p14:tracePt t="60249" x="7042150" y="3968750"/>
          <p14:tracePt t="60249" x="7067550" y="3968750"/>
          <p14:tracePt t="60267" x="7105650" y="3968750"/>
          <p14:tracePt t="60283" x="7137400" y="3968750"/>
          <p14:tracePt t="60300" x="7156450" y="3968750"/>
          <p14:tracePt t="60316" x="7162800" y="3968750"/>
          <p14:tracePt t="60333" x="7175500" y="3968750"/>
          <p14:tracePt t="60475" x="7181850" y="3968750"/>
          <p14:tracePt t="60499" x="7188200" y="3968750"/>
          <p14:tracePt t="60515" x="7194550" y="3968750"/>
          <p14:tracePt t="60518" x="7200900" y="3968750"/>
          <p14:tracePt t="61427" x="7194550" y="3968750"/>
          <p14:tracePt t="61435" x="7162800" y="3975100"/>
          <p14:tracePt t="61443" x="7143750" y="3975100"/>
          <p14:tracePt t="61450" x="7073900" y="3975100"/>
          <p14:tracePt t="61467" x="7029450" y="3981450"/>
          <p14:tracePt t="61485" x="6965950" y="3981450"/>
          <p14:tracePt t="61502" x="6902450" y="3981450"/>
          <p14:tracePt t="61517" x="6826250" y="3981450"/>
          <p14:tracePt t="61534" x="6724650" y="3981450"/>
          <p14:tracePt t="61551" x="6623050" y="3981450"/>
          <p14:tracePt t="61567" x="6508750" y="3981450"/>
          <p14:tracePt t="61584" x="6388100" y="3981450"/>
          <p14:tracePt t="61601" x="6299200" y="3981450"/>
          <p14:tracePt t="61618" x="6203950" y="3981450"/>
          <p14:tracePt t="61636" x="6178550" y="3981450"/>
          <p14:tracePt t="61650" x="6121400" y="3981450"/>
          <p14:tracePt t="61667" x="6070600" y="3981450"/>
          <p14:tracePt t="61684" x="6051550" y="3981450"/>
          <p14:tracePt t="61701" x="6032500" y="3981450"/>
          <p14:tracePt t="61717" x="6026150" y="3981450"/>
          <p14:tracePt t="61734" x="6019800" y="3981450"/>
          <p14:tracePt t="61750" x="6013450" y="3987800"/>
          <p14:tracePt t="61767" x="6007100" y="3987800"/>
          <p14:tracePt t="61811" x="6000750" y="3987800"/>
          <p14:tracePt t="61955" x="6007100" y="3987800"/>
          <p14:tracePt t="61963" x="6019800" y="3987800"/>
          <p14:tracePt t="61971" x="6032500" y="3987800"/>
          <p14:tracePt t="61984" x="6051550" y="3987800"/>
          <p14:tracePt t="62000" x="6057900" y="3987800"/>
          <p14:tracePt t="62017" x="6064250" y="3987800"/>
          <p14:tracePt t="62034" x="6076950" y="3987800"/>
          <p14:tracePt t="62051" x="6089650" y="3987800"/>
          <p14:tracePt t="62067" x="6121400" y="3987800"/>
          <p14:tracePt t="62084" x="6134100" y="3987800"/>
          <p14:tracePt t="62100" x="6165850" y="3987800"/>
          <p14:tracePt t="62117" x="6203950" y="3981450"/>
          <p14:tracePt t="62134" x="6242050" y="3975100"/>
          <p14:tracePt t="62150" x="6286500" y="3975100"/>
          <p14:tracePt t="62167" x="6337300" y="3962400"/>
          <p14:tracePt t="62184" x="6381750" y="3956050"/>
          <p14:tracePt t="62201" x="6426200" y="3956050"/>
          <p14:tracePt t="62217" x="6457950" y="3956050"/>
          <p14:tracePt t="62234" x="6483350" y="3956050"/>
          <p14:tracePt t="62250" x="6508750" y="3956050"/>
          <p14:tracePt t="62267" x="6559550" y="3956050"/>
          <p14:tracePt t="62284" x="6597650" y="3956050"/>
          <p14:tracePt t="62300" x="6635750" y="3956050"/>
          <p14:tracePt t="62317" x="6673850" y="3956050"/>
          <p14:tracePt t="62334" x="6718300" y="3956050"/>
          <p14:tracePt t="62350" x="6756400" y="3956050"/>
          <p14:tracePt t="62367" x="6794500" y="3956050"/>
          <p14:tracePt t="62384" x="6819900" y="3956050"/>
          <p14:tracePt t="62400" x="6838950" y="3956050"/>
          <p14:tracePt t="62417" x="6851650" y="3956050"/>
          <p14:tracePt t="62433" x="6864350" y="3956050"/>
          <p14:tracePt t="62450" x="6870700" y="3956050"/>
          <p14:tracePt t="63052" x="6864350" y="3956050"/>
          <p14:tracePt t="63067" x="6858000" y="3956050"/>
          <p14:tracePt t="63099" x="6851650" y="3956050"/>
          <p14:tracePt t="63100" x="6832600" y="3949700"/>
          <p14:tracePt t="63115" x="6807200" y="3943350"/>
          <p14:tracePt t="63133" x="6788150" y="3943350"/>
          <p14:tracePt t="63134" x="6737350" y="3943350"/>
          <p14:tracePt t="63150" x="6667500" y="3943350"/>
          <p14:tracePt t="63167" x="6610350" y="3943350"/>
          <p14:tracePt t="63184" x="6559550" y="3943350"/>
          <p14:tracePt t="63201" x="6515100" y="3962400"/>
          <p14:tracePt t="63218" x="6470650" y="3975100"/>
          <p14:tracePt t="63234" x="6419850" y="3987800"/>
          <p14:tracePt t="63250" x="6330950" y="4013200"/>
          <p14:tracePt t="63268" x="6267450" y="4032250"/>
          <p14:tracePt t="63284" x="6191250" y="4057650"/>
          <p14:tracePt t="63301" x="6153150" y="4070350"/>
          <p14:tracePt t="63317" x="6108700" y="4089400"/>
          <p14:tracePt t="63334" x="6070600" y="4121150"/>
          <p14:tracePt t="63350" x="6057900" y="4133850"/>
          <p14:tracePt t="63367" x="6019800" y="4184650"/>
          <p14:tracePt t="63384" x="5988050" y="4229100"/>
          <p14:tracePt t="63401" x="5962650" y="4279900"/>
          <p14:tracePt t="63417" x="5930900" y="4337050"/>
          <p14:tracePt t="63434" x="5911850" y="4406900"/>
          <p14:tracePt t="63450" x="5899150" y="4470400"/>
          <p14:tracePt t="63468" x="5892800" y="4514850"/>
          <p14:tracePt t="63483" x="5892800" y="4565650"/>
          <p14:tracePt t="63500" x="5892800" y="4610100"/>
          <p14:tracePt t="63517" x="5892800" y="4648200"/>
          <p14:tracePt t="63533" x="5892800" y="4673600"/>
          <p14:tracePt t="63550" x="5892800" y="4699000"/>
          <p14:tracePt t="63567" x="5892800" y="4724400"/>
          <p14:tracePt t="63584" x="5899150" y="4737100"/>
          <p14:tracePt t="63601" x="5899150" y="4749800"/>
          <p14:tracePt t="63617" x="5899150" y="4756150"/>
          <p14:tracePt t="63634" x="5905500" y="4768850"/>
          <p14:tracePt t="63650" x="5905500" y="4787900"/>
          <p14:tracePt t="63668" x="5911850" y="4800600"/>
          <p14:tracePt t="63683" x="5918200" y="4813300"/>
          <p14:tracePt t="63700" x="5918200" y="4826000"/>
          <p14:tracePt t="63717" x="5924550" y="4838700"/>
          <p14:tracePt t="63734" x="5930900" y="4851400"/>
          <p14:tracePt t="63750" x="5930900" y="4857750"/>
          <p14:tracePt t="63767" x="5937250" y="4870450"/>
          <p14:tracePt t="63784" x="5943600" y="4876800"/>
          <p14:tracePt t="63800" x="5949950" y="4889500"/>
          <p14:tracePt t="63817" x="5962650" y="4902200"/>
          <p14:tracePt t="63834" x="5975350" y="4927600"/>
          <p14:tracePt t="63851" x="5988050" y="4940300"/>
          <p14:tracePt t="63868" x="5994400" y="4953000"/>
          <p14:tracePt t="63884" x="5994400" y="4959350"/>
          <p14:tracePt t="64172" x="6000750" y="4959350"/>
          <p14:tracePt t="64179" x="6013450" y="4953000"/>
          <p14:tracePt t="64183" x="6045200" y="4921250"/>
          <p14:tracePt t="64202" x="6070600" y="4889500"/>
          <p14:tracePt t="64218" x="6102350" y="4851400"/>
          <p14:tracePt t="64234" x="6108700" y="4819650"/>
          <p14:tracePt t="64251" x="6121400" y="4775200"/>
          <p14:tracePt t="64267" x="6121400" y="4756150"/>
          <p14:tracePt t="64284" x="6121400" y="4724400"/>
          <p14:tracePt t="64300" x="6121400" y="4705350"/>
          <p14:tracePt t="64317" x="6121400" y="4686300"/>
          <p14:tracePt t="64333" x="6115050" y="4673600"/>
          <p14:tracePt t="64371" x="6108700" y="4660900"/>
          <p14:tracePt t="64387" x="6108700" y="4654550"/>
          <p14:tracePt t="64403" x="6102350" y="4654550"/>
          <p14:tracePt t="64411" x="6096000" y="4648200"/>
          <p14:tracePt t="64417" x="6089650" y="4641850"/>
          <p14:tracePt t="64433" x="6089650" y="4635500"/>
          <p14:tracePt t="64450" x="6070600" y="4610100"/>
          <p14:tracePt t="64468" x="6057900" y="4584700"/>
          <p14:tracePt t="64484" x="6038850" y="4552950"/>
          <p14:tracePt t="64500" x="6013450" y="4508500"/>
          <p14:tracePt t="64517" x="5988050" y="4432300"/>
          <p14:tracePt t="64533" x="5956300" y="4356100"/>
          <p14:tracePt t="64550" x="5892800" y="4254500"/>
          <p14:tracePt t="64567" x="5822950" y="4133850"/>
          <p14:tracePt t="64584" x="5746750" y="4038600"/>
          <p14:tracePt t="64600" x="5664200" y="3930650"/>
          <p14:tracePt t="64617" x="5594350" y="3860800"/>
          <p14:tracePt t="64633" x="5530850" y="3803650"/>
          <p14:tracePt t="64650" x="5448300" y="3752850"/>
          <p14:tracePt t="64667" x="5334000" y="3702050"/>
          <p14:tracePt t="64684" x="5245100" y="3663950"/>
          <p14:tracePt t="64700" x="5162550" y="3644900"/>
          <p14:tracePt t="64717" x="5054600" y="3606800"/>
          <p14:tracePt t="64734" x="4933950" y="3581400"/>
          <p14:tracePt t="64750" x="4800600" y="3536950"/>
          <p14:tracePt t="64767" x="4660900" y="3492500"/>
          <p14:tracePt t="64784" x="4508500" y="3448050"/>
          <p14:tracePt t="64800" x="4356100" y="3409950"/>
          <p14:tracePt t="64817" x="4216400" y="3371850"/>
          <p14:tracePt t="64833" x="4057650" y="3321050"/>
          <p14:tracePt t="64833" x="3968750" y="3302000"/>
          <p14:tracePt t="64852" x="3892550" y="3289300"/>
          <p14:tracePt t="64867" x="3638550" y="3263900"/>
          <p14:tracePt t="64884" x="3467100" y="3263900"/>
          <p14:tracePt t="64900" x="3302000" y="3263900"/>
          <p14:tracePt t="64917" x="3149600" y="3263900"/>
          <p14:tracePt t="64933" x="3035300" y="3276600"/>
          <p14:tracePt t="64950" x="2927350" y="3295650"/>
          <p14:tracePt t="64967" x="2838450" y="3308350"/>
          <p14:tracePt t="64984" x="2736850" y="3340100"/>
          <p14:tracePt t="65000" x="2641600" y="3378200"/>
          <p14:tracePt t="65017" x="2552700" y="3416300"/>
          <p14:tracePt t="65034" x="2463800" y="3486150"/>
          <p14:tracePt t="65051" x="2368550" y="3556000"/>
          <p14:tracePt t="65068" x="2247900" y="3651250"/>
          <p14:tracePt t="65084" x="2165350" y="3727450"/>
          <p14:tracePt t="65100" x="2101850" y="3790950"/>
          <p14:tracePt t="65117" x="2070100" y="3841750"/>
          <p14:tracePt t="65133" x="2025650" y="3905250"/>
          <p14:tracePt t="65150" x="1987550" y="3968750"/>
          <p14:tracePt t="65166" x="1930400" y="4051300"/>
          <p14:tracePt t="65184" x="1866900" y="4146550"/>
          <p14:tracePt t="65200" x="1822450" y="4235450"/>
          <p14:tracePt t="65217" x="1778000" y="4324350"/>
          <p14:tracePt t="65234" x="1758950" y="4419600"/>
          <p14:tracePt t="65251" x="1720850" y="4559300"/>
          <p14:tracePt t="65268" x="1708150" y="4641850"/>
          <p14:tracePt t="65284" x="1701800" y="4730750"/>
          <p14:tracePt t="65300" x="1689100" y="4806950"/>
          <p14:tracePt t="65317" x="1676400" y="4876800"/>
          <p14:tracePt t="65333" x="1670050" y="4946650"/>
          <p14:tracePt t="65350" x="1670050" y="5029200"/>
          <p14:tracePt t="65367" x="1670050" y="5118100"/>
          <p14:tracePt t="65384" x="1670050" y="5213350"/>
          <p14:tracePt t="65400" x="1670050" y="5314950"/>
          <p14:tracePt t="65417" x="1670050" y="5422900"/>
          <p14:tracePt t="65434" x="1670050" y="5499100"/>
          <p14:tracePt t="65450" x="1701800" y="5632450"/>
          <p14:tracePt t="65468" x="1727200" y="5727700"/>
          <p14:tracePt t="65484" x="1758950" y="5810250"/>
          <p14:tracePt t="65500" x="1803400" y="5892800"/>
          <p14:tracePt t="65517" x="1860550" y="5988050"/>
          <p14:tracePt t="65533" x="1911350" y="6083300"/>
          <p14:tracePt t="65550" x="1974850" y="6172200"/>
          <p14:tracePt t="65567" x="2038350" y="6261100"/>
          <p14:tracePt t="65583" x="2114550" y="6330950"/>
          <p14:tracePt t="65600" x="2178050" y="6388100"/>
          <p14:tracePt t="65617" x="2254250" y="6445250"/>
          <p14:tracePt t="65633" x="2336800" y="6483350"/>
          <p14:tracePt t="65650" x="2495550" y="6553200"/>
          <p14:tracePt t="65668" x="2628900" y="6584950"/>
          <p14:tracePt t="65683" x="2787650" y="6610350"/>
          <p14:tracePt t="65700" x="2940050" y="6623050"/>
          <p14:tracePt t="65717" x="3124200" y="6642100"/>
          <p14:tracePt t="65733" x="3352800" y="6648450"/>
          <p14:tracePt t="65751" x="3587750" y="6648450"/>
          <p14:tracePt t="65767" x="3860800" y="6635750"/>
          <p14:tracePt t="65783" x="4133850" y="6591300"/>
          <p14:tracePt t="65800" x="4400550" y="6553200"/>
          <p14:tracePt t="65817" x="4673600" y="6489700"/>
          <p14:tracePt t="65834" x="4902200" y="6419850"/>
          <p14:tracePt t="65850" x="5187950" y="6337300"/>
          <p14:tracePt t="65868" x="5327650" y="6267450"/>
          <p14:tracePt t="65884" x="5454650" y="6197600"/>
          <p14:tracePt t="65901" x="5568950" y="6121400"/>
          <p14:tracePt t="65917" x="5670550" y="6013450"/>
          <p14:tracePt t="65934" x="5734050" y="5905500"/>
          <p14:tracePt t="65950" x="5784850" y="5784850"/>
          <p14:tracePt t="65967" x="5810250" y="5708650"/>
          <p14:tracePt t="65983" x="5829300" y="5651500"/>
          <p14:tracePt t="66000" x="5842000" y="5607050"/>
          <p14:tracePt t="66017" x="5842000" y="5568950"/>
          <p14:tracePt t="66034" x="5854700" y="5524500"/>
          <p14:tracePt t="66050" x="5854700" y="5486400"/>
          <p14:tracePt t="66050" x="5854700" y="5467350"/>
          <p14:tracePt t="66068" x="5854700" y="5454650"/>
          <p14:tracePt t="66084" x="5854700" y="5448300"/>
          <p14:tracePt t="66483" x="5854700" y="5435600"/>
          <p14:tracePt t="66494" x="5854700" y="5365750"/>
          <p14:tracePt t="66500" x="5854700" y="5302250"/>
          <p14:tracePt t="66501" x="5873750" y="5149850"/>
          <p14:tracePt t="66518" x="5899150" y="4997450"/>
          <p14:tracePt t="66534" x="5899150" y="4870450"/>
          <p14:tracePt t="66550" x="5905500" y="4737100"/>
          <p14:tracePt t="66567" x="5905500" y="4597400"/>
          <p14:tracePt t="66583" x="5880100" y="4432300"/>
          <p14:tracePt t="66601" x="5772150" y="4184650"/>
          <p14:tracePt t="66617" x="5588000" y="3905250"/>
          <p14:tracePt t="66634" x="5403850" y="3676650"/>
          <p14:tracePt t="66650" x="5181600" y="3467100"/>
          <p14:tracePt t="66650" x="5060950" y="3384550"/>
          <p14:tracePt t="66667" x="4819650" y="3251200"/>
          <p14:tracePt t="66683" x="4610100" y="3168650"/>
          <p14:tracePt t="66700" x="4400550" y="3111500"/>
          <p14:tracePt t="66717" x="4114800" y="3067050"/>
          <p14:tracePt t="66734" x="3822700" y="3048000"/>
          <p14:tracePt t="66750" x="3511550" y="3060700"/>
          <p14:tracePt t="66767" x="3155950" y="3155950"/>
          <p14:tracePt t="66783" x="2813050" y="3295650"/>
          <p14:tracePt t="66800" x="2584450" y="3422650"/>
          <p14:tracePt t="66817" x="2387600" y="3587750"/>
          <p14:tracePt t="66834" x="2228850" y="3733800"/>
          <p14:tracePt t="66850" x="2089150" y="3917950"/>
          <p14:tracePt t="66883" x="2025650" y="4051300"/>
          <p14:tracePt t="66884" x="1968500" y="4197350"/>
          <p14:tracePt t="66900" x="1905000" y="4349750"/>
          <p14:tracePt t="66917" x="1822450" y="4502150"/>
          <p14:tracePt t="66934" x="1758950" y="4648200"/>
          <p14:tracePt t="66950" x="1714500" y="4781550"/>
          <p14:tracePt t="66967" x="1695450" y="4908550"/>
          <p14:tracePt t="66983" x="1695450" y="5035550"/>
          <p14:tracePt t="67000" x="1695450" y="5175250"/>
          <p14:tracePt t="67017" x="1746250" y="5314950"/>
          <p14:tracePt t="67034" x="1822450" y="5461000"/>
          <p14:tracePt t="67050" x="2038350" y="5721350"/>
          <p14:tracePt t="67068" x="2216150" y="5886450"/>
          <p14:tracePt t="67084" x="2425700" y="6013450"/>
          <p14:tracePt t="67100" x="2679700" y="6134100"/>
          <p14:tracePt t="67117" x="3067050" y="6242050"/>
          <p14:tracePt t="67133" x="3486150" y="6356350"/>
          <p14:tracePt t="67150" x="3898900" y="6438900"/>
          <p14:tracePt t="67167" x="4375150" y="6496050"/>
          <p14:tracePt t="67183" x="4845050" y="6534150"/>
          <p14:tracePt t="67200" x="5181600" y="6534150"/>
          <p14:tracePt t="67217" x="5486400" y="6527800"/>
          <p14:tracePt t="67234" x="5715000" y="6470650"/>
          <p14:tracePt t="67250" x="5886450" y="6407150"/>
          <p14:tracePt t="67250" x="5969000" y="6362700"/>
          <p14:tracePt t="67268" x="6127750" y="6254750"/>
          <p14:tracePt t="67283" x="6261100" y="6121400"/>
          <p14:tracePt t="67300" x="6375400" y="5962650"/>
          <p14:tracePt t="67317" x="6438900" y="5816600"/>
          <p14:tracePt t="67333" x="6483350" y="5676900"/>
          <p14:tracePt t="67350" x="6502400" y="5562600"/>
          <p14:tracePt t="67367" x="6502400" y="5467350"/>
          <p14:tracePt t="67383" x="6502400" y="5378450"/>
          <p14:tracePt t="67400" x="6477000" y="5276850"/>
          <p14:tracePt t="67417" x="6451600" y="5213350"/>
          <p14:tracePt t="67433" x="6419850" y="5149850"/>
          <p14:tracePt t="67451" x="6375400" y="5073650"/>
          <p14:tracePt t="67467" x="6337300" y="5022850"/>
          <p14:tracePt t="67484" x="6311900" y="4984750"/>
          <p14:tracePt t="67500" x="6280150" y="4940300"/>
          <p14:tracePt t="67517" x="6267450" y="4921250"/>
          <p14:tracePt t="67533" x="6254750" y="4902200"/>
          <p14:tracePt t="67550" x="6248400" y="4895850"/>
          <p14:tracePt t="67587" x="6248400" y="4889500"/>
          <p14:tracePt t="68267" x="6235700" y="4889500"/>
          <p14:tracePt t="68272" x="6235700" y="4914900"/>
          <p14:tracePt t="68284" x="6235700" y="4940300"/>
          <p14:tracePt t="68285" x="6229350" y="4997450"/>
          <p14:tracePt t="68301" x="6229350" y="5041900"/>
          <p14:tracePt t="68333" x="6229350" y="5048250"/>
          <p14:tracePt t="68334" x="6229350" y="5054600"/>
          <p14:tracePt t="68467" x="6229350" y="5060950"/>
          <p14:tracePt t="68595" x="6235700" y="5060950"/>
          <p14:tracePt t="68619" x="6242050" y="5060950"/>
          <p14:tracePt t="68627" x="6242050" y="5054600"/>
          <p14:tracePt t="68635" x="6242050" y="5041900"/>
          <p14:tracePt t="68638" x="6242050" y="5029200"/>
          <p14:tracePt t="68650" x="6235700" y="4984750"/>
          <p14:tracePt t="68667" x="6223000" y="4965700"/>
          <p14:tracePt t="68683" x="6210300" y="4946650"/>
          <p14:tracePt t="68700" x="6197600" y="4940300"/>
          <p14:tracePt t="68717" x="6191250" y="4933950"/>
          <p14:tracePt t="68733" x="6184900" y="4933950"/>
          <p14:tracePt t="68779" x="6178550" y="4933950"/>
          <p14:tracePt t="68795" x="6172200" y="4933950"/>
          <p14:tracePt t="68795" x="6165850" y="4933950"/>
          <p14:tracePt t="68811" x="6153150" y="4940300"/>
          <p14:tracePt t="68827" x="6140450" y="4946650"/>
          <p14:tracePt t="68843" x="6127750" y="4946650"/>
          <p14:tracePt t="68851" x="6127750" y="4953000"/>
          <p14:tracePt t="68852" x="6121400" y="4953000"/>
          <p14:tracePt t="68891" x="6115050" y="4953000"/>
          <p14:tracePt t="70060" x="6108700" y="4959350"/>
          <p14:tracePt t="70076" x="6108700" y="4965700"/>
          <p14:tracePt t="70084" x="6108700" y="4984750"/>
          <p14:tracePt t="70093" x="6108700" y="4991100"/>
          <p14:tracePt t="70102" x="6108700" y="4997450"/>
          <p14:tracePt t="71130" x="0" y="0"/>
        </p14:tracePtLst>
        <p14:tracePtLst>
          <p14:tracePt t="85355" x="4679950" y="3441700"/>
          <p14:tracePt t="85596" x="4679950" y="3448050"/>
          <p14:tracePt t="85620" x="4673600" y="3448050"/>
          <p14:tracePt t="85628" x="4654550" y="3448050"/>
          <p14:tracePt t="85636" x="4616450" y="3467100"/>
          <p14:tracePt t="85644" x="4591050" y="3473450"/>
          <p14:tracePt t="85660" x="4559300" y="3505200"/>
          <p14:tracePt t="85676" x="4521200" y="3543300"/>
          <p14:tracePt t="85692" x="4489450" y="3606800"/>
          <p14:tracePt t="85708" x="4457700" y="3689350"/>
          <p14:tracePt t="85724" x="4445000" y="3752850"/>
          <p14:tracePt t="85735" x="4425950" y="3829050"/>
          <p14:tracePt t="85751" x="4419600" y="3911600"/>
          <p14:tracePt t="85768" x="4419600" y="4006850"/>
          <p14:tracePt t="85784" x="4419600" y="4108450"/>
          <p14:tracePt t="85802" x="4419600" y="4203700"/>
          <p14:tracePt t="85818" x="4419600" y="4292600"/>
          <p14:tracePt t="85835" x="4445000" y="4375150"/>
          <p14:tracePt t="85851" x="4489450" y="4464050"/>
          <p14:tracePt t="85869" x="4521200" y="4508500"/>
          <p14:tracePt t="85884" x="4559300" y="4559300"/>
          <p14:tracePt t="85902" x="4591050" y="4584700"/>
          <p14:tracePt t="85918" x="4641850" y="4603750"/>
          <p14:tracePt t="85935" x="4692650" y="4622800"/>
          <p14:tracePt t="85951" x="4737100" y="4622800"/>
          <p14:tracePt t="85968" x="4775200" y="4622800"/>
          <p14:tracePt t="85984" x="4813300" y="4603750"/>
          <p14:tracePt t="86001" x="4857750" y="4572000"/>
          <p14:tracePt t="86018" x="4914900" y="4514850"/>
          <p14:tracePt t="86035" x="4946650" y="4445000"/>
          <p14:tracePt t="86051" x="4984750" y="4330700"/>
          <p14:tracePt t="86069" x="4997450" y="4222750"/>
          <p14:tracePt t="86084" x="5010150" y="4108450"/>
          <p14:tracePt t="86101" x="5010150" y="4013200"/>
          <p14:tracePt t="86118" x="5010150" y="3943350"/>
          <p14:tracePt t="86134" x="5010150" y="3905250"/>
          <p14:tracePt t="86151" x="4997450" y="3860800"/>
          <p14:tracePt t="86168" x="4984750" y="3835400"/>
          <p14:tracePt t="86184" x="4972050" y="3803650"/>
          <p14:tracePt t="86202" x="4946650" y="3778250"/>
          <p14:tracePt t="86218" x="4921250" y="3752850"/>
          <p14:tracePt t="86235" x="4895850" y="3727450"/>
          <p14:tracePt t="86251" x="4845050" y="3702050"/>
          <p14:tracePt t="86269" x="4826000" y="3683000"/>
          <p14:tracePt t="86285" x="4800600" y="3670300"/>
          <p14:tracePt t="86301" x="4775200" y="3657600"/>
          <p14:tracePt t="86318" x="4756150" y="3651250"/>
          <p14:tracePt t="86334" x="4730750" y="3638550"/>
          <p14:tracePt t="86351" x="4705350" y="3638550"/>
          <p14:tracePt t="86368" x="4679950" y="3632200"/>
          <p14:tracePt t="86384" x="4654550" y="3632200"/>
          <p14:tracePt t="86401" x="4616450" y="3632200"/>
          <p14:tracePt t="86418" x="4591050" y="3632200"/>
          <p14:tracePt t="86435" x="4565650" y="3632200"/>
          <p14:tracePt t="86451" x="4533900" y="3632200"/>
          <p14:tracePt t="86468" x="4508500" y="3638550"/>
          <p14:tracePt t="86484" x="4489450" y="3638550"/>
          <p14:tracePt t="86501" x="4464050" y="3657600"/>
          <p14:tracePt t="86518" x="4445000" y="3670300"/>
          <p14:tracePt t="86535" x="4425950" y="3695700"/>
          <p14:tracePt t="86551" x="4394200" y="3740150"/>
          <p14:tracePt t="86568" x="4387850" y="3778250"/>
          <p14:tracePt t="86584" x="4368800" y="3848100"/>
          <p14:tracePt t="86601" x="4368800" y="3917950"/>
          <p14:tracePt t="86618" x="4368800" y="3975100"/>
          <p14:tracePt t="86634" x="4387850" y="4070350"/>
          <p14:tracePt t="86652" x="4406900" y="4114800"/>
          <p14:tracePt t="86668" x="4425950" y="4152900"/>
          <p14:tracePt t="86685" x="4464050" y="4191000"/>
          <p14:tracePt t="86701" x="4502150" y="4229100"/>
          <p14:tracePt t="86718" x="4527550" y="4248150"/>
          <p14:tracePt t="86734" x="4565650" y="4279900"/>
          <p14:tracePt t="86751" x="4591050" y="4298950"/>
          <p14:tracePt t="86768" x="4610100" y="4311650"/>
          <p14:tracePt t="86785" x="4622800" y="4318000"/>
          <p14:tracePt t="86801" x="4641850" y="4324350"/>
          <p14:tracePt t="86817" x="4673600" y="4324350"/>
          <p14:tracePt t="86834" x="4711700" y="4324350"/>
          <p14:tracePt t="86851" x="4781550" y="4273550"/>
          <p14:tracePt t="86869" x="4845050" y="4216400"/>
          <p14:tracePt t="86885" x="4889500" y="4159250"/>
          <p14:tracePt t="86901" x="4927600" y="4095750"/>
          <p14:tracePt t="86918" x="4953000" y="4025900"/>
          <p14:tracePt t="86934" x="4965700" y="3937000"/>
          <p14:tracePt t="86951" x="4972050" y="3854450"/>
          <p14:tracePt t="86968" x="4972050" y="3778250"/>
          <p14:tracePt t="86984" x="4965700" y="3702050"/>
          <p14:tracePt t="87001" x="4959350" y="3638550"/>
          <p14:tracePt t="87018" x="4933950" y="3575050"/>
          <p14:tracePt t="87034" x="4927600" y="3543300"/>
          <p14:tracePt t="87034" x="4921250" y="3524250"/>
          <p14:tracePt t="87052" x="4908550" y="3492500"/>
          <p14:tracePt t="87068" x="4889500" y="3460750"/>
          <p14:tracePt t="87085" x="4864100" y="3429000"/>
          <p14:tracePt t="87101" x="4838700" y="3403600"/>
          <p14:tracePt t="87118" x="4806950" y="3384550"/>
          <p14:tracePt t="87134" x="4768850" y="3359150"/>
          <p14:tracePt t="87151" x="4749800" y="3352800"/>
          <p14:tracePt t="87168" x="4718050" y="3340100"/>
          <p14:tracePt t="87185" x="4692650" y="3340100"/>
          <p14:tracePt t="87201" x="4667250" y="3340100"/>
          <p14:tracePt t="87218" x="4648200" y="3340100"/>
          <p14:tracePt t="87234" x="4610100" y="3365500"/>
          <p14:tracePt t="87251" x="4540250" y="3429000"/>
          <p14:tracePt t="87268" x="4502150" y="3467100"/>
          <p14:tracePt t="87285" x="4464050" y="3517900"/>
          <p14:tracePt t="87301" x="4438650" y="3549650"/>
          <p14:tracePt t="87318" x="4419600" y="3587750"/>
          <p14:tracePt t="87334" x="4394200" y="3638550"/>
          <p14:tracePt t="87351" x="4368800" y="3689350"/>
          <p14:tracePt t="87368" x="4362450" y="3752850"/>
          <p14:tracePt t="87384" x="4349750" y="3829050"/>
          <p14:tracePt t="87401" x="4349750" y="3886200"/>
          <p14:tracePt t="87418" x="4349750" y="3943350"/>
          <p14:tracePt t="87434" x="4349750" y="3981450"/>
          <p14:tracePt t="87451" x="4368800" y="4057650"/>
          <p14:tracePt t="87468" x="4387850" y="4102100"/>
          <p14:tracePt t="87485" x="4419600" y="4159250"/>
          <p14:tracePt t="87501" x="4457700" y="4216400"/>
          <p14:tracePt t="87518" x="4495800" y="4260850"/>
          <p14:tracePt t="87534" x="4546600" y="4305300"/>
          <p14:tracePt t="87552" x="4622800" y="4356100"/>
          <p14:tracePt t="87568" x="4692650" y="4381500"/>
          <p14:tracePt t="87585" x="4756150" y="4394200"/>
          <p14:tracePt t="87601" x="4806950" y="4400550"/>
          <p14:tracePt t="87618" x="4864100" y="4400550"/>
          <p14:tracePt t="87634" x="4914900" y="4381500"/>
          <p14:tracePt t="87651" x="4978400" y="4330700"/>
          <p14:tracePt t="87668" x="5003800" y="4286250"/>
          <p14:tracePt t="87684" x="5029200" y="4216400"/>
          <p14:tracePt t="87701" x="5041900" y="4146550"/>
          <p14:tracePt t="87718" x="5048250" y="4083050"/>
          <p14:tracePt t="87734" x="5054600" y="4019550"/>
          <p14:tracePt t="87751" x="5054600" y="3956050"/>
          <p14:tracePt t="87767" x="5054600" y="3911600"/>
          <p14:tracePt t="87784" x="5048250" y="3848100"/>
          <p14:tracePt t="87801" x="5035550" y="3803650"/>
          <p14:tracePt t="87818" x="5016500" y="3765550"/>
          <p14:tracePt t="87834" x="4997450" y="3721100"/>
          <p14:tracePt t="87851" x="4959350" y="3670300"/>
          <p14:tracePt t="87868" x="4933950" y="3638550"/>
          <p14:tracePt t="87884" x="4908550" y="3606800"/>
          <p14:tracePt t="87901" x="4870450" y="3587750"/>
          <p14:tracePt t="87918" x="4819650" y="3568700"/>
          <p14:tracePt t="87934" x="4762500" y="3543300"/>
          <p14:tracePt t="87951" x="4711700" y="3530600"/>
          <p14:tracePt t="87967" x="4667250" y="3524250"/>
          <p14:tracePt t="87984" x="4629150" y="3498850"/>
          <p14:tracePt t="88001" x="4603750" y="3498850"/>
          <p14:tracePt t="88018" x="4565650" y="3492500"/>
          <p14:tracePt t="88034" x="4527550" y="3486150"/>
          <p14:tracePt t="88051" x="4489450" y="3479800"/>
          <p14:tracePt t="88068" x="4470400" y="3479800"/>
          <p14:tracePt t="88084" x="4451350" y="3479800"/>
          <p14:tracePt t="88101" x="4432300" y="3486150"/>
          <p14:tracePt t="88118" x="4406900" y="3505200"/>
          <p14:tracePt t="88134" x="4387850" y="3524250"/>
          <p14:tracePt t="88151" x="4375150" y="3543300"/>
          <p14:tracePt t="88168" x="4362450" y="3568700"/>
          <p14:tracePt t="88184" x="4343400" y="3606800"/>
          <p14:tracePt t="88201" x="4343400" y="3638550"/>
          <p14:tracePt t="88218" x="4337050" y="3663950"/>
          <p14:tracePt t="88234" x="4330700" y="3695700"/>
          <p14:tracePt t="88251" x="4330700" y="3721100"/>
          <p14:tracePt t="88268" x="4330700" y="3733800"/>
          <p14:tracePt t="88308" x="4330700" y="3740150"/>
          <p14:tracePt t="88348" x="4330700" y="3746500"/>
          <p14:tracePt t="89780" x="4330700" y="3771900"/>
          <p14:tracePt t="89793" x="4343400" y="3810000"/>
          <p14:tracePt t="89794" x="4343400" y="3835400"/>
          <p14:tracePt t="89801" x="4356100" y="3873500"/>
          <p14:tracePt t="89819" x="4356100" y="3905250"/>
          <p14:tracePt t="89836" x="4356100" y="3911600"/>
          <p14:tracePt t="89996" x="4362450" y="3930650"/>
          <p14:tracePt t="90004" x="4368800" y="3943350"/>
          <p14:tracePt t="90012" x="4375150" y="3956050"/>
          <p14:tracePt t="90018" x="4375150" y="3981450"/>
          <p14:tracePt t="90034" x="4381500" y="4000500"/>
          <p14:tracePt t="90051" x="4387850" y="4032250"/>
          <p14:tracePt t="90068" x="4394200" y="4044950"/>
          <p14:tracePt t="90085" x="4400550" y="4051300"/>
          <p14:tracePt t="91340" x="4400550" y="4057650"/>
          <p14:tracePt t="91348" x="4394200" y="4102100"/>
          <p14:tracePt t="91356" x="4381500" y="4140200"/>
          <p14:tracePt t="91363" x="4381500" y="4159250"/>
          <p14:tracePt t="91370" x="4375150" y="4210050"/>
          <p14:tracePt t="91385" x="4362450" y="4267200"/>
          <p14:tracePt t="91402" x="4362450" y="4305300"/>
          <p14:tracePt t="91417" x="4362450" y="4337050"/>
          <p14:tracePt t="91434" x="4362450" y="4362450"/>
          <p14:tracePt t="91434" x="4362450" y="4368800"/>
          <p14:tracePt t="91452" x="4362450" y="4375150"/>
          <p14:tracePt t="91468" x="4362450" y="4381500"/>
          <p14:tracePt t="91595" x="4387850" y="4387850"/>
          <p14:tracePt t="91601" x="4432300" y="4387850"/>
          <p14:tracePt t="91617" x="4476750" y="4387850"/>
          <p14:tracePt t="91618" x="4565650" y="4387850"/>
          <p14:tracePt t="91618" x="4610100" y="4387850"/>
          <p14:tracePt t="91636" x="4660900" y="4387850"/>
          <p14:tracePt t="91651" x="4794250" y="4349750"/>
          <p14:tracePt t="91668" x="4832350" y="4330700"/>
          <p14:tracePt t="91684" x="4851400" y="4318000"/>
          <p14:tracePt t="91701" x="4857750" y="4305300"/>
          <p14:tracePt t="91717" x="4864100" y="4305300"/>
          <p14:tracePt t="91734" x="4864100" y="4298950"/>
          <p14:tracePt t="91836" x="4864100" y="4286250"/>
          <p14:tracePt t="91844" x="4857750" y="4273550"/>
          <p14:tracePt t="91852" x="4838700" y="4267200"/>
          <p14:tracePt t="91860" x="4775200" y="4235450"/>
          <p14:tracePt t="91868" x="4724400" y="4210050"/>
          <p14:tracePt t="91884" x="4692650" y="4191000"/>
          <p14:tracePt t="91901" x="4667250" y="4178300"/>
          <p14:tracePt t="91917" x="4641850" y="4165600"/>
          <p14:tracePt t="91934" x="4635500" y="4165600"/>
          <p14:tracePt t="92188" x="4629150" y="4165600"/>
          <p14:tracePt t="92188" x="4610100" y="4171950"/>
          <p14:tracePt t="92204" x="4603750" y="4178300"/>
          <p14:tracePt t="92212" x="4597400" y="4184650"/>
          <p14:tracePt t="92219" x="4597400" y="4191000"/>
          <p14:tracePt t="92227" x="4584700" y="4197350"/>
          <p14:tracePt t="92252" x="4578350" y="4203700"/>
          <p14:tracePt t="92276" x="4578350" y="4210050"/>
          <p14:tracePt t="93892" x="4572000" y="4210050"/>
          <p14:tracePt t="93900" x="4648200" y="4254500"/>
          <p14:tracePt t="93918" x="4679950" y="4260850"/>
          <p14:tracePt t="93918" x="4762500" y="4298950"/>
          <p14:tracePt t="93935" x="4819650" y="4311650"/>
          <p14:tracePt t="93952" x="4870450" y="4330700"/>
          <p14:tracePt t="93968" x="4895850" y="4337050"/>
          <p14:tracePt t="93985" x="4933950" y="4337050"/>
          <p14:tracePt t="94001" x="4972050" y="4337050"/>
          <p14:tracePt t="94017" x="5010150" y="4337050"/>
          <p14:tracePt t="94033" x="5054600" y="4337050"/>
          <p14:tracePt t="94033" x="5080000" y="4337050"/>
          <p14:tracePt t="94051" x="5118100" y="4337050"/>
          <p14:tracePt t="94068" x="5168900" y="4337050"/>
          <p14:tracePt t="94084" x="5245100" y="4337050"/>
          <p14:tracePt t="94101" x="5314950" y="4337050"/>
          <p14:tracePt t="94118" x="5384800" y="4318000"/>
          <p14:tracePt t="94134" x="5454650" y="4286250"/>
          <p14:tracePt t="94152" x="5492750" y="4254500"/>
          <p14:tracePt t="94167" x="5537200" y="4203700"/>
          <p14:tracePt t="94184" x="5543550" y="4159250"/>
          <p14:tracePt t="94200" x="5556250" y="4108450"/>
          <p14:tracePt t="94217" x="5556250" y="4057650"/>
          <p14:tracePt t="94234" x="5556250" y="4000500"/>
          <p14:tracePt t="94251" x="5486400" y="3886200"/>
          <p14:tracePt t="94268" x="5384800" y="3771900"/>
          <p14:tracePt t="94284" x="5270500" y="3683000"/>
          <p14:tracePt t="94301" x="5137150" y="3613150"/>
          <p14:tracePt t="94317" x="4991100" y="3556000"/>
          <p14:tracePt t="94334" x="4851400" y="3511550"/>
          <p14:tracePt t="94351" x="4724400" y="3479800"/>
          <p14:tracePt t="94367" x="4622800" y="3448050"/>
          <p14:tracePt t="94384" x="4514850" y="3416300"/>
          <p14:tracePt t="94401" x="4419600" y="3403600"/>
          <p14:tracePt t="94418" x="4324350" y="3390900"/>
          <p14:tracePt t="94434" x="4203700" y="3371850"/>
          <p14:tracePt t="94434" x="4133850" y="3365500"/>
          <p14:tracePt t="94452" x="3994150" y="3346450"/>
          <p14:tracePt t="94467" x="3848100" y="3321050"/>
          <p14:tracePt t="94484" x="3702050" y="3308350"/>
          <p14:tracePt t="94501" x="3568700" y="3308350"/>
          <p14:tracePt t="94517" x="3429000" y="3308350"/>
          <p14:tracePt t="94534" x="3321050" y="3308350"/>
          <p14:tracePt t="94551" x="3213100" y="3321050"/>
          <p14:tracePt t="94567" x="3124200" y="3340100"/>
          <p14:tracePt t="94584" x="3048000" y="3365500"/>
          <p14:tracePt t="94601" x="2984500" y="3397250"/>
          <p14:tracePt t="94618" x="2946400" y="3429000"/>
          <p14:tracePt t="94634" x="2889250" y="3467100"/>
          <p14:tracePt t="94634" x="2863850" y="3479800"/>
          <p14:tracePt t="94668" x="2794000" y="3524250"/>
          <p14:tracePt t="94668" x="2724150" y="3568700"/>
          <p14:tracePt t="94684" x="2647950" y="3613150"/>
          <p14:tracePt t="94701" x="2578100" y="3670300"/>
          <p14:tracePt t="94717" x="2489200" y="3727450"/>
          <p14:tracePt t="94734" x="2432050" y="3771900"/>
          <p14:tracePt t="94751" x="2374900" y="3810000"/>
          <p14:tracePt t="94767" x="2324100" y="3854450"/>
          <p14:tracePt t="94784" x="2266950" y="3905250"/>
          <p14:tracePt t="94801" x="2209800" y="3975100"/>
          <p14:tracePt t="94817" x="2165350" y="4051300"/>
          <p14:tracePt t="94834" x="2108200" y="4146550"/>
          <p14:tracePt t="94851" x="2057400" y="4292600"/>
          <p14:tracePt t="94867" x="2032000" y="4381500"/>
          <p14:tracePt t="94884" x="2006600" y="4489450"/>
          <p14:tracePt t="94901" x="1993900" y="4591050"/>
          <p14:tracePt t="94917" x="1974850" y="4686300"/>
          <p14:tracePt t="94935" x="1943100" y="4806950"/>
          <p14:tracePt t="94950" x="1917700" y="4895850"/>
          <p14:tracePt t="94968" x="1898650" y="4991100"/>
          <p14:tracePt t="94984" x="1892300" y="5092700"/>
          <p14:tracePt t="95001" x="1892300" y="5187950"/>
          <p14:tracePt t="95017" x="1892300" y="5289550"/>
          <p14:tracePt t="95033" x="1898650" y="5403850"/>
          <p14:tracePt t="95050" x="1943100" y="5537200"/>
          <p14:tracePt t="95050" x="1968500" y="5600700"/>
          <p14:tracePt t="95068" x="2032000" y="5721350"/>
          <p14:tracePt t="95083" x="2108200" y="5829300"/>
          <p14:tracePt t="95101" x="2197100" y="5930900"/>
          <p14:tracePt t="95117" x="2311400" y="6013450"/>
          <p14:tracePt t="95134" x="2451100" y="6108700"/>
          <p14:tracePt t="95150" x="2622550" y="6184900"/>
          <p14:tracePt t="95168" x="2794000" y="6235700"/>
          <p14:tracePt t="95184" x="2971800" y="6286500"/>
          <p14:tracePt t="95201" x="3175000" y="6343650"/>
          <p14:tracePt t="95217" x="3397250" y="6394450"/>
          <p14:tracePt t="95234" x="3613150" y="6426200"/>
          <p14:tracePt t="95250" x="3962400" y="6477000"/>
          <p14:tracePt t="95268" x="4191000" y="6489700"/>
          <p14:tracePt t="95284" x="4438650" y="6489700"/>
          <p14:tracePt t="95301" x="4711700" y="6438900"/>
          <p14:tracePt t="95317" x="4984750" y="6362700"/>
          <p14:tracePt t="95334" x="5181600" y="6223000"/>
          <p14:tracePt t="95350" x="5422900" y="5981700"/>
          <p14:tracePt t="95367" x="5588000" y="5765800"/>
          <p14:tracePt t="95384" x="5721350" y="5581650"/>
          <p14:tracePt t="95401" x="5810250" y="5435600"/>
          <p14:tracePt t="95417" x="5867400" y="5314950"/>
          <p14:tracePt t="95434" x="5905500" y="5200650"/>
          <p14:tracePt t="95450" x="5943600" y="5060950"/>
          <p14:tracePt t="95468" x="5956300" y="4965700"/>
          <p14:tracePt t="95484" x="5969000" y="4864100"/>
          <p14:tracePt t="95501" x="5975350" y="4768850"/>
          <p14:tracePt t="95517" x="5975350" y="4667250"/>
          <p14:tracePt t="95534" x="5962650" y="4546600"/>
          <p14:tracePt t="95550" x="5918200" y="4406900"/>
          <p14:tracePt t="95568" x="5861050" y="4279900"/>
          <p14:tracePt t="95584" x="5797550" y="4159250"/>
          <p14:tracePt t="95601" x="5715000" y="4057650"/>
          <p14:tracePt t="95617" x="5632450" y="3949700"/>
          <p14:tracePt t="95634" x="5524500" y="3848100"/>
          <p14:tracePt t="95650" x="5302250" y="3714750"/>
          <p14:tracePt t="95668" x="5092700" y="3619500"/>
          <p14:tracePt t="95684" x="4870450" y="3543300"/>
          <p14:tracePt t="95701" x="4641850" y="3486150"/>
          <p14:tracePt t="95717" x="4413250" y="3454400"/>
          <p14:tracePt t="95734" x="4197350" y="3429000"/>
          <p14:tracePt t="95751" x="4000500" y="3397250"/>
          <p14:tracePt t="95767" x="3810000" y="3384550"/>
          <p14:tracePt t="95784" x="3606800" y="3384550"/>
          <p14:tracePt t="95801" x="3429000" y="3384550"/>
          <p14:tracePt t="95817" x="3270250" y="3384550"/>
          <p14:tracePt t="95834" x="3124200" y="3429000"/>
          <p14:tracePt t="95850" x="2921000" y="3517900"/>
          <p14:tracePt t="95868" x="2800350" y="3606800"/>
          <p14:tracePt t="95884" x="2679700" y="3714750"/>
          <p14:tracePt t="95901" x="2533650" y="3854450"/>
          <p14:tracePt t="95917" x="2457450" y="3987800"/>
          <p14:tracePt t="95934" x="2374900" y="4133850"/>
          <p14:tracePt t="95950" x="2298700" y="4298950"/>
          <p14:tracePt t="95967" x="2241550" y="4432300"/>
          <p14:tracePt t="95984" x="2203450" y="4565650"/>
          <p14:tracePt t="96001" x="2165350" y="4692650"/>
          <p14:tracePt t="96017" x="2146300" y="4806950"/>
          <p14:tracePt t="96034" x="2133600" y="4921250"/>
          <p14:tracePt t="96051" x="2127250" y="5086350"/>
          <p14:tracePt t="96068" x="2127250" y="5200650"/>
          <p14:tracePt t="96084" x="2127250" y="5295900"/>
          <p14:tracePt t="96101" x="2139950" y="5391150"/>
          <p14:tracePt t="96117" x="2165350" y="5492750"/>
          <p14:tracePt t="96134" x="2216150" y="5588000"/>
          <p14:tracePt t="96150" x="2292350" y="5695950"/>
          <p14:tracePt t="96167" x="2400300" y="5822950"/>
          <p14:tracePt t="96184" x="2520950" y="5937250"/>
          <p14:tracePt t="96201" x="2654300" y="6038850"/>
          <p14:tracePt t="96217" x="2774950" y="6121400"/>
          <p14:tracePt t="96234" x="2927350" y="6203950"/>
          <p14:tracePt t="96250" x="3365500" y="6356350"/>
          <p14:tracePt t="96268" x="3765550" y="6451600"/>
          <p14:tracePt t="96284" x="4241800" y="6521450"/>
          <p14:tracePt t="96300" x="4806950" y="6591300"/>
          <p14:tracePt t="96317" x="5264150" y="6591300"/>
          <p14:tracePt t="96334" x="5600700" y="6572250"/>
          <p14:tracePt t="96350" x="5803900" y="6508750"/>
          <p14:tracePt t="96367" x="5969000" y="6413500"/>
          <p14:tracePt t="96384" x="6096000" y="6330950"/>
          <p14:tracePt t="96401" x="6229350" y="6197600"/>
          <p14:tracePt t="96417" x="6330950" y="6038850"/>
          <p14:tracePt t="96434" x="6400800" y="5880100"/>
          <p14:tracePt t="96451" x="6445250" y="5702300"/>
          <p14:tracePt t="96469" x="6464300" y="5638800"/>
          <p14:tracePt t="96485" x="6464300" y="5588000"/>
          <p14:tracePt t="96502" x="6464300" y="5562600"/>
          <p14:tracePt t="97372" x="6477000" y="5543550"/>
          <p14:tracePt t="97381" x="6572250" y="5499100"/>
          <p14:tracePt t="97388" x="6686550" y="5441950"/>
          <p14:tracePt t="97396" x="6756400" y="5391150"/>
          <p14:tracePt t="97404" x="6940550" y="5276850"/>
          <p14:tracePt t="97419" x="7112000" y="5175250"/>
          <p14:tracePt t="97435" x="7251700" y="5099050"/>
          <p14:tracePt t="97435" x="7296150" y="5073650"/>
          <p14:tracePt t="97452" x="7359650" y="5022850"/>
          <p14:tracePt t="97468" x="7397750" y="4991100"/>
          <p14:tracePt t="97485" x="7410450" y="4965700"/>
          <p14:tracePt t="97501" x="7429500" y="4940300"/>
          <p14:tracePt t="97518" x="7429500" y="4902200"/>
          <p14:tracePt t="97535" x="7435850" y="4876800"/>
          <p14:tracePt t="97552" x="7435850" y="4845050"/>
          <p14:tracePt t="97568" x="7435850" y="4800600"/>
          <p14:tracePt t="97585" x="7435850" y="4768850"/>
          <p14:tracePt t="97602" x="7435850" y="4743450"/>
          <p14:tracePt t="97618" x="7416800" y="4724400"/>
          <p14:tracePt t="97635" x="7404100" y="4699000"/>
          <p14:tracePt t="97652" x="7378700" y="4679950"/>
          <p14:tracePt t="97668" x="7327900" y="4667250"/>
          <p14:tracePt t="97685" x="7251700" y="4660900"/>
          <p14:tracePt t="97701" x="7162800" y="4648200"/>
          <p14:tracePt t="97718" x="7092950" y="4635500"/>
          <p14:tracePt t="97735" x="7023100" y="4616450"/>
          <p14:tracePt t="97751" x="6965950" y="4591050"/>
          <p14:tracePt t="97768" x="6896100" y="4565650"/>
          <p14:tracePt t="97785" x="6832600" y="4533900"/>
          <p14:tracePt t="97801" x="6769100" y="4502150"/>
          <p14:tracePt t="97818" x="6724650" y="4483100"/>
          <p14:tracePt t="97835" x="6692900" y="4470400"/>
          <p14:tracePt t="97835" x="6686550" y="4464050"/>
          <p14:tracePt t="97932" x="6705600" y="4457700"/>
          <p14:tracePt t="97944" x="6756400" y="4451350"/>
          <p14:tracePt t="97944" x="6826250" y="4438650"/>
          <p14:tracePt t="97951" x="6997700" y="4419600"/>
          <p14:tracePt t="97968" x="7181850" y="4381500"/>
          <p14:tracePt t="97985" x="7346950" y="4362450"/>
          <p14:tracePt t="98001" x="7499350" y="4330700"/>
          <p14:tracePt t="98018" x="7613650" y="4311650"/>
          <p14:tracePt t="98035" x="7708900" y="4279900"/>
          <p14:tracePt t="98053" x="7727950" y="4273550"/>
          <p14:tracePt t="98068" x="7740650" y="4273550"/>
          <p14:tracePt t="98276" x="7747000" y="4273550"/>
          <p14:tracePt t="98284" x="7791450" y="4267200"/>
          <p14:tracePt t="98300" x="7829550" y="4260850"/>
          <p14:tracePt t="98318" x="7842250" y="4254500"/>
          <p14:tracePt t="98484" x="7823200" y="4254500"/>
          <p14:tracePt t="98493" x="7797800" y="4254500"/>
          <p14:tracePt t="98501" x="7772400" y="4254500"/>
          <p14:tracePt t="98502" x="7696200" y="4267200"/>
          <p14:tracePt t="98518" x="7600950" y="4279900"/>
          <p14:tracePt t="98535" x="7493000" y="4298950"/>
          <p14:tracePt t="98551" x="7372350" y="4311650"/>
          <p14:tracePt t="98568" x="7277100" y="4318000"/>
          <p14:tracePt t="98585" x="7181850" y="4330700"/>
          <p14:tracePt t="98602" x="7105650" y="4343400"/>
          <p14:tracePt t="98618" x="7035800" y="4349750"/>
          <p14:tracePt t="98635" x="6997700" y="4349750"/>
          <p14:tracePt t="98651" x="6965950" y="4356100"/>
          <p14:tracePt t="98669" x="6934200" y="4356100"/>
          <p14:tracePt t="98685" x="6921500" y="4356100"/>
          <p14:tracePt t="98701" x="6915150" y="4356100"/>
          <p14:tracePt t="98718" x="6902450" y="4356100"/>
          <p14:tracePt t="98735" x="6902450" y="4362450"/>
          <p14:tracePt t="98751" x="6896100" y="4362450"/>
          <p14:tracePt t="98768" x="6889750" y="4362450"/>
          <p14:tracePt t="98812" x="6883400" y="4362450"/>
          <p14:tracePt t="99156" x="6889750" y="4362450"/>
          <p14:tracePt t="99172" x="6896100" y="4362450"/>
          <p14:tracePt t="99188" x="6902450" y="4362450"/>
          <p14:tracePt t="99204" x="6908800" y="4362450"/>
          <p14:tracePt t="99412" x="6896100" y="4362450"/>
          <p14:tracePt t="99420" x="6870700" y="4362450"/>
          <p14:tracePt t="99436" x="6775450" y="4362450"/>
          <p14:tracePt t="99437" x="6705600" y="4362450"/>
          <p14:tracePt t="99451" x="6540500" y="4362450"/>
          <p14:tracePt t="99469" x="6457950" y="4362450"/>
          <p14:tracePt t="99485" x="6400800" y="4362450"/>
          <p14:tracePt t="99502" x="6369050" y="4362450"/>
          <p14:tracePt t="99518" x="6362700" y="4362450"/>
          <p14:tracePt t="100660" x="6477000" y="4362450"/>
          <p14:tracePt t="100668" x="6661150" y="4362450"/>
          <p14:tracePt t="100685" x="6800850" y="4362450"/>
          <p14:tracePt t="100685" x="6991350" y="4362450"/>
          <p14:tracePt t="100702" x="7169150" y="4362450"/>
          <p14:tracePt t="100719" x="7302500" y="4362450"/>
          <p14:tracePt t="100735" x="7397750" y="4362450"/>
          <p14:tracePt t="100752" x="7480300" y="4362450"/>
          <p14:tracePt t="100768" x="7518400" y="4362450"/>
          <p14:tracePt t="100785" x="7550150" y="4362450"/>
          <p14:tracePt t="100801" x="7556500" y="4362450"/>
          <p14:tracePt t="101052" x="7581900" y="4362450"/>
          <p14:tracePt t="101060" x="7620000" y="4362450"/>
          <p14:tracePt t="101068" x="7702550" y="4362450"/>
          <p14:tracePt t="101078" x="7747000" y="4362450"/>
          <p14:tracePt t="101085" x="7791450" y="4362450"/>
          <p14:tracePt t="101101" x="7816850" y="4362450"/>
          <p14:tracePt t="101118" x="7823200" y="4362450"/>
          <p14:tracePt t="101460" x="7829550" y="4362450"/>
          <p14:tracePt t="101468" x="7886700" y="4356100"/>
          <p14:tracePt t="101477" x="7905750" y="4356100"/>
          <p14:tracePt t="101486" x="7981950" y="4356100"/>
          <p14:tracePt t="101501" x="8045450" y="4356100"/>
          <p14:tracePt t="101518" x="8077200" y="4356100"/>
          <p14:tracePt t="101534" x="8083550" y="4356100"/>
          <p14:tracePt t="101551" x="8089900" y="4356100"/>
          <p14:tracePt t="102532" x="8051800" y="4356100"/>
          <p14:tracePt t="102540" x="7994650" y="4356100"/>
          <p14:tracePt t="102548" x="7924800" y="4356100"/>
          <p14:tracePt t="102551" x="7721600" y="4362450"/>
          <p14:tracePt t="102569" x="7283450" y="4419600"/>
          <p14:tracePt t="102585" x="6908800" y="4470400"/>
          <p14:tracePt t="102602" x="6661150" y="4508500"/>
          <p14:tracePt t="102618" x="6489700" y="4559300"/>
          <p14:tracePt t="102635" x="6350000" y="4591050"/>
          <p14:tracePt t="102652" x="6184900" y="4641850"/>
          <p14:tracePt t="102668" x="6096000" y="4667250"/>
          <p14:tracePt t="102685" x="6013450" y="4692650"/>
          <p14:tracePt t="102701" x="5918200" y="4718050"/>
          <p14:tracePt t="102718" x="5829300" y="4743450"/>
          <p14:tracePt t="102734" x="5734050" y="4775200"/>
          <p14:tracePt t="102751" x="5664200" y="4794250"/>
          <p14:tracePt t="102768" x="5588000" y="4819650"/>
          <p14:tracePt t="102785" x="5511800" y="4864100"/>
          <p14:tracePt t="102801" x="5435600" y="4921250"/>
          <p14:tracePt t="102818" x="5365750" y="4997450"/>
          <p14:tracePt t="102835" x="5321300" y="5067300"/>
          <p14:tracePt t="102851" x="5289550" y="5168900"/>
          <p14:tracePt t="102868" x="5289550" y="5219700"/>
          <p14:tracePt t="102884" x="5289550" y="5264150"/>
          <p14:tracePt t="102901" x="5308600" y="5283200"/>
          <p14:tracePt t="102918" x="5327650" y="5308600"/>
          <p14:tracePt t="102934" x="5346700" y="5321300"/>
          <p14:tracePt t="102951" x="5353050" y="5327650"/>
          <p14:tracePt t="102968" x="5359400" y="5327650"/>
          <p14:tracePt t="102984" x="5372100" y="5327650"/>
          <p14:tracePt t="103001" x="5391150" y="5327650"/>
          <p14:tracePt t="103018" x="5435600" y="5321300"/>
          <p14:tracePt t="103034" x="5499100" y="5264150"/>
          <p14:tracePt t="103051" x="5594350" y="5111750"/>
          <p14:tracePt t="103069" x="5632450" y="4997450"/>
          <p14:tracePt t="103084" x="5657850" y="4889500"/>
          <p14:tracePt t="103101" x="5670550" y="4800600"/>
          <p14:tracePt t="103118" x="5670550" y="4711700"/>
          <p14:tracePt t="103134" x="5670550" y="4635500"/>
          <p14:tracePt t="103152" x="5670550" y="4572000"/>
          <p14:tracePt t="103168" x="5670550" y="4533900"/>
          <p14:tracePt t="103185" x="5676900" y="4489450"/>
          <p14:tracePt t="103201" x="5683250" y="4451350"/>
          <p14:tracePt t="103218" x="5708650" y="4400550"/>
          <p14:tracePt t="103234" x="5727700" y="4349750"/>
          <p14:tracePt t="103234" x="5740400" y="4330700"/>
          <p14:tracePt t="103252" x="5759450" y="4298950"/>
          <p14:tracePt t="103269" x="5772150" y="4279900"/>
          <p14:tracePt t="103285" x="5791200" y="4254500"/>
          <p14:tracePt t="103301" x="5810250" y="4229100"/>
          <p14:tracePt t="103318" x="5816600" y="4210050"/>
          <p14:tracePt t="103334" x="5829300" y="4191000"/>
          <p14:tracePt t="103351" x="5829300" y="4184650"/>
          <p14:tracePt t="103368" x="5835650" y="4184650"/>
          <p14:tracePt t="103460" x="5842000" y="4171950"/>
          <p14:tracePt t="103477" x="5848350" y="4165600"/>
          <p14:tracePt t="103481" x="5848350" y="4159250"/>
          <p14:tracePt t="103485" x="5854700" y="4146550"/>
          <p14:tracePt t="103501" x="5861050" y="4140200"/>
          <p14:tracePt t="103518" x="5867400" y="4127500"/>
          <p14:tracePt t="103534" x="5873750" y="4121150"/>
          <p14:tracePt t="103551" x="5880100" y="4108450"/>
          <p14:tracePt t="103568" x="5880100" y="4102100"/>
          <p14:tracePt t="103585" x="5886450" y="4095750"/>
          <p14:tracePt t="103601" x="5892800" y="4083050"/>
          <p14:tracePt t="103618" x="5892800" y="4070350"/>
          <p14:tracePt t="103635" x="5892800" y="4044950"/>
          <p14:tracePt t="103635" x="5892800" y="4038600"/>
          <p14:tracePt t="103652" x="5892800" y="4032250"/>
          <p14:tracePt t="103668" x="5892800" y="4025900"/>
          <p14:tracePt t="103685" x="5892800" y="4013200"/>
          <p14:tracePt t="103701" x="5892800" y="4006850"/>
          <p14:tracePt t="103718" x="5886450" y="3994150"/>
          <p14:tracePt t="103734" x="5880100" y="3975100"/>
          <p14:tracePt t="103751" x="5867400" y="3962400"/>
          <p14:tracePt t="103768" x="5861050" y="3962400"/>
          <p14:tracePt t="103916" x="5861050" y="3956050"/>
          <p14:tracePt t="103972" x="5854700" y="3956050"/>
          <p14:tracePt t="103980" x="5848350" y="3956050"/>
          <p14:tracePt t="103996" x="5842000" y="3956050"/>
          <p14:tracePt t="104004" x="5835650" y="3956050"/>
          <p14:tracePt t="104010" x="5829300" y="3962400"/>
          <p14:tracePt t="105252" x="5810250" y="3981450"/>
          <p14:tracePt t="105260" x="5803900" y="3987800"/>
          <p14:tracePt t="105268" x="5791200" y="3994150"/>
          <p14:tracePt t="105269" x="5765800" y="4006850"/>
          <p14:tracePt t="105286" x="5753100" y="4013200"/>
          <p14:tracePt t="106067" x="5772150" y="4019550"/>
          <p14:tracePt t="106075" x="5835650" y="4038600"/>
          <p14:tracePt t="106083" x="6019800" y="4070350"/>
          <p14:tracePt t="106101" x="6108700" y="4083050"/>
          <p14:tracePt t="106102" x="6261100" y="4108450"/>
          <p14:tracePt t="106118" x="6400800" y="4127500"/>
          <p14:tracePt t="106135" x="6502400" y="4140200"/>
          <p14:tracePt t="106150" x="6584950" y="4146550"/>
          <p14:tracePt t="106167" x="6654800" y="4146550"/>
          <p14:tracePt t="106183" x="6737350" y="4146550"/>
          <p14:tracePt t="106200" x="6794500" y="4146550"/>
          <p14:tracePt t="106217" x="6877050" y="4146550"/>
          <p14:tracePt t="106234" x="6953250" y="4146550"/>
          <p14:tracePt t="106250" x="7023100" y="4146550"/>
          <p14:tracePt t="106267" x="7131050" y="4146550"/>
          <p14:tracePt t="106284" x="7181850" y="4146550"/>
          <p14:tracePt t="106300" x="7226300" y="4146550"/>
          <p14:tracePt t="106317" x="7245350" y="4146550"/>
          <p14:tracePt t="106334" x="7270750" y="4146550"/>
          <p14:tracePt t="106350" x="7289800" y="4152900"/>
          <p14:tracePt t="106367" x="7321550" y="4159250"/>
          <p14:tracePt t="106384" x="7366000" y="4159250"/>
          <p14:tracePt t="106400" x="7429500" y="4171950"/>
          <p14:tracePt t="106417" x="7518400" y="4171950"/>
          <p14:tracePt t="106433" x="7607300" y="4171950"/>
          <p14:tracePt t="106450" x="7683500" y="4178300"/>
          <p14:tracePt t="106468" x="7702550" y="4184650"/>
          <p14:tracePt t="106485" x="7721600" y="4184650"/>
          <p14:tracePt t="106501" x="7727950" y="4184650"/>
          <p14:tracePt t="106518" x="7740650" y="4184650"/>
          <p14:tracePt t="106534" x="7766050" y="4197350"/>
          <p14:tracePt t="106551" x="7778750" y="4197350"/>
          <p14:tracePt t="106567" x="7810500" y="4203700"/>
          <p14:tracePt t="106585" x="7816850" y="4203700"/>
          <p14:tracePt t="106601" x="7823200" y="4203700"/>
          <p14:tracePt t="106618" x="7829550" y="4203700"/>
          <p14:tracePt t="106634" x="7835900" y="4203700"/>
          <p14:tracePt t="106634" x="7842250" y="4203700"/>
          <p14:tracePt t="106652" x="7854950" y="4203700"/>
          <p14:tracePt t="106668" x="7874000" y="4203700"/>
          <p14:tracePt t="106685" x="7886700" y="4203700"/>
          <p14:tracePt t="106851" x="7880350" y="4203700"/>
          <p14:tracePt t="106861" x="7867650" y="4203700"/>
          <p14:tracePt t="106862" x="7848600" y="4210050"/>
          <p14:tracePt t="106876" x="7816850" y="4216400"/>
          <p14:tracePt t="106884" x="7772400" y="4222750"/>
          <p14:tracePt t="106901" x="7727950" y="4229100"/>
          <p14:tracePt t="106918" x="7689850" y="4235450"/>
          <p14:tracePt t="106934" x="7658100" y="4241800"/>
          <p14:tracePt t="106951" x="7626350" y="4248150"/>
          <p14:tracePt t="106968" x="7620000" y="4248150"/>
          <p14:tracePt t="106984" x="7607300" y="4248150"/>
          <p14:tracePt t="107001" x="7594600" y="4248150"/>
          <p14:tracePt t="107018" x="7588250" y="4248150"/>
          <p14:tracePt t="107763" x="7581900" y="4248150"/>
          <p14:tracePt t="107763" x="7550150" y="4248150"/>
          <p14:tracePt t="107780" x="7512050" y="4254500"/>
          <p14:tracePt t="107787" x="7486650" y="4260850"/>
          <p14:tracePt t="107796" x="7448550" y="4267200"/>
          <p14:tracePt t="107803" x="7359650" y="4279900"/>
          <p14:tracePt t="107834" x="7258050" y="4292600"/>
          <p14:tracePt t="107836" x="7131050" y="4318000"/>
          <p14:tracePt t="107851" x="6959600" y="4343400"/>
          <p14:tracePt t="107868" x="6832600" y="4381500"/>
          <p14:tracePt t="107884" x="6705600" y="4438650"/>
          <p14:tracePt t="107901" x="6540500" y="4508500"/>
          <p14:tracePt t="107918" x="6350000" y="4591050"/>
          <p14:tracePt t="107934" x="6165850" y="4641850"/>
          <p14:tracePt t="107951" x="6038850" y="4686300"/>
          <p14:tracePt t="107967" x="5905500" y="4718050"/>
          <p14:tracePt t="107984" x="5803900" y="4749800"/>
          <p14:tracePt t="108001" x="5740400" y="4768850"/>
          <p14:tracePt t="108017" x="5702300" y="4787900"/>
          <p14:tracePt t="108034" x="5676900" y="4806950"/>
          <p14:tracePt t="108051" x="5657850" y="4819650"/>
          <p14:tracePt t="108069" x="5651500" y="4826000"/>
          <p14:tracePt t="108084" x="5651500" y="4832350"/>
          <p14:tracePt t="108156" x="5651500" y="4845050"/>
          <p14:tracePt t="108164" x="5670550" y="4857750"/>
          <p14:tracePt t="108176" x="5689600" y="4870450"/>
          <p14:tracePt t="108177" x="5702300" y="4876800"/>
          <p14:tracePt t="108184" x="5753100" y="4902200"/>
          <p14:tracePt t="108201" x="5816600" y="4921250"/>
          <p14:tracePt t="108217" x="5892800" y="4927600"/>
          <p14:tracePt t="108234" x="5937250" y="4927600"/>
          <p14:tracePt t="108251" x="5994400" y="4908550"/>
          <p14:tracePt t="108268" x="6026150" y="4876800"/>
          <p14:tracePt t="108284" x="6045200" y="4826000"/>
          <p14:tracePt t="108301" x="6051550" y="4768850"/>
          <p14:tracePt t="108317" x="6051550" y="4705350"/>
          <p14:tracePt t="108335" x="6038850" y="4648200"/>
          <p14:tracePt t="108351" x="6007100" y="4584700"/>
          <p14:tracePt t="108368" x="5956300" y="4508500"/>
          <p14:tracePt t="108384" x="5873750" y="4451350"/>
          <p14:tracePt t="108401" x="5765800" y="4400550"/>
          <p14:tracePt t="108418" x="5657850" y="4362450"/>
          <p14:tracePt t="108435" x="5530850" y="4337050"/>
          <p14:tracePt t="108451" x="5416550" y="4330700"/>
          <p14:tracePt t="108468" x="5372100" y="4330700"/>
          <p14:tracePt t="108484" x="5334000" y="4330700"/>
          <p14:tracePt t="108501" x="5302250" y="4330700"/>
          <p14:tracePt t="108517" x="5264150" y="4349750"/>
          <p14:tracePt t="108534" x="5226050" y="4375150"/>
          <p14:tracePt t="108551" x="5175250" y="4419600"/>
          <p14:tracePt t="108568" x="5137150" y="4451350"/>
          <p14:tracePt t="108584" x="5111750" y="4470400"/>
          <p14:tracePt t="108601" x="5092700" y="4489450"/>
          <p14:tracePt t="108618" x="5086350" y="4521200"/>
          <p14:tracePt t="108634" x="5080000" y="4546600"/>
          <p14:tracePt t="108651" x="5073650" y="4616450"/>
          <p14:tracePt t="108668" x="5073650" y="4686300"/>
          <p14:tracePt t="108684" x="5073650" y="4787900"/>
          <p14:tracePt t="108701" x="5073650" y="4902200"/>
          <p14:tracePt t="108717" x="5073650" y="5016500"/>
          <p14:tracePt t="108734" x="5073650" y="5099050"/>
          <p14:tracePt t="108751" x="5092700" y="5162550"/>
          <p14:tracePt t="108768" x="5118100" y="5207000"/>
          <p14:tracePt t="108784" x="5156200" y="5251450"/>
          <p14:tracePt t="108801" x="5207000" y="5276850"/>
          <p14:tracePt t="108818" x="5257800" y="5295900"/>
          <p14:tracePt t="108835" x="5334000" y="5321300"/>
          <p14:tracePt t="108852" x="5467350" y="5334000"/>
          <p14:tracePt t="108868" x="5568950" y="5334000"/>
          <p14:tracePt t="108884" x="5689600" y="5321300"/>
          <p14:tracePt t="108901" x="5791200" y="5264150"/>
          <p14:tracePt t="108917" x="5899150" y="5187950"/>
          <p14:tracePt t="108934" x="5981700" y="5099050"/>
          <p14:tracePt t="108951" x="6045200" y="4997450"/>
          <p14:tracePt t="108968" x="6076950" y="4895850"/>
          <p14:tracePt t="108984" x="6108700" y="4813300"/>
          <p14:tracePt t="109001" x="6121400" y="4711700"/>
          <p14:tracePt t="109018" x="6134100" y="4622800"/>
          <p14:tracePt t="109035" x="6140450" y="4533900"/>
          <p14:tracePt t="109051" x="6140450" y="4445000"/>
          <p14:tracePt t="109068" x="6140450" y="4400550"/>
          <p14:tracePt t="109084" x="6140450" y="4375150"/>
          <p14:tracePt t="109101" x="6140450" y="4337050"/>
          <p14:tracePt t="109117" x="6134100" y="4305300"/>
          <p14:tracePt t="109134" x="6127750" y="4273550"/>
          <p14:tracePt t="109151" x="6127750" y="4248150"/>
          <p14:tracePt t="109168" x="6115050" y="4222750"/>
          <p14:tracePt t="109184" x="6108700" y="4203700"/>
          <p14:tracePt t="109201" x="6096000" y="4171950"/>
          <p14:tracePt t="109217" x="6083300" y="4146550"/>
          <p14:tracePt t="109234" x="6070600" y="4127500"/>
          <p14:tracePt t="109251" x="6070600" y="4108450"/>
          <p14:tracePt t="109483" x="6070600" y="4102100"/>
          <p14:tracePt t="109487" x="6064250" y="4089400"/>
          <p14:tracePt t="109508" x="6064250" y="4076700"/>
          <p14:tracePt t="109515" x="6064250" y="4070350"/>
          <p14:tracePt t="109534" x="6057900" y="4064000"/>
          <p14:tracePt t="109535" x="6057900" y="4057650"/>
          <p14:tracePt t="109715" x="6057900" y="4044950"/>
          <p14:tracePt t="109718" x="6057900" y="4038600"/>
          <p14:tracePt t="110427" x="6057900" y="4019550"/>
          <p14:tracePt t="110435" x="6057900" y="4013200"/>
          <p14:tracePt t="110467" x="6057900" y="4006850"/>
          <p14:tracePt t="112769" x="5962650" y="3994150"/>
          <p14:tracePt t="112795" x="5778500" y="3975100"/>
          <p14:tracePt t="112803" x="5619750" y="3975100"/>
          <p14:tracePt t="112811" x="5461000" y="3975100"/>
          <p14:tracePt t="112819" x="5124450" y="3975100"/>
          <p14:tracePt t="112819" x="4927600" y="3975100"/>
          <p14:tracePt t="112835" x="4660900" y="3975100"/>
          <p14:tracePt t="112852" x="4483100" y="3975100"/>
          <p14:tracePt t="112869" x="4337050" y="3975100"/>
          <p14:tracePt t="112884" x="4222750" y="3975100"/>
          <p14:tracePt t="112900" x="4133850" y="4000500"/>
          <p14:tracePt t="112917" x="4032250" y="4032250"/>
          <p14:tracePt t="112934" x="3917950" y="4076700"/>
          <p14:tracePt t="112950" x="3765550" y="4114800"/>
          <p14:tracePt t="112967" x="3619500" y="4184650"/>
          <p14:tracePt t="112984" x="3486150" y="4260850"/>
          <p14:tracePt t="113001" x="3340100" y="4362450"/>
          <p14:tracePt t="113017" x="3232150" y="4457700"/>
          <p14:tracePt t="113034" x="3162300" y="4552950"/>
          <p14:tracePt t="113051" x="3111500" y="4699000"/>
          <p14:tracePt t="113068" x="3092450" y="4787900"/>
          <p14:tracePt t="113085" x="3079750" y="4902200"/>
          <p14:tracePt t="113100" x="3079750" y="5003800"/>
          <p14:tracePt t="113118" x="3079750" y="5118100"/>
          <p14:tracePt t="113134" x="3092450" y="5219700"/>
          <p14:tracePt t="113151" x="3136900" y="5321300"/>
          <p14:tracePt t="113167" x="3200400" y="5403850"/>
          <p14:tracePt t="113184" x="3270250" y="5467350"/>
          <p14:tracePt t="113200" x="3397250" y="5518150"/>
          <p14:tracePt t="113218" x="3556000" y="5549900"/>
          <p14:tracePt t="113234" x="3746500" y="5562600"/>
          <p14:tracePt t="113234" x="3873500" y="5562600"/>
          <p14:tracePt t="113251" x="4114800" y="5543550"/>
          <p14:tracePt t="113267" x="4324350" y="5499100"/>
          <p14:tracePt t="113284" x="4476750" y="5429250"/>
          <p14:tracePt t="113301" x="4572000" y="5353050"/>
          <p14:tracePt t="113318" x="4629150" y="5226050"/>
          <p14:tracePt t="113334" x="4635500" y="5067300"/>
          <p14:tracePt t="113351" x="4597400" y="4845050"/>
          <p14:tracePt t="113367" x="4476750" y="4572000"/>
          <p14:tracePt t="113384" x="4368800" y="4394200"/>
          <p14:tracePt t="113400" x="4273550" y="4260850"/>
          <p14:tracePt t="113418" x="4171950" y="4159250"/>
          <p14:tracePt t="113434" x="3975100" y="4032250"/>
          <p14:tracePt t="113452" x="3822700" y="4000500"/>
          <p14:tracePt t="113467" x="3695700" y="4000500"/>
          <p14:tracePt t="113484" x="3568700" y="4000500"/>
          <p14:tracePt t="113500" x="3454400" y="4064000"/>
          <p14:tracePt t="113518" x="3346450" y="4152900"/>
          <p14:tracePt t="113534" x="3238500" y="4241800"/>
          <p14:tracePt t="113551" x="3124200" y="4356100"/>
          <p14:tracePt t="113567" x="3048000" y="4470400"/>
          <p14:tracePt t="113585" x="2984500" y="4572000"/>
          <p14:tracePt t="113601" x="2940050" y="4673600"/>
          <p14:tracePt t="113618" x="2927350" y="4749800"/>
          <p14:tracePt t="113634" x="2921000" y="4851400"/>
          <p14:tracePt t="113634" x="2921000" y="4908550"/>
          <p14:tracePt t="113651" x="2927350" y="4997450"/>
          <p14:tracePt t="113668" x="2940050" y="5067300"/>
          <p14:tracePt t="113684" x="2959100" y="5111750"/>
          <p14:tracePt t="113700" x="2965450" y="5130800"/>
          <p14:tracePt t="113718" x="2978150" y="5143500"/>
          <p14:tracePt t="113763" x="2984500" y="5149850"/>
          <p14:tracePt t="113915" x="2990850" y="5149850"/>
          <p14:tracePt t="113927" x="3022600" y="5149850"/>
          <p14:tracePt t="113928" x="3060700" y="5149850"/>
          <p14:tracePt t="113940" x="3136900" y="5149850"/>
          <p14:tracePt t="113952" x="3263900" y="5149850"/>
          <p14:tracePt t="113968" x="3454400" y="5149850"/>
          <p14:tracePt t="113985" x="3657600" y="5149850"/>
          <p14:tracePt t="114002" x="3848100" y="5149850"/>
          <p14:tracePt t="114018" x="4000500" y="5143500"/>
          <p14:tracePt t="114035" x="4089400" y="5099050"/>
          <p14:tracePt t="114035" x="4121150" y="5073650"/>
          <p14:tracePt t="114053" x="4152900" y="5016500"/>
          <p14:tracePt t="114068" x="4165600" y="4876800"/>
          <p14:tracePt t="114085" x="4140200" y="4705350"/>
          <p14:tracePt t="114101" x="4070350" y="4565650"/>
          <p14:tracePt t="114118" x="4000500" y="4451350"/>
          <p14:tracePt t="114135" x="3917950" y="4356100"/>
          <p14:tracePt t="114152" x="3803650" y="4279900"/>
          <p14:tracePt t="114168" x="3670300" y="4203700"/>
          <p14:tracePt t="114185" x="3517900" y="4159250"/>
          <p14:tracePt t="114201" x="3359150" y="4133850"/>
          <p14:tracePt t="114218" x="3181350" y="4127500"/>
          <p14:tracePt t="114235" x="2914650" y="4152900"/>
          <p14:tracePt t="114253" x="2813050" y="4203700"/>
          <p14:tracePt t="114269" x="2711450" y="4305300"/>
          <p14:tracePt t="114285" x="2628900" y="4425950"/>
          <p14:tracePt t="114301" x="2597150" y="4565650"/>
          <p14:tracePt t="114318" x="2571750" y="4724400"/>
          <p14:tracePt t="114335" x="2578100" y="4876800"/>
          <p14:tracePt t="114351" x="2616200" y="5016500"/>
          <p14:tracePt t="114368" x="2667000" y="5149850"/>
          <p14:tracePt t="114385" x="2724150" y="5264150"/>
          <p14:tracePt t="114402" x="2787650" y="5378450"/>
          <p14:tracePt t="114419" x="2876550" y="5499100"/>
          <p14:tracePt t="114436" x="3016250" y="5651500"/>
          <p14:tracePt t="114453" x="3105150" y="5721350"/>
          <p14:tracePt t="114468" x="3206750" y="5759450"/>
          <p14:tracePt t="114485" x="3340100" y="5784850"/>
          <p14:tracePt t="114501" x="3511550" y="5791200"/>
          <p14:tracePt t="114518" x="3689350" y="5791200"/>
          <p14:tracePt t="114535" x="3848100" y="5778500"/>
          <p14:tracePt t="114551" x="3981450" y="5734050"/>
          <p14:tracePt t="114568" x="4076700" y="5676900"/>
          <p14:tracePt t="114585" x="4152900" y="5600700"/>
          <p14:tracePt t="114602" x="4178300" y="5480050"/>
          <p14:tracePt t="114618" x="4178300" y="5321300"/>
          <p14:tracePt t="114634" x="4178300" y="5041900"/>
          <p14:tracePt t="114653" x="4140200" y="4895850"/>
          <p14:tracePt t="114668" x="4108450" y="4787900"/>
          <p14:tracePt t="114685" x="4070350" y="4705350"/>
          <p14:tracePt t="114701" x="4032250" y="4641850"/>
          <p14:tracePt t="114718" x="3994150" y="4578350"/>
          <p14:tracePt t="114735" x="3943350" y="4514850"/>
          <p14:tracePt t="114751" x="3879850" y="4451350"/>
          <p14:tracePt t="114769" x="3784600" y="4387850"/>
          <p14:tracePt t="114785" x="3670300" y="4330700"/>
          <p14:tracePt t="114802" x="3536950" y="4305300"/>
          <p14:tracePt t="114818" x="3403600" y="4298950"/>
          <p14:tracePt t="114835" x="3289300" y="4298950"/>
          <p14:tracePt t="114853" x="3200400" y="4343400"/>
          <p14:tracePt t="114869" x="3143250" y="4406900"/>
          <p14:tracePt t="114885" x="3117850" y="4489450"/>
          <p14:tracePt t="114902" x="3105150" y="4591050"/>
          <p14:tracePt t="114918" x="3098800" y="4699000"/>
          <p14:tracePt t="114935" x="3098800" y="4775200"/>
          <p14:tracePt t="114951" x="3098800" y="4826000"/>
          <p14:tracePt t="114968" x="3105150" y="4851400"/>
          <p14:tracePt t="114985" x="3105150" y="4857750"/>
          <p14:tracePt t="115020" x="3111500" y="4864100"/>
          <p14:tracePt t="115116" x="3111500" y="4870450"/>
          <p14:tracePt t="115124" x="3130550" y="4870450"/>
          <p14:tracePt t="115135" x="3168650" y="4876800"/>
          <p14:tracePt t="115135" x="3263900" y="4908550"/>
          <p14:tracePt t="115151" x="3448050" y="4953000"/>
          <p14:tracePt t="115168" x="3848100" y="5060950"/>
          <p14:tracePt t="115185" x="4362450" y="5130800"/>
          <p14:tracePt t="115202" x="4921250" y="5175250"/>
          <p14:tracePt t="115218" x="5365750" y="5175250"/>
          <p14:tracePt t="115235" x="5645150" y="5105400"/>
          <p14:tracePt t="115252" x="5778500" y="4997450"/>
          <p14:tracePt t="115269" x="5803900" y="4908550"/>
          <p14:tracePt t="115285" x="5803900" y="4806950"/>
          <p14:tracePt t="115302" x="5791200" y="4686300"/>
          <p14:tracePt t="115318" x="5702300" y="4533900"/>
          <p14:tracePt t="115335" x="5549900" y="4343400"/>
          <p14:tracePt t="115351" x="5289550" y="4121150"/>
          <p14:tracePt t="115368" x="4933950" y="3949700"/>
          <p14:tracePt t="115385" x="4610100" y="3854450"/>
          <p14:tracePt t="115402" x="4286250" y="3835400"/>
          <p14:tracePt t="115418" x="4051300" y="3873500"/>
          <p14:tracePt t="115435" x="3892550" y="3975100"/>
          <p14:tracePt t="115435" x="3816350" y="4044950"/>
          <p14:tracePt t="115453" x="3695700" y="4222750"/>
          <p14:tracePt t="115469" x="3613150" y="4432300"/>
          <p14:tracePt t="115485" x="3562350" y="4660900"/>
          <p14:tracePt t="115502" x="3536950" y="4845050"/>
          <p14:tracePt t="115518" x="3530600" y="4997450"/>
          <p14:tracePt t="115535" x="3530600" y="5118100"/>
          <p14:tracePt t="115551" x="3543300" y="5219700"/>
          <p14:tracePt t="115568" x="3581400" y="5302250"/>
          <p14:tracePt t="115585" x="3619500" y="5365750"/>
          <p14:tracePt t="115602" x="3657600" y="5410200"/>
          <p14:tracePt t="115618" x="3740150" y="5461000"/>
          <p14:tracePt t="115635" x="3911600" y="5518150"/>
          <p14:tracePt t="115652" x="4051300" y="5543550"/>
          <p14:tracePt t="115668" x="4229100" y="5556250"/>
          <p14:tracePt t="115685" x="4419600" y="5556250"/>
          <p14:tracePt t="115702" x="4565650" y="5524500"/>
          <p14:tracePt t="115718" x="4673600" y="5461000"/>
          <p14:tracePt t="115735" x="4749800" y="5384800"/>
          <p14:tracePt t="115751" x="4775200" y="5283200"/>
          <p14:tracePt t="115769" x="4775200" y="5149850"/>
          <p14:tracePt t="115785" x="4743450" y="4991100"/>
          <p14:tracePt t="115802" x="4629150" y="4775200"/>
          <p14:tracePt t="115818" x="4502150" y="4578350"/>
          <p14:tracePt t="115835" x="4311650" y="4381500"/>
          <p14:tracePt t="115851" x="4038600" y="4216400"/>
          <p14:tracePt t="115869" x="3911600" y="4184650"/>
          <p14:tracePt t="115885" x="3765550" y="4178300"/>
          <p14:tracePt t="115901" x="3632200" y="4178300"/>
          <p14:tracePt t="115918" x="3524250" y="4203700"/>
          <p14:tracePt t="115935" x="3467100" y="4248150"/>
          <p14:tracePt t="115952" x="3416300" y="4298950"/>
          <p14:tracePt t="115968" x="3378200" y="4368800"/>
          <p14:tracePt t="115985" x="3352800" y="4425950"/>
          <p14:tracePt t="116002" x="3340100" y="4476750"/>
          <p14:tracePt t="116018" x="3327400" y="4521200"/>
          <p14:tracePt t="116035" x="3321050" y="4559300"/>
          <p14:tracePt t="116052" x="3321050" y="4610100"/>
          <p14:tracePt t="116069" x="3308350" y="4654550"/>
          <p14:tracePt t="116085" x="3295650" y="4711700"/>
          <p14:tracePt t="116101" x="3270250" y="4781550"/>
          <p14:tracePt t="116118" x="3263900" y="4838700"/>
          <p14:tracePt t="116135" x="3263900" y="4908550"/>
          <p14:tracePt t="116151" x="3263900" y="4965700"/>
          <p14:tracePt t="116168" x="3276600" y="5003800"/>
          <p14:tracePt t="116185" x="3302000" y="5041900"/>
          <p14:tracePt t="116201" x="3327400" y="5080000"/>
          <p14:tracePt t="116218" x="3359150" y="5111750"/>
          <p14:tracePt t="116235" x="3390900" y="5149850"/>
          <p14:tracePt t="116251" x="3441700" y="5194300"/>
          <p14:tracePt t="116269" x="3479800" y="5226050"/>
          <p14:tracePt t="116285" x="3511550" y="5257800"/>
          <p14:tracePt t="116301" x="3536950" y="5276850"/>
          <p14:tracePt t="116318" x="3549650" y="5283200"/>
          <p14:tracePt t="116335" x="3568700" y="5289550"/>
          <p14:tracePt t="116412" x="3575050" y="5289550"/>
          <p14:tracePt t="116644" x="3581400" y="5289550"/>
          <p14:tracePt t="116652" x="3600450" y="5289550"/>
          <p14:tracePt t="116653" x="3651250" y="5283200"/>
          <p14:tracePt t="116669" x="3721100" y="5270500"/>
          <p14:tracePt t="116685" x="3797300" y="5251450"/>
          <p14:tracePt t="116701" x="3848100" y="5238750"/>
          <p14:tracePt t="116718" x="3886200" y="5232400"/>
          <p14:tracePt t="116735" x="3911600" y="5219700"/>
          <p14:tracePt t="116752" x="3949700" y="5200650"/>
          <p14:tracePt t="116768" x="3987800" y="5175250"/>
          <p14:tracePt t="116785" x="4032250" y="5137150"/>
          <p14:tracePt t="116801" x="4057650" y="5080000"/>
          <p14:tracePt t="116818" x="4070350" y="5003800"/>
          <p14:tracePt t="116835" x="4070350" y="4927600"/>
          <p14:tracePt t="116852" x="4051300" y="4870450"/>
          <p14:tracePt t="116868" x="4019550" y="4806950"/>
          <p14:tracePt t="116885" x="3962400" y="4730750"/>
          <p14:tracePt t="116901" x="3905250" y="4667250"/>
          <p14:tracePt t="116918" x="3835400" y="4597400"/>
          <p14:tracePt t="116935" x="3746500" y="4540250"/>
          <p14:tracePt t="116952" x="3657600" y="4489450"/>
          <p14:tracePt t="116968" x="3562350" y="4432300"/>
          <p14:tracePt t="116985" x="3479800" y="4394200"/>
          <p14:tracePt t="117001" x="3409950" y="4362450"/>
          <p14:tracePt t="117018" x="3365500" y="4349750"/>
          <p14:tracePt t="117035" x="3327400" y="4343400"/>
          <p14:tracePt t="117035" x="3302000" y="4343400"/>
          <p14:tracePt t="117052" x="3263900" y="4343400"/>
          <p14:tracePt t="117068" x="3219450" y="4356100"/>
          <p14:tracePt t="117085" x="3143250" y="4400550"/>
          <p14:tracePt t="117101" x="3079750" y="4445000"/>
          <p14:tracePt t="117118" x="3016250" y="4502150"/>
          <p14:tracePt t="117135" x="2952750" y="4552950"/>
          <p14:tracePt t="117152" x="2914650" y="4597400"/>
          <p14:tracePt t="117168" x="2895600" y="4648200"/>
          <p14:tracePt t="117185" x="2870200" y="4724400"/>
          <p14:tracePt t="117201" x="2857500" y="4800600"/>
          <p14:tracePt t="117218" x="2857500" y="4883150"/>
          <p14:tracePt t="117235" x="2857500" y="4946650"/>
          <p14:tracePt t="117235" x="2857500" y="4972050"/>
          <p14:tracePt t="117252" x="2863850" y="5035550"/>
          <p14:tracePt t="117268" x="2882900" y="5092700"/>
          <p14:tracePt t="117285" x="2908300" y="5168900"/>
          <p14:tracePt t="117301" x="2933700" y="5226050"/>
          <p14:tracePt t="117318" x="2959100" y="5276850"/>
          <p14:tracePt t="117335" x="2990850" y="5321300"/>
          <p14:tracePt t="117352" x="3016250" y="5346700"/>
          <p14:tracePt t="117368" x="3035300" y="5372100"/>
          <p14:tracePt t="117385" x="3073400" y="5391150"/>
          <p14:tracePt t="117401" x="3124200" y="5410200"/>
          <p14:tracePt t="117418" x="3175000" y="5416550"/>
          <p14:tracePt t="117435" x="3251200" y="5416550"/>
          <p14:tracePt t="117435" x="3282950" y="5416550"/>
          <p14:tracePt t="117452" x="3365500" y="5416550"/>
          <p14:tracePt t="117469" x="3435350" y="5416550"/>
          <p14:tracePt t="117485" x="3511550" y="5416550"/>
          <p14:tracePt t="117501" x="3581400" y="5416550"/>
          <p14:tracePt t="117518" x="3676650" y="5397500"/>
          <p14:tracePt t="117534" x="3759200" y="5372100"/>
          <p14:tracePt t="117551" x="3841750" y="5334000"/>
          <p14:tracePt t="117568" x="3905250" y="5283200"/>
          <p14:tracePt t="117585" x="3949700" y="5226050"/>
          <p14:tracePt t="117601" x="3975100" y="5143500"/>
          <p14:tracePt t="117618" x="3981450" y="5073650"/>
          <p14:tracePt t="117634" x="3981450" y="5035550"/>
          <p14:tracePt t="117634" x="3981450" y="5016500"/>
          <p14:tracePt t="117652" x="3975100" y="4984750"/>
          <p14:tracePt t="117668" x="3962400" y="4959350"/>
          <p14:tracePt t="117685" x="3949700" y="4933950"/>
          <p14:tracePt t="117701" x="3930650" y="4921250"/>
          <p14:tracePt t="117717" x="3917950" y="4908550"/>
          <p14:tracePt t="117734" x="3911600" y="4902200"/>
          <p14:tracePt t="117751" x="3898900" y="4895850"/>
          <p14:tracePt t="117768" x="3886200" y="4889500"/>
          <p14:tracePt t="117785" x="3873500" y="4889500"/>
          <p14:tracePt t="117828" x="3867150" y="4889500"/>
          <p14:tracePt t="122065" x="0" y="0"/>
        </p14:tracePtLst>
      </p14:laserTrace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Example: Adjustable 5V to 12V SMPS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999" y="2031844"/>
            <a:ext cx="4466167" cy="4033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" y="1883491"/>
            <a:ext cx="4571999" cy="4180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/>
          <p:cNvSpPr/>
          <p:nvPr/>
        </p:nvSpPr>
        <p:spPr>
          <a:xfrm>
            <a:off x="4665131" y="2142067"/>
            <a:ext cx="778936" cy="558800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1896531" y="3304381"/>
            <a:ext cx="694266" cy="463286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665131" y="2977224"/>
            <a:ext cx="778936" cy="558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174997" y="2142067"/>
            <a:ext cx="778936" cy="558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639730" y="3603757"/>
            <a:ext cx="863602" cy="55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2590797" y="2142067"/>
            <a:ext cx="431801" cy="5588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14333" y="4371180"/>
            <a:ext cx="863602" cy="55880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2658529" y="3208867"/>
            <a:ext cx="516468" cy="839588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4665131" y="5356357"/>
            <a:ext cx="778936" cy="558800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3022598" y="3699933"/>
            <a:ext cx="0" cy="671247"/>
          </a:xfrm>
          <a:prstGeom prst="straightConnector1">
            <a:avLst/>
          </a:prstGeom>
          <a:ln w="28575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2916763" y="1964267"/>
            <a:ext cx="0" cy="67124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327396" y="2567780"/>
            <a:ext cx="499537" cy="0"/>
          </a:xfrm>
          <a:prstGeom prst="straightConnector1">
            <a:avLst/>
          </a:prstGeom>
          <a:ln w="2857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9" name="Audio 204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20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9911"/>
    </mc:Choice>
    <mc:Fallback>
      <p:transition spd="slow" advTm="23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49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213" x="3835400" y="4883150"/>
          <p14:tracePt t="2454" x="3835400" y="4864100"/>
          <p14:tracePt t="2461" x="3835400" y="4813300"/>
          <p14:tracePt t="2471" x="3835400" y="4756150"/>
          <p14:tracePt t="2480" x="3835400" y="4686300"/>
          <p14:tracePt t="2480" x="3816350" y="4552950"/>
          <p14:tracePt t="2497" x="3778250" y="4406900"/>
          <p14:tracePt t="2512" x="3721100" y="4260850"/>
          <p14:tracePt t="2531" x="3625850" y="4095750"/>
          <p14:tracePt t="2546" x="3454400" y="3873500"/>
          <p14:tracePt t="2563" x="3270250" y="3663950"/>
          <p14:tracePt t="2579" x="3105150" y="3492500"/>
          <p14:tracePt t="2596" x="2876550" y="3321050"/>
          <p14:tracePt t="2612" x="2647950" y="3175000"/>
          <p14:tracePt t="2612" x="2565400" y="3124200"/>
          <p14:tracePt t="2630" x="2413000" y="3060700"/>
          <p14:tracePt t="2646" x="2273300" y="3003550"/>
          <p14:tracePt t="2663" x="2165350" y="2984500"/>
          <p14:tracePt t="2679" x="2082800" y="2978150"/>
          <p14:tracePt t="2696" x="2012950" y="2971800"/>
          <p14:tracePt t="2712" x="1924050" y="2971800"/>
          <p14:tracePt t="2729" x="1847850" y="2971800"/>
          <p14:tracePt t="2745" x="1758950" y="2971800"/>
          <p14:tracePt t="2763" x="1670050" y="2971800"/>
          <p14:tracePt t="2779" x="1574800" y="2971800"/>
          <p14:tracePt t="2796" x="1479550" y="2971800"/>
          <p14:tracePt t="2812" x="1358900" y="2997200"/>
          <p14:tracePt t="2830" x="1282700" y="3060700"/>
          <p14:tracePt t="2846" x="1212850" y="3168650"/>
          <p14:tracePt t="2862" x="1149350" y="3308350"/>
          <p14:tracePt t="2878" x="1111250" y="3486150"/>
          <p14:tracePt t="2895" x="1104900" y="3651250"/>
          <p14:tracePt t="2912" x="1104900" y="3790950"/>
          <p14:tracePt t="2929" x="1111250" y="3924300"/>
          <p14:tracePt t="2945" x="1123950" y="4044950"/>
          <p14:tracePt t="2963" x="1143000" y="4178300"/>
          <p14:tracePt t="2979" x="1168400" y="4292600"/>
          <p14:tracePt t="2996" x="1181100" y="4413250"/>
          <p14:tracePt t="3012" x="1193800" y="4540250"/>
          <p14:tracePt t="3012" x="1200150" y="4591050"/>
          <p14:tracePt t="3030" x="1206500" y="4699000"/>
          <p14:tracePt t="3046" x="1225550" y="4794250"/>
          <p14:tracePt t="3062" x="1244600" y="4870450"/>
          <p14:tracePt t="3079" x="1270000" y="4927600"/>
          <p14:tracePt t="3095" x="1301750" y="4978400"/>
          <p14:tracePt t="3112" x="1339850" y="5041900"/>
          <p14:tracePt t="3129" x="1390650" y="5099050"/>
          <p14:tracePt t="3146" x="1428750" y="5143500"/>
          <p14:tracePt t="3162" x="1498600" y="5200650"/>
          <p14:tracePt t="3179" x="1606550" y="5270500"/>
          <p14:tracePt t="3196" x="1714500" y="5334000"/>
          <p14:tracePt t="3212" x="1898650" y="5410200"/>
          <p14:tracePt t="3230" x="2019300" y="5435600"/>
          <p14:tracePt t="3246" x="2127250" y="5448300"/>
          <p14:tracePt t="3262" x="2197100" y="5448300"/>
          <p14:tracePt t="3279" x="2279650" y="5441950"/>
          <p14:tracePt t="3295" x="2381250" y="5403850"/>
          <p14:tracePt t="3312" x="2514600" y="5346700"/>
          <p14:tracePt t="3329" x="2660650" y="5283200"/>
          <p14:tracePt t="3345" x="2794000" y="5213350"/>
          <p14:tracePt t="3362" x="2908300" y="5143500"/>
          <p14:tracePt t="3379" x="3003550" y="5073650"/>
          <p14:tracePt t="3396" x="3079750" y="4965700"/>
          <p14:tracePt t="3412" x="3130550" y="4832350"/>
          <p14:tracePt t="3412" x="3143250" y="4762500"/>
          <p14:tracePt t="3430" x="3155950" y="4616450"/>
          <p14:tracePt t="3446" x="3155950" y="4445000"/>
          <p14:tracePt t="3462" x="3155950" y="4286250"/>
          <p14:tracePt t="3479" x="3117850" y="4121150"/>
          <p14:tracePt t="3495" x="3060700" y="3987800"/>
          <p14:tracePt t="3512" x="3022600" y="3873500"/>
          <p14:tracePt t="3529" x="2959100" y="3746500"/>
          <p14:tracePt t="3545" x="2889250" y="3638550"/>
          <p14:tracePt t="3562" x="2819400" y="3530600"/>
          <p14:tracePt t="3580" x="2736850" y="3429000"/>
          <p14:tracePt t="3595" x="2641600" y="3333750"/>
          <p14:tracePt t="3613" x="2565400" y="3251200"/>
          <p14:tracePt t="3629" x="2438400" y="3149600"/>
          <p14:tracePt t="3646" x="2349500" y="3098800"/>
          <p14:tracePt t="3662" x="2273300" y="3060700"/>
          <p14:tracePt t="3679" x="2178050" y="3022600"/>
          <p14:tracePt t="3696" x="2089150" y="3009900"/>
          <p14:tracePt t="3713" x="1974850" y="2997200"/>
          <p14:tracePt t="3729" x="1854200" y="2997200"/>
          <p14:tracePt t="3746" x="1708150" y="2997200"/>
          <p14:tracePt t="3762" x="1587500" y="2997200"/>
          <p14:tracePt t="3779" x="1492250" y="2997200"/>
          <p14:tracePt t="3795" x="1409700" y="2997200"/>
          <p14:tracePt t="3812" x="1352550" y="3022600"/>
          <p14:tracePt t="3830" x="1270000" y="3067050"/>
          <p14:tracePt t="3846" x="1225550" y="3092450"/>
          <p14:tracePt t="3862" x="1174750" y="3149600"/>
          <p14:tracePt t="3879" x="1123950" y="3200400"/>
          <p14:tracePt t="3895" x="1060450" y="3295650"/>
          <p14:tracePt t="3912" x="1022350" y="3390900"/>
          <p14:tracePt t="3929" x="984250" y="3492500"/>
          <p14:tracePt t="3946" x="952500" y="3600450"/>
          <p14:tracePt t="3962" x="939800" y="3721100"/>
          <p14:tracePt t="3979" x="927100" y="3835400"/>
          <p14:tracePt t="3995" x="908050" y="3943350"/>
          <p14:tracePt t="4012" x="908050" y="4044950"/>
          <p14:tracePt t="4029" x="908050" y="4159250"/>
          <p14:tracePt t="4046" x="908050" y="4210050"/>
          <p14:tracePt t="4062" x="908050" y="4235450"/>
          <p14:tracePt t="4079" x="908050" y="4260850"/>
          <p14:tracePt t="4096" x="908050" y="4286250"/>
          <p14:tracePt t="4113" x="908050" y="4305300"/>
          <p14:tracePt t="4129" x="908050" y="4318000"/>
          <p14:tracePt t="4146" x="914400" y="4349750"/>
          <p14:tracePt t="4162" x="920750" y="4362450"/>
          <p14:tracePt t="4179" x="927100" y="4387850"/>
          <p14:tracePt t="4195" x="933450" y="4400550"/>
          <p14:tracePt t="4212" x="939800" y="4419600"/>
          <p14:tracePt t="4229" x="946150" y="4451350"/>
          <p14:tracePt t="4246" x="958850" y="4464050"/>
          <p14:tracePt t="4262" x="965200" y="4489450"/>
          <p14:tracePt t="4279" x="977900" y="4514850"/>
          <p14:tracePt t="4295" x="984250" y="4533900"/>
          <p14:tracePt t="4312" x="996950" y="4559300"/>
          <p14:tracePt t="4329" x="1009650" y="4584700"/>
          <p14:tracePt t="4346" x="1016000" y="4610100"/>
          <p14:tracePt t="4362" x="1016000" y="4635500"/>
          <p14:tracePt t="4379" x="1028700" y="4654550"/>
          <p14:tracePt t="4395" x="1041400" y="4679950"/>
          <p14:tracePt t="4412" x="1054100" y="4705350"/>
          <p14:tracePt t="4429" x="1073150" y="4730750"/>
          <p14:tracePt t="4446" x="1079500" y="4743450"/>
          <p14:tracePt t="4462" x="1085850" y="4756150"/>
          <p14:tracePt t="4479" x="1098550" y="4768850"/>
          <p14:tracePt t="4495" x="1111250" y="4787900"/>
          <p14:tracePt t="4512" x="1123950" y="4806950"/>
          <p14:tracePt t="4529" x="1136650" y="4819650"/>
          <p14:tracePt t="4545" x="1149350" y="4832350"/>
          <p14:tracePt t="4563" x="1162050" y="4845050"/>
          <p14:tracePt t="4580" x="1168400" y="4857750"/>
          <p14:tracePt t="4597" x="1174750" y="4864100"/>
          <p14:tracePt t="4613" x="1187450" y="4876800"/>
          <p14:tracePt t="4631" x="1193800" y="4883150"/>
          <p14:tracePt t="4647" x="1206500" y="4895850"/>
          <p14:tracePt t="4663" x="1212850" y="4902200"/>
          <p14:tracePt t="4680" x="1225550" y="4908550"/>
          <p14:tracePt t="4696" x="1231900" y="4914900"/>
          <p14:tracePt t="4713" x="1238250" y="4927600"/>
          <p14:tracePt t="4730" x="1244600" y="4933950"/>
          <p14:tracePt t="4746" x="1250950" y="4933950"/>
          <p14:tracePt t="4763" x="1257300" y="4940300"/>
          <p14:tracePt t="4798" x="1263650" y="4946650"/>
          <p14:tracePt t="4862" x="1276350" y="4953000"/>
          <p14:tracePt t="4878" x="1282700" y="4959350"/>
          <p14:tracePt t="4886" x="1289050" y="4965700"/>
          <p14:tracePt t="4894" x="1295400" y="4965700"/>
          <p14:tracePt t="4900" x="1308100" y="4978400"/>
          <p14:tracePt t="4913" x="1314450" y="4984750"/>
          <p14:tracePt t="6270" x="1320800" y="4984750"/>
          <p14:tracePt t="6283" x="1333500" y="4984750"/>
          <p14:tracePt t="6289" x="1377950" y="4984750"/>
          <p14:tracePt t="6297" x="1447800" y="4965700"/>
          <p14:tracePt t="6314" x="1473200" y="4953000"/>
          <p14:tracePt t="6331" x="1485900" y="4940300"/>
          <p14:tracePt t="6347" x="1492250" y="4940300"/>
          <p14:tracePt t="6470" x="1498600" y="4940300"/>
          <p14:tracePt t="6482" x="1498600" y="4933950"/>
          <p14:tracePt t="6496" x="1511300" y="4933950"/>
          <p14:tracePt t="6497" x="1543050" y="4921250"/>
          <p14:tracePt t="6513" x="1600200" y="4908550"/>
          <p14:tracePt t="6530" x="1682750" y="4895850"/>
          <p14:tracePt t="6546" x="1790700" y="4883150"/>
          <p14:tracePt t="6563" x="1911350" y="4864100"/>
          <p14:tracePt t="6580" x="2025650" y="4851400"/>
          <p14:tracePt t="6597" x="2127250" y="4832350"/>
          <p14:tracePt t="6613" x="2247900" y="4800600"/>
          <p14:tracePt t="6631" x="2279650" y="4781550"/>
          <p14:tracePt t="6647" x="2311400" y="4756150"/>
          <p14:tracePt t="6663" x="2330450" y="4724400"/>
          <p14:tracePt t="6680" x="2343150" y="4699000"/>
          <p14:tracePt t="6696" x="2362200" y="4667250"/>
          <p14:tracePt t="6713" x="2374900" y="4635500"/>
          <p14:tracePt t="6730" x="2381250" y="4616450"/>
          <p14:tracePt t="6746" x="2387600" y="4584700"/>
          <p14:tracePt t="6763" x="2393950" y="4559300"/>
          <p14:tracePt t="6780" x="2400300" y="4527550"/>
          <p14:tracePt t="6797" x="2400300" y="4495800"/>
          <p14:tracePt t="6813" x="2413000" y="4457700"/>
          <p14:tracePt t="6830" x="2413000" y="4432300"/>
          <p14:tracePt t="6846" x="2419350" y="4413250"/>
          <p14:tracePt t="6863" x="2419350" y="4394200"/>
          <p14:tracePt t="6880" x="2432050" y="4343400"/>
          <p14:tracePt t="6896" x="2444750" y="4286250"/>
          <p14:tracePt t="6914" x="2470150" y="4197350"/>
          <p14:tracePt t="6930" x="2482850" y="4083050"/>
          <p14:tracePt t="6947" x="2508250" y="3968750"/>
          <p14:tracePt t="6963" x="2520950" y="3841750"/>
          <p14:tracePt t="6996" x="2540000" y="3733800"/>
          <p14:tracePt t="6996" x="2559050" y="3638550"/>
          <p14:tracePt t="7012" x="2571750" y="3549650"/>
          <p14:tracePt t="7030" x="2584450" y="3429000"/>
          <p14:tracePt t="7047" x="2590800" y="3359150"/>
          <p14:tracePt t="7063" x="2603500" y="3276600"/>
          <p14:tracePt t="7080" x="2609850" y="3213100"/>
          <p14:tracePt t="7096" x="2622550" y="3168650"/>
          <p14:tracePt t="7113" x="2628900" y="3130550"/>
          <p14:tracePt t="7130" x="2628900" y="3105150"/>
          <p14:tracePt t="7146" x="2628900" y="3079750"/>
          <p14:tracePt t="7163" x="2635250" y="3067050"/>
          <p14:tracePt t="7180" x="2641600" y="3035300"/>
          <p14:tracePt t="7196" x="2641600" y="3009900"/>
          <p14:tracePt t="7213" x="2647950" y="2971800"/>
          <p14:tracePt t="7230" x="2647950" y="2952750"/>
          <p14:tracePt t="7247" x="2647950" y="2946400"/>
          <p14:tracePt t="7263" x="2654300" y="2940050"/>
          <p14:tracePt t="7280" x="2660650" y="2933700"/>
          <p14:tracePt t="7296" x="2660650" y="2921000"/>
          <p14:tracePt t="7313" x="2667000" y="2908300"/>
          <p14:tracePt t="7330" x="2673350" y="2901950"/>
          <p14:tracePt t="7346" x="2679700" y="2895600"/>
          <p14:tracePt t="7363" x="2686050" y="2889250"/>
          <p14:tracePt t="7380" x="2686050" y="2882900"/>
          <p14:tracePt t="7397" x="2692400" y="2882900"/>
          <p14:tracePt t="7430" x="2698750" y="2876550"/>
          <p14:tracePt t="7431" x="2705100" y="2876550"/>
          <p14:tracePt t="7470" x="2711450" y="2876550"/>
          <p14:tracePt t="7486" x="2724150" y="2876550"/>
          <p14:tracePt t="7494" x="2730500" y="2876550"/>
          <p14:tracePt t="7507" x="2743200" y="2876550"/>
          <p14:tracePt t="7513" x="2755900" y="2876550"/>
          <p14:tracePt t="7530" x="2768600" y="2876550"/>
          <p14:tracePt t="7546" x="2781300" y="2882900"/>
          <p14:tracePt t="7563" x="2787650" y="2889250"/>
          <p14:tracePt t="7598" x="2794000" y="2889250"/>
          <p14:tracePt t="7679" x="2800350" y="2901950"/>
          <p14:tracePt t="7679" x="2806700" y="2901950"/>
          <p14:tracePt t="7694" x="2806700" y="2914650"/>
          <p14:tracePt t="7713" x="2813050" y="2921000"/>
          <p14:tracePt t="7729" x="2825750" y="2946400"/>
          <p14:tracePt t="7730" x="2825750" y="2965450"/>
          <p14:tracePt t="7746" x="2832100" y="2978150"/>
          <p14:tracePt t="7990" x="2832100" y="2990850"/>
          <p14:tracePt t="8006" x="2838450" y="3022600"/>
          <p14:tracePt t="8007" x="2838450" y="3048000"/>
          <p14:tracePt t="8014" x="2838450" y="3079750"/>
          <p14:tracePt t="8030" x="2844800" y="3117850"/>
          <p14:tracePt t="8047" x="2844800" y="3149600"/>
          <p14:tracePt t="8063" x="2844800" y="3175000"/>
          <p14:tracePt t="8080" x="2844800" y="3187700"/>
          <p14:tracePt t="8096" x="2844800" y="3206750"/>
          <p14:tracePt t="8113" x="2844800" y="3219450"/>
          <p14:tracePt t="8130" x="2844800" y="3232150"/>
          <p14:tracePt t="8147" x="2844800" y="3244850"/>
          <p14:tracePt t="8163" x="2832100" y="3276600"/>
          <p14:tracePt t="8180" x="2832100" y="3302000"/>
          <p14:tracePt t="8196" x="2825750" y="3340100"/>
          <p14:tracePt t="8196" x="2825750" y="3365500"/>
          <p14:tracePt t="8215" x="2819400" y="3384550"/>
          <p14:tracePt t="8230" x="2806700" y="3460750"/>
          <p14:tracePt t="8246" x="2806700" y="3492500"/>
          <p14:tracePt t="8263" x="2806700" y="3524250"/>
          <p14:tracePt t="8280" x="2806700" y="3536950"/>
          <p14:tracePt t="8296" x="2806700" y="3556000"/>
          <p14:tracePt t="8313" x="2806700" y="3568700"/>
          <p14:tracePt t="8329" x="2806700" y="3575050"/>
          <p14:tracePt t="8346" x="2806700" y="3581400"/>
          <p14:tracePt t="8363" x="2813050" y="3587750"/>
          <p14:tracePt t="8380" x="2825750" y="3600450"/>
          <p14:tracePt t="8397" x="2851150" y="3613150"/>
          <p14:tracePt t="8414" x="2908300" y="3613150"/>
          <p14:tracePt t="8431" x="2946400" y="3613150"/>
          <p14:tracePt t="8447" x="2971800" y="3600450"/>
          <p14:tracePt t="8464" x="2990850" y="3575050"/>
          <p14:tracePt t="8481" x="3003550" y="3536950"/>
          <p14:tracePt t="8497" x="3016250" y="3492500"/>
          <p14:tracePt t="8514" x="3016250" y="3441700"/>
          <p14:tracePt t="8531" x="3016250" y="3390900"/>
          <p14:tracePt t="8547" x="3016250" y="3340100"/>
          <p14:tracePt t="8565" x="2997200" y="3282950"/>
          <p14:tracePt t="8580" x="2984500" y="3257550"/>
          <p14:tracePt t="8598" x="2965450" y="3232150"/>
          <p14:tracePt t="8614" x="2946400" y="3206750"/>
          <p14:tracePt t="8631" x="2927350" y="3194050"/>
          <p14:tracePt t="8647" x="2914650" y="3194050"/>
          <p14:tracePt t="8665" x="2901950" y="3181350"/>
          <p14:tracePt t="8681" x="2895600" y="3175000"/>
          <p14:tracePt t="8698" x="2876550" y="3168650"/>
          <p14:tracePt t="8714" x="2863850" y="3162300"/>
          <p14:tracePt t="8731" x="2844800" y="3155950"/>
          <p14:tracePt t="8747" x="2825750" y="3155950"/>
          <p14:tracePt t="8764" x="2813050" y="3155950"/>
          <p14:tracePt t="8780" x="2787650" y="3155950"/>
          <p14:tracePt t="8797" x="2768600" y="3168650"/>
          <p14:tracePt t="8814" x="2730500" y="3200400"/>
          <p14:tracePt t="8832" x="2711450" y="3219450"/>
          <p14:tracePt t="8847" x="2698750" y="3244850"/>
          <p14:tracePt t="8864" x="2686050" y="3282950"/>
          <p14:tracePt t="8880" x="2673350" y="3302000"/>
          <p14:tracePt t="8898" x="2667000" y="3333750"/>
          <p14:tracePt t="8914" x="2667000" y="3352800"/>
          <p14:tracePt t="8931" x="2667000" y="3384550"/>
          <p14:tracePt t="8947" x="2667000" y="3416300"/>
          <p14:tracePt t="8964" x="2667000" y="3441700"/>
          <p14:tracePt t="8980" x="2667000" y="3473450"/>
          <p14:tracePt t="8997" x="2667000" y="3492500"/>
          <p14:tracePt t="9014" x="2667000" y="3543300"/>
          <p14:tracePt t="9032" x="2667000" y="3575050"/>
          <p14:tracePt t="9048" x="2667000" y="3606800"/>
          <p14:tracePt t="9063" x="2667000" y="3638550"/>
          <p14:tracePt t="9080" x="2667000" y="3663950"/>
          <p14:tracePt t="9098" x="2686050" y="3695700"/>
          <p14:tracePt t="9114" x="2698750" y="3714750"/>
          <p14:tracePt t="9131" x="2724150" y="3746500"/>
          <p14:tracePt t="9147" x="2749550" y="3771900"/>
          <p14:tracePt t="9164" x="2768600" y="3797300"/>
          <p14:tracePt t="9180" x="2800350" y="3822700"/>
          <p14:tracePt t="9197" x="2825750" y="3835400"/>
          <p14:tracePt t="9214" x="2857500" y="3854450"/>
          <p14:tracePt t="9232" x="2882900" y="3867150"/>
          <p14:tracePt t="9247" x="2901950" y="3873500"/>
          <p14:tracePt t="9264" x="2933700" y="3873500"/>
          <p14:tracePt t="9280" x="2965450" y="3873500"/>
          <p14:tracePt t="9297" x="2997200" y="3860800"/>
          <p14:tracePt t="9314" x="3028950" y="3835400"/>
          <p14:tracePt t="9331" x="3054350" y="3803650"/>
          <p14:tracePt t="9347" x="3067050" y="3752850"/>
          <p14:tracePt t="9364" x="3073400" y="3721100"/>
          <p14:tracePt t="9380" x="3086100" y="3676650"/>
          <p14:tracePt t="9397" x="3086100" y="3644900"/>
          <p14:tracePt t="9414" x="3092450" y="3587750"/>
          <p14:tracePt t="9432" x="3092450" y="3556000"/>
          <p14:tracePt t="9447" x="3092450" y="3524250"/>
          <p14:tracePt t="9464" x="3092450" y="3498850"/>
          <p14:tracePt t="9481" x="3079750" y="3479800"/>
          <p14:tracePt t="9498" x="3079750" y="3454400"/>
          <p14:tracePt t="9514" x="3060700" y="3422650"/>
          <p14:tracePt t="9531" x="3041650" y="3384550"/>
          <p14:tracePt t="9547" x="3022600" y="3365500"/>
          <p14:tracePt t="9564" x="2990850" y="3333750"/>
          <p14:tracePt t="9580" x="2952750" y="3302000"/>
          <p14:tracePt t="9598" x="2901950" y="3270250"/>
          <p14:tracePt t="9614" x="2825750" y="3238500"/>
          <p14:tracePt t="9631" x="2768600" y="3219450"/>
          <p14:tracePt t="9647" x="2736850" y="3219450"/>
          <p14:tracePt t="9664" x="2705100" y="3219450"/>
          <p14:tracePt t="9681" x="2686050" y="3219450"/>
          <p14:tracePt t="9697" x="2660650" y="3225800"/>
          <p14:tracePt t="9714" x="2635250" y="3244850"/>
          <p14:tracePt t="9731" x="2609850" y="3263900"/>
          <p14:tracePt t="9747" x="2590800" y="3302000"/>
          <p14:tracePt t="9764" x="2578100" y="3340100"/>
          <p14:tracePt t="9780" x="2565400" y="3384550"/>
          <p14:tracePt t="9798" x="2559050" y="3422650"/>
          <p14:tracePt t="9814" x="2559050" y="3479800"/>
          <p14:tracePt t="9831" x="2559050" y="3517900"/>
          <p14:tracePt t="9848" x="2559050" y="3562350"/>
          <p14:tracePt t="9864" x="2565400" y="3619500"/>
          <p14:tracePt t="9880" x="2590800" y="3689350"/>
          <p14:tracePt t="9897" x="2628900" y="3746500"/>
          <p14:tracePt t="9914" x="2679700" y="3810000"/>
          <p14:tracePt t="9930" x="2724150" y="3867150"/>
          <p14:tracePt t="9947" x="2774950" y="3905250"/>
          <p14:tracePt t="9964" x="2838450" y="3930650"/>
          <p14:tracePt t="9981" x="2908300" y="3962400"/>
          <p14:tracePt t="9997" x="2978150" y="3975100"/>
          <p14:tracePt t="10014" x="3073400" y="3981450"/>
          <p14:tracePt t="10032" x="3117850" y="3981450"/>
          <p14:tracePt t="10047" x="3143250" y="3981450"/>
          <p14:tracePt t="10064" x="3175000" y="3962400"/>
          <p14:tracePt t="10080" x="3206750" y="3924300"/>
          <p14:tracePt t="10097" x="3225800" y="3873500"/>
          <p14:tracePt t="10114" x="3238500" y="3816350"/>
          <p14:tracePt t="10130" x="3238500" y="3771900"/>
          <p14:tracePt t="10147" x="3238500" y="3733800"/>
          <p14:tracePt t="10164" x="3238500" y="3708400"/>
          <p14:tracePt t="10182" x="3232150" y="3689350"/>
          <p14:tracePt t="10197" x="3225800" y="3676650"/>
          <p14:tracePt t="10215" x="3219450" y="3670300"/>
          <p14:tracePt t="10230" x="3213100" y="3657600"/>
          <p14:tracePt t="10295" x="3206750" y="3657600"/>
          <p14:tracePt t="10607" x="3194050" y="3657600"/>
          <p14:tracePt t="10615" x="3187700" y="3657600"/>
          <p14:tracePt t="10616" x="3143250" y="3657600"/>
          <p14:tracePt t="10647" x="3079750" y="3657600"/>
          <p14:tracePt t="10648" x="2997200" y="3657600"/>
          <p14:tracePt t="10664" x="2901950" y="3657600"/>
          <p14:tracePt t="10681" x="2825750" y="3657600"/>
          <p14:tracePt t="10697" x="2749550" y="3644900"/>
          <p14:tracePt t="10714" x="2711450" y="3638550"/>
          <p14:tracePt t="10730" x="2692400" y="3638550"/>
          <p14:tracePt t="10748" x="2667000" y="3632200"/>
          <p14:tracePt t="10764" x="2641600" y="3625850"/>
          <p14:tracePt t="10781" x="2609850" y="3625850"/>
          <p14:tracePt t="10797" x="2578100" y="3613150"/>
          <p14:tracePt t="10814" x="2540000" y="3606800"/>
          <p14:tracePt t="10831" x="2495550" y="3600450"/>
          <p14:tracePt t="10848" x="2470150" y="3600450"/>
          <p14:tracePt t="10864" x="2463800" y="3600450"/>
          <p14:tracePt t="10881" x="2451100" y="3600450"/>
          <p14:tracePt t="11047" x="2451100" y="3606800"/>
          <p14:tracePt t="11063" x="2457450" y="3613150"/>
          <p14:tracePt t="11069" x="2463800" y="3613150"/>
          <p14:tracePt t="11081" x="2489200" y="3613150"/>
          <p14:tracePt t="11097" x="2514600" y="3613150"/>
          <p14:tracePt t="11113" x="2552700" y="3613150"/>
          <p14:tracePt t="11130" x="2578100" y="3594100"/>
          <p14:tracePt t="11148" x="2590800" y="3575050"/>
          <p14:tracePt t="11164" x="2597150" y="3543300"/>
          <p14:tracePt t="11181" x="2597150" y="3486150"/>
          <p14:tracePt t="11197" x="2597150" y="3448050"/>
          <p14:tracePt t="11214" x="2546350" y="3371850"/>
          <p14:tracePt t="11231" x="2501900" y="3327400"/>
          <p14:tracePt t="11247" x="2438400" y="3282950"/>
          <p14:tracePt t="11264" x="2374900" y="3251200"/>
          <p14:tracePt t="11281" x="2305050" y="3225800"/>
          <p14:tracePt t="11297" x="2235200" y="3219450"/>
          <p14:tracePt t="11314" x="2178050" y="3219450"/>
          <p14:tracePt t="11330" x="2139950" y="3219450"/>
          <p14:tracePt t="11347" x="2108200" y="3219450"/>
          <p14:tracePt t="11364" x="2082800" y="3232150"/>
          <p14:tracePt t="11381" x="2051050" y="3251200"/>
          <p14:tracePt t="11397" x="2032000" y="3270250"/>
          <p14:tracePt t="11414" x="2019300" y="3282950"/>
          <p14:tracePt t="11430" x="1993900" y="3321050"/>
          <p14:tracePt t="11448" x="1974850" y="3359150"/>
          <p14:tracePt t="11464" x="1974850" y="3390900"/>
          <p14:tracePt t="11480" x="1974850" y="3429000"/>
          <p14:tracePt t="11497" x="1974850" y="3467100"/>
          <p14:tracePt t="11514" x="1974850" y="3498850"/>
          <p14:tracePt t="11530" x="1974850" y="3530600"/>
          <p14:tracePt t="11547" x="1981200" y="3562350"/>
          <p14:tracePt t="11564" x="1993900" y="3587750"/>
          <p14:tracePt t="11581" x="2006600" y="3613150"/>
          <p14:tracePt t="11597" x="2025650" y="3638550"/>
          <p14:tracePt t="11614" x="2044700" y="3657600"/>
          <p14:tracePt t="11630" x="2070100" y="3683000"/>
          <p14:tracePt t="11647" x="2082800" y="3695700"/>
          <p14:tracePt t="11664" x="2095500" y="3702050"/>
          <p14:tracePt t="11680" x="2114550" y="3708400"/>
          <p14:tracePt t="11697" x="2146300" y="3727450"/>
          <p14:tracePt t="11714" x="2184400" y="3733800"/>
          <p14:tracePt t="11730" x="2241550" y="3746500"/>
          <p14:tracePt t="11747" x="2286000" y="3752850"/>
          <p14:tracePt t="11764" x="2343150" y="3759200"/>
          <p14:tracePt t="11780" x="2393950" y="3759200"/>
          <p14:tracePt t="11797" x="2438400" y="3752850"/>
          <p14:tracePt t="11814" x="2463800" y="3740150"/>
          <p14:tracePt t="11830" x="2520950" y="3689350"/>
          <p14:tracePt t="11847" x="2540000" y="3651250"/>
          <p14:tracePt t="11865" x="2546350" y="3600450"/>
          <p14:tracePt t="11880" x="2546350" y="3549650"/>
          <p14:tracePt t="11897" x="2546350" y="3498850"/>
          <p14:tracePt t="11914" x="2546350" y="3454400"/>
          <p14:tracePt t="11931" x="2533650" y="3422650"/>
          <p14:tracePt t="11947" x="2520950" y="3397250"/>
          <p14:tracePt t="11964" x="2501900" y="3371850"/>
          <p14:tracePt t="11980" x="2489200" y="3346450"/>
          <p14:tracePt t="11997" x="2470150" y="3327400"/>
          <p14:tracePt t="12014" x="2432050" y="3302000"/>
          <p14:tracePt t="12031" x="2393950" y="3282950"/>
          <p14:tracePt t="12047" x="2349500" y="3263900"/>
          <p14:tracePt t="12064" x="2298700" y="3251200"/>
          <p14:tracePt t="12080" x="2235200" y="3244850"/>
          <p14:tracePt t="12097" x="2171700" y="3244850"/>
          <p14:tracePt t="12114" x="2108200" y="3244850"/>
          <p14:tracePt t="12130" x="2070100" y="3251200"/>
          <p14:tracePt t="12147" x="2032000" y="3270250"/>
          <p14:tracePt t="12164" x="2012950" y="3289300"/>
          <p14:tracePt t="12180" x="1987550" y="3314700"/>
          <p14:tracePt t="12180" x="1974850" y="3321050"/>
          <p14:tracePt t="12199" x="1974850" y="3346450"/>
          <p14:tracePt t="12214" x="1955800" y="3403600"/>
          <p14:tracePt t="12231" x="1949450" y="3441700"/>
          <p14:tracePt t="12247" x="1949450" y="3473450"/>
          <p14:tracePt t="12264" x="1949450" y="3511550"/>
          <p14:tracePt t="12280" x="1949450" y="3536950"/>
          <p14:tracePt t="12297" x="1949450" y="3575050"/>
          <p14:tracePt t="12314" x="1949450" y="3600450"/>
          <p14:tracePt t="12330" x="1949450" y="3632200"/>
          <p14:tracePt t="12347" x="1955800" y="3651250"/>
          <p14:tracePt t="12364" x="1968500" y="3683000"/>
          <p14:tracePt t="12380" x="1987550" y="3702050"/>
          <p14:tracePt t="12397" x="1993900" y="3721100"/>
          <p14:tracePt t="12414" x="2012950" y="3752850"/>
          <p14:tracePt t="12431" x="2032000" y="3771900"/>
          <p14:tracePt t="12447" x="2057400" y="3790950"/>
          <p14:tracePt t="12464" x="2089150" y="3803650"/>
          <p14:tracePt t="12480" x="2120900" y="3822700"/>
          <p14:tracePt t="12497" x="2165350" y="3835400"/>
          <p14:tracePt t="12514" x="2216150" y="3841750"/>
          <p14:tracePt t="12531" x="2273300" y="3854450"/>
          <p14:tracePt t="12547" x="2324100" y="3854450"/>
          <p14:tracePt t="12564" x="2362200" y="3854450"/>
          <p14:tracePt t="12580" x="2387600" y="3841750"/>
          <p14:tracePt t="12597" x="2419350" y="3816350"/>
          <p14:tracePt t="12614" x="2457450" y="3771900"/>
          <p14:tracePt t="12631" x="2482850" y="3727450"/>
          <p14:tracePt t="12647" x="2495550" y="3683000"/>
          <p14:tracePt t="12664" x="2514600" y="3644900"/>
          <p14:tracePt t="12680" x="2514600" y="3606800"/>
          <p14:tracePt t="12697" x="2514600" y="3568700"/>
          <p14:tracePt t="12714" x="2514600" y="3536950"/>
          <p14:tracePt t="12730" x="2514600" y="3505200"/>
          <p14:tracePt t="12747" x="2501900" y="3454400"/>
          <p14:tracePt t="12764" x="2470150" y="3403600"/>
          <p14:tracePt t="12780" x="2425700" y="3346450"/>
          <p14:tracePt t="12797" x="2368550" y="3295650"/>
          <p14:tracePt t="12814" x="2260600" y="3232150"/>
          <p14:tracePt t="12831" x="2184400" y="3200400"/>
          <p14:tracePt t="12847" x="2108200" y="3175000"/>
          <p14:tracePt t="12864" x="2044700" y="3162300"/>
          <p14:tracePt t="12880" x="1993900" y="3162300"/>
          <p14:tracePt t="12897" x="1943100" y="3162300"/>
          <p14:tracePt t="12914" x="1905000" y="3168650"/>
          <p14:tracePt t="12931" x="1854200" y="3181350"/>
          <p14:tracePt t="12947" x="1835150" y="3200400"/>
          <p14:tracePt t="12964" x="1809750" y="3213100"/>
          <p14:tracePt t="12980" x="1790700" y="3238500"/>
          <p14:tracePt t="12997" x="1784350" y="3251200"/>
          <p14:tracePt t="13014" x="1758950" y="3289300"/>
          <p14:tracePt t="13031" x="1746250" y="3314700"/>
          <p14:tracePt t="13047" x="1727200" y="3340100"/>
          <p14:tracePt t="13064" x="1708150" y="3384550"/>
          <p14:tracePt t="13080" x="1682750" y="3435350"/>
          <p14:tracePt t="13097" x="1670050" y="3473450"/>
          <p14:tracePt t="13114" x="1663700" y="3517900"/>
          <p14:tracePt t="13130" x="1657350" y="3549650"/>
          <p14:tracePt t="13147" x="1657350" y="3587750"/>
          <p14:tracePt t="13164" x="1663700" y="3619500"/>
          <p14:tracePt t="13180" x="1682750" y="3663950"/>
          <p14:tracePt t="13196" x="1720850" y="3708400"/>
          <p14:tracePt t="13214" x="1803400" y="3778250"/>
          <p14:tracePt t="13231" x="1860550" y="3803650"/>
          <p14:tracePt t="13247" x="1917700" y="3829050"/>
          <p14:tracePt t="13264" x="1993900" y="3854450"/>
          <p14:tracePt t="13280" x="2063750" y="3860800"/>
          <p14:tracePt t="13297" x="2159000" y="3873500"/>
          <p14:tracePt t="13313" x="2241550" y="3879850"/>
          <p14:tracePt t="13330" x="2330450" y="3879850"/>
          <p14:tracePt t="13347" x="2413000" y="3879850"/>
          <p14:tracePt t="13363" x="2476500" y="3873500"/>
          <p14:tracePt t="13380" x="2527300" y="3841750"/>
          <p14:tracePt t="13397" x="2571750" y="3790950"/>
          <p14:tracePt t="13414" x="2597150" y="3708400"/>
          <p14:tracePt t="13431" x="2609850" y="3657600"/>
          <p14:tracePt t="13447" x="2609850" y="3613150"/>
          <p14:tracePt t="13464" x="2609850" y="3562350"/>
          <p14:tracePt t="13480" x="2609850" y="3505200"/>
          <p14:tracePt t="13497" x="2584450" y="3454400"/>
          <p14:tracePt t="13514" x="2565400" y="3416300"/>
          <p14:tracePt t="13530" x="2540000" y="3397250"/>
          <p14:tracePt t="13547" x="2520950" y="3378200"/>
          <p14:tracePt t="13563" x="2495550" y="3365500"/>
          <p14:tracePt t="13581" x="2463800" y="3359150"/>
          <p14:tracePt t="13597" x="2425700" y="3346450"/>
          <p14:tracePt t="13614" x="2393950" y="3340100"/>
          <p14:tracePt t="13630" x="2336800" y="3340100"/>
          <p14:tracePt t="13647" x="2298700" y="3340100"/>
          <p14:tracePt t="13663" x="2266950" y="3340100"/>
          <p14:tracePt t="13680" x="2241550" y="3340100"/>
          <p14:tracePt t="13697" x="2216150" y="3352800"/>
          <p14:tracePt t="13714" x="2184400" y="3371850"/>
          <p14:tracePt t="13731" x="2159000" y="3403600"/>
          <p14:tracePt t="13747" x="2133600" y="3435350"/>
          <p14:tracePt t="13764" x="2120900" y="3454400"/>
          <p14:tracePt t="13780" x="2108200" y="3486150"/>
          <p14:tracePt t="13797" x="2101850" y="3505200"/>
          <p14:tracePt t="13814" x="2095500" y="3517900"/>
          <p14:tracePt t="13830" x="2089150" y="3536950"/>
          <p14:tracePt t="13870" x="2089150" y="3543300"/>
          <p14:tracePt t="13879" x="2089150" y="3549650"/>
          <p14:tracePt t="14926" x="2089150" y="3562350"/>
          <p14:tracePt t="14932" x="2089150" y="3613150"/>
          <p14:tracePt t="14946" x="2089150" y="3644900"/>
          <p14:tracePt t="14947" x="2089150" y="3740150"/>
          <p14:tracePt t="14964" x="2101850" y="3848100"/>
          <p14:tracePt t="14980" x="2146300" y="3968750"/>
          <p14:tracePt t="14997" x="2171700" y="4064000"/>
          <p14:tracePt t="15013" x="2190750" y="4133850"/>
          <p14:tracePt t="15029" x="2228850" y="4210050"/>
          <p14:tracePt t="15046" x="2266950" y="4260850"/>
          <p14:tracePt t="15063" x="2305050" y="4298950"/>
          <p14:tracePt t="15079" x="2349500" y="4343400"/>
          <p14:tracePt t="15096" x="2406650" y="4387850"/>
          <p14:tracePt t="15112" x="2482850" y="4438650"/>
          <p14:tracePt t="15129" x="2559050" y="4476750"/>
          <p14:tracePt t="15146" x="2628900" y="4521200"/>
          <p14:tracePt t="15162" x="2679700" y="4546600"/>
          <p14:tracePt t="15179" x="2724150" y="4565650"/>
          <p14:tracePt t="15196" x="2743200" y="4572000"/>
          <p14:tracePt t="15213" x="2781300" y="4578350"/>
          <p14:tracePt t="15230" x="2800350" y="4584700"/>
          <p14:tracePt t="15247" x="2819400" y="4584700"/>
          <p14:tracePt t="15263" x="2851150" y="4584700"/>
          <p14:tracePt t="15279" x="2882900" y="4584700"/>
          <p14:tracePt t="15296" x="2927350" y="4584700"/>
          <p14:tracePt t="15312" x="2984500" y="4584700"/>
          <p14:tracePt t="15329" x="3035300" y="4584700"/>
          <p14:tracePt t="15346" x="3067050" y="4584700"/>
          <p14:tracePt t="15363" x="3092450" y="4584700"/>
          <p14:tracePt t="15379" x="3098800" y="4578350"/>
          <p14:tracePt t="15396" x="3105150" y="4578350"/>
          <p14:tracePt t="15412" x="3105150" y="4572000"/>
          <p14:tracePt t="15462" x="3111500" y="4572000"/>
          <p14:tracePt t="15646" x="3117850" y="4565650"/>
          <p14:tracePt t="15662" x="3124200" y="4559300"/>
          <p14:tracePt t="15678" x="3130550" y="4552950"/>
          <p14:tracePt t="15702" x="3136900" y="4546600"/>
          <p14:tracePt t="15710" x="3143250" y="4546600"/>
          <p14:tracePt t="15718" x="3143250" y="4514850"/>
          <p14:tracePt t="15729" x="3143250" y="4476750"/>
          <p14:tracePt t="15746" x="3143250" y="4406900"/>
          <p14:tracePt t="15763" x="3143250" y="4337050"/>
          <p14:tracePt t="15779" x="3143250" y="4248150"/>
          <p14:tracePt t="15797" x="3143250" y="4159250"/>
          <p14:tracePt t="15812" x="3136900" y="4051300"/>
          <p14:tracePt t="15830" x="3130550" y="3987800"/>
          <p14:tracePt t="15846" x="3130550" y="3930650"/>
          <p14:tracePt t="15863" x="3117850" y="3873500"/>
          <p14:tracePt t="15879" x="3105150" y="3803650"/>
          <p14:tracePt t="15896" x="3098800" y="3752850"/>
          <p14:tracePt t="15912" x="3086100" y="3676650"/>
          <p14:tracePt t="15930" x="3073400" y="3606800"/>
          <p14:tracePt t="15946" x="3060700" y="3543300"/>
          <p14:tracePt t="15963" x="3048000" y="3460750"/>
          <p14:tracePt t="15979" x="3035300" y="3384550"/>
          <p14:tracePt t="15996" x="3022600" y="3308350"/>
          <p14:tracePt t="16013" x="3009900" y="3232150"/>
          <p14:tracePt t="16013" x="3009900" y="3194050"/>
          <p14:tracePt t="16030" x="2997200" y="3124200"/>
          <p14:tracePt t="16046" x="2984500" y="3060700"/>
          <p14:tracePt t="16063" x="2978150" y="3016250"/>
          <p14:tracePt t="16079" x="2965450" y="2965450"/>
          <p14:tracePt t="16096" x="2959100" y="2940050"/>
          <p14:tracePt t="16113" x="2952750" y="2914650"/>
          <p14:tracePt t="16130" x="2940050" y="2889250"/>
          <p14:tracePt t="16146" x="2927350" y="2876550"/>
          <p14:tracePt t="16163" x="2921000" y="2857500"/>
          <p14:tracePt t="16179" x="2908300" y="2832100"/>
          <p14:tracePt t="16196" x="2889250" y="2813050"/>
          <p14:tracePt t="16212" x="2876550" y="2787650"/>
          <p14:tracePt t="16230" x="2863850" y="2774950"/>
          <p14:tracePt t="16246" x="2863850" y="2768600"/>
          <p14:tracePt t="16281" x="2857500" y="2755900"/>
          <p14:tracePt t="16301" x="2857500" y="2749550"/>
          <p14:tracePt t="16309" x="2857500" y="2743200"/>
          <p14:tracePt t="16318" x="2851150" y="2724150"/>
          <p14:tracePt t="16329" x="2844800" y="2705100"/>
          <p14:tracePt t="16345" x="2844800" y="2692400"/>
          <p14:tracePt t="16362" x="2844800" y="2673350"/>
          <p14:tracePt t="16379" x="2838450" y="2641600"/>
          <p14:tracePt t="16396" x="2832100" y="2603500"/>
          <p14:tracePt t="16412" x="2832100" y="2514600"/>
          <p14:tracePt t="16430" x="2832100" y="2451100"/>
          <p14:tracePt t="16446" x="2832100" y="2400300"/>
          <p14:tracePt t="16463" x="2832100" y="2355850"/>
          <p14:tracePt t="16479" x="2832100" y="2324100"/>
          <p14:tracePt t="16496" x="2832100" y="2298700"/>
          <p14:tracePt t="16512" x="2832100" y="2266950"/>
          <p14:tracePt t="16529" x="2832100" y="2235200"/>
          <p14:tracePt t="16546" x="2832100" y="2190750"/>
          <p14:tracePt t="16562" x="2838450" y="2139950"/>
          <p14:tracePt t="16579" x="2838450" y="2095500"/>
          <p14:tracePt t="16596" x="2838450" y="2051050"/>
          <p14:tracePt t="16612" x="2838450" y="1981200"/>
          <p14:tracePt t="16630" x="2838450" y="1949450"/>
          <p14:tracePt t="16646" x="2838450" y="1924050"/>
          <p14:tracePt t="16662" x="2838450" y="1892300"/>
          <p14:tracePt t="16679" x="2838450" y="1879600"/>
          <p14:tracePt t="16696" x="2838450" y="1860550"/>
          <p14:tracePt t="16712" x="2838450" y="1854200"/>
          <p14:tracePt t="16729" x="2838450" y="1847850"/>
          <p14:tracePt t="16846" x="2838450" y="1854200"/>
          <p14:tracePt t="16855" x="2838450" y="1898650"/>
          <p14:tracePt t="16862" x="2838450" y="1943100"/>
          <p14:tracePt t="16863" x="2838450" y="2044700"/>
          <p14:tracePt t="16880" x="2838450" y="2159000"/>
          <p14:tracePt t="16896" x="2838450" y="2247900"/>
          <p14:tracePt t="16913" x="2838450" y="2317750"/>
          <p14:tracePt t="16929" x="2838450" y="2381250"/>
          <p14:tracePt t="16946" x="2838450" y="2432050"/>
          <p14:tracePt t="16962" x="2838450" y="2482850"/>
          <p14:tracePt t="16979" x="2838450" y="2540000"/>
          <p14:tracePt t="16996" x="2838450" y="2590800"/>
          <p14:tracePt t="17013" x="2838450" y="2647950"/>
          <p14:tracePt t="17029" x="2838450" y="2717800"/>
          <p14:tracePt t="17046" x="2838450" y="2762250"/>
          <p14:tracePt t="17063" x="2838450" y="2794000"/>
          <p14:tracePt t="17079" x="2838450" y="2813050"/>
          <p14:tracePt t="17096" x="2838450" y="2825750"/>
          <p14:tracePt t="17112" x="2838450" y="2832100"/>
          <p14:tracePt t="17129" x="2838450" y="2844800"/>
          <p14:tracePt t="17146" x="2838450" y="2851150"/>
          <p14:tracePt t="17162" x="2838450" y="2863850"/>
          <p14:tracePt t="17179" x="2838450" y="2882900"/>
          <p14:tracePt t="17196" x="2838450" y="2901950"/>
          <p14:tracePt t="17212" x="2838450" y="2914650"/>
          <p14:tracePt t="17229" x="2838450" y="2927350"/>
          <p14:tracePt t="18094" x="2838450" y="2933700"/>
          <p14:tracePt t="18101" x="2844800" y="2933700"/>
          <p14:tracePt t="18114" x="2844800" y="2927350"/>
          <p14:tracePt t="18115" x="2844800" y="2889250"/>
          <p14:tracePt t="18131" x="2844800" y="2851150"/>
          <p14:tracePt t="18148" x="2844800" y="2825750"/>
          <p14:tracePt t="18163" x="2844800" y="2806700"/>
          <p14:tracePt t="18180" x="2838450" y="2787650"/>
          <p14:tracePt t="18326" x="2838450" y="2781300"/>
          <p14:tracePt t="18332" x="2838450" y="2768600"/>
          <p14:tracePt t="18358" x="2838450" y="2762250"/>
          <p14:tracePt t="18503" x="2838450" y="2755900"/>
          <p14:tracePt t="18511" x="2838450" y="2749550"/>
          <p14:tracePt t="18518" x="2851150" y="2736850"/>
          <p14:tracePt t="18527" x="2863850" y="2724150"/>
          <p14:tracePt t="18530" x="2889250" y="2711450"/>
          <p14:tracePt t="18546" x="2908300" y="2692400"/>
          <p14:tracePt t="18563" x="2927350" y="2679700"/>
          <p14:tracePt t="18580" x="2946400" y="2667000"/>
          <p14:tracePt t="18597" x="2965450" y="2654300"/>
          <p14:tracePt t="18613" x="2997200" y="2628900"/>
          <p14:tracePt t="18631" x="3028950" y="2603500"/>
          <p14:tracePt t="18647" x="3048000" y="2590800"/>
          <p14:tracePt t="18664" x="3079750" y="2571750"/>
          <p14:tracePt t="18680" x="3098800" y="2552700"/>
          <p14:tracePt t="18697" x="3111500" y="2540000"/>
          <p14:tracePt t="18713" x="3117850" y="2533650"/>
          <p14:tracePt t="18730" x="3124200" y="2527300"/>
          <p14:tracePt t="18747" x="3130550" y="2527300"/>
          <p14:tracePt t="18764" x="3130550" y="2520950"/>
          <p14:tracePt t="18780" x="3136900" y="2520950"/>
          <p14:tracePt t="18797" x="3149600" y="2514600"/>
          <p14:tracePt t="18813" x="3175000" y="2501900"/>
          <p14:tracePt t="18831" x="3194050" y="2489200"/>
          <p14:tracePt t="18847" x="3219450" y="2470150"/>
          <p14:tracePt t="18864" x="3244850" y="2463800"/>
          <p14:tracePt t="18880" x="3263900" y="2451100"/>
          <p14:tracePt t="18897" x="3282950" y="2444750"/>
          <p14:tracePt t="18913" x="3308350" y="2438400"/>
          <p14:tracePt t="18930" x="3321050" y="2438400"/>
          <p14:tracePt t="18946" x="3352800" y="2432050"/>
          <p14:tracePt t="18964" x="3371850" y="2432050"/>
          <p14:tracePt t="18980" x="3397250" y="2425700"/>
          <p14:tracePt t="18997" x="3429000" y="2425700"/>
          <p14:tracePt t="19013" x="3460750" y="2425700"/>
          <p14:tracePt t="19013" x="3473450" y="2425700"/>
          <p14:tracePt t="19031" x="3511550" y="2425700"/>
          <p14:tracePt t="19047" x="3549650" y="2425700"/>
          <p14:tracePt t="19064" x="3606800" y="2425700"/>
          <p14:tracePt t="19080" x="3663950" y="2425700"/>
          <p14:tracePt t="19097" x="3708400" y="2425700"/>
          <p14:tracePt t="19113" x="3752850" y="2425700"/>
          <p14:tracePt t="19130" x="3784600" y="2425700"/>
          <p14:tracePt t="19147" x="3816350" y="2425700"/>
          <p14:tracePt t="19163" x="3841750" y="2432050"/>
          <p14:tracePt t="19180" x="3867150" y="2432050"/>
          <p14:tracePt t="19197" x="3892550" y="2438400"/>
          <p14:tracePt t="19213" x="3937000" y="2444750"/>
          <p14:tracePt t="19231" x="3968750" y="2451100"/>
          <p14:tracePt t="19247" x="3994150" y="2451100"/>
          <p14:tracePt t="19264" x="4019550" y="2457450"/>
          <p14:tracePt t="19280" x="4032250" y="2457450"/>
          <p14:tracePt t="19298" x="4038600" y="2457450"/>
          <p14:tracePt t="19313" x="4044950" y="2457450"/>
          <p14:tracePt t="19567" x="4019550" y="2457450"/>
          <p14:tracePt t="19574" x="3994150" y="2457450"/>
          <p14:tracePt t="19582" x="3911600" y="2470150"/>
          <p14:tracePt t="19599" x="3854450" y="2482850"/>
          <p14:tracePt t="19599" x="3797300" y="2482850"/>
          <p14:tracePt t="19613" x="3594100" y="2482850"/>
          <p14:tracePt t="19631" x="3454400" y="2482850"/>
          <p14:tracePt t="19647" x="3333750" y="2482850"/>
          <p14:tracePt t="19663" x="3200400" y="2482850"/>
          <p14:tracePt t="19680" x="3117850" y="2482850"/>
          <p14:tracePt t="19697" x="3060700" y="2482850"/>
          <p14:tracePt t="19713" x="3022600" y="2482850"/>
          <p14:tracePt t="19730" x="3003550" y="2482850"/>
          <p14:tracePt t="19747" x="2990850" y="2482850"/>
          <p14:tracePt t="19763" x="2984500" y="2476500"/>
          <p14:tracePt t="19780" x="2978150" y="2470150"/>
          <p14:tracePt t="19797" x="2965450" y="2451100"/>
          <p14:tracePt t="19813" x="2946400" y="2400300"/>
          <p14:tracePt t="19831" x="2927350" y="2362200"/>
          <p14:tracePt t="19847" x="2921000" y="2311400"/>
          <p14:tracePt t="19864" x="2901950" y="2260600"/>
          <p14:tracePt t="19880" x="2882900" y="2209800"/>
          <p14:tracePt t="19897" x="2876550" y="2178050"/>
          <p14:tracePt t="19913" x="2863850" y="2152650"/>
          <p14:tracePt t="19930" x="2857500" y="2127250"/>
          <p14:tracePt t="19947" x="2844800" y="2114550"/>
          <p14:tracePt t="20063" x="2838450" y="2114550"/>
          <p14:tracePt t="20071" x="2838450" y="2133600"/>
          <p14:tracePt t="20078" x="2819400" y="2171700"/>
          <p14:tracePt t="20096" x="2813050" y="2203450"/>
          <p14:tracePt t="20097" x="2800350" y="2266950"/>
          <p14:tracePt t="20114" x="2794000" y="2330450"/>
          <p14:tracePt t="20130" x="2794000" y="2393950"/>
          <p14:tracePt t="20147" x="2794000" y="2444750"/>
          <p14:tracePt t="20163" x="2794000" y="2489200"/>
          <p14:tracePt t="20180" x="2794000" y="2514600"/>
          <p14:tracePt t="20197" x="2794000" y="2540000"/>
          <p14:tracePt t="20213" x="2787650" y="2546350"/>
          <p14:tracePt t="20230" x="2787650" y="2552700"/>
          <p14:tracePt t="20247" x="2787650" y="2559050"/>
          <p14:tracePt t="20263" x="2787650" y="2565400"/>
          <p14:tracePt t="20280" x="2781300" y="2578100"/>
          <p14:tracePt t="20296" x="2781300" y="2590800"/>
          <p14:tracePt t="20314" x="2781300" y="2616200"/>
          <p14:tracePt t="20330" x="2781300" y="2667000"/>
          <p14:tracePt t="20347" x="2781300" y="2711450"/>
          <p14:tracePt t="20363" x="2781300" y="2743200"/>
          <p14:tracePt t="20380" x="2781300" y="2768600"/>
          <p14:tracePt t="20396" x="2781300" y="2787650"/>
          <p14:tracePt t="20413" x="2781300" y="2794000"/>
          <p14:tracePt t="20559" x="2781300" y="2806700"/>
          <p14:tracePt t="20575" x="2781300" y="2813050"/>
          <p14:tracePt t="20599" x="2774950" y="2825750"/>
          <p14:tracePt t="20839" x="2774950" y="2832100"/>
          <p14:tracePt t="20871" x="2774950" y="2838450"/>
          <p14:tracePt t="20886" x="2774950" y="2844800"/>
          <p14:tracePt t="20894" x="2768600" y="2844800"/>
          <p14:tracePt t="22046" x="2768600" y="2825750"/>
          <p14:tracePt t="22054" x="2774950" y="2825750"/>
          <p14:tracePt t="22063" x="2787650" y="2813050"/>
          <p14:tracePt t="22064" x="2800350" y="2794000"/>
          <p14:tracePt t="22081" x="2813050" y="2774950"/>
          <p14:tracePt t="22098" x="2825750" y="2762250"/>
          <p14:tracePt t="22114" x="2838450" y="2743200"/>
          <p14:tracePt t="22130" x="2851150" y="2730500"/>
          <p14:tracePt t="22146" x="2863850" y="2717800"/>
          <p14:tracePt t="22163" x="2870200" y="2711450"/>
          <p14:tracePt t="22180" x="2876550" y="2705100"/>
          <p14:tracePt t="22197" x="2889250" y="2698750"/>
          <p14:tracePt t="22213" x="2889250" y="2692400"/>
          <p14:tracePt t="22718" x="2895600" y="2692400"/>
          <p14:tracePt t="22734" x="2914650" y="2692400"/>
          <p14:tracePt t="22742" x="2946400" y="2679700"/>
          <p14:tracePt t="22750" x="2978150" y="2667000"/>
          <p14:tracePt t="22763" x="3022600" y="2660650"/>
          <p14:tracePt t="22764" x="3111500" y="2635250"/>
          <p14:tracePt t="22780" x="3187700" y="2603500"/>
          <p14:tracePt t="22797" x="3263900" y="2571750"/>
          <p14:tracePt t="22813" x="3352800" y="2527300"/>
          <p14:tracePt t="22831" x="3397250" y="2514600"/>
          <p14:tracePt t="22847" x="3416300" y="2508250"/>
          <p14:tracePt t="22863" x="3429000" y="2501900"/>
          <p14:tracePt t="22880" x="3441700" y="2495550"/>
          <p14:tracePt t="22896" x="3460750" y="2489200"/>
          <p14:tracePt t="22913" x="3473450" y="2482850"/>
          <p14:tracePt t="22930" x="3486150" y="2482850"/>
          <p14:tracePt t="22946" x="3498850" y="2476500"/>
          <p14:tracePt t="22963" x="3517900" y="2476500"/>
          <p14:tracePt t="22980" x="3524250" y="2476500"/>
          <p14:tracePt t="22996" x="3530600" y="2470150"/>
          <p14:tracePt t="23013" x="3543300" y="2470150"/>
          <p14:tracePt t="23031" x="3549650" y="2470150"/>
          <p14:tracePt t="23046" x="3556000" y="2470150"/>
          <p14:tracePt t="23063" x="3562350" y="2470150"/>
          <p14:tracePt t="23238" x="3575050" y="2470150"/>
          <p14:tracePt t="23246" x="3619500" y="2476500"/>
          <p14:tracePt t="23263" x="3638550" y="2476500"/>
          <p14:tracePt t="23264" x="3695700" y="2482850"/>
          <p14:tracePt t="23280" x="3740150" y="2489200"/>
          <p14:tracePt t="23296" x="3771900" y="2489200"/>
          <p14:tracePt t="23313" x="3790950" y="2489200"/>
          <p14:tracePt t="23330" x="3797300" y="2489200"/>
          <p14:tracePt t="23346" x="3803650" y="2489200"/>
          <p14:tracePt t="23364" x="3810000" y="2489200"/>
          <p14:tracePt t="25070" x="3803650" y="2482850"/>
          <p14:tracePt t="25078" x="3765550" y="2482850"/>
          <p14:tracePt t="25089" x="3746500" y="2482850"/>
          <p14:tracePt t="25097" x="3708400" y="2476500"/>
          <p14:tracePt t="25114" x="3670300" y="2470150"/>
          <p14:tracePt t="25131" x="3632200" y="2463800"/>
          <p14:tracePt t="25147" x="3587750" y="2463800"/>
          <p14:tracePt t="25164" x="3562350" y="2463800"/>
          <p14:tracePt t="25180" x="3543300" y="2463800"/>
          <p14:tracePt t="25197" x="3524250" y="2463800"/>
          <p14:tracePt t="25213" x="3498850" y="2463800"/>
          <p14:tracePt t="25231" x="3486150" y="2463800"/>
          <p14:tracePt t="25246" x="3473450" y="2463800"/>
          <p14:tracePt t="25263" x="3460750" y="2463800"/>
          <p14:tracePt t="25280" x="3454400" y="2463800"/>
          <p14:tracePt t="25297" x="3441700" y="2463800"/>
          <p14:tracePt t="25313" x="3435350" y="2463800"/>
          <p14:tracePt t="25330" x="3422650" y="2463800"/>
          <p14:tracePt t="25366" x="3416300" y="2470150"/>
          <p14:tracePt t="25494" x="3435350" y="2470150"/>
          <p14:tracePt t="25495" x="3460750" y="2470150"/>
          <p14:tracePt t="25513" x="3492500" y="2470150"/>
          <p14:tracePt t="25529" x="3536950" y="2463800"/>
          <p14:tracePt t="25530" x="3613150" y="2457450"/>
          <p14:tracePt t="25545" x="3683000" y="2444750"/>
          <p14:tracePt t="25563" x="3740150" y="2432050"/>
          <p14:tracePt t="25580" x="3797300" y="2425700"/>
          <p14:tracePt t="25597" x="3835400" y="2419350"/>
          <p14:tracePt t="25613" x="3873500" y="2400300"/>
          <p14:tracePt t="25630" x="3892550" y="2400300"/>
          <p14:tracePt t="25647" x="3911600" y="2387600"/>
          <p14:tracePt t="25663" x="3943350" y="2381250"/>
          <p14:tracePt t="25680" x="3975100" y="2381250"/>
          <p14:tracePt t="25697" x="4006850" y="2368550"/>
          <p14:tracePt t="25713" x="4032250" y="2368550"/>
          <p14:tracePt t="25730" x="4038600" y="2368550"/>
          <p14:tracePt t="25806" x="4044950" y="2368550"/>
          <p14:tracePt t="25823" x="4064000" y="2381250"/>
          <p14:tracePt t="25824" x="4076700" y="2400300"/>
          <p14:tracePt t="25830" x="4083050" y="2419350"/>
          <p14:tracePt t="25846" x="4089400" y="2432050"/>
          <p14:tracePt t="25863" x="4089400" y="2438400"/>
          <p14:tracePt t="25880" x="4089400" y="2444750"/>
          <p14:tracePt t="25898" x="4089400" y="2463800"/>
          <p14:tracePt t="25914" x="4089400" y="2482850"/>
          <p14:tracePt t="25931" x="4089400" y="2508250"/>
          <p14:tracePt t="25947" x="4089400" y="2533650"/>
          <p14:tracePt t="25964" x="4089400" y="2565400"/>
          <p14:tracePt t="25981" x="4089400" y="2584450"/>
          <p14:tracePt t="25998" x="4089400" y="2609850"/>
          <p14:tracePt t="26014" x="4089400" y="2641600"/>
          <p14:tracePt t="26031" x="4089400" y="2647950"/>
          <p14:tracePt t="26047" x="4089400" y="2654300"/>
          <p14:tracePt t="26064" x="4089400" y="2660650"/>
          <p14:tracePt t="26081" x="4089400" y="2667000"/>
          <p14:tracePt t="26098" x="4089400" y="2673350"/>
          <p14:tracePt t="26114" x="4089400" y="2686050"/>
          <p14:tracePt t="26131" x="4089400" y="2692400"/>
          <p14:tracePt t="26147" x="4089400" y="2705100"/>
          <p14:tracePt t="26164" x="4089400" y="2711450"/>
          <p14:tracePt t="26181" x="4089400" y="2717800"/>
          <p14:tracePt t="26197" x="4089400" y="2724150"/>
          <p14:tracePt t="26255" x="4089400" y="2730500"/>
          <p14:tracePt t="26863" x="4089400" y="2736850"/>
          <p14:tracePt t="26871" x="4076700" y="2736850"/>
          <p14:tracePt t="26879" x="4057650" y="2736850"/>
          <p14:tracePt t="26898" x="4044950" y="2730500"/>
          <p14:tracePt t="26899" x="4019550" y="2730500"/>
          <p14:tracePt t="26915" x="3994150" y="2730500"/>
          <p14:tracePt t="26931" x="3975100" y="2724150"/>
          <p14:tracePt t="26947" x="3956050" y="2724150"/>
          <p14:tracePt t="26964" x="3956050" y="2717800"/>
          <p14:tracePt t="27039" x="3949700" y="2711450"/>
          <p14:tracePt t="27047" x="3949700" y="2698750"/>
          <p14:tracePt t="27048" x="3949700" y="2635250"/>
          <p14:tracePt t="27064" x="3949700" y="2559050"/>
          <p14:tracePt t="27081" x="3949700" y="2476500"/>
          <p14:tracePt t="27097" x="3949700" y="2425700"/>
          <p14:tracePt t="27114" x="3956050" y="2393950"/>
          <p14:tracePt t="27131" x="3962400" y="2381250"/>
          <p14:tracePt t="27167" x="3968750" y="2374900"/>
          <p14:tracePt t="27279" x="3975100" y="2368550"/>
          <p14:tracePt t="27295" x="3981450" y="2368550"/>
          <p14:tracePt t="27311" x="3987800" y="2362200"/>
          <p14:tracePt t="27431" x="3994150" y="2362200"/>
          <p14:tracePt t="27440" x="3994150" y="2368550"/>
          <p14:tracePt t="27447" x="3994150" y="2406650"/>
          <p14:tracePt t="27448" x="3987800" y="2495550"/>
          <p14:tracePt t="27464" x="3943350" y="2603500"/>
          <p14:tracePt t="27481" x="3898900" y="2705100"/>
          <p14:tracePt t="27497" x="3854450" y="2781300"/>
          <p14:tracePt t="27514" x="3816350" y="2832100"/>
          <p14:tracePt t="27530" x="3797300" y="2870200"/>
          <p14:tracePt t="27548" x="3771900" y="2908300"/>
          <p14:tracePt t="27564" x="3746500" y="2933700"/>
          <p14:tracePt t="27581" x="3727450" y="2952750"/>
          <p14:tracePt t="27597" x="3695700" y="2971800"/>
          <p14:tracePt t="27613" x="3657600" y="3028950"/>
          <p14:tracePt t="27631" x="3632200" y="3073400"/>
          <p14:tracePt t="27647" x="3619500" y="3117850"/>
          <p14:tracePt t="27664" x="3600450" y="3175000"/>
          <p14:tracePt t="27681" x="3587750" y="3244850"/>
          <p14:tracePt t="27697" x="3587750" y="3314700"/>
          <p14:tracePt t="27714" x="3587750" y="3384550"/>
          <p14:tracePt t="27730" x="3587750" y="3454400"/>
          <p14:tracePt t="27747" x="3587750" y="3517900"/>
          <p14:tracePt t="27764" x="3587750" y="3575050"/>
          <p14:tracePt t="27781" x="3587750" y="3638550"/>
          <p14:tracePt t="27797" x="3587750" y="3708400"/>
          <p14:tracePt t="27797" x="3587750" y="3752850"/>
          <p14:tracePt t="27815" x="3587750" y="3822700"/>
          <p14:tracePt t="27831" x="3587750" y="3892550"/>
          <p14:tracePt t="27847" x="3587750" y="3949700"/>
          <p14:tracePt t="27864" x="3594100" y="4013200"/>
          <p14:tracePt t="27880" x="3600450" y="4076700"/>
          <p14:tracePt t="27897" x="3613150" y="4133850"/>
          <p14:tracePt t="27914" x="3619500" y="4197350"/>
          <p14:tracePt t="27931" x="3625850" y="4260850"/>
          <p14:tracePt t="27947" x="3638550" y="4324350"/>
          <p14:tracePt t="27964" x="3644900" y="4400550"/>
          <p14:tracePt t="27981" x="3670300" y="4464050"/>
          <p14:tracePt t="27997" x="3683000" y="4502150"/>
          <p14:tracePt t="28014" x="3695700" y="4540250"/>
          <p14:tracePt t="28031" x="3714750" y="4610100"/>
          <p14:tracePt t="28047" x="3721100" y="4679950"/>
          <p14:tracePt t="28064" x="3721100" y="4756150"/>
          <p14:tracePt t="28080" x="3733800" y="4819650"/>
          <p14:tracePt t="28097" x="3740150" y="4870450"/>
          <p14:tracePt t="28114" x="3746500" y="4908550"/>
          <p14:tracePt t="28130" x="3759200" y="4940300"/>
          <p14:tracePt t="28147" x="3765550" y="4965700"/>
          <p14:tracePt t="28164" x="3771900" y="4991100"/>
          <p14:tracePt t="28180" x="3784600" y="5022850"/>
          <p14:tracePt t="28197" x="3790950" y="5041900"/>
          <p14:tracePt t="28214" x="3822700" y="5080000"/>
          <p14:tracePt t="28231" x="3835400" y="5086350"/>
          <p14:tracePt t="28247" x="3860800" y="5086350"/>
          <p14:tracePt t="28264" x="3905250" y="5086350"/>
          <p14:tracePt t="28280" x="3949700" y="5067300"/>
          <p14:tracePt t="28297" x="4000500" y="5003800"/>
          <p14:tracePt t="28314" x="4025900" y="4895850"/>
          <p14:tracePt t="28330" x="4032250" y="4781550"/>
          <p14:tracePt t="28347" x="4032250" y="4692650"/>
          <p14:tracePt t="28365" x="4032250" y="4629150"/>
          <p14:tracePt t="28380" x="4019550" y="4565650"/>
          <p14:tracePt t="28398" x="3994150" y="4521200"/>
          <p14:tracePt t="28414" x="3962400" y="4483100"/>
          <p14:tracePt t="28431" x="3943350" y="4464050"/>
          <p14:tracePt t="28448" x="3917950" y="4451350"/>
          <p14:tracePt t="28464" x="3879850" y="4451350"/>
          <p14:tracePt t="28480" x="3829050" y="4445000"/>
          <p14:tracePt t="28497" x="3778250" y="4445000"/>
          <p14:tracePt t="28514" x="3733800" y="4445000"/>
          <p14:tracePt t="28531" x="3689350" y="4451350"/>
          <p14:tracePt t="28547" x="3657600" y="4470400"/>
          <p14:tracePt t="28564" x="3632200" y="4489450"/>
          <p14:tracePt t="28580" x="3613150" y="4508500"/>
          <p14:tracePt t="28597" x="3581400" y="4540250"/>
          <p14:tracePt t="28614" x="3556000" y="4603750"/>
          <p14:tracePt t="28631" x="3543300" y="4654550"/>
          <p14:tracePt t="28647" x="3543300" y="4724400"/>
          <p14:tracePt t="28664" x="3543300" y="4787900"/>
          <p14:tracePt t="28681" x="3543300" y="4851400"/>
          <p14:tracePt t="28697" x="3543300" y="4921250"/>
          <p14:tracePt t="28714" x="3543300" y="4991100"/>
          <p14:tracePt t="28731" x="3543300" y="5054600"/>
          <p14:tracePt t="28747" x="3568700" y="5118100"/>
          <p14:tracePt t="28764" x="3594100" y="5168900"/>
          <p14:tracePt t="28780" x="3619500" y="5213350"/>
          <p14:tracePt t="28798" x="3670300" y="5270500"/>
          <p14:tracePt t="28814" x="3759200" y="5340350"/>
          <p14:tracePt t="28831" x="3835400" y="5372100"/>
          <p14:tracePt t="28847" x="3905250" y="5391150"/>
          <p14:tracePt t="28864" x="3956050" y="5416550"/>
          <p14:tracePt t="28880" x="3994150" y="5422900"/>
          <p14:tracePt t="28898" x="4019550" y="5422900"/>
          <p14:tracePt t="28914" x="4044950" y="5422900"/>
          <p14:tracePt t="28931" x="4076700" y="5403850"/>
          <p14:tracePt t="28947" x="4114800" y="5346700"/>
          <p14:tracePt t="28964" x="4140200" y="5283200"/>
          <p14:tracePt t="28980" x="4152900" y="5181600"/>
          <p14:tracePt t="28997" x="4159250" y="5086350"/>
          <p14:tracePt t="29014" x="4159250" y="4997450"/>
          <p14:tracePt t="29031" x="4159250" y="4953000"/>
          <p14:tracePt t="29047" x="4159250" y="4921250"/>
          <p14:tracePt t="29064" x="4146550" y="4870450"/>
          <p14:tracePt t="29080" x="4127500" y="4832350"/>
          <p14:tracePt t="29097" x="4108450" y="4787900"/>
          <p14:tracePt t="29114" x="4095750" y="4775200"/>
          <p14:tracePt t="29131" x="4083050" y="4749800"/>
          <p14:tracePt t="29147" x="4070350" y="4730750"/>
          <p14:tracePt t="29164" x="4064000" y="4705350"/>
          <p14:tracePt t="29180" x="4044950" y="4660900"/>
          <p14:tracePt t="29197" x="4032250" y="4616450"/>
          <p14:tracePt t="29214" x="4006850" y="4514850"/>
          <p14:tracePt t="29231" x="3981450" y="4406900"/>
          <p14:tracePt t="29247" x="3956050" y="4260850"/>
          <p14:tracePt t="29264" x="3937000" y="4076700"/>
          <p14:tracePt t="29280" x="3905250" y="3822700"/>
          <p14:tracePt t="29298" x="3879850" y="3600450"/>
          <p14:tracePt t="29314" x="3879850" y="3390900"/>
          <p14:tracePt t="29331" x="3879850" y="3187700"/>
          <p14:tracePt t="29347" x="3905250" y="3041650"/>
          <p14:tracePt t="29364" x="3949700" y="2933700"/>
          <p14:tracePt t="29380" x="3968750" y="2876550"/>
          <p14:tracePt t="29397" x="3981450" y="2819400"/>
          <p14:tracePt t="29414" x="3994150" y="2768600"/>
          <p14:tracePt t="29431" x="4006850" y="2724150"/>
          <p14:tracePt t="29448" x="4019550" y="2686050"/>
          <p14:tracePt t="29464" x="4044950" y="2616200"/>
          <p14:tracePt t="29481" x="4070350" y="2559050"/>
          <p14:tracePt t="29497" x="4076700" y="2520950"/>
          <p14:tracePt t="29514" x="4089400" y="2501900"/>
          <p14:tracePt t="29531" x="4095750" y="2489200"/>
          <p14:tracePt t="29547" x="4102100" y="2470150"/>
          <p14:tracePt t="29564" x="4121150" y="2444750"/>
          <p14:tracePt t="29580" x="4127500" y="2432050"/>
          <p14:tracePt t="29597" x="4133850" y="2419350"/>
          <p14:tracePt t="29614" x="4140200" y="2419350"/>
          <p14:tracePt t="29630" x="4140200" y="2413000"/>
          <p14:tracePt t="29679" x="4140200" y="2406650"/>
          <p14:tracePt t="29690" x="4146550" y="2406650"/>
          <p14:tracePt t="29690" x="4146550" y="2400300"/>
          <p14:tracePt t="29697" x="4146550" y="2393950"/>
          <p14:tracePt t="29714" x="4152900" y="2393950"/>
          <p14:tracePt t="29975" x="4140200" y="2393950"/>
          <p14:tracePt t="29990" x="4076700" y="2457450"/>
          <p14:tracePt t="29999" x="4032250" y="2501900"/>
          <p14:tracePt t="29999" x="4000500" y="2533650"/>
          <p14:tracePt t="30014" x="3911600" y="2628900"/>
          <p14:tracePt t="30031" x="3860800" y="2711450"/>
          <p14:tracePt t="30048" x="3810000" y="2825750"/>
          <p14:tracePt t="30064" x="3752850" y="2952750"/>
          <p14:tracePt t="30080" x="3689350" y="3111500"/>
          <p14:tracePt t="30097" x="3632200" y="3327400"/>
          <p14:tracePt t="30114" x="3581400" y="3632200"/>
          <p14:tracePt t="30130" x="3543300" y="3930650"/>
          <p14:tracePt t="30147" x="3498850" y="4267200"/>
          <p14:tracePt t="30164" x="3486150" y="4483100"/>
          <p14:tracePt t="30181" x="3486150" y="4667250"/>
          <p14:tracePt t="30197" x="3492500" y="4819650"/>
          <p14:tracePt t="30214" x="3536950" y="4972050"/>
          <p14:tracePt t="30231" x="3575050" y="5054600"/>
          <p14:tracePt t="30247" x="3606800" y="5111750"/>
          <p14:tracePt t="30264" x="3638550" y="5168900"/>
          <p14:tracePt t="30281" x="3676650" y="5219700"/>
          <p14:tracePt t="30297" x="3702050" y="5245100"/>
          <p14:tracePt t="30314" x="3721100" y="5264150"/>
          <p14:tracePt t="30330" x="3733800" y="5283200"/>
          <p14:tracePt t="30347" x="3752850" y="5302250"/>
          <p14:tracePt t="30364" x="3765550" y="5314950"/>
          <p14:tracePt t="30380" x="3790950" y="5327650"/>
          <p14:tracePt t="30397" x="3810000" y="5340350"/>
          <p14:tracePt t="30414" x="3822700" y="5340350"/>
          <p14:tracePt t="30430" x="3835400" y="5340350"/>
          <p14:tracePt t="30448" x="3848100" y="5340350"/>
          <p14:tracePt t="30464" x="3860800" y="5340350"/>
          <p14:tracePt t="30481" x="3873500" y="5340350"/>
          <p14:tracePt t="30497" x="3873500" y="5327650"/>
          <p14:tracePt t="30514" x="3879850" y="5302250"/>
          <p14:tracePt t="30530" x="3879850" y="5270500"/>
          <p14:tracePt t="30547" x="3879850" y="5207000"/>
          <p14:tracePt t="30563" x="3860800" y="5137150"/>
          <p14:tracePt t="30581" x="3835400" y="5054600"/>
          <p14:tracePt t="30597" x="3810000" y="4965700"/>
          <p14:tracePt t="30614" x="3790950" y="4876800"/>
          <p14:tracePt t="30631" x="3778250" y="4838700"/>
          <p14:tracePt t="30648" x="3765550" y="4806950"/>
          <p14:tracePt t="30664" x="3759200" y="4787900"/>
          <p14:tracePt t="30681" x="3752850" y="4775200"/>
          <p14:tracePt t="30790" x="3752850" y="4768850"/>
          <p14:tracePt t="30815" x="3752850" y="4749800"/>
          <p14:tracePt t="30816" x="3752850" y="4730750"/>
          <p14:tracePt t="30831" x="3752850" y="4711700"/>
          <p14:tracePt t="30847" x="3752850" y="4635500"/>
          <p14:tracePt t="30848" x="3752850" y="4521200"/>
          <p14:tracePt t="30864" x="3759200" y="4368800"/>
          <p14:tracePt t="30880" x="3797300" y="4089400"/>
          <p14:tracePt t="30897" x="3816350" y="3746500"/>
          <p14:tracePt t="30914" x="3886200" y="3384550"/>
          <p14:tracePt t="30930" x="3962400" y="3162300"/>
          <p14:tracePt t="30947" x="4038600" y="3016250"/>
          <p14:tracePt t="30963" x="4114800" y="2895600"/>
          <p14:tracePt t="30981" x="4165600" y="2825750"/>
          <p14:tracePt t="30997" x="4203700" y="2768600"/>
          <p14:tracePt t="31014" x="4241800" y="2692400"/>
          <p14:tracePt t="31031" x="4279900" y="2635250"/>
          <p14:tracePt t="31047" x="4305300" y="2571750"/>
          <p14:tracePt t="31064" x="4318000" y="2527300"/>
          <p14:tracePt t="31080" x="4343400" y="2476500"/>
          <p14:tracePt t="31097" x="4356100" y="2438400"/>
          <p14:tracePt t="31114" x="4368800" y="2406650"/>
          <p14:tracePt t="31130" x="4381500" y="2381250"/>
          <p14:tracePt t="31147" x="4387850" y="2355850"/>
          <p14:tracePt t="31164" x="4400550" y="2336800"/>
          <p14:tracePt t="31199" x="4400550" y="2330450"/>
          <p14:tracePt t="31200" x="4400550" y="2324100"/>
          <p14:tracePt t="31295" x="4387850" y="2324100"/>
          <p14:tracePt t="31301" x="4375150" y="2324100"/>
          <p14:tracePt t="31313" x="4362450" y="2324100"/>
          <p14:tracePt t="31314" x="4324350" y="2324100"/>
          <p14:tracePt t="31330" x="4292600" y="2343150"/>
          <p14:tracePt t="31347" x="4254500" y="2355850"/>
          <p14:tracePt t="31364" x="4235450" y="2362200"/>
          <p14:tracePt t="31381" x="4216400" y="2374900"/>
          <p14:tracePt t="31397" x="4197350" y="2381250"/>
          <p14:tracePt t="31414" x="4178300" y="2393950"/>
          <p14:tracePt t="31431" x="4165600" y="2400300"/>
          <p14:tracePt t="31447" x="4152900" y="2406650"/>
          <p14:tracePt t="31464" x="4146550" y="2413000"/>
          <p14:tracePt t="31481" x="4133850" y="2425700"/>
          <p14:tracePt t="31535" x="4127500" y="2432050"/>
          <p14:tracePt t="31574" x="4121150" y="2438400"/>
          <p14:tracePt t="32231" x="4102100" y="2451100"/>
          <p14:tracePt t="32231" x="4095750" y="2495550"/>
          <p14:tracePt t="32249" x="4083050" y="2559050"/>
          <p14:tracePt t="32254" x="4044950" y="2730500"/>
          <p14:tracePt t="32265" x="3981450" y="3035300"/>
          <p14:tracePt t="32281" x="3898900" y="3321050"/>
          <p14:tracePt t="32297" x="3829050" y="3543300"/>
          <p14:tracePt t="32313" x="3778250" y="3733800"/>
          <p14:tracePt t="32330" x="3733800" y="3873500"/>
          <p14:tracePt t="32347" x="3702050" y="4000500"/>
          <p14:tracePt t="32364" x="3670300" y="4108450"/>
          <p14:tracePt t="32380" x="3638550" y="4191000"/>
          <p14:tracePt t="32397" x="3606800" y="4267200"/>
          <p14:tracePt t="32413" x="3587750" y="4349750"/>
          <p14:tracePt t="32431" x="3568700" y="4406900"/>
          <p14:tracePt t="32447" x="3549650" y="4451350"/>
          <p14:tracePt t="32464" x="3549650" y="4508500"/>
          <p14:tracePt t="32480" x="3543300" y="4559300"/>
          <p14:tracePt t="32498" x="3536950" y="4597400"/>
          <p14:tracePt t="32513" x="3530600" y="4629150"/>
          <p14:tracePt t="32531" x="3524250" y="4660900"/>
          <p14:tracePt t="32547" x="3524250" y="4692650"/>
          <p14:tracePt t="32564" x="3524250" y="4711700"/>
          <p14:tracePt t="32580" x="3524250" y="4743450"/>
          <p14:tracePt t="32597" x="3524250" y="4787900"/>
          <p14:tracePt t="32614" x="3524250" y="4883150"/>
          <p14:tracePt t="32631" x="3549650" y="4953000"/>
          <p14:tracePt t="32647" x="3575050" y="4984750"/>
          <p14:tracePt t="32664" x="3606800" y="5003800"/>
          <p14:tracePt t="32680" x="3651250" y="5003800"/>
          <p14:tracePt t="32697" x="3683000" y="4997450"/>
          <p14:tracePt t="32713" x="3714750" y="4978400"/>
          <p14:tracePt t="32731" x="3727450" y="4965700"/>
          <p14:tracePt t="32747" x="3733800" y="4953000"/>
          <p14:tracePt t="32807" x="3740150" y="4946650"/>
          <p14:tracePt t="32831" x="3740150" y="4940300"/>
          <p14:tracePt t="32838" x="3740150" y="4933950"/>
          <p14:tracePt t="32863" x="3740150" y="4921250"/>
          <p14:tracePt t="32880" x="3740150" y="4914900"/>
          <p14:tracePt t="32881" x="3740150" y="4902200"/>
          <p14:tracePt t="32897" x="3740150" y="4889500"/>
          <p14:tracePt t="32914" x="3740150" y="4864100"/>
          <p14:tracePt t="32930" x="3733800" y="4851400"/>
          <p14:tracePt t="32947" x="3733800" y="4838700"/>
          <p14:tracePt t="33102" x="3727450" y="4832350"/>
          <p14:tracePt t="33110" x="3714750" y="4832350"/>
          <p14:tracePt t="33116" x="3670300" y="4832350"/>
          <p14:tracePt t="33130" x="3606800" y="4832350"/>
          <p14:tracePt t="33147" x="3543300" y="4832350"/>
          <p14:tracePt t="33163" x="3486150" y="4832350"/>
          <p14:tracePt t="33180" x="3409950" y="4832350"/>
          <p14:tracePt t="33197" x="3333750" y="4832350"/>
          <p14:tracePt t="33213" x="3175000" y="4832350"/>
          <p14:tracePt t="33231" x="3054350" y="4838700"/>
          <p14:tracePt t="33247" x="2921000" y="4864100"/>
          <p14:tracePt t="33263" x="2806700" y="4883150"/>
          <p14:tracePt t="33280" x="2698750" y="4895850"/>
          <p14:tracePt t="33297" x="2635250" y="4908550"/>
          <p14:tracePt t="33313" x="2584450" y="4914900"/>
          <p14:tracePt t="33330" x="2540000" y="4914900"/>
          <p14:tracePt t="33348" x="2495550" y="4914900"/>
          <p14:tracePt t="33363" x="2457450" y="4914900"/>
          <p14:tracePt t="33381" x="2425700" y="4914900"/>
          <p14:tracePt t="33397" x="2400300" y="4914900"/>
          <p14:tracePt t="33414" x="2387600" y="4914900"/>
          <p14:tracePt t="33431" x="2381250" y="4914900"/>
          <p14:tracePt t="33550" x="2374900" y="4927600"/>
          <p14:tracePt t="33559" x="2374900" y="4940300"/>
          <p14:tracePt t="33573" x="2381250" y="4959350"/>
          <p14:tracePt t="33575" x="2393950" y="4978400"/>
          <p14:tracePt t="33580" x="2425700" y="5029200"/>
          <p14:tracePt t="33597" x="2463800" y="5080000"/>
          <p14:tracePt t="33614" x="2508250" y="5124450"/>
          <p14:tracePt t="33631" x="2533650" y="5149850"/>
          <p14:tracePt t="33647" x="2546350" y="5156200"/>
          <p14:tracePt t="33664" x="2584450" y="5168900"/>
          <p14:tracePt t="33680" x="2616200" y="5168900"/>
          <p14:tracePt t="33697" x="2660650" y="5168900"/>
          <p14:tracePt t="33714" x="2705100" y="5168900"/>
          <p14:tracePt t="33730" x="2736850" y="5162550"/>
          <p14:tracePt t="33747" x="2755900" y="5149850"/>
          <p14:tracePt t="33763" x="2768600" y="5137150"/>
          <p14:tracePt t="33780" x="2774950" y="5124450"/>
          <p14:tracePt t="33796" x="2781300" y="5099050"/>
          <p14:tracePt t="33814" x="2781300" y="5054600"/>
          <p14:tracePt t="33831" x="2768600" y="5016500"/>
          <p14:tracePt t="33847" x="2724150" y="4972050"/>
          <p14:tracePt t="33863" x="2686050" y="4933950"/>
          <p14:tracePt t="33880" x="2635250" y="4889500"/>
          <p14:tracePt t="33897" x="2584450" y="4870450"/>
          <p14:tracePt t="33914" x="2520950" y="4838700"/>
          <p14:tracePt t="33930" x="2489200" y="4826000"/>
          <p14:tracePt t="33947" x="2463800" y="4826000"/>
          <p14:tracePt t="33964" x="2432050" y="4826000"/>
          <p14:tracePt t="33980" x="2413000" y="4826000"/>
          <p14:tracePt t="33997" x="2393950" y="4838700"/>
          <p14:tracePt t="33997" x="2381250" y="4845050"/>
          <p14:tracePt t="34015" x="2362200" y="4864100"/>
          <p14:tracePt t="34031" x="2336800" y="4883150"/>
          <p14:tracePt t="34047" x="2324100" y="4908550"/>
          <p14:tracePt t="34063" x="2311400" y="4940300"/>
          <p14:tracePt t="34080" x="2305050" y="4965700"/>
          <p14:tracePt t="34097" x="2298700" y="4997450"/>
          <p14:tracePt t="34114" x="2292350" y="5022850"/>
          <p14:tracePt t="34130" x="2292350" y="5060950"/>
          <p14:tracePt t="34147" x="2292350" y="5105400"/>
          <p14:tracePt t="34163" x="2292350" y="5130800"/>
          <p14:tracePt t="34180" x="2305050" y="5162550"/>
          <p14:tracePt t="34197" x="2324100" y="5194300"/>
          <p14:tracePt t="34214" x="2355850" y="5232400"/>
          <p14:tracePt t="34231" x="2387600" y="5264150"/>
          <p14:tracePt t="34247" x="2400300" y="5276850"/>
          <p14:tracePt t="34263" x="2419350" y="5289550"/>
          <p14:tracePt t="34280" x="2425700" y="5289550"/>
          <p14:tracePt t="34297" x="2438400" y="5289550"/>
          <p14:tracePt t="34314" x="2457450" y="5289550"/>
          <p14:tracePt t="34330" x="2489200" y="5289550"/>
          <p14:tracePt t="34347" x="2508250" y="5289550"/>
          <p14:tracePt t="34364" x="2533650" y="5283200"/>
          <p14:tracePt t="34380" x="2559050" y="5264150"/>
          <p14:tracePt t="34397" x="2571750" y="5245100"/>
          <p14:tracePt t="34414" x="2584450" y="5207000"/>
          <p14:tracePt t="34431" x="2584450" y="5181600"/>
          <p14:tracePt t="34447" x="2584450" y="5143500"/>
          <p14:tracePt t="34463" x="2584450" y="5111750"/>
          <p14:tracePt t="34480" x="2584450" y="5080000"/>
          <p14:tracePt t="34497" x="2578100" y="5048250"/>
          <p14:tracePt t="34513" x="2565400" y="5029200"/>
          <p14:tracePt t="34531" x="2552700" y="5010150"/>
          <p14:tracePt t="34547" x="2533650" y="4984750"/>
          <p14:tracePt t="34564" x="2520950" y="4965700"/>
          <p14:tracePt t="34580" x="2508250" y="4953000"/>
          <p14:tracePt t="34597" x="2489200" y="4946650"/>
          <p14:tracePt t="34614" x="2457450" y="4933950"/>
          <p14:tracePt t="34630" x="2432050" y="4933950"/>
          <p14:tracePt t="34647" x="2419350" y="4933950"/>
          <p14:tracePt t="34686" x="2413000" y="4933950"/>
          <p14:tracePt t="34918" x="2406650" y="4927600"/>
          <p14:tracePt t="34928" x="2343150" y="4927600"/>
          <p14:tracePt t="34932" x="2190750" y="4940300"/>
          <p14:tracePt t="34948" x="2063750" y="4959350"/>
          <p14:tracePt t="34963" x="2012950" y="4959350"/>
          <p14:tracePt t="34980" x="1993900" y="4959350"/>
          <p14:tracePt t="35134" x="2000250" y="4959350"/>
          <p14:tracePt t="35142" x="2012950" y="4959350"/>
          <p14:tracePt t="35158" x="2025650" y="4953000"/>
          <p14:tracePt t="35162" x="2038350" y="4953000"/>
          <p14:tracePt t="35180" x="2051050" y="4946650"/>
          <p14:tracePt t="35181" x="2082800" y="4933950"/>
          <p14:tracePt t="35197" x="2108200" y="4921250"/>
          <p14:tracePt t="35213" x="2133600" y="4914900"/>
          <p14:tracePt t="35231" x="2139950" y="4908550"/>
          <p14:tracePt t="35270" x="2146300" y="4902200"/>
          <p14:tracePt t="35350" x="2127250" y="4908550"/>
          <p14:tracePt t="35358" x="2114550" y="4914900"/>
          <p14:tracePt t="35366" x="2095500" y="4921250"/>
          <p14:tracePt t="35367" x="2076450" y="4933950"/>
          <p14:tracePt t="35380" x="2051050" y="4946650"/>
          <p14:tracePt t="35397" x="2032000" y="4953000"/>
          <p14:tracePt t="35413" x="2000250" y="4972050"/>
          <p14:tracePt t="35431" x="1981200" y="4978400"/>
          <p14:tracePt t="35447" x="1943100" y="4991100"/>
          <p14:tracePt t="35464" x="1898650" y="4997450"/>
          <p14:tracePt t="35480" x="1847850" y="5003800"/>
          <p14:tracePt t="35497" x="1784350" y="5010150"/>
          <p14:tracePt t="35513" x="1720850" y="5016500"/>
          <p14:tracePt t="35531" x="1651000" y="5016500"/>
          <p14:tracePt t="35547" x="1574800" y="5016500"/>
          <p14:tracePt t="35564" x="1511300" y="5016500"/>
          <p14:tracePt t="35580" x="1460500" y="5016500"/>
          <p14:tracePt t="35597" x="1422400" y="5016500"/>
          <p14:tracePt t="35613" x="1377950" y="5016500"/>
          <p14:tracePt t="35631" x="1352550" y="5016500"/>
          <p14:tracePt t="35647" x="1320800" y="5016500"/>
          <p14:tracePt t="35664" x="1295400" y="5016500"/>
          <p14:tracePt t="35680" x="1270000" y="5010150"/>
          <p14:tracePt t="35697" x="1244600" y="5003800"/>
          <p14:tracePt t="35713" x="1231900" y="4991100"/>
          <p14:tracePt t="35730" x="1219200" y="4984750"/>
          <p14:tracePt t="35746" x="1219200" y="4978400"/>
          <p14:tracePt t="35764" x="1212850" y="4972050"/>
          <p14:tracePt t="35780" x="1206500" y="4959350"/>
          <p14:tracePt t="35797" x="1200150" y="4946650"/>
          <p14:tracePt t="35813" x="1187450" y="4902200"/>
          <p14:tracePt t="35831" x="1174750" y="4864100"/>
          <p14:tracePt t="35847" x="1168400" y="4832350"/>
          <p14:tracePt t="35864" x="1143000" y="4781550"/>
          <p14:tracePt t="35880" x="1130300" y="4730750"/>
          <p14:tracePt t="35897" x="1117600" y="4692650"/>
          <p14:tracePt t="35913" x="1111250" y="4641850"/>
          <p14:tracePt t="35930" x="1098550" y="4603750"/>
          <p14:tracePt t="35947" x="1085850" y="4559300"/>
          <p14:tracePt t="35964" x="1085850" y="4521200"/>
          <p14:tracePt t="35980" x="1079500" y="4489450"/>
          <p14:tracePt t="35997" x="1079500" y="4464050"/>
          <p14:tracePt t="36013" x="1073150" y="4432300"/>
          <p14:tracePt t="36031" x="1066800" y="4413250"/>
          <p14:tracePt t="36047" x="1066800" y="4387850"/>
          <p14:tracePt t="36063" x="1060450" y="4368800"/>
          <p14:tracePt t="36080" x="1047750" y="4349750"/>
          <p14:tracePt t="36097" x="1047750" y="4318000"/>
          <p14:tracePt t="36113" x="1041400" y="4292600"/>
          <p14:tracePt t="36130" x="1041400" y="4267200"/>
          <p14:tracePt t="36147" x="1035050" y="4241800"/>
          <p14:tracePt t="36164" x="1035050" y="4222750"/>
          <p14:tracePt t="36180" x="1035050" y="4210050"/>
          <p14:tracePt t="36197" x="1035050" y="4197350"/>
          <p14:tracePt t="36213" x="1035050" y="4178300"/>
          <p14:tracePt t="36231" x="1035050" y="4159250"/>
          <p14:tracePt t="36247" x="1060450" y="4127500"/>
          <p14:tracePt t="36263" x="1073150" y="4108450"/>
          <p14:tracePt t="36280" x="1098550" y="4089400"/>
          <p14:tracePt t="36297" x="1111250" y="4070350"/>
          <p14:tracePt t="36313" x="1130300" y="4051300"/>
          <p14:tracePt t="36330" x="1155700" y="4025900"/>
          <p14:tracePt t="36347" x="1168400" y="4013200"/>
          <p14:tracePt t="36363" x="1187450" y="4000500"/>
          <p14:tracePt t="36380" x="1212850" y="3981450"/>
          <p14:tracePt t="36397" x="1225550" y="3968750"/>
          <p14:tracePt t="36413" x="1270000" y="3943350"/>
          <p14:tracePt t="36431" x="1301750" y="3930650"/>
          <p14:tracePt t="36447" x="1333500" y="3917950"/>
          <p14:tracePt t="36464" x="1358900" y="3905250"/>
          <p14:tracePt t="36480" x="1397000" y="3892550"/>
          <p14:tracePt t="36497" x="1428750" y="3873500"/>
          <p14:tracePt t="36513" x="1466850" y="3854450"/>
          <p14:tracePt t="36530" x="1504950" y="3829050"/>
          <p14:tracePt t="36547" x="1543050" y="3810000"/>
          <p14:tracePt t="36563" x="1568450" y="3797300"/>
          <p14:tracePt t="36580" x="1587500" y="3778250"/>
          <p14:tracePt t="36597" x="1619250" y="3765550"/>
          <p14:tracePt t="36613" x="1663700" y="3733800"/>
          <p14:tracePt t="36630" x="1695450" y="3721100"/>
          <p14:tracePt t="36647" x="1720850" y="3714750"/>
          <p14:tracePt t="36663" x="1752600" y="3702050"/>
          <p14:tracePt t="36681" x="1771650" y="3695700"/>
          <p14:tracePt t="36697" x="1803400" y="3689350"/>
          <p14:tracePt t="36714" x="1841500" y="3683000"/>
          <p14:tracePt t="36730" x="1885950" y="3676650"/>
          <p14:tracePt t="36747" x="1924050" y="3676650"/>
          <p14:tracePt t="36763" x="1974850" y="3670300"/>
          <p14:tracePt t="36780" x="2000250" y="3663950"/>
          <p14:tracePt t="36797" x="2038350" y="3657600"/>
          <p14:tracePt t="36814" x="2070100" y="3651250"/>
          <p14:tracePt t="36830" x="2114550" y="3644900"/>
          <p14:tracePt t="36847" x="2152650" y="3638550"/>
          <p14:tracePt t="36863" x="2190750" y="3632200"/>
          <p14:tracePt t="36880" x="2241550" y="3625850"/>
          <p14:tracePt t="36896" x="2279650" y="3619500"/>
          <p14:tracePt t="36913" x="2336800" y="3613150"/>
          <p14:tracePt t="36930" x="2387600" y="3600450"/>
          <p14:tracePt t="36947" x="2432050" y="3587750"/>
          <p14:tracePt t="36963" x="2457450" y="3575050"/>
          <p14:tracePt t="36980" x="2482850" y="3562350"/>
          <p14:tracePt t="36997" x="2495550" y="3549650"/>
          <p14:tracePt t="37013" x="2508250" y="3543300"/>
          <p14:tracePt t="37126" x="2508250" y="3536950"/>
          <p14:tracePt t="37135" x="2482850" y="3530600"/>
          <p14:tracePt t="37147" x="2457450" y="3524250"/>
          <p14:tracePt t="37148" x="2387600" y="3511550"/>
          <p14:tracePt t="37163" x="2305050" y="3498850"/>
          <p14:tracePt t="37180" x="2216150" y="3492500"/>
          <p14:tracePt t="37197" x="2152650" y="3492500"/>
          <p14:tracePt t="37213" x="2082800" y="3492500"/>
          <p14:tracePt t="37231" x="2032000" y="3505200"/>
          <p14:tracePt t="37247" x="2000250" y="3511550"/>
          <p14:tracePt t="37263" x="1962150" y="3524250"/>
          <p14:tracePt t="37280" x="1911350" y="3549650"/>
          <p14:tracePt t="37297" x="1873250" y="3562350"/>
          <p14:tracePt t="37314" x="1809750" y="3594100"/>
          <p14:tracePt t="37330" x="1771650" y="3613150"/>
          <p14:tracePt t="37347" x="1714500" y="3644900"/>
          <p14:tracePt t="37363" x="1676400" y="3670300"/>
          <p14:tracePt t="37380" x="1644650" y="3695700"/>
          <p14:tracePt t="37397" x="1631950" y="3708400"/>
          <p14:tracePt t="37397" x="1625600" y="3714750"/>
          <p14:tracePt t="37415" x="1612900" y="3721100"/>
          <p14:tracePt t="37430" x="1606550" y="3727450"/>
          <p14:tracePt t="37447" x="1606550" y="3733800"/>
          <p14:tracePt t="37463" x="1600200" y="3740150"/>
          <p14:tracePt t="37502" x="1593850" y="3746500"/>
          <p14:tracePt t="37638" x="1619250" y="3746500"/>
          <p14:tracePt t="37647" x="1651000" y="3727450"/>
          <p14:tracePt t="37654" x="1695450" y="3702050"/>
          <p14:tracePt t="37662" x="1822450" y="3657600"/>
          <p14:tracePt t="37680" x="1892300" y="3638550"/>
          <p14:tracePt t="37681" x="2012950" y="3600450"/>
          <p14:tracePt t="37697" x="2139950" y="3587750"/>
          <p14:tracePt t="37713" x="2222500" y="3581400"/>
          <p14:tracePt t="37730" x="2279650" y="3581400"/>
          <p14:tracePt t="37747" x="2317750" y="3581400"/>
          <p14:tracePt t="37763" x="2355850" y="3581400"/>
          <p14:tracePt t="37780" x="2381250" y="3587750"/>
          <p14:tracePt t="37797" x="2413000" y="3587750"/>
          <p14:tracePt t="37797" x="2425700" y="3587750"/>
          <p14:tracePt t="37815" x="2444750" y="3594100"/>
          <p14:tracePt t="38150" x="2470150" y="3594100"/>
          <p14:tracePt t="38158" x="2476500" y="3594100"/>
          <p14:tracePt t="38164" x="2552700" y="3594100"/>
          <p14:tracePt t="38196" x="2667000" y="3594100"/>
          <p14:tracePt t="38197" x="2762250" y="3594100"/>
          <p14:tracePt t="38213" x="2870200" y="3594100"/>
          <p14:tracePt t="38231" x="2889250" y="3594100"/>
          <p14:tracePt t="38414" x="2870200" y="3594100"/>
          <p14:tracePt t="38422" x="2844800" y="3594100"/>
          <p14:tracePt t="38428" x="2762250" y="3594100"/>
          <p14:tracePt t="38447" x="2724150" y="3594100"/>
          <p14:tracePt t="38447" x="2647950" y="3594100"/>
          <p14:tracePt t="38464" x="2597150" y="3594100"/>
          <p14:tracePt t="38480" x="2552700" y="3594100"/>
          <p14:tracePt t="38497" x="2527300" y="3594100"/>
          <p14:tracePt t="38513" x="2514600" y="3594100"/>
          <p14:tracePt t="38530" x="2508250" y="3594100"/>
          <p14:tracePt t="38547" x="2501900" y="3594100"/>
          <p14:tracePt t="38564" x="2495550" y="3600450"/>
          <p14:tracePt t="38598" x="2489200" y="3600450"/>
          <p14:tracePt t="39766" x="2489200" y="3606800"/>
          <p14:tracePt t="39774" x="2489200" y="3613150"/>
          <p14:tracePt t="39774" x="2495550" y="3619500"/>
          <p14:tracePt t="39790" x="2501900" y="3619500"/>
          <p14:tracePt t="39798" x="2501900" y="3625850"/>
          <p14:tracePt t="39799" x="2508250" y="3632200"/>
          <p14:tracePt t="39815" x="2508250" y="3638550"/>
          <p14:tracePt t="40054" x="2508250" y="3644900"/>
          <p14:tracePt t="40102" x="2508250" y="3651250"/>
          <p14:tracePt t="40110" x="2508250" y="3657600"/>
          <p14:tracePt t="40113" x="2508250" y="3670300"/>
          <p14:tracePt t="40130" x="2508250" y="3676650"/>
          <p14:tracePt t="40147" x="2501900" y="3689350"/>
          <p14:tracePt t="40163" x="2495550" y="3695700"/>
          <p14:tracePt t="40180" x="2495550" y="3702050"/>
          <p14:tracePt t="40214" x="2495550" y="3708400"/>
          <p14:tracePt t="40981" x="2489200" y="3708400"/>
          <p14:tracePt t="40990" x="2476500" y="3733800"/>
          <p14:tracePt t="40997" x="2463800" y="3752850"/>
          <p14:tracePt t="41001" x="2451100" y="3835400"/>
          <p14:tracePt t="41013" x="2444750" y="3917950"/>
          <p14:tracePt t="41030" x="2438400" y="3994150"/>
          <p14:tracePt t="41045" x="2438400" y="4076700"/>
          <p14:tracePt t="41062" x="2451100" y="4146550"/>
          <p14:tracePt t="41079" x="2476500" y="4216400"/>
          <p14:tracePt t="41095" x="2501900" y="4292600"/>
          <p14:tracePt t="41112" x="2520950" y="4362450"/>
          <p14:tracePt t="41129" x="2546350" y="4457700"/>
          <p14:tracePt t="41146" x="2578100" y="4565650"/>
          <p14:tracePt t="41162" x="2628900" y="4692650"/>
          <p14:tracePt t="41179" x="2692400" y="4800600"/>
          <p14:tracePt t="41195" x="2768600" y="4908550"/>
          <p14:tracePt t="41212" x="2857500" y="5010150"/>
          <p14:tracePt t="41229" x="2895600" y="5035550"/>
          <p14:tracePt t="41246" x="2940050" y="5048250"/>
          <p14:tracePt t="41262" x="2959100" y="5060950"/>
          <p14:tracePt t="41279" x="2990850" y="5067300"/>
          <p14:tracePt t="41295" x="3016250" y="5067300"/>
          <p14:tracePt t="41312" x="3041650" y="5067300"/>
          <p14:tracePt t="41329" x="3079750" y="5073650"/>
          <p14:tracePt t="41345" x="3130550" y="5086350"/>
          <p14:tracePt t="41362" x="3187700" y="5092700"/>
          <p14:tracePt t="41379" x="3251200" y="5105400"/>
          <p14:tracePt t="41395" x="3295650" y="5111750"/>
          <p14:tracePt t="41395" x="3308350" y="5111750"/>
          <p14:tracePt t="41413" x="3321050" y="5118100"/>
          <p14:tracePt t="41509" x="3327400" y="5118100"/>
          <p14:tracePt t="41517" x="3346450" y="5118100"/>
          <p14:tracePt t="41525" x="3352800" y="5118100"/>
          <p14:tracePt t="41529" x="3378200" y="5105400"/>
          <p14:tracePt t="41545" x="3409950" y="5080000"/>
          <p14:tracePt t="41562" x="3448050" y="5060950"/>
          <p14:tracePt t="41579" x="3473450" y="5041900"/>
          <p14:tracePt t="41596" x="3498850" y="5022850"/>
          <p14:tracePt t="41596" x="3511550" y="5010150"/>
          <p14:tracePt t="41613" x="3530600" y="4991100"/>
          <p14:tracePt t="41630" x="3556000" y="4972050"/>
          <p14:tracePt t="41646" x="3581400" y="4959350"/>
          <p14:tracePt t="41662" x="3600450" y="4946650"/>
          <p14:tracePt t="41679" x="3606800" y="4933950"/>
          <p14:tracePt t="41696" x="3619500" y="4927600"/>
          <p14:tracePt t="41712" x="3625850" y="4921250"/>
          <p14:tracePt t="41729" x="3632200" y="4921250"/>
          <p14:tracePt t="41781" x="3632200" y="4914900"/>
          <p14:tracePt t="41789" x="3632200" y="4908550"/>
          <p14:tracePt t="41797" x="3632200" y="4902200"/>
          <p14:tracePt t="41798" x="3632200" y="4889500"/>
          <p14:tracePt t="41812" x="3651250" y="4826000"/>
          <p14:tracePt t="41830" x="3663950" y="4756150"/>
          <p14:tracePt t="41846" x="3683000" y="4654550"/>
          <p14:tracePt t="41863" x="3695700" y="4508500"/>
          <p14:tracePt t="41879" x="3695700" y="4330700"/>
          <p14:tracePt t="41896" x="3695700" y="4076700"/>
          <p14:tracePt t="41912" x="3695700" y="3790950"/>
          <p14:tracePt t="41929" x="3708400" y="3594100"/>
          <p14:tracePt t="41945" x="3714750" y="3467100"/>
          <p14:tracePt t="41962" x="3727450" y="3378200"/>
          <p14:tracePt t="41979" x="3740150" y="3308350"/>
          <p14:tracePt t="41996" x="3746500" y="3270250"/>
          <p14:tracePt t="42013" x="3759200" y="3238500"/>
          <p14:tracePt t="42030" x="3765550" y="3219450"/>
          <p14:tracePt t="42046" x="3771900" y="3206750"/>
          <p14:tracePt t="42062" x="3784600" y="3181350"/>
          <p14:tracePt t="42079" x="3810000" y="3149600"/>
          <p14:tracePt t="42096" x="3841750" y="3105150"/>
          <p14:tracePt t="42112" x="3892550" y="3035300"/>
          <p14:tracePt t="42129" x="3937000" y="2965450"/>
          <p14:tracePt t="42146" x="3994150" y="2889250"/>
          <p14:tracePt t="42162" x="4057650" y="2800350"/>
          <p14:tracePt t="42179" x="4108450" y="2730500"/>
          <p14:tracePt t="42196" x="4146550" y="2679700"/>
          <p14:tracePt t="42212" x="4197350" y="2603500"/>
          <p14:tracePt t="42230" x="4222750" y="2559050"/>
          <p14:tracePt t="42245" x="4235450" y="2527300"/>
          <p14:tracePt t="42262" x="4241800" y="2495550"/>
          <p14:tracePt t="42279" x="4248150" y="2476500"/>
          <p14:tracePt t="42296" x="4248150" y="2457450"/>
          <p14:tracePt t="42312" x="4260850" y="2432050"/>
          <p14:tracePt t="42329" x="4260850" y="2425700"/>
          <p14:tracePt t="42345" x="4260850" y="2419350"/>
          <p14:tracePt t="42362" x="4260850" y="2406650"/>
          <p14:tracePt t="42379" x="4260850" y="2400300"/>
          <p14:tracePt t="42413" x="4260850" y="2393950"/>
          <p14:tracePt t="42573" x="4248150" y="2400300"/>
          <p14:tracePt t="42589" x="4241800" y="2425700"/>
          <p14:tracePt t="42597" x="4235450" y="2425700"/>
          <p14:tracePt t="42598" x="4235450" y="2432050"/>
          <p14:tracePt t="42612" x="4222750" y="2457450"/>
          <p14:tracePt t="42661" x="4222750" y="2463800"/>
          <p14:tracePt t="42669" x="4216400" y="2470150"/>
          <p14:tracePt t="42741" x="4216400" y="2476500"/>
          <p14:tracePt t="42749" x="4210050" y="2476500"/>
          <p14:tracePt t="42765" x="4203700" y="2482850"/>
          <p14:tracePt t="42837" x="4197350" y="2489200"/>
          <p14:tracePt t="44158" x="4197350" y="2533650"/>
          <p14:tracePt t="44165" x="4184650" y="2603500"/>
          <p14:tracePt t="44180" x="4171950" y="2679700"/>
          <p14:tracePt t="44181" x="4133850" y="2940050"/>
          <p14:tracePt t="44198" x="4121150" y="3098800"/>
          <p14:tracePt t="44214" x="4095750" y="3219450"/>
          <p14:tracePt t="44231" x="4070350" y="3327400"/>
          <p14:tracePt t="44246" x="4038600" y="3435350"/>
          <p14:tracePt t="44263" x="3981450" y="3549650"/>
          <p14:tracePt t="44280" x="3917950" y="3676650"/>
          <p14:tracePt t="44296" x="3835400" y="3790950"/>
          <p14:tracePt t="44313" x="3759200" y="3886200"/>
          <p14:tracePt t="44329" x="3683000" y="3994150"/>
          <p14:tracePt t="44347" x="3625850" y="4076700"/>
          <p14:tracePt t="44363" x="3581400" y="4140200"/>
          <p14:tracePt t="44380" x="3543300" y="4191000"/>
          <p14:tracePt t="44396" x="3530600" y="4222750"/>
          <p14:tracePt t="44396" x="3511550" y="4254500"/>
          <p14:tracePt t="44414" x="3492500" y="4305300"/>
          <p14:tracePt t="44430" x="3467100" y="4362450"/>
          <p14:tracePt t="44446" x="3441700" y="4425950"/>
          <p14:tracePt t="44463" x="3422650" y="4470400"/>
          <p14:tracePt t="44480" x="3409950" y="4527550"/>
          <p14:tracePt t="44496" x="3403600" y="4578350"/>
          <p14:tracePt t="44513" x="3397250" y="4622800"/>
          <p14:tracePt t="44530" x="3390900" y="4673600"/>
          <p14:tracePt t="44546" x="3390900" y="4711700"/>
          <p14:tracePt t="44563" x="3390900" y="4749800"/>
          <p14:tracePt t="44580" x="3397250" y="4775200"/>
          <p14:tracePt t="44596" x="3403600" y="4813300"/>
          <p14:tracePt t="44596" x="3416300" y="4832350"/>
          <p14:tracePt t="44614" x="3429000" y="4857750"/>
          <p14:tracePt t="44630" x="3448050" y="4883150"/>
          <p14:tracePt t="44646" x="3467100" y="4889500"/>
          <p14:tracePt t="44664" x="3479800" y="4889500"/>
          <p14:tracePt t="44680" x="3498850" y="4889500"/>
          <p14:tracePt t="44696" x="3517900" y="4889500"/>
          <p14:tracePt t="44713" x="3543300" y="4889500"/>
          <p14:tracePt t="44730" x="3562350" y="4889500"/>
          <p14:tracePt t="44746" x="3587750" y="4889500"/>
          <p14:tracePt t="44763" x="3606800" y="4883150"/>
          <p14:tracePt t="44780" x="3619500" y="4876800"/>
          <p14:tracePt t="44796" x="3625850" y="4870450"/>
          <p14:tracePt t="44813" x="3632200" y="4870450"/>
          <p14:tracePt t="45046" x="3638550" y="4864100"/>
          <p14:tracePt t="45046" x="3644900" y="4864100"/>
          <p14:tracePt t="45072" x="3651250" y="4864100"/>
          <p14:tracePt t="45073" x="3651250" y="4857750"/>
          <p14:tracePt t="45079" x="3657600" y="4857750"/>
          <p14:tracePt t="45097" x="3663950" y="4851400"/>
          <p14:tracePt t="45113" x="3670300" y="4851400"/>
          <p14:tracePt t="45150" x="3676650" y="4851400"/>
          <p14:tracePt t="45182" x="3683000" y="4851400"/>
          <p14:tracePt t="45214" x="3689350" y="4851400"/>
          <p14:tracePt t="45254" x="3695700" y="4851400"/>
          <p14:tracePt t="45286" x="3702050" y="4851400"/>
          <p14:tracePt t="45398" x="3708400" y="4851400"/>
          <p14:tracePt t="45414" x="3714750" y="4851400"/>
          <p14:tracePt t="46125" x="3702050" y="4851400"/>
          <p14:tracePt t="46133" x="3683000" y="4845050"/>
          <p14:tracePt t="46141" x="3651250" y="4838700"/>
          <p14:tracePt t="46150" x="3600450" y="4832350"/>
          <p14:tracePt t="46163" x="3524250" y="4819650"/>
          <p14:tracePt t="46180" x="3435350" y="4806950"/>
          <p14:tracePt t="46196" x="3302000" y="4794250"/>
          <p14:tracePt t="46214" x="3232150" y="4794250"/>
          <p14:tracePt t="46230" x="3187700" y="4794250"/>
          <p14:tracePt t="46246" x="3143250" y="4794250"/>
          <p14:tracePt t="46263" x="3117850" y="4794250"/>
          <p14:tracePt t="46279" x="3086100" y="4794250"/>
          <p14:tracePt t="46296" x="3048000" y="4800600"/>
          <p14:tracePt t="46313" x="3009900" y="4800600"/>
          <p14:tracePt t="46329" x="2959100" y="4806950"/>
          <p14:tracePt t="46346" x="2895600" y="4813300"/>
          <p14:tracePt t="46363" x="2819400" y="4826000"/>
          <p14:tracePt t="46379" x="2749550" y="4826000"/>
          <p14:tracePt t="46396" x="2679700" y="4832350"/>
          <p14:tracePt t="46413" x="2597150" y="4838700"/>
          <p14:tracePt t="46430" x="2559050" y="4845050"/>
          <p14:tracePt t="46446" x="2514600" y="4857750"/>
          <p14:tracePt t="46463" x="2495550" y="4857750"/>
          <p14:tracePt t="46479" x="2470150" y="4857750"/>
          <p14:tracePt t="46496" x="2457450" y="4864100"/>
          <p14:tracePt t="46513" x="2444750" y="4864100"/>
          <p14:tracePt t="46529" x="2432050" y="4870450"/>
          <p14:tracePt t="46547" x="2413000" y="4870450"/>
          <p14:tracePt t="46563" x="2400300" y="4876800"/>
          <p14:tracePt t="46580" x="2393950" y="4876800"/>
          <p14:tracePt t="46596" x="2387600" y="4876800"/>
          <p14:tracePt t="47022" x="2381250" y="4876800"/>
          <p14:tracePt t="47030" x="2381250" y="4908550"/>
          <p14:tracePt t="47039" x="2381250" y="4940300"/>
          <p14:tracePt t="47047" x="2381250" y="4972050"/>
          <p14:tracePt t="47064" x="2381250" y="4997450"/>
          <p14:tracePt t="47080" x="2381250" y="5022850"/>
          <p14:tracePt t="47096" x="2381250" y="5035550"/>
          <p14:tracePt t="49102" x="2381250" y="5041900"/>
          <p14:tracePt t="49150" x="2349500" y="5041900"/>
          <p14:tracePt t="49158" x="2324100" y="5041900"/>
          <p14:tracePt t="49166" x="2298700" y="5041900"/>
          <p14:tracePt t="49173" x="2260600" y="5041900"/>
          <p14:tracePt t="49182" x="2190750" y="5029200"/>
          <p14:tracePt t="49182" x="2165350" y="5022850"/>
          <p14:tracePt t="49198" x="2139950" y="5016500"/>
          <p14:tracePt t="49214" x="2133600" y="5016500"/>
          <p14:tracePt t="49230" x="2127250" y="5016500"/>
          <p14:tracePt t="49310" x="2120900" y="5016500"/>
          <p14:tracePt t="49317" x="2108200" y="5016500"/>
          <p14:tracePt t="49329" x="2082800" y="5010150"/>
          <p14:tracePt t="49330" x="2044700" y="4991100"/>
          <p14:tracePt t="49346" x="1987550" y="4984750"/>
          <p14:tracePt t="49363" x="1949450" y="4978400"/>
          <p14:tracePt t="49379" x="1911350" y="4978400"/>
          <p14:tracePt t="49396" x="1898650" y="4978400"/>
          <p14:tracePt t="49413" x="1892300" y="4978400"/>
          <p14:tracePt t="49637" x="1866900" y="4972050"/>
          <p14:tracePt t="49645" x="1816100" y="4965700"/>
          <p14:tracePt t="49655" x="1784350" y="4959350"/>
          <p14:tracePt t="49664" x="1727200" y="4953000"/>
          <p14:tracePt t="49679" x="1695450" y="4953000"/>
          <p14:tracePt t="49696" x="1689100" y="4946650"/>
          <p14:tracePt t="50038" x="1695450" y="4946650"/>
          <p14:tracePt t="50044" x="1708150" y="4946650"/>
          <p14:tracePt t="50064" x="1714500" y="4946650"/>
          <p14:tracePt t="50065" x="1733550" y="4946650"/>
          <p14:tracePt t="50080" x="1746250" y="4946650"/>
          <p14:tracePt t="50096" x="1752600" y="4946650"/>
          <p14:tracePt t="50142" x="1758950" y="4946650"/>
          <p14:tracePt t="50861" x="1790700" y="4946650"/>
          <p14:tracePt t="50861" x="1803400" y="4946650"/>
          <p14:tracePt t="50877" x="1822450" y="4946650"/>
          <p14:tracePt t="50878" x="1841500" y="4940300"/>
          <p14:tracePt t="50893" x="1866900" y="4933950"/>
          <p14:tracePt t="50901" x="1885950" y="4933950"/>
          <p14:tracePt t="50914" x="1892300" y="4933950"/>
          <p14:tracePt t="51261" x="1879600" y="4933950"/>
          <p14:tracePt t="51265" x="1866900" y="4933950"/>
          <p14:tracePt t="51281" x="1847850" y="4933950"/>
          <p14:tracePt t="51281" x="1816100" y="4933950"/>
          <p14:tracePt t="51296" x="1778000" y="4933950"/>
          <p14:tracePt t="51312" x="1739900" y="4933950"/>
          <p14:tracePt t="51329" x="1701800" y="4927600"/>
          <p14:tracePt t="51346" x="1676400" y="4914900"/>
          <p14:tracePt t="51363" x="1644650" y="4902200"/>
          <p14:tracePt t="51379" x="1600200" y="4883150"/>
          <p14:tracePt t="51396" x="1562100" y="4857750"/>
          <p14:tracePt t="51412" x="1466850" y="4800600"/>
          <p14:tracePt t="51429" x="1403350" y="4756150"/>
          <p14:tracePt t="51446" x="1346200" y="4711700"/>
          <p14:tracePt t="51462" x="1308100" y="4686300"/>
          <p14:tracePt t="51479" x="1282700" y="4660900"/>
          <p14:tracePt t="51496" x="1276350" y="4629150"/>
          <p14:tracePt t="51512" x="1263650" y="4584700"/>
          <p14:tracePt t="51530" x="1257300" y="4514850"/>
          <p14:tracePt t="51546" x="1250950" y="4413250"/>
          <p14:tracePt t="51563" x="1238250" y="4311650"/>
          <p14:tracePt t="51579" x="1225550" y="4210050"/>
          <p14:tracePt t="51596" x="1206500" y="4114800"/>
          <p14:tracePt t="51612" x="1187450" y="3981450"/>
          <p14:tracePt t="51630" x="1181100" y="3898900"/>
          <p14:tracePt t="51646" x="1181100" y="3822700"/>
          <p14:tracePt t="51663" x="1181100" y="3740150"/>
          <p14:tracePt t="51679" x="1181100" y="3663950"/>
          <p14:tracePt t="51696" x="1187450" y="3587750"/>
          <p14:tracePt t="51712" x="1200150" y="3530600"/>
          <p14:tracePt t="51729" x="1231900" y="3479800"/>
          <p14:tracePt t="51746" x="1263650" y="3441700"/>
          <p14:tracePt t="51763" x="1301750" y="3416300"/>
          <p14:tracePt t="51779" x="1320800" y="3403600"/>
          <p14:tracePt t="51796" x="1352550" y="3378200"/>
          <p14:tracePt t="51812" x="1409700" y="3359150"/>
          <p14:tracePt t="51830" x="1441450" y="3346450"/>
          <p14:tracePt t="51846" x="1473200" y="3340100"/>
          <p14:tracePt t="51863" x="1524000" y="3340100"/>
          <p14:tracePt t="51879" x="1581150" y="3340100"/>
          <p14:tracePt t="51896" x="1631950" y="3340100"/>
          <p14:tracePt t="51913" x="1682750" y="3340100"/>
          <p14:tracePt t="51929" x="1746250" y="3352800"/>
          <p14:tracePt t="51946" x="1809750" y="3378200"/>
          <p14:tracePt t="51963" x="1885950" y="3397250"/>
          <p14:tracePt t="51979" x="1936750" y="3409950"/>
          <p14:tracePt t="51996" x="1968500" y="3422650"/>
          <p14:tracePt t="52012" x="2000250" y="3429000"/>
          <p14:tracePt t="52030" x="2006600" y="3429000"/>
          <p14:tracePt t="52046" x="2019300" y="3435350"/>
          <p14:tracePt t="52063" x="2038350" y="3441700"/>
          <p14:tracePt t="52079" x="2057400" y="3448050"/>
          <p14:tracePt t="52096" x="2076450" y="3454400"/>
          <p14:tracePt t="52112" x="2108200" y="3473450"/>
          <p14:tracePt t="52130" x="2146300" y="3492500"/>
          <p14:tracePt t="52146" x="2171700" y="3498850"/>
          <p14:tracePt t="52163" x="2197100" y="3511550"/>
          <p14:tracePt t="52179" x="2216150" y="3517900"/>
          <p14:tracePt t="52196" x="2228850" y="3524250"/>
          <p14:tracePt t="52212" x="2235200" y="3530600"/>
          <p14:tracePt t="52493" x="2241550" y="3530600"/>
          <p14:tracePt t="52501" x="2260600" y="3543300"/>
          <p14:tracePt t="52509" x="2279650" y="3549650"/>
          <p14:tracePt t="52517" x="2324100" y="3556000"/>
          <p14:tracePt t="52529" x="2387600" y="3568700"/>
          <p14:tracePt t="52546" x="2444750" y="3575050"/>
          <p14:tracePt t="52563" x="2495550" y="3575050"/>
          <p14:tracePt t="52579" x="2540000" y="3575050"/>
          <p14:tracePt t="52596" x="2559050" y="3575050"/>
          <p14:tracePt t="52612" x="2590800" y="3549650"/>
          <p14:tracePt t="52630" x="2609850" y="3536950"/>
          <p14:tracePt t="52646" x="2622550" y="3524250"/>
          <p14:tracePt t="52662" x="2635250" y="3511550"/>
          <p14:tracePt t="52679" x="2641600" y="3505200"/>
          <p14:tracePt t="52789" x="2635250" y="3486150"/>
          <p14:tracePt t="52797" x="2616200" y="3473450"/>
          <p14:tracePt t="52805" x="2584450" y="3460750"/>
          <p14:tracePt t="52813" x="2533650" y="3429000"/>
          <p14:tracePt t="52822" x="2501900" y="3416300"/>
          <p14:tracePt t="52830" x="2457450" y="3403600"/>
          <p14:tracePt t="52846" x="2432050" y="3397250"/>
          <p14:tracePt t="52862" x="2413000" y="3397250"/>
          <p14:tracePt t="52879" x="2387600" y="3397250"/>
          <p14:tracePt t="52896" x="2336800" y="3409950"/>
          <p14:tracePt t="52912" x="2305050" y="3441700"/>
          <p14:tracePt t="52929" x="2254250" y="3486150"/>
          <p14:tracePt t="52946" x="2228850" y="3517900"/>
          <p14:tracePt t="52963" x="2209800" y="3549650"/>
          <p14:tracePt t="52979" x="2197100" y="3587750"/>
          <p14:tracePt t="52996" x="2190750" y="3632200"/>
          <p14:tracePt t="53012" x="2190750" y="3683000"/>
          <p14:tracePt t="53030" x="2209800" y="3727450"/>
          <p14:tracePt t="53046" x="2241550" y="3771900"/>
          <p14:tracePt t="53062" x="2286000" y="3810000"/>
          <p14:tracePt t="53079" x="2349500" y="3848100"/>
          <p14:tracePt t="53096" x="2432050" y="3873500"/>
          <p14:tracePt t="53112" x="2470150" y="3879850"/>
          <p14:tracePt t="53129" x="2508250" y="3879850"/>
          <p14:tracePt t="53146" x="2540000" y="3879850"/>
          <p14:tracePt t="53162" x="2565400" y="3854450"/>
          <p14:tracePt t="53180" x="2584450" y="3797300"/>
          <p14:tracePt t="53196" x="2584450" y="3676650"/>
          <p14:tracePt t="53214" x="2559050" y="3581400"/>
          <p14:tracePt t="53229" x="2527300" y="3517900"/>
          <p14:tracePt t="53246" x="2489200" y="3467100"/>
          <p14:tracePt t="53262" x="2438400" y="3422650"/>
          <p14:tracePt t="53280" x="2400300" y="3384550"/>
          <p14:tracePt t="53296" x="2355850" y="3352800"/>
          <p14:tracePt t="53313" x="2324100" y="3346450"/>
          <p14:tracePt t="53329" x="2279650" y="3333750"/>
          <p14:tracePt t="53346" x="2247900" y="3333750"/>
          <p14:tracePt t="53363" x="2216150" y="3333750"/>
          <p14:tracePt t="53378" x="2178050" y="3346450"/>
          <p14:tracePt t="53395" x="2133600" y="3371850"/>
          <p14:tracePt t="53413" x="2089150" y="3416300"/>
          <p14:tracePt t="53429" x="2063750" y="3448050"/>
          <p14:tracePt t="53446" x="2051050" y="3486150"/>
          <p14:tracePt t="53462" x="2044700" y="3524250"/>
          <p14:tracePt t="53479" x="2044700" y="3562350"/>
          <p14:tracePt t="53496" x="2044700" y="3594100"/>
          <p14:tracePt t="53513" x="2051050" y="3625850"/>
          <p14:tracePt t="53529" x="2070100" y="3663950"/>
          <p14:tracePt t="53546" x="2082800" y="3683000"/>
          <p14:tracePt t="53562" x="2101850" y="3702050"/>
          <p14:tracePt t="53579" x="2114550" y="3714750"/>
          <p14:tracePt t="53596" x="2139950" y="3727450"/>
          <p14:tracePt t="53596" x="2165350" y="3740150"/>
          <p14:tracePt t="53614" x="2190750" y="3740150"/>
          <p14:tracePt t="53629" x="2222500" y="3752850"/>
          <p14:tracePt t="53646" x="2273300" y="3752850"/>
          <p14:tracePt t="53662" x="2317750" y="3752850"/>
          <p14:tracePt t="53679" x="2355850" y="3752850"/>
          <p14:tracePt t="53696" x="2387600" y="3752850"/>
          <p14:tracePt t="53713" x="2419350" y="3746500"/>
          <p14:tracePt t="53729" x="2444750" y="3727450"/>
          <p14:tracePt t="53746" x="2463800" y="3689350"/>
          <p14:tracePt t="53763" x="2470150" y="3651250"/>
          <p14:tracePt t="53779" x="2470150" y="3594100"/>
          <p14:tracePt t="53796" x="2470150" y="3530600"/>
          <p14:tracePt t="53813" x="2463800" y="3498850"/>
          <p14:tracePt t="53830" x="2438400" y="3467100"/>
          <p14:tracePt t="53846" x="2406650" y="3422650"/>
          <p14:tracePt t="53862" x="2374900" y="3397250"/>
          <p14:tracePt t="53879" x="2330450" y="3365500"/>
          <p14:tracePt t="53896" x="2279650" y="3352800"/>
          <p14:tracePt t="53913" x="2241550" y="3340100"/>
          <p14:tracePt t="53929" x="2203450" y="3333750"/>
          <p14:tracePt t="53946" x="2165350" y="3333750"/>
          <p14:tracePt t="53962" x="2133600" y="3333750"/>
          <p14:tracePt t="53979" x="2101850" y="3346450"/>
          <p14:tracePt t="53996" x="2076450" y="3371850"/>
          <p14:tracePt t="53996" x="2044700" y="3384550"/>
          <p14:tracePt t="54013" x="2019300" y="3416300"/>
          <p14:tracePt t="54029" x="2006600" y="3454400"/>
          <p14:tracePt t="54046" x="1993900" y="3492500"/>
          <p14:tracePt t="54062" x="1993900" y="3530600"/>
          <p14:tracePt t="54079" x="1987550" y="3581400"/>
          <p14:tracePt t="54096" x="1987550" y="3625850"/>
          <p14:tracePt t="54113" x="1987550" y="3663950"/>
          <p14:tracePt t="54129" x="2006600" y="3714750"/>
          <p14:tracePt t="54146" x="2025650" y="3752850"/>
          <p14:tracePt t="54162" x="2044700" y="3784600"/>
          <p14:tracePt t="54179" x="2070100" y="3822700"/>
          <p14:tracePt t="54196" x="2101850" y="3848100"/>
          <p14:tracePt t="54196" x="2120900" y="3860800"/>
          <p14:tracePt t="54213" x="2152650" y="3879850"/>
          <p14:tracePt t="54229" x="2184400" y="3892550"/>
          <p14:tracePt t="54246" x="2222500" y="3898900"/>
          <p14:tracePt t="54262" x="2273300" y="3905250"/>
          <p14:tracePt t="54279" x="2311400" y="3905250"/>
          <p14:tracePt t="54297" x="2349500" y="3905250"/>
          <p14:tracePt t="54312" x="2362200" y="3892550"/>
          <p14:tracePt t="54329" x="2400300" y="3854450"/>
          <p14:tracePt t="54346" x="2419350" y="3822700"/>
          <p14:tracePt t="54362" x="2432050" y="3790950"/>
          <p14:tracePt t="54379" x="2438400" y="3759200"/>
          <p14:tracePt t="54395" x="2444750" y="3721100"/>
          <p14:tracePt t="54412" x="2444750" y="3676650"/>
          <p14:tracePt t="54429" x="2444750" y="3644900"/>
          <p14:tracePt t="54446" x="2444750" y="3619500"/>
          <p14:tracePt t="54462" x="2444750" y="3594100"/>
          <p14:tracePt t="54479" x="2444750" y="3562350"/>
          <p14:tracePt t="54496" x="2444750" y="3536950"/>
          <p14:tracePt t="54512" x="2438400" y="3511550"/>
          <p14:tracePt t="54529" x="2425700" y="3492500"/>
          <p14:tracePt t="54546" x="2413000" y="3467100"/>
          <p14:tracePt t="54562" x="2400300" y="3441700"/>
          <p14:tracePt t="54579" x="2387600" y="3429000"/>
          <p14:tracePt t="54596" x="2381250" y="3422650"/>
          <p14:tracePt t="54596" x="2374900" y="3416300"/>
          <p14:tracePt t="54613" x="2355850" y="3409950"/>
          <p14:tracePt t="54629" x="2324100" y="3397250"/>
          <p14:tracePt t="54646" x="2298700" y="3384550"/>
          <p14:tracePt t="54662" x="2266950" y="3378200"/>
          <p14:tracePt t="54679" x="2235200" y="3371850"/>
          <p14:tracePt t="54696" x="2203450" y="3371850"/>
          <p14:tracePt t="54712" x="2184400" y="3371850"/>
          <p14:tracePt t="54730" x="2152650" y="3371850"/>
          <p14:tracePt t="54746" x="2139950" y="3378200"/>
          <p14:tracePt t="54763" x="2114550" y="3390900"/>
          <p14:tracePt t="54779" x="2101850" y="3403600"/>
          <p14:tracePt t="54796" x="2089150" y="3416300"/>
          <p14:tracePt t="54812" x="2076450" y="3435350"/>
          <p14:tracePt t="54829" x="2070100" y="3448050"/>
          <p14:tracePt t="54846" x="2070100" y="3454400"/>
          <p14:tracePt t="54862" x="2070100" y="3473450"/>
          <p14:tracePt t="54879" x="2063750" y="3492500"/>
          <p14:tracePt t="54896" x="2057400" y="3524250"/>
          <p14:tracePt t="54912" x="2057400" y="3562350"/>
          <p14:tracePt t="54929" x="2057400" y="3600450"/>
          <p14:tracePt t="54945" x="2057400" y="3638550"/>
          <p14:tracePt t="54963" x="2063750" y="3670300"/>
          <p14:tracePt t="54979" x="2076450" y="3702050"/>
          <p14:tracePt t="54996" x="2089150" y="3727450"/>
          <p14:tracePt t="55012" x="2120900" y="3765550"/>
          <p14:tracePt t="55030" x="2152650" y="3784600"/>
          <p14:tracePt t="55046" x="2184400" y="3797300"/>
          <p14:tracePt t="55063" x="2222500" y="3816350"/>
          <p14:tracePt t="55079" x="2260600" y="3822700"/>
          <p14:tracePt t="55096" x="2292350" y="3822700"/>
          <p14:tracePt t="55112" x="2330450" y="3822700"/>
          <p14:tracePt t="55129" x="2368550" y="3822700"/>
          <p14:tracePt t="55145" x="2413000" y="3797300"/>
          <p14:tracePt t="55162" x="2451100" y="3765550"/>
          <p14:tracePt t="55179" x="2489200" y="3727450"/>
          <p14:tracePt t="55196" x="2520950" y="3695700"/>
          <p14:tracePt t="55212" x="2546350" y="3657600"/>
          <p14:tracePt t="55230" x="2546350" y="3638550"/>
          <p14:tracePt t="55246" x="2552700" y="3606800"/>
          <p14:tracePt t="55263" x="2552700" y="3587750"/>
          <p14:tracePt t="55279" x="2552700" y="3556000"/>
          <p14:tracePt t="55296" x="2546350" y="3524250"/>
          <p14:tracePt t="55313" x="2527300" y="3486150"/>
          <p14:tracePt t="55329" x="2508250" y="3460750"/>
          <p14:tracePt t="55346" x="2476500" y="3422650"/>
          <p14:tracePt t="55363" x="2438400" y="3384550"/>
          <p14:tracePt t="55379" x="2393950" y="3359150"/>
          <p14:tracePt t="55396" x="2349500" y="3340100"/>
          <p14:tracePt t="55413" x="2279650" y="3327400"/>
          <p14:tracePt t="55430" x="2235200" y="3327400"/>
          <p14:tracePt t="55446" x="2184400" y="3346450"/>
          <p14:tracePt t="55462" x="2127250" y="3378200"/>
          <p14:tracePt t="55479" x="2063750" y="3435350"/>
          <p14:tracePt t="55496" x="2006600" y="3486150"/>
          <p14:tracePt t="55512" x="1974850" y="3530600"/>
          <p14:tracePt t="55529" x="1949450" y="3581400"/>
          <p14:tracePt t="55546" x="1943100" y="3638550"/>
          <p14:tracePt t="55563" x="1943100" y="3683000"/>
          <p14:tracePt t="55579" x="1955800" y="3733800"/>
          <p14:tracePt t="55596" x="1981200" y="3784600"/>
          <p14:tracePt t="55612" x="2038350" y="3854450"/>
          <p14:tracePt t="55630" x="2070100" y="3879850"/>
          <p14:tracePt t="55646" x="2114550" y="3892550"/>
          <p14:tracePt t="55663" x="2159000" y="3905250"/>
          <p14:tracePt t="55679" x="2216150" y="3905250"/>
          <p14:tracePt t="55696" x="2279650" y="3905250"/>
          <p14:tracePt t="55712" x="2336800" y="3879850"/>
          <p14:tracePt t="55729" x="2393950" y="3860800"/>
          <p14:tracePt t="55745" x="2438400" y="3835400"/>
          <p14:tracePt t="55763" x="2476500" y="3810000"/>
          <p14:tracePt t="55779" x="2501900" y="3784600"/>
          <p14:tracePt t="55796" x="2527300" y="3759200"/>
          <p14:tracePt t="55796" x="2527300" y="3740150"/>
          <p14:tracePt t="55813" x="2546350" y="3714750"/>
          <p14:tracePt t="55829" x="2546350" y="3676650"/>
          <p14:tracePt t="55846" x="2546350" y="3625850"/>
          <p14:tracePt t="55862" x="2546350" y="3581400"/>
          <p14:tracePt t="55879" x="2546350" y="3536950"/>
          <p14:tracePt t="55896" x="2520950" y="3486150"/>
          <p14:tracePt t="55912" x="2501900" y="3441700"/>
          <p14:tracePt t="55929" x="2463800" y="3397250"/>
          <p14:tracePt t="55946" x="2432050" y="3365500"/>
          <p14:tracePt t="55962" x="2406650" y="3333750"/>
          <p14:tracePt t="55979" x="2374900" y="3321050"/>
          <p14:tracePt t="55996" x="2343150" y="3314700"/>
          <p14:tracePt t="56012" x="2279650" y="3314700"/>
          <p14:tracePt t="56030" x="2222500" y="3340100"/>
          <p14:tracePt t="56046" x="2171700" y="3359150"/>
          <p14:tracePt t="56062" x="2120900" y="3397250"/>
          <p14:tracePt t="56079" x="2089150" y="3422650"/>
          <p14:tracePt t="56096" x="2057400" y="3448050"/>
          <p14:tracePt t="56112" x="2038350" y="3473450"/>
          <p14:tracePt t="56129" x="2032000" y="3517900"/>
          <p14:tracePt t="56146" x="2025650" y="3562350"/>
          <p14:tracePt t="56162" x="2019300" y="3600450"/>
          <p14:tracePt t="56179" x="2019300" y="3644900"/>
          <p14:tracePt t="56196" x="2019300" y="3683000"/>
          <p14:tracePt t="56212" x="2025650" y="3733800"/>
          <p14:tracePt t="56230" x="2044700" y="3752850"/>
          <p14:tracePt t="56246" x="2057400" y="3771900"/>
          <p14:tracePt t="56262" x="2057400" y="3778250"/>
          <p14:tracePt t="56279" x="2076450" y="3784600"/>
          <p14:tracePt t="56296" x="2095500" y="3790950"/>
          <p14:tracePt t="56314" x="2114550" y="3790950"/>
          <p14:tracePt t="56329" x="2139950" y="3790950"/>
          <p14:tracePt t="56346" x="2165350" y="3797300"/>
          <p14:tracePt t="56362" x="2203450" y="3803650"/>
          <p14:tracePt t="56379" x="2228850" y="3803650"/>
          <p14:tracePt t="56396" x="2273300" y="3803650"/>
          <p14:tracePt t="56414" x="2298700" y="3803650"/>
          <p14:tracePt t="56429" x="2317750" y="3803650"/>
          <p14:tracePt t="56446" x="2336800" y="3784600"/>
          <p14:tracePt t="56462" x="2343150" y="3778250"/>
          <p14:tracePt t="56478" x="2362200" y="3752850"/>
          <p14:tracePt t="56496" x="2362200" y="3733800"/>
          <p14:tracePt t="56513" x="2368550" y="3721100"/>
          <p14:tracePt t="56529" x="2374900" y="3708400"/>
          <p14:tracePt t="56917" x="2374900" y="3702050"/>
          <p14:tracePt t="56974" x="2368550" y="3702050"/>
          <p14:tracePt t="57029" x="2362200" y="3702050"/>
          <p14:tracePt t="57605" x="2355850" y="3721100"/>
          <p14:tracePt t="57613" x="2362200" y="3765550"/>
          <p14:tracePt t="57621" x="2387600" y="3810000"/>
          <p14:tracePt t="57629" x="2457450" y="3911600"/>
          <p14:tracePt t="57647" x="2495550" y="3949700"/>
          <p14:tracePt t="57647" x="2590800" y="4019550"/>
          <p14:tracePt t="57662" x="2698750" y="4044950"/>
          <p14:tracePt t="57679" x="2781300" y="4051300"/>
          <p14:tracePt t="57695" x="2844800" y="4051300"/>
          <p14:tracePt t="57712" x="2870200" y="4044950"/>
          <p14:tracePt t="57729" x="2889250" y="4019550"/>
          <p14:tracePt t="57746" x="2889250" y="3987800"/>
          <p14:tracePt t="57762" x="2882900" y="3962400"/>
          <p14:tracePt t="57779" x="2819400" y="3937000"/>
          <p14:tracePt t="57796" x="2717800" y="3930650"/>
          <p14:tracePt t="57796" x="2673350" y="3930650"/>
          <p14:tracePt t="57813" x="2565400" y="3968750"/>
          <p14:tracePt t="57829" x="2463800" y="4089400"/>
          <p14:tracePt t="57846" x="2362200" y="4273550"/>
          <p14:tracePt t="57862" x="2317750" y="4432300"/>
          <p14:tracePt t="57879" x="2317750" y="4540250"/>
          <p14:tracePt t="57895" x="2349500" y="4629150"/>
          <p14:tracePt t="57912" x="2400300" y="4686300"/>
          <p14:tracePt t="57929" x="2457450" y="4743450"/>
          <p14:tracePt t="57945" x="2533650" y="4781550"/>
          <p14:tracePt t="57962" x="2578100" y="4787900"/>
          <p14:tracePt t="57979" x="2679700" y="4806950"/>
          <p14:tracePt t="57995" x="2794000" y="4806950"/>
          <p14:tracePt t="58012" x="2959100" y="4806950"/>
          <p14:tracePt t="58030" x="2990850" y="4781550"/>
          <p14:tracePt t="58046" x="3016250" y="4756150"/>
          <p14:tracePt t="58063" x="3016250" y="4692650"/>
          <p14:tracePt t="58079" x="2997200" y="4616450"/>
          <p14:tracePt t="58096" x="2952750" y="4565650"/>
          <p14:tracePt t="58112" x="2914650" y="4527550"/>
          <p14:tracePt t="58129" x="2857500" y="4502150"/>
          <p14:tracePt t="58145" x="2794000" y="4502150"/>
          <p14:tracePt t="58162" x="2724150" y="4502150"/>
          <p14:tracePt t="58179" x="2673350" y="4514850"/>
          <p14:tracePt t="58196" x="2597150" y="4597400"/>
          <p14:tracePt t="58212" x="2540000" y="4743450"/>
          <p14:tracePt t="58230" x="2527300" y="4832350"/>
          <p14:tracePt t="58245" x="2527300" y="4895850"/>
          <p14:tracePt t="58262" x="2546350" y="4946650"/>
          <p14:tracePt t="58279" x="2584450" y="4991100"/>
          <p14:tracePt t="58296" x="2622550" y="5022850"/>
          <p14:tracePt t="58312" x="2679700" y="5035550"/>
          <p14:tracePt t="58329" x="2768600" y="5041900"/>
          <p14:tracePt t="58346" x="2882900" y="5041900"/>
          <p14:tracePt t="58362" x="2997200" y="5029200"/>
          <p14:tracePt t="58379" x="3079750" y="4984750"/>
          <p14:tracePt t="58396" x="3130550" y="4927600"/>
          <p14:tracePt t="58412" x="3130550" y="4826000"/>
          <p14:tracePt t="58429" x="3079750" y="4730750"/>
          <p14:tracePt t="58446" x="3022600" y="4667250"/>
          <p14:tracePt t="58462" x="2952750" y="4629150"/>
          <p14:tracePt t="58479" x="2882900" y="4622800"/>
          <p14:tracePt t="58496" x="2800350" y="4622800"/>
          <p14:tracePt t="58512" x="2736850" y="4622800"/>
          <p14:tracePt t="58528" x="2673350" y="4673600"/>
          <p14:tracePt t="58545" x="2628900" y="4730750"/>
          <p14:tracePt t="58562" x="2616200" y="4787900"/>
          <p14:tracePt t="58579" x="2616200" y="4838700"/>
          <p14:tracePt t="58596" x="2616200" y="4883150"/>
          <p14:tracePt t="58613" x="2635250" y="4914900"/>
          <p14:tracePt t="58629" x="2654300" y="4933950"/>
          <p14:tracePt t="58645" x="2673350" y="4953000"/>
          <p14:tracePt t="58662" x="2711450" y="4959350"/>
          <p14:tracePt t="58679" x="2781300" y="4959350"/>
          <p14:tracePt t="58696" x="2870200" y="4959350"/>
          <p14:tracePt t="58712" x="2990850" y="4953000"/>
          <p14:tracePt t="58729" x="3124200" y="4883150"/>
          <p14:tracePt t="58745" x="3251200" y="4762500"/>
          <p14:tracePt t="58762" x="3327400" y="4629150"/>
          <p14:tracePt t="58779" x="3384550" y="4464050"/>
          <p14:tracePt t="58779" x="3403600" y="4387850"/>
          <p14:tracePt t="58797" x="3409950" y="4311650"/>
          <p14:tracePt t="58812" x="3409950" y="4095750"/>
          <p14:tracePt t="58829" x="3359150" y="3968750"/>
          <p14:tracePt t="58846" x="3276600" y="3873500"/>
          <p14:tracePt t="58863" x="3187700" y="3810000"/>
          <p14:tracePt t="58879" x="3060700" y="3784600"/>
          <p14:tracePt t="58896" x="2914650" y="3778250"/>
          <p14:tracePt t="58912" x="2768600" y="3784600"/>
          <p14:tracePt t="58929" x="2635250" y="3873500"/>
          <p14:tracePt t="58945" x="2527300" y="3994150"/>
          <p14:tracePt t="58962" x="2451100" y="4159250"/>
          <p14:tracePt t="58979" x="2413000" y="4318000"/>
          <p14:tracePt t="58996" x="2406650" y="4464050"/>
          <p14:tracePt t="59012" x="2432050" y="4641850"/>
          <p14:tracePt t="59029" x="2470150" y="4730750"/>
          <p14:tracePt t="59045" x="2514600" y="4800600"/>
          <p14:tracePt t="59062" x="2540000" y="4838700"/>
          <p14:tracePt t="59079" x="2559050" y="4864100"/>
          <p14:tracePt t="59096" x="2578100" y="4889500"/>
          <p14:tracePt t="59112" x="2597150" y="4902200"/>
          <p14:tracePt t="59129" x="2628900" y="4908550"/>
          <p14:tracePt t="59145" x="2647950" y="4908550"/>
          <p14:tracePt t="59162" x="2667000" y="4908550"/>
          <p14:tracePt t="59179" x="2679700" y="4908550"/>
          <p14:tracePt t="59196" x="2692400" y="4908550"/>
          <p14:tracePt t="59212" x="2698750" y="4908550"/>
          <p14:tracePt t="59229" x="2698750" y="4902200"/>
          <p14:tracePt t="59246" x="2711450" y="4895850"/>
          <p14:tracePt t="59605" x="2730500" y="4883150"/>
          <p14:tracePt t="59613" x="2787650" y="4826000"/>
          <p14:tracePt t="59622" x="2819400" y="4787900"/>
          <p14:tracePt t="59645" x="2870200" y="4718050"/>
          <p14:tracePt t="59646" x="2901950" y="4654550"/>
          <p14:tracePt t="59662" x="2914650" y="4622800"/>
          <p14:tracePt t="59680" x="2921000" y="4597400"/>
          <p14:tracePt t="59695" x="2921000" y="4578350"/>
          <p14:tracePt t="59713" x="2921000" y="4552950"/>
          <p14:tracePt t="59729" x="2908300" y="4527550"/>
          <p14:tracePt t="59746" x="2895600" y="4502150"/>
          <p14:tracePt t="59762" x="2889250" y="4502150"/>
          <p14:tracePt t="59885" x="2889250" y="4489450"/>
          <p14:tracePt t="59893" x="2889250" y="4483100"/>
          <p14:tracePt t="59901" x="2952750" y="4432300"/>
          <p14:tracePt t="59912" x="3073400" y="4362450"/>
          <p14:tracePt t="59929" x="3244850" y="4273550"/>
          <p14:tracePt t="59946" x="3460750" y="4121150"/>
          <p14:tracePt t="59962" x="3670300" y="3924300"/>
          <p14:tracePt t="59979" x="3873500" y="3683000"/>
          <p14:tracePt t="59995" x="4019550" y="3422650"/>
          <p14:tracePt t="59995" x="4070350" y="3308350"/>
          <p14:tracePt t="60013" x="4121150" y="3143250"/>
          <p14:tracePt t="60029" x="4159250" y="3016250"/>
          <p14:tracePt t="60046" x="4178300" y="2940050"/>
          <p14:tracePt t="60062" x="4191000" y="2895600"/>
          <p14:tracePt t="60079" x="4203700" y="2870200"/>
          <p14:tracePt t="60095" x="4203700" y="2863850"/>
          <p14:tracePt t="60112" x="4203700" y="2857500"/>
          <p14:tracePt t="60188" x="4210050" y="2844800"/>
          <p14:tracePt t="60197" x="4216400" y="2832100"/>
          <p14:tracePt t="60213" x="4222750" y="2813050"/>
          <p14:tracePt t="60213" x="4229100" y="2774950"/>
          <p14:tracePt t="60229" x="4229100" y="2743200"/>
          <p14:tracePt t="60246" x="4229100" y="2698750"/>
          <p14:tracePt t="60262" x="4229100" y="2673350"/>
          <p14:tracePt t="60279" x="4229100" y="2654300"/>
          <p14:tracePt t="60295" x="4229100" y="2641600"/>
          <p14:tracePt t="60312" x="4229100" y="2622550"/>
          <p14:tracePt t="60329" x="4229100" y="2603500"/>
          <p14:tracePt t="60346" x="4229100" y="2584450"/>
          <p14:tracePt t="60362" x="4229100" y="2571750"/>
          <p14:tracePt t="60477" x="4222750" y="2565400"/>
          <p14:tracePt t="60493" x="4216400" y="2565400"/>
          <p14:tracePt t="60500" x="4197350" y="2565400"/>
          <p14:tracePt t="60512" x="4184650" y="2565400"/>
          <p14:tracePt t="60512" x="4140200" y="2552700"/>
          <p14:tracePt t="60529" x="4089400" y="2546350"/>
          <p14:tracePt t="60546" x="4051300" y="2546350"/>
          <p14:tracePt t="60562" x="4025900" y="2546350"/>
          <p14:tracePt t="60579" x="4006850" y="2546350"/>
          <p14:tracePt t="60595" x="4000500" y="2546350"/>
          <p14:tracePt t="60661" x="3994150" y="2540000"/>
          <p14:tracePt t="60677" x="3994150" y="2533650"/>
          <p14:tracePt t="60688" x="3994150" y="2527300"/>
          <p14:tracePt t="60693" x="3994150" y="2514600"/>
          <p14:tracePt t="60702" x="4000500" y="2501900"/>
          <p14:tracePt t="60712" x="4006850" y="2482850"/>
          <p14:tracePt t="60729" x="4013200" y="2476500"/>
          <p14:tracePt t="60745" x="4013200" y="2470150"/>
          <p14:tracePt t="60941" x="4019550" y="2470150"/>
          <p14:tracePt t="60949" x="4025900" y="2470150"/>
          <p14:tracePt t="60957" x="4032250" y="2470150"/>
          <p14:tracePt t="60965" x="4044950" y="2463800"/>
          <p14:tracePt t="60979" x="4051300" y="2463800"/>
          <p14:tracePt t="60995" x="4057650" y="2457450"/>
          <p14:tracePt t="61012" x="4064000" y="2457450"/>
          <p14:tracePt t="61029" x="4083050" y="2451100"/>
          <p14:tracePt t="61046" x="4089400" y="2451100"/>
          <p14:tracePt t="62230" x="4083050" y="2451100"/>
          <p14:tracePt t="62238" x="4057650" y="2451100"/>
          <p14:tracePt t="62246" x="4025900" y="2470150"/>
          <p14:tracePt t="62263" x="3994150" y="2482850"/>
          <p14:tracePt t="62264" x="3917950" y="2520950"/>
          <p14:tracePt t="62280" x="3829050" y="2578100"/>
          <p14:tracePt t="62297" x="3727450" y="2635250"/>
          <p14:tracePt t="62312" x="3638550" y="2705100"/>
          <p14:tracePt t="62329" x="3543300" y="2800350"/>
          <p14:tracePt t="62345" x="3473450" y="2901950"/>
          <p14:tracePt t="62362" x="3422650" y="3003550"/>
          <p14:tracePt t="62378" x="3371850" y="3111500"/>
          <p14:tracePt t="62395" x="3333750" y="3251200"/>
          <p14:tracePt t="62412" x="3295650" y="3409950"/>
          <p14:tracePt t="62429" x="3251200" y="3676650"/>
          <p14:tracePt t="62445" x="3225800" y="3848100"/>
          <p14:tracePt t="62462" x="3213100" y="4025900"/>
          <p14:tracePt t="62479" x="3213100" y="4191000"/>
          <p14:tracePt t="62496" x="3213100" y="4324350"/>
          <p14:tracePt t="62513" x="3213100" y="4445000"/>
          <p14:tracePt t="62530" x="3213100" y="4540250"/>
          <p14:tracePt t="62546" x="3213100" y="4597400"/>
          <p14:tracePt t="62562" x="3206750" y="4629150"/>
          <p14:tracePt t="62578" x="3194050" y="4654550"/>
          <p14:tracePt t="62595" x="3181350" y="4667250"/>
          <p14:tracePt t="62612" x="3136900" y="4699000"/>
          <p14:tracePt t="62629" x="3035300" y="4768850"/>
          <p14:tracePt t="62645" x="2946400" y="4819650"/>
          <p14:tracePt t="62662" x="2863850" y="4864100"/>
          <p14:tracePt t="62678" x="2762250" y="4902200"/>
          <p14:tracePt t="62695" x="2673350" y="4921250"/>
          <p14:tracePt t="62712" x="2578100" y="4933950"/>
          <p14:tracePt t="62730" x="2470150" y="4940300"/>
          <p14:tracePt t="62746" x="2368550" y="4940300"/>
          <p14:tracePt t="62763" x="2241550" y="4914900"/>
          <p14:tracePt t="62780" x="2133600" y="4870450"/>
          <p14:tracePt t="62796" x="2057400" y="4845050"/>
          <p14:tracePt t="62812" x="2006600" y="4832350"/>
          <p14:tracePt t="62829" x="1993900" y="4832350"/>
          <p14:tracePt t="62877" x="1987550" y="4832350"/>
          <p14:tracePt t="63053" x="2000250" y="4832350"/>
          <p14:tracePt t="63061" x="2019300" y="4832350"/>
          <p14:tracePt t="63063" x="2044700" y="4832350"/>
          <p14:tracePt t="63079" x="2082800" y="4832350"/>
          <p14:tracePt t="63095" x="2146300" y="4832350"/>
          <p14:tracePt t="63112" x="2216150" y="4832350"/>
          <p14:tracePt t="63129" x="2279650" y="4832350"/>
          <p14:tracePt t="63145" x="2311400" y="4832350"/>
          <p14:tracePt t="63162" x="2324100" y="4832350"/>
          <p14:tracePt t="63469" x="2324100" y="4864100"/>
          <p14:tracePt t="63478" x="2330450" y="4908550"/>
          <p14:tracePt t="63478" x="2336800" y="4953000"/>
          <p14:tracePt t="63496" x="2343150" y="4984750"/>
          <p14:tracePt t="63497" x="2362200" y="5054600"/>
          <p14:tracePt t="63513" x="2374900" y="5086350"/>
          <p14:tracePt t="63530" x="2374900" y="5099050"/>
          <p14:tracePt t="63845" x="2362200" y="5080000"/>
          <p14:tracePt t="63853" x="2336800" y="5054600"/>
          <p14:tracePt t="63861" x="2305050" y="5016500"/>
          <p14:tracePt t="63863" x="2209800" y="4914900"/>
          <p14:tracePt t="63878" x="2133600" y="4851400"/>
          <p14:tracePt t="63895" x="2095500" y="4826000"/>
          <p14:tracePt t="63912" x="2082800" y="4819650"/>
          <p14:tracePt t="64054" x="2076450" y="4819650"/>
          <p14:tracePt t="64062" x="2044700" y="4845050"/>
          <p14:tracePt t="64072" x="2025650" y="4864100"/>
          <p14:tracePt t="64080" x="2000250" y="4908550"/>
          <p14:tracePt t="64096" x="1987550" y="4921250"/>
          <p14:tracePt t="64113" x="1981200" y="4927600"/>
          <p14:tracePt t="64130" x="1974850" y="4940300"/>
          <p14:tracePt t="64189" x="1962150" y="4940300"/>
          <p14:tracePt t="64197" x="1943100" y="4940300"/>
          <p14:tracePt t="64212" x="1924050" y="4940300"/>
          <p14:tracePt t="64212" x="1879600" y="4946650"/>
          <p14:tracePt t="64228" x="1797050" y="4946650"/>
          <p14:tracePt t="64245" x="1765300" y="4946650"/>
          <p14:tracePt t="64262" x="1733550" y="4953000"/>
          <p14:tracePt t="64279" x="1708150" y="4953000"/>
          <p14:tracePt t="64295" x="1689100" y="4953000"/>
          <p14:tracePt t="64312" x="1651000" y="4953000"/>
          <p14:tracePt t="64330" x="1619250" y="4953000"/>
          <p14:tracePt t="64346" x="1581150" y="4953000"/>
          <p14:tracePt t="64363" x="1549400" y="4953000"/>
          <p14:tracePt t="64379" x="1511300" y="4953000"/>
          <p14:tracePt t="64396" x="1492250" y="4953000"/>
          <p14:tracePt t="64412" x="1460500" y="4953000"/>
          <p14:tracePt t="64428" x="1409700" y="4940300"/>
          <p14:tracePt t="64445" x="1377950" y="4940300"/>
          <p14:tracePt t="64462" x="1352550" y="4940300"/>
          <p14:tracePt t="64478" x="1339850" y="4940300"/>
          <p14:tracePt t="64495" x="1327150" y="4940300"/>
          <p14:tracePt t="64558" x="1320800" y="4940300"/>
          <p14:tracePt t="64685" x="1358900" y="4940300"/>
          <p14:tracePt t="64693" x="1416050" y="4940300"/>
          <p14:tracePt t="64696" x="1473200" y="4940300"/>
          <p14:tracePt t="64712" x="1562100" y="4940300"/>
          <p14:tracePt t="64712" x="1708150" y="4940300"/>
          <p14:tracePt t="64728" x="1822450" y="4940300"/>
          <p14:tracePt t="64745" x="1879600" y="4940300"/>
          <p14:tracePt t="64762" x="1892300" y="4940300"/>
          <p14:tracePt t="64779" x="1898650" y="4940300"/>
          <p14:tracePt t="64933" x="1892300" y="4933950"/>
          <p14:tracePt t="64941" x="1879600" y="4933950"/>
          <p14:tracePt t="64949" x="1860550" y="4927600"/>
          <p14:tracePt t="64962" x="1841500" y="4927600"/>
          <p14:tracePt t="64962" x="1828800" y="4927600"/>
          <p14:tracePt t="64978" x="1803400" y="4927600"/>
          <p14:tracePt t="64995" x="1790700" y="4927600"/>
          <p14:tracePt t="65012" x="1771650" y="4927600"/>
          <p14:tracePt t="65029" x="1758950" y="4933950"/>
          <p14:tracePt t="65045" x="1752600" y="4933950"/>
          <p14:tracePt t="65085" x="1746250" y="4933950"/>
          <p14:tracePt t="65101" x="1733550" y="4933950"/>
          <p14:tracePt t="65102" x="1727200" y="4933950"/>
          <p14:tracePt t="65113" x="1701800" y="4933950"/>
          <p14:tracePt t="65130" x="1676400" y="4933950"/>
          <p14:tracePt t="65146" x="1644650" y="4933950"/>
          <p14:tracePt t="65163" x="1606550" y="4933950"/>
          <p14:tracePt t="65179" x="1581150" y="4933950"/>
          <p14:tracePt t="65196" x="1555750" y="4933950"/>
          <p14:tracePt t="65213" x="1530350" y="4927600"/>
          <p14:tracePt t="65230" x="1517650" y="4927600"/>
          <p14:tracePt t="65246" x="1511300" y="4927600"/>
          <p14:tracePt t="65263" x="1504950" y="4921250"/>
          <p14:tracePt t="65381" x="1492250" y="4908550"/>
          <p14:tracePt t="65388" x="1485900" y="4895850"/>
          <p14:tracePt t="65397" x="1473200" y="4883150"/>
          <p14:tracePt t="65405" x="1460500" y="4864100"/>
          <p14:tracePt t="65413" x="1428750" y="4819650"/>
          <p14:tracePt t="65429" x="1377950" y="4762500"/>
          <p14:tracePt t="65445" x="1339850" y="4699000"/>
          <p14:tracePt t="65463" x="1320800" y="4660900"/>
          <p14:tracePt t="65480" x="1301750" y="4610100"/>
          <p14:tracePt t="65496" x="1282700" y="4559300"/>
          <p14:tracePt t="65513" x="1257300" y="4489450"/>
          <p14:tracePt t="65529" x="1238250" y="4432300"/>
          <p14:tracePt t="65545" x="1231900" y="4349750"/>
          <p14:tracePt t="65562" x="1219200" y="4260850"/>
          <p14:tracePt t="65578" x="1219200" y="4178300"/>
          <p14:tracePt t="65595" x="1219200" y="4083050"/>
          <p14:tracePt t="65612" x="1244600" y="3994150"/>
          <p14:tracePt t="65628" x="1314450" y="3867150"/>
          <p14:tracePt t="65645" x="1339850" y="3816350"/>
          <p14:tracePt t="65662" x="1365250" y="3797300"/>
          <p14:tracePt t="65679" x="1390650" y="3771900"/>
          <p14:tracePt t="65695" x="1416050" y="3752850"/>
          <p14:tracePt t="65713" x="1447800" y="3746500"/>
          <p14:tracePt t="65730" x="1479550" y="3733800"/>
          <p14:tracePt t="65746" x="1517650" y="3714750"/>
          <p14:tracePt t="65763" x="1562100" y="3695700"/>
          <p14:tracePt t="65779" x="1600200" y="3683000"/>
          <p14:tracePt t="65795" x="1657350" y="3651250"/>
          <p14:tracePt t="65812" x="1727200" y="3625850"/>
          <p14:tracePt t="65828" x="1790700" y="3594100"/>
          <p14:tracePt t="65845" x="1822450" y="3581400"/>
          <p14:tracePt t="65862" x="1828800" y="3581400"/>
          <p14:tracePt t="65878" x="1841500" y="3575050"/>
          <p14:tracePt t="65895" x="1847850" y="3575050"/>
          <p14:tracePt t="75494" x="1885950" y="3575050"/>
          <p14:tracePt t="75502" x="2044700" y="3644900"/>
          <p14:tracePt t="75510" x="2254250" y="3746500"/>
          <p14:tracePt t="75518" x="2686050" y="3905250"/>
          <p14:tracePt t="75531" x="3244850" y="4051300"/>
          <p14:tracePt t="75548" x="3810000" y="4210050"/>
          <p14:tracePt t="75564" x="4318000" y="4279900"/>
          <p14:tracePt t="75581" x="4781550" y="4298950"/>
          <p14:tracePt t="75599" x="4870450" y="4298950"/>
          <p14:tracePt t="75615" x="4902200" y="4298950"/>
          <p14:tracePt t="75630" x="4927600" y="4279900"/>
          <p14:tracePt t="75647" x="4933950" y="4273550"/>
          <p14:tracePt t="75663" x="4946650" y="4260850"/>
          <p14:tracePt t="75680" x="4953000" y="4254500"/>
          <p14:tracePt t="75718" x="4953000" y="4248150"/>
          <p14:tracePt t="75926" x="4953000" y="4241800"/>
          <p14:tracePt t="75933" x="4946650" y="4216400"/>
          <p14:tracePt t="75942" x="4933950" y="4203700"/>
          <p14:tracePt t="75942" x="4908550" y="4184650"/>
          <p14:tracePt t="75963" x="4889500" y="4178300"/>
          <p14:tracePt t="75964" x="4838700" y="4140200"/>
          <p14:tracePt t="75980" x="4775200" y="4102100"/>
          <p14:tracePt t="75980" x="4737100" y="4076700"/>
          <p14:tracePt t="75998" x="4705350" y="4057650"/>
          <p14:tracePt t="76013" x="4622800" y="4006850"/>
          <p14:tracePt t="76030" x="4578350" y="3975100"/>
          <p14:tracePt t="76047" x="4540250" y="3943350"/>
          <p14:tracePt t="76063" x="4514850" y="3917950"/>
          <p14:tracePt t="76080" x="4489450" y="3892550"/>
          <p14:tracePt t="76097" x="4470400" y="3860800"/>
          <p14:tracePt t="76113" x="4457700" y="3829050"/>
          <p14:tracePt t="76130" x="4438650" y="3797300"/>
          <p14:tracePt t="76146" x="4413250" y="3759200"/>
          <p14:tracePt t="76163" x="4406900" y="3727450"/>
          <p14:tracePt t="76181" x="4394200" y="3702050"/>
          <p14:tracePt t="76197" x="4381500" y="3676650"/>
          <p14:tracePt t="76215" x="4375150" y="3663950"/>
          <p14:tracePt t="76230" x="4375150" y="3657600"/>
          <p14:tracePt t="76247" x="4368800" y="3644900"/>
          <p14:tracePt t="76285" x="4368800" y="3638550"/>
          <p14:tracePt t="76310" x="4368800" y="3632200"/>
          <p14:tracePt t="76333" x="4368800" y="3625850"/>
          <p14:tracePt t="76358" x="4368800" y="3619500"/>
          <p14:tracePt t="76374" x="4368800" y="3613150"/>
          <p14:tracePt t="76390" x="4368800" y="3606800"/>
          <p14:tracePt t="76398" x="4368800" y="3587750"/>
          <p14:tracePt t="76398" x="4375150" y="3543300"/>
          <p14:tracePt t="76414" x="4406900" y="3435350"/>
          <p14:tracePt t="76430" x="4445000" y="3295650"/>
          <p14:tracePt t="76447" x="4451350" y="3143250"/>
          <p14:tracePt t="76463" x="4464050" y="3028950"/>
          <p14:tracePt t="76480" x="4470400" y="2959100"/>
          <p14:tracePt t="76496" x="4470400" y="2927350"/>
          <p14:tracePt t="76513" x="4470400" y="2914650"/>
          <p14:tracePt t="76630" x="4464050" y="2914650"/>
          <p14:tracePt t="76646" x="4457700" y="2914650"/>
          <p14:tracePt t="76646" x="4451350" y="2914650"/>
          <p14:tracePt t="76670" x="4445000" y="2914650"/>
          <p14:tracePt t="76680" x="4432300" y="2908300"/>
          <p14:tracePt t="76680" x="4406900" y="2895600"/>
          <p14:tracePt t="76696" x="4375150" y="2876550"/>
          <p14:tracePt t="76713" x="4337050" y="2857500"/>
          <p14:tracePt t="76730" x="4324350" y="2844800"/>
          <p14:tracePt t="76747" x="4318000" y="2844800"/>
          <p14:tracePt t="76763" x="4305300" y="2838450"/>
          <p14:tracePt t="76780" x="4292600" y="2832100"/>
          <p14:tracePt t="76797" x="4279900" y="2832100"/>
          <p14:tracePt t="76814" x="4267200" y="2825750"/>
          <p14:tracePt t="76830" x="4260850" y="2825750"/>
          <p14:tracePt t="76847" x="4254500" y="2825750"/>
          <p14:tracePt t="77134" x="4248150" y="2825750"/>
          <p14:tracePt t="77142" x="4241800" y="2825750"/>
          <p14:tracePt t="77150" x="4222750" y="2819400"/>
          <p14:tracePt t="77163" x="4203700" y="2819400"/>
          <p14:tracePt t="77165" x="4165600" y="2813050"/>
          <p14:tracePt t="77180" x="4108450" y="2806700"/>
          <p14:tracePt t="77196" x="4006850" y="2787650"/>
          <p14:tracePt t="77214" x="3924300" y="2781300"/>
          <p14:tracePt t="77230" x="3841750" y="2774950"/>
          <p14:tracePt t="77247" x="3752850" y="2768600"/>
          <p14:tracePt t="77263" x="3676650" y="2768600"/>
          <p14:tracePt t="77280" x="3594100" y="2768600"/>
          <p14:tracePt t="77297" x="3505200" y="2768600"/>
          <p14:tracePt t="77313" x="3359150" y="2768600"/>
          <p14:tracePt t="77330" x="3200400" y="2768600"/>
          <p14:tracePt t="77347" x="3124200" y="2774950"/>
          <p14:tracePt t="77363" x="3022600" y="2794000"/>
          <p14:tracePt t="77380" x="2940050" y="2819400"/>
          <p14:tracePt t="77396" x="2882900" y="2844800"/>
          <p14:tracePt t="77396" x="2857500" y="2857500"/>
          <p14:tracePt t="77414" x="2819400" y="2901950"/>
          <p14:tracePt t="77430" x="2806700" y="2927350"/>
          <p14:tracePt t="77446" x="2806700" y="2971800"/>
          <p14:tracePt t="77463" x="2806700" y="3016250"/>
          <p14:tracePt t="77480" x="2832100" y="3086100"/>
          <p14:tracePt t="77496" x="2870200" y="3143250"/>
          <p14:tracePt t="77513" x="2940050" y="3213100"/>
          <p14:tracePt t="77530" x="3016250" y="3257550"/>
          <p14:tracePt t="77546" x="3092450" y="3302000"/>
          <p14:tracePt t="77563" x="3155950" y="3321050"/>
          <p14:tracePt t="77580" x="3213100" y="3333750"/>
          <p14:tracePt t="77596" x="3263900" y="3340100"/>
          <p14:tracePt t="77596" x="3282950" y="3340100"/>
          <p14:tracePt t="77614" x="3321050" y="3340100"/>
          <p14:tracePt t="77631" x="3346450" y="3340100"/>
          <p14:tracePt t="77647" x="3359150" y="3340100"/>
          <p14:tracePt t="77663" x="3365500" y="3340100"/>
          <p14:tracePt t="79247" x="3333750" y="3327400"/>
          <p14:tracePt t="79257" x="3282950" y="3321050"/>
          <p14:tracePt t="79264" x="3251200" y="3314700"/>
          <p14:tracePt t="79265" x="3187700" y="3314700"/>
          <p14:tracePt t="79282" x="3143250" y="3314700"/>
          <p14:tracePt t="79298" x="3124200" y="3314700"/>
          <p14:tracePt t="79316" x="3117850" y="3314700"/>
          <p14:tracePt t="79351" x="3111500" y="3314700"/>
          <p14:tracePt t="79364" x="3105150" y="3314700"/>
          <p14:tracePt t="79365" x="3098800" y="3314700"/>
          <p14:tracePt t="79381" x="3067050" y="3327400"/>
          <p14:tracePt t="79397" x="3054350" y="3340100"/>
          <p14:tracePt t="79414" x="3028950" y="3352800"/>
          <p14:tracePt t="79431" x="3009900" y="3365500"/>
          <p14:tracePt t="79447" x="2997200" y="3371850"/>
          <p14:tracePt t="79464" x="2990850" y="3378200"/>
          <p14:tracePt t="79481" x="2984500" y="3384550"/>
          <p14:tracePt t="79497" x="2978150" y="3390900"/>
          <p14:tracePt t="79514" x="2971800" y="3403600"/>
          <p14:tracePt t="79530" x="2965450" y="3422650"/>
          <p14:tracePt t="79548" x="2965450" y="3441700"/>
          <p14:tracePt t="79564" x="2959100" y="3467100"/>
          <p14:tracePt t="79581" x="2946400" y="3492500"/>
          <p14:tracePt t="79597" x="2927350" y="3530600"/>
          <p14:tracePt t="79615" x="2908300" y="3556000"/>
          <p14:tracePt t="79631" x="2889250" y="3575050"/>
          <p14:tracePt t="79648" x="2876550" y="3594100"/>
          <p14:tracePt t="79664" x="2863850" y="3613150"/>
          <p14:tracePt t="79681" x="2857500" y="3632200"/>
          <p14:tracePt t="79697" x="2857500" y="3663950"/>
          <p14:tracePt t="79714" x="2857500" y="3689350"/>
          <p14:tracePt t="79730" x="2857500" y="3714750"/>
          <p14:tracePt t="79748" x="2870200" y="3733800"/>
          <p14:tracePt t="79764" x="2876550" y="3752850"/>
          <p14:tracePt t="79781" x="2882900" y="3759200"/>
          <p14:tracePt t="79797" x="2889250" y="3765550"/>
          <p14:tracePt t="79846" x="2895600" y="3765550"/>
          <p14:tracePt t="79847" x="2908300" y="3765550"/>
          <p14:tracePt t="79864" x="2921000" y="3765550"/>
          <p14:tracePt t="79865" x="2946400" y="3759200"/>
          <p14:tracePt t="79881" x="2971800" y="3683000"/>
          <p14:tracePt t="79897" x="2997200" y="3594100"/>
          <p14:tracePt t="79914" x="3003550" y="3511550"/>
          <p14:tracePt t="79930" x="2984500" y="3429000"/>
          <p14:tracePt t="79947" x="2933700" y="3333750"/>
          <p14:tracePt t="79964" x="2870200" y="3257550"/>
          <p14:tracePt t="79981" x="2813050" y="3200400"/>
          <p14:tracePt t="79997" x="2705100" y="3149600"/>
          <p14:tracePt t="80015" x="2647950" y="3143250"/>
          <p14:tracePt t="80031" x="2597150" y="3136900"/>
          <p14:tracePt t="80048" x="2546350" y="3136900"/>
          <p14:tracePt t="80064" x="2514600" y="3155950"/>
          <p14:tracePt t="80080" x="2470150" y="3187700"/>
          <p14:tracePt t="80097" x="2438400" y="3225800"/>
          <p14:tracePt t="80114" x="2419350" y="3270250"/>
          <p14:tracePt t="80131" x="2400300" y="3314700"/>
          <p14:tracePt t="80148" x="2400300" y="3340100"/>
          <p14:tracePt t="80164" x="2400300" y="3378200"/>
          <p14:tracePt t="80181" x="2400300" y="3429000"/>
          <p14:tracePt t="80197" x="2425700" y="3511550"/>
          <p14:tracePt t="80215" x="2444750" y="3562350"/>
          <p14:tracePt t="80231" x="2470150" y="3619500"/>
          <p14:tracePt t="80248" x="2514600" y="3676650"/>
          <p14:tracePt t="80264" x="2540000" y="3714750"/>
          <p14:tracePt t="80281" x="2571750" y="3746500"/>
          <p14:tracePt t="80297" x="2590800" y="3765550"/>
          <p14:tracePt t="80314" x="2628900" y="3784600"/>
          <p14:tracePt t="80330" x="2667000" y="3803650"/>
          <p14:tracePt t="80347" x="2717800" y="3816350"/>
          <p14:tracePt t="80364" x="2749550" y="3822700"/>
          <p14:tracePt t="80381" x="2787650" y="3822700"/>
          <p14:tracePt t="80397" x="2851150" y="3822700"/>
          <p14:tracePt t="80415" x="2901950" y="3822700"/>
          <p14:tracePt t="80431" x="2946400" y="3810000"/>
          <p14:tracePt t="80447" x="2978150" y="3784600"/>
          <p14:tracePt t="80464" x="3009900" y="3746500"/>
          <p14:tracePt t="80481" x="3035300" y="3683000"/>
          <p14:tracePt t="80497" x="3041650" y="3606800"/>
          <p14:tracePt t="80514" x="3041650" y="3536950"/>
          <p14:tracePt t="80530" x="3041650" y="3473450"/>
          <p14:tracePt t="80548" x="3041650" y="3441700"/>
          <p14:tracePt t="80564" x="3028950" y="3409950"/>
          <p14:tracePt t="80581" x="3016250" y="3384550"/>
          <p14:tracePt t="80597" x="2997200" y="3365500"/>
          <p14:tracePt t="80597" x="2990850" y="3346450"/>
          <p14:tracePt t="80615" x="2978150" y="3340100"/>
          <p14:tracePt t="80631" x="2971800" y="3333750"/>
          <p14:tracePt t="80647" x="2959100" y="3333750"/>
          <p14:tracePt t="80665" x="2952750" y="3327400"/>
          <p14:tracePt t="80681" x="2933700" y="3327400"/>
          <p14:tracePt t="80697" x="2921000" y="3327400"/>
          <p14:tracePt t="80714" x="2889250" y="3314700"/>
          <p14:tracePt t="80730" x="2863850" y="3314700"/>
          <p14:tracePt t="80748" x="2838450" y="3314700"/>
          <p14:tracePt t="80764" x="2794000" y="3308350"/>
          <p14:tracePt t="80781" x="2762250" y="3308350"/>
          <p14:tracePt t="80797" x="2705100" y="3302000"/>
          <p14:tracePt t="80815" x="2673350" y="3302000"/>
          <p14:tracePt t="80831" x="2647950" y="3302000"/>
          <p14:tracePt t="80847" x="2622550" y="3302000"/>
          <p14:tracePt t="80864" x="2590800" y="3308350"/>
          <p14:tracePt t="80881" x="2565400" y="3327400"/>
          <p14:tracePt t="80897" x="2540000" y="3352800"/>
          <p14:tracePt t="80914" x="2514600" y="3390900"/>
          <p14:tracePt t="80931" x="2495550" y="3422650"/>
          <p14:tracePt t="80947" x="2489200" y="3467100"/>
          <p14:tracePt t="80964" x="2489200" y="3505200"/>
          <p14:tracePt t="80980" x="2489200" y="3549650"/>
          <p14:tracePt t="80997" x="2495550" y="3606800"/>
          <p14:tracePt t="80997" x="2501900" y="3632200"/>
          <p14:tracePt t="81015" x="2520950" y="3683000"/>
          <p14:tracePt t="81031" x="2527300" y="3733800"/>
          <p14:tracePt t="81047" x="2546350" y="3771900"/>
          <p14:tracePt t="81064" x="2559050" y="3810000"/>
          <p14:tracePt t="81081" x="2559050" y="3841750"/>
          <p14:tracePt t="81097" x="2571750" y="3867150"/>
          <p14:tracePt t="81114" x="2578100" y="3886200"/>
          <p14:tracePt t="81130" x="2590800" y="3911600"/>
          <p14:tracePt t="81147" x="2603500" y="3930650"/>
          <p14:tracePt t="81165" x="2622550" y="3949700"/>
          <p14:tracePt t="81181" x="2641600" y="3968750"/>
          <p14:tracePt t="81198" x="2667000" y="3981450"/>
          <p14:tracePt t="81215" x="2692400" y="4000500"/>
          <p14:tracePt t="81232" x="2711450" y="4000500"/>
          <p14:tracePt t="81247" x="2743200" y="4013200"/>
          <p14:tracePt t="81264" x="2781300" y="4019550"/>
          <p14:tracePt t="81280" x="2825750" y="4025900"/>
          <p14:tracePt t="81298" x="2889250" y="4032250"/>
          <p14:tracePt t="81314" x="2971800" y="4032250"/>
          <p14:tracePt t="81331" x="3028950" y="4032250"/>
          <p14:tracePt t="81347" x="3086100" y="4032250"/>
          <p14:tracePt t="81364" x="3124200" y="4032250"/>
          <p14:tracePt t="81381" x="3155950" y="4019550"/>
          <p14:tracePt t="81398" x="3175000" y="4000500"/>
          <p14:tracePt t="81414" x="3206750" y="3956050"/>
          <p14:tracePt t="81431" x="3225800" y="3911600"/>
          <p14:tracePt t="81447" x="3238500" y="3860800"/>
          <p14:tracePt t="81464" x="3244850" y="3829050"/>
          <p14:tracePt t="81481" x="3257550" y="3790950"/>
          <p14:tracePt t="81497" x="3257550" y="3752850"/>
          <p14:tracePt t="81514" x="3263900" y="3714750"/>
          <p14:tracePt t="81531" x="3263900" y="3676650"/>
          <p14:tracePt t="81547" x="3263900" y="3625850"/>
          <p14:tracePt t="81564" x="3263900" y="3587750"/>
          <p14:tracePt t="81580" x="3263900" y="3556000"/>
          <p14:tracePt t="81597" x="3263900" y="3530600"/>
          <p14:tracePt t="81615" x="3263900" y="3524250"/>
          <p14:tracePt t="81751" x="3289300" y="3517900"/>
          <p14:tracePt t="81751" x="3346450" y="3511550"/>
          <p14:tracePt t="81766" x="3409950" y="3498850"/>
          <p14:tracePt t="81774" x="3479800" y="3486150"/>
          <p14:tracePt t="81782" x="3556000" y="3473450"/>
          <p14:tracePt t="81790" x="3613150" y="3467100"/>
          <p14:tracePt t="81797" x="3752850" y="3448050"/>
          <p14:tracePt t="81831" x="3803650" y="3429000"/>
          <p14:tracePt t="81832" x="3816350" y="3422650"/>
          <p14:tracePt t="81943" x="3816350" y="3409950"/>
          <p14:tracePt t="81951" x="3803650" y="3390900"/>
          <p14:tracePt t="81964" x="3790950" y="3378200"/>
          <p14:tracePt t="81965" x="3765550" y="3346450"/>
          <p14:tracePt t="81980" x="3740150" y="3314700"/>
          <p14:tracePt t="81997" x="3689350" y="3270250"/>
          <p14:tracePt t="82015" x="3657600" y="3251200"/>
          <p14:tracePt t="82031" x="3619500" y="3232150"/>
          <p14:tracePt t="82047" x="3575050" y="3213100"/>
          <p14:tracePt t="82064" x="3517900" y="3206750"/>
          <p14:tracePt t="82081" x="3460750" y="3187700"/>
          <p14:tracePt t="82097" x="3403600" y="3168650"/>
          <p14:tracePt t="82114" x="3346450" y="3149600"/>
          <p14:tracePt t="82131" x="3302000" y="3149600"/>
          <p14:tracePt t="82146" x="3244850" y="3143250"/>
          <p14:tracePt t="82163" x="3175000" y="3143250"/>
          <p14:tracePt t="82181" x="3124200" y="3143250"/>
          <p14:tracePt t="82198" x="3060700" y="3143250"/>
          <p14:tracePt t="82215" x="3016250" y="3143250"/>
          <p14:tracePt t="82231" x="2990850" y="3149600"/>
          <p14:tracePt t="82247" x="2965450" y="3155950"/>
          <p14:tracePt t="82264" x="2940050" y="3162300"/>
          <p14:tracePt t="82281" x="2921000" y="3168650"/>
          <p14:tracePt t="82297" x="2901950" y="3181350"/>
          <p14:tracePt t="82314" x="2876550" y="3194050"/>
          <p14:tracePt t="82331" x="2857500" y="3200400"/>
          <p14:tracePt t="82347" x="2825750" y="3219450"/>
          <p14:tracePt t="82364" x="2794000" y="3232150"/>
          <p14:tracePt t="82380" x="2781300" y="3251200"/>
          <p14:tracePt t="82397" x="2755900" y="3270250"/>
          <p14:tracePt t="82415" x="2743200" y="3276600"/>
          <p14:tracePt t="82430" x="2736850" y="3295650"/>
          <p14:tracePt t="82447" x="2724150" y="3321050"/>
          <p14:tracePt t="82464" x="2711450" y="3340100"/>
          <p14:tracePt t="82480" x="2705100" y="3378200"/>
          <p14:tracePt t="82497" x="2705100" y="3409950"/>
          <p14:tracePt t="82514" x="2705100" y="3441700"/>
          <p14:tracePt t="82531" x="2705100" y="3460750"/>
          <p14:tracePt t="82547" x="2705100" y="3467100"/>
          <p14:tracePt t="82564" x="2705100" y="3473450"/>
          <p14:tracePt t="84478" x="2717800" y="3473450"/>
          <p14:tracePt t="84495" x="2730500" y="3473450"/>
          <p14:tracePt t="84497" x="2743200" y="3473450"/>
          <p14:tracePt t="84506" x="2755900" y="3473450"/>
          <p14:tracePt t="84515" x="2774950" y="3473450"/>
          <p14:tracePt t="84531" x="2794000" y="3467100"/>
          <p14:tracePt t="84548" x="2806700" y="3454400"/>
          <p14:tracePt t="84565" x="2825750" y="3435350"/>
          <p14:tracePt t="84580" x="2832100" y="3409950"/>
          <p14:tracePt t="84597" x="2838450" y="3390900"/>
          <p14:tracePt t="84614" x="2844800" y="3371850"/>
          <p14:tracePt t="84631" x="2844800" y="3359150"/>
          <p14:tracePt t="84647" x="2844800" y="3340100"/>
          <p14:tracePt t="84664" x="2844800" y="3333750"/>
          <p14:tracePt t="84719" x="2844800" y="3327400"/>
          <p14:tracePt t="84728" x="2838450" y="3321050"/>
          <p14:tracePt t="84750" x="2832100" y="3321050"/>
          <p14:tracePt t="84766" x="2825750" y="3321050"/>
          <p14:tracePt t="84782" x="2819400" y="3321050"/>
          <p14:tracePt t="84943" x="2806700" y="3321050"/>
          <p14:tracePt t="84950" x="2806700" y="3333750"/>
          <p14:tracePt t="84958" x="2806700" y="3340100"/>
          <p14:tracePt t="84964" x="2800350" y="3359150"/>
          <p14:tracePt t="84980" x="2800350" y="3365500"/>
          <p14:tracePt t="84997" x="2800350" y="3378200"/>
          <p14:tracePt t="85038" x="2800350" y="3384550"/>
          <p14:tracePt t="85374" x="2800350" y="3378200"/>
          <p14:tracePt t="85382" x="2800350" y="3371850"/>
          <p14:tracePt t="85398" x="2800350" y="3365500"/>
          <p14:tracePt t="85414" x="2800350" y="3359150"/>
          <p14:tracePt t="85415" x="2800350" y="3352800"/>
          <p14:tracePt t="85452" x="2800350" y="3346450"/>
          <p14:tracePt t="87454" x="2806700" y="3346450"/>
          <p14:tracePt t="87494" x="2819400" y="3333750"/>
          <p14:tracePt t="87506" x="2825750" y="3333750"/>
          <p14:tracePt t="87506" x="2832100" y="3333750"/>
          <p14:tracePt t="87515" x="2844800" y="3321050"/>
          <p14:tracePt t="87550" x="2851150" y="3314700"/>
          <p14:tracePt t="87598" x="2857500" y="3308350"/>
          <p14:tracePt t="87782" x="2851150" y="3302000"/>
          <p14:tracePt t="87798" x="2844800" y="3302000"/>
          <p14:tracePt t="87862" x="2838450" y="3302000"/>
          <p14:tracePt t="87886" x="2832100" y="3302000"/>
          <p14:tracePt t="87897" x="2825750" y="3302000"/>
          <p14:tracePt t="92758" x="2825750" y="3282950"/>
          <p14:tracePt t="92765" x="2825750" y="3124200"/>
          <p14:tracePt t="92773" x="2825750" y="2876550"/>
          <p14:tracePt t="92780" x="2851150" y="2381250"/>
          <p14:tracePt t="92798" x="2876550" y="2235200"/>
          <p14:tracePt t="92815" x="2889250" y="2127250"/>
          <p14:tracePt t="92831" x="2901950" y="2076450"/>
          <p14:tracePt t="92848" x="2901950" y="2057400"/>
          <p14:tracePt t="92864" x="2901950" y="2051050"/>
          <p14:tracePt t="92880" x="2901950" y="2038350"/>
          <p14:tracePt t="92918" x="2901950" y="2032000"/>
          <p14:tracePt t="92934" x="2901950" y="2025650"/>
          <p14:tracePt t="92949" x="2901950" y="2019300"/>
          <p14:tracePt t="92950" x="2908300" y="2012950"/>
          <p14:tracePt t="92963" x="2908300" y="2006600"/>
          <p14:tracePt t="93014" x="2908300" y="1993900"/>
          <p14:tracePt t="93014" x="2914650" y="1987550"/>
          <p14:tracePt t="93030" x="2921000" y="1974850"/>
          <p14:tracePt t="93047" x="2927350" y="1949450"/>
          <p14:tracePt t="93048" x="2927350" y="1930400"/>
          <p14:tracePt t="93063" x="2933700" y="1917700"/>
          <p14:tracePt t="93080" x="2940050" y="1911350"/>
          <p14:tracePt t="94734" x="2933700" y="1949450"/>
          <p14:tracePt t="94742" x="2933700" y="2000250"/>
          <p14:tracePt t="94747" x="2914650" y="2165350"/>
          <p14:tracePt t="94764" x="2908300" y="2324100"/>
          <p14:tracePt t="94781" x="2908300" y="2546350"/>
          <p14:tracePt t="94798" x="2908300" y="2660650"/>
          <p14:tracePt t="94814" x="2908300" y="2730500"/>
          <p14:tracePt t="94831" x="2908300" y="2774950"/>
          <p14:tracePt t="94847" x="2908300" y="2813050"/>
          <p14:tracePt t="94864" x="2908300" y="2832100"/>
          <p14:tracePt t="94880" x="2908300" y="2844800"/>
          <p14:tracePt t="94897" x="2908300" y="2857500"/>
          <p14:tracePt t="94913" x="2908300" y="2863850"/>
          <p14:tracePt t="94930" x="2908300" y="2870200"/>
          <p14:tracePt t="94947" x="2901950" y="2889250"/>
          <p14:tracePt t="94963" x="2889250" y="2914650"/>
          <p14:tracePt t="94980" x="2889250" y="2959100"/>
          <p14:tracePt t="94997" x="2851150" y="3079750"/>
          <p14:tracePt t="95014" x="2825750" y="3155950"/>
          <p14:tracePt t="95030" x="2813050" y="3213100"/>
          <p14:tracePt t="95047" x="2800350" y="3270250"/>
          <p14:tracePt t="95063" x="2787650" y="3302000"/>
          <p14:tracePt t="95080" x="2787650" y="3327400"/>
          <p14:tracePt t="95097" x="2787650" y="3340100"/>
          <p14:tracePt t="95113" x="2787650" y="3365500"/>
          <p14:tracePt t="95130" x="2787650" y="3384550"/>
          <p14:tracePt t="95146" x="2787650" y="3416300"/>
          <p14:tracePt t="95163" x="2787650" y="3429000"/>
          <p14:tracePt t="95180" x="2787650" y="3441700"/>
          <p14:tracePt t="95382" x="2787650" y="3435350"/>
          <p14:tracePt t="95389" x="2787650" y="3422650"/>
          <p14:tracePt t="95398" x="2787650" y="3403600"/>
          <p14:tracePt t="95399" x="2787650" y="3384550"/>
          <p14:tracePt t="95414" x="2787650" y="3371850"/>
          <p14:tracePt t="95430" x="2787650" y="3365500"/>
          <p14:tracePt t="95533" x="2794000" y="3403600"/>
          <p14:tracePt t="95541" x="2800350" y="3454400"/>
          <p14:tracePt t="95549" x="2806700" y="3511550"/>
          <p14:tracePt t="95556" x="2813050" y="3568700"/>
          <p14:tracePt t="95563" x="2819400" y="3670300"/>
          <p14:tracePt t="95580" x="2819400" y="3740150"/>
          <p14:tracePt t="95597" x="2819400" y="3790950"/>
          <p14:tracePt t="95614" x="2819400" y="3803650"/>
          <p14:tracePt t="95798" x="2819400" y="3797300"/>
          <p14:tracePt t="95807" x="2819400" y="3765550"/>
          <p14:tracePt t="95814" x="2813050" y="3657600"/>
          <p14:tracePt t="95823" x="2806700" y="3600450"/>
          <p14:tracePt t="95830" x="2787650" y="3492500"/>
          <p14:tracePt t="95848" x="2768600" y="3416300"/>
          <p14:tracePt t="95864" x="2768600" y="3397250"/>
          <p14:tracePt t="95881" x="2768600" y="3378200"/>
          <p14:tracePt t="96039" x="2768600" y="3371850"/>
          <p14:tracePt t="96047" x="2768600" y="3346450"/>
          <p14:tracePt t="96057" x="2768600" y="3340100"/>
          <p14:tracePt t="96064" x="2781300" y="3308350"/>
          <p14:tracePt t="96081" x="2794000" y="3282950"/>
          <p14:tracePt t="96097" x="2800350" y="3270250"/>
          <p14:tracePt t="96263" x="2800350" y="3282950"/>
          <p14:tracePt t="96273" x="2800350" y="3308350"/>
          <p14:tracePt t="96273" x="2800350" y="3340100"/>
          <p14:tracePt t="96289" x="2800350" y="3378200"/>
          <p14:tracePt t="96290" x="2800350" y="3409950"/>
          <p14:tracePt t="96297" x="2800350" y="3505200"/>
          <p14:tracePt t="96314" x="2800350" y="3613150"/>
          <p14:tracePt t="96331" x="2800350" y="3752850"/>
          <p14:tracePt t="96348" x="2781300" y="3892550"/>
          <p14:tracePt t="96364" x="2768600" y="4006850"/>
          <p14:tracePt t="96381" x="2762250" y="4076700"/>
          <p14:tracePt t="96381" x="2762250" y="4089400"/>
          <p14:tracePt t="96399" x="2762250" y="4114800"/>
          <p14:tracePt t="96415" x="2762250" y="4121150"/>
          <p14:tracePt t="96535" x="2762250" y="4102100"/>
          <p14:tracePt t="96535" x="2762250" y="4032250"/>
          <p14:tracePt t="96550" x="2762250" y="3949700"/>
          <p14:tracePt t="96559" x="2762250" y="3854450"/>
          <p14:tracePt t="96566" x="2749550" y="3708400"/>
          <p14:tracePt t="96574" x="2743200" y="3632200"/>
          <p14:tracePt t="96580" x="2736850" y="3467100"/>
          <p14:tracePt t="96597" x="2736850" y="3295650"/>
          <p14:tracePt t="96615" x="2736850" y="3244850"/>
          <p14:tracePt t="96631" x="2736850" y="3225800"/>
          <p14:tracePt t="96751" x="2736850" y="3244850"/>
          <p14:tracePt t="96758" x="2736850" y="3295650"/>
          <p14:tracePt t="96767" x="2736850" y="3352800"/>
          <p14:tracePt t="96773" x="2736850" y="3422650"/>
          <p14:tracePt t="96781" x="2736850" y="3600450"/>
          <p14:tracePt t="96797" x="2774950" y="3848100"/>
          <p14:tracePt t="96815" x="2794000" y="3962400"/>
          <p14:tracePt t="96831" x="2800350" y="4025900"/>
          <p14:tracePt t="96847" x="2806700" y="4044950"/>
          <p14:tracePt t="96975" x="2806700" y="4051300"/>
          <p14:tracePt t="96983" x="2819400" y="4044950"/>
          <p14:tracePt t="96991" x="2819400" y="4006850"/>
          <p14:tracePt t="96998" x="2819400" y="3892550"/>
          <p14:tracePt t="97015" x="2819400" y="3829050"/>
          <p14:tracePt t="97016" x="2819400" y="3702050"/>
          <p14:tracePt t="97031" x="2819400" y="3594100"/>
          <p14:tracePt t="97047" x="2819400" y="3556000"/>
          <p14:tracePt t="97064" x="2819400" y="3536950"/>
          <p14:tracePt t="97081" x="2819400" y="3530600"/>
          <p14:tracePt t="97214" x="2819400" y="3549650"/>
          <p14:tracePt t="97222" x="2819400" y="3556000"/>
          <p14:tracePt t="97238" x="2819400" y="3562350"/>
          <p14:tracePt t="97391" x="2819400" y="3575050"/>
          <p14:tracePt t="97398" x="2819400" y="3714750"/>
          <p14:tracePt t="97415" x="2819400" y="3810000"/>
          <p14:tracePt t="97416" x="2819400" y="3987800"/>
          <p14:tracePt t="97431" x="2819400" y="4121150"/>
          <p14:tracePt t="97447" x="2819400" y="4222750"/>
          <p14:tracePt t="97464" x="2819400" y="4298950"/>
          <p14:tracePt t="97481" x="2819400" y="4343400"/>
          <p14:tracePt t="97497" x="2819400" y="4368800"/>
          <p14:tracePt t="97514" x="2819400" y="4381500"/>
          <p14:tracePt t="97531" x="2819400" y="4406900"/>
          <p14:tracePt t="97547" x="2819400" y="4445000"/>
          <p14:tracePt t="97564" x="2825750" y="4508500"/>
          <p14:tracePt t="97581" x="2832100" y="4591050"/>
          <p14:tracePt t="97597" x="2844800" y="4679950"/>
          <p14:tracePt t="97613" x="2863850" y="4787900"/>
          <p14:tracePt t="97631" x="2863850" y="4851400"/>
          <p14:tracePt t="97647" x="2870200" y="4914900"/>
          <p14:tracePt t="97664" x="2870200" y="4972050"/>
          <p14:tracePt t="97681" x="2870200" y="5029200"/>
          <p14:tracePt t="97698" x="2870200" y="5080000"/>
          <p14:tracePt t="97714" x="2876550" y="5143500"/>
          <p14:tracePt t="97731" x="2889250" y="5194300"/>
          <p14:tracePt t="97747" x="2889250" y="5257800"/>
          <p14:tracePt t="97764" x="2889250" y="5302250"/>
          <p14:tracePt t="97781" x="2889250" y="5353050"/>
          <p14:tracePt t="97798" x="2889250" y="5410200"/>
          <p14:tracePt t="97815" x="2889250" y="5454650"/>
          <p14:tracePt t="97831" x="2889250" y="5492750"/>
          <p14:tracePt t="97847" x="2889250" y="5530850"/>
          <p14:tracePt t="97864" x="2889250" y="5568950"/>
          <p14:tracePt t="97881" x="2889250" y="5607050"/>
          <p14:tracePt t="97897" x="2889250" y="5651500"/>
          <p14:tracePt t="97914" x="2889250" y="5708650"/>
          <p14:tracePt t="97931" x="2889250" y="5746750"/>
          <p14:tracePt t="97947" x="2882900" y="5778500"/>
          <p14:tracePt t="97964" x="2882900" y="5803900"/>
          <p14:tracePt t="97980" x="2882900" y="5816600"/>
          <p14:tracePt t="97997" x="2882900" y="5829300"/>
          <p14:tracePt t="98166" x="2876550" y="5816600"/>
          <p14:tracePt t="98174" x="2851150" y="5727700"/>
          <p14:tracePt t="98182" x="2813050" y="5619750"/>
          <p14:tracePt t="98190" x="2800350" y="5499100"/>
          <p14:tracePt t="98197" x="2749550" y="5162550"/>
          <p14:tracePt t="98214" x="2743200" y="5016500"/>
          <p14:tracePt t="98231" x="2743200" y="4883150"/>
          <p14:tracePt t="98247" x="2743200" y="4781550"/>
          <p14:tracePt t="98264" x="2743200" y="4699000"/>
          <p14:tracePt t="98281" x="2743200" y="4673600"/>
          <p14:tracePt t="98297" x="2743200" y="4667250"/>
          <p14:tracePt t="98383" x="2743200" y="4673600"/>
          <p14:tracePt t="98383" x="2743200" y="4711700"/>
          <p14:tracePt t="98398" x="2749550" y="4756150"/>
          <p14:tracePt t="98406" x="2755900" y="4813300"/>
          <p14:tracePt t="98415" x="2768600" y="4927600"/>
          <p14:tracePt t="98423" x="2787650" y="4991100"/>
          <p14:tracePt t="98431" x="2806700" y="5130800"/>
          <p14:tracePt t="98447" x="2819400" y="5257800"/>
          <p14:tracePt t="98464" x="2838450" y="5384800"/>
          <p14:tracePt t="98481" x="2851150" y="5505450"/>
          <p14:tracePt t="98498" x="2870200" y="5638800"/>
          <p14:tracePt t="98514" x="2882900" y="5746750"/>
          <p14:tracePt t="98531" x="2895600" y="5835650"/>
          <p14:tracePt t="98547" x="2901950" y="5861050"/>
          <p14:tracePt t="98564" x="2901950" y="5873750"/>
          <p14:tracePt t="98581" x="2901950" y="5880100"/>
          <p14:tracePt t="98751" x="2901950" y="5886450"/>
          <p14:tracePt t="98766" x="2901950" y="5892800"/>
          <p14:tracePt t="99428" x="2901950" y="5880100"/>
          <p14:tracePt t="99456" x="2901950" y="5861050"/>
          <p14:tracePt t="99456" x="2901950" y="5854700"/>
          <p14:tracePt t="99465" x="2901950" y="5842000"/>
          <p14:tracePt t="100262" x="2901950" y="5822950"/>
          <p14:tracePt t="100270" x="2901950" y="5797550"/>
          <p14:tracePt t="100282" x="2901950" y="5746750"/>
          <p14:tracePt t="100282" x="2901950" y="5638800"/>
          <p14:tracePt t="100298" x="2901950" y="5543550"/>
          <p14:tracePt t="100315" x="2876550" y="5435600"/>
          <p14:tracePt t="100330" x="2863850" y="5346700"/>
          <p14:tracePt t="100347" x="2851150" y="5257800"/>
          <p14:tracePt t="100364" x="2838450" y="5175250"/>
          <p14:tracePt t="100381" x="2832100" y="5099050"/>
          <p14:tracePt t="100397" x="2813050" y="4972050"/>
          <p14:tracePt t="100415" x="2806700" y="4883150"/>
          <p14:tracePt t="100431" x="2794000" y="4800600"/>
          <p14:tracePt t="100448" x="2794000" y="4737100"/>
          <p14:tracePt t="100464" x="2794000" y="4679950"/>
          <p14:tracePt t="100481" x="2794000" y="4616450"/>
          <p14:tracePt t="100497" x="2794000" y="4546600"/>
          <p14:tracePt t="100514" x="2794000" y="4476750"/>
          <p14:tracePt t="100530" x="2794000" y="4387850"/>
          <p14:tracePt t="100547" x="2794000" y="4273550"/>
          <p14:tracePt t="100564" x="2794000" y="4133850"/>
          <p14:tracePt t="100581" x="2794000" y="4000500"/>
          <p14:tracePt t="100597" x="2794000" y="3848100"/>
          <p14:tracePt t="100615" x="2794000" y="3778250"/>
          <p14:tracePt t="100631" x="2794000" y="3714750"/>
          <p14:tracePt t="100647" x="2806700" y="3651250"/>
          <p14:tracePt t="100664" x="2819400" y="3594100"/>
          <p14:tracePt t="100681" x="2819400" y="3556000"/>
          <p14:tracePt t="100697" x="2832100" y="3517900"/>
          <p14:tracePt t="100714" x="2844800" y="3479800"/>
          <p14:tracePt t="100730" x="2851150" y="3441700"/>
          <p14:tracePt t="100747" x="2851150" y="3397250"/>
          <p14:tracePt t="100764" x="2857500" y="3340100"/>
          <p14:tracePt t="100780" x="2863850" y="3295650"/>
          <p14:tracePt t="100797" x="2876550" y="3238500"/>
          <p14:tracePt t="100815" x="2876550" y="3213100"/>
          <p14:tracePt t="100830" x="2882900" y="3187700"/>
          <p14:tracePt t="100847" x="2889250" y="3162300"/>
          <p14:tracePt t="100864" x="2889250" y="3136900"/>
          <p14:tracePt t="100881" x="2889250" y="3117850"/>
          <p14:tracePt t="100897" x="2889250" y="3098800"/>
          <p14:tracePt t="100914" x="2889250" y="3067050"/>
          <p14:tracePt t="100930" x="2889250" y="3041650"/>
          <p14:tracePt t="100947" x="2889250" y="3016250"/>
          <p14:tracePt t="100964" x="2889250" y="2990850"/>
          <p14:tracePt t="100981" x="2895600" y="2965450"/>
          <p14:tracePt t="100981" x="2895600" y="2952750"/>
          <p14:tracePt t="100999" x="2895600" y="2940050"/>
          <p14:tracePt t="101590" x="2895600" y="2933700"/>
          <p14:tracePt t="101598" x="2965450" y="2933700"/>
          <p14:tracePt t="101606" x="3041650" y="2933700"/>
          <p14:tracePt t="101614" x="3206750" y="2927350"/>
          <p14:tracePt t="101624" x="3314700" y="2914650"/>
          <p14:tracePt t="101632" x="3683000" y="2914650"/>
          <p14:tracePt t="101647" x="4083050" y="2889250"/>
          <p14:tracePt t="101664" x="4457700" y="2882900"/>
          <p14:tracePt t="101680" x="4845050" y="2838450"/>
          <p14:tracePt t="101697" x="5181600" y="2787650"/>
          <p14:tracePt t="101713" x="5403850" y="2762250"/>
          <p14:tracePt t="101731" x="5562600" y="2743200"/>
          <p14:tracePt t="101747" x="5689600" y="2724150"/>
          <p14:tracePt t="101764" x="5784850" y="2705100"/>
          <p14:tracePt t="101780" x="5861050" y="2679700"/>
          <p14:tracePt t="101780" x="5880100" y="2667000"/>
          <p14:tracePt t="101798" x="5905500" y="2654300"/>
          <p14:tracePt t="101814" x="5918200" y="2647950"/>
          <p14:tracePt t="101831" x="5924550" y="2647950"/>
          <p14:tracePt t="101847" x="5943600" y="2635250"/>
          <p14:tracePt t="101864" x="5956300" y="2635250"/>
          <p14:tracePt t="101880" x="5975350" y="2622550"/>
          <p14:tracePt t="101898" x="6026150" y="2597150"/>
          <p14:tracePt t="101914" x="6083300" y="2578100"/>
          <p14:tracePt t="101931" x="6115050" y="2559050"/>
          <p14:tracePt t="101947" x="6127750" y="2552700"/>
          <p14:tracePt t="102022" x="6134100" y="2546350"/>
          <p14:tracePt t="102030" x="6153150" y="2546350"/>
          <p14:tracePt t="102038" x="6172200" y="2546350"/>
          <p14:tracePt t="102046" x="6235700" y="2533650"/>
          <p14:tracePt t="102063" x="6261100" y="2527300"/>
          <p14:tracePt t="102064" x="6318250" y="2508250"/>
          <p14:tracePt t="102080" x="6356350" y="2495550"/>
          <p14:tracePt t="102097" x="6381750" y="2482850"/>
          <p14:tracePt t="102114" x="6400800" y="2463800"/>
          <p14:tracePt t="102131" x="6426200" y="2444750"/>
          <p14:tracePt t="102147" x="6457950" y="2419350"/>
          <p14:tracePt t="102164" x="6470650" y="2406650"/>
          <p14:tracePt t="102181" x="6483350" y="2381250"/>
          <p14:tracePt t="102181" x="6483350" y="2374900"/>
          <p14:tracePt t="102198" x="6489700" y="2355850"/>
          <p14:tracePt t="102214" x="6489700" y="2336800"/>
          <p14:tracePt t="102230" x="6489700" y="2305050"/>
          <p14:tracePt t="102247" x="6489700" y="2279650"/>
          <p14:tracePt t="102264" x="6483350" y="2247900"/>
          <p14:tracePt t="102280" x="6470650" y="2228850"/>
          <p14:tracePt t="102297" x="6464300" y="2203450"/>
          <p14:tracePt t="102314" x="6464300" y="2190750"/>
          <p14:tracePt t="102453" x="6464300" y="2184400"/>
          <p14:tracePt t="102462" x="6477000" y="2184400"/>
          <p14:tracePt t="102470" x="6502400" y="2184400"/>
          <p14:tracePt t="102481" x="6521450" y="2184400"/>
          <p14:tracePt t="102482" x="6578600" y="2184400"/>
          <p14:tracePt t="102497" x="6635750" y="2184400"/>
          <p14:tracePt t="102514" x="6680200" y="2184400"/>
          <p14:tracePt t="102531" x="6711950" y="2184400"/>
          <p14:tracePt t="102547" x="6731000" y="2184400"/>
          <p14:tracePt t="102564" x="6756400" y="2184400"/>
          <p14:tracePt t="102580" x="6775450" y="2190750"/>
          <p14:tracePt t="102597" x="6788150" y="2190750"/>
          <p14:tracePt t="102615" x="6794500" y="2190750"/>
          <p14:tracePt t="102630" x="6800850" y="2190750"/>
          <p14:tracePt t="102846" x="6781800" y="2190750"/>
          <p14:tracePt t="102856" x="6737350" y="2197100"/>
          <p14:tracePt t="102857" x="6673850" y="2203450"/>
          <p14:tracePt t="102865" x="6527800" y="2235200"/>
          <p14:tracePt t="102881" x="6203950" y="2330450"/>
          <p14:tracePt t="102897" x="5765800" y="2419350"/>
          <p14:tracePt t="102914" x="5219700" y="2489200"/>
          <p14:tracePt t="102930" x="4813300" y="2559050"/>
          <p14:tracePt t="102947" x="4508500" y="2603500"/>
          <p14:tracePt t="102964" x="4349750" y="2616200"/>
          <p14:tracePt t="102981" x="4229100" y="2641600"/>
          <p14:tracePt t="102997" x="4095750" y="2654300"/>
          <p14:tracePt t="103015" x="4006850" y="2654300"/>
          <p14:tracePt t="103030" x="3930650" y="2654300"/>
          <p14:tracePt t="103048" x="3829050" y="2654300"/>
          <p14:tracePt t="103064" x="3733800" y="2622550"/>
          <p14:tracePt t="103081" x="3625850" y="2584450"/>
          <p14:tracePt t="103097" x="3536950" y="2546350"/>
          <p14:tracePt t="103114" x="3448050" y="2501900"/>
          <p14:tracePt t="103130" x="3352800" y="2463800"/>
          <p14:tracePt t="103147" x="3251200" y="2425700"/>
          <p14:tracePt t="103164" x="3149600" y="2381250"/>
          <p14:tracePt t="103180" x="3067050" y="2355850"/>
          <p14:tracePt t="103197" x="2984500" y="2317750"/>
          <p14:tracePt t="103215" x="2952750" y="2298700"/>
          <p14:tracePt t="103230" x="2927350" y="2286000"/>
          <p14:tracePt t="103247" x="2908300" y="2266950"/>
          <p14:tracePt t="103264" x="2889250" y="2254250"/>
          <p14:tracePt t="103281" x="2889250" y="2241550"/>
          <p14:tracePt t="103297" x="2882900" y="2228850"/>
          <p14:tracePt t="103314" x="2876550" y="2222500"/>
          <p14:tracePt t="103330" x="2870200" y="2203450"/>
          <p14:tracePt t="103347" x="2863850" y="2190750"/>
          <p14:tracePt t="103364" x="2857500" y="2184400"/>
          <p14:tracePt t="103381" x="2857500" y="2178050"/>
          <p14:tracePt t="103397" x="2844800" y="2165350"/>
          <p14:tracePt t="103415" x="2844800" y="2159000"/>
          <p14:tracePt t="103582" x="2838450" y="2159000"/>
          <p14:tracePt t="103590" x="2838450" y="2152650"/>
          <p14:tracePt t="103599" x="2838450" y="2139950"/>
          <p14:tracePt t="103614" x="2838450" y="2133600"/>
          <p14:tracePt t="103615" x="2838450" y="2114550"/>
          <p14:tracePt t="103630" x="2838450" y="2095500"/>
          <p14:tracePt t="103647" x="2838450" y="2082800"/>
          <p14:tracePt t="103664" x="2838450" y="2076450"/>
          <p14:tracePt t="103846" x="2838450" y="2070100"/>
          <p14:tracePt t="103854" x="2832100" y="2057400"/>
          <p14:tracePt t="103862" x="2832100" y="2051050"/>
          <p14:tracePt t="103868" x="2819400" y="2012950"/>
          <p14:tracePt t="103880" x="2819400" y="1968500"/>
          <p14:tracePt t="103897" x="2813050" y="1949450"/>
          <p14:tracePt t="103914" x="2813050" y="1936750"/>
          <p14:tracePt t="103930" x="2813050" y="1930400"/>
          <p14:tracePt t="104038" x="2806700" y="1930400"/>
          <p14:tracePt t="104046" x="2806700" y="1949450"/>
          <p14:tracePt t="104054" x="2800350" y="1981200"/>
          <p14:tracePt t="104062" x="2800350" y="1987550"/>
          <p14:tracePt t="104073" x="2800350" y="1993900"/>
          <p14:tracePt t="104080" x="2800350" y="2063750"/>
          <p14:tracePt t="104097" x="2800350" y="2127250"/>
          <p14:tracePt t="104113" x="2800350" y="2197100"/>
          <p14:tracePt t="104130" x="2800350" y="2254250"/>
          <p14:tracePt t="104146" x="2800350" y="2298700"/>
          <p14:tracePt t="104163" x="2806700" y="2336800"/>
          <p14:tracePt t="104180" x="2813050" y="2368550"/>
          <p14:tracePt t="104196" x="2819400" y="2393950"/>
          <p14:tracePt t="104213" x="2819400" y="2425700"/>
          <p14:tracePt t="104231" x="2825750" y="2444750"/>
          <p14:tracePt t="104247" x="2832100" y="2457450"/>
          <p14:tracePt t="104265" x="2832100" y="2470150"/>
          <p14:tracePt t="104280" x="2832100" y="2489200"/>
          <p14:tracePt t="104298" x="2832100" y="2508250"/>
          <p14:tracePt t="104314" x="2832100" y="2533650"/>
          <p14:tracePt t="104331" x="2838450" y="2552700"/>
          <p14:tracePt t="104346" x="2851150" y="2578100"/>
          <p14:tracePt t="104363" x="2851150" y="2597150"/>
          <p14:tracePt t="104380" x="2863850" y="2622550"/>
          <p14:tracePt t="104396" x="2870200" y="2654300"/>
          <p14:tracePt t="104414" x="2870200" y="2660650"/>
          <p14:tracePt t="104431" x="2876550" y="2673350"/>
          <p14:tracePt t="104447" x="2876550" y="2679700"/>
          <p14:tracePt t="104486" x="2876550" y="2686050"/>
          <p14:tracePt t="104487" x="2876550" y="2692400"/>
          <p14:tracePt t="104517" x="2882900" y="2698750"/>
          <p14:tracePt t="104525" x="2882900" y="2705100"/>
          <p14:tracePt t="104550" x="2882900" y="2711450"/>
          <p14:tracePt t="104566" x="2889250" y="2717800"/>
          <p14:tracePt t="104574" x="2889250" y="2724150"/>
          <p14:tracePt t="104582" x="2889250" y="2730500"/>
          <p14:tracePt t="104630" x="2895600" y="2736850"/>
          <p14:tracePt t="105022" x="2895600" y="2743200"/>
          <p14:tracePt t="105038" x="2908300" y="2743200"/>
          <p14:tracePt t="105045" x="2921000" y="2743200"/>
          <p14:tracePt t="105055" x="2933700" y="2743200"/>
          <p14:tracePt t="105064" x="2946400" y="2743200"/>
          <p14:tracePt t="105080" x="2971800" y="2730500"/>
          <p14:tracePt t="105098" x="2997200" y="2711450"/>
          <p14:tracePt t="105114" x="3003550" y="2698750"/>
          <p14:tracePt t="105131" x="3022600" y="2686050"/>
          <p14:tracePt t="105147" x="3028950" y="2679700"/>
          <p14:tracePt t="105164" x="3048000" y="2667000"/>
          <p14:tracePt t="105180" x="3060700" y="2654300"/>
          <p14:tracePt t="105180" x="3067050" y="2654300"/>
          <p14:tracePt t="105198" x="3079750" y="2641600"/>
          <p14:tracePt t="105214" x="3092450" y="2628900"/>
          <p14:tracePt t="105231" x="3105150" y="2622550"/>
          <p14:tracePt t="105247" x="3111500" y="2609850"/>
          <p14:tracePt t="105264" x="3124200" y="2597150"/>
          <p14:tracePt t="105280" x="3130550" y="2590800"/>
          <p14:tracePt t="105298" x="3143250" y="2578100"/>
          <p14:tracePt t="105314" x="3168650" y="2552700"/>
          <p14:tracePt t="105331" x="3187700" y="2533650"/>
          <p14:tracePt t="105347" x="3206750" y="2514600"/>
          <p14:tracePt t="105364" x="3219450" y="2501900"/>
          <p14:tracePt t="105380" x="3232150" y="2495550"/>
          <p14:tracePt t="105397" x="3244850" y="2476500"/>
          <p14:tracePt t="105414" x="3257550" y="2476500"/>
          <p14:tracePt t="105430" x="3263900" y="2470150"/>
          <p14:tracePt t="105447" x="3276600" y="2463800"/>
          <p14:tracePt t="105464" x="3295650" y="2457450"/>
          <p14:tracePt t="105480" x="3314700" y="2457450"/>
          <p14:tracePt t="105497" x="3333750" y="2457450"/>
          <p14:tracePt t="105514" x="3359150" y="2451100"/>
          <p14:tracePt t="105531" x="3384550" y="2444750"/>
          <p14:tracePt t="105547" x="3409950" y="2444750"/>
          <p14:tracePt t="105563" x="3429000" y="2444750"/>
          <p14:tracePt t="105580" x="3435350" y="2444750"/>
          <p14:tracePt t="105580" x="3441700" y="2444750"/>
          <p14:tracePt t="105598" x="3448050" y="2444750"/>
          <p14:tracePt t="105613" x="3467100" y="2444750"/>
          <p14:tracePt t="105631" x="3479800" y="2444750"/>
          <p14:tracePt t="105647" x="3492500" y="2444750"/>
          <p14:tracePt t="105664" x="3505200" y="2444750"/>
          <p14:tracePt t="105680" x="3536950" y="2444750"/>
          <p14:tracePt t="105697" x="3568700" y="2451100"/>
          <p14:tracePt t="105713" x="3594100" y="2451100"/>
          <p14:tracePt t="105730" x="3625850" y="2451100"/>
          <p14:tracePt t="105747" x="3644900" y="2457450"/>
          <p14:tracePt t="105764" x="3663950" y="2463800"/>
          <p14:tracePt t="105780" x="3683000" y="2463800"/>
          <p14:tracePt t="105798" x="3702050" y="2463800"/>
          <p14:tracePt t="105814" x="3714750" y="2463800"/>
          <p14:tracePt t="105830" x="3733800" y="2463800"/>
          <p14:tracePt t="105847" x="3746500" y="2463800"/>
          <p14:tracePt t="105863" x="3778250" y="2463800"/>
          <p14:tracePt t="105880" x="3797300" y="2463800"/>
          <p14:tracePt t="105897" x="3829050" y="2463800"/>
          <p14:tracePt t="105914" x="3867150" y="2470150"/>
          <p14:tracePt t="105930" x="3892550" y="2476500"/>
          <p14:tracePt t="105947" x="3917950" y="2476500"/>
          <p14:tracePt t="105963" x="3937000" y="2482850"/>
          <p14:tracePt t="105981" x="3956050" y="2482850"/>
          <p14:tracePt t="106022" x="3962400" y="2482850"/>
          <p14:tracePt t="106046" x="3962400" y="2489200"/>
          <p14:tracePt t="106126" x="3968750" y="2495550"/>
          <p14:tracePt t="106134" x="3975100" y="2495550"/>
          <p14:tracePt t="106142" x="3975100" y="2501900"/>
          <p14:tracePt t="106147" x="3987800" y="2508250"/>
          <p14:tracePt t="106163" x="4000500" y="2514600"/>
          <p14:tracePt t="106180" x="4006850" y="2520950"/>
          <p14:tracePt t="106197" x="4019550" y="2527300"/>
          <p14:tracePt t="106214" x="4025900" y="2527300"/>
          <p14:tracePt t="106254" x="4032250" y="2533650"/>
          <p14:tracePt t="106262" x="4044950" y="2546350"/>
          <p14:tracePt t="106273" x="4051300" y="2552700"/>
          <p14:tracePt t="106280" x="4064000" y="2571750"/>
          <p14:tracePt t="106297" x="4064000" y="2590800"/>
          <p14:tracePt t="106314" x="4070350" y="2616200"/>
          <p14:tracePt t="106330" x="4076700" y="2635250"/>
          <p14:tracePt t="106347" x="4083050" y="2654300"/>
          <p14:tracePt t="106364" x="4083050" y="2673350"/>
          <p14:tracePt t="106380" x="4083050" y="2692400"/>
          <p14:tracePt t="106396" x="4089400" y="2724150"/>
          <p14:tracePt t="106413" x="4095750" y="2762250"/>
          <p14:tracePt t="106429" x="4095750" y="2781300"/>
          <p14:tracePt t="106446" x="4095750" y="2800350"/>
          <p14:tracePt t="106462" x="4095750" y="2819400"/>
          <p14:tracePt t="106479" x="4095750" y="2844800"/>
          <p14:tracePt t="106496" x="4095750" y="2863850"/>
          <p14:tracePt t="106513" x="4095750" y="2882900"/>
          <p14:tracePt t="106530" x="4095750" y="2908300"/>
          <p14:tracePt t="106546" x="4095750" y="2933700"/>
          <p14:tracePt t="106564" x="4095750" y="2946400"/>
          <p14:tracePt t="106580" x="4095750" y="2959100"/>
          <p14:tracePt t="106597" x="4102100" y="2978150"/>
          <p14:tracePt t="106614" x="4102100" y="2990850"/>
          <p14:tracePt t="106630" x="4102100" y="2997200"/>
          <p14:tracePt t="106647" x="4102100" y="3009900"/>
          <p14:tracePt t="106663" x="4102100" y="3016250"/>
          <p14:tracePt t="106710" x="4102100" y="3022600"/>
          <p14:tracePt t="108862" x="4102100" y="3028950"/>
          <p14:tracePt t="109126" x="4089400" y="3028950"/>
          <p14:tracePt t="109134" x="4070350" y="3028950"/>
          <p14:tracePt t="109142" x="4044950" y="3028950"/>
          <p14:tracePt t="109148" x="3975100" y="3028950"/>
          <p14:tracePt t="109166" x="3752850" y="3073400"/>
          <p14:tracePt t="109182" x="3587750" y="3130550"/>
          <p14:tracePt t="109198" x="3333750" y="3232150"/>
          <p14:tracePt t="109214" x="3155950" y="3314700"/>
          <p14:tracePt t="109230" x="3009900" y="3403600"/>
          <p14:tracePt t="109247" x="2933700" y="3460750"/>
          <p14:tracePt t="109263" x="2889250" y="3498850"/>
          <p14:tracePt t="109280" x="2870200" y="3517900"/>
          <p14:tracePt t="109297" x="2857500" y="3536950"/>
          <p14:tracePt t="109314" x="2844800" y="3568700"/>
          <p14:tracePt t="109330" x="2832100" y="3594100"/>
          <p14:tracePt t="109347" x="2825750" y="3632200"/>
          <p14:tracePt t="109363" x="2813050" y="3670300"/>
          <p14:tracePt t="109381" x="2806700" y="3702050"/>
          <p14:tracePt t="109397" x="2806700" y="3746500"/>
          <p14:tracePt t="109414" x="2806700" y="3771900"/>
          <p14:tracePt t="109430" x="2806700" y="3790950"/>
          <p14:tracePt t="109447" x="2813050" y="3816350"/>
          <p14:tracePt t="109464" x="2832100" y="3841750"/>
          <p14:tracePt t="109488" x="2844800" y="3848100"/>
          <p14:tracePt t="109497" x="2876550" y="3854450"/>
          <p14:tracePt t="109514" x="2921000" y="3854450"/>
          <p14:tracePt t="109530" x="2997200" y="3854450"/>
          <p14:tracePt t="109547" x="3060700" y="3797300"/>
          <p14:tracePt t="109563" x="3111500" y="3714750"/>
          <p14:tracePt t="109580" x="3136900" y="3619500"/>
          <p14:tracePt t="109580" x="3136900" y="3575050"/>
          <p14:tracePt t="109598" x="3136900" y="3505200"/>
          <p14:tracePt t="109614" x="3136900" y="3460750"/>
          <p14:tracePt t="109631" x="3136900" y="3435350"/>
          <p14:tracePt t="109648" x="3124200" y="3422650"/>
          <p14:tracePt t="109664" x="3111500" y="3409950"/>
          <p14:tracePt t="109680" x="3111500" y="3403600"/>
          <p14:tracePt t="109697" x="3105150" y="3397250"/>
          <p14:tracePt t="109713" x="3092450" y="3390900"/>
          <p14:tracePt t="109730" x="3086100" y="3384550"/>
          <p14:tracePt t="109747" x="3073400" y="3371850"/>
          <p14:tracePt t="109763" x="3060700" y="3365500"/>
          <p14:tracePt t="109780" x="3041650" y="3359150"/>
          <p14:tracePt t="109797" x="3009900" y="3352800"/>
          <p14:tracePt t="109814" x="2978150" y="3352800"/>
          <p14:tracePt t="109830" x="2927350" y="3371850"/>
          <p14:tracePt t="109847" x="2895600" y="3390900"/>
          <p14:tracePt t="109863" x="2870200" y="3409950"/>
          <p14:tracePt t="109880" x="2863850" y="3416300"/>
          <p14:tracePt t="109897" x="2857500" y="3422650"/>
          <p14:tracePt t="110141" x="2857500" y="3378200"/>
          <p14:tracePt t="110149" x="2857500" y="3308350"/>
          <p14:tracePt t="110157" x="2857500" y="3213100"/>
          <p14:tracePt t="110165" x="2832100" y="2952750"/>
          <p14:tracePt t="110179" x="2813050" y="2768600"/>
          <p14:tracePt t="110196" x="2813050" y="2647950"/>
          <p14:tracePt t="110196" x="2813050" y="2603500"/>
          <p14:tracePt t="110214" x="2813050" y="2533650"/>
          <p14:tracePt t="110230" x="2813050" y="2508250"/>
          <p14:tracePt t="110247" x="2813050" y="2501900"/>
          <p14:tracePt t="110263" x="2813050" y="2495550"/>
          <p14:tracePt t="110280" x="2819400" y="2489200"/>
          <p14:tracePt t="110297" x="2819400" y="2482850"/>
          <p14:tracePt t="110313" x="2819400" y="2463800"/>
          <p14:tracePt t="110330" x="2819400" y="2444750"/>
          <p14:tracePt t="110347" x="2825750" y="2432050"/>
          <p14:tracePt t="110363" x="2825750" y="2413000"/>
          <p14:tracePt t="110380" x="2832100" y="2406650"/>
          <p14:tracePt t="110397" x="2832100" y="2393950"/>
          <p14:tracePt t="110446" x="2832100" y="2387600"/>
          <p14:tracePt t="110453" x="2832100" y="2381250"/>
          <p14:tracePt t="110463" x="2832100" y="2368550"/>
          <p14:tracePt t="110464" x="2832100" y="2343150"/>
          <p14:tracePt t="110480" x="2838450" y="2305050"/>
          <p14:tracePt t="110496" x="2844800" y="2279650"/>
          <p14:tracePt t="110513" x="2844800" y="2254250"/>
          <p14:tracePt t="110530" x="2851150" y="2241550"/>
          <p14:tracePt t="110547" x="2851150" y="2235200"/>
          <p14:tracePt t="110563" x="2851150" y="2228850"/>
          <p14:tracePt t="110580" x="2851150" y="2222500"/>
          <p14:tracePt t="110766" x="2857500" y="2228850"/>
          <p14:tracePt t="110789" x="2857500" y="2235200"/>
          <p14:tracePt t="110933" x="2857500" y="2222500"/>
          <p14:tracePt t="110941" x="2857500" y="2209800"/>
          <p14:tracePt t="110950" x="2857500" y="2190750"/>
          <p14:tracePt t="110957" x="2851150" y="2178050"/>
          <p14:tracePt t="110963" x="2844800" y="2146300"/>
          <p14:tracePt t="110980" x="2838450" y="2127250"/>
          <p14:tracePt t="110997" x="2832100" y="2120900"/>
          <p14:tracePt t="111014" x="2832100" y="2114550"/>
          <p14:tracePt t="111030" x="2832100" y="2108200"/>
          <p14:tracePt t="111334" x="2832100" y="2101850"/>
          <p14:tracePt t="111342" x="2832100" y="2095500"/>
          <p14:tracePt t="111366" x="2832100" y="2089150"/>
          <p14:tracePt t="111366" x="2832100" y="2082800"/>
          <p14:tracePt t="111380" x="2832100" y="2076450"/>
          <p14:tracePt t="111397" x="2832100" y="2051050"/>
          <p14:tracePt t="111414" x="2832100" y="2044700"/>
          <p14:tracePt t="111430" x="2832100" y="2032000"/>
          <p14:tracePt t="111447" x="2832100" y="2019300"/>
          <p14:tracePt t="111463" x="2825750" y="2012950"/>
          <p14:tracePt t="111480" x="2819400" y="2006600"/>
          <p14:tracePt t="111542" x="2819400" y="2000250"/>
          <p14:tracePt t="112070" x="2819400" y="2006600"/>
          <p14:tracePt t="112083" x="2813050" y="2019300"/>
          <p14:tracePt t="112089" x="2813050" y="2038350"/>
          <p14:tracePt t="112097" x="2806700" y="2063750"/>
          <p14:tracePt t="112114" x="2806700" y="2089150"/>
          <p14:tracePt t="112131" x="2800350" y="2114550"/>
          <p14:tracePt t="112147" x="2800350" y="2127250"/>
          <p14:tracePt t="112164" x="2800350" y="2139950"/>
          <p14:tracePt t="112180" x="2794000" y="2159000"/>
          <p14:tracePt t="112180" x="2794000" y="2171700"/>
          <p14:tracePt t="112197" x="2794000" y="2184400"/>
          <p14:tracePt t="112214" x="2794000" y="2203450"/>
          <p14:tracePt t="112230" x="2794000" y="2209800"/>
          <p14:tracePt t="112247" x="2794000" y="2222500"/>
          <p14:tracePt t="112263" x="2794000" y="2228850"/>
          <p14:tracePt t="112280" x="2794000" y="2241550"/>
          <p14:tracePt t="112297" x="2794000" y="2254250"/>
          <p14:tracePt t="112313" x="2794000" y="2260600"/>
          <p14:tracePt t="112330" x="2794000" y="2273300"/>
          <p14:tracePt t="112347" x="2794000" y="2279650"/>
          <p14:tracePt t="112363" x="2794000" y="2292350"/>
          <p14:tracePt t="112397" x="2794000" y="2298700"/>
          <p14:tracePt t="112398" x="2794000" y="2305050"/>
          <p14:tracePt t="112437" x="2794000" y="2311400"/>
          <p14:tracePt t="112447" x="2794000" y="2317750"/>
          <p14:tracePt t="112469" x="2794000" y="2324100"/>
          <p14:tracePt t="112477" x="2794000" y="2330450"/>
          <p14:tracePt t="112480" x="2794000" y="2336800"/>
          <p14:tracePt t="112496" x="2794000" y="2349500"/>
          <p14:tracePt t="112514" x="2794000" y="2362200"/>
          <p14:tracePt t="112530" x="2794000" y="2374900"/>
          <p14:tracePt t="112547" x="2794000" y="2387600"/>
          <p14:tracePt t="112581" x="2794000" y="2393950"/>
          <p14:tracePt t="113166" x="2794000" y="2400300"/>
          <p14:tracePt t="113166" x="2794000" y="2413000"/>
          <p14:tracePt t="113181" x="2794000" y="2432050"/>
          <p14:tracePt t="113189" x="2794000" y="2444750"/>
          <p14:tracePt t="113198" x="2794000" y="2463800"/>
          <p14:tracePt t="113205" x="2794000" y="2495550"/>
          <p14:tracePt t="113215" x="2794000" y="2508250"/>
          <p14:tracePt t="113230" x="2794000" y="2520950"/>
          <p14:tracePt t="113247" x="2794000" y="2533650"/>
          <p14:tracePt t="113263" x="2794000" y="2540000"/>
          <p14:tracePt t="113280" x="2794000" y="2546350"/>
          <p14:tracePt t="113297" x="2794000" y="2559050"/>
          <p14:tracePt t="113314" x="2794000" y="2571750"/>
          <p14:tracePt t="113331" x="2794000" y="2597150"/>
          <p14:tracePt t="113348" x="2794000" y="2622550"/>
          <p14:tracePt t="113364" x="2794000" y="2641600"/>
          <p14:tracePt t="113381" x="2794000" y="2667000"/>
          <p14:tracePt t="113397" x="2794000" y="2679700"/>
          <p14:tracePt t="113415" x="2794000" y="2692400"/>
          <p14:tracePt t="113431" x="2794000" y="2698750"/>
          <p14:tracePt t="113447" x="2794000" y="2705100"/>
          <p14:tracePt t="113464" x="2794000" y="2724150"/>
          <p14:tracePt t="113481" x="2794000" y="2736850"/>
          <p14:tracePt t="113497" x="2794000" y="2749550"/>
          <p14:tracePt t="113514" x="2794000" y="2762250"/>
          <p14:tracePt t="113531" x="2794000" y="2774950"/>
          <p14:tracePt t="113548" x="2794000" y="2781300"/>
          <p14:tracePt t="113564" x="2794000" y="2794000"/>
          <p14:tracePt t="113581" x="2794000" y="2806700"/>
          <p14:tracePt t="113598" x="2794000" y="2813050"/>
          <p14:tracePt t="113615" x="2794000" y="2832100"/>
          <p14:tracePt t="113631" x="2794000" y="2838450"/>
          <p14:tracePt t="113648" x="2794000" y="2857500"/>
          <p14:tracePt t="113665" x="2794000" y="2863850"/>
          <p14:tracePt t="113680" x="2794000" y="2876550"/>
          <p14:tracePt t="113697" x="2794000" y="2889250"/>
          <p14:tracePt t="113734" x="2794000" y="2895600"/>
          <p14:tracePt t="113747" x="2794000" y="2901950"/>
          <p14:tracePt t="113766" x="2794000" y="2908300"/>
          <p14:tracePt t="113798" x="2794000" y="2914650"/>
          <p14:tracePt t="113814" x="2794000" y="2921000"/>
          <p14:tracePt t="113846" x="2794000" y="2927350"/>
          <p14:tracePt t="113878" x="2794000" y="2933700"/>
          <p14:tracePt t="113902" x="2794000" y="2940050"/>
          <p14:tracePt t="113910" x="2794000" y="2946400"/>
          <p14:tracePt t="113926" x="2794000" y="2952750"/>
          <p14:tracePt t="113933" x="2794000" y="2959100"/>
          <p14:tracePt t="113947" x="2794000" y="2965450"/>
          <p14:tracePt t="113948" x="2787650" y="2978150"/>
          <p14:tracePt t="113964" x="2787650" y="2990850"/>
          <p14:tracePt t="113981" x="2787650" y="3003550"/>
          <p14:tracePt t="113997" x="2781300" y="3022600"/>
          <p14:tracePt t="114015" x="2781300" y="3035300"/>
          <p14:tracePt t="114031" x="2781300" y="3048000"/>
          <p14:tracePt t="114048" x="2781300" y="3060700"/>
          <p14:tracePt t="114064" x="2781300" y="3079750"/>
          <p14:tracePt t="114081" x="2781300" y="3098800"/>
          <p14:tracePt t="114097" x="2781300" y="3111500"/>
          <p14:tracePt t="114114" x="2781300" y="3124200"/>
          <p14:tracePt t="114131" x="2781300" y="3143250"/>
          <p14:tracePt t="114147" x="2781300" y="3168650"/>
          <p14:tracePt t="114164" x="2781300" y="3175000"/>
          <p14:tracePt t="114181" x="2781300" y="3194050"/>
          <p14:tracePt t="114198" x="2781300" y="3219450"/>
          <p14:tracePt t="114214" x="2781300" y="3238500"/>
          <p14:tracePt t="114231" x="2781300" y="3263900"/>
          <p14:tracePt t="114247" x="2781300" y="3282950"/>
          <p14:tracePt t="114264" x="2781300" y="3302000"/>
          <p14:tracePt t="114280" x="2781300" y="3321050"/>
          <p14:tracePt t="114298" x="2781300" y="3340100"/>
          <p14:tracePt t="114314" x="2781300" y="3359150"/>
          <p14:tracePt t="114331" x="2781300" y="3378200"/>
          <p14:tracePt t="114347" x="2781300" y="3390900"/>
          <p14:tracePt t="114364" x="2781300" y="3416300"/>
          <p14:tracePt t="114381" x="2781300" y="3429000"/>
          <p14:tracePt t="114397" x="2781300" y="3448050"/>
          <p14:tracePt t="114414" x="2781300" y="3473450"/>
          <p14:tracePt t="114431" x="2781300" y="3486150"/>
          <p14:tracePt t="114447" x="2781300" y="3498850"/>
          <p14:tracePt t="114464" x="2781300" y="3505200"/>
          <p14:tracePt t="114481" x="2781300" y="3524250"/>
          <p14:tracePt t="114498" x="2781300" y="3549650"/>
          <p14:tracePt t="114515" x="2781300" y="3562350"/>
          <p14:tracePt t="114531" x="2781300" y="3587750"/>
          <p14:tracePt t="114547" x="2781300" y="3613150"/>
          <p14:tracePt t="114563" x="2781300" y="3644900"/>
          <p14:tracePt t="114581" x="2781300" y="3670300"/>
          <p14:tracePt t="114581" x="2781300" y="3683000"/>
          <p14:tracePt t="114598" x="2781300" y="3708400"/>
          <p14:tracePt t="114614" x="2781300" y="3740150"/>
          <p14:tracePt t="114631" x="2781300" y="3765550"/>
          <p14:tracePt t="114647" x="2781300" y="3797300"/>
          <p14:tracePt t="114664" x="2781300" y="3810000"/>
          <p14:tracePt t="114681" x="2781300" y="3816350"/>
          <p14:tracePt t="114697" x="2781300" y="3829050"/>
          <p14:tracePt t="114714" x="2781300" y="3848100"/>
          <p14:tracePt t="114731" x="2781300" y="3854450"/>
          <p14:tracePt t="114747" x="2781300" y="3867150"/>
          <p14:tracePt t="114764" x="2781300" y="3879850"/>
          <p14:tracePt t="114781" x="2781300" y="3892550"/>
          <p14:tracePt t="114781" x="2781300" y="3898900"/>
          <p14:tracePt t="114798" x="2781300" y="3911600"/>
          <p14:tracePt t="114814" x="2781300" y="3924300"/>
          <p14:tracePt t="114831" x="2774950" y="3943350"/>
          <p14:tracePt t="114848" x="2774950" y="3956050"/>
          <p14:tracePt t="114864" x="2774950" y="3968750"/>
          <p14:tracePt t="114881" x="2774950" y="3987800"/>
          <p14:tracePt t="114898" x="2774950" y="4000500"/>
          <p14:tracePt t="114914" x="2774950" y="4013200"/>
          <p14:tracePt t="114931" x="2768600" y="4025900"/>
          <p14:tracePt t="114947" x="2768600" y="4032250"/>
          <p14:tracePt t="114964" x="2768600" y="4038600"/>
          <p14:tracePt t="114981" x="2762250" y="4051300"/>
          <p14:tracePt t="115319" x="2768600" y="4019550"/>
          <p14:tracePt t="115326" x="2781300" y="3968750"/>
          <p14:tracePt t="115334" x="2800350" y="3886200"/>
          <p14:tracePt t="115342" x="2819400" y="3822700"/>
          <p14:tracePt t="115350" x="2838450" y="3676650"/>
          <p14:tracePt t="115364" x="2851150" y="3536950"/>
          <p14:tracePt t="115381" x="2851150" y="3397250"/>
          <p14:tracePt t="115381" x="2851150" y="3327400"/>
          <p14:tracePt t="115398" x="2851150" y="3200400"/>
          <p14:tracePt t="115414" x="2851150" y="3073400"/>
          <p14:tracePt t="115431" x="2851150" y="2959100"/>
          <p14:tracePt t="115447" x="2844800" y="2857500"/>
          <p14:tracePt t="115464" x="2832100" y="2794000"/>
          <p14:tracePt t="115481" x="2825750" y="2749550"/>
          <p14:tracePt t="115497" x="2825750" y="2698750"/>
          <p14:tracePt t="115514" x="2813050" y="2654300"/>
          <p14:tracePt t="115531" x="2806700" y="2603500"/>
          <p14:tracePt t="115547" x="2800350" y="2559050"/>
          <p14:tracePt t="115564" x="2794000" y="2508250"/>
          <p14:tracePt t="115581" x="2787650" y="2444750"/>
          <p14:tracePt t="115599" x="2781300" y="2400300"/>
          <p14:tracePt t="115614" x="2768600" y="2349500"/>
          <p14:tracePt t="115631" x="2768600" y="2298700"/>
          <p14:tracePt t="115647" x="2768600" y="2254250"/>
          <p14:tracePt t="115664" x="2768600" y="2222500"/>
          <p14:tracePt t="115681" x="2768600" y="2190750"/>
          <p14:tracePt t="115698" x="2762250" y="2165350"/>
          <p14:tracePt t="115714" x="2762250" y="2146300"/>
          <p14:tracePt t="115731" x="2762250" y="2133600"/>
          <p14:tracePt t="115747" x="2762250" y="2120900"/>
          <p14:tracePt t="115764" x="2762250" y="2114550"/>
          <p14:tracePt t="115781" x="2762250" y="2108200"/>
          <p14:tracePt t="115798" x="2762250" y="2101850"/>
          <p14:tracePt t="115815" x="2768600" y="2082800"/>
          <p14:tracePt t="115831" x="2774950" y="2076450"/>
          <p14:tracePt t="115848" x="2787650" y="2057400"/>
          <p14:tracePt t="115864" x="2794000" y="2044700"/>
          <p14:tracePt t="115881" x="2806700" y="2038350"/>
          <p14:tracePt t="115897" x="2806700" y="2032000"/>
          <p14:tracePt t="115914" x="2813050" y="2032000"/>
          <p14:tracePt t="115931" x="2813050" y="2025650"/>
          <p14:tracePt t="115966" x="2819400" y="2025650"/>
          <p14:tracePt t="116086" x="2825750" y="2038350"/>
          <p14:tracePt t="116094" x="2825750" y="2082800"/>
          <p14:tracePt t="116102" x="2825750" y="2178050"/>
          <p14:tracePt t="116114" x="2825750" y="2266950"/>
          <p14:tracePt t="116131" x="2832100" y="2336800"/>
          <p14:tracePt t="116147" x="2832100" y="2400300"/>
          <p14:tracePt t="116164" x="2832100" y="2463800"/>
          <p14:tracePt t="116181" x="2832100" y="2527300"/>
          <p14:tracePt t="116197" x="2832100" y="2616200"/>
          <p14:tracePt t="116216" x="2832100" y="2679700"/>
          <p14:tracePt t="116231" x="2825750" y="2730500"/>
          <p14:tracePt t="116248" x="2819400" y="2787650"/>
          <p14:tracePt t="116264" x="2813050" y="2819400"/>
          <p14:tracePt t="116281" x="2806700" y="2857500"/>
          <p14:tracePt t="116297" x="2806700" y="2882900"/>
          <p14:tracePt t="116314" x="2800350" y="2914650"/>
          <p14:tracePt t="116331" x="2794000" y="2940050"/>
          <p14:tracePt t="116348" x="2787650" y="2978150"/>
          <p14:tracePt t="116364" x="2787650" y="3016250"/>
          <p14:tracePt t="116381" x="2781300" y="3060700"/>
          <p14:tracePt t="116397" x="2768600" y="3117850"/>
          <p14:tracePt t="116415" x="2762250" y="3168650"/>
          <p14:tracePt t="116431" x="2762250" y="3200400"/>
          <p14:tracePt t="116448" x="2755900" y="3232150"/>
          <p14:tracePt t="116464" x="2749550" y="3263900"/>
          <p14:tracePt t="116481" x="2743200" y="3282950"/>
          <p14:tracePt t="116497" x="2743200" y="3308350"/>
          <p14:tracePt t="116514" x="2743200" y="3327400"/>
          <p14:tracePt t="116531" x="2736850" y="3340100"/>
          <p14:tracePt t="116548" x="2736850" y="3352800"/>
          <p14:tracePt t="116564" x="2730500" y="3384550"/>
          <p14:tracePt t="116581" x="2724150" y="3403600"/>
          <p14:tracePt t="116597" x="2724150" y="3441700"/>
          <p14:tracePt t="116615" x="2717800" y="3460750"/>
          <p14:tracePt t="116631" x="2717800" y="3486150"/>
          <p14:tracePt t="116648" x="2711450" y="3511550"/>
          <p14:tracePt t="116664" x="2711450" y="3524250"/>
          <p14:tracePt t="116681" x="2711450" y="3543300"/>
          <p14:tracePt t="116697" x="2711450" y="3556000"/>
          <p14:tracePt t="116715" x="2711450" y="3562350"/>
          <p14:tracePt t="116731" x="2711450" y="3575050"/>
          <p14:tracePt t="116748" x="2711450" y="3587750"/>
          <p14:tracePt t="116764" x="2705100" y="3613150"/>
          <p14:tracePt t="116781" x="2705100" y="3638550"/>
          <p14:tracePt t="116797" x="2705100" y="3683000"/>
          <p14:tracePt t="116815" x="2705100" y="3714750"/>
          <p14:tracePt t="116831" x="2705100" y="3746500"/>
          <p14:tracePt t="116847" x="2705100" y="3778250"/>
          <p14:tracePt t="116864" x="2705100" y="3803650"/>
          <p14:tracePt t="116881" x="2705100" y="3829050"/>
          <p14:tracePt t="116897" x="2705100" y="3854450"/>
          <p14:tracePt t="116914" x="2711450" y="3873500"/>
          <p14:tracePt t="116930" x="2711450" y="3898900"/>
          <p14:tracePt t="116948" x="2711450" y="3924300"/>
          <p14:tracePt t="116964" x="2711450" y="3937000"/>
          <p14:tracePt t="116981" x="2717800" y="3962400"/>
          <p14:tracePt t="116997" x="2724150" y="3975100"/>
          <p14:tracePt t="117015" x="2724150" y="3981450"/>
          <p14:tracePt t="117031" x="2724150" y="3987800"/>
          <p14:tracePt t="117094" x="2724150" y="3994150"/>
          <p14:tracePt t="117534" x="2743200" y="4000500"/>
          <p14:tracePt t="117542" x="2832100" y="4000500"/>
          <p14:tracePt t="117550" x="2933700" y="4000500"/>
          <p14:tracePt t="117558" x="3200400" y="3994150"/>
          <p14:tracePt t="117565" x="3733800" y="3981450"/>
          <p14:tracePt t="117581" x="4400550" y="3981450"/>
          <p14:tracePt t="117581" x="4737100" y="3981450"/>
          <p14:tracePt t="117598" x="5391150" y="3956050"/>
          <p14:tracePt t="117614" x="5873750" y="3886200"/>
          <p14:tracePt t="117631" x="6229350" y="3829050"/>
          <p14:tracePt t="117647" x="6432550" y="3752850"/>
          <p14:tracePt t="117664" x="6534150" y="3702050"/>
          <p14:tracePt t="117681" x="6591300" y="3663950"/>
          <p14:tracePt t="117698" x="6604000" y="3651250"/>
          <p14:tracePt t="117714" x="6610350" y="3644900"/>
          <p14:tracePt t="118238" x="6642100" y="3644900"/>
          <p14:tracePt t="118246" x="6750050" y="3721100"/>
          <p14:tracePt t="118257" x="6762750" y="3733800"/>
          <p14:tracePt t="118264" x="6794500" y="3759200"/>
          <p14:tracePt t="118281" x="6826250" y="3790950"/>
          <p14:tracePt t="118298" x="6851650" y="3810000"/>
          <p14:tracePt t="118314" x="6858000" y="3822700"/>
          <p14:tracePt t="118331" x="6864350" y="3822700"/>
          <p14:tracePt t="118462" x="6864350" y="3829050"/>
          <p14:tracePt t="118478" x="6864350" y="3841750"/>
          <p14:tracePt t="118486" x="6845300" y="3860800"/>
          <p14:tracePt t="118497" x="6788150" y="3860800"/>
          <p14:tracePt t="118514" x="6648450" y="3822700"/>
          <p14:tracePt t="118531" x="6572250" y="3784600"/>
          <p14:tracePt t="118630" x="6572250" y="3778250"/>
          <p14:tracePt t="118694" x="6572250" y="3765550"/>
          <p14:tracePt t="118734" x="6559550" y="3759200"/>
          <p14:tracePt t="118742" x="6553200" y="3759200"/>
          <p14:tracePt t="118750" x="6546850" y="3752850"/>
          <p14:tracePt t="118774" x="6540500" y="3752850"/>
          <p14:tracePt t="118782" x="6534150" y="3752850"/>
          <p14:tracePt t="118798" x="6527800" y="3746500"/>
          <p14:tracePt t="118862" x="6527800" y="3752850"/>
          <p14:tracePt t="118878" x="6521450" y="3759200"/>
          <p14:tracePt t="118902" x="6521450" y="3765550"/>
          <p14:tracePt t="118910" x="6515100" y="3765550"/>
          <p14:tracePt t="118942" x="6508750" y="3765550"/>
          <p14:tracePt t="118982" x="6515100" y="3765550"/>
          <p14:tracePt t="119021" x="6521450" y="3765550"/>
          <p14:tracePt t="119046" x="6527800" y="3765550"/>
          <p14:tracePt t="119062" x="6534150" y="3771900"/>
          <p14:tracePt t="119078" x="6540500" y="3771900"/>
          <p14:tracePt t="119081" x="6546850" y="3778250"/>
          <p14:tracePt t="119102" x="6553200" y="3778250"/>
          <p14:tracePt t="119110" x="6565900" y="3778250"/>
          <p14:tracePt t="119114" x="6578600" y="3784600"/>
          <p14:tracePt t="119130" x="6610350" y="3790950"/>
          <p14:tracePt t="119148" x="6648450" y="3790950"/>
          <p14:tracePt t="119164" x="6686550" y="3797300"/>
          <p14:tracePt t="119181" x="6731000" y="3803650"/>
          <p14:tracePt t="119198" x="6781800" y="3816350"/>
          <p14:tracePt t="119215" x="6807200" y="3816350"/>
          <p14:tracePt t="119231" x="6838950" y="3816350"/>
          <p14:tracePt t="119248" x="6851650" y="3816350"/>
          <p14:tracePt t="119264" x="6864350" y="3816350"/>
          <p14:tracePt t="119281" x="6870700" y="3816350"/>
          <p14:tracePt t="119297" x="6883400" y="3816350"/>
          <p14:tracePt t="119613" x="6877050" y="3816350"/>
          <p14:tracePt t="119622" x="6858000" y="3816350"/>
          <p14:tracePt t="119623" x="6838950" y="3816350"/>
          <p14:tracePt t="119638" x="6762750" y="3803650"/>
          <p14:tracePt t="119648" x="6629400" y="3784600"/>
          <p14:tracePt t="119664" x="6445250" y="3765550"/>
          <p14:tracePt t="119681" x="6089650" y="3721100"/>
          <p14:tracePt t="119697" x="5810250" y="3695700"/>
          <p14:tracePt t="119714" x="5619750" y="3695700"/>
          <p14:tracePt t="119731" x="5429250" y="3695700"/>
          <p14:tracePt t="119748" x="5283200" y="3695700"/>
          <p14:tracePt t="119764" x="5149850" y="3695700"/>
          <p14:tracePt t="119781" x="5048250" y="3695700"/>
          <p14:tracePt t="119797" x="4889500" y="3676650"/>
          <p14:tracePt t="119814" x="4749800" y="3651250"/>
          <p14:tracePt t="119831" x="4572000" y="3632200"/>
          <p14:tracePt t="119848" x="4343400" y="3587750"/>
          <p14:tracePt t="119864" x="4057650" y="3556000"/>
          <p14:tracePt t="119881" x="3841750" y="3524250"/>
          <p14:tracePt t="119897" x="3676650" y="3498850"/>
          <p14:tracePt t="119914" x="3524250" y="3454400"/>
          <p14:tracePt t="119931" x="3403600" y="3416300"/>
          <p14:tracePt t="119948" x="3295650" y="3359150"/>
          <p14:tracePt t="119964" x="3238500" y="3302000"/>
          <p14:tracePt t="119981" x="3181350" y="3238500"/>
          <p14:tracePt t="119997" x="3117850" y="3117850"/>
          <p14:tracePt t="120015" x="3079750" y="3022600"/>
          <p14:tracePt t="120031" x="3048000" y="2921000"/>
          <p14:tracePt t="120048" x="3022600" y="2838450"/>
          <p14:tracePt t="120064" x="3016250" y="2794000"/>
          <p14:tracePt t="120081" x="3016250" y="2762250"/>
          <p14:tracePt t="120097" x="3016250" y="2749550"/>
          <p14:tracePt t="120114" x="3022600" y="2736850"/>
          <p14:tracePt t="120130" x="3028950" y="2730500"/>
          <p14:tracePt t="120148" x="3048000" y="2717800"/>
          <p14:tracePt t="120164" x="3054350" y="2711450"/>
          <p14:tracePt t="120181" x="3060700" y="2705100"/>
          <p14:tracePt t="120606" x="3079750" y="2692400"/>
          <p14:tracePt t="120614" x="3111500" y="2647950"/>
          <p14:tracePt t="120623" x="3124200" y="2622550"/>
          <p14:tracePt t="120631" x="3181350" y="2540000"/>
          <p14:tracePt t="120647" x="3232150" y="2470150"/>
          <p14:tracePt t="120664" x="3295650" y="2406650"/>
          <p14:tracePt t="120681" x="3333750" y="2381250"/>
          <p14:tracePt t="120697" x="3346450" y="2374900"/>
          <p14:tracePt t="120714" x="3359150" y="2368550"/>
          <p14:tracePt t="120798" x="3371850" y="2368550"/>
          <p14:tracePt t="120799" x="3397250" y="2368550"/>
          <p14:tracePt t="120814" x="3429000" y="2368550"/>
          <p14:tracePt t="120831" x="3486150" y="2368550"/>
          <p14:tracePt t="120832" x="3556000" y="2368550"/>
          <p14:tracePt t="120847" x="3651250" y="2381250"/>
          <p14:tracePt t="120864" x="3714750" y="2387600"/>
          <p14:tracePt t="120881" x="3771900" y="2400300"/>
          <p14:tracePt t="120898" x="3803650" y="2406650"/>
          <p14:tracePt t="120914" x="3822700" y="2413000"/>
          <p14:tracePt t="120931" x="3835400" y="2419350"/>
          <p14:tracePt t="120947" x="3841750" y="2419350"/>
          <p14:tracePt t="120982" x="3854450" y="2419350"/>
          <p14:tracePt t="120983" x="3867150" y="2432050"/>
          <p14:tracePt t="120998" x="3879850" y="2438400"/>
          <p14:tracePt t="121014" x="3886200" y="2451100"/>
          <p14:tracePt t="121031" x="3898900" y="2451100"/>
          <p14:tracePt t="121166" x="3898900" y="2457450"/>
          <p14:tracePt t="121173" x="3898900" y="2463800"/>
          <p14:tracePt t="121182" x="3898900" y="2482850"/>
          <p14:tracePt t="121198" x="3898900" y="2495550"/>
          <p14:tracePt t="121199" x="3898900" y="2514600"/>
          <p14:tracePt t="121214" x="3898900" y="2520950"/>
          <p14:tracePt t="121231" x="3898900" y="2533650"/>
          <p14:tracePt t="121247" x="3905250" y="2540000"/>
          <p14:tracePt t="121294" x="3905250" y="2546350"/>
          <p14:tracePt t="121334" x="3905250" y="2552700"/>
          <p14:tracePt t="121350" x="3905250" y="2559050"/>
          <p14:tracePt t="121374" x="3898900" y="2559050"/>
          <p14:tracePt t="121390" x="3879850" y="2565400"/>
          <p14:tracePt t="121398" x="3867150" y="2565400"/>
          <p14:tracePt t="121399" x="3835400" y="2578100"/>
          <p14:tracePt t="121414" x="3810000" y="2578100"/>
          <p14:tracePt t="121431" x="3784600" y="2584450"/>
          <p14:tracePt t="121447" x="3759200" y="2584450"/>
          <p14:tracePt t="121464" x="3740150" y="2584450"/>
          <p14:tracePt t="121480" x="3727450" y="2584450"/>
          <p14:tracePt t="121497" x="3708400" y="2584450"/>
          <p14:tracePt t="121514" x="3695700" y="2578100"/>
          <p14:tracePt t="121531" x="3683000" y="2571750"/>
          <p14:tracePt t="121547" x="3676650" y="2565400"/>
          <p14:tracePt t="121564" x="3663950" y="2559050"/>
          <p14:tracePt t="121580" x="3657600" y="2552700"/>
          <p14:tracePt t="121598" x="3644900" y="2540000"/>
          <p14:tracePt t="121758" x="3651250" y="2533650"/>
          <p14:tracePt t="121766" x="3683000" y="2533650"/>
          <p14:tracePt t="121774" x="3702050" y="2527300"/>
          <p14:tracePt t="121782" x="3759200" y="2527300"/>
          <p14:tracePt t="121797" x="3784600" y="2520950"/>
          <p14:tracePt t="121798" x="3810000" y="2520950"/>
          <p14:tracePt t="121814" x="3829050" y="2520950"/>
          <p14:tracePt t="122070" x="3822700" y="2520950"/>
          <p14:tracePt t="122078" x="3816350" y="2527300"/>
          <p14:tracePt t="122084" x="3803650" y="2540000"/>
          <p14:tracePt t="122098" x="3771900" y="2552700"/>
          <p14:tracePt t="122114" x="3752850" y="2559050"/>
          <p14:tracePt t="122131" x="3714750" y="2565400"/>
          <p14:tracePt t="122147" x="3683000" y="2565400"/>
          <p14:tracePt t="122164" x="3644900" y="2565400"/>
          <p14:tracePt t="122181" x="3600450" y="2565400"/>
          <p14:tracePt t="122198" x="3575050" y="2559050"/>
          <p14:tracePt t="122214" x="3556000" y="2552700"/>
          <p14:tracePt t="122231" x="3549650" y="2552700"/>
          <p14:tracePt t="122294" x="3549650" y="2546350"/>
          <p14:tracePt t="122342" x="3568700" y="2546350"/>
          <p14:tracePt t="122346" x="3587750" y="2546350"/>
          <p14:tracePt t="122356" x="3619500" y="2546350"/>
          <p14:tracePt t="122364" x="3702050" y="2546350"/>
          <p14:tracePt t="122380" x="3816350" y="2546350"/>
          <p14:tracePt t="122398" x="3873500" y="2552700"/>
          <p14:tracePt t="122415" x="3886200" y="2552700"/>
          <p14:tracePt t="122662" x="3854450" y="2552700"/>
          <p14:tracePt t="122670" x="3810000" y="2552700"/>
          <p14:tracePt t="122678" x="3759200" y="2552700"/>
          <p14:tracePt t="122681" x="3625850" y="2565400"/>
          <p14:tracePt t="122697" x="3530600" y="2565400"/>
          <p14:tracePt t="122714" x="3492500" y="2571750"/>
          <p14:tracePt t="122846" x="3517900" y="2571750"/>
          <p14:tracePt t="122856" x="3562350" y="2571750"/>
          <p14:tracePt t="122857" x="3613150" y="2571750"/>
          <p14:tracePt t="122864" x="3721100" y="2571750"/>
          <p14:tracePt t="122881" x="3790950" y="2571750"/>
          <p14:tracePt t="122897" x="3822700" y="2571750"/>
          <p14:tracePt t="122914" x="3829050" y="2571750"/>
          <p14:tracePt t="122998" x="3829050" y="2578100"/>
          <p14:tracePt t="123014" x="3816350" y="2590800"/>
          <p14:tracePt t="123014" x="3803650" y="2590800"/>
          <p14:tracePt t="123030" x="3771900" y="2597150"/>
          <p14:tracePt t="123038" x="3727450" y="2603500"/>
          <p14:tracePt t="123047" x="3695700" y="2603500"/>
          <p14:tracePt t="123063" x="3683000" y="2609850"/>
          <p14:tracePt t="123182" x="3708400" y="2609850"/>
          <p14:tracePt t="123190" x="3727450" y="2609850"/>
          <p14:tracePt t="123198" x="3771900" y="2597150"/>
          <p14:tracePt t="123222" x="3778250" y="2597150"/>
          <p14:tracePt t="123310" x="3759200" y="2597150"/>
          <p14:tracePt t="123317" x="3721100" y="2597150"/>
          <p14:tracePt t="123326" x="3683000" y="2597150"/>
          <p14:tracePt t="123334" x="3606800" y="2597150"/>
          <p14:tracePt t="123346" x="3549650" y="2597150"/>
          <p14:tracePt t="123364" x="3536950" y="2590800"/>
          <p14:tracePt t="123446" x="3530600" y="2590800"/>
          <p14:tracePt t="123462" x="3536950" y="2578100"/>
          <p14:tracePt t="123470" x="3556000" y="2571750"/>
          <p14:tracePt t="123480" x="3581400" y="2571750"/>
          <p14:tracePt t="123481" x="3638550" y="2571750"/>
          <p14:tracePt t="123497" x="3683000" y="2571750"/>
          <p14:tracePt t="123514" x="3708400" y="2571750"/>
          <p14:tracePt t="123622" x="3702050" y="2571750"/>
          <p14:tracePt t="123630" x="3683000" y="2571750"/>
          <p14:tracePt t="123647" x="3676650" y="2571750"/>
          <p14:tracePt t="123648" x="3657600" y="2571750"/>
          <p14:tracePt t="123664" x="3651250" y="2571750"/>
          <p14:tracePt t="124430" x="3638550" y="2571750"/>
          <p14:tracePt t="124430" x="3625850" y="2571750"/>
          <p14:tracePt t="124447" x="3613150" y="2571750"/>
          <p14:tracePt t="124448" x="3556000" y="2584450"/>
          <p14:tracePt t="124464" x="3517900" y="2590800"/>
          <p14:tracePt t="124480" x="3473450" y="2590800"/>
          <p14:tracePt t="124497" x="3429000" y="2590800"/>
          <p14:tracePt t="124513" x="3397250" y="2597150"/>
          <p14:tracePt t="124531" x="3378200" y="2603500"/>
          <p14:tracePt t="124547" x="3365500" y="2603500"/>
          <p14:tracePt t="124564" x="3359150" y="2603500"/>
          <p14:tracePt t="124580" x="3333750" y="2609850"/>
          <p14:tracePt t="124598" x="3302000" y="2616200"/>
          <p14:tracePt t="124614" x="3257550" y="2622550"/>
          <p14:tracePt t="124631" x="3181350" y="2647950"/>
          <p14:tracePt t="124647" x="3117850" y="2667000"/>
          <p14:tracePt t="124664" x="3060700" y="2679700"/>
          <p14:tracePt t="124680" x="3028950" y="2698750"/>
          <p14:tracePt t="124697" x="3022600" y="2698750"/>
          <p14:tracePt t="126566" x="3016250" y="2698750"/>
          <p14:tracePt t="126571" x="2978150" y="2660650"/>
          <p14:tracePt t="126581" x="2965450" y="2622550"/>
          <p14:tracePt t="126582" x="2959100" y="2584450"/>
          <p14:tracePt t="126597" x="2940050" y="2457450"/>
          <p14:tracePt t="126614" x="2933700" y="2393950"/>
          <p14:tracePt t="126630" x="2933700" y="2362200"/>
          <p14:tracePt t="126647" x="2933700" y="2336800"/>
          <p14:tracePt t="126663" x="2933700" y="2317750"/>
          <p14:tracePt t="126681" x="2933700" y="2286000"/>
          <p14:tracePt t="126697" x="2933700" y="2247900"/>
          <p14:tracePt t="126714" x="2933700" y="2209800"/>
          <p14:tracePt t="126730" x="2933700" y="2171700"/>
          <p14:tracePt t="126747" x="2933700" y="2139950"/>
          <p14:tracePt t="126764" x="2933700" y="2101850"/>
          <p14:tracePt t="126780" x="2940050" y="2089150"/>
          <p14:tracePt t="126796" x="2940050" y="2076450"/>
          <p14:tracePt t="126933" x="2933700" y="2108200"/>
          <p14:tracePt t="126941" x="2901950" y="2197100"/>
          <p14:tracePt t="126949" x="2870200" y="2286000"/>
          <p14:tracePt t="126957" x="2863850" y="2381250"/>
          <p14:tracePt t="126965" x="2838450" y="2616200"/>
          <p14:tracePt t="126980" x="2851150" y="2800350"/>
          <p14:tracePt t="126997" x="2882900" y="3041650"/>
          <p14:tracePt t="127014" x="2889250" y="3194050"/>
          <p14:tracePt t="127030" x="2889250" y="3321050"/>
          <p14:tracePt t="127046" x="2889250" y="3416300"/>
          <p14:tracePt t="127062" x="2876550" y="3492500"/>
          <p14:tracePt t="127079" x="2870200" y="3549650"/>
          <p14:tracePt t="127096" x="2863850" y="3575050"/>
          <p14:tracePt t="127112" x="2863850" y="3581400"/>
          <p14:tracePt t="127129" x="2863850" y="3587750"/>
          <p14:tracePt t="127206" x="2863850" y="3594100"/>
          <p14:tracePt t="127253" x="2876550" y="3600450"/>
          <p14:tracePt t="127261" x="2921000" y="3600450"/>
          <p14:tracePt t="127264" x="2971800" y="3581400"/>
          <p14:tracePt t="127280" x="3009900" y="3543300"/>
          <p14:tracePt t="127296" x="3041650" y="3492500"/>
          <p14:tracePt t="127313" x="3041650" y="3422650"/>
          <p14:tracePt t="127329" x="3041650" y="3340100"/>
          <p14:tracePt t="127346" x="3016250" y="3270250"/>
          <p14:tracePt t="127362" x="2984500" y="3213100"/>
          <p14:tracePt t="127379" x="2952750" y="3168650"/>
          <p14:tracePt t="127396" x="2921000" y="3143250"/>
          <p14:tracePt t="127412" x="2876550" y="3105150"/>
          <p14:tracePt t="127429" x="2857500" y="3105150"/>
          <p14:tracePt t="127446" x="2851150" y="3105150"/>
          <p14:tracePt t="127462" x="2838450" y="3105150"/>
          <p14:tracePt t="127518" x="2832100" y="3105150"/>
          <p14:tracePt t="127526" x="2806700" y="3124200"/>
          <p14:tracePt t="127529" x="2787650" y="3168650"/>
          <p14:tracePt t="127547" x="2755900" y="3225800"/>
          <p14:tracePt t="127548" x="2679700" y="3346450"/>
          <p14:tracePt t="127564" x="2597150" y="3448050"/>
          <p14:tracePt t="127580" x="2527300" y="3575050"/>
          <p14:tracePt t="127598" x="2514600" y="3657600"/>
          <p14:tracePt t="127614" x="2514600" y="3740150"/>
          <p14:tracePt t="127630" x="2520950" y="3810000"/>
          <p14:tracePt t="127647" x="2546350" y="3867150"/>
          <p14:tracePt t="127664" x="2578100" y="3924300"/>
          <p14:tracePt t="127680" x="2609850" y="3968750"/>
          <p14:tracePt t="127697" x="2641600" y="4006850"/>
          <p14:tracePt t="127713" x="2660650" y="4025900"/>
          <p14:tracePt t="127729" x="2679700" y="4044950"/>
          <p14:tracePt t="127746" x="2692400" y="4057650"/>
          <p14:tracePt t="127763" x="2705100" y="4070350"/>
          <p14:tracePt t="127779" x="2762250" y="4083050"/>
          <p14:tracePt t="127796" x="2832100" y="4083050"/>
          <p14:tracePt t="127812" x="2940050" y="4083050"/>
          <p14:tracePt t="127829" x="2997200" y="4070350"/>
          <p14:tracePt t="127846" x="3041650" y="4038600"/>
          <p14:tracePt t="127864" x="3079750" y="3994150"/>
          <p14:tracePt t="127880" x="3086100" y="3924300"/>
          <p14:tracePt t="127897" x="3086100" y="3848100"/>
          <p14:tracePt t="127913" x="3086100" y="3759200"/>
          <p14:tracePt t="127930" x="3067050" y="3683000"/>
          <p14:tracePt t="127947" x="3028950" y="3600450"/>
          <p14:tracePt t="127964" x="2990850" y="3530600"/>
          <p14:tracePt t="127980" x="2940050" y="3454400"/>
          <p14:tracePt t="127997" x="2914650" y="3422650"/>
          <p14:tracePt t="128014" x="2882900" y="3384550"/>
          <p14:tracePt t="128030" x="2863850" y="3365500"/>
          <p14:tracePt t="128047" x="2838450" y="3340100"/>
          <p14:tracePt t="128064" x="2825750" y="3333750"/>
          <p14:tracePt t="128080" x="2813050" y="3327400"/>
          <p14:tracePt t="128097" x="2794000" y="3321050"/>
          <p14:tracePt t="128114" x="2781300" y="3314700"/>
          <p14:tracePt t="128130" x="2768600" y="3314700"/>
          <p14:tracePt t="128147" x="2755900" y="3314700"/>
          <p14:tracePt t="128163" x="2749550" y="3314700"/>
          <p14:tracePt t="128180" x="2736850" y="3314700"/>
          <p14:tracePt t="128196" x="2730500" y="3314700"/>
          <p14:tracePt t="128213" x="2711450" y="3321050"/>
          <p14:tracePt t="128229" x="2711450" y="3327400"/>
          <p14:tracePt t="128246" x="2705100" y="3327400"/>
          <p14:tracePt t="128262" x="2705100" y="3333750"/>
          <p14:tracePt t="128301" x="2705100" y="3340100"/>
          <p14:tracePt t="128909" x="2705100" y="3321050"/>
          <p14:tracePt t="128917" x="2692400" y="3244850"/>
          <p14:tracePt t="128925" x="2692400" y="3155950"/>
          <p14:tracePt t="128933" x="2692400" y="2978150"/>
          <p14:tracePt t="128948" x="2692400" y="2838450"/>
          <p14:tracePt t="128963" x="2692400" y="2724150"/>
          <p14:tracePt t="128981" x="2711450" y="2641600"/>
          <p14:tracePt t="128996" x="2730500" y="2571750"/>
          <p14:tracePt t="129012" x="2762250" y="2482850"/>
          <p14:tracePt t="129029" x="2787650" y="2425700"/>
          <p14:tracePt t="129046" x="2794000" y="2393950"/>
          <p14:tracePt t="129062" x="2806700" y="2374900"/>
          <p14:tracePt t="129079" x="2819400" y="2368550"/>
          <p14:tracePt t="129095" x="2819400" y="2362200"/>
          <p14:tracePt t="129112" x="2825750" y="2362200"/>
          <p14:tracePt t="129129" x="2832100" y="2362200"/>
          <p14:tracePt t="129165" x="2844800" y="2362200"/>
          <p14:tracePt t="129188" x="2863850" y="2355850"/>
          <p14:tracePt t="129198" x="2870200" y="2349500"/>
          <p14:tracePt t="129198" x="2882900" y="2343150"/>
          <p14:tracePt t="129214" x="2895600" y="2330450"/>
          <p14:tracePt t="129230" x="2914650" y="2317750"/>
          <p14:tracePt t="129246" x="2933700" y="2305050"/>
          <p14:tracePt t="129263" x="2946400" y="2292350"/>
          <p14:tracePt t="129279" x="2952750" y="2286000"/>
          <p14:tracePt t="129296" x="2965450" y="2273300"/>
          <p14:tracePt t="129312" x="2965450" y="2266950"/>
          <p14:tracePt t="129329" x="2965450" y="2260600"/>
          <p14:tracePt t="129346" x="2971800" y="2254250"/>
          <p14:tracePt t="129517" x="2971800" y="2266950"/>
          <p14:tracePt t="129527" x="2971800" y="2286000"/>
          <p14:tracePt t="129533" x="2952750" y="2317750"/>
          <p14:tracePt t="129533" x="2946400" y="2336800"/>
          <p14:tracePt t="129549" x="2927350" y="2381250"/>
          <p14:tracePt t="129550" x="2927350" y="2393950"/>
          <p14:tracePt t="129563" x="2921000" y="2432050"/>
          <p14:tracePt t="129580" x="2914650" y="2444750"/>
          <p14:tracePt t="129597" x="2914650" y="2451100"/>
          <p14:tracePt t="129614" x="2908300" y="2463800"/>
          <p14:tracePt t="129630" x="2901950" y="2508250"/>
          <p14:tracePt t="129647" x="2889250" y="2571750"/>
          <p14:tracePt t="129663" x="2882900" y="2667000"/>
          <p14:tracePt t="129680" x="2863850" y="2768600"/>
          <p14:tracePt t="129697" x="2857500" y="2851150"/>
          <p14:tracePt t="129714" x="2844800" y="2927350"/>
          <p14:tracePt t="129730" x="2832100" y="2990850"/>
          <p14:tracePt t="129746" x="2825750" y="3041650"/>
          <p14:tracePt t="129763" x="2825750" y="3073400"/>
          <p14:tracePt t="129779" x="2819400" y="3111500"/>
          <p14:tracePt t="129795" x="2813050" y="3130550"/>
          <p14:tracePt t="129812" x="2806700" y="3168650"/>
          <p14:tracePt t="129829" x="2806700" y="3181350"/>
          <p14:tracePt t="129846" x="2806700" y="3187700"/>
          <p14:tracePt t="129965" x="2806700" y="3162300"/>
          <p14:tracePt t="129970" x="2806700" y="3092450"/>
          <p14:tracePt t="129981" x="2806700" y="3022600"/>
          <p14:tracePt t="129982" x="2806700" y="2933700"/>
          <p14:tracePt t="129996" x="2806700" y="2667000"/>
          <p14:tracePt t="130013" x="2806700" y="2540000"/>
          <p14:tracePt t="130030" x="2806700" y="2438400"/>
          <p14:tracePt t="130047" x="2806700" y="2368550"/>
          <p14:tracePt t="130063" x="2813050" y="2330450"/>
          <p14:tracePt t="130080" x="2825750" y="2305050"/>
          <p14:tracePt t="130097" x="2825750" y="2298700"/>
          <p14:tracePt t="130113" x="2825750" y="2292350"/>
          <p14:tracePt t="130157" x="2832100" y="2286000"/>
          <p14:tracePt t="130213" x="2844800" y="2311400"/>
          <p14:tracePt t="130221" x="2857500" y="2362200"/>
          <p14:tracePt t="130229" x="2901950" y="2451100"/>
          <p14:tracePt t="130245" x="2921000" y="2489200"/>
          <p14:tracePt t="130246" x="2952750" y="2540000"/>
          <p14:tracePt t="130262" x="2978150" y="2571750"/>
          <p14:tracePt t="130279" x="2997200" y="2590800"/>
          <p14:tracePt t="130295" x="3022600" y="2603500"/>
          <p14:tracePt t="130313" x="3035300" y="2603500"/>
          <p14:tracePt t="130329" x="3048000" y="2609850"/>
          <p14:tracePt t="130346" x="3060700" y="2609850"/>
          <p14:tracePt t="130363" x="3073400" y="2603500"/>
          <p14:tracePt t="130380" x="3092450" y="2565400"/>
          <p14:tracePt t="130397" x="3092450" y="2527300"/>
          <p14:tracePt t="130412" x="3073400" y="2393950"/>
          <p14:tracePt t="130429" x="3035300" y="2298700"/>
          <p14:tracePt t="130446" x="3003550" y="2235200"/>
          <p14:tracePt t="130462" x="2971800" y="2178050"/>
          <p14:tracePt t="130479" x="2952750" y="2159000"/>
          <p14:tracePt t="130495" x="2927350" y="2133600"/>
          <p14:tracePt t="130512" x="2914650" y="2127250"/>
          <p14:tracePt t="130529" x="2901950" y="2127250"/>
          <p14:tracePt t="130545" x="2882900" y="2127250"/>
          <p14:tracePt t="130562" x="2851150" y="2127250"/>
          <p14:tracePt t="130579" x="2794000" y="2159000"/>
          <p14:tracePt t="130598" x="2749550" y="2197100"/>
          <p14:tracePt t="130614" x="2705100" y="2235200"/>
          <p14:tracePt t="130631" x="2673350" y="2298700"/>
          <p14:tracePt t="130646" x="2660650" y="2355850"/>
          <p14:tracePt t="130664" x="2647950" y="2419350"/>
          <p14:tracePt t="130680" x="2635250" y="2489200"/>
          <p14:tracePt t="130697" x="2628900" y="2552700"/>
          <p14:tracePt t="130713" x="2628900" y="2628900"/>
          <p14:tracePt t="130730" x="2628900" y="2686050"/>
          <p14:tracePt t="130747" x="2635250" y="2730500"/>
          <p14:tracePt t="130763" x="2654300" y="2774950"/>
          <p14:tracePt t="130781" x="2692400" y="2838450"/>
          <p14:tracePt t="130799" x="2717800" y="2863850"/>
          <p14:tracePt t="130815" x="2736850" y="2882900"/>
          <p14:tracePt t="130831" x="2781300" y="2908300"/>
          <p14:tracePt t="130847" x="2832100" y="2914650"/>
          <p14:tracePt t="130864" x="2882900" y="2914650"/>
          <p14:tracePt t="130881" x="2940050" y="2914650"/>
          <p14:tracePt t="130898" x="2990850" y="2882900"/>
          <p14:tracePt t="130914" x="3048000" y="2825750"/>
          <p14:tracePt t="130930" x="3079750" y="2755900"/>
          <p14:tracePt t="130947" x="3098800" y="2686050"/>
          <p14:tracePt t="130963" x="3105150" y="2597150"/>
          <p14:tracePt t="130980" x="3105150" y="2501900"/>
          <p14:tracePt t="130996" x="3105150" y="2432050"/>
          <p14:tracePt t="131013" x="3079750" y="2343150"/>
          <p14:tracePt t="131030" x="3048000" y="2279650"/>
          <p14:tracePt t="131046" x="3028950" y="2260600"/>
          <p14:tracePt t="131063" x="3009900" y="2235200"/>
          <p14:tracePt t="131080" x="2990850" y="2222500"/>
          <p14:tracePt t="131097" x="2952750" y="2197100"/>
          <p14:tracePt t="131114" x="2927350" y="2190750"/>
          <p14:tracePt t="131131" x="2908300" y="2184400"/>
          <p14:tracePt t="131148" x="2882900" y="2184400"/>
          <p14:tracePt t="131164" x="2870200" y="2184400"/>
          <p14:tracePt t="131181" x="2851150" y="2184400"/>
          <p14:tracePt t="131181" x="2838450" y="2184400"/>
          <p14:tracePt t="131198" x="2806700" y="2216150"/>
          <p14:tracePt t="131215" x="2768600" y="2254250"/>
          <p14:tracePt t="131231" x="2743200" y="2298700"/>
          <p14:tracePt t="131247" x="2711450" y="2349500"/>
          <p14:tracePt t="131264" x="2692400" y="2387600"/>
          <p14:tracePt t="131280" x="2686050" y="2425700"/>
          <p14:tracePt t="131297" x="2673350" y="2457450"/>
          <p14:tracePt t="131313" x="2673350" y="2482850"/>
          <p14:tracePt t="131330" x="2673350" y="2508250"/>
          <p14:tracePt t="131346" x="2673350" y="2527300"/>
          <p14:tracePt t="131364" x="2673350" y="2533650"/>
          <p14:tracePt t="131380" x="2673350" y="2540000"/>
          <p14:tracePt t="131397" x="2673350" y="2546350"/>
          <p14:tracePt t="131478" x="2679700" y="2546350"/>
          <p14:tracePt t="131686" x="2686050" y="2559050"/>
          <p14:tracePt t="131694" x="2698750" y="2571750"/>
          <p14:tracePt t="131702" x="2705100" y="2584450"/>
          <p14:tracePt t="131714" x="2711450" y="2597150"/>
          <p14:tracePt t="131718" x="2743200" y="2635250"/>
          <p14:tracePt t="131731" x="2774950" y="2679700"/>
          <p14:tracePt t="131748" x="2800350" y="2705100"/>
          <p14:tracePt t="131765" x="2825750" y="2730500"/>
          <p14:tracePt t="131781" x="2876550" y="2743200"/>
          <p14:tracePt t="131798" x="2908300" y="2755900"/>
          <p14:tracePt t="131815" x="2946400" y="2755900"/>
          <p14:tracePt t="131831" x="2990850" y="2749550"/>
          <p14:tracePt t="131847" x="3016250" y="2724150"/>
          <p14:tracePt t="131864" x="3041650" y="2686050"/>
          <p14:tracePt t="131881" x="3073400" y="2628900"/>
          <p14:tracePt t="131898" x="3092450" y="2590800"/>
          <p14:tracePt t="131914" x="3098800" y="2559050"/>
          <p14:tracePt t="131931" x="3105150" y="2520950"/>
          <p14:tracePt t="131947" x="3105150" y="2476500"/>
          <p14:tracePt t="131965" x="3105150" y="2438400"/>
          <p14:tracePt t="131981" x="3092450" y="2381250"/>
          <p14:tracePt t="131981" x="3073400" y="2355850"/>
          <p14:tracePt t="131998" x="3048000" y="2317750"/>
          <p14:tracePt t="132014" x="3022600" y="2286000"/>
          <p14:tracePt t="132031" x="2984500" y="2254250"/>
          <p14:tracePt t="132047" x="2946400" y="2241550"/>
          <p14:tracePt t="132064" x="2921000" y="2228850"/>
          <p14:tracePt t="132081" x="2882900" y="2228850"/>
          <p14:tracePt t="132097" x="2844800" y="2228850"/>
          <p14:tracePt t="132114" x="2806700" y="2228850"/>
          <p14:tracePt t="132131" x="2768600" y="2235200"/>
          <p14:tracePt t="132148" x="2730500" y="2247900"/>
          <p14:tracePt t="132164" x="2686050" y="2279650"/>
          <p14:tracePt t="132181" x="2641600" y="2305050"/>
          <p14:tracePt t="132198" x="2609850" y="2336800"/>
          <p14:tracePt t="132214" x="2597150" y="2355850"/>
          <p14:tracePt t="132231" x="2584450" y="2393950"/>
          <p14:tracePt t="132247" x="2571750" y="2444750"/>
          <p14:tracePt t="132264" x="2559050" y="2489200"/>
          <p14:tracePt t="132282" x="2559050" y="2546350"/>
          <p14:tracePt t="132297" x="2559050" y="2609850"/>
          <p14:tracePt t="132315" x="2559050" y="2660650"/>
          <p14:tracePt t="132331" x="2584450" y="2717800"/>
          <p14:tracePt t="132348" x="2609850" y="2781300"/>
          <p14:tracePt t="132364" x="2635250" y="2825750"/>
          <p14:tracePt t="132381" x="2667000" y="2857500"/>
          <p14:tracePt t="132397" x="2717800" y="2895600"/>
          <p14:tracePt t="132415" x="2768600" y="2908300"/>
          <p14:tracePt t="132431" x="2819400" y="2914650"/>
          <p14:tracePt t="132448" x="2882900" y="2914650"/>
          <p14:tracePt t="132464" x="2927350" y="2914650"/>
          <p14:tracePt t="132482" x="2971800" y="2895600"/>
          <p14:tracePt t="132498" x="3009900" y="2863850"/>
          <p14:tracePt t="132514" x="3028950" y="2838450"/>
          <p14:tracePt t="132530" x="3054350" y="2787650"/>
          <p14:tracePt t="132547" x="3067050" y="2736850"/>
          <p14:tracePt t="132563" x="3073400" y="2673350"/>
          <p14:tracePt t="132581" x="3086100" y="2609850"/>
          <p14:tracePt t="132597" x="3092450" y="2520950"/>
          <p14:tracePt t="132615" x="3092450" y="2470150"/>
          <p14:tracePt t="132631" x="3086100" y="2432050"/>
          <p14:tracePt t="132648" x="3067050" y="2381250"/>
          <p14:tracePt t="132664" x="3048000" y="2349500"/>
          <p14:tracePt t="132681" x="3041650" y="2330450"/>
          <p14:tracePt t="132697" x="3035300" y="2317750"/>
          <p14:tracePt t="132715" x="3016250" y="2298700"/>
          <p14:tracePt t="132731" x="3009900" y="2298700"/>
          <p14:tracePt t="132748" x="2997200" y="2292350"/>
          <p14:tracePt t="132764" x="2984500" y="2286000"/>
          <p14:tracePt t="132781" x="2971800" y="2286000"/>
          <p14:tracePt t="132797" x="2959100" y="2286000"/>
          <p14:tracePt t="132815" x="2946400" y="2286000"/>
          <p14:tracePt t="132831" x="2933700" y="2286000"/>
          <p14:tracePt t="132848" x="2921000" y="2286000"/>
          <p14:tracePt t="132864" x="2914650" y="2286000"/>
          <p14:tracePt t="132881" x="2901950" y="2286000"/>
          <p14:tracePt t="132898" x="2876550" y="2286000"/>
          <p14:tracePt t="132915" x="2844800" y="2298700"/>
          <p14:tracePt t="132931" x="2806700" y="2330450"/>
          <p14:tracePt t="132948" x="2768600" y="2362200"/>
          <p14:tracePt t="132964" x="2736850" y="2393950"/>
          <p14:tracePt t="132981" x="2717800" y="2413000"/>
          <p14:tracePt t="132997" x="2711450" y="2425700"/>
          <p14:tracePt t="133014" x="2705100" y="2438400"/>
          <p14:tracePt t="133054" x="2705100" y="2444750"/>
          <p14:tracePt t="133094" x="2698750" y="2457450"/>
          <p14:tracePt t="133110" x="2692400" y="2457450"/>
          <p14:tracePt t="133142" x="2692400" y="2470150"/>
          <p14:tracePt t="133150" x="2686050" y="2470150"/>
          <p14:tracePt t="133166" x="2686050" y="2476500"/>
          <p14:tracePt t="133171" x="2686050" y="2482850"/>
          <p14:tracePt t="133181" x="2679700" y="2489200"/>
          <p14:tracePt t="133197" x="2673350" y="2495550"/>
          <p14:tracePt t="133238" x="2667000" y="2501900"/>
          <p14:tracePt t="133262" x="2667000" y="2508250"/>
          <p14:tracePt t="133503" x="2673350" y="2508250"/>
          <p14:tracePt t="133510" x="2679700" y="2508250"/>
          <p14:tracePt t="133518" x="2679700" y="2501900"/>
          <p14:tracePt t="133526" x="2692400" y="2501900"/>
          <p14:tracePt t="133534" x="2698750" y="2495550"/>
          <p14:tracePt t="133547" x="2711450" y="2489200"/>
          <p14:tracePt t="133563" x="2730500" y="2476500"/>
          <p14:tracePt t="133580" x="2743200" y="2463800"/>
          <p14:tracePt t="133598" x="2781300" y="2444750"/>
          <p14:tracePt t="133614" x="2819400" y="2432050"/>
          <p14:tracePt t="133630" x="2851150" y="2419350"/>
          <p14:tracePt t="133647" x="2889250" y="2400300"/>
          <p14:tracePt t="133664" x="2927350" y="2387600"/>
          <p14:tracePt t="133681" x="2971800" y="2362200"/>
          <p14:tracePt t="133697" x="3003550" y="2355850"/>
          <p14:tracePt t="133714" x="3028950" y="2343150"/>
          <p14:tracePt t="133731" x="3067050" y="2330450"/>
          <p14:tracePt t="133747" x="3098800" y="2317750"/>
          <p14:tracePt t="133764" x="3143250" y="2298700"/>
          <p14:tracePt t="133781" x="3200400" y="2266950"/>
          <p14:tracePt t="133798" x="3321050" y="2222500"/>
          <p14:tracePt t="133815" x="3416300" y="2197100"/>
          <p14:tracePt t="133831" x="3505200" y="2178050"/>
          <p14:tracePt t="133847" x="3587750" y="2159000"/>
          <p14:tracePt t="133864" x="3638550" y="2152650"/>
          <p14:tracePt t="133881" x="3676650" y="2152650"/>
          <p14:tracePt t="133897" x="3759200" y="2178050"/>
          <p14:tracePt t="133914" x="3886200" y="2266950"/>
          <p14:tracePt t="133931" x="4146550" y="2438400"/>
          <p14:tracePt t="133947" x="4565650" y="2705100"/>
          <p14:tracePt t="133965" x="4984750" y="2965450"/>
          <p14:tracePt t="133981" x="5499100" y="3232150"/>
          <p14:tracePt t="133999" x="5664200" y="3302000"/>
          <p14:tracePt t="134014" x="5765800" y="3340100"/>
          <p14:tracePt t="134031" x="5803900" y="3346450"/>
          <p14:tracePt t="134047" x="5816600" y="3346450"/>
          <p14:tracePt t="134102" x="5822950" y="3346450"/>
          <p14:tracePt t="134110" x="5822950" y="3340100"/>
          <p14:tracePt t="134118" x="5822950" y="3333750"/>
          <p14:tracePt t="134126" x="5829300" y="3327400"/>
          <p14:tracePt t="134131" x="5829300" y="3314700"/>
          <p14:tracePt t="134214" x="5829300" y="3308350"/>
          <p14:tracePt t="134222" x="5816600" y="3308350"/>
          <p14:tracePt t="134231" x="5803900" y="3308350"/>
          <p14:tracePt t="134231" x="5759450" y="3308350"/>
          <p14:tracePt t="134247" x="5695950" y="3308350"/>
          <p14:tracePt t="134264" x="5632450" y="3308350"/>
          <p14:tracePt t="134281" x="5588000" y="3308350"/>
          <p14:tracePt t="134298" x="5543550" y="3314700"/>
          <p14:tracePt t="134314" x="5518150" y="3321050"/>
          <p14:tracePt t="134331" x="5492750" y="3321050"/>
          <p14:tracePt t="134347" x="5467350" y="3327400"/>
          <p14:tracePt t="134364" x="5448300" y="3327400"/>
          <p14:tracePt t="134381" x="5422900" y="3333750"/>
          <p14:tracePt t="134398" x="5416550" y="3333750"/>
          <p14:tracePt t="134415" x="5410200" y="3333750"/>
          <p14:tracePt t="134431" x="5397500" y="3333750"/>
          <p14:tracePt t="134447" x="5391150" y="3333750"/>
          <p14:tracePt t="134464" x="5378450" y="3333750"/>
          <p14:tracePt t="134481" x="5372100" y="3333750"/>
          <p14:tracePt t="134498" x="5365750" y="3333750"/>
          <p14:tracePt t="134566" x="5353050" y="3333750"/>
          <p14:tracePt t="134574" x="5346700" y="3333750"/>
          <p14:tracePt t="134581" x="5334000" y="3352800"/>
          <p14:tracePt t="134590" x="5327650" y="3397250"/>
          <p14:tracePt t="134596" x="5321300" y="3594100"/>
          <p14:tracePt t="134614" x="5384800" y="3778250"/>
          <p14:tracePt t="134631" x="5543550" y="4013200"/>
          <p14:tracePt t="134647" x="5772150" y="4210050"/>
          <p14:tracePt t="134664" x="5994400" y="4337050"/>
          <p14:tracePt t="134681" x="6184900" y="4400550"/>
          <p14:tracePt t="134698" x="6292850" y="4438650"/>
          <p14:tracePt t="134714" x="6350000" y="4438650"/>
          <p14:tracePt t="134731" x="6362700" y="4438650"/>
          <p14:tracePt t="134910" x="6362700" y="4451350"/>
          <p14:tracePt t="134918" x="6356350" y="4457700"/>
          <p14:tracePt t="134931" x="6343650" y="4470400"/>
          <p14:tracePt t="134932" x="6318250" y="4489450"/>
          <p14:tracePt t="134947" x="6305550" y="4508500"/>
          <p14:tracePt t="134964" x="6299200" y="4521200"/>
          <p14:tracePt t="134981" x="6299200" y="4533900"/>
          <p14:tracePt t="134998" x="6299200" y="4540250"/>
          <p14:tracePt t="135015" x="6299200" y="4552950"/>
          <p14:tracePt t="135031" x="6299200" y="4559300"/>
          <p14:tracePt t="135047" x="6299200" y="4572000"/>
          <p14:tracePt t="135064" x="6299200" y="4584700"/>
          <p14:tracePt t="135081" x="6299200" y="4591050"/>
          <p14:tracePt t="135398" x="6299200" y="4565650"/>
          <p14:tracePt t="135406" x="6299200" y="4527550"/>
          <p14:tracePt t="135414" x="6292850" y="4438650"/>
          <p14:tracePt t="135432" x="6286500" y="4394200"/>
          <p14:tracePt t="135432" x="6286500" y="4305300"/>
          <p14:tracePt t="135447" x="6286500" y="4235450"/>
          <p14:tracePt t="135464" x="6286500" y="4191000"/>
          <p14:tracePt t="135481" x="6305550" y="4152900"/>
          <p14:tracePt t="135497" x="6318250" y="4108450"/>
          <p14:tracePt t="135515" x="6337300" y="4076700"/>
          <p14:tracePt t="135531" x="6350000" y="4057650"/>
          <p14:tracePt t="135547" x="6350000" y="4044950"/>
          <p14:tracePt t="135580" x="6356350" y="4038600"/>
          <p14:tracePt t="135774" x="6337300" y="4038600"/>
          <p14:tracePt t="135790" x="6229350" y="4025900"/>
          <p14:tracePt t="135791" x="6159500" y="4019550"/>
          <p14:tracePt t="135798" x="6026150" y="4006850"/>
          <p14:tracePt t="135815" x="5892800" y="4006850"/>
          <p14:tracePt t="135831" x="5753100" y="4006850"/>
          <p14:tracePt t="135848" x="5613400" y="4006850"/>
          <p14:tracePt t="135864" x="5467350" y="3994150"/>
          <p14:tracePt t="135881" x="5308600" y="3968750"/>
          <p14:tracePt t="135897" x="5130800" y="3949700"/>
          <p14:tracePt t="135914" x="4953000" y="3949700"/>
          <p14:tracePt t="135931" x="4768850" y="3949700"/>
          <p14:tracePt t="135948" x="4622800" y="3949700"/>
          <p14:tracePt t="135964" x="4527550" y="3949700"/>
          <p14:tracePt t="135981" x="4483100" y="3949700"/>
          <p14:tracePt t="135997" x="4464050" y="3949700"/>
          <p14:tracePt t="136015" x="4457700" y="3949700"/>
          <p14:tracePt t="136031" x="4432300" y="3949700"/>
          <p14:tracePt t="136048" x="4394200" y="3943350"/>
          <p14:tracePt t="136064" x="4330700" y="3930650"/>
          <p14:tracePt t="136081" x="4267200" y="3917950"/>
          <p14:tracePt t="136097" x="4171950" y="3892550"/>
          <p14:tracePt t="136114" x="4108450" y="3867150"/>
          <p14:tracePt t="136130" x="4044950" y="3848100"/>
          <p14:tracePt t="136147" x="4000500" y="3841750"/>
          <p14:tracePt t="136164" x="3975100" y="3829050"/>
          <p14:tracePt t="136181" x="3949700" y="3829050"/>
          <p14:tracePt t="136197" x="3924300" y="3829050"/>
          <p14:tracePt t="136214" x="3917950" y="3829050"/>
          <p14:tracePt t="136231" x="3911600" y="3829050"/>
          <p14:tracePt t="136247" x="3905250" y="3829050"/>
          <p14:tracePt t="136264" x="3905250" y="3848100"/>
          <p14:tracePt t="136281" x="3949700" y="3911600"/>
          <p14:tracePt t="136297" x="4083050" y="4019550"/>
          <p14:tracePt t="136314" x="4381500" y="4210050"/>
          <p14:tracePt t="136331" x="4870450" y="4425950"/>
          <p14:tracePt t="136348" x="5410200" y="4648200"/>
          <p14:tracePt t="136364" x="5975350" y="4806950"/>
          <p14:tracePt t="136381" x="6413500" y="4927600"/>
          <p14:tracePt t="136397" x="6788150" y="5022850"/>
          <p14:tracePt t="136414" x="6889750" y="5041900"/>
          <p14:tracePt t="136431" x="6940550" y="5041900"/>
          <p14:tracePt t="136448" x="6946900" y="5041900"/>
          <p14:tracePt t="136464" x="6959600" y="5041900"/>
          <p14:tracePt t="136481" x="6972300" y="5035550"/>
          <p14:tracePt t="136497" x="6985000" y="5022850"/>
          <p14:tracePt t="136514" x="6997700" y="5016500"/>
          <p14:tracePt t="136531" x="7016750" y="4997450"/>
          <p14:tracePt t="136548" x="7035800" y="4984750"/>
          <p14:tracePt t="136564" x="7061200" y="4959350"/>
          <p14:tracePt t="136581" x="7080250" y="4933950"/>
          <p14:tracePt t="136597" x="7112000" y="4857750"/>
          <p14:tracePt t="136615" x="7137400" y="4800600"/>
          <p14:tracePt t="136630" x="7137400" y="4749800"/>
          <p14:tracePt t="136647" x="7137400" y="4737100"/>
          <p14:tracePt t="136663" x="7143750" y="4724400"/>
          <p14:tracePt t="136781" x="7143750" y="4730750"/>
          <p14:tracePt t="136789" x="7137400" y="4743450"/>
          <p14:tracePt t="136798" x="7118350" y="4762500"/>
          <p14:tracePt t="136814" x="7112000" y="4768850"/>
          <p14:tracePt t="136815" x="7086600" y="4781550"/>
          <p14:tracePt t="136831" x="7067550" y="4794250"/>
          <p14:tracePt t="136847" x="7035800" y="4800600"/>
          <p14:tracePt t="136864" x="7016750" y="4806950"/>
          <p14:tracePt t="136881" x="6991350" y="4806950"/>
          <p14:tracePt t="136897" x="6978650" y="4806950"/>
          <p14:tracePt t="136914" x="6965950" y="4806950"/>
          <p14:tracePt t="136931" x="6940550" y="4800600"/>
          <p14:tracePt t="136948" x="6921500" y="4794250"/>
          <p14:tracePt t="136964" x="6896100" y="4781550"/>
          <p14:tracePt t="136981" x="6870700" y="4768850"/>
          <p14:tracePt t="136997" x="6858000" y="4768850"/>
          <p14:tracePt t="137014" x="6845300" y="4768850"/>
          <p14:tracePt t="137031" x="6845300" y="4762500"/>
          <p14:tracePt t="137254" x="6851650" y="4756150"/>
          <p14:tracePt t="137278" x="6858000" y="4756150"/>
          <p14:tracePt t="137286" x="6858000" y="4749800"/>
          <p14:tracePt t="137293" x="6870700" y="4743450"/>
          <p14:tracePt t="137334" x="6883400" y="4737100"/>
          <p14:tracePt t="137646" x="6883400" y="4724400"/>
          <p14:tracePt t="137670" x="6883400" y="4718050"/>
          <p14:tracePt t="137693" x="6883400" y="4711700"/>
          <p14:tracePt t="137710" x="6883400" y="4705350"/>
          <p14:tracePt t="137726" x="6883400" y="4699000"/>
          <p14:tracePt t="138614" x="6889750" y="4692650"/>
          <p14:tracePt t="138654" x="6896100" y="4679950"/>
          <p14:tracePt t="138950" x="6883400" y="4679950"/>
          <p14:tracePt t="138957" x="6870700" y="4679950"/>
          <p14:tracePt t="138982" x="6864350" y="4679950"/>
          <p14:tracePt t="139406" x="6877050" y="4679950"/>
          <p14:tracePt t="139414" x="6896100" y="4673600"/>
          <p14:tracePt t="139422" x="6902450" y="4673600"/>
          <p14:tracePt t="139423" x="6915150" y="4667250"/>
          <p14:tracePt t="139431" x="6946900" y="4660900"/>
          <p14:tracePt t="139449" x="6965950" y="4654550"/>
          <p14:tracePt t="139463" x="6991350" y="4641850"/>
          <p14:tracePt t="139481" x="7016750" y="4635500"/>
          <p14:tracePt t="139497" x="7042150" y="4629150"/>
          <p14:tracePt t="139514" x="7061200" y="4622800"/>
          <p14:tracePt t="139530" x="7073900" y="4622800"/>
          <p14:tracePt t="139547" x="7092950" y="4616450"/>
          <p14:tracePt t="139564" x="7099300" y="4616450"/>
          <p14:tracePt t="139564" x="7105650" y="4616450"/>
          <p14:tracePt t="139597" x="7118350" y="4603750"/>
          <p14:tracePt t="139598" x="7124700" y="4603750"/>
          <p14:tracePt t="139614" x="7137400" y="4597400"/>
          <p14:tracePt t="139630" x="7143750" y="4597400"/>
          <p14:tracePt t="139670" x="7150100" y="4597400"/>
          <p14:tracePt t="139782" x="7156450" y="4591050"/>
          <p14:tracePt t="139790" x="7169150" y="4584700"/>
          <p14:tracePt t="139790" x="7175500" y="4584700"/>
          <p14:tracePt t="139813" x="7181850" y="4584700"/>
          <p14:tracePt t="139822" x="7188200" y="4578350"/>
          <p14:tracePt t="140038" x="7194550" y="4578350"/>
          <p14:tracePt t="140046" x="7213600" y="4572000"/>
          <p14:tracePt t="140054" x="7219950" y="4572000"/>
          <p14:tracePt t="140062" x="7232650" y="4572000"/>
          <p14:tracePt t="140067" x="7251700" y="4565650"/>
          <p14:tracePt t="140081" x="7258050" y="4565650"/>
          <p14:tracePt t="140097" x="7264400" y="4559300"/>
          <p14:tracePt t="140114" x="7270750" y="4559300"/>
          <p14:tracePt t="140130" x="7283450" y="4559300"/>
          <p14:tracePt t="140147" x="7289800" y="4559300"/>
          <p14:tracePt t="140182" x="7296150" y="4559300"/>
          <p14:tracePt t="140214" x="7302500" y="4559300"/>
          <p14:tracePt t="140229" x="7308850" y="4559300"/>
          <p14:tracePt t="140253" x="7315200" y="4552950"/>
          <p14:tracePt t="141262" x="7321550" y="4546600"/>
          <p14:tracePt t="141263" x="7302500" y="4521200"/>
          <p14:tracePt t="141280" x="7258050" y="4495800"/>
          <p14:tracePt t="141281" x="7092950" y="4406900"/>
          <p14:tracePt t="141299" x="6800850" y="4254500"/>
          <p14:tracePt t="141315" x="6438900" y="4108450"/>
          <p14:tracePt t="141332" x="6019800" y="3937000"/>
          <p14:tracePt t="141347" x="5524500" y="3721100"/>
          <p14:tracePt t="141364" x="5092700" y="3536950"/>
          <p14:tracePt t="141380" x="4508500" y="3321050"/>
          <p14:tracePt t="141398" x="4298950" y="3238500"/>
          <p14:tracePt t="141414" x="4159250" y="3168650"/>
          <p14:tracePt t="141431" x="4070350" y="3130550"/>
          <p14:tracePt t="141447" x="3987800" y="3098800"/>
          <p14:tracePt t="141464" x="3930650" y="3073400"/>
          <p14:tracePt t="141480" x="3886200" y="3054350"/>
          <p14:tracePt t="141497" x="3854450" y="3041650"/>
          <p14:tracePt t="141513" x="3829050" y="3028950"/>
          <p14:tracePt t="141530" x="3797300" y="3016250"/>
          <p14:tracePt t="141547" x="3765550" y="2997200"/>
          <p14:tracePt t="141564" x="3727450" y="2978150"/>
          <p14:tracePt t="141580" x="3625850" y="2908300"/>
          <p14:tracePt t="141598" x="3556000" y="2863850"/>
          <p14:tracePt t="141614" x="3473450" y="2819400"/>
          <p14:tracePt t="141630" x="3384550" y="2781300"/>
          <p14:tracePt t="141647" x="3327400" y="2762250"/>
          <p14:tracePt t="141664" x="3257550" y="2743200"/>
          <p14:tracePt t="141680" x="3206750" y="2736850"/>
          <p14:tracePt t="141697" x="3155950" y="2736850"/>
          <p14:tracePt t="141713" x="3117850" y="2736850"/>
          <p14:tracePt t="141731" x="3086100" y="2736850"/>
          <p14:tracePt t="141747" x="3048000" y="2736850"/>
          <p14:tracePt t="141764" x="3009900" y="2736850"/>
          <p14:tracePt t="141780" x="2984500" y="2743200"/>
          <p14:tracePt t="141797" x="2952750" y="2743200"/>
          <p14:tracePt t="141814" x="2946400" y="2743200"/>
          <p14:tracePt t="141831" x="2933700" y="2749550"/>
          <p14:tracePt t="141847" x="2914650" y="2762250"/>
          <p14:tracePt t="141864" x="2901950" y="2781300"/>
          <p14:tracePt t="141880" x="2870200" y="2825750"/>
          <p14:tracePt t="141897" x="2844800" y="2863850"/>
          <p14:tracePt t="141913" x="2825750" y="2927350"/>
          <p14:tracePt t="141930" x="2806700" y="3009900"/>
          <p14:tracePt t="141947" x="2794000" y="3073400"/>
          <p14:tracePt t="141964" x="2787650" y="3143250"/>
          <p14:tracePt t="141980" x="2781300" y="3200400"/>
          <p14:tracePt t="141980" x="2781300" y="3219450"/>
          <p14:tracePt t="141997" x="2781300" y="3270250"/>
          <p14:tracePt t="142014" x="2781300" y="3321050"/>
          <p14:tracePt t="142030" x="2781300" y="3378200"/>
          <p14:tracePt t="142047" x="2781300" y="3416300"/>
          <p14:tracePt t="142101" x="2781300" y="3429000"/>
          <p14:tracePt t="142118" x="2781300" y="3441700"/>
          <p14:tracePt t="142119" x="2781300" y="3448050"/>
          <p14:tracePt t="142130" x="2781300" y="3454400"/>
          <p14:tracePt t="142147" x="2787650" y="3473450"/>
          <p14:tracePt t="142164" x="2800350" y="3486150"/>
          <p14:tracePt t="142180" x="2819400" y="3505200"/>
          <p14:tracePt t="142197" x="2857500" y="3536950"/>
          <p14:tracePt t="142214" x="2895600" y="3543300"/>
          <p14:tracePt t="142230" x="2959100" y="3549650"/>
          <p14:tracePt t="142247" x="3028950" y="3549650"/>
          <p14:tracePt t="142264" x="3105150" y="3511550"/>
          <p14:tracePt t="142281" x="3130550" y="3473450"/>
          <p14:tracePt t="142297" x="3149600" y="3409950"/>
          <p14:tracePt t="142314" x="3149600" y="3346450"/>
          <p14:tracePt t="142330" x="3136900" y="3302000"/>
          <p14:tracePt t="142347" x="3124200" y="3276600"/>
          <p14:tracePt t="142364" x="3105150" y="3251200"/>
          <p14:tracePt t="142381" x="3079750" y="3213100"/>
          <p14:tracePt t="142397" x="3048000" y="3168650"/>
          <p14:tracePt t="142414" x="3022600" y="3149600"/>
          <p14:tracePt t="142430" x="2990850" y="3136900"/>
          <p14:tracePt t="142447" x="2965450" y="3130550"/>
          <p14:tracePt t="142464" x="2933700" y="3124200"/>
          <p14:tracePt t="142481" x="2895600" y="3124200"/>
          <p14:tracePt t="142497" x="2863850" y="3130550"/>
          <p14:tracePt t="142514" x="2819400" y="3149600"/>
          <p14:tracePt t="142530" x="2794000" y="3168650"/>
          <p14:tracePt t="142547" x="2762250" y="3194050"/>
          <p14:tracePt t="142564" x="2730500" y="3219450"/>
          <p14:tracePt t="142580" x="2698750" y="3251200"/>
          <p14:tracePt t="142597" x="2660650" y="3314700"/>
          <p14:tracePt t="142615" x="2635250" y="3365500"/>
          <p14:tracePt t="142630" x="2622550" y="3422650"/>
          <p14:tracePt t="142647" x="2616200" y="3460750"/>
          <p14:tracePt t="142663" x="2609850" y="3505200"/>
          <p14:tracePt t="142680" x="2609850" y="3556000"/>
          <p14:tracePt t="142697" x="2609850" y="3594100"/>
          <p14:tracePt t="142714" x="2609850" y="3619500"/>
          <p14:tracePt t="142730" x="2609850" y="3638550"/>
          <p14:tracePt t="142747" x="2609850" y="3651250"/>
          <p14:tracePt t="142763" x="2609850" y="3676650"/>
          <p14:tracePt t="142780" x="2616200" y="3695700"/>
          <p14:tracePt t="142797" x="2628900" y="3740150"/>
          <p14:tracePt t="142814" x="2641600" y="3759200"/>
          <p14:tracePt t="142830" x="2647950" y="3784600"/>
          <p14:tracePt t="142846" x="2667000" y="3803650"/>
          <p14:tracePt t="142863" x="2679700" y="3816350"/>
          <p14:tracePt t="142880" x="2686050" y="3822700"/>
          <p14:tracePt t="142897" x="2686050" y="3829050"/>
          <p14:tracePt t="142957" x="2692400" y="3829050"/>
          <p14:tracePt t="142966" x="2705100" y="3829050"/>
          <p14:tracePt t="142966" x="2711450" y="3829050"/>
          <p14:tracePt t="142982" x="2717800" y="3829050"/>
          <p14:tracePt t="142982" x="2749550" y="3829050"/>
          <p14:tracePt t="142997" x="2762250" y="3829050"/>
          <p14:tracePt t="143014" x="2774950" y="3829050"/>
          <p14:tracePt t="143030" x="2787650" y="3822700"/>
          <p14:tracePt t="143197" x="2819400" y="3822700"/>
          <p14:tracePt t="143206" x="2857500" y="3810000"/>
          <p14:tracePt t="143214" x="2889250" y="3778250"/>
          <p14:tracePt t="143215" x="2952750" y="3657600"/>
          <p14:tracePt t="143230" x="3003550" y="3467100"/>
          <p14:tracePt t="143247" x="3035300" y="3232150"/>
          <p14:tracePt t="143263" x="3035300" y="3098800"/>
          <p14:tracePt t="143280" x="3035300" y="2984500"/>
          <p14:tracePt t="143297" x="3028950" y="2895600"/>
          <p14:tracePt t="143314" x="3003550" y="2813050"/>
          <p14:tracePt t="143330" x="2990850" y="2736850"/>
          <p14:tracePt t="143347" x="2965450" y="2679700"/>
          <p14:tracePt t="143363" x="2946400" y="2622550"/>
          <p14:tracePt t="143380" x="2933700" y="2578100"/>
          <p14:tracePt t="143397" x="2921000" y="2533650"/>
          <p14:tracePt t="143414" x="2914650" y="2501900"/>
          <p14:tracePt t="143430" x="2901950" y="2476500"/>
          <p14:tracePt t="143447" x="2895600" y="2438400"/>
          <p14:tracePt t="143463" x="2895600" y="2406650"/>
          <p14:tracePt t="143480" x="2882900" y="2368550"/>
          <p14:tracePt t="143497" x="2882900" y="2324100"/>
          <p14:tracePt t="143513" x="2876550" y="2279650"/>
          <p14:tracePt t="143530" x="2870200" y="2222500"/>
          <p14:tracePt t="143547" x="2857500" y="2178050"/>
          <p14:tracePt t="143563" x="2851150" y="2127250"/>
          <p14:tracePt t="143581" x="2851150" y="2095500"/>
          <p14:tracePt t="143597" x="2844800" y="2063750"/>
          <p14:tracePt t="143614" x="2844800" y="2057400"/>
          <p14:tracePt t="143726" x="2844800" y="2051050"/>
          <p14:tracePt t="143765" x="2844800" y="2044700"/>
          <p14:tracePt t="143773" x="2844800" y="2038350"/>
          <p14:tracePt t="143781" x="2844800" y="2032000"/>
          <p14:tracePt t="143782" x="2844800" y="2025650"/>
          <p14:tracePt t="143798" x="2844800" y="2019300"/>
          <p14:tracePt t="143837" x="2838450" y="2012950"/>
          <p14:tracePt t="143942" x="2844800" y="2070100"/>
          <p14:tracePt t="143949" x="2844800" y="2139950"/>
          <p14:tracePt t="143963" x="2844800" y="2209800"/>
          <p14:tracePt t="143965" x="2844800" y="2336800"/>
          <p14:tracePt t="143980" x="2844800" y="2482850"/>
          <p14:tracePt t="143998" x="2857500" y="2559050"/>
          <p14:tracePt t="144014" x="2863850" y="2597150"/>
          <p14:tracePt t="144030" x="2870200" y="2628900"/>
          <p14:tracePt t="144047" x="2876550" y="2641600"/>
          <p14:tracePt t="144064" x="2882900" y="2660650"/>
          <p14:tracePt t="144080" x="2889250" y="2686050"/>
          <p14:tracePt t="144097" x="2895600" y="2705100"/>
          <p14:tracePt t="144113" x="2901950" y="2724150"/>
          <p14:tracePt t="144131" x="2908300" y="2730500"/>
          <p14:tracePt t="144147" x="2914650" y="2749550"/>
          <p14:tracePt t="144164" x="2914650" y="2762250"/>
          <p14:tracePt t="144180" x="2921000" y="2774950"/>
          <p14:tracePt t="144197" x="2927350" y="2781300"/>
          <p14:tracePt t="144237" x="2933700" y="2781300"/>
          <p14:tracePt t="144256" x="2940050" y="2781300"/>
          <p14:tracePt t="144259" x="2946400" y="2781300"/>
          <p14:tracePt t="144263" x="2971800" y="2781300"/>
          <p14:tracePt t="144280" x="3022600" y="2781300"/>
          <p14:tracePt t="144297" x="3048000" y="2762250"/>
          <p14:tracePt t="144313" x="3086100" y="2717800"/>
          <p14:tracePt t="144330" x="3111500" y="2686050"/>
          <p14:tracePt t="144347" x="3130550" y="2647950"/>
          <p14:tracePt t="144364" x="3149600" y="2603500"/>
          <p14:tracePt t="144380" x="3168650" y="2571750"/>
          <p14:tracePt t="144397" x="3187700" y="2552700"/>
          <p14:tracePt t="144414" x="3194050" y="2546350"/>
          <p14:tracePt t="144430" x="3200400" y="2540000"/>
          <p14:tracePt t="144447" x="3206750" y="2533650"/>
          <p14:tracePt t="144485" x="3213100" y="2533650"/>
          <p14:tracePt t="144486" x="3219450" y="2527300"/>
          <p14:tracePt t="144497" x="3238500" y="2527300"/>
          <p14:tracePt t="144513" x="3257550" y="2520950"/>
          <p14:tracePt t="144530" x="3295650" y="2520950"/>
          <p14:tracePt t="144547" x="3333750" y="2520950"/>
          <p14:tracePt t="144564" x="3390900" y="2520950"/>
          <p14:tracePt t="144580" x="3460750" y="2520950"/>
          <p14:tracePt t="144598" x="3517900" y="2520950"/>
          <p14:tracePt t="144614" x="3543300" y="2520950"/>
          <p14:tracePt t="144630" x="3594100" y="2520950"/>
          <p14:tracePt t="144647" x="3625850" y="2527300"/>
          <p14:tracePt t="144664" x="3663950" y="2533650"/>
          <p14:tracePt t="144680" x="3721100" y="2546350"/>
          <p14:tracePt t="144697" x="3765550" y="2559050"/>
          <p14:tracePt t="144713" x="3803650" y="2571750"/>
          <p14:tracePt t="144730" x="3841750" y="2578100"/>
          <p14:tracePt t="144747" x="3886200" y="2578100"/>
          <p14:tracePt t="144764" x="3911600" y="2584450"/>
          <p14:tracePt t="144780" x="3956050" y="2590800"/>
          <p14:tracePt t="144798" x="3975100" y="2597150"/>
          <p14:tracePt t="144814" x="4006850" y="2597150"/>
          <p14:tracePt t="144830" x="4032250" y="2597150"/>
          <p14:tracePt t="144847" x="4064000" y="2603500"/>
          <p14:tracePt t="144864" x="4076700" y="2603500"/>
          <p14:tracePt t="144880" x="4083050" y="2609850"/>
          <p14:tracePt t="145301" x="4057650" y="2609850"/>
          <p14:tracePt t="145309" x="4006850" y="2597150"/>
          <p14:tracePt t="145322" x="3956050" y="2584450"/>
          <p14:tracePt t="145331" x="3898900" y="2571750"/>
          <p14:tracePt t="145332" x="3797300" y="2546350"/>
          <p14:tracePt t="145346" x="3733800" y="2533650"/>
          <p14:tracePt t="145363" x="3689350" y="2527300"/>
          <p14:tracePt t="145380" x="3670300" y="2514600"/>
          <p14:tracePt t="145397" x="3657600" y="2514600"/>
          <p14:tracePt t="145413" x="3651250" y="2514600"/>
          <p14:tracePt t="145430" x="3644900" y="2514600"/>
          <p14:tracePt t="145448" x="3632200" y="2514600"/>
          <p14:tracePt t="145463" x="3619500" y="2514600"/>
          <p14:tracePt t="145481" x="3594100" y="2514600"/>
          <p14:tracePt t="145497" x="3587750" y="2514600"/>
          <p14:tracePt t="145514" x="3581400" y="2514600"/>
          <p14:tracePt t="145530" x="3568700" y="2514600"/>
          <p14:tracePt t="145854" x="3575050" y="2514600"/>
          <p14:tracePt t="145861" x="3606800" y="2514600"/>
          <p14:tracePt t="145869" x="3683000" y="2514600"/>
          <p14:tracePt t="145882" x="3771900" y="2533650"/>
          <p14:tracePt t="145896" x="3829050" y="2540000"/>
          <p14:tracePt t="145913" x="3873500" y="2546350"/>
          <p14:tracePt t="145930" x="3886200" y="2546350"/>
          <p14:tracePt t="145947" x="3892550" y="2546350"/>
          <p14:tracePt t="147045" x="3879850" y="2546350"/>
          <p14:tracePt t="147053" x="3841750" y="2546350"/>
          <p14:tracePt t="147061" x="3683000" y="2546350"/>
          <p14:tracePt t="147081" x="3606800" y="2546350"/>
          <p14:tracePt t="147082" x="3454400" y="2546350"/>
          <p14:tracePt t="147098" x="3327400" y="2533650"/>
          <p14:tracePt t="147114" x="3257550" y="2520950"/>
          <p14:tracePt t="147130" x="3213100" y="2508250"/>
          <p14:tracePt t="147147" x="3181350" y="2501900"/>
          <p14:tracePt t="147163" x="3143250" y="2482850"/>
          <p14:tracePt t="147181" x="3086100" y="2457450"/>
          <p14:tracePt t="147197" x="3041650" y="2432050"/>
          <p14:tracePt t="147214" x="2978150" y="2387600"/>
          <p14:tracePt t="147230" x="2959100" y="2374900"/>
          <p14:tracePt t="147269" x="2952750" y="2362200"/>
          <p14:tracePt t="147270" x="2933700" y="2343150"/>
          <p14:tracePt t="147280" x="2901950" y="2305050"/>
          <p14:tracePt t="147297" x="2889250" y="2273300"/>
          <p14:tracePt t="147313" x="2870200" y="2228850"/>
          <p14:tracePt t="147330" x="2863850" y="2197100"/>
          <p14:tracePt t="147347" x="2863850" y="2190750"/>
          <p14:tracePt t="147389" x="2863850" y="2184400"/>
          <p14:tracePt t="147478" x="2863850" y="2178050"/>
          <p14:tracePt t="147501" x="2863850" y="2184400"/>
          <p14:tracePt t="147502" x="2863850" y="2247900"/>
          <p14:tracePt t="147517" x="2832100" y="2400300"/>
          <p14:tracePt t="147530" x="2832100" y="2533650"/>
          <p14:tracePt t="147547" x="2832100" y="2641600"/>
          <p14:tracePt t="147563" x="2851150" y="2698750"/>
          <p14:tracePt t="147580" x="2895600" y="2749550"/>
          <p14:tracePt t="147598" x="2921000" y="2768600"/>
          <p14:tracePt t="147613" x="2946400" y="2787650"/>
          <p14:tracePt t="147630" x="2959100" y="2787650"/>
          <p14:tracePt t="147646" x="2990850" y="2800350"/>
          <p14:tracePt t="147663" x="3028950" y="2800350"/>
          <p14:tracePt t="147680" x="3067050" y="2800350"/>
          <p14:tracePt t="147697" x="3124200" y="2774950"/>
          <p14:tracePt t="147713" x="3181350" y="2717800"/>
          <p14:tracePt t="147730" x="3238500" y="2667000"/>
          <p14:tracePt t="147747" x="3276600" y="2597150"/>
          <p14:tracePt t="147764" x="3295650" y="2571750"/>
          <p14:tracePt t="147780" x="3340100" y="2520950"/>
          <p14:tracePt t="147798" x="3365500" y="2495550"/>
          <p14:tracePt t="147814" x="3397250" y="2482850"/>
          <p14:tracePt t="147830" x="3429000" y="2476500"/>
          <p14:tracePt t="147847" x="3479800" y="2463800"/>
          <p14:tracePt t="147864" x="3549650" y="2463800"/>
          <p14:tracePt t="147880" x="3632200" y="2463800"/>
          <p14:tracePt t="147897" x="3708400" y="2463800"/>
          <p14:tracePt t="147913" x="3752850" y="2463800"/>
          <p14:tracePt t="147930" x="3790950" y="2463800"/>
          <p14:tracePt t="147947" x="3822700" y="2463800"/>
          <p14:tracePt t="147964" x="3848100" y="2463800"/>
          <p14:tracePt t="147980" x="3886200" y="2463800"/>
          <p14:tracePt t="147998" x="3911600" y="2470150"/>
          <p14:tracePt t="148013" x="3943350" y="2482850"/>
          <p14:tracePt t="148030" x="3994150" y="2514600"/>
          <p14:tracePt t="148047" x="4044950" y="2552700"/>
          <p14:tracePt t="148063" x="4102100" y="2597150"/>
          <p14:tracePt t="148080" x="4133850" y="2616200"/>
          <p14:tracePt t="148097" x="4152900" y="2635250"/>
          <p14:tracePt t="148113" x="4165600" y="2641600"/>
          <p14:tracePt t="148130" x="4165600" y="2647950"/>
          <p14:tracePt t="148146" x="4171950" y="2647950"/>
          <p14:tracePt t="148164" x="4178300" y="2667000"/>
          <p14:tracePt t="148164" x="4184650" y="2679700"/>
          <p14:tracePt t="148181" x="4191000" y="2711450"/>
          <p14:tracePt t="148197" x="4203700" y="2743200"/>
          <p14:tracePt t="148213" x="4216400" y="2774950"/>
          <p14:tracePt t="148230" x="4216400" y="2794000"/>
          <p14:tracePt t="148246" x="4216400" y="2813050"/>
          <p14:tracePt t="148264" x="4216400" y="2832100"/>
          <p14:tracePt t="148281" x="4222750" y="2844800"/>
          <p14:tracePt t="148298" x="4222750" y="2863850"/>
          <p14:tracePt t="148314" x="4229100" y="2889250"/>
          <p14:tracePt t="148331" x="4229100" y="2914650"/>
          <p14:tracePt t="148348" x="4235450" y="2940050"/>
          <p14:tracePt t="148364" x="4241800" y="2965450"/>
          <p14:tracePt t="148381" x="4241800" y="2978150"/>
          <p14:tracePt t="148398" x="4254500" y="2990850"/>
          <p14:tracePt t="148414" x="4260850" y="2990850"/>
          <p14:tracePt t="148431" x="4279900" y="2997200"/>
          <p14:tracePt t="148448" x="4305300" y="2997200"/>
          <p14:tracePt t="148464" x="4330700" y="2997200"/>
          <p14:tracePt t="148481" x="4362450" y="2965450"/>
          <p14:tracePt t="148498" x="4387850" y="2914650"/>
          <p14:tracePt t="148514" x="4400550" y="2857500"/>
          <p14:tracePt t="148531" x="4400550" y="2794000"/>
          <p14:tracePt t="148548" x="4400550" y="2743200"/>
          <p14:tracePt t="148564" x="4400550" y="2686050"/>
          <p14:tracePt t="148581" x="4375150" y="2616200"/>
          <p14:tracePt t="148599" x="4349750" y="2571750"/>
          <p14:tracePt t="148614" x="4330700" y="2540000"/>
          <p14:tracePt t="148631" x="4318000" y="2520950"/>
          <p14:tracePt t="148647" x="4305300" y="2501900"/>
          <p14:tracePt t="148664" x="4298950" y="2495550"/>
          <p14:tracePt t="148681" x="4292600" y="2489200"/>
          <p14:tracePt t="148698" x="4279900" y="2489200"/>
          <p14:tracePt t="148714" x="4273550" y="2489200"/>
          <p14:tracePt t="148731" x="4254500" y="2489200"/>
          <p14:tracePt t="148747" x="4241800" y="2489200"/>
          <p14:tracePt t="148764" x="4216400" y="2489200"/>
          <p14:tracePt t="148781" x="4165600" y="2489200"/>
          <p14:tracePt t="148798" x="4133850" y="2508250"/>
          <p14:tracePt t="148815" x="4102100" y="2527300"/>
          <p14:tracePt t="148831" x="4070350" y="2552700"/>
          <p14:tracePt t="148848" x="4044950" y="2571750"/>
          <p14:tracePt t="148864" x="4025900" y="2590800"/>
          <p14:tracePt t="148881" x="4013200" y="2609850"/>
          <p14:tracePt t="148897" x="4000500" y="2635250"/>
          <p14:tracePt t="148914" x="3987800" y="2654300"/>
          <p14:tracePt t="148931" x="3975100" y="2673350"/>
          <p14:tracePt t="148948" x="3975100" y="2692400"/>
          <p14:tracePt t="148964" x="3968750" y="2698750"/>
          <p14:tracePt t="148981" x="3962400" y="2724150"/>
          <p14:tracePt t="148998" x="3962400" y="2743200"/>
          <p14:tracePt t="149014" x="3962400" y="2762250"/>
          <p14:tracePt t="149030" x="3956050" y="2794000"/>
          <p14:tracePt t="149048" x="3956050" y="2813050"/>
          <p14:tracePt t="149064" x="3956050" y="2844800"/>
          <p14:tracePt t="149081" x="3956050" y="2863850"/>
          <p14:tracePt t="149098" x="3956050" y="2895600"/>
          <p14:tracePt t="149114" x="3962400" y="2901950"/>
          <p14:tracePt t="149131" x="3968750" y="2921000"/>
          <p14:tracePt t="149148" x="3981450" y="2933700"/>
          <p14:tracePt t="149164" x="4006850" y="2959100"/>
          <p14:tracePt t="149181" x="4025900" y="2978150"/>
          <p14:tracePt t="149198" x="4070350" y="3003550"/>
          <p14:tracePt t="149216" x="4108450" y="3016250"/>
          <p14:tracePt t="149231" x="4133850" y="3016250"/>
          <p14:tracePt t="149248" x="4159250" y="3016250"/>
          <p14:tracePt t="149264" x="4184650" y="3016250"/>
          <p14:tracePt t="149281" x="4210050" y="3009900"/>
          <p14:tracePt t="149297" x="4235450" y="2997200"/>
          <p14:tracePt t="149314" x="4260850" y="2971800"/>
          <p14:tracePt t="149331" x="4279900" y="2952750"/>
          <p14:tracePt t="149348" x="4298950" y="2940050"/>
          <p14:tracePt t="149364" x="4305300" y="2921000"/>
          <p14:tracePt t="149381" x="4318000" y="2908300"/>
          <p14:tracePt t="149397" x="4324350" y="2870200"/>
          <p14:tracePt t="149414" x="4330700" y="2844800"/>
          <p14:tracePt t="149431" x="4337050" y="2806700"/>
          <p14:tracePt t="149448" x="4337050" y="2781300"/>
          <p14:tracePt t="149464" x="4337050" y="2755900"/>
          <p14:tracePt t="149481" x="4337050" y="2730500"/>
          <p14:tracePt t="149498" x="4318000" y="2698750"/>
          <p14:tracePt t="149514" x="4305300" y="2679700"/>
          <p14:tracePt t="149531" x="4298950" y="2660650"/>
          <p14:tracePt t="149548" x="4279900" y="2641600"/>
          <p14:tracePt t="149564" x="4267200" y="2628900"/>
          <p14:tracePt t="149581" x="4248150" y="2616200"/>
          <p14:tracePt t="149598" x="4229100" y="2603500"/>
          <p14:tracePt t="149614" x="4222750" y="2603500"/>
          <p14:tracePt t="149631" x="4210050" y="2597150"/>
          <p14:tracePt t="149648" x="4191000" y="2597150"/>
          <p14:tracePt t="149664" x="4171950" y="2597150"/>
          <p14:tracePt t="149681" x="4146550" y="2597150"/>
          <p14:tracePt t="149697" x="4127500" y="2597150"/>
          <p14:tracePt t="149715" x="4108450" y="2597150"/>
          <p14:tracePt t="149731" x="4089400" y="2597150"/>
          <p14:tracePt t="149748" x="4076700" y="2597150"/>
          <p14:tracePt t="149764" x="4064000" y="2609850"/>
          <p14:tracePt t="149781" x="4051300" y="2616200"/>
          <p14:tracePt t="149798" x="4032250" y="2635250"/>
          <p14:tracePt t="149814" x="4013200" y="2647950"/>
          <p14:tracePt t="149831" x="3994150" y="2673350"/>
          <p14:tracePt t="149848" x="3975100" y="2698750"/>
          <p14:tracePt t="149864" x="3968750" y="2724150"/>
          <p14:tracePt t="149881" x="3949700" y="2743200"/>
          <p14:tracePt t="149898" x="3949700" y="2762250"/>
          <p14:tracePt t="149914" x="3937000" y="2781300"/>
          <p14:tracePt t="149931" x="3937000" y="2813050"/>
          <p14:tracePt t="149948" x="3930650" y="2832100"/>
          <p14:tracePt t="149964" x="3930650" y="2857500"/>
          <p14:tracePt t="149981" x="3930650" y="2876550"/>
          <p14:tracePt t="149997" x="3930650" y="2895600"/>
          <p14:tracePt t="150015" x="3937000" y="2908300"/>
          <p14:tracePt t="150031" x="3937000" y="2921000"/>
          <p14:tracePt t="150048" x="3943350" y="2933700"/>
          <p14:tracePt t="150064" x="3949700" y="2940050"/>
          <p14:tracePt t="150081" x="3949700" y="2946400"/>
          <p14:tracePt t="150097" x="3956050" y="2946400"/>
          <p14:tracePt t="150114" x="3962400" y="2952750"/>
          <p14:tracePt t="150131" x="3962400" y="2959100"/>
          <p14:tracePt t="150148" x="3968750" y="2965450"/>
          <p14:tracePt t="151070" x="4013200" y="2965450"/>
          <p14:tracePt t="151078" x="4089400" y="2946400"/>
          <p14:tracePt t="151086" x="4216400" y="2901950"/>
          <p14:tracePt t="151098" x="4324350" y="2851150"/>
          <p14:tracePt t="151115" x="4381500" y="2813050"/>
          <p14:tracePt t="151132" x="4406900" y="2781300"/>
          <p14:tracePt t="151148" x="4413250" y="2749550"/>
          <p14:tracePt t="151165" x="4425950" y="2698750"/>
          <p14:tracePt t="151181" x="4432300" y="2616200"/>
          <p14:tracePt t="151198" x="4438650" y="2584450"/>
          <p14:tracePt t="151214" x="4438650" y="2565400"/>
          <p14:tracePt t="151270" x="4438650" y="2559050"/>
          <p14:tracePt t="151358" x="4432300" y="2559050"/>
          <p14:tracePt t="151375" x="4425950" y="2559050"/>
          <p14:tracePt t="151382" x="4406900" y="2559050"/>
          <p14:tracePt t="151398" x="4394200" y="2559050"/>
          <p14:tracePt t="151399" x="4337050" y="2578100"/>
          <p14:tracePt t="151414" x="4191000" y="2616200"/>
          <p14:tracePt t="151431" x="3873500" y="2673350"/>
          <p14:tracePt t="151447" x="3416300" y="2736850"/>
          <p14:tracePt t="151464" x="2800350" y="2825750"/>
          <p14:tracePt t="151481" x="2178050" y="2927350"/>
          <p14:tracePt t="151498" x="1612900" y="3009900"/>
          <p14:tracePt t="151514" x="1244600" y="3092450"/>
          <p14:tracePt t="151531" x="1104900" y="3143250"/>
          <p14:tracePt t="151547" x="1028700" y="3175000"/>
          <p14:tracePt t="151564" x="984250" y="3200400"/>
          <p14:tracePt t="151581" x="958850" y="3225800"/>
          <p14:tracePt t="151598" x="927100" y="3238500"/>
          <p14:tracePt t="151614" x="895350" y="3251200"/>
          <p14:tracePt t="151631" x="857250" y="3270250"/>
          <p14:tracePt t="151647" x="825500" y="3276600"/>
          <p14:tracePt t="151664" x="806450" y="3282950"/>
          <p14:tracePt t="151681" x="793750" y="3282950"/>
          <p14:tracePt t="151697" x="787400" y="3282950"/>
          <p14:tracePt t="151902" x="800100" y="3289300"/>
          <p14:tracePt t="151990" x="800100" y="3295650"/>
          <p14:tracePt t="152038" x="806450" y="3295650"/>
          <p14:tracePt t="152057" x="812800" y="3295650"/>
          <p14:tracePt t="152086" x="819150" y="3295650"/>
          <p14:tracePt t="152142" x="825500" y="3302000"/>
          <p14:tracePt t="152198" x="831850" y="3302000"/>
          <p14:tracePt t="152206" x="838200" y="3302000"/>
          <p14:tracePt t="152326" x="838200" y="3308350"/>
          <p14:tracePt t="152382" x="844550" y="3308350"/>
          <p14:tracePt t="152414" x="850900" y="3308350"/>
          <p14:tracePt t="152446" x="857250" y="3308350"/>
          <p14:tracePt t="152462" x="863600" y="3314700"/>
          <p14:tracePt t="152472" x="876300" y="3321050"/>
          <p14:tracePt t="152486" x="882650" y="3327400"/>
          <p14:tracePt t="152494" x="895350" y="3333750"/>
          <p14:tracePt t="152502" x="933450" y="3346450"/>
          <p14:tracePt t="152514" x="1016000" y="3365500"/>
          <p14:tracePt t="152531" x="1136650" y="3384550"/>
          <p14:tracePt t="152548" x="1276350" y="3390900"/>
          <p14:tracePt t="152564" x="1409700" y="3397250"/>
          <p14:tracePt t="152581" x="1479550" y="3397250"/>
          <p14:tracePt t="152598" x="1504950" y="3384550"/>
          <p14:tracePt t="152615" x="1504950" y="3359150"/>
          <p14:tracePt t="152631" x="1504950" y="3333750"/>
          <p14:tracePt t="152648" x="1492250" y="3321050"/>
          <p14:tracePt t="152664" x="1479550" y="3314700"/>
          <p14:tracePt t="152681" x="1435100" y="3302000"/>
          <p14:tracePt t="152697" x="1339850" y="3302000"/>
          <p14:tracePt t="152714" x="1231900" y="3302000"/>
          <p14:tracePt t="152731" x="1104900" y="3314700"/>
          <p14:tracePt t="152747" x="1028700" y="3346450"/>
          <p14:tracePt t="152764" x="996950" y="3371850"/>
          <p14:tracePt t="152781" x="984250" y="3378200"/>
          <p14:tracePt t="153149" x="990600" y="3384550"/>
          <p14:tracePt t="153718" x="996950" y="3384550"/>
          <p14:tracePt t="153731" x="1003300" y="3384550"/>
          <p14:tracePt t="153740" x="1016000" y="3390900"/>
          <p14:tracePt t="153748" x="1066800" y="3403600"/>
          <p14:tracePt t="153766" x="1104900" y="3403600"/>
          <p14:tracePt t="153782" x="1136650" y="3409950"/>
          <p14:tracePt t="153799" x="1168400" y="3416300"/>
          <p14:tracePt t="153814" x="1200150" y="3422650"/>
          <p14:tracePt t="153831" x="1238250" y="3429000"/>
          <p14:tracePt t="153847" x="1295400" y="3448050"/>
          <p14:tracePt t="153864" x="1365250" y="3467100"/>
          <p14:tracePt t="153881" x="1428750" y="3486150"/>
          <p14:tracePt t="153897" x="1504950" y="3505200"/>
          <p14:tracePt t="153914" x="1593850" y="3517900"/>
          <p14:tracePt t="153931" x="1708150" y="3524250"/>
          <p14:tracePt t="153947" x="1835150" y="3524250"/>
          <p14:tracePt t="153964" x="2000250" y="3524250"/>
          <p14:tracePt t="153980" x="2222500" y="3511550"/>
          <p14:tracePt t="153980" x="2355850" y="3486150"/>
          <p14:tracePt t="153998" x="2660650" y="3397250"/>
          <p14:tracePt t="154014" x="3003550" y="3257550"/>
          <p14:tracePt t="154031" x="3321050" y="3117850"/>
          <p14:tracePt t="154047" x="3613150" y="2952750"/>
          <p14:tracePt t="154064" x="3873500" y="2800350"/>
          <p14:tracePt t="154081" x="4127500" y="2628900"/>
          <p14:tracePt t="154097" x="4305300" y="2508250"/>
          <p14:tracePt t="154114" x="4419600" y="2432050"/>
          <p14:tracePt t="154131" x="4483100" y="2381250"/>
          <p14:tracePt t="154146" x="4521200" y="2343150"/>
          <p14:tracePt t="154163" x="4546600" y="2317750"/>
          <p14:tracePt t="154180" x="4552950" y="2292350"/>
          <p14:tracePt t="154198" x="4552950" y="2286000"/>
          <p14:tracePt t="154246" x="4559300" y="2279650"/>
          <p14:tracePt t="154566" x="4559300" y="2324100"/>
          <p14:tracePt t="154573" x="4559300" y="2374900"/>
          <p14:tracePt t="154581" x="4622800" y="2470150"/>
          <p14:tracePt t="154598" x="4660900" y="2520950"/>
          <p14:tracePt t="154598" x="4768850" y="2603500"/>
          <p14:tracePt t="154614" x="4940300" y="2667000"/>
          <p14:tracePt t="154631" x="5181600" y="2717800"/>
          <p14:tracePt t="154647" x="5384800" y="2736850"/>
          <p14:tracePt t="154664" x="5568950" y="2736850"/>
          <p14:tracePt t="154680" x="5689600" y="2717800"/>
          <p14:tracePt t="154698" x="5778500" y="2698750"/>
          <p14:tracePt t="154714" x="5791200" y="2692400"/>
          <p14:tracePt t="154790" x="5803900" y="2692400"/>
          <p14:tracePt t="154797" x="5816600" y="2692400"/>
          <p14:tracePt t="154806" x="5829300" y="2692400"/>
          <p14:tracePt t="154814" x="5899150" y="2730500"/>
          <p14:tracePt t="154823" x="5937250" y="2749550"/>
          <p14:tracePt t="154831" x="6038850" y="2832100"/>
          <p14:tracePt t="154847" x="6153150" y="2933700"/>
          <p14:tracePt t="154864" x="6267450" y="3041650"/>
          <p14:tracePt t="154880" x="6381750" y="3162300"/>
          <p14:tracePt t="154898" x="6489700" y="3289300"/>
          <p14:tracePt t="154914" x="6623050" y="3409950"/>
          <p14:tracePt t="154931" x="6718300" y="3473450"/>
          <p14:tracePt t="154947" x="6826250" y="3530600"/>
          <p14:tracePt t="154964" x="6896100" y="3562350"/>
          <p14:tracePt t="154980" x="6927850" y="3562350"/>
          <p14:tracePt t="155078" x="6921500" y="3562350"/>
          <p14:tracePt t="155084" x="6915150" y="3562350"/>
          <p14:tracePt t="155097" x="6902450" y="3556000"/>
          <p14:tracePt t="155098" x="6877050" y="3549650"/>
          <p14:tracePt t="155114" x="6826250" y="3543300"/>
          <p14:tracePt t="155130" x="6788150" y="3536950"/>
          <p14:tracePt t="155147" x="6769100" y="3530600"/>
          <p14:tracePt t="155163" x="6756400" y="3530600"/>
          <p14:tracePt t="155205" x="6750050" y="3530600"/>
          <p14:tracePt t="155214" x="6737350" y="3517900"/>
          <p14:tracePt t="155223" x="6731000" y="3517900"/>
          <p14:tracePt t="155231" x="6724650" y="3511550"/>
          <p14:tracePt t="155247" x="6705600" y="3498850"/>
          <p14:tracePt t="155264" x="6686550" y="3486150"/>
          <p14:tracePt t="155280" x="6654800" y="3473450"/>
          <p14:tracePt t="155298" x="6648450" y="3473450"/>
          <p14:tracePt t="155314" x="6642100" y="3467100"/>
          <p14:tracePt t="155331" x="6629400" y="3467100"/>
          <p14:tracePt t="155347" x="6610350" y="3467100"/>
          <p14:tracePt t="155364" x="6572250" y="3467100"/>
          <p14:tracePt t="155380" x="6464300" y="3467100"/>
          <p14:tracePt t="155398" x="6375400" y="3467100"/>
          <p14:tracePt t="155415" x="6305550" y="3467100"/>
          <p14:tracePt t="155431" x="6254750" y="3467100"/>
          <p14:tracePt t="155448" x="6191250" y="3486150"/>
          <p14:tracePt t="155464" x="6115050" y="3524250"/>
          <p14:tracePt t="155481" x="6032500" y="3568700"/>
          <p14:tracePt t="155497" x="5962650" y="3619500"/>
          <p14:tracePt t="155514" x="5892800" y="3676650"/>
          <p14:tracePt t="155530" x="5835650" y="3727450"/>
          <p14:tracePt t="155548" x="5810250" y="3759200"/>
          <p14:tracePt t="155564" x="5778500" y="3784600"/>
          <p14:tracePt t="155581" x="5753100" y="3803650"/>
          <p14:tracePt t="155598" x="5746750" y="3816350"/>
          <p14:tracePt t="155614" x="5740400" y="3816350"/>
          <p14:tracePt t="155631" x="5740400" y="3822700"/>
          <p14:tracePt t="155647" x="5740400" y="3829050"/>
          <p14:tracePt t="155664" x="5740400" y="3835400"/>
          <p14:tracePt t="155681" x="5740400" y="3848100"/>
          <p14:tracePt t="155697" x="5740400" y="3854450"/>
          <p14:tracePt t="155714" x="5740400" y="3860800"/>
          <p14:tracePt t="155730" x="5740400" y="3867150"/>
          <p14:tracePt t="155747" x="5740400" y="3873500"/>
          <p14:tracePt t="155764" x="5740400" y="3879850"/>
          <p14:tracePt t="155781" x="5734050" y="3892550"/>
          <p14:tracePt t="155798" x="5727700" y="3892550"/>
          <p14:tracePt t="155814" x="5702300" y="3905250"/>
          <p14:tracePt t="155831" x="5689600" y="3911600"/>
          <p14:tracePt t="155868" x="5683250" y="3911600"/>
          <p14:tracePt t="155870" x="5676900" y="3911600"/>
          <p14:tracePt t="155881" x="5638800" y="3917950"/>
          <p14:tracePt t="155897" x="5588000" y="3924300"/>
          <p14:tracePt t="155914" x="5511800" y="3930650"/>
          <p14:tracePt t="155930" x="5422900" y="3943350"/>
          <p14:tracePt t="155947" x="5346700" y="3949700"/>
          <p14:tracePt t="155964" x="5289550" y="3949700"/>
          <p14:tracePt t="155981" x="5232400" y="3949700"/>
          <p14:tracePt t="155997" x="5156200" y="3943350"/>
          <p14:tracePt t="156014" x="5099050" y="3930650"/>
          <p14:tracePt t="156031" x="5029200" y="3905250"/>
          <p14:tracePt t="156047" x="4972050" y="3873500"/>
          <p14:tracePt t="156064" x="4895850" y="3835400"/>
          <p14:tracePt t="156081" x="4806950" y="3784600"/>
          <p14:tracePt t="156097" x="4705350" y="3714750"/>
          <p14:tracePt t="156114" x="4572000" y="3619500"/>
          <p14:tracePt t="156130" x="4438650" y="3511550"/>
          <p14:tracePt t="156147" x="4286250" y="3390900"/>
          <p14:tracePt t="156164" x="4140200" y="3289300"/>
          <p14:tracePt t="156181" x="3994150" y="3194050"/>
          <p14:tracePt t="156198" x="3917950" y="3155950"/>
          <p14:tracePt t="156214" x="3892550" y="3143250"/>
          <p14:tracePt t="156230" x="3879850" y="3136900"/>
          <p14:tracePt t="156247" x="3867150" y="3136900"/>
          <p14:tracePt t="156302" x="3854450" y="3136900"/>
          <p14:tracePt t="156309" x="3848100" y="3130550"/>
          <p14:tracePt t="156317" x="3829050" y="3124200"/>
          <p14:tracePt t="156325" x="3816350" y="3117850"/>
          <p14:tracePt t="156334" x="3778250" y="3111500"/>
          <p14:tracePt t="156347" x="3740150" y="3092450"/>
          <p14:tracePt t="156364" x="3708400" y="3086100"/>
          <p14:tracePt t="156381" x="3663950" y="3067050"/>
          <p14:tracePt t="156398" x="3632200" y="3054350"/>
          <p14:tracePt t="156414" x="3600450" y="3028950"/>
          <p14:tracePt t="156431" x="3581400" y="3016250"/>
          <p14:tracePt t="156469" x="3575050" y="3016250"/>
          <p14:tracePt t="156526" x="3575050" y="3022600"/>
          <p14:tracePt t="156533" x="3575050" y="3054350"/>
          <p14:tracePt t="156547" x="3594100" y="3092450"/>
          <p14:tracePt t="156548" x="3657600" y="3194050"/>
          <p14:tracePt t="156564" x="3778250" y="3327400"/>
          <p14:tracePt t="156581" x="4076700" y="3600450"/>
          <p14:tracePt t="156598" x="4311650" y="3778250"/>
          <p14:tracePt t="156614" x="4546600" y="3949700"/>
          <p14:tracePt t="156630" x="4711700" y="4051300"/>
          <p14:tracePt t="156647" x="4832350" y="4121150"/>
          <p14:tracePt t="156664" x="4908550" y="4159250"/>
          <p14:tracePt t="156680" x="4953000" y="4178300"/>
          <p14:tracePt t="156697" x="5003800" y="4184650"/>
          <p14:tracePt t="156714" x="5054600" y="4184650"/>
          <p14:tracePt t="156730" x="5105400" y="4184650"/>
          <p14:tracePt t="156747" x="5149850" y="4184650"/>
          <p14:tracePt t="156764" x="5194300" y="4184650"/>
          <p14:tracePt t="156781" x="5257800" y="4184650"/>
          <p14:tracePt t="156797" x="5302250" y="4184650"/>
          <p14:tracePt t="156815" x="5365750" y="4184650"/>
          <p14:tracePt t="156831" x="5435600" y="4184650"/>
          <p14:tracePt t="156847" x="5499100" y="4184650"/>
          <p14:tracePt t="156863" x="5524500" y="4184650"/>
          <p14:tracePt t="156880" x="5530850" y="4184650"/>
          <p14:tracePt t="157606" x="5518150" y="4184650"/>
          <p14:tracePt t="157614" x="5448300" y="4197350"/>
          <p14:tracePt t="157630" x="5403850" y="4203700"/>
          <p14:tracePt t="157631" x="5302250" y="4222750"/>
          <p14:tracePt t="157649" x="5181600" y="4273550"/>
          <p14:tracePt t="157665" x="5086350" y="4356100"/>
          <p14:tracePt t="157680" x="5010150" y="4445000"/>
          <p14:tracePt t="157697" x="4997450" y="4508500"/>
          <p14:tracePt t="157714" x="4997450" y="4591050"/>
          <p14:tracePt t="157731" x="5016500" y="4641850"/>
          <p14:tracePt t="157747" x="5041900" y="4686300"/>
          <p14:tracePt t="157764" x="5067300" y="4705350"/>
          <p14:tracePt t="157780" x="5099050" y="4711700"/>
          <p14:tracePt t="157798" x="5124450" y="4718050"/>
          <p14:tracePt t="157814" x="5143500" y="4718050"/>
          <p14:tracePt t="157831" x="5168900" y="4718050"/>
          <p14:tracePt t="157847" x="5181600" y="4718050"/>
          <p14:tracePt t="157864" x="5200650" y="4718050"/>
          <p14:tracePt t="157880" x="5207000" y="4718050"/>
          <p14:tracePt t="157897" x="5213350" y="4718050"/>
          <p14:tracePt t="158006" x="5213350" y="4724400"/>
          <p14:tracePt t="158013" x="5213350" y="4787900"/>
          <p14:tracePt t="158030" x="5213350" y="4813300"/>
          <p14:tracePt t="158031" x="5213350" y="4864100"/>
          <p14:tracePt t="158047" x="5238750" y="4895850"/>
          <p14:tracePt t="158064" x="5283200" y="4933950"/>
          <p14:tracePt t="158080" x="5346700" y="4940300"/>
          <p14:tracePt t="158097" x="5416550" y="4940300"/>
          <p14:tracePt t="158114" x="5473700" y="4914900"/>
          <p14:tracePt t="158131" x="5511800" y="4883150"/>
          <p14:tracePt t="158147" x="5537200" y="4826000"/>
          <p14:tracePt t="158164" x="5549900" y="4756150"/>
          <p14:tracePt t="158180" x="5549900" y="4686300"/>
          <p14:tracePt t="158198" x="5549900" y="4616450"/>
          <p14:tracePt t="158214" x="5492750" y="4514850"/>
          <p14:tracePt t="158230" x="5403850" y="4381500"/>
          <p14:tracePt t="158247" x="5289550" y="4273550"/>
          <p14:tracePt t="158264" x="5143500" y="4197350"/>
          <p14:tracePt t="158280" x="5016500" y="4165600"/>
          <p14:tracePt t="158297" x="4889500" y="4165600"/>
          <p14:tracePt t="158314" x="4787900" y="4203700"/>
          <p14:tracePt t="158330" x="4686300" y="4298950"/>
          <p14:tracePt t="158348" x="4610100" y="4451350"/>
          <p14:tracePt t="158364" x="4546600" y="4679950"/>
          <p14:tracePt t="158381" x="4527550" y="4946650"/>
          <p14:tracePt t="158398" x="4540250" y="5060950"/>
          <p14:tracePt t="158414" x="4597400" y="5143500"/>
          <p14:tracePt t="158430" x="4654550" y="5194300"/>
          <p14:tracePt t="158447" x="4756150" y="5245100"/>
          <p14:tracePt t="158464" x="4914900" y="5289550"/>
          <p14:tracePt t="158480" x="5245100" y="5334000"/>
          <p14:tracePt t="158497" x="5689600" y="5334000"/>
          <p14:tracePt t="158514" x="6235700" y="5334000"/>
          <p14:tracePt t="158530" x="6775450" y="5308600"/>
          <p14:tracePt t="158547" x="7226300" y="5194300"/>
          <p14:tracePt t="158564" x="7550150" y="5035550"/>
          <p14:tracePt t="158580" x="7702550" y="4902200"/>
          <p14:tracePt t="158598" x="7734300" y="4857750"/>
          <p14:tracePt t="158614" x="7734300" y="4845050"/>
          <p14:tracePt t="158630" x="7734300" y="4826000"/>
          <p14:tracePt t="158647" x="7715250" y="4806950"/>
          <p14:tracePt t="158664" x="7689850" y="4800600"/>
          <p14:tracePt t="158680" x="7664450" y="4787900"/>
          <p14:tracePt t="158697" x="7613650" y="4781550"/>
          <p14:tracePt t="158714" x="7575550" y="4775200"/>
          <p14:tracePt t="158730" x="7531100" y="4775200"/>
          <p14:tracePt t="158748" x="7486650" y="4775200"/>
          <p14:tracePt t="158764" x="7448550" y="4775200"/>
          <p14:tracePt t="158764" x="7416800" y="4775200"/>
          <p14:tracePt t="158781" x="7385050" y="4775200"/>
          <p14:tracePt t="158797" x="7346950" y="4775200"/>
          <p14:tracePt t="158814" x="7321550" y="4781550"/>
          <p14:tracePt t="158830" x="7296150" y="4781550"/>
          <p14:tracePt t="158847" x="7270750" y="4787900"/>
          <p14:tracePt t="158864" x="7264400" y="4787900"/>
          <p14:tracePt t="158881" x="7251700" y="4794250"/>
          <p14:tracePt t="158897" x="7239000" y="4800600"/>
          <p14:tracePt t="158914" x="7232650" y="4806950"/>
          <p14:tracePt t="158930" x="7232650" y="4813300"/>
          <p14:tracePt t="158947" x="7226300" y="4813300"/>
          <p14:tracePt t="159037" x="7219950" y="4813300"/>
          <p14:tracePt t="159046" x="7207250" y="4819650"/>
          <p14:tracePt t="159047" x="7194550" y="4819650"/>
          <p14:tracePt t="159064" x="7162800" y="4826000"/>
          <p14:tracePt t="159081" x="7124700" y="4832350"/>
          <p14:tracePt t="159097" x="7080250" y="4838700"/>
          <p14:tracePt t="159114" x="7042150" y="4845050"/>
          <p14:tracePt t="159130" x="7010400" y="4870450"/>
          <p14:tracePt t="159147" x="6991350" y="4883150"/>
          <p14:tracePt t="159164" x="6985000" y="4889500"/>
          <p14:tracePt t="159180" x="6985000" y="4895850"/>
          <p14:tracePt t="159197" x="6985000" y="4902200"/>
          <p14:tracePt t="159214" x="6991350" y="4914900"/>
          <p14:tracePt t="159230" x="7023100" y="4921250"/>
          <p14:tracePt t="159248" x="7092950" y="4921250"/>
          <p14:tracePt t="159264" x="7181850" y="4921250"/>
          <p14:tracePt t="159281" x="7258050" y="4876800"/>
          <p14:tracePt t="159297" x="7327900" y="4832350"/>
          <p14:tracePt t="159313" x="7359650" y="4737100"/>
          <p14:tracePt t="159330" x="7366000" y="4597400"/>
          <p14:tracePt t="159347" x="7340600" y="4419600"/>
          <p14:tracePt t="159364" x="7232650" y="4241800"/>
          <p14:tracePt t="159381" x="6978650" y="4006850"/>
          <p14:tracePt t="159397" x="6800850" y="3937000"/>
          <p14:tracePt t="159414" x="6642100" y="3917950"/>
          <p14:tracePt t="159430" x="6508750" y="3917950"/>
          <p14:tracePt t="159447" x="6413500" y="3956050"/>
          <p14:tracePt t="159464" x="6356350" y="4025900"/>
          <p14:tracePt t="159481" x="6337300" y="4121150"/>
          <p14:tracePt t="159497" x="6330950" y="4184650"/>
          <p14:tracePt t="159514" x="6330950" y="4222750"/>
          <p14:tracePt t="159530" x="6343650" y="4241800"/>
          <p14:tracePt t="159547" x="6362700" y="4267200"/>
          <p14:tracePt t="159564" x="6375400" y="4279900"/>
          <p14:tracePt t="159580" x="6400800" y="4298950"/>
          <p14:tracePt t="159598" x="6419850" y="4311650"/>
          <p14:tracePt t="159614" x="6451600" y="4318000"/>
          <p14:tracePt t="159630" x="6489700" y="4318000"/>
          <p14:tracePt t="159647" x="6515100" y="4324350"/>
          <p14:tracePt t="159663" x="6534150" y="4324350"/>
          <p14:tracePt t="159680" x="6540500" y="4324350"/>
          <p14:tracePt t="159697" x="6546850" y="4324350"/>
          <p14:tracePt t="159714" x="6559550" y="4324350"/>
          <p14:tracePt t="159730" x="6559550" y="4318000"/>
          <p14:tracePt t="159747" x="6559550" y="4305300"/>
          <p14:tracePt t="159763" x="6553200" y="4286250"/>
          <p14:tracePt t="159781" x="6521450" y="4260850"/>
          <p14:tracePt t="159797" x="6477000" y="4235450"/>
          <p14:tracePt t="159814" x="6432550" y="4229100"/>
          <p14:tracePt t="159830" x="6375400" y="4229100"/>
          <p14:tracePt t="159847" x="6337300" y="4229100"/>
          <p14:tracePt t="159864" x="6305550" y="4235450"/>
          <p14:tracePt t="159880" x="6273800" y="4260850"/>
          <p14:tracePt t="159897" x="6254750" y="4273550"/>
          <p14:tracePt t="159914" x="6248400" y="4279900"/>
          <p14:tracePt t="159930" x="6242050" y="4286250"/>
          <p14:tracePt t="160030" x="6242050" y="4292600"/>
          <p14:tracePt t="160077" x="6210300" y="4279900"/>
          <p14:tracePt t="160089" x="6165850" y="4267200"/>
          <p14:tracePt t="160093" x="6108700" y="4248150"/>
          <p14:tracePt t="160099" x="5899150" y="4216400"/>
          <p14:tracePt t="160113" x="5613400" y="4165600"/>
          <p14:tracePt t="160130" x="5295900" y="4140200"/>
          <p14:tracePt t="160147" x="5048250" y="4127500"/>
          <p14:tracePt t="160163" x="4933950" y="4127500"/>
          <p14:tracePt t="160180" x="4889500" y="4133850"/>
          <p14:tracePt t="160325" x="4902200" y="4133850"/>
          <p14:tracePt t="160338" x="4914900" y="4133850"/>
          <p14:tracePt t="160339" x="4927600" y="4133850"/>
          <p14:tracePt t="160346" x="4953000" y="4133850"/>
          <p14:tracePt t="160365" x="4972050" y="4133850"/>
          <p14:tracePt t="160380" x="4997450" y="4114800"/>
          <p14:tracePt t="160398" x="4997450" y="4083050"/>
          <p14:tracePt t="160414" x="4984750" y="4032250"/>
          <p14:tracePt t="160431" x="4914900" y="3949700"/>
          <p14:tracePt t="160447" x="4819650" y="3867150"/>
          <p14:tracePt t="160464" x="4692650" y="3784600"/>
          <p14:tracePt t="160480" x="4502150" y="3708400"/>
          <p14:tracePt t="160497" x="4152900" y="3562350"/>
          <p14:tracePt t="160514" x="3784600" y="3397250"/>
          <p14:tracePt t="160530" x="3384550" y="3219450"/>
          <p14:tracePt t="160547" x="2965450" y="3048000"/>
          <p14:tracePt t="160564" x="2628900" y="2901950"/>
          <p14:tracePt t="160580" x="2368550" y="2762250"/>
          <p14:tracePt t="160598" x="2266950" y="2679700"/>
          <p14:tracePt t="160614" x="2216150" y="2641600"/>
          <p14:tracePt t="160631" x="2209800" y="2616200"/>
          <p14:tracePt t="160647" x="2209800" y="2590800"/>
          <p14:tracePt t="160664" x="2222500" y="2533650"/>
          <p14:tracePt t="160680" x="2260600" y="2482850"/>
          <p14:tracePt t="160697" x="2311400" y="2419350"/>
          <p14:tracePt t="160713" x="2355850" y="2343150"/>
          <p14:tracePt t="160730" x="2381250" y="2279650"/>
          <p14:tracePt t="160747" x="2400300" y="2247900"/>
          <p14:tracePt t="160764" x="2406650" y="2235200"/>
          <p14:tracePt t="160780" x="2419350" y="2222500"/>
          <p14:tracePt t="160821" x="2432050" y="2222500"/>
          <p14:tracePt t="160825" x="2451100" y="2222500"/>
          <p14:tracePt t="160830" x="2527300" y="2222500"/>
          <p14:tracePt t="160847" x="2616200" y="2241550"/>
          <p14:tracePt t="160864" x="2705100" y="2273300"/>
          <p14:tracePt t="160880" x="2794000" y="2305050"/>
          <p14:tracePt t="160898" x="2844800" y="2324100"/>
          <p14:tracePt t="160913" x="2882900" y="2343150"/>
          <p14:tracePt t="160930" x="2895600" y="2343150"/>
          <p14:tracePt t="160965" x="2901950" y="2343150"/>
          <p14:tracePt t="160966" x="2908300" y="2343150"/>
          <p14:tracePt t="160980" x="2927350" y="2330450"/>
          <p14:tracePt t="160998" x="2940050" y="2317750"/>
          <p14:tracePt t="161014" x="2952750" y="2279650"/>
          <p14:tracePt t="161031" x="2952750" y="2254250"/>
          <p14:tracePt t="161047" x="2959100" y="2228850"/>
          <p14:tracePt t="161064" x="2965450" y="2209800"/>
          <p14:tracePt t="161080" x="2965450" y="2197100"/>
          <p14:tracePt t="161097" x="2971800" y="2178050"/>
          <p14:tracePt t="161113" x="2978150" y="2159000"/>
          <p14:tracePt t="161130" x="2984500" y="2139950"/>
          <p14:tracePt t="161269" x="2984500" y="2165350"/>
          <p14:tracePt t="161277" x="2978150" y="2228850"/>
          <p14:tracePt t="161285" x="2952750" y="2349500"/>
          <p14:tracePt t="161297" x="2940050" y="2482850"/>
          <p14:tracePt t="161313" x="2940050" y="2571750"/>
          <p14:tracePt t="161331" x="2940050" y="2641600"/>
          <p14:tracePt t="161347" x="2940050" y="2667000"/>
          <p14:tracePt t="161364" x="2940050" y="2673350"/>
          <p14:tracePt t="161445" x="2940050" y="2679700"/>
          <p14:tracePt t="161461" x="2940050" y="2673350"/>
          <p14:tracePt t="161469" x="2940050" y="2641600"/>
          <p14:tracePt t="161477" x="2940050" y="2571750"/>
          <p14:tracePt t="161477" x="2940050" y="2520950"/>
          <p14:tracePt t="161497" x="2940050" y="2451100"/>
          <p14:tracePt t="161498" x="2921000" y="2298700"/>
          <p14:tracePt t="161514" x="2921000" y="2235200"/>
          <p14:tracePt t="161530" x="2921000" y="2165350"/>
          <p14:tracePt t="161547" x="2927350" y="2120900"/>
          <p14:tracePt t="161564" x="2933700" y="2101850"/>
          <p14:tracePt t="161580" x="2933700" y="2095500"/>
          <p14:tracePt t="161950" x="2946400" y="2095500"/>
          <p14:tracePt t="161957" x="2959100" y="2159000"/>
          <p14:tracePt t="161965" x="2971800" y="2235200"/>
          <p14:tracePt t="161966" x="2990850" y="2336800"/>
          <p14:tracePt t="161966" x="2990850" y="2413000"/>
          <p14:tracePt t="161981" x="3022600" y="2571750"/>
          <p14:tracePt t="161998" x="3041650" y="2692400"/>
          <p14:tracePt t="162014" x="3048000" y="2774950"/>
          <p14:tracePt t="162030" x="3060700" y="2806700"/>
          <p14:tracePt t="162047" x="3060700" y="2819400"/>
          <p14:tracePt t="162205" x="3060700" y="2825750"/>
          <p14:tracePt t="162213" x="3060700" y="2844800"/>
          <p14:tracePt t="162214" x="3086100" y="2901950"/>
          <p14:tracePt t="162231" x="3162300" y="3003550"/>
          <p14:tracePt t="162247" x="3302000" y="3130550"/>
          <p14:tracePt t="162264" x="3632200" y="3346450"/>
          <p14:tracePt t="162280" x="4076700" y="3543300"/>
          <p14:tracePt t="162297" x="4629150" y="3765550"/>
          <p14:tracePt t="162314" x="5194300" y="3924300"/>
          <p14:tracePt t="162330" x="5873750" y="4064000"/>
          <p14:tracePt t="162347" x="6432550" y="4133850"/>
          <p14:tracePt t="162363" x="6800850" y="4165600"/>
          <p14:tracePt t="162363" x="6959600" y="4165600"/>
          <p14:tracePt t="162381" x="7073900" y="4165600"/>
          <p14:tracePt t="162396" x="7270750" y="4127500"/>
          <p14:tracePt t="162413" x="7340600" y="4121150"/>
          <p14:tracePt t="162430" x="7353300" y="4114800"/>
          <p14:tracePt t="162447" x="7366000" y="4108450"/>
          <p14:tracePt t="162463" x="7366000" y="4095750"/>
          <p14:tracePt t="162480" x="7366000" y="4083050"/>
          <p14:tracePt t="162497" x="7359650" y="4057650"/>
          <p14:tracePt t="162514" x="7334250" y="4044950"/>
          <p14:tracePt t="162530" x="7283450" y="4032250"/>
          <p14:tracePt t="162547" x="7226300" y="4032250"/>
          <p14:tracePt t="162563" x="7169150" y="4032250"/>
          <p14:tracePt t="162580" x="7061200" y="4038600"/>
          <p14:tracePt t="162597" x="7004050" y="4044950"/>
          <p14:tracePt t="162614" x="6940550" y="4051300"/>
          <p14:tracePt t="162630" x="6845300" y="4051300"/>
          <p14:tracePt t="162647" x="6724650" y="4044950"/>
          <p14:tracePt t="162664" x="6578600" y="4025900"/>
          <p14:tracePt t="162681" x="6438900" y="3975100"/>
          <p14:tracePt t="162697" x="6280150" y="3930650"/>
          <p14:tracePt t="162714" x="6140450" y="3886200"/>
          <p14:tracePt t="162730" x="6000750" y="3860800"/>
          <p14:tracePt t="162747" x="5892800" y="3860800"/>
          <p14:tracePt t="162763" x="5829300" y="3860800"/>
          <p14:tracePt t="162780" x="5822950" y="3867150"/>
          <p14:tracePt t="162837" x="5829300" y="3873500"/>
          <p14:tracePt t="162845" x="5842000" y="3879850"/>
          <p14:tracePt t="162856" x="5867400" y="3879850"/>
          <p14:tracePt t="162861" x="5924550" y="3879850"/>
          <p14:tracePt t="162869" x="6070600" y="3879850"/>
          <p14:tracePt t="162880" x="6261100" y="3879850"/>
          <p14:tracePt t="162897" x="6508750" y="3879850"/>
          <p14:tracePt t="162914" x="6686550" y="3911600"/>
          <p14:tracePt t="162930" x="6800850" y="3930650"/>
          <p14:tracePt t="162947" x="6858000" y="3937000"/>
          <p14:tracePt t="162963" x="6877050" y="3943350"/>
          <p14:tracePt t="163213" x="6883400" y="3943350"/>
          <p14:tracePt t="163223" x="6889750" y="3943350"/>
          <p14:tracePt t="163229" x="6908800" y="3943350"/>
          <p14:tracePt t="163357" x="6921500" y="3943350"/>
          <p14:tracePt t="163365" x="6927850" y="3943350"/>
          <p14:tracePt t="163380" x="6953250" y="3943350"/>
          <p14:tracePt t="163381" x="6965950" y="3943350"/>
          <p14:tracePt t="163381" x="6978650" y="3943350"/>
          <p14:tracePt t="163398" x="6985000" y="3943350"/>
          <p14:tracePt t="163414" x="6991350" y="3943350"/>
          <p14:tracePt t="163541" x="6991350" y="3949700"/>
          <p14:tracePt t="163557" x="6991350" y="3956050"/>
          <p14:tracePt t="163573" x="6991350" y="3962400"/>
          <p14:tracePt t="163581" x="6991350" y="3968750"/>
          <p14:tracePt t="163597" x="6985000" y="3975100"/>
          <p14:tracePt t="163598" x="6978650" y="3975100"/>
          <p14:tracePt t="163613" x="6965950" y="3981450"/>
          <p14:tracePt t="163631" x="6959600" y="3987800"/>
          <p14:tracePt t="163647" x="6940550" y="3994150"/>
          <p14:tracePt t="163664" x="6934200" y="4000500"/>
          <p14:tracePt t="163680" x="6921500" y="4006850"/>
          <p14:tracePt t="163697" x="6915150" y="4006850"/>
          <p14:tracePt t="164141" x="6908800" y="4006850"/>
          <p14:tracePt t="164149" x="6902450" y="4006850"/>
          <p14:tracePt t="164165" x="6896100" y="4006850"/>
          <p14:tracePt t="164309" x="6889750" y="4006850"/>
          <p14:tracePt t="164317" x="6883400" y="4006850"/>
          <p14:tracePt t="164323" x="6877050" y="4006850"/>
          <p14:tracePt t="164330" x="6851650" y="4006850"/>
          <p14:tracePt t="164347" x="6819900" y="4006850"/>
          <p14:tracePt t="164364" x="6781800" y="4006850"/>
          <p14:tracePt t="164380" x="6642100" y="4006850"/>
          <p14:tracePt t="164398" x="6489700" y="4006850"/>
          <p14:tracePt t="164413" x="6248400" y="4006850"/>
          <p14:tracePt t="164431" x="5911850" y="4006850"/>
          <p14:tracePt t="164447" x="5480050" y="3981450"/>
          <p14:tracePt t="164463" x="5054600" y="3930650"/>
          <p14:tracePt t="164479" x="4603750" y="3892550"/>
          <p14:tracePt t="164497" x="4197350" y="3886200"/>
          <p14:tracePt t="164513" x="3924300" y="3873500"/>
          <p14:tracePt t="164530" x="3778250" y="3873500"/>
          <p14:tracePt t="164547" x="3670300" y="3867150"/>
          <p14:tracePt t="164564" x="3587750" y="3854450"/>
          <p14:tracePt t="164580" x="3486150" y="3835400"/>
          <p14:tracePt t="164598" x="3409950" y="3822700"/>
          <p14:tracePt t="164613" x="3333750" y="3816350"/>
          <p14:tracePt t="164630" x="3276600" y="3797300"/>
          <p14:tracePt t="164647" x="3219450" y="3771900"/>
          <p14:tracePt t="164664" x="3168650" y="3746500"/>
          <p14:tracePt t="164680" x="3098800" y="3702050"/>
          <p14:tracePt t="164697" x="3028950" y="3651250"/>
          <p14:tracePt t="164713" x="2959100" y="3613150"/>
          <p14:tracePt t="164730" x="2870200" y="3562350"/>
          <p14:tracePt t="164746" x="2800350" y="3517900"/>
          <p14:tracePt t="164764" x="2749550" y="3486150"/>
          <p14:tracePt t="164780" x="2698750" y="3441700"/>
          <p14:tracePt t="164829" x="2698750" y="3435350"/>
          <p14:tracePt t="164853" x="2705100" y="3435350"/>
          <p14:tracePt t="164863" x="2717800" y="3435350"/>
          <p14:tracePt t="164864" x="2736850" y="3448050"/>
          <p14:tracePt t="164880" x="2743200" y="3460750"/>
          <p14:tracePt t="164897" x="2755900" y="3473450"/>
          <p14:tracePt t="165213" x="2800350" y="3498850"/>
          <p14:tracePt t="165223" x="2813050" y="3505200"/>
          <p14:tracePt t="165224" x="2927350" y="3536950"/>
          <p14:tracePt t="165232" x="3594100" y="3689350"/>
          <p14:tracePt t="165247" x="4489450" y="3841750"/>
          <p14:tracePt t="165263" x="5505450" y="3937000"/>
          <p14:tracePt t="165281" x="6311900" y="3956050"/>
          <p14:tracePt t="165297" x="6826250" y="3879850"/>
          <p14:tracePt t="165314" x="7004050" y="3829050"/>
          <p14:tracePt t="165330" x="7048500" y="3816350"/>
          <p14:tracePt t="165365" x="7048500" y="3810000"/>
          <p14:tracePt t="165366" x="7048500" y="3803650"/>
          <p14:tracePt t="165380" x="7048500" y="3790950"/>
          <p14:tracePt t="165445" x="7035800" y="3778250"/>
          <p14:tracePt t="165446" x="7023100" y="3765550"/>
          <p14:tracePt t="165456" x="7004050" y="3765550"/>
          <p14:tracePt t="165464" x="6940550" y="3746500"/>
          <p14:tracePt t="165479" x="6896100" y="3740150"/>
          <p14:tracePt t="165496" x="6858000" y="3740150"/>
          <p14:tracePt t="165513" x="6819900" y="3746500"/>
          <p14:tracePt t="165529" x="6807200" y="3752850"/>
          <p14:tracePt t="165547" x="6800850" y="3784600"/>
          <p14:tracePt t="165563" x="6800850" y="3829050"/>
          <p14:tracePt t="165580" x="6800850" y="3905250"/>
          <p14:tracePt t="165597" x="6800850" y="3930650"/>
          <p14:tracePt t="165614" x="6807200" y="3949700"/>
          <p14:tracePt t="165630" x="6813550" y="3956050"/>
          <p14:tracePt t="165647" x="6813550" y="3962400"/>
          <p14:tracePt t="165742" x="6813550" y="3968750"/>
          <p14:tracePt t="165758" x="6813550" y="3981450"/>
          <p14:tracePt t="165766" x="6813550" y="3987800"/>
          <p14:tracePt t="165774" x="6813550" y="3994150"/>
          <p14:tracePt t="165781" x="6807200" y="4006850"/>
          <p14:tracePt t="165798" x="6807200" y="4019550"/>
          <p14:tracePt t="165815" x="6807200" y="4025900"/>
          <p14:tracePt t="165862" x="6813550" y="4025900"/>
          <p14:tracePt t="165894" x="6819900" y="4025900"/>
          <p14:tracePt t="165934" x="6826250" y="4025900"/>
          <p14:tracePt t="165966" x="6832600" y="4025900"/>
          <p14:tracePt t="165982" x="6838950" y="4025900"/>
          <p14:tracePt t="165998" x="6845300" y="4025900"/>
          <p14:tracePt t="166008" x="6851650" y="4025900"/>
          <p14:tracePt t="166015" x="6864350" y="4025900"/>
          <p14:tracePt t="166054" x="6870700" y="4025900"/>
          <p14:tracePt t="166062" x="6877050" y="4025900"/>
          <p14:tracePt t="166230" x="6883400" y="4019550"/>
          <p14:tracePt t="166240" x="6883400" y="4013200"/>
          <p14:tracePt t="166241" x="6889750" y="4013200"/>
          <p14:tracePt t="166248" x="6896100" y="4000500"/>
          <p14:tracePt t="166302" x="6902450" y="3994150"/>
          <p14:tracePt t="166382" x="6908800" y="3994150"/>
          <p14:tracePt t="166398" x="6921500" y="3994150"/>
          <p14:tracePt t="166407" x="6927850" y="3987800"/>
          <p14:tracePt t="166414" x="6927850" y="3981450"/>
          <p14:tracePt t="166415" x="6934200" y="3975100"/>
          <p14:tracePt t="166431" x="6946900" y="3968750"/>
          <p14:tracePt t="166449" x="6959600" y="3956050"/>
          <p14:tracePt t="166464" x="6965950" y="3949700"/>
          <p14:tracePt t="166481" x="6978650" y="3943350"/>
          <p14:tracePt t="166498" x="6997700" y="3930650"/>
          <p14:tracePt t="166514" x="7004050" y="3924300"/>
          <p14:tracePt t="166530" x="7016750" y="3917950"/>
          <p14:tracePt t="166547" x="7029450" y="3905250"/>
          <p14:tracePt t="166564" x="7035800" y="3898900"/>
          <p14:tracePt t="166581" x="7048500" y="3879850"/>
          <p14:tracePt t="166598" x="7073900" y="3867150"/>
          <p14:tracePt t="166614" x="7086600" y="3854450"/>
          <p14:tracePt t="166631" x="7118350" y="3841750"/>
          <p14:tracePt t="166648" x="7143750" y="3835400"/>
          <p14:tracePt t="166664" x="7169150" y="3822700"/>
          <p14:tracePt t="166681" x="7194550" y="3816350"/>
          <p14:tracePt t="166697" x="7207250" y="3816350"/>
          <p14:tracePt t="166715" x="7219950" y="3810000"/>
          <p14:tracePt t="166731" x="7226300" y="3810000"/>
          <p14:tracePt t="166748" x="7226300" y="3803650"/>
          <p14:tracePt t="166764" x="7239000" y="3797300"/>
          <p14:tracePt t="166781" x="7245350" y="3797300"/>
          <p14:tracePt t="166798" x="7251700" y="3797300"/>
          <p14:tracePt t="166814" x="7258050" y="3797300"/>
          <p14:tracePt t="166894" x="7264400" y="3797300"/>
          <p14:tracePt t="166910" x="7270750" y="3797300"/>
          <p14:tracePt t="166918" x="7270750" y="3790950"/>
          <p14:tracePt t="166942" x="7277100" y="3790950"/>
          <p14:tracePt t="166966" x="7283450" y="3790950"/>
          <p14:tracePt t="166982" x="7296150" y="3790950"/>
          <p14:tracePt t="166990" x="7296150" y="3784600"/>
          <p14:tracePt t="167006" x="7302500" y="3784600"/>
          <p14:tracePt t="167007" x="7308850" y="3778250"/>
          <p14:tracePt t="167038" x="7315200" y="3778250"/>
          <p14:tracePt t="167358" x="7327900" y="3778250"/>
          <p14:tracePt t="167366" x="7334250" y="3771900"/>
          <p14:tracePt t="167367" x="7340600" y="3765550"/>
          <p14:tracePt t="167382" x="7346950" y="3759200"/>
          <p14:tracePt t="167398" x="7353300" y="3752850"/>
          <p14:tracePt t="167414" x="7353300" y="3746500"/>
          <p14:tracePt t="170358" x="7359650" y="3746500"/>
          <p14:tracePt t="170366" x="7378700" y="3746500"/>
          <p14:tracePt t="170366" x="7385050" y="3746500"/>
          <p14:tracePt t="170381" x="7416800" y="3759200"/>
          <p14:tracePt t="170399" x="7429500" y="3759200"/>
          <p14:tracePt t="170437" x="7435850" y="3759200"/>
          <p14:tracePt t="170445" x="7435850" y="3765550"/>
          <p14:tracePt t="170486" x="7442200" y="3765550"/>
          <p14:tracePt t="170494" x="7442200" y="3771900"/>
          <p14:tracePt t="170496" x="7448550" y="3771900"/>
          <p14:tracePt t="170518" x="7461250" y="3778250"/>
          <p14:tracePt t="170533" x="7467600" y="3778250"/>
          <p14:tracePt t="170574" x="7473950" y="3784600"/>
          <p14:tracePt t="170590" x="7473950" y="3790950"/>
          <p14:tracePt t="170613" x="7486650" y="3790950"/>
          <p14:tracePt t="170630" x="7499350" y="3803650"/>
          <p14:tracePt t="170646" x="7505700" y="3803650"/>
          <p14:tracePt t="170653" x="7512050" y="3810000"/>
          <p14:tracePt t="170669" x="7518400" y="3810000"/>
          <p14:tracePt t="170680" x="7518400" y="3816350"/>
          <p14:tracePt t="170685" x="7531100" y="3822700"/>
          <p14:tracePt t="170734" x="7537450" y="3829050"/>
          <p14:tracePt t="171093" x="7531100" y="3829050"/>
          <p14:tracePt t="171102" x="7524750" y="3829050"/>
          <p14:tracePt t="171110" x="7512050" y="3829050"/>
          <p14:tracePt t="171118" x="7461250" y="3822700"/>
          <p14:tracePt t="171132" x="7353300" y="3784600"/>
          <p14:tracePt t="171147" x="7105650" y="3663950"/>
          <p14:tracePt t="171164" x="6661150" y="3441700"/>
          <p14:tracePt t="171181" x="5892800" y="3079750"/>
          <p14:tracePt t="171198" x="5435600" y="2876550"/>
          <p14:tracePt t="171214" x="5016500" y="2698750"/>
          <p14:tracePt t="171231" x="4705350" y="2578100"/>
          <p14:tracePt t="171247" x="4483100" y="2514600"/>
          <p14:tracePt t="171264" x="4330700" y="2489200"/>
          <p14:tracePt t="171281" x="4191000" y="2476500"/>
          <p14:tracePt t="171298" x="4083050" y="2476500"/>
          <p14:tracePt t="171314" x="4006850" y="2476500"/>
          <p14:tracePt t="171331" x="3949700" y="2476500"/>
          <p14:tracePt t="171347" x="3937000" y="2476500"/>
          <p14:tracePt t="171364" x="3924300" y="2476500"/>
          <p14:tracePt t="171381" x="3911600" y="2476500"/>
          <p14:tracePt t="171398" x="3892550" y="2476500"/>
          <p14:tracePt t="171414" x="3873500" y="2476500"/>
          <p14:tracePt t="171431" x="3848100" y="2476500"/>
          <p14:tracePt t="171448" x="3829050" y="2482850"/>
          <p14:tracePt t="171464" x="3803650" y="2495550"/>
          <p14:tracePt t="171481" x="3784600" y="2501900"/>
          <p14:tracePt t="171498" x="3765550" y="2508250"/>
          <p14:tracePt t="171514" x="3752850" y="2514600"/>
          <p14:tracePt t="171532" x="3721100" y="2514600"/>
          <p14:tracePt t="171547" x="3683000" y="2520950"/>
          <p14:tracePt t="171565" x="3638550" y="2520950"/>
          <p14:tracePt t="171581" x="3594100" y="2520950"/>
          <p14:tracePt t="171598" x="3562350" y="2520950"/>
          <p14:tracePt t="171614" x="3549650" y="2520950"/>
          <p14:tracePt t="171631" x="3543300" y="2520950"/>
          <p14:tracePt t="171797" x="3556000" y="2520950"/>
          <p14:tracePt t="171806" x="3575050" y="2520950"/>
          <p14:tracePt t="171814" x="3606800" y="2520950"/>
          <p14:tracePt t="171815" x="3702050" y="2520950"/>
          <p14:tracePt t="171831" x="3784600" y="2520950"/>
          <p14:tracePt t="171848" x="3829050" y="2520950"/>
          <p14:tracePt t="171864" x="3848100" y="2527300"/>
          <p14:tracePt t="171881" x="3854450" y="2527300"/>
          <p14:tracePt t="172222" x="3822700" y="2533650"/>
          <p14:tracePt t="172230" x="3702050" y="2533650"/>
          <p14:tracePt t="172248" x="3638550" y="2533650"/>
          <p14:tracePt t="172264" x="3543300" y="2533650"/>
          <p14:tracePt t="172265" x="3511550" y="2533650"/>
          <p14:tracePt t="172281" x="3479800" y="2527300"/>
          <p14:tracePt t="172297" x="3467100" y="2527300"/>
          <p14:tracePt t="172314" x="3460750" y="2527300"/>
          <p14:tracePt t="172766" x="3479800" y="2527300"/>
          <p14:tracePt t="172775" x="3505200" y="2527300"/>
          <p14:tracePt t="172781" x="3530600" y="2527300"/>
          <p14:tracePt t="172782" x="3651250" y="2527300"/>
          <p14:tracePt t="172799" x="3784600" y="2540000"/>
          <p14:tracePt t="172814" x="3854450" y="2552700"/>
          <p14:tracePt t="172831" x="3898900" y="2559050"/>
          <p14:tracePt t="172847" x="3917950" y="2559050"/>
          <p14:tracePt t="172864" x="3924300" y="2565400"/>
          <p14:tracePt t="172881" x="3937000" y="2571750"/>
          <p14:tracePt t="172897" x="3956050" y="2578100"/>
          <p14:tracePt t="172914" x="3981450" y="2590800"/>
          <p14:tracePt t="172931" x="4000500" y="2609850"/>
          <p14:tracePt t="172948" x="4013200" y="2616200"/>
          <p14:tracePt t="172964" x="4019550" y="2622550"/>
          <p14:tracePt t="172964" x="4025900" y="2635250"/>
          <p14:tracePt t="172998" x="4032250" y="2641600"/>
          <p14:tracePt t="172999" x="4038600" y="2667000"/>
          <p14:tracePt t="173014" x="4044950" y="2692400"/>
          <p14:tracePt t="173031" x="4051300" y="2724150"/>
          <p14:tracePt t="173048" x="4051300" y="2755900"/>
          <p14:tracePt t="173064" x="4051300" y="2781300"/>
          <p14:tracePt t="173081" x="4051300" y="2813050"/>
          <p14:tracePt t="173097" x="4051300" y="2832100"/>
          <p14:tracePt t="173114" x="4051300" y="2857500"/>
          <p14:tracePt t="173131" x="4051300" y="2870200"/>
          <p14:tracePt t="173147" x="4051300" y="2876550"/>
          <p14:tracePt t="173164" x="4051300" y="2895600"/>
          <p14:tracePt t="173181" x="4051300" y="2908300"/>
          <p14:tracePt t="173198" x="4051300" y="2921000"/>
          <p14:tracePt t="173214" x="4051300" y="2927350"/>
          <p14:tracePt t="173254" x="4051300" y="2933700"/>
          <p14:tracePt t="173264" x="4051300" y="2940050"/>
          <p14:tracePt t="173273" x="4044950" y="2940050"/>
          <p14:tracePt t="173318" x="4038600" y="2946400"/>
          <p14:tracePt t="173982" x="4044950" y="2946400"/>
          <p14:tracePt t="173989" x="4095750" y="2940050"/>
          <p14:tracePt t="173993" x="4165600" y="2927350"/>
          <p14:tracePt t="173998" x="4356100" y="2927350"/>
          <p14:tracePt t="174015" x="4660900" y="2933700"/>
          <p14:tracePt t="174032" x="4965700" y="2990850"/>
          <p14:tracePt t="174047" x="5365750" y="3079750"/>
          <p14:tracePt t="174064" x="5753100" y="3187700"/>
          <p14:tracePt t="174080" x="6019800" y="3257550"/>
          <p14:tracePt t="174098" x="6184900" y="3295650"/>
          <p14:tracePt t="174114" x="6280150" y="3327400"/>
          <p14:tracePt t="174131" x="6311900" y="3333750"/>
          <p14:tracePt t="174246" x="6305550" y="3333750"/>
          <p14:tracePt t="174253" x="6267450" y="3333750"/>
          <p14:tracePt t="174257" x="6197600" y="3333750"/>
          <p14:tracePt t="174264" x="5962650" y="3314700"/>
          <p14:tracePt t="174280" x="5429250" y="3232150"/>
          <p14:tracePt t="174298" x="4749800" y="3067050"/>
          <p14:tracePt t="174314" x="4044950" y="2857500"/>
          <p14:tracePt t="174331" x="3422650" y="2730500"/>
          <p14:tracePt t="174347" x="2997200" y="2609850"/>
          <p14:tracePt t="174364" x="2762250" y="2578100"/>
          <p14:tracePt t="174380" x="2647950" y="2565400"/>
          <p14:tracePt t="174502" x="2647950" y="2559050"/>
          <p14:tracePt t="174534" x="2654300" y="2559050"/>
          <p14:tracePt t="174541" x="2660650" y="2559050"/>
          <p14:tracePt t="174549" x="2660650" y="2552700"/>
          <p14:tracePt t="174556" x="2667000" y="2546350"/>
          <p14:tracePt t="174564" x="2686050" y="2527300"/>
          <p14:tracePt t="174580" x="2736850" y="2470150"/>
          <p14:tracePt t="174598" x="2781300" y="2432050"/>
          <p14:tracePt t="174614" x="2857500" y="2393950"/>
          <p14:tracePt t="174630" x="2921000" y="2374900"/>
          <p14:tracePt t="174647" x="2984500" y="2368550"/>
          <p14:tracePt t="174664" x="3092450" y="2362200"/>
          <p14:tracePt t="174680" x="3213100" y="2362200"/>
          <p14:tracePt t="174697" x="3333750" y="2362200"/>
          <p14:tracePt t="174714" x="3454400" y="2362200"/>
          <p14:tracePt t="174731" x="3556000" y="2393950"/>
          <p14:tracePt t="174747" x="3619500" y="2406650"/>
          <p14:tracePt t="174763" x="3651250" y="2425700"/>
          <p14:tracePt t="174781" x="3663950" y="2432050"/>
          <p14:tracePt t="174852" x="3670300" y="2438400"/>
          <p14:tracePt t="174869" x="3657600" y="2444750"/>
          <p14:tracePt t="174877" x="3625850" y="2457450"/>
          <p14:tracePt t="174884" x="3530600" y="2495550"/>
          <p14:tracePt t="174897" x="3397250" y="2559050"/>
          <p14:tracePt t="174914" x="3244850" y="2603500"/>
          <p14:tracePt t="174930" x="3092450" y="2635250"/>
          <p14:tracePt t="174947" x="2997200" y="2667000"/>
          <p14:tracePt t="174964" x="2921000" y="2686050"/>
          <p14:tracePt t="174980" x="2851150" y="2711450"/>
          <p14:tracePt t="174998" x="2813050" y="2717800"/>
          <p14:tracePt t="175014" x="2800350" y="2717800"/>
          <p14:tracePt t="175031" x="2794000" y="2717800"/>
          <p14:tracePt t="175141" x="2794000" y="2724150"/>
          <p14:tracePt t="175157" x="2800350" y="2730500"/>
          <p14:tracePt t="175165" x="2819400" y="2730500"/>
          <p14:tracePt t="175180" x="2882900" y="2736850"/>
          <p14:tracePt t="175182" x="2997200" y="2736850"/>
          <p14:tracePt t="175198" x="3124200" y="2736850"/>
          <p14:tracePt t="175215" x="3263900" y="2736850"/>
          <p14:tracePt t="175230" x="3378200" y="2736850"/>
          <p14:tracePt t="175248" x="3454400" y="2711450"/>
          <p14:tracePt t="175264" x="3511550" y="2698750"/>
          <p14:tracePt t="175281" x="3543300" y="2686050"/>
          <p14:tracePt t="175297" x="3568700" y="2679700"/>
          <p14:tracePt t="175314" x="3575050" y="2679700"/>
          <p14:tracePt t="176254" x="3619500" y="2717800"/>
          <p14:tracePt t="176261" x="3683000" y="2787650"/>
          <p14:tracePt t="176269" x="3886200" y="2971800"/>
          <p14:tracePt t="176281" x="4152900" y="3162300"/>
          <p14:tracePt t="176298" x="4419600" y="3340100"/>
          <p14:tracePt t="176315" x="4635500" y="3492500"/>
          <p14:tracePt t="176331" x="4813300" y="3606800"/>
          <p14:tracePt t="176347" x="4953000" y="3683000"/>
          <p14:tracePt t="176364" x="5073650" y="3746500"/>
          <p14:tracePt t="176364" x="5143500" y="3790950"/>
          <p14:tracePt t="176382" x="5251450" y="3854450"/>
          <p14:tracePt t="176397" x="5346700" y="3911600"/>
          <p14:tracePt t="176414" x="5422900" y="3968750"/>
          <p14:tracePt t="176431" x="5492750" y="4025900"/>
          <p14:tracePt t="176447" x="5556250" y="4102100"/>
          <p14:tracePt t="176464" x="5638800" y="4210050"/>
          <p14:tracePt t="176480" x="5740400" y="4330700"/>
          <p14:tracePt t="176497" x="5848350" y="4445000"/>
          <p14:tracePt t="176514" x="5962650" y="4552950"/>
          <p14:tracePt t="176530" x="6070600" y="4635500"/>
          <p14:tracePt t="176547" x="6159500" y="4699000"/>
          <p14:tracePt t="176564" x="6248400" y="4756150"/>
          <p14:tracePt t="176581" x="6350000" y="4813300"/>
          <p14:tracePt t="176598" x="6407150" y="4851400"/>
          <p14:tracePt t="176614" x="6464300" y="4876800"/>
          <p14:tracePt t="176631" x="6502400" y="4902200"/>
          <p14:tracePt t="176647" x="6565900" y="4927600"/>
          <p14:tracePt t="176664" x="6623050" y="4953000"/>
          <p14:tracePt t="176680" x="6692900" y="4984750"/>
          <p14:tracePt t="176697" x="6750050" y="5010150"/>
          <p14:tracePt t="176714" x="6819900" y="5035550"/>
          <p14:tracePt t="176730" x="6858000" y="5054600"/>
          <p14:tracePt t="176747" x="6883400" y="5060950"/>
          <p14:tracePt t="176764" x="6902450" y="5073650"/>
          <p14:tracePt t="176780" x="6915150" y="5080000"/>
          <p14:tracePt t="176798" x="6921500" y="5086350"/>
          <p14:tracePt t="176814" x="6934200" y="5099050"/>
          <p14:tracePt t="176830" x="6940550" y="5111750"/>
          <p14:tracePt t="176846" x="6946900" y="5130800"/>
          <p14:tracePt t="176864" x="6946900" y="5156200"/>
          <p14:tracePt t="176880" x="6946900" y="5187950"/>
          <p14:tracePt t="176897" x="6940550" y="5232400"/>
          <p14:tracePt t="176914" x="6921500" y="5302250"/>
          <p14:tracePt t="176931" x="6908800" y="5365750"/>
          <p14:tracePt t="176947" x="6902450" y="5429250"/>
          <p14:tracePt t="176964" x="6902450" y="5461000"/>
          <p14:tracePt t="176980" x="6896100" y="5467350"/>
          <p14:tracePt t="177069" x="6889750" y="5467350"/>
          <p14:tracePt t="177077" x="6883400" y="5467350"/>
          <p14:tracePt t="177085" x="6858000" y="5441950"/>
          <p14:tracePt t="177097" x="6813550" y="5391150"/>
          <p14:tracePt t="177114" x="6750050" y="5308600"/>
          <p14:tracePt t="177131" x="6673850" y="5194300"/>
          <p14:tracePt t="177147" x="6610350" y="5099050"/>
          <p14:tracePt t="177164" x="6578600" y="5022850"/>
          <p14:tracePt t="177180" x="6540500" y="4946650"/>
          <p14:tracePt t="177198" x="6527800" y="4927600"/>
          <p14:tracePt t="177214" x="6508750" y="4895850"/>
          <p14:tracePt t="177231" x="6483350" y="4864100"/>
          <p14:tracePt t="177247" x="6457950" y="4832350"/>
          <p14:tracePt t="177264" x="6438900" y="4813300"/>
          <p14:tracePt t="177280" x="6432550" y="4800600"/>
          <p14:tracePt t="177297" x="6426200" y="4794250"/>
          <p14:tracePt t="177314" x="6419850" y="4794250"/>
          <p14:tracePt t="177525" x="6407150" y="4787900"/>
          <p14:tracePt t="177533" x="6394450" y="4781550"/>
          <p14:tracePt t="177541" x="6375400" y="4775200"/>
          <p14:tracePt t="177563" x="6362700" y="4775200"/>
          <p14:tracePt t="177564" x="6356350" y="4775200"/>
          <p14:tracePt t="177581" x="6343650" y="4775200"/>
          <p14:tracePt t="177621" x="6337300" y="4775200"/>
          <p14:tracePt t="177630" x="6324600" y="4768850"/>
          <p14:tracePt t="177631" x="6311900" y="4768850"/>
          <p14:tracePt t="177647" x="6280150" y="4756150"/>
          <p14:tracePt t="177664" x="6235700" y="4737100"/>
          <p14:tracePt t="177680" x="6159500" y="4692650"/>
          <p14:tracePt t="177697" x="6051550" y="4629150"/>
          <p14:tracePt t="177714" x="5911850" y="4546600"/>
          <p14:tracePt t="177731" x="5683250" y="4413250"/>
          <p14:tracePt t="177747" x="5391150" y="4254500"/>
          <p14:tracePt t="177764" x="5080000" y="4070350"/>
          <p14:tracePt t="177780" x="4699000" y="3841750"/>
          <p14:tracePt t="177798" x="4483100" y="3708400"/>
          <p14:tracePt t="177814" x="4267200" y="3556000"/>
          <p14:tracePt t="177830" x="4146550" y="3460750"/>
          <p14:tracePt t="177847" x="4051300" y="3371850"/>
          <p14:tracePt t="177864" x="3968750" y="3282950"/>
          <p14:tracePt t="177880" x="3911600" y="3187700"/>
          <p14:tracePt t="177897" x="3873500" y="3098800"/>
          <p14:tracePt t="177914" x="3835400" y="3022600"/>
          <p14:tracePt t="177931" x="3797300" y="2946400"/>
          <p14:tracePt t="177947" x="3740150" y="2882900"/>
          <p14:tracePt t="177964" x="3683000" y="2825750"/>
          <p14:tracePt t="177980" x="3594100" y="2755900"/>
          <p14:tracePt t="177998" x="3505200" y="2705100"/>
          <p14:tracePt t="178014" x="3416300" y="2635250"/>
          <p14:tracePt t="178030" x="3340100" y="2584450"/>
          <p14:tracePt t="178047" x="3295650" y="2552700"/>
          <p14:tracePt t="178064" x="3282950" y="2540000"/>
          <p14:tracePt t="178080" x="3276600" y="2527300"/>
          <p14:tracePt t="178097" x="3263900" y="2508250"/>
          <p14:tracePt t="178114" x="3251200" y="2495550"/>
          <p14:tracePt t="178130" x="3238500" y="2482850"/>
          <p14:tracePt t="178147" x="3225800" y="2476500"/>
          <p14:tracePt t="178164" x="3219450" y="2470150"/>
          <p14:tracePt t="178316" x="3244850" y="2470150"/>
          <p14:tracePt t="178325" x="3263900" y="2470150"/>
          <p14:tracePt t="178333" x="3295650" y="2470150"/>
          <p14:tracePt t="178341" x="3333750" y="2482850"/>
          <p14:tracePt t="178363" x="3409950" y="2501900"/>
          <p14:tracePt t="178364" x="3460750" y="2508250"/>
          <p14:tracePt t="178380" x="3536950" y="2508250"/>
          <p14:tracePt t="178397" x="3556000" y="2508250"/>
          <p14:tracePt t="178415" x="3568700" y="2508250"/>
          <p14:tracePt t="178453" x="3575050" y="2508250"/>
          <p14:tracePt t="178517" x="3587750" y="2508250"/>
          <p14:tracePt t="178525" x="3600450" y="2508250"/>
          <p14:tracePt t="178533" x="3613150" y="2514600"/>
          <p14:tracePt t="178541" x="3619500" y="2520950"/>
          <p14:tracePt t="178547" x="3644900" y="2520950"/>
          <p14:tracePt t="178564" x="3670300" y="2520950"/>
          <p14:tracePt t="178564" x="3683000" y="2520950"/>
          <p14:tracePt t="178597" x="3695700" y="2520950"/>
          <p14:tracePt t="178598" x="3714750" y="2520950"/>
          <p14:tracePt t="178616" x="3733800" y="2514600"/>
          <p14:tracePt t="178630" x="3765550" y="2501900"/>
          <p14:tracePt t="178648" x="3803650" y="2470150"/>
          <p14:tracePt t="178664" x="3848100" y="2413000"/>
          <p14:tracePt t="178681" x="3873500" y="2349500"/>
          <p14:tracePt t="178697" x="3879850" y="2279650"/>
          <p14:tracePt t="178714" x="3879850" y="2216150"/>
          <p14:tracePt t="178730" x="3860800" y="2152650"/>
          <p14:tracePt t="178747" x="3829050" y="2108200"/>
          <p14:tracePt t="178763" x="3778250" y="2070100"/>
          <p14:tracePt t="178763" x="3740150" y="2051050"/>
          <p14:tracePt t="178781" x="3663950" y="2032000"/>
          <p14:tracePt t="178798" x="3581400" y="2019300"/>
          <p14:tracePt t="178814" x="3517900" y="2019300"/>
          <p14:tracePt t="178830" x="3467100" y="2019300"/>
          <p14:tracePt t="178847" x="3416300" y="2032000"/>
          <p14:tracePt t="178864" x="3371850" y="2051050"/>
          <p14:tracePt t="178881" x="3327400" y="2076450"/>
          <p14:tracePt t="178897" x="3276600" y="2114550"/>
          <p14:tracePt t="178914" x="3225800" y="2152650"/>
          <p14:tracePt t="178930" x="3175000" y="2209800"/>
          <p14:tracePt t="178947" x="3130550" y="2279650"/>
          <p14:tracePt t="178964" x="3092450" y="2355850"/>
          <p14:tracePt t="178964" x="3086100" y="2393950"/>
          <p14:tracePt t="178981" x="3067050" y="2463800"/>
          <p14:tracePt t="178997" x="3067050" y="2527300"/>
          <p14:tracePt t="179014" x="3067050" y="2590800"/>
          <p14:tracePt t="179030" x="3079750" y="2667000"/>
          <p14:tracePt t="179048" x="3111500" y="2724150"/>
          <p14:tracePt t="179064" x="3130550" y="2774950"/>
          <p14:tracePt t="179081" x="3162300" y="2819400"/>
          <p14:tracePt t="179097" x="3187700" y="2851150"/>
          <p14:tracePt t="179114" x="3232150" y="2870200"/>
          <p14:tracePt t="179130" x="3289300" y="2895600"/>
          <p14:tracePt t="179147" x="3378200" y="2908300"/>
          <p14:tracePt t="179164" x="3467100" y="2908300"/>
          <p14:tracePt t="179164" x="3505200" y="2908300"/>
          <p14:tracePt t="179181" x="3549650" y="2908300"/>
          <p14:tracePt t="179197" x="3575050" y="2895600"/>
          <p14:tracePt t="179214" x="3587750" y="2889250"/>
          <p14:tracePt t="179261" x="3594100" y="2882900"/>
          <p14:tracePt t="179821" x="3594100" y="2978150"/>
          <p14:tracePt t="179829" x="3721100" y="3397250"/>
          <p14:tracePt t="179839" x="3829050" y="3689350"/>
          <p14:tracePt t="179847" x="4216400" y="4349750"/>
          <p14:tracePt t="179864" x="4718050" y="4972050"/>
          <p14:tracePt t="179881" x="5257800" y="5524500"/>
          <p14:tracePt t="179897" x="5791200" y="5930900"/>
          <p14:tracePt t="179913" x="6242050" y="6178550"/>
          <p14:tracePt t="179930" x="6540500" y="6299200"/>
          <p14:tracePt t="179946" x="6673850" y="6343650"/>
          <p14:tracePt t="179963" x="6743700" y="6356350"/>
          <p14:tracePt t="179963" x="6762750" y="6356350"/>
          <p14:tracePt t="179981" x="6794500" y="6356350"/>
          <p14:tracePt t="179998" x="6832600" y="6350000"/>
          <p14:tracePt t="180014" x="6858000" y="6330950"/>
          <p14:tracePt t="180030" x="6883400" y="6305550"/>
          <p14:tracePt t="180047" x="6908800" y="6280150"/>
          <p14:tracePt t="180063" x="6921500" y="6261100"/>
          <p14:tracePt t="180080" x="6921500" y="6242050"/>
          <p14:tracePt t="180097" x="6934200" y="6216650"/>
          <p14:tracePt t="180114" x="6940550" y="6203950"/>
          <p14:tracePt t="180131" x="6972300" y="6153150"/>
          <p14:tracePt t="180147" x="6997700" y="6083300"/>
          <p14:tracePt t="180164" x="7029450" y="5988050"/>
          <p14:tracePt t="180180" x="7023100" y="5816600"/>
          <p14:tracePt t="180198" x="6991350" y="5734050"/>
          <p14:tracePt t="180214" x="6940550" y="5638800"/>
          <p14:tracePt t="180230" x="6832600" y="5530850"/>
          <p14:tracePt t="180247" x="6731000" y="5461000"/>
          <p14:tracePt t="180264" x="6604000" y="5403850"/>
          <p14:tracePt t="180280" x="6496050" y="5384800"/>
          <p14:tracePt t="180297" x="6400800" y="5378450"/>
          <p14:tracePt t="180314" x="6330950" y="5378450"/>
          <p14:tracePt t="180330" x="6280150" y="5384800"/>
          <p14:tracePt t="180347" x="6248400" y="5397500"/>
          <p14:tracePt t="180364" x="6216650" y="5429250"/>
          <p14:tracePt t="180380" x="6178550" y="5505450"/>
          <p14:tracePt t="180397" x="6165850" y="5575300"/>
          <p14:tracePt t="180414" x="6165850" y="5626100"/>
          <p14:tracePt t="180431" x="6165850" y="5676900"/>
          <p14:tracePt t="180447" x="6172200" y="5702300"/>
          <p14:tracePt t="180464" x="6184900" y="5708650"/>
          <p14:tracePt t="180533" x="6197600" y="5708650"/>
          <p14:tracePt t="180557" x="6203950" y="5708650"/>
          <p14:tracePt t="180581" x="6210300" y="5708650"/>
          <p14:tracePt t="180677" x="6191250" y="5689600"/>
          <p14:tracePt t="180685" x="6159500" y="5645150"/>
          <p14:tracePt t="180697" x="6102350" y="5600700"/>
          <p14:tracePt t="180698" x="5918200" y="5454650"/>
          <p14:tracePt t="180713" x="5549900" y="5232400"/>
          <p14:tracePt t="180730" x="5054600" y="4978400"/>
          <p14:tracePt t="180747" x="4406900" y="4711700"/>
          <p14:tracePt t="180764" x="3727450" y="4451350"/>
          <p14:tracePt t="180780" x="3149600" y="4235450"/>
          <p14:tracePt t="180798" x="3035300" y="4165600"/>
          <p14:tracePt t="180814" x="2971800" y="4121150"/>
          <p14:tracePt t="180831" x="2959100" y="4108450"/>
          <p14:tracePt t="180847" x="2952750" y="4095750"/>
          <p14:tracePt t="180863" x="2946400" y="4089400"/>
          <p14:tracePt t="180880" x="2940050" y="4083050"/>
          <p14:tracePt t="180897" x="2921000" y="4076700"/>
          <p14:tracePt t="180913" x="2895600" y="4064000"/>
          <p14:tracePt t="180930" x="2882900" y="4051300"/>
          <p14:tracePt t="180947" x="2870200" y="4032250"/>
          <p14:tracePt t="180964" x="2863850" y="4025900"/>
          <p14:tracePt t="180980" x="2844800" y="3987800"/>
          <p14:tracePt t="180998" x="2844800" y="3968750"/>
          <p14:tracePt t="181014" x="2838450" y="3949700"/>
          <p14:tracePt t="181031" x="2838450" y="3937000"/>
          <p14:tracePt t="181047" x="2844800" y="3924300"/>
          <p14:tracePt t="181064" x="2863850" y="3924300"/>
          <p14:tracePt t="181080" x="2882900" y="3924300"/>
          <p14:tracePt t="181097" x="2908300" y="3924300"/>
          <p14:tracePt t="181113" x="2952750" y="3924300"/>
          <p14:tracePt t="181130" x="3016250" y="3937000"/>
          <p14:tracePt t="181147" x="3073400" y="3962400"/>
          <p14:tracePt t="181164" x="3149600" y="3994150"/>
          <p14:tracePt t="181180" x="3219450" y="4006850"/>
          <p14:tracePt t="181197" x="3238500" y="4006850"/>
          <p14:tracePt t="181214" x="3270250" y="4006850"/>
          <p14:tracePt t="181230" x="3308350" y="4006850"/>
          <p14:tracePt t="181247" x="3327400" y="3981450"/>
          <p14:tracePt t="181263" x="3340100" y="3943350"/>
          <p14:tracePt t="181280" x="3346450" y="3854450"/>
          <p14:tracePt t="181297" x="3346450" y="3759200"/>
          <p14:tracePt t="181313" x="3321050" y="3670300"/>
          <p14:tracePt t="181330" x="3295650" y="3619500"/>
          <p14:tracePt t="181347" x="3263900" y="3562350"/>
          <p14:tracePt t="181364" x="3232150" y="3517900"/>
          <p14:tracePt t="181380" x="3168650" y="3435350"/>
          <p14:tracePt t="181398" x="3130550" y="3397250"/>
          <p14:tracePt t="181414" x="3086100" y="3359150"/>
          <p14:tracePt t="181430" x="3041650" y="3333750"/>
          <p14:tracePt t="181447" x="2997200" y="3314700"/>
          <p14:tracePt t="181463" x="2965450" y="3302000"/>
          <p14:tracePt t="181480" x="2927350" y="3289300"/>
          <p14:tracePt t="181497" x="2901950" y="3282950"/>
          <p14:tracePt t="181513" x="2876550" y="3282950"/>
          <p14:tracePt t="181530" x="2838450" y="3282950"/>
          <p14:tracePt t="181547" x="2813050" y="3282950"/>
          <p14:tracePt t="181564" x="2794000" y="3282950"/>
          <p14:tracePt t="181580" x="2755900" y="3295650"/>
          <p14:tracePt t="181597" x="2743200" y="3308350"/>
          <p14:tracePt t="181613" x="2724150" y="3321050"/>
          <p14:tracePt t="181630" x="2705100" y="3352800"/>
          <p14:tracePt t="181647" x="2698750" y="3365500"/>
          <p14:tracePt t="181664" x="2679700" y="3390900"/>
          <p14:tracePt t="181680" x="2673350" y="3422650"/>
          <p14:tracePt t="181697" x="2667000" y="3448050"/>
          <p14:tracePt t="181713" x="2660650" y="3486150"/>
          <p14:tracePt t="181730" x="2654300" y="3517900"/>
          <p14:tracePt t="181747" x="2654300" y="3549650"/>
          <p14:tracePt t="181763" x="2654300" y="3587750"/>
          <p14:tracePt t="181781" x="2654300" y="3606800"/>
          <p14:tracePt t="181798" x="2654300" y="3632200"/>
          <p14:tracePt t="181814" x="2667000" y="3657600"/>
          <p14:tracePt t="181830" x="2667000" y="3676650"/>
          <p14:tracePt t="181847" x="2679700" y="3695700"/>
          <p14:tracePt t="181863" x="2686050" y="3708400"/>
          <p14:tracePt t="181880" x="2698750" y="3733800"/>
          <p14:tracePt t="181897" x="2705100" y="3746500"/>
          <p14:tracePt t="181914" x="2724150" y="3771900"/>
          <p14:tracePt t="181930" x="2743200" y="3790950"/>
          <p14:tracePt t="181947" x="2768600" y="3822700"/>
          <p14:tracePt t="181963" x="2787650" y="3841750"/>
          <p14:tracePt t="181980" x="2819400" y="3860800"/>
          <p14:tracePt t="181996" x="2882900" y="3879850"/>
          <p14:tracePt t="182014" x="2940050" y="3898900"/>
          <p14:tracePt t="182030" x="2978150" y="3898900"/>
          <p14:tracePt t="182047" x="3022600" y="3898900"/>
          <p14:tracePt t="182063" x="3060700" y="3898900"/>
          <p14:tracePt t="182080" x="3105150" y="3898900"/>
          <p14:tracePt t="182097" x="3149600" y="3886200"/>
          <p14:tracePt t="182114" x="3181350" y="3879850"/>
          <p14:tracePt t="182130" x="3213100" y="3860800"/>
          <p14:tracePt t="182147" x="3232150" y="3841750"/>
          <p14:tracePt t="182164" x="3244850" y="3829050"/>
          <p14:tracePt t="182180" x="3257550" y="3797300"/>
          <p14:tracePt t="182197" x="3257550" y="3778250"/>
          <p14:tracePt t="182214" x="3257550" y="3759200"/>
          <p14:tracePt t="182230" x="3257550" y="3746500"/>
          <p14:tracePt t="182517" x="3276600" y="3797300"/>
          <p14:tracePt t="182525" x="3314700" y="3860800"/>
          <p14:tracePt t="182529" x="3454400" y="4083050"/>
          <p14:tracePt t="182529" x="3568700" y="4210050"/>
          <p14:tracePt t="182549" x="3702050" y="4349750"/>
          <p14:tracePt t="182563" x="4057650" y="4603750"/>
          <p14:tracePt t="182563" x="4216400" y="4705350"/>
          <p14:tracePt t="182581" x="4514850" y="4883150"/>
          <p14:tracePt t="182597" x="4768850" y="4972050"/>
          <p14:tracePt t="182614" x="4991100" y="5048250"/>
          <p14:tracePt t="182630" x="5181600" y="5099050"/>
          <p14:tracePt t="182647" x="5334000" y="5130800"/>
          <p14:tracePt t="182663" x="5511800" y="5149850"/>
          <p14:tracePt t="182680" x="5664200" y="5168900"/>
          <p14:tracePt t="182697" x="5803900" y="5181600"/>
          <p14:tracePt t="182714" x="5905500" y="5181600"/>
          <p14:tracePt t="182730" x="5949950" y="5181600"/>
          <p14:tracePt t="182747" x="5975350" y="5181600"/>
          <p14:tracePt t="182763" x="6007100" y="5175250"/>
          <p14:tracePt t="182763" x="6019800" y="5168900"/>
          <p14:tracePt t="182781" x="6038850" y="5156200"/>
          <p14:tracePt t="182797" x="6051550" y="5156200"/>
          <p14:tracePt t="182813" x="6064250" y="5149850"/>
          <p14:tracePt t="182830" x="6070600" y="5149850"/>
          <p14:tracePt t="182847" x="6108700" y="5149850"/>
          <p14:tracePt t="182863" x="6184900" y="5149850"/>
          <p14:tracePt t="182880" x="6261100" y="5149850"/>
          <p14:tracePt t="182896" x="6350000" y="5149850"/>
          <p14:tracePt t="182913" x="6457950" y="5130800"/>
          <p14:tracePt t="182930" x="6553200" y="5105400"/>
          <p14:tracePt t="182947" x="6648450" y="5060950"/>
          <p14:tracePt t="182963" x="6743700" y="5010150"/>
          <p14:tracePt t="182963" x="6781800" y="4978400"/>
          <p14:tracePt t="182996" x="6870700" y="4908550"/>
          <p14:tracePt t="182997" x="6940550" y="4857750"/>
          <p14:tracePt t="183013" x="6997700" y="4826000"/>
          <p14:tracePt t="183029" x="7042150" y="4813300"/>
          <p14:tracePt t="183046" x="7067550" y="4794250"/>
          <p14:tracePt t="183063" x="7086600" y="4781550"/>
          <p14:tracePt t="183080" x="7112000" y="4762500"/>
          <p14:tracePt t="183097" x="7124700" y="4749800"/>
          <p14:tracePt t="183113" x="7143750" y="4737100"/>
          <p14:tracePt t="183130" x="7162800" y="4724400"/>
          <p14:tracePt t="183147" x="7175500" y="4711700"/>
          <p14:tracePt t="183163" x="7181850" y="4699000"/>
          <p14:tracePt t="183163" x="7188200" y="4699000"/>
          <p14:tracePt t="183182" x="7207250" y="4667250"/>
          <p14:tracePt t="183197" x="7213600" y="4635500"/>
          <p14:tracePt t="183214" x="7219950" y="4584700"/>
          <p14:tracePt t="183231" x="7219950" y="4546600"/>
          <p14:tracePt t="183248" x="7200900" y="4495800"/>
          <p14:tracePt t="183264" x="7156450" y="4451350"/>
          <p14:tracePt t="183281" x="7073900" y="4413250"/>
          <p14:tracePt t="183298" x="6965950" y="4394200"/>
          <p14:tracePt t="183314" x="6845300" y="4394200"/>
          <p14:tracePt t="183331" x="6737350" y="4432300"/>
          <p14:tracePt t="183348" x="6648450" y="4508500"/>
          <p14:tracePt t="183364" x="6597650" y="4603750"/>
          <p14:tracePt t="183381" x="6565900" y="4762500"/>
          <p14:tracePt t="183399" x="6565900" y="4845050"/>
          <p14:tracePt t="183414" x="6572250" y="4914900"/>
          <p14:tracePt t="183432" x="6591300" y="4959350"/>
          <p14:tracePt t="183448" x="6597650" y="4965700"/>
          <p14:tracePt t="183486" x="6604000" y="4972050"/>
          <p14:tracePt t="183486" x="6610350" y="4972050"/>
          <p14:tracePt t="183498" x="6616700" y="4972050"/>
          <p14:tracePt t="183514" x="6629400" y="4972050"/>
          <p14:tracePt t="183531" x="6635750" y="4972050"/>
          <p14:tracePt t="183547" x="6654800" y="4972050"/>
          <p14:tracePt t="183564" x="6680200" y="4972050"/>
          <p14:tracePt t="183581" x="6705600" y="4953000"/>
          <p14:tracePt t="183598" x="6731000" y="4933950"/>
          <p14:tracePt t="183614" x="6762750" y="4908550"/>
          <p14:tracePt t="183631" x="6800850" y="4857750"/>
          <p14:tracePt t="183647" x="6832600" y="4800600"/>
          <p14:tracePt t="183665" x="6858000" y="4711700"/>
          <p14:tracePt t="183681" x="6864350" y="4629150"/>
          <p14:tracePt t="183698" x="6864350" y="4559300"/>
          <p14:tracePt t="183714" x="6858000" y="4508500"/>
          <p14:tracePt t="183731" x="6845300" y="4476750"/>
          <p14:tracePt t="183748" x="6832600" y="4438650"/>
          <p14:tracePt t="183764" x="6826250" y="4413250"/>
          <p14:tracePt t="183781" x="6800850" y="4368800"/>
          <p14:tracePt t="183799" x="6794500" y="4343400"/>
          <p14:tracePt t="183814" x="6775450" y="4324350"/>
          <p14:tracePt t="183831" x="6762750" y="4298950"/>
          <p14:tracePt t="183848" x="6762750" y="4292600"/>
          <p14:tracePt t="183958" x="6769100" y="4292600"/>
          <p14:tracePt t="183966" x="6794500" y="4311650"/>
          <p14:tracePt t="183974" x="6819900" y="4337050"/>
          <p14:tracePt t="183982" x="6908800" y="4394200"/>
          <p14:tracePt t="183990" x="6953250" y="4419600"/>
          <p14:tracePt t="183998" x="7048500" y="4464050"/>
          <p14:tracePt t="184015" x="7086600" y="4476750"/>
          <p14:tracePt t="184031" x="7124700" y="4489450"/>
          <p14:tracePt t="184048" x="7137400" y="4489450"/>
          <p14:tracePt t="184065" x="7156450" y="4495800"/>
          <p14:tracePt t="184081" x="7188200" y="4508500"/>
          <p14:tracePt t="184098" x="7207250" y="4508500"/>
          <p14:tracePt t="184114" x="7232650" y="4514850"/>
          <p14:tracePt t="184131" x="7239000" y="4514850"/>
          <p14:tracePt t="184294" x="7245350" y="4521200"/>
          <p14:tracePt t="184302" x="7245350" y="4540250"/>
          <p14:tracePt t="184314" x="7245350" y="4559300"/>
          <p14:tracePt t="184318" x="7245350" y="4597400"/>
          <p14:tracePt t="184331" x="7245350" y="4629150"/>
          <p14:tracePt t="184348" x="7245350" y="4648200"/>
          <p14:tracePt t="184470" x="7245350" y="4654550"/>
          <p14:tracePt t="184566" x="7232650" y="4648200"/>
          <p14:tracePt t="184574" x="7226300" y="4616450"/>
          <p14:tracePt t="184582" x="7162800" y="4508500"/>
          <p14:tracePt t="184597" x="7131050" y="4445000"/>
          <p14:tracePt t="184598" x="7067550" y="4337050"/>
          <p14:tracePt t="184614" x="7004050" y="4235450"/>
          <p14:tracePt t="184631" x="6946900" y="4140200"/>
          <p14:tracePt t="184648" x="6908800" y="4083050"/>
          <p14:tracePt t="184664" x="6889750" y="4038600"/>
          <p14:tracePt t="184681" x="6877050" y="4013200"/>
          <p14:tracePt t="184697" x="6864350" y="3994150"/>
          <p14:tracePt t="184714" x="6858000" y="3981450"/>
          <p14:tracePt t="184731" x="6851650" y="3968750"/>
          <p14:tracePt t="184748" x="6845300" y="3956050"/>
          <p14:tracePt t="184765" x="6838950" y="3956050"/>
          <p14:tracePt t="184781" x="6832600" y="3949700"/>
          <p14:tracePt t="184830" x="6826250" y="3943350"/>
          <p14:tracePt t="184838" x="6813550" y="3937000"/>
          <p14:tracePt t="184846" x="6807200" y="3930650"/>
          <p14:tracePt t="184850" x="6788150" y="3917950"/>
          <p14:tracePt t="184864" x="6775450" y="3905250"/>
          <p14:tracePt t="184881" x="6762750" y="3898900"/>
          <p14:tracePt t="185030" x="6769100" y="3898900"/>
          <p14:tracePt t="185037" x="6788150" y="3898900"/>
          <p14:tracePt t="185048" x="6807200" y="3898900"/>
          <p14:tracePt t="185049" x="6851650" y="3898900"/>
          <p14:tracePt t="185064" x="6896100" y="3898900"/>
          <p14:tracePt t="185082" x="6927850" y="3892550"/>
          <p14:tracePt t="185098" x="6953250" y="3879850"/>
          <p14:tracePt t="185115" x="6959600" y="3879850"/>
          <p14:tracePt t="185318" x="6959600" y="3873500"/>
          <p14:tracePt t="185326" x="6959600" y="3854450"/>
          <p14:tracePt t="185334" x="6953250" y="3835400"/>
          <p14:tracePt t="185342" x="6940550" y="3816350"/>
          <p14:tracePt t="185348" x="6889750" y="3759200"/>
          <p14:tracePt t="185364" x="6845300" y="3727450"/>
          <p14:tracePt t="185381" x="6737350" y="3689350"/>
          <p14:tracePt t="185398" x="6673850" y="3670300"/>
          <p14:tracePt t="185414" x="6610350" y="3657600"/>
          <p14:tracePt t="185431" x="6565900" y="3657600"/>
          <p14:tracePt t="185448" x="6534150" y="3657600"/>
          <p14:tracePt t="185464" x="6502400" y="3657600"/>
          <p14:tracePt t="185481" x="6483350" y="3663950"/>
          <p14:tracePt t="185498" x="6451600" y="3683000"/>
          <p14:tracePt t="185514" x="6432550" y="3708400"/>
          <p14:tracePt t="185531" x="6400800" y="3752850"/>
          <p14:tracePt t="185548" x="6375400" y="3797300"/>
          <p14:tracePt t="185564" x="6356350" y="3860800"/>
          <p14:tracePt t="185564" x="6343650" y="3886200"/>
          <p14:tracePt t="185582" x="6330950" y="3943350"/>
          <p14:tracePt t="185598" x="6330950" y="3975100"/>
          <p14:tracePt t="185614" x="6330950" y="4019550"/>
          <p14:tracePt t="185631" x="6343650" y="4044950"/>
          <p14:tracePt t="185648" x="6362700" y="4070350"/>
          <p14:tracePt t="185664" x="6394450" y="4108450"/>
          <p14:tracePt t="185681" x="6457950" y="4152900"/>
          <p14:tracePt t="185697" x="6521450" y="4178300"/>
          <p14:tracePt t="185714" x="6623050" y="4222750"/>
          <p14:tracePt t="185731" x="6731000" y="4241800"/>
          <p14:tracePt t="185748" x="6845300" y="4254500"/>
          <p14:tracePt t="185764" x="6940550" y="4254500"/>
          <p14:tracePt t="185781" x="7092950" y="4248150"/>
          <p14:tracePt t="185798" x="7194550" y="4216400"/>
          <p14:tracePt t="185815" x="7277100" y="4184650"/>
          <p14:tracePt t="185831" x="7353300" y="4127500"/>
          <p14:tracePt t="185848" x="7404100" y="4089400"/>
          <p14:tracePt t="185864" x="7435850" y="4032250"/>
          <p14:tracePt t="185881" x="7454900" y="3962400"/>
          <p14:tracePt t="185897" x="7473950" y="3892550"/>
          <p14:tracePt t="185914" x="7473950" y="3810000"/>
          <p14:tracePt t="185931" x="7473950" y="3759200"/>
          <p14:tracePt t="185948" x="7467600" y="3708400"/>
          <p14:tracePt t="185964" x="7442200" y="3651250"/>
          <p14:tracePt t="185964" x="7416800" y="3625850"/>
          <p14:tracePt t="185982" x="7359650" y="3575050"/>
          <p14:tracePt t="185998" x="7289800" y="3549650"/>
          <p14:tracePt t="186014" x="7162800" y="3517900"/>
          <p14:tracePt t="186031" x="7067550" y="3505200"/>
          <p14:tracePt t="186048" x="6959600" y="3498850"/>
          <p14:tracePt t="186064" x="6870700" y="3498850"/>
          <p14:tracePt t="186081" x="6781800" y="3498850"/>
          <p14:tracePt t="186098" x="6699250" y="3517900"/>
          <p14:tracePt t="186115" x="6635750" y="3549650"/>
          <p14:tracePt t="186131" x="6604000" y="3568700"/>
          <p14:tracePt t="186148" x="6565900" y="3594100"/>
          <p14:tracePt t="186164" x="6527800" y="3632200"/>
          <p14:tracePt t="186164" x="6502400" y="3657600"/>
          <p14:tracePt t="186182" x="6464300" y="3708400"/>
          <p14:tracePt t="186198" x="6432550" y="3771900"/>
          <p14:tracePt t="186214" x="6413500" y="3816350"/>
          <p14:tracePt t="186231" x="6400800" y="3860800"/>
          <p14:tracePt t="186247" x="6388100" y="3892550"/>
          <p14:tracePt t="186264" x="6388100" y="3911600"/>
          <p14:tracePt t="186281" x="6388100" y="3930650"/>
          <p14:tracePt t="186298" x="6400800" y="3956050"/>
          <p14:tracePt t="186314" x="6407150" y="3975100"/>
          <p14:tracePt t="186331" x="6426200" y="4006850"/>
          <p14:tracePt t="186348" x="6438900" y="4032250"/>
          <p14:tracePt t="186364" x="6464300" y="4064000"/>
          <p14:tracePt t="186364" x="6483350" y="4083050"/>
          <p14:tracePt t="186382" x="6521450" y="4121150"/>
          <p14:tracePt t="186398" x="6591300" y="4152900"/>
          <p14:tracePt t="186414" x="6673850" y="4178300"/>
          <p14:tracePt t="186431" x="6762750" y="4191000"/>
          <p14:tracePt t="186447" x="6858000" y="4203700"/>
          <p14:tracePt t="186464" x="6953250" y="4203700"/>
          <p14:tracePt t="186481" x="7042150" y="4203700"/>
          <p14:tracePt t="186497" x="7105650" y="4203700"/>
          <p14:tracePt t="186514" x="7156450" y="4184650"/>
          <p14:tracePt t="186531" x="7181850" y="4165600"/>
          <p14:tracePt t="186547" x="7213600" y="4133850"/>
          <p14:tracePt t="186564" x="7232650" y="4108450"/>
          <p14:tracePt t="186564" x="7232650" y="4095750"/>
          <p14:tracePt t="186582" x="7239000" y="4083050"/>
          <p14:tracePt t="186598" x="7239000" y="4076700"/>
          <p14:tracePt t="186662" x="7239000" y="4070350"/>
          <p14:tracePt t="187182" x="7232650" y="4070350"/>
          <p14:tracePt t="187190" x="7219950" y="4070350"/>
          <p14:tracePt t="187193" x="7213600" y="4089400"/>
          <p14:tracePt t="187199" x="7188200" y="4127500"/>
          <p14:tracePt t="187215" x="7169150" y="4159250"/>
          <p14:tracePt t="187231" x="7162800" y="4171950"/>
          <p14:tracePt t="187248" x="7162800" y="4178300"/>
          <p14:tracePt t="187342" x="7156450" y="4165600"/>
          <p14:tracePt t="187350" x="7150100" y="4140200"/>
          <p14:tracePt t="187358" x="7137400" y="4102100"/>
          <p14:tracePt t="187364" x="7124700" y="4044950"/>
          <p14:tracePt t="187381" x="7099300" y="3962400"/>
          <p14:tracePt t="187398" x="7092950" y="3943350"/>
          <p14:tracePt t="187414" x="7092950" y="3924300"/>
          <p14:tracePt t="187431" x="7092950" y="3911600"/>
          <p14:tracePt t="187447" x="7092950" y="3905250"/>
          <p14:tracePt t="187464" x="7092950" y="3898900"/>
          <p14:tracePt t="187481" x="7092950" y="3886200"/>
          <p14:tracePt t="187498" x="7092950" y="3879850"/>
          <p14:tracePt t="187514" x="7092950" y="3867150"/>
          <p14:tracePt t="187531" x="7092950" y="3860800"/>
          <p14:tracePt t="187678" x="7092950" y="3854450"/>
          <p14:tracePt t="187686" x="7099300" y="3854450"/>
          <p14:tracePt t="187690" x="7099300" y="3848100"/>
          <p14:tracePt t="187697" x="7124700" y="3841750"/>
          <p14:tracePt t="187714" x="7137400" y="3841750"/>
          <p14:tracePt t="187731" x="7150100" y="3835400"/>
          <p14:tracePt t="187748" x="7156450" y="3829050"/>
          <p14:tracePt t="187821" x="7162800" y="3829050"/>
          <p14:tracePt t="188269" x="7162800" y="3835400"/>
          <p14:tracePt t="188278" x="7169150" y="3835400"/>
          <p14:tracePt t="188282" x="7219950" y="3829050"/>
          <p14:tracePt t="188297" x="7251700" y="3822700"/>
          <p14:tracePt t="188315" x="7283450" y="3810000"/>
          <p14:tracePt t="188331" x="7283450" y="3803650"/>
          <p14:tracePt t="188347" x="7296150" y="3797300"/>
          <p14:tracePt t="188364" x="7302500" y="3797300"/>
          <p14:tracePt t="188382" x="7308850" y="3790950"/>
          <p14:tracePt t="188422" x="7315200" y="3790950"/>
          <p14:tracePt t="188501" x="7327900" y="3784600"/>
          <p14:tracePt t="188517" x="7327900" y="3778250"/>
          <p14:tracePt t="188525" x="7334250" y="3778250"/>
          <p14:tracePt t="188902" x="7315200" y="3778250"/>
          <p14:tracePt t="188902" x="7283450" y="3784600"/>
          <p14:tracePt t="188917" x="7251700" y="3784600"/>
          <p14:tracePt t="188918" x="7207250" y="3803650"/>
          <p14:tracePt t="188933" x="7131050" y="3835400"/>
          <p14:tracePt t="188949" x="7073900" y="3854450"/>
          <p14:tracePt t="188964" x="7029450" y="3879850"/>
          <p14:tracePt t="188964" x="7010400" y="3886200"/>
          <p14:tracePt t="188982" x="6991350" y="3898900"/>
          <p14:tracePt t="188998" x="6972300" y="3911600"/>
          <p14:tracePt t="189014" x="6959600" y="3911600"/>
          <p14:tracePt t="189031" x="6946900" y="3924300"/>
          <p14:tracePt t="189048" x="6934200" y="3924300"/>
          <p14:tracePt t="189064" x="6921500" y="3930650"/>
          <p14:tracePt t="189081" x="6908800" y="3937000"/>
          <p14:tracePt t="189097" x="6896100" y="3943350"/>
          <p14:tracePt t="189114" x="6883400" y="3949700"/>
          <p14:tracePt t="189131" x="6877050" y="3949700"/>
          <p14:tracePt t="189170" x="6877050" y="3956050"/>
          <p14:tracePt t="189198" x="6870700" y="3962400"/>
          <p14:tracePt t="189222" x="6864350" y="3968750"/>
          <p14:tracePt t="191214" x="6870700" y="3968750"/>
          <p14:tracePt t="191223" x="6896100" y="3968750"/>
          <p14:tracePt t="191231" x="6921500" y="3956050"/>
          <p14:tracePt t="191232" x="6972300" y="3937000"/>
          <p14:tracePt t="191248" x="7016750" y="3937000"/>
          <p14:tracePt t="191265" x="7035800" y="3930650"/>
          <p14:tracePt t="191281" x="7048500" y="3924300"/>
          <p14:tracePt t="191298" x="7054850" y="3924300"/>
          <p14:tracePt t="191314" x="7061200" y="3924300"/>
          <p14:tracePt t="191405" x="7067550" y="3917950"/>
          <p14:tracePt t="191437" x="7073900" y="3911600"/>
          <p14:tracePt t="191469" x="7080250" y="3911600"/>
          <p14:tracePt t="191493" x="7086600" y="3905250"/>
          <p14:tracePt t="191509" x="7092950" y="3898900"/>
          <p14:tracePt t="191522" x="7092950" y="3892550"/>
          <p14:tracePt t="191533" x="7099300" y="3886200"/>
          <p14:tracePt t="191534" x="7099300" y="3879850"/>
          <p14:tracePt t="191550" x="7105650" y="3873500"/>
          <p14:tracePt t="191564" x="7112000" y="3867150"/>
          <p14:tracePt t="191580" x="7118350" y="3848100"/>
          <p14:tracePt t="191598" x="7124700" y="3835400"/>
          <p14:tracePt t="191614" x="7131050" y="3822700"/>
          <p14:tracePt t="191631" x="7137400" y="3810000"/>
          <p14:tracePt t="191647" x="7143750" y="3803650"/>
          <p14:tracePt t="191664" x="7162800" y="3778250"/>
          <p14:tracePt t="191680" x="7175500" y="3771900"/>
          <p14:tracePt t="191697" x="7188200" y="3759200"/>
          <p14:tracePt t="191715" x="7200900" y="3752850"/>
          <p14:tracePt t="191730" x="7207250" y="3752850"/>
          <p14:tracePt t="191747" x="7213600" y="3752850"/>
          <p14:tracePt t="191764" x="7213600" y="3746500"/>
          <p14:tracePt t="191781" x="7226300" y="3740150"/>
          <p14:tracePt t="191821" x="7232650" y="3740150"/>
          <p14:tracePt t="191853" x="7239000" y="3740150"/>
          <p14:tracePt t="191863" x="7239000" y="3733800"/>
          <p14:tracePt t="191869" x="7251700" y="3733800"/>
          <p14:tracePt t="191880" x="7258050" y="3733800"/>
          <p14:tracePt t="191896" x="7264400" y="3733800"/>
          <p14:tracePt t="191913" x="7270750" y="3727450"/>
          <p14:tracePt t="191929" x="7283450" y="3727450"/>
          <p14:tracePt t="191973" x="7289800" y="3727450"/>
          <p14:tracePt t="191981" x="7296150" y="3727450"/>
          <p14:tracePt t="192013" x="7302500" y="3727450"/>
          <p14:tracePt t="192149" x="7308850" y="3727450"/>
          <p14:tracePt t="192157" x="7308850" y="3740150"/>
          <p14:tracePt t="192165" x="7289800" y="3771900"/>
          <p14:tracePt t="192173" x="7239000" y="3829050"/>
          <p14:tracePt t="192179" x="7143750" y="3943350"/>
          <p14:tracePt t="192196" x="7004050" y="4127500"/>
          <p14:tracePt t="192213" x="6972300" y="4210050"/>
          <p14:tracePt t="192229" x="6953250" y="4279900"/>
          <p14:tracePt t="192246" x="6953250" y="4324350"/>
          <p14:tracePt t="192263" x="6953250" y="4356100"/>
          <p14:tracePt t="192280" x="6953250" y="4368800"/>
          <p14:tracePt t="192296" x="6959600" y="4387850"/>
          <p14:tracePt t="192315" x="6965950" y="4394200"/>
          <p14:tracePt t="192330" x="6978650" y="4400550"/>
          <p14:tracePt t="192348" x="6985000" y="4406900"/>
          <p14:tracePt t="192363" x="6997700" y="4413250"/>
          <p14:tracePt t="192380" x="7023100" y="4425950"/>
          <p14:tracePt t="192396" x="7073900" y="4451350"/>
          <p14:tracePt t="192413" x="7105650" y="4476750"/>
          <p14:tracePt t="192429" x="7137400" y="4495800"/>
          <p14:tracePt t="192446" x="7150100" y="4502150"/>
          <p14:tracePt t="192463" x="7156450" y="4502150"/>
          <p14:tracePt t="192501" x="7162800" y="4502150"/>
          <p14:tracePt t="192525" x="7169150" y="4502150"/>
          <p14:tracePt t="192533" x="7181850" y="4502150"/>
          <p14:tracePt t="192549" x="7194550" y="4502150"/>
          <p14:tracePt t="192550" x="7207250" y="4502150"/>
          <p14:tracePt t="192564" x="7232650" y="4502150"/>
          <p14:tracePt t="192564" x="7245350" y="4502150"/>
          <p14:tracePt t="192581" x="7270750" y="4502150"/>
          <p14:tracePt t="192597" x="7289800" y="4489450"/>
          <p14:tracePt t="192613" x="7308850" y="4489450"/>
          <p14:tracePt t="192629" x="7321550" y="4483100"/>
          <p14:tracePt t="192646" x="7327900" y="4476750"/>
          <p14:tracePt t="192685" x="7334250" y="4476750"/>
          <p14:tracePt t="192941" x="7321550" y="4495800"/>
          <p14:tracePt t="192949" x="7289800" y="4521200"/>
          <p14:tracePt t="192956" x="7251700" y="4546600"/>
          <p14:tracePt t="192965" x="7162800" y="4597400"/>
          <p14:tracePt t="192979" x="7054850" y="4654550"/>
          <p14:tracePt t="192996" x="6902450" y="4724400"/>
          <p14:tracePt t="193013" x="6838950" y="4749800"/>
          <p14:tracePt t="193029" x="6813550" y="4756150"/>
          <p14:tracePt t="193046" x="6800850" y="4762500"/>
          <p14:tracePt t="193333" x="6807200" y="4762500"/>
          <p14:tracePt t="193565" x="6813550" y="4762500"/>
          <p14:tracePt t="193676" x="6819900" y="4762500"/>
          <p14:tracePt t="193689" x="6826250" y="4762500"/>
          <p14:tracePt t="193708" x="6832600" y="4762500"/>
          <p14:tracePt t="193732" x="6838950" y="4762500"/>
          <p14:tracePt t="193757" x="6845300" y="4762500"/>
          <p14:tracePt t="193797" x="6851650" y="4762500"/>
          <p14:tracePt t="194964" x="6877050" y="4762500"/>
          <p14:tracePt t="194972" x="6902450" y="4762500"/>
          <p14:tracePt t="194989" x="7016750" y="4749800"/>
          <p14:tracePt t="194989" x="7099300" y="4730750"/>
          <p14:tracePt t="194997" x="7289800" y="4686300"/>
          <p14:tracePt t="195014" x="7594600" y="4591050"/>
          <p14:tracePt t="195031" x="7797800" y="4489450"/>
          <p14:tracePt t="195046" x="7880350" y="4419600"/>
          <p14:tracePt t="195063" x="7893050" y="4406900"/>
          <p14:tracePt t="195079" x="7893050" y="4368800"/>
          <p14:tracePt t="195096" x="7880350" y="4324350"/>
          <p14:tracePt t="195113" x="7842250" y="4260850"/>
          <p14:tracePt t="195130" x="7791450" y="4210050"/>
          <p14:tracePt t="195147" x="7708900" y="4121150"/>
          <p14:tracePt t="195164" x="7588250" y="4032250"/>
          <p14:tracePt t="195164" x="7537450" y="4000500"/>
          <p14:tracePt t="195181" x="7442200" y="3930650"/>
          <p14:tracePt t="195197" x="7410450" y="3911600"/>
          <p14:tracePt t="195214" x="7391400" y="3892550"/>
          <p14:tracePt t="195230" x="7391400" y="3886200"/>
          <p14:tracePt t="195285" x="7385050" y="3879850"/>
          <p14:tracePt t="195293" x="7385050" y="3873500"/>
          <p14:tracePt t="195301" x="7385050" y="3867150"/>
          <p14:tracePt t="195314" x="7385050" y="3848100"/>
          <p14:tracePt t="195330" x="7378700" y="3835400"/>
          <p14:tracePt t="195347" x="7378700" y="3822700"/>
          <p14:tracePt t="195364" x="7372350" y="3810000"/>
          <p14:tracePt t="195381" x="7366000" y="3797300"/>
          <p14:tracePt t="195397" x="7359650" y="3784600"/>
          <p14:tracePt t="195445" x="7359650" y="3778250"/>
          <p14:tracePt t="195612" x="7378700" y="3778250"/>
          <p14:tracePt t="195620" x="7397750" y="3797300"/>
          <p14:tracePt t="195628" x="7423150" y="3816350"/>
          <p14:tracePt t="195636" x="7473950" y="3860800"/>
          <p14:tracePt t="195646" x="7537450" y="3911600"/>
          <p14:tracePt t="195663" x="7581900" y="3943350"/>
          <p14:tracePt t="195679" x="7620000" y="3975100"/>
          <p14:tracePt t="195697" x="7645400" y="3994150"/>
          <p14:tracePt t="195714" x="7677150" y="4006850"/>
          <p14:tracePt t="195730" x="7696200" y="4019550"/>
          <p14:tracePt t="195748" x="7715250" y="4025900"/>
          <p14:tracePt t="195764" x="7734300" y="4032250"/>
          <p14:tracePt t="195764" x="7740650" y="4032250"/>
          <p14:tracePt t="195781" x="7753350" y="4032250"/>
          <p14:tracePt t="195797" x="7766050" y="4038600"/>
          <p14:tracePt t="196044" x="7766050" y="4044950"/>
          <p14:tracePt t="196052" x="7766050" y="4057650"/>
          <p14:tracePt t="196060" x="7766050" y="4083050"/>
          <p14:tracePt t="196068" x="7740650" y="4203700"/>
          <p14:tracePt t="196079" x="7715250" y="4406900"/>
          <p14:tracePt t="196096" x="7670800" y="4724400"/>
          <p14:tracePt t="196113" x="7670800" y="4933950"/>
          <p14:tracePt t="196129" x="7670800" y="5086350"/>
          <p14:tracePt t="196146" x="7670800" y="5194300"/>
          <p14:tracePt t="196163" x="7670800" y="5251450"/>
          <p14:tracePt t="196180" x="7677150" y="5283200"/>
          <p14:tracePt t="196196" x="7677150" y="5295900"/>
          <p14:tracePt t="196214" x="7677150" y="5308600"/>
          <p14:tracePt t="196230" x="7677150" y="5327650"/>
          <p14:tracePt t="196247" x="7677150" y="5346700"/>
          <p14:tracePt t="196263" x="7677150" y="5384800"/>
          <p14:tracePt t="196280" x="7670800" y="5422900"/>
          <p14:tracePt t="196297" x="7664450" y="5467350"/>
          <p14:tracePt t="196314" x="7658100" y="5511800"/>
          <p14:tracePt t="196330" x="7645400" y="5549900"/>
          <p14:tracePt t="196347" x="7645400" y="5568950"/>
          <p14:tracePt t="196380" x="7639050" y="5575300"/>
          <p14:tracePt t="196428" x="7632700" y="5575300"/>
          <p14:tracePt t="196439" x="7620000" y="5575300"/>
          <p14:tracePt t="196439" x="7607300" y="5575300"/>
          <p14:tracePt t="196446" x="7581900" y="5568950"/>
          <p14:tracePt t="196462" x="7543800" y="5543550"/>
          <p14:tracePt t="196479" x="7512050" y="5524500"/>
          <p14:tracePt t="196496" x="7486650" y="5518150"/>
          <p14:tracePt t="196513" x="7473950" y="5505450"/>
          <p14:tracePt t="196530" x="7467600" y="5505450"/>
          <p14:tracePt t="196547" x="7454900" y="5499100"/>
          <p14:tracePt t="196724" x="7454900" y="5492750"/>
          <p14:tracePt t="196733" x="7448550" y="5486400"/>
          <p14:tracePt t="196741" x="7448550" y="5480050"/>
          <p14:tracePt t="196749" x="7442200" y="5461000"/>
          <p14:tracePt t="196901" x="7442200" y="5454650"/>
          <p14:tracePt t="196909" x="7448550" y="5454650"/>
          <p14:tracePt t="196912" x="7512050" y="5486400"/>
          <p14:tracePt t="196931" x="7607300" y="5518150"/>
          <p14:tracePt t="196947" x="7670800" y="5543550"/>
          <p14:tracePt t="196964" x="7702550" y="5556250"/>
          <p14:tracePt t="196980" x="7715250" y="5562600"/>
          <p14:tracePt t="197245" x="7715250" y="5549900"/>
          <p14:tracePt t="197253" x="7715250" y="5530850"/>
          <p14:tracePt t="197265" x="7715250" y="5511800"/>
          <p14:tracePt t="197266" x="7715250" y="5454650"/>
          <p14:tracePt t="197280" x="7715250" y="5340350"/>
          <p14:tracePt t="197297" x="7677150" y="5207000"/>
          <p14:tracePt t="197314" x="7620000" y="5035550"/>
          <p14:tracePt t="197331" x="7543800" y="4870450"/>
          <p14:tracePt t="197347" x="7473950" y="4756150"/>
          <p14:tracePt t="197364" x="7404100" y="4648200"/>
          <p14:tracePt t="197364" x="7385050" y="4603750"/>
          <p14:tracePt t="197381" x="7346950" y="4533900"/>
          <p14:tracePt t="197397" x="7308850" y="4457700"/>
          <p14:tracePt t="197413" x="7277100" y="4400550"/>
          <p14:tracePt t="197430" x="7270750" y="4349750"/>
          <p14:tracePt t="197447" x="7251700" y="4305300"/>
          <p14:tracePt t="197464" x="7239000" y="4273550"/>
          <p14:tracePt t="197480" x="7239000" y="4248150"/>
          <p14:tracePt t="197498" x="7232650" y="4229100"/>
          <p14:tracePt t="197513" x="7232650" y="4216400"/>
          <p14:tracePt t="197530" x="7226300" y="4210050"/>
          <p14:tracePt t="197547" x="7219950" y="4210050"/>
          <p14:tracePt t="197564" x="7207250" y="4197350"/>
          <p14:tracePt t="197580" x="7194550" y="4178300"/>
          <p14:tracePt t="197597" x="7169150" y="4152900"/>
          <p14:tracePt t="197614" x="7131050" y="4114800"/>
          <p14:tracePt t="197630" x="7099300" y="4083050"/>
          <p14:tracePt t="197647" x="7054850" y="4057650"/>
          <p14:tracePt t="197664" x="7004050" y="4019550"/>
          <p14:tracePt t="197680" x="6946900" y="4000500"/>
          <p14:tracePt t="197697" x="6908800" y="3994150"/>
          <p14:tracePt t="197713" x="6864350" y="3987800"/>
          <p14:tracePt t="197731" x="6838950" y="3987800"/>
          <p14:tracePt t="197747" x="6826250" y="3987800"/>
          <p14:tracePt t="197764" x="6813550" y="3987800"/>
          <p14:tracePt t="197780" x="6800850" y="3987800"/>
          <p14:tracePt t="197798" x="6794500" y="3987800"/>
          <p14:tracePt t="197814" x="6775450" y="3994150"/>
          <p14:tracePt t="197830" x="6756400" y="4013200"/>
          <p14:tracePt t="197847" x="6737350" y="4038600"/>
          <p14:tracePt t="197863" x="6731000" y="4064000"/>
          <p14:tracePt t="197880" x="6731000" y="4095750"/>
          <p14:tracePt t="197897" x="6731000" y="4127500"/>
          <p14:tracePt t="197913" x="6762750" y="4171950"/>
          <p14:tracePt t="197930" x="6819900" y="4222750"/>
          <p14:tracePt t="197947" x="6965950" y="4286250"/>
          <p14:tracePt t="197964" x="7194550" y="4343400"/>
          <p14:tracePt t="197980" x="7486650" y="4362450"/>
          <p14:tracePt t="197998" x="7658100" y="4330700"/>
          <p14:tracePt t="198014" x="7791450" y="4241800"/>
          <p14:tracePt t="198030" x="7874000" y="4159250"/>
          <p14:tracePt t="198047" x="7905750" y="4083050"/>
          <p14:tracePt t="198064" x="7924800" y="4013200"/>
          <p14:tracePt t="198080" x="7931150" y="3962400"/>
          <p14:tracePt t="198097" x="7931150" y="3911600"/>
          <p14:tracePt t="198113" x="7931150" y="3854450"/>
          <p14:tracePt t="198130" x="7886700" y="3765550"/>
          <p14:tracePt t="198147" x="7823200" y="3689350"/>
          <p14:tracePt t="198164" x="7797800" y="3670300"/>
          <p14:tracePt t="198180" x="7594600" y="3562350"/>
          <p14:tracePt t="198197" x="7448550" y="3517900"/>
          <p14:tracePt t="198213" x="7315200" y="3479800"/>
          <p14:tracePt t="198230" x="7194550" y="3467100"/>
          <p14:tracePt t="198247" x="7086600" y="3454400"/>
          <p14:tracePt t="198264" x="6985000" y="3460750"/>
          <p14:tracePt t="198281" x="6959600" y="3473450"/>
          <p14:tracePt t="198297" x="6864350" y="3524250"/>
          <p14:tracePt t="198314" x="6762750" y="3587750"/>
          <p14:tracePt t="198330" x="6673850" y="3657600"/>
          <p14:tracePt t="198347" x="6648450" y="3670300"/>
          <p14:tracePt t="198363" x="6591300" y="3746500"/>
          <p14:tracePt t="198381" x="6565900" y="3803650"/>
          <p14:tracePt t="198398" x="6553200" y="3873500"/>
          <p14:tracePt t="198414" x="6546850" y="3924300"/>
          <p14:tracePt t="198429" x="6546850" y="3981450"/>
          <p14:tracePt t="198446" x="6546850" y="4032250"/>
          <p14:tracePt t="198463" x="6559550" y="4083050"/>
          <p14:tracePt t="198480" x="6584950" y="4133850"/>
          <p14:tracePt t="198497" x="6616700" y="4171950"/>
          <p14:tracePt t="198514" x="6654800" y="4197350"/>
          <p14:tracePt t="198530" x="6692900" y="4216400"/>
          <p14:tracePt t="198547" x="6762750" y="4229100"/>
          <p14:tracePt t="198564" x="6832600" y="4241800"/>
          <p14:tracePt t="198564" x="6870700" y="4248150"/>
          <p14:tracePt t="198581" x="6959600" y="4260850"/>
          <p14:tracePt t="198597" x="7067550" y="4273550"/>
          <p14:tracePt t="198614" x="7169150" y="4279900"/>
          <p14:tracePt t="198630" x="7277100" y="4279900"/>
          <p14:tracePt t="198647" x="7372350" y="4279900"/>
          <p14:tracePt t="198663" x="7461250" y="4273550"/>
          <p14:tracePt t="198680" x="7518400" y="4254500"/>
          <p14:tracePt t="198697" x="7556500" y="4229100"/>
          <p14:tracePt t="198714" x="7581900" y="4203700"/>
          <p14:tracePt t="198730" x="7588250" y="4165600"/>
          <p14:tracePt t="198747" x="7594600" y="4146550"/>
          <p14:tracePt t="198763" x="7594600" y="4121150"/>
          <p14:tracePt t="198763" x="7594600" y="4114800"/>
          <p14:tracePt t="198781" x="7594600" y="4108450"/>
          <p14:tracePt t="198837" x="7594600" y="4102100"/>
          <p14:tracePt t="198885" x="7588250" y="4102100"/>
          <p14:tracePt t="198906" x="7581900" y="4095750"/>
          <p14:tracePt t="198930" x="7581900" y="4089400"/>
          <p14:tracePt t="198957" x="7575550" y="4089400"/>
          <p14:tracePt t="198965" x="7569200" y="4089400"/>
          <p14:tracePt t="199005" x="7562850" y="4089400"/>
          <p14:tracePt t="199029" x="7556500" y="4089400"/>
          <p14:tracePt t="199045" x="7550150" y="4089400"/>
          <p14:tracePt t="199061" x="7543800" y="4089400"/>
          <p14:tracePt t="199077" x="7531100" y="4089400"/>
          <p14:tracePt t="199093" x="7524750" y="4089400"/>
          <p14:tracePt t="199105" x="7505700" y="4089400"/>
          <p14:tracePt t="199106" x="7486650" y="4089400"/>
          <p14:tracePt t="199113" x="7448550" y="4102100"/>
          <p14:tracePt t="199130" x="7366000" y="4165600"/>
          <p14:tracePt t="199147" x="7302500" y="4241800"/>
          <p14:tracePt t="199163" x="7239000" y="4337050"/>
          <p14:tracePt t="199181" x="7207250" y="4381500"/>
          <p14:tracePt t="199197" x="7175500" y="4406900"/>
          <p14:tracePt t="199214" x="7150100" y="4432300"/>
          <p14:tracePt t="199230" x="7131050" y="4451350"/>
          <p14:tracePt t="199247" x="7099300" y="4470400"/>
          <p14:tracePt t="199263" x="7054850" y="4495800"/>
          <p14:tracePt t="199280" x="7023100" y="4514850"/>
          <p14:tracePt t="199297" x="6991350" y="4533900"/>
          <p14:tracePt t="199314" x="6953250" y="4565650"/>
          <p14:tracePt t="199330" x="6908800" y="4597400"/>
          <p14:tracePt t="199347" x="6870700" y="4635500"/>
          <p14:tracePt t="199363" x="6845300" y="4660900"/>
          <p14:tracePt t="199363" x="6832600" y="4667250"/>
          <p14:tracePt t="199381" x="6819900" y="4679950"/>
          <p14:tracePt t="199397" x="6819900" y="4686300"/>
          <p14:tracePt t="199453" x="6819900" y="4692650"/>
          <p14:tracePt t="199461" x="6813550" y="4692650"/>
          <p14:tracePt t="199477" x="6813550" y="4699000"/>
          <p14:tracePt t="199485" x="6807200" y="4699000"/>
          <p14:tracePt t="199492" x="6807200" y="4705350"/>
          <p14:tracePt t="199500" x="6800850" y="4711700"/>
          <p14:tracePt t="199513" x="6794500" y="4724400"/>
          <p14:tracePt t="199530" x="6788150" y="4730750"/>
          <p14:tracePt t="199547" x="6788150" y="4737100"/>
          <p14:tracePt t="199563" x="6788150" y="4743450"/>
          <p14:tracePt t="200045" x="6788150" y="4749800"/>
          <p14:tracePt t="200116" x="6794500" y="4749800"/>
          <p14:tracePt t="200139" x="6800850" y="4749800"/>
          <p14:tracePt t="200149" x="6807200" y="4749800"/>
          <p14:tracePt t="200150" x="6813550" y="4749800"/>
          <p14:tracePt t="200164" x="6819900" y="4749800"/>
          <p14:tracePt t="200180" x="6858000" y="4730750"/>
          <p14:tracePt t="200198" x="6896100" y="4711700"/>
          <p14:tracePt t="200214" x="6934200" y="4686300"/>
          <p14:tracePt t="200230" x="6978650" y="4660900"/>
          <p14:tracePt t="200247" x="7035800" y="4635500"/>
          <p14:tracePt t="200264" x="7099300" y="4616450"/>
          <p14:tracePt t="200280" x="7143750" y="4603750"/>
          <p14:tracePt t="200297" x="7188200" y="4591050"/>
          <p14:tracePt t="200313" x="7239000" y="4578350"/>
          <p14:tracePt t="200330" x="7270750" y="4559300"/>
          <p14:tracePt t="200347" x="7315200" y="4540250"/>
          <p14:tracePt t="200363" x="7340600" y="4533900"/>
          <p14:tracePt t="200380" x="7372350" y="4514850"/>
          <p14:tracePt t="200397" x="7385050" y="4502150"/>
          <p14:tracePt t="200414" x="7397750" y="4502150"/>
          <p14:tracePt t="200431" x="7410450" y="4495800"/>
          <p14:tracePt t="200447" x="7416800" y="4489450"/>
          <p14:tracePt t="200492" x="7423150" y="4489450"/>
          <p14:tracePt t="201702" x="7416800" y="4489450"/>
          <p14:tracePt t="201710" x="7397750" y="4502150"/>
          <p14:tracePt t="201713" x="7372350" y="4546600"/>
          <p14:tracePt t="201731" x="7353300" y="4610100"/>
          <p14:tracePt t="201749" x="7346950" y="4635500"/>
          <p14:tracePt t="201862" x="7334250" y="4610100"/>
          <p14:tracePt t="201870" x="7315200" y="4559300"/>
          <p14:tracePt t="201878" x="7277100" y="4508500"/>
          <p14:tracePt t="201881" x="7169150" y="4343400"/>
          <p14:tracePt t="201898" x="7048500" y="4191000"/>
          <p14:tracePt t="201914" x="6940550" y="4095750"/>
          <p14:tracePt t="201931" x="6889750" y="4070350"/>
          <p14:tracePt t="201948" x="6877050" y="4070350"/>
          <p14:tracePt t="201964" x="6870700" y="4070350"/>
          <p14:tracePt t="201981" x="6864350" y="4070350"/>
          <p14:tracePt t="202037" x="6858000" y="4057650"/>
          <p14:tracePt t="202043" x="6838950" y="4051300"/>
          <p14:tracePt t="202057" x="6826250" y="4038600"/>
          <p14:tracePt t="202058" x="6788150" y="4000500"/>
          <p14:tracePt t="202064" x="6692900" y="3943350"/>
          <p14:tracePt t="202081" x="6546850" y="3848100"/>
          <p14:tracePt t="202097" x="6229350" y="3663950"/>
          <p14:tracePt t="202115" x="5816600" y="3435350"/>
          <p14:tracePt t="202131" x="5416550" y="3251200"/>
          <p14:tracePt t="202148" x="5022850" y="3067050"/>
          <p14:tracePt t="202164" x="4851400" y="2984500"/>
          <p14:tracePt t="202164" x="4768850" y="2940050"/>
          <p14:tracePt t="202182" x="4667250" y="2876550"/>
          <p14:tracePt t="202198" x="4591050" y="2832100"/>
          <p14:tracePt t="202215" x="4533900" y="2800350"/>
          <p14:tracePt t="202231" x="4489450" y="2774950"/>
          <p14:tracePt t="202248" x="4419600" y="2743200"/>
          <p14:tracePt t="202264" x="4337050" y="2711450"/>
          <p14:tracePt t="202281" x="4241800" y="2679700"/>
          <p14:tracePt t="202298" x="4152900" y="2647950"/>
          <p14:tracePt t="202315" x="4076700" y="2628900"/>
          <p14:tracePt t="202331" x="4006850" y="2597150"/>
          <p14:tracePt t="202348" x="3962400" y="2578100"/>
          <p14:tracePt t="202364" x="3924300" y="2565400"/>
          <p14:tracePt t="202364" x="3911600" y="2552700"/>
          <p14:tracePt t="202382" x="3905250" y="2552700"/>
          <p14:tracePt t="202398" x="3898900" y="2546350"/>
          <p14:tracePt t="202414" x="3867150" y="2533650"/>
          <p14:tracePt t="202454" x="3860800" y="2527300"/>
          <p14:tracePt t="202470" x="3848100" y="2527300"/>
          <p14:tracePt t="202486" x="3835400" y="2527300"/>
          <p14:tracePt t="202497" x="3829050" y="2520950"/>
          <p14:tracePt t="202502" x="3803650" y="2514600"/>
          <p14:tracePt t="202514" x="3784600" y="2495550"/>
          <p14:tracePt t="202530" x="3759200" y="2489200"/>
          <p14:tracePt t="202547" x="3752850" y="2482850"/>
          <p14:tracePt t="202564" x="3746500" y="2482850"/>
          <p14:tracePt t="202622" x="3746500" y="2495550"/>
          <p14:tracePt t="202630" x="3867150" y="2641600"/>
          <p14:tracePt t="202647" x="4019550" y="2794000"/>
          <p14:tracePt t="202648" x="4521200" y="3206750"/>
          <p14:tracePt t="202664" x="5200650" y="3733800"/>
          <p14:tracePt t="202681" x="6038850" y="4286250"/>
          <p14:tracePt t="202697" x="6781800" y="4806950"/>
          <p14:tracePt t="202714" x="7366000" y="5219700"/>
          <p14:tracePt t="202731" x="7766050" y="5461000"/>
          <p14:tracePt t="202748" x="7905750" y="5556250"/>
          <p14:tracePt t="202764" x="7943850" y="5575300"/>
          <p14:tracePt t="202764" x="7950200" y="5588000"/>
          <p14:tracePt t="202782" x="7956550" y="5588000"/>
          <p14:tracePt t="202854" x="7956550" y="5594350"/>
          <p14:tracePt t="202862" x="7962900" y="5600700"/>
          <p14:tracePt t="202868" x="7969250" y="5619750"/>
          <p14:tracePt t="202881" x="7969250" y="5638800"/>
          <p14:tracePt t="202898" x="7975600" y="5651500"/>
          <p14:tracePt t="202966" x="7975600" y="5657850"/>
          <p14:tracePt t="202982" x="7962900" y="5657850"/>
          <p14:tracePt t="202990" x="7950200" y="5657850"/>
          <p14:tracePt t="202998" x="7874000" y="5632450"/>
          <p14:tracePt t="203007" x="7829550" y="5613400"/>
          <p14:tracePt t="203014" x="7753350" y="5581650"/>
          <p14:tracePt t="203031" x="7664450" y="5543550"/>
          <p14:tracePt t="203048" x="7581900" y="5505450"/>
          <p14:tracePt t="203064" x="7543800" y="5480050"/>
          <p14:tracePt t="203081" x="7524750" y="5467350"/>
          <p14:tracePt t="203097" x="7512050" y="5461000"/>
          <p14:tracePt t="203114" x="7505700" y="5454650"/>
          <p14:tracePt t="203131" x="7505700" y="5448300"/>
          <p14:tracePt t="203148" x="7499350" y="5448300"/>
          <p14:tracePt t="203164" x="7499350" y="5441950"/>
          <p14:tracePt t="203181" x="7493000" y="5441950"/>
          <p14:tracePt t="203310" x="7505700" y="5441950"/>
          <p14:tracePt t="203317" x="7518400" y="5448300"/>
          <p14:tracePt t="203326" x="7543800" y="5473700"/>
          <p14:tracePt t="203331" x="7613650" y="5511800"/>
          <p14:tracePt t="203348" x="7677150" y="5543550"/>
          <p14:tracePt t="203365" x="7715250" y="5556250"/>
          <p14:tracePt t="203381" x="7727950" y="5562600"/>
          <p14:tracePt t="203398" x="7734300" y="5562600"/>
          <p14:tracePt t="204261" x="7740650" y="5556250"/>
          <p14:tracePt t="204269" x="7727950" y="5511800"/>
          <p14:tracePt t="204277" x="7702550" y="5467350"/>
          <p14:tracePt t="204285" x="7645400" y="5378450"/>
          <p14:tracePt t="204298" x="7600950" y="5302250"/>
          <p14:tracePt t="204315" x="7581900" y="5257800"/>
          <p14:tracePt t="204331" x="7569200" y="5232400"/>
          <p14:tracePt t="204347" x="7556500" y="5219700"/>
          <p14:tracePt t="204364" x="7550150" y="5200650"/>
          <p14:tracePt t="204381" x="7537450" y="5181600"/>
          <p14:tracePt t="204398" x="7524750" y="5156200"/>
          <p14:tracePt t="204415" x="7505700" y="5130800"/>
          <p14:tracePt t="204431" x="7486650" y="5086350"/>
          <p14:tracePt t="204447" x="7442200" y="5010150"/>
          <p14:tracePt t="204464" x="7404100" y="4933950"/>
          <p14:tracePt t="204481" x="7353300" y="4845050"/>
          <p14:tracePt t="204497" x="7289800" y="4743450"/>
          <p14:tracePt t="204514" x="7232650" y="4641850"/>
          <p14:tracePt t="204531" x="7207250" y="4578350"/>
          <p14:tracePt t="204548" x="7175500" y="4514850"/>
          <p14:tracePt t="204548" x="7162800" y="4489450"/>
          <p14:tracePt t="204566" x="7143750" y="4470400"/>
          <p14:tracePt t="204581" x="7124700" y="4425950"/>
          <p14:tracePt t="204598" x="7105650" y="4406900"/>
          <p14:tracePt t="204614" x="7086600" y="4381500"/>
          <p14:tracePt t="204631" x="7073900" y="4362450"/>
          <p14:tracePt t="204647" x="7054850" y="4337050"/>
          <p14:tracePt t="204664" x="7035800" y="4311650"/>
          <p14:tracePt t="204681" x="7016750" y="4298950"/>
          <p14:tracePt t="204697" x="7016750" y="4286250"/>
          <p14:tracePt t="204734" x="7016750" y="4279900"/>
          <p14:tracePt t="204735" x="7004050" y="4273550"/>
          <p14:tracePt t="204747" x="6997700" y="4267200"/>
          <p14:tracePt t="204782" x="6997700" y="4260850"/>
          <p14:tracePt t="204821" x="6991350" y="4260850"/>
          <p14:tracePt t="204829" x="6985000" y="4254500"/>
          <p14:tracePt t="204846" x="6978650" y="4254500"/>
          <p14:tracePt t="204848" x="6972300" y="4248150"/>
          <p14:tracePt t="204864" x="6965950" y="4248150"/>
          <p14:tracePt t="204865" x="6940550" y="4229100"/>
          <p14:tracePt t="204881" x="6915150" y="4216400"/>
          <p14:tracePt t="204897" x="6889750" y="4197350"/>
          <p14:tracePt t="204915" x="6864350" y="4191000"/>
          <p14:tracePt t="204931" x="6832600" y="4171950"/>
          <p14:tracePt t="204948" x="6813550" y="4152900"/>
          <p14:tracePt t="204964" x="6788150" y="4146550"/>
          <p14:tracePt t="204964" x="6781800" y="4146550"/>
          <p14:tracePt t="204982" x="6769100" y="4140200"/>
          <p14:tracePt t="204998" x="6762750" y="4133850"/>
          <p14:tracePt t="205015" x="6750050" y="4133850"/>
          <p14:tracePt t="205031" x="6743700" y="4133850"/>
          <p14:tracePt t="205048" x="6737350" y="4127500"/>
          <p14:tracePt t="205064" x="6731000" y="4127500"/>
          <p14:tracePt t="205437" x="6724650" y="4121150"/>
          <p14:tracePt t="205445" x="6699250" y="4114800"/>
          <p14:tracePt t="205446" x="6667500" y="4089400"/>
          <p14:tracePt t="205465" x="6629400" y="4076700"/>
          <p14:tracePt t="205482" x="6610350" y="4070350"/>
          <p14:tracePt t="205498" x="6604000" y="4064000"/>
          <p14:tracePt t="205558" x="6597650" y="4064000"/>
          <p14:tracePt t="205725" x="6591300" y="4064000"/>
          <p14:tracePt t="205733" x="6591300" y="4057650"/>
          <p14:tracePt t="205749" x="6591300" y="4051300"/>
          <p14:tracePt t="205765" x="6591300" y="4044950"/>
          <p14:tracePt t="205781" x="6591300" y="4038600"/>
          <p14:tracePt t="205782" x="6591300" y="4019550"/>
          <p14:tracePt t="205798" x="6604000" y="4013200"/>
          <p14:tracePt t="205814" x="6604000" y="3981450"/>
          <p14:tracePt t="205831" x="6565900" y="3898900"/>
          <p14:tracePt t="205848" x="6369050" y="3702050"/>
          <p14:tracePt t="205864" x="5911850" y="3117850"/>
          <p14:tracePt t="205881" x="5511800" y="2628900"/>
          <p14:tracePt t="205897" x="5283200" y="2273300"/>
          <p14:tracePt t="205914" x="5181600" y="2146300"/>
          <p14:tracePt t="205931" x="5149850" y="2101850"/>
          <p14:tracePt t="205948" x="5143500" y="2089150"/>
          <p14:tracePt t="205964" x="5130800" y="2089150"/>
          <p14:tracePt t="205982" x="5105400" y="2089150"/>
          <p14:tracePt t="205998" x="5080000" y="2089150"/>
          <p14:tracePt t="206014" x="5035550" y="2089150"/>
          <p14:tracePt t="206031" x="4965700" y="2089150"/>
          <p14:tracePt t="206047" x="4876800" y="2089150"/>
          <p14:tracePt t="206064" x="4794250" y="2089150"/>
          <p14:tracePt t="206081" x="4692650" y="2070100"/>
          <p14:tracePt t="206097" x="4616450" y="2044700"/>
          <p14:tracePt t="206115" x="4559300" y="2032000"/>
          <p14:tracePt t="206131" x="4533900" y="2032000"/>
          <p14:tracePt t="206148" x="4514850" y="2032000"/>
          <p14:tracePt t="206164" x="4502150" y="2032000"/>
          <p14:tracePt t="206164" x="4489450" y="2032000"/>
          <p14:tracePt t="206181" x="4457700" y="2044700"/>
          <p14:tracePt t="206198" x="4406900" y="2089150"/>
          <p14:tracePt t="206214" x="4337050" y="2152650"/>
          <p14:tracePt t="206231" x="4254500" y="2228850"/>
          <p14:tracePt t="206248" x="4184650" y="2298700"/>
          <p14:tracePt t="206264" x="4127500" y="2381250"/>
          <p14:tracePt t="206281" x="4089400" y="2438400"/>
          <p14:tracePt t="206297" x="4064000" y="2463800"/>
          <p14:tracePt t="206314" x="4044950" y="2489200"/>
          <p14:tracePt t="206331" x="4032250" y="2501900"/>
          <p14:tracePt t="206347" x="4019550" y="2520950"/>
          <p14:tracePt t="206364" x="4006850" y="2527300"/>
          <p14:tracePt t="206381" x="4000500" y="2540000"/>
          <p14:tracePt t="206398" x="3994150" y="2546350"/>
          <p14:tracePt t="206414" x="3981450" y="2546350"/>
          <p14:tracePt t="206431" x="3975100" y="2559050"/>
          <p14:tracePt t="206447" x="3968750" y="2559050"/>
          <p14:tracePt t="206464" x="3956050" y="2565400"/>
          <p14:tracePt t="206510" x="3949700" y="2565400"/>
          <p14:tracePt t="206581" x="3943350" y="2565400"/>
          <p14:tracePt t="206589" x="3937000" y="2565400"/>
          <p14:tracePt t="206589" x="3930650" y="2565400"/>
          <p14:tracePt t="206613" x="3917950" y="2571750"/>
          <p14:tracePt t="206629" x="3911600" y="2571750"/>
          <p14:tracePt t="206725" x="3911600" y="2578100"/>
          <p14:tracePt t="206740" x="3911600" y="2590800"/>
          <p14:tracePt t="206747" x="3911600" y="2622550"/>
          <p14:tracePt t="206748" x="3943350" y="2679700"/>
          <p14:tracePt t="206764" x="4000500" y="2781300"/>
          <p14:tracePt t="206782" x="4032250" y="2825750"/>
          <p14:tracePt t="206798" x="4057650" y="2863850"/>
          <p14:tracePt t="206814" x="4070350" y="2882900"/>
          <p14:tracePt t="206831" x="4089400" y="2895600"/>
          <p14:tracePt t="206847" x="4127500" y="2914650"/>
          <p14:tracePt t="206864" x="4184650" y="2914650"/>
          <p14:tracePt t="206881" x="4260850" y="2908300"/>
          <p14:tracePt t="206898" x="4318000" y="2882900"/>
          <p14:tracePt t="206914" x="4362450" y="2838450"/>
          <p14:tracePt t="206931" x="4387850" y="2787650"/>
          <p14:tracePt t="206947" x="4394200" y="2743200"/>
          <p14:tracePt t="206964" x="4394200" y="2692400"/>
          <p14:tracePt t="206981" x="4375150" y="2622550"/>
          <p14:tracePt t="206998" x="4349750" y="2590800"/>
          <p14:tracePt t="207014" x="4311650" y="2559050"/>
          <p14:tracePt t="207031" x="4273550" y="2533650"/>
          <p14:tracePt t="207047" x="4229100" y="2520950"/>
          <p14:tracePt t="207064" x="4197350" y="2514600"/>
          <p14:tracePt t="207081" x="4171950" y="2508250"/>
          <p14:tracePt t="207098" x="4159250" y="2508250"/>
          <p14:tracePt t="207114" x="4127500" y="2508250"/>
          <p14:tracePt t="207131" x="4102100" y="2520950"/>
          <p14:tracePt t="207147" x="4051300" y="2552700"/>
          <p14:tracePt t="207164" x="4000500" y="2584450"/>
          <p14:tracePt t="207181" x="3937000" y="2641600"/>
          <p14:tracePt t="207198" x="3917950" y="2673350"/>
          <p14:tracePt t="207214" x="3905250" y="2698750"/>
          <p14:tracePt t="207231" x="3898900" y="2730500"/>
          <p14:tracePt t="207247" x="3898900" y="2755900"/>
          <p14:tracePt t="207264" x="3898900" y="2787650"/>
          <p14:tracePt t="207281" x="3898900" y="2819400"/>
          <p14:tracePt t="207298" x="3917950" y="2857500"/>
          <p14:tracePt t="207314" x="3930650" y="2876550"/>
          <p14:tracePt t="207331" x="3949700" y="2908300"/>
          <p14:tracePt t="207347" x="3956050" y="2921000"/>
          <p14:tracePt t="207364" x="3968750" y="2933700"/>
          <p14:tracePt t="207381" x="3975100" y="2933700"/>
          <p14:tracePt t="207454" x="3981450" y="2933700"/>
          <p14:tracePt t="207485" x="3987800" y="2933700"/>
          <p14:tracePt t="207526" x="3994150" y="2933700"/>
          <p14:tracePt t="207566" x="4000500" y="2933700"/>
          <p14:tracePt t="207582" x="4006850" y="2933700"/>
          <p14:tracePt t="207605" x="4013200" y="2933700"/>
          <p14:tracePt t="208517" x="4019550" y="2933700"/>
          <p14:tracePt t="208525" x="4032250" y="2927350"/>
          <p14:tracePt t="208533" x="4051300" y="2901950"/>
          <p14:tracePt t="208541" x="4070350" y="2876550"/>
          <p14:tracePt t="208565" x="4076700" y="2870200"/>
          <p14:tracePt t="208566" x="4083050" y="2863850"/>
          <p14:tracePt t="208670" x="4083050" y="2857500"/>
          <p14:tracePt t="208685" x="4083050" y="2851150"/>
          <p14:tracePt t="208693" x="4083050" y="2844800"/>
          <p14:tracePt t="208813" x="4089400" y="2857500"/>
          <p14:tracePt t="208814" x="4095750" y="2876550"/>
          <p14:tracePt t="208823" x="4102100" y="2901950"/>
          <p14:tracePt t="208831" x="4114800" y="2952750"/>
          <p14:tracePt t="208848" x="4146550" y="3003550"/>
          <p14:tracePt t="208864" x="4165600" y="3028950"/>
          <p14:tracePt t="208881" x="4197350" y="3048000"/>
          <p14:tracePt t="208897" x="4235450" y="3054350"/>
          <p14:tracePt t="208914" x="4286250" y="3054350"/>
          <p14:tracePt t="208931" x="4343400" y="3035300"/>
          <p14:tracePt t="208948" x="4394200" y="3009900"/>
          <p14:tracePt t="208964" x="4457700" y="2965450"/>
          <p14:tracePt t="208982" x="4476750" y="2946400"/>
          <p14:tracePt t="208998" x="4489450" y="2927350"/>
          <p14:tracePt t="209014" x="4495800" y="2901950"/>
          <p14:tracePt t="209031" x="4495800" y="2870200"/>
          <p14:tracePt t="209048" x="4495800" y="2832100"/>
          <p14:tracePt t="209064" x="4495800" y="2794000"/>
          <p14:tracePt t="209081" x="4483100" y="2743200"/>
          <p14:tracePt t="209097" x="4464050" y="2705100"/>
          <p14:tracePt t="209114" x="4451350" y="2679700"/>
          <p14:tracePt t="209130" x="4432300" y="2660650"/>
          <p14:tracePt t="209147" x="4413250" y="2641600"/>
          <p14:tracePt t="209164" x="4394200" y="2628900"/>
          <p14:tracePt t="209181" x="4381500" y="2622550"/>
          <p14:tracePt t="209198" x="4362450" y="2622550"/>
          <p14:tracePt t="209214" x="4343400" y="2622550"/>
          <p14:tracePt t="209231" x="4318000" y="2622550"/>
          <p14:tracePt t="209247" x="4279900" y="2622550"/>
          <p14:tracePt t="209264" x="4241800" y="2622550"/>
          <p14:tracePt t="209281" x="4197350" y="2647950"/>
          <p14:tracePt t="209297" x="4165600" y="2667000"/>
          <p14:tracePt t="209314" x="4127500" y="2692400"/>
          <p14:tracePt t="209331" x="4114800" y="2705100"/>
          <p14:tracePt t="209348" x="4089400" y="2724150"/>
          <p14:tracePt t="209364" x="4076700" y="2736850"/>
          <p14:tracePt t="209382" x="4070350" y="2755900"/>
          <p14:tracePt t="209398" x="4064000" y="2774950"/>
          <p14:tracePt t="209414" x="4057650" y="2800350"/>
          <p14:tracePt t="209431" x="4051300" y="2838450"/>
          <p14:tracePt t="209447" x="4044950" y="2876550"/>
          <p14:tracePt t="209464" x="4044950" y="2908300"/>
          <p14:tracePt t="209480" x="4044950" y="2946400"/>
          <p14:tracePt t="209497" x="4044950" y="2965450"/>
          <p14:tracePt t="209514" x="4044950" y="2990850"/>
          <p14:tracePt t="209530" x="4044950" y="3003550"/>
          <p14:tracePt t="209548" x="4044950" y="3016250"/>
          <p14:tracePt t="209565" x="4057650" y="3028950"/>
          <p14:tracePt t="209581" x="4076700" y="3048000"/>
          <p14:tracePt t="209598" x="4089400" y="3060700"/>
          <p14:tracePt t="209614" x="4108450" y="3079750"/>
          <p14:tracePt t="209631" x="4140200" y="3092450"/>
          <p14:tracePt t="209647" x="4171950" y="3105150"/>
          <p14:tracePt t="209664" x="4222750" y="3111500"/>
          <p14:tracePt t="209681" x="4254500" y="3130550"/>
          <p14:tracePt t="209697" x="4292600" y="3130550"/>
          <p14:tracePt t="209714" x="4324350" y="3130550"/>
          <p14:tracePt t="209730" x="4356100" y="3130550"/>
          <p14:tracePt t="209747" x="4381500" y="3130550"/>
          <p14:tracePt t="209764" x="4387850" y="3130550"/>
          <p14:tracePt t="209780" x="4419600" y="3117850"/>
          <p14:tracePt t="209797" x="4438650" y="3105150"/>
          <p14:tracePt t="209814" x="4457700" y="3079750"/>
          <p14:tracePt t="209831" x="4470400" y="3048000"/>
          <p14:tracePt t="209847" x="4483100" y="2997200"/>
          <p14:tracePt t="209865" x="4483100" y="2933700"/>
          <p14:tracePt t="209881" x="4483100" y="2876550"/>
          <p14:tracePt t="209898" x="4476750" y="2800350"/>
          <p14:tracePt t="209914" x="4464050" y="2749550"/>
          <p14:tracePt t="209931" x="4425950" y="2692400"/>
          <p14:tracePt t="209947" x="4394200" y="2654300"/>
          <p14:tracePt t="209964" x="4368800" y="2622550"/>
          <p14:tracePt t="209981" x="4337050" y="2603500"/>
          <p14:tracePt t="209998" x="4318000" y="2590800"/>
          <p14:tracePt t="210014" x="4298950" y="2590800"/>
          <p14:tracePt t="210031" x="4286250" y="2584450"/>
          <p14:tracePt t="210047" x="4273550" y="2578100"/>
          <p14:tracePt t="210064" x="4241800" y="2578100"/>
          <p14:tracePt t="210081" x="4222750" y="2578100"/>
          <p14:tracePt t="210097" x="4184650" y="2578100"/>
          <p14:tracePt t="210114" x="4152900" y="2578100"/>
          <p14:tracePt t="210131" x="4127500" y="2578100"/>
          <p14:tracePt t="210147" x="4108450" y="2578100"/>
          <p14:tracePt t="210164" x="4089400" y="2578100"/>
          <p14:tracePt t="210180" x="4064000" y="2590800"/>
          <p14:tracePt t="210198" x="4044950" y="2603500"/>
          <p14:tracePt t="210214" x="4032250" y="2622550"/>
          <p14:tracePt t="210231" x="4006850" y="2647950"/>
          <p14:tracePt t="210247" x="3987800" y="2679700"/>
          <p14:tracePt t="210264" x="3975100" y="2711450"/>
          <p14:tracePt t="210280" x="3968750" y="2724150"/>
          <p14:tracePt t="210298" x="3968750" y="2755900"/>
          <p14:tracePt t="210314" x="3962400" y="2774950"/>
          <p14:tracePt t="210331" x="3956050" y="2806700"/>
          <p14:tracePt t="210347" x="3956050" y="2832100"/>
          <p14:tracePt t="210364" x="3956050" y="2857500"/>
          <p14:tracePt t="210380" x="3956050" y="2889250"/>
          <p14:tracePt t="210533" x="3956050" y="2895600"/>
          <p14:tracePt t="210549" x="3956050" y="2901950"/>
          <p14:tracePt t="210558" x="3962400" y="2908300"/>
          <p14:tracePt t="210565" x="3968750" y="2914650"/>
          <p14:tracePt t="210581" x="3975100" y="2927350"/>
          <p14:tracePt t="210598" x="3975100" y="2933700"/>
          <p14:tracePt t="210614" x="3981450" y="2933700"/>
          <p14:tracePt t="210631" x="3994150" y="2946400"/>
          <p14:tracePt t="210647" x="4006850" y="2946400"/>
          <p14:tracePt t="210664" x="4013200" y="2952750"/>
          <p14:tracePt t="210681" x="4032250" y="2959100"/>
          <p14:tracePt t="210697" x="4038600" y="2959100"/>
          <p14:tracePt t="210714" x="4051300" y="2959100"/>
          <p14:tracePt t="210730" x="4057650" y="2965450"/>
          <p14:tracePt t="210747" x="4070350" y="2965450"/>
          <p14:tracePt t="210764" x="4083050" y="2965450"/>
          <p14:tracePt t="210780" x="4095750" y="2971800"/>
          <p14:tracePt t="210797" x="4108450" y="2971800"/>
          <p14:tracePt t="210814" x="4114800" y="2971800"/>
          <p14:tracePt t="210831" x="4121150" y="2971800"/>
          <p14:tracePt t="210847" x="4133850" y="2971800"/>
          <p14:tracePt t="210864" x="4140200" y="2971800"/>
          <p14:tracePt t="210880" x="4146550" y="2971800"/>
          <p14:tracePt t="210897" x="4159250" y="2971800"/>
          <p14:tracePt t="210914" x="4165600" y="2971800"/>
          <p14:tracePt t="210931" x="4171950" y="2971800"/>
          <p14:tracePt t="211565" x="4165600" y="2971800"/>
          <p14:tracePt t="211573" x="4152900" y="2971800"/>
          <p14:tracePt t="211577" x="4121150" y="2952750"/>
          <p14:tracePt t="211582" x="4038600" y="2889250"/>
          <p14:tracePt t="211600" x="3981450" y="2838450"/>
          <p14:tracePt t="211701" x="3949700" y="2863850"/>
          <p14:tracePt t="211709" x="3905250" y="2921000"/>
          <p14:tracePt t="211712" x="3886200" y="2984500"/>
          <p14:tracePt t="211730" x="3873500" y="3028950"/>
          <p14:tracePt t="211731" x="3835400" y="3143250"/>
          <p14:tracePt t="211747" x="3803650" y="3270250"/>
          <p14:tracePt t="211764" x="3746500" y="3448050"/>
          <p14:tracePt t="211782" x="3727450" y="3581400"/>
          <p14:tracePt t="211798" x="3708400" y="3721100"/>
          <p14:tracePt t="211814" x="3689350" y="3860800"/>
          <p14:tracePt t="211830" x="3676650" y="4000500"/>
          <p14:tracePt t="211848" x="3676650" y="4025900"/>
          <p14:tracePt t="211893" x="3676650" y="4076700"/>
          <p14:tracePt t="211901" x="3676650" y="4133850"/>
          <p14:tracePt t="211909" x="3689350" y="4184650"/>
          <p14:tracePt t="211914" x="3727450" y="4311650"/>
          <p14:tracePt t="211930" x="3765550" y="4413250"/>
          <p14:tracePt t="211947" x="3816350" y="4495800"/>
          <p14:tracePt t="211964" x="3867150" y="4578350"/>
          <p14:tracePt t="211981" x="3886200" y="4622800"/>
          <p14:tracePt t="211997" x="3892550" y="4648200"/>
          <p14:tracePt t="212014" x="3898900" y="4673600"/>
          <p14:tracePt t="212030" x="3911600" y="4699000"/>
          <p14:tracePt t="212047" x="3917950" y="4724400"/>
          <p14:tracePt t="212064" x="3937000" y="4749800"/>
          <p14:tracePt t="212081" x="3962400" y="4775200"/>
          <p14:tracePt t="212097" x="3987800" y="4794250"/>
          <p14:tracePt t="212114" x="4025900" y="4813300"/>
          <p14:tracePt t="212130" x="4064000" y="4832350"/>
          <p14:tracePt t="212147" x="4102100" y="4845050"/>
          <p14:tracePt t="212164" x="4146550" y="4845050"/>
          <p14:tracePt t="212181" x="4171950" y="4838700"/>
          <p14:tracePt t="212197" x="4184650" y="4762500"/>
          <p14:tracePt t="212214" x="4140200" y="4616450"/>
          <p14:tracePt t="212230" x="4051300" y="4413250"/>
          <p14:tracePt t="212247" x="3968750" y="4273550"/>
          <p14:tracePt t="212264" x="3898900" y="4165600"/>
          <p14:tracePt t="212281" x="3873500" y="4121150"/>
          <p14:tracePt t="212297" x="3841750" y="4083050"/>
          <p14:tracePt t="212314" x="3810000" y="4064000"/>
          <p14:tracePt t="212330" x="3790950" y="4064000"/>
          <p14:tracePt t="212347" x="3771900" y="4064000"/>
          <p14:tracePt t="212364" x="3714750" y="4076700"/>
          <p14:tracePt t="212382" x="3632200" y="4127500"/>
          <p14:tracePt t="212397" x="3575050" y="4178300"/>
          <p14:tracePt t="212414" x="3511550" y="4248150"/>
          <p14:tracePt t="212430" x="3454400" y="4337050"/>
          <p14:tracePt t="212447" x="3416300" y="4438650"/>
          <p14:tracePt t="212464" x="3390900" y="4546600"/>
          <p14:tracePt t="212481" x="3371850" y="4660900"/>
          <p14:tracePt t="212497" x="3365500" y="4762500"/>
          <p14:tracePt t="212514" x="3365500" y="4851400"/>
          <p14:tracePt t="212531" x="3365500" y="4946650"/>
          <p14:tracePt t="212547" x="3371850" y="5029200"/>
          <p14:tracePt t="212564" x="3416300" y="5162550"/>
          <p14:tracePt t="212582" x="3435350" y="5232400"/>
          <p14:tracePt t="212598" x="3435350" y="5245100"/>
          <p14:tracePt t="212614" x="3448050" y="5276850"/>
          <p14:tracePt t="212630" x="3505200" y="5346700"/>
          <p14:tracePt t="212647" x="3536950" y="5391150"/>
          <p14:tracePt t="212664" x="3575050" y="5435600"/>
          <p14:tracePt t="212680" x="3613150" y="5473700"/>
          <p14:tracePt t="212697" x="3657600" y="5505450"/>
          <p14:tracePt t="212714" x="3714750" y="5524500"/>
          <p14:tracePt t="212730" x="3784600" y="5524500"/>
          <p14:tracePt t="212747" x="3886200" y="5524500"/>
          <p14:tracePt t="212764" x="4000500" y="5524500"/>
          <p14:tracePt t="212781" x="4064000" y="5505450"/>
          <p14:tracePt t="212797" x="4152900" y="5454650"/>
          <p14:tracePt t="212814" x="4203700" y="5416550"/>
          <p14:tracePt t="212830" x="4254500" y="5346700"/>
          <p14:tracePt t="212847" x="4279900" y="5270500"/>
          <p14:tracePt t="212863" x="4292600" y="5162550"/>
          <p14:tracePt t="212880" x="4292600" y="5048250"/>
          <p14:tracePt t="212897" x="4292600" y="4946650"/>
          <p14:tracePt t="212914" x="4273550" y="4864100"/>
          <p14:tracePt t="212930" x="4248150" y="4794250"/>
          <p14:tracePt t="212947" x="4235450" y="4743450"/>
          <p14:tracePt t="212964" x="4203700" y="4692650"/>
          <p14:tracePt t="212964" x="4197350" y="4673600"/>
          <p14:tracePt t="212981" x="4178300" y="4641850"/>
          <p14:tracePt t="212997" x="4159250" y="4622800"/>
          <p14:tracePt t="213014" x="4133850" y="4597400"/>
          <p14:tracePt t="213030" x="4127500" y="4584700"/>
          <p14:tracePt t="213047" x="4114800" y="4572000"/>
          <p14:tracePt t="213189" x="4108450" y="4572000"/>
          <p14:tracePt t="213557" x="4102100" y="4565650"/>
          <p14:tracePt t="213565" x="4064000" y="4559300"/>
          <p14:tracePt t="213565" x="3981450" y="4521200"/>
          <p14:tracePt t="213581" x="3848100" y="4451350"/>
          <p14:tracePt t="213598" x="3663950" y="4362450"/>
          <p14:tracePt t="213614" x="3460750" y="4248150"/>
          <p14:tracePt t="213631" x="3302000" y="4165600"/>
          <p14:tracePt t="213647" x="3136900" y="4083050"/>
          <p14:tracePt t="213664" x="2984500" y="4013200"/>
          <p14:tracePt t="213680" x="2844800" y="3949700"/>
          <p14:tracePt t="213697" x="2749550" y="3905250"/>
          <p14:tracePt t="213714" x="2717800" y="3898900"/>
          <p14:tracePt t="213813" x="2711450" y="3892550"/>
          <p14:tracePt t="213821" x="2692400" y="3886200"/>
          <p14:tracePt t="213831" x="2679700" y="3886200"/>
          <p14:tracePt t="213831" x="2616200" y="3860800"/>
          <p14:tracePt t="213847" x="2578100" y="3848100"/>
          <p14:tracePt t="213864" x="2546350" y="3848100"/>
          <p14:tracePt t="213880" x="2533650" y="3848100"/>
          <p14:tracePt t="214021" x="2533650" y="3854450"/>
          <p14:tracePt t="214037" x="2533650" y="3860800"/>
          <p14:tracePt t="214045" x="2533650" y="3867150"/>
          <p14:tracePt t="214053" x="2546350" y="3879850"/>
          <p14:tracePt t="214064" x="2559050" y="3886200"/>
          <p14:tracePt t="214080" x="2571750" y="3886200"/>
          <p14:tracePt t="214097" x="2590800" y="3886200"/>
          <p14:tracePt t="214114" x="2609850" y="3886200"/>
          <p14:tracePt t="214131" x="2641600" y="3886200"/>
          <p14:tracePt t="214147" x="2641600" y="3867150"/>
          <p14:tracePt t="214164" x="2641600" y="3810000"/>
          <p14:tracePt t="214181" x="2628900" y="3771900"/>
          <p14:tracePt t="214221" x="2616200" y="3765550"/>
          <p14:tracePt t="214222" x="2603500" y="3759200"/>
          <p14:tracePt t="214230" x="2590800" y="3752850"/>
          <p14:tracePt t="214269" x="2590800" y="3746500"/>
          <p14:tracePt t="214389" x="2584450" y="3752850"/>
          <p14:tracePt t="214397" x="2571750" y="3765550"/>
          <p14:tracePt t="214406" x="2565400" y="3771900"/>
          <p14:tracePt t="214413" x="2546350" y="3790950"/>
          <p14:tracePt t="214430" x="2546350" y="3797300"/>
          <p14:tracePt t="214431" x="2533650" y="3810000"/>
          <p14:tracePt t="214447" x="2520950" y="3822700"/>
          <p14:tracePt t="216733" x="2520950" y="3816350"/>
          <p14:tracePt t="218933" x="2520950" y="3810000"/>
          <p14:tracePt t="218942" x="2546350" y="3810000"/>
          <p14:tracePt t="218949" x="2660650" y="3810000"/>
          <p14:tracePt t="218950" x="2997200" y="3765550"/>
          <p14:tracePt t="218966" x="3289300" y="3702050"/>
          <p14:tracePt t="218983" x="3390900" y="3676650"/>
          <p14:tracePt t="218999" x="3467100" y="3625850"/>
          <p14:tracePt t="219016" x="3492500" y="3600450"/>
          <p14:tracePt t="219077" x="3498850" y="3594100"/>
          <p14:tracePt t="219086" x="3505200" y="3568700"/>
          <p14:tracePt t="219094" x="3517900" y="3530600"/>
          <p14:tracePt t="219102" x="3530600" y="3454400"/>
          <p14:tracePt t="219114" x="3556000" y="3384550"/>
          <p14:tracePt t="219131" x="3581400" y="3295650"/>
          <p14:tracePt t="219148" x="3606800" y="3206750"/>
          <p14:tracePt t="219164" x="3638550" y="3105150"/>
          <p14:tracePt t="219182" x="3644900" y="3041650"/>
          <p14:tracePt t="219199" x="3644900" y="2997200"/>
          <p14:tracePt t="219214" x="3644900" y="2959100"/>
          <p14:tracePt t="219231" x="3638550" y="2933700"/>
          <p14:tracePt t="219248" x="3632200" y="2908300"/>
          <p14:tracePt t="219264" x="3613150" y="2889250"/>
          <p14:tracePt t="219281" x="3600450" y="2876550"/>
          <p14:tracePt t="219297" x="3594100" y="2870200"/>
          <p14:tracePt t="219358" x="3581400" y="2870200"/>
          <p14:tracePt t="219366" x="3556000" y="2870200"/>
          <p14:tracePt t="219368" x="3505200" y="2889250"/>
          <p14:tracePt t="219382" x="3371850" y="2959100"/>
          <p14:tracePt t="219398" x="3263900" y="3028950"/>
          <p14:tracePt t="219414" x="3143250" y="3086100"/>
          <p14:tracePt t="219431" x="3041650" y="3117850"/>
          <p14:tracePt t="219448" x="2933700" y="3143250"/>
          <p14:tracePt t="219464" x="2863850" y="3155950"/>
          <p14:tracePt t="219481" x="2813050" y="3168650"/>
          <p14:tracePt t="219498" x="2794000" y="3175000"/>
          <p14:tracePt t="219514" x="2781300" y="3181350"/>
          <p14:tracePt t="219531" x="2768600" y="3187700"/>
          <p14:tracePt t="219548" x="2749550" y="3194050"/>
          <p14:tracePt t="219564" x="2736850" y="3200400"/>
          <p14:tracePt t="219582" x="2730500" y="3206750"/>
          <p14:tracePt t="219622" x="2724150" y="3206750"/>
          <p14:tracePt t="219654" x="2724150" y="3213100"/>
          <p14:tracePt t="219662" x="2717800" y="3213100"/>
          <p14:tracePt t="219665" x="2711450" y="3238500"/>
          <p14:tracePt t="219681" x="2705100" y="3263900"/>
          <p14:tracePt t="219698" x="2698750" y="3308350"/>
          <p14:tracePt t="219715" x="2692400" y="3359150"/>
          <p14:tracePt t="219732" x="2692400" y="3384550"/>
          <p14:tracePt t="219748" x="2692400" y="3403600"/>
          <p14:tracePt t="219765" x="2698750" y="3416300"/>
          <p14:tracePt t="219781" x="2711450" y="3429000"/>
          <p14:tracePt t="219798" x="2717800" y="3441700"/>
          <p14:tracePt t="219814" x="2724150" y="3448050"/>
          <p14:tracePt t="219831" x="2730500" y="3460750"/>
          <p14:tracePt t="219848" x="2736850" y="3467100"/>
          <p14:tracePt t="219865" x="2743200" y="3467100"/>
          <p14:tracePt t="219881" x="2755900" y="3473450"/>
          <p14:tracePt t="219898" x="2768600" y="3473450"/>
          <p14:tracePt t="219914" x="2806700" y="3473450"/>
          <p14:tracePt t="219931" x="2876550" y="3473450"/>
          <p14:tracePt t="219947" x="2940050" y="3467100"/>
          <p14:tracePt t="219964" x="3022600" y="3422650"/>
          <p14:tracePt t="219982" x="3067050" y="3371850"/>
          <p14:tracePt t="219998" x="3092450" y="3308350"/>
          <p14:tracePt t="220014" x="3124200" y="3232150"/>
          <p14:tracePt t="220031" x="3136900" y="3175000"/>
          <p14:tracePt t="220048" x="3155950" y="3130550"/>
          <p14:tracePt t="220065" x="3162300" y="3086100"/>
          <p14:tracePt t="220081" x="3162300" y="3041650"/>
          <p14:tracePt t="220098" x="3155950" y="2978150"/>
          <p14:tracePt t="220114" x="3136900" y="2908300"/>
          <p14:tracePt t="220131" x="3117850" y="2851150"/>
          <p14:tracePt t="220148" x="3111500" y="2806700"/>
          <p14:tracePt t="220164" x="3105150" y="2794000"/>
          <p14:tracePt t="220181" x="3105150" y="2774950"/>
          <p14:tracePt t="220198" x="3105150" y="2762250"/>
          <p14:tracePt t="220215" x="3105150" y="2755900"/>
          <p14:tracePt t="220231" x="3105150" y="2743200"/>
          <p14:tracePt t="220248" x="3105150" y="2736850"/>
          <p14:tracePt t="220264" x="3105150" y="2717800"/>
          <p14:tracePt t="220281" x="3105150" y="2711450"/>
          <p14:tracePt t="220298" x="3105150" y="2698750"/>
          <p14:tracePt t="220314" x="3105150" y="2692400"/>
          <p14:tracePt t="220331" x="3105150" y="2673350"/>
          <p14:tracePt t="220348" x="3111500" y="2654300"/>
          <p14:tracePt t="220364" x="3162300" y="2603500"/>
          <p14:tracePt t="220381" x="3194050" y="2565400"/>
          <p14:tracePt t="220398" x="3213100" y="2546350"/>
          <p14:tracePt t="220414" x="3251200" y="2527300"/>
          <p14:tracePt t="220431" x="3282950" y="2514600"/>
          <p14:tracePt t="220448" x="3302000" y="2508250"/>
          <p14:tracePt t="220465" x="3321050" y="2501900"/>
          <p14:tracePt t="220481" x="3327400" y="2495550"/>
          <p14:tracePt t="220498" x="3333750" y="2495550"/>
          <p14:tracePt t="220918" x="3314700" y="2495550"/>
          <p14:tracePt t="220925" x="3289300" y="2495550"/>
          <p14:tracePt t="220933" x="3257550" y="2495550"/>
          <p14:tracePt t="220941" x="3232150" y="2495550"/>
          <p14:tracePt t="220949" x="3162300" y="2495550"/>
          <p14:tracePt t="220964" x="3111500" y="2495550"/>
          <p14:tracePt t="220981" x="3079750" y="2495550"/>
          <p14:tracePt t="220998" x="3067050" y="2495550"/>
          <p14:tracePt t="221015" x="3060700" y="2489200"/>
          <p14:tracePt t="221109" x="3060700" y="2482850"/>
          <p14:tracePt t="221125" x="3054350" y="2482850"/>
          <p14:tracePt t="221133" x="3048000" y="2476500"/>
          <p14:tracePt t="221149" x="3048000" y="2470150"/>
          <p14:tracePt t="221164" x="3041650" y="2451100"/>
          <p14:tracePt t="221165" x="3035300" y="2438400"/>
          <p14:tracePt t="221165" x="3035300" y="2432050"/>
          <p14:tracePt t="221182" x="3035300" y="2419350"/>
          <p14:tracePt t="221198" x="3022600" y="2400300"/>
          <p14:tracePt t="221214" x="3016250" y="2374900"/>
          <p14:tracePt t="221232" x="3016250" y="2355850"/>
          <p14:tracePt t="221248" x="3016250" y="2324100"/>
          <p14:tracePt t="221264" x="3016250" y="2260600"/>
          <p14:tracePt t="221281" x="3016250" y="2209800"/>
          <p14:tracePt t="221298" x="3016250" y="2171700"/>
          <p14:tracePt t="221314" x="3016250" y="2152650"/>
          <p14:tracePt t="221331" x="3016250" y="2146300"/>
          <p14:tracePt t="221347" x="3016250" y="2139950"/>
          <p14:tracePt t="221364" x="3016250" y="2133600"/>
          <p14:tracePt t="221382" x="3016250" y="2120900"/>
          <p14:tracePt t="221398" x="3016250" y="2114550"/>
          <p14:tracePt t="221415" x="3016250" y="2101850"/>
          <p14:tracePt t="221431" x="3016250" y="2095500"/>
          <p14:tracePt t="221448" x="3016250" y="2089150"/>
          <p14:tracePt t="221464" x="3016250" y="2082800"/>
          <p14:tracePt t="221481" x="3016250" y="2076450"/>
          <p14:tracePt t="221534" x="3016250" y="2070100"/>
          <p14:tracePt t="221565" x="3016250" y="2063750"/>
          <p14:tracePt t="221573" x="3009900" y="2057400"/>
          <p14:tracePt t="221589" x="3003550" y="2051050"/>
          <p14:tracePt t="221607" x="2997200" y="2038350"/>
          <p14:tracePt t="221621" x="2990850" y="2032000"/>
          <p14:tracePt t="221629" x="2990850" y="2019300"/>
          <p14:tracePt t="221629" x="2984500" y="2006600"/>
          <p14:tracePt t="221661" x="2978150" y="2000250"/>
          <p14:tracePt t="221822" x="2978150" y="1993900"/>
          <p14:tracePt t="221831" x="2978150" y="1987550"/>
          <p14:tracePt t="221837" x="2971800" y="1981200"/>
          <p14:tracePt t="221869" x="2971800" y="1974850"/>
          <p14:tracePt t="221870" x="2965450" y="1968500"/>
          <p14:tracePt t="222110" x="2952750" y="1968500"/>
          <p14:tracePt t="222117" x="2952750" y="1987550"/>
          <p14:tracePt t="222125" x="2952750" y="2012950"/>
          <p14:tracePt t="222133" x="2952750" y="2076450"/>
          <p14:tracePt t="222147" x="2965450" y="2152650"/>
          <p14:tracePt t="222164" x="2978150" y="2241550"/>
          <p14:tracePt t="222182" x="2990850" y="2305050"/>
          <p14:tracePt t="222198" x="2997200" y="2355850"/>
          <p14:tracePt t="222215" x="2997200" y="2393950"/>
          <p14:tracePt t="222231" x="2997200" y="2432050"/>
          <p14:tracePt t="222249" x="2997200" y="2451100"/>
          <p14:tracePt t="222264" x="2997200" y="2463800"/>
          <p14:tracePt t="222281" x="2997200" y="2470150"/>
          <p14:tracePt t="222297" x="2997200" y="2476500"/>
          <p14:tracePt t="222314" x="2997200" y="2495550"/>
          <p14:tracePt t="222331" x="2997200" y="2508250"/>
          <p14:tracePt t="222348" x="2997200" y="2533650"/>
          <p14:tracePt t="222364" x="2997200" y="2578100"/>
          <p14:tracePt t="222382" x="2997200" y="2609850"/>
          <p14:tracePt t="222397" x="2997200" y="2628900"/>
          <p14:tracePt t="222414" x="2997200" y="2641600"/>
          <p14:tracePt t="222431" x="2997200" y="2654300"/>
          <p14:tracePt t="222447" x="2997200" y="2667000"/>
          <p14:tracePt t="222485" x="2997200" y="2673350"/>
          <p14:tracePt t="222941" x="2990850" y="2673350"/>
          <p14:tracePt t="222950" x="2959100" y="2641600"/>
          <p14:tracePt t="222958" x="2940050" y="2590800"/>
          <p14:tracePt t="222958" x="2927350" y="2540000"/>
          <p14:tracePt t="222966" x="2901950" y="2432050"/>
          <p14:tracePt t="222982" x="2895600" y="2343150"/>
          <p14:tracePt t="222998" x="2895600" y="2286000"/>
          <p14:tracePt t="223014" x="2895600" y="2254250"/>
          <p14:tracePt t="223031" x="2901950" y="2228850"/>
          <p14:tracePt t="223048" x="2908300" y="2203450"/>
          <p14:tracePt t="223065" x="2914650" y="2178050"/>
          <p14:tracePt t="223081" x="2914650" y="2159000"/>
          <p14:tracePt t="223098" x="2914650" y="2139950"/>
          <p14:tracePt t="223114" x="2927350" y="2120900"/>
          <p14:tracePt t="223131" x="2927350" y="2114550"/>
          <p14:tracePt t="223147" x="2927350" y="2101850"/>
          <p14:tracePt t="223181" x="2927350" y="2095500"/>
          <p14:tracePt t="223309" x="2952750" y="2114550"/>
          <p14:tracePt t="223317" x="2971800" y="2159000"/>
          <p14:tracePt t="223325" x="2984500" y="2216150"/>
          <p14:tracePt t="223331" x="3009900" y="2305050"/>
          <p14:tracePt t="223347" x="3028950" y="2387600"/>
          <p14:tracePt t="223364" x="3035300" y="2451100"/>
          <p14:tracePt t="223381" x="3048000" y="2501900"/>
          <p14:tracePt t="223398" x="3048000" y="2514600"/>
          <p14:tracePt t="223414" x="3054350" y="2527300"/>
          <p14:tracePt t="223431" x="3060700" y="2546350"/>
          <p14:tracePt t="223447" x="3067050" y="2552700"/>
          <p14:tracePt t="223464" x="3073400" y="2565400"/>
          <p14:tracePt t="223481" x="3086100" y="2584450"/>
          <p14:tracePt t="223498" x="3098800" y="2609850"/>
          <p14:tracePt t="223514" x="3111500" y="2622550"/>
          <p14:tracePt t="223531" x="3124200" y="2641600"/>
          <p14:tracePt t="223548" x="3130550" y="2647950"/>
          <p14:tracePt t="223564" x="3136900" y="2647950"/>
          <p14:tracePt t="223581" x="3162300" y="2647950"/>
          <p14:tracePt t="223598" x="3200400" y="2647950"/>
          <p14:tracePt t="223614" x="3251200" y="2647950"/>
          <p14:tracePt t="223631" x="3321050" y="2603500"/>
          <p14:tracePt t="223647" x="3390900" y="2552700"/>
          <p14:tracePt t="223664" x="3448050" y="2508250"/>
          <p14:tracePt t="223681" x="3486150" y="2482850"/>
          <p14:tracePt t="223698" x="3536950" y="2451100"/>
          <p14:tracePt t="223714" x="3556000" y="2444750"/>
          <p14:tracePt t="223731" x="3587750" y="2432050"/>
          <p14:tracePt t="223748" x="3632200" y="2432050"/>
          <p14:tracePt t="223764" x="3683000" y="2425700"/>
          <p14:tracePt t="223781" x="3797300" y="2425700"/>
          <p14:tracePt t="223798" x="3873500" y="2425700"/>
          <p14:tracePt t="223814" x="3981450" y="2444750"/>
          <p14:tracePt t="223831" x="4064000" y="2457450"/>
          <p14:tracePt t="223847" x="4127500" y="2476500"/>
          <p14:tracePt t="223865" x="4165600" y="2489200"/>
          <p14:tracePt t="223881" x="4191000" y="2495550"/>
          <p14:tracePt t="223898" x="4203700" y="2501900"/>
          <p14:tracePt t="223914" x="4210050" y="2501900"/>
          <p14:tracePt t="223931" x="4222750" y="2508250"/>
          <p14:tracePt t="223948" x="4235450" y="2520950"/>
          <p14:tracePt t="223964" x="4260850" y="2552700"/>
          <p14:tracePt t="223982" x="4267200" y="2578100"/>
          <p14:tracePt t="223998" x="4279900" y="2609850"/>
          <p14:tracePt t="224014" x="4286250" y="2641600"/>
          <p14:tracePt t="224031" x="4286250" y="2673350"/>
          <p14:tracePt t="224047" x="4292600" y="2705100"/>
          <p14:tracePt t="224064" x="4292600" y="2730500"/>
          <p14:tracePt t="224081" x="4292600" y="2762250"/>
          <p14:tracePt t="224098" x="4292600" y="2794000"/>
          <p14:tracePt t="224114" x="4292600" y="2806700"/>
          <p14:tracePt t="224131" x="4292600" y="2819400"/>
          <p14:tracePt t="224147" x="4292600" y="2825750"/>
          <p14:tracePt t="224164" x="4286250" y="2844800"/>
          <p14:tracePt t="224182" x="4286250" y="2857500"/>
          <p14:tracePt t="224197" x="4279900" y="2882900"/>
          <p14:tracePt t="224214" x="4279900" y="2889250"/>
          <p14:tracePt t="224231" x="4279900" y="2901950"/>
          <p14:tracePt t="224247" x="4279900" y="2908300"/>
          <p14:tracePt t="224293" x="4279900" y="2914650"/>
          <p14:tracePt t="224301" x="4279900" y="2921000"/>
          <p14:tracePt t="224341" x="4279900" y="2927350"/>
          <p14:tracePt t="224357" x="4279900" y="2940050"/>
          <p14:tracePt t="224373" x="4279900" y="2946400"/>
          <p14:tracePt t="224381" x="4279900" y="2959100"/>
          <p14:tracePt t="224405" x="4279900" y="2965450"/>
          <p14:tracePt t="225444" x="4279900" y="2971800"/>
          <p14:tracePt t="226635" x="0" y="0"/>
        </p14:tracePtLst>
      </p14:laserTrace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Assignments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Design an AC to 5V linear power supply</a:t>
            </a:r>
          </a:p>
          <a:p>
            <a:r>
              <a:rPr lang="en-US" dirty="0" smtClean="0"/>
              <a:t>Design a 12V to 5V switching power supply</a:t>
            </a:r>
          </a:p>
          <a:p>
            <a:r>
              <a:rPr lang="en-US" dirty="0" smtClean="0"/>
              <a:t>Design a 5V to 12V switching power supply</a:t>
            </a:r>
          </a:p>
          <a:p>
            <a:r>
              <a:rPr lang="en-US" dirty="0" smtClean="0"/>
              <a:t>Design a 5V to -5V switching power supply</a:t>
            </a:r>
          </a:p>
          <a:p>
            <a:r>
              <a:rPr lang="en-US" dirty="0" smtClean="0"/>
              <a:t>Design an AC to 5V switching power supply</a:t>
            </a:r>
          </a:p>
          <a:p>
            <a:endParaRPr lang="en-US" dirty="0"/>
          </a:p>
          <a:p>
            <a:r>
              <a:rPr lang="en-US" dirty="0" smtClean="0"/>
              <a:t>Lab: Inspect ripples from a PC power supply</a:t>
            </a:r>
          </a:p>
          <a:p>
            <a:r>
              <a:rPr lang="en-US" dirty="0" smtClean="0"/>
              <a:t>Lab: Implement a power supply of your choice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703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1195"/>
    </mc:Choice>
    <mc:Fallback>
      <p:transition spd="slow" advTm="1611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1321" x="4159250" y="2228850"/>
          <p14:tracePt t="11475" x="4146550" y="2228850"/>
          <p14:tracePt t="11491" x="4038600" y="2228850"/>
          <p14:tracePt t="11499" x="3917950" y="2228850"/>
          <p14:tracePt t="11508" x="3854450" y="2228850"/>
          <p14:tracePt t="11522" x="3740150" y="2228850"/>
          <p14:tracePt t="11533" x="3663950" y="2228850"/>
          <p14:tracePt t="11549" x="3600450" y="2228850"/>
          <p14:tracePt t="11566" x="3549650" y="2228850"/>
          <p14:tracePt t="11586" x="3498850" y="2228850"/>
          <p14:tracePt t="11602" x="3448050" y="2228850"/>
          <p14:tracePt t="11615" x="3378200" y="2228850"/>
          <p14:tracePt t="11635" x="3314700" y="2228850"/>
          <p14:tracePt t="11648" x="3251200" y="2228850"/>
          <p14:tracePt t="11665" x="3219450" y="2228850"/>
          <p14:tracePt t="11682" x="3213100" y="2228850"/>
          <p14:tracePt t="11787" x="3238500" y="2228850"/>
          <p14:tracePt t="11794" x="3276600" y="2222500"/>
          <p14:tracePt t="11802" x="3333750" y="2203450"/>
          <p14:tracePt t="11815" x="3409950" y="2184400"/>
          <p14:tracePt t="11832" x="3473450" y="2171700"/>
          <p14:tracePt t="11849" x="3536950" y="2165350"/>
          <p14:tracePt t="11865" x="3581400" y="2152650"/>
          <p14:tracePt t="11882" x="3644900" y="2152650"/>
          <p14:tracePt t="11899" x="3663950" y="2146300"/>
          <p14:tracePt t="11915" x="3670300" y="2146300"/>
          <p14:tracePt t="11931" x="3676650" y="2146300"/>
          <p14:tracePt t="11970" x="3683000" y="2146300"/>
          <p14:tracePt t="11976" x="3689350" y="2146300"/>
          <p14:tracePt t="11982" x="3708400" y="2146300"/>
          <p14:tracePt t="11998" x="3727450" y="2146300"/>
          <p14:tracePt t="12015" x="3740150" y="2146300"/>
          <p14:tracePt t="12031" x="3752850" y="2146300"/>
          <p14:tracePt t="12048" x="3771900" y="2146300"/>
          <p14:tracePt t="12065" x="3797300" y="2146300"/>
          <p14:tracePt t="12082" x="3854450" y="2146300"/>
          <p14:tracePt t="12099" x="3898900" y="2146300"/>
          <p14:tracePt t="12116" x="3949700" y="2146300"/>
          <p14:tracePt t="12132" x="4019550" y="2146300"/>
          <p14:tracePt t="12149" x="4095750" y="2146300"/>
          <p14:tracePt t="12165" x="4191000" y="2146300"/>
          <p14:tracePt t="12182" x="4279900" y="2146300"/>
          <p14:tracePt t="12198" x="4362450" y="2146300"/>
          <p14:tracePt t="12215" x="4445000" y="2146300"/>
          <p14:tracePt t="12231" x="4508500" y="2146300"/>
          <p14:tracePt t="12249" x="4565650" y="2146300"/>
          <p14:tracePt t="12265" x="4616450" y="2146300"/>
          <p14:tracePt t="12265" x="4641850" y="2146300"/>
          <p14:tracePt t="12282" x="4699000" y="2146300"/>
          <p14:tracePt t="12299" x="4749800" y="2146300"/>
          <p14:tracePt t="12315" x="4806950" y="2146300"/>
          <p14:tracePt t="12331" x="4857750" y="2146300"/>
          <p14:tracePt t="12349" x="4902200" y="2146300"/>
          <p14:tracePt t="12365" x="4959350" y="2146300"/>
          <p14:tracePt t="12382" x="5022850" y="2146300"/>
          <p14:tracePt t="12398" x="5073650" y="2146300"/>
          <p14:tracePt t="12415" x="5137150" y="2146300"/>
          <p14:tracePt t="12431" x="5181600" y="2146300"/>
          <p14:tracePt t="12449" x="5245100" y="2146300"/>
          <p14:tracePt t="12465" x="5302250" y="2146300"/>
          <p14:tracePt t="12482" x="5410200" y="2146300"/>
          <p14:tracePt t="12498" x="5492750" y="2146300"/>
          <p14:tracePt t="12515" x="5549900" y="2146300"/>
          <p14:tracePt t="12531" x="5607050" y="2146300"/>
          <p14:tracePt t="12548" x="5657850" y="2146300"/>
          <p14:tracePt t="12565" x="5702300" y="2146300"/>
          <p14:tracePt t="12582" x="5753100" y="2146300"/>
          <p14:tracePt t="12598" x="5797550" y="2146300"/>
          <p14:tracePt t="12615" x="5848350" y="2146300"/>
          <p14:tracePt t="12631" x="5899150" y="2146300"/>
          <p14:tracePt t="12648" x="5981700" y="2146300"/>
          <p14:tracePt t="12665" x="6070600" y="2133600"/>
          <p14:tracePt t="12682" x="6197600" y="2114550"/>
          <p14:tracePt t="12699" x="6292850" y="2114550"/>
          <p14:tracePt t="12715" x="6381750" y="2114550"/>
          <p14:tracePt t="12731" x="6451600" y="2108200"/>
          <p14:tracePt t="12748" x="6515100" y="2108200"/>
          <p14:tracePt t="12765" x="6565900" y="2108200"/>
          <p14:tracePt t="12782" x="6610350" y="2108200"/>
          <p14:tracePt t="12798" x="6648450" y="2101850"/>
          <p14:tracePt t="12815" x="6686550" y="2101850"/>
          <p14:tracePt t="12831" x="6718300" y="2101850"/>
          <p14:tracePt t="12848" x="6750050" y="2095500"/>
          <p14:tracePt t="12865" x="6788150" y="2095500"/>
          <p14:tracePt t="12865" x="6794500" y="2089150"/>
          <p14:tracePt t="12883" x="6819900" y="2089150"/>
          <p14:tracePt t="12899" x="6826250" y="2082800"/>
          <p14:tracePt t="13235" x="6819900" y="2076450"/>
          <p14:tracePt t="13243" x="6762750" y="2076450"/>
          <p14:tracePt t="13251" x="6699250" y="2076450"/>
          <p14:tracePt t="13259" x="6610350" y="2076450"/>
          <p14:tracePt t="13266" x="6324600" y="2095500"/>
          <p14:tracePt t="13282" x="5702300" y="2108200"/>
          <p14:tracePt t="13300" x="5156200" y="2108200"/>
          <p14:tracePt t="13316" x="4629150" y="2108200"/>
          <p14:tracePt t="13333" x="4171950" y="2108200"/>
          <p14:tracePt t="13349" x="3727450" y="2108200"/>
          <p14:tracePt t="13366" x="3422650" y="2108200"/>
          <p14:tracePt t="13382" x="3232150" y="2108200"/>
          <p14:tracePt t="13399" x="3086100" y="2095500"/>
          <p14:tracePt t="13416" x="2952750" y="2082800"/>
          <p14:tracePt t="13433" x="2832100" y="2082800"/>
          <p14:tracePt t="13449" x="2717800" y="2082800"/>
          <p14:tracePt t="13466" x="2603500" y="2082800"/>
          <p14:tracePt t="13483" x="2413000" y="2070100"/>
          <p14:tracePt t="13500" x="2292350" y="2051050"/>
          <p14:tracePt t="13516" x="2171700" y="2051050"/>
          <p14:tracePt t="13533" x="2057400" y="2051050"/>
          <p14:tracePt t="13549" x="1943100" y="2051050"/>
          <p14:tracePt t="13566" x="1873250" y="2051050"/>
          <p14:tracePt t="13582" x="1835150" y="2051050"/>
          <p14:tracePt t="13619" x="1828800" y="2051050"/>
          <p14:tracePt t="13691" x="1847850" y="2057400"/>
          <p14:tracePt t="13699" x="1866900" y="2057400"/>
          <p14:tracePt t="13708" x="1879600" y="2057400"/>
          <p14:tracePt t="13715" x="1917700" y="2063750"/>
          <p14:tracePt t="13725" x="1936750" y="2070100"/>
          <p14:tracePt t="13733" x="2000250" y="2076450"/>
          <p14:tracePt t="13749" x="2070100" y="2089150"/>
          <p14:tracePt t="13766" x="2133600" y="2101850"/>
          <p14:tracePt t="13782" x="2216150" y="2101850"/>
          <p14:tracePt t="13800" x="2305050" y="2101850"/>
          <p14:tracePt t="13816" x="2400300" y="2101850"/>
          <p14:tracePt t="13833" x="2508250" y="2101850"/>
          <p14:tracePt t="13849" x="2597150" y="2101850"/>
          <p14:tracePt t="13866" x="2673350" y="2101850"/>
          <p14:tracePt t="13882" x="2806700" y="2101850"/>
          <p14:tracePt t="13900" x="2882900" y="2101850"/>
          <p14:tracePt t="13916" x="2946400" y="2101850"/>
          <p14:tracePt t="13933" x="2990850" y="2101850"/>
          <p14:tracePt t="13949" x="3022600" y="2101850"/>
          <p14:tracePt t="13965" x="3028950" y="2101850"/>
          <p14:tracePt t="13982" x="3041650" y="2101850"/>
          <p14:tracePt t="13999" x="3048000" y="2101850"/>
          <p14:tracePt t="14016" x="3060700" y="2101850"/>
          <p14:tracePt t="14033" x="3092450" y="2101850"/>
          <p14:tracePt t="14049" x="3130550" y="2101850"/>
          <p14:tracePt t="14066" x="3175000" y="2101850"/>
          <p14:tracePt t="14082" x="3251200" y="2101850"/>
          <p14:tracePt t="14100" x="3302000" y="2101850"/>
          <p14:tracePt t="14116" x="3346450" y="2101850"/>
          <p14:tracePt t="14132" x="3384550" y="2101850"/>
          <p14:tracePt t="14149" x="3422650" y="2101850"/>
          <p14:tracePt t="14166" x="3454400" y="2101850"/>
          <p14:tracePt t="14182" x="3492500" y="2101850"/>
          <p14:tracePt t="14199" x="3511550" y="2101850"/>
          <p14:tracePt t="14216" x="3530600" y="2101850"/>
          <p14:tracePt t="14233" x="3543300" y="2101850"/>
          <p14:tracePt t="14249" x="3549650" y="2101850"/>
          <p14:tracePt t="14266" x="3562350" y="2101850"/>
          <p14:tracePt t="14500" x="3568700" y="2101850"/>
          <p14:tracePt t="14508" x="3594100" y="2101850"/>
          <p14:tracePt t="14515" x="3638550" y="2101850"/>
          <p14:tracePt t="14532" x="3670300" y="2108200"/>
          <p14:tracePt t="14533" x="3727450" y="2114550"/>
          <p14:tracePt t="14549" x="3765550" y="2120900"/>
          <p14:tracePt t="14566" x="3797300" y="2127250"/>
          <p14:tracePt t="14583" x="3810000" y="2127250"/>
          <p14:tracePt t="14600" x="3816350" y="2127250"/>
          <p14:tracePt t="14616" x="3822700" y="2127250"/>
          <p14:tracePt t="14633" x="3829050" y="2127250"/>
          <p14:tracePt t="15457" x="3816350" y="2127250"/>
          <p14:tracePt t="15483" x="3790950" y="2127250"/>
          <p14:tracePt t="15491" x="3752850" y="2127250"/>
          <p14:tracePt t="15499" x="3683000" y="2127250"/>
          <p14:tracePt t="15517" x="3638550" y="2127250"/>
          <p14:tracePt t="15517" x="3524250" y="2127250"/>
          <p14:tracePt t="15532" x="3403600" y="2127250"/>
          <p14:tracePt t="15549" x="3295650" y="2127250"/>
          <p14:tracePt t="15566" x="3194050" y="2127250"/>
          <p14:tracePt t="15583" x="3098800" y="2127250"/>
          <p14:tracePt t="15599" x="3035300" y="2127250"/>
          <p14:tracePt t="15616" x="2984500" y="2127250"/>
          <p14:tracePt t="15633" x="2933700" y="2127250"/>
          <p14:tracePt t="15649" x="2882900" y="2127250"/>
          <p14:tracePt t="15666" x="2832100" y="2127250"/>
          <p14:tracePt t="15666" x="2813050" y="2127250"/>
          <p14:tracePt t="15684" x="2768600" y="2127250"/>
          <p14:tracePt t="15699" x="2743200" y="2127250"/>
          <p14:tracePt t="15716" x="2730500" y="2127250"/>
          <p14:tracePt t="15732" x="2717800" y="2127250"/>
          <p14:tracePt t="15851" x="2717800" y="2133600"/>
          <p14:tracePt t="15875" x="2724150" y="2133600"/>
          <p14:tracePt t="15883" x="2743200" y="2133600"/>
          <p14:tracePt t="15891" x="2787650" y="2133600"/>
          <p14:tracePt t="15904" x="2838450" y="2133600"/>
          <p14:tracePt t="15916" x="2901950" y="2133600"/>
          <p14:tracePt t="15932" x="2978150" y="2133600"/>
          <p14:tracePt t="15949" x="3060700" y="2133600"/>
          <p14:tracePt t="15966" x="3130550" y="2133600"/>
          <p14:tracePt t="15982" x="3181350" y="2133600"/>
          <p14:tracePt t="15999" x="3232150" y="2127250"/>
          <p14:tracePt t="16016" x="3251200" y="2120900"/>
          <p14:tracePt t="16032" x="3263900" y="2120900"/>
          <p14:tracePt t="16048" x="3270250" y="2120900"/>
          <p14:tracePt t="16066" x="3276600" y="2120900"/>
          <p14:tracePt t="16083" x="3289300" y="2120900"/>
          <p14:tracePt t="16100" x="3295650" y="2120900"/>
          <p14:tracePt t="16116" x="3321050" y="2120900"/>
          <p14:tracePt t="16132" x="3340100" y="2120900"/>
          <p14:tracePt t="16149" x="3365500" y="2120900"/>
          <p14:tracePt t="16165" x="3384550" y="2120900"/>
          <p14:tracePt t="16182" x="3416300" y="2120900"/>
          <p14:tracePt t="16199" x="3429000" y="2120900"/>
          <p14:tracePt t="16216" x="3460750" y="2120900"/>
          <p14:tracePt t="16232" x="3498850" y="2120900"/>
          <p14:tracePt t="16249" x="3536950" y="2120900"/>
          <p14:tracePt t="16266" x="3587750" y="2120900"/>
          <p14:tracePt t="16283" x="3683000" y="2120900"/>
          <p14:tracePt t="16299" x="3765550" y="2120900"/>
          <p14:tracePt t="16316" x="3829050" y="2120900"/>
          <p14:tracePt t="16332" x="3879850" y="2120900"/>
          <p14:tracePt t="16349" x="3911600" y="2120900"/>
          <p14:tracePt t="16366" x="3943350" y="2120900"/>
          <p14:tracePt t="16382" x="3962400" y="2120900"/>
          <p14:tracePt t="16399" x="3968750" y="2120900"/>
          <p14:tracePt t="16416" x="3975100" y="2120900"/>
          <p14:tracePt t="17195" x="3943350" y="2120900"/>
          <p14:tracePt t="17203" x="3892550" y="2120900"/>
          <p14:tracePt t="17211" x="3841750" y="2120900"/>
          <p14:tracePt t="17219" x="3746500" y="2120900"/>
          <p14:tracePt t="17233" x="3657600" y="2120900"/>
          <p14:tracePt t="17266" x="3594100" y="2120900"/>
          <p14:tracePt t="17266" x="3549650" y="2120900"/>
          <p14:tracePt t="17282" x="3479800" y="2120900"/>
          <p14:tracePt t="17299" x="3422650" y="2120900"/>
          <p14:tracePt t="17315" x="3352800" y="2120900"/>
          <p14:tracePt t="17331" x="3276600" y="2120900"/>
          <p14:tracePt t="17348" x="3187700" y="2120900"/>
          <p14:tracePt t="17365" x="3098800" y="2120900"/>
          <p14:tracePt t="17381" x="3028950" y="2120900"/>
          <p14:tracePt t="17398" x="2984500" y="2120900"/>
          <p14:tracePt t="17415" x="2952750" y="2120900"/>
          <p14:tracePt t="17431" x="2921000" y="2120900"/>
          <p14:tracePt t="17449" x="2908300" y="2120900"/>
          <p14:tracePt t="17466" x="2889250" y="2120900"/>
          <p14:tracePt t="17482" x="2857500" y="2120900"/>
          <p14:tracePt t="17499" x="2838450" y="2120900"/>
          <p14:tracePt t="17516" x="2819400" y="2120900"/>
          <p14:tracePt t="17532" x="2806700" y="2114550"/>
          <p14:tracePt t="17549" x="2800350" y="2114550"/>
          <p14:tracePt t="17566" x="2794000" y="2114550"/>
          <p14:tracePt t="22948" x="2794000" y="2108200"/>
          <p14:tracePt t="22956" x="2825750" y="2095500"/>
          <p14:tracePt t="22966" x="2857500" y="2082800"/>
          <p14:tracePt t="22967" x="2959100" y="2070100"/>
          <p14:tracePt t="22984" x="3073400" y="2057400"/>
          <p14:tracePt t="23001" x="3136900" y="2044700"/>
          <p14:tracePt t="23017" x="3194050" y="2038350"/>
          <p14:tracePt t="23034" x="3225800" y="2038350"/>
          <p14:tracePt t="23050" x="3251200" y="2038350"/>
          <p14:tracePt t="23066" x="3270250" y="2038350"/>
          <p14:tracePt t="23083" x="3314700" y="2038350"/>
          <p14:tracePt t="23100" x="3340100" y="2038350"/>
          <p14:tracePt t="23116" x="3365500" y="2038350"/>
          <p14:tracePt t="23133" x="3409950" y="2038350"/>
          <p14:tracePt t="23150" x="3441700" y="2038350"/>
          <p14:tracePt t="23166" x="3479800" y="2038350"/>
          <p14:tracePt t="23182" x="3511550" y="2038350"/>
          <p14:tracePt t="23199" x="3543300" y="2038350"/>
          <p14:tracePt t="23215" x="3587750" y="2038350"/>
          <p14:tracePt t="23233" x="3638550" y="2038350"/>
          <p14:tracePt t="23250" x="3708400" y="2038350"/>
          <p14:tracePt t="23266" x="3778250" y="2038350"/>
          <p14:tracePt t="23284" x="3892550" y="2038350"/>
          <p14:tracePt t="23301" x="3956050" y="2038350"/>
          <p14:tracePt t="23316" x="4000500" y="2044700"/>
          <p14:tracePt t="23333" x="4025900" y="2044700"/>
          <p14:tracePt t="23350" x="4038600" y="2044700"/>
          <p14:tracePt t="23668" x="4025900" y="2044700"/>
          <p14:tracePt t="23675" x="4013200" y="2044700"/>
          <p14:tracePt t="23684" x="3981450" y="2044700"/>
          <p14:tracePt t="23693" x="3968750" y="2044700"/>
          <p14:tracePt t="23700" x="3943350" y="2044700"/>
          <p14:tracePt t="23716" x="3905250" y="2044700"/>
          <p14:tracePt t="23734" x="3860800" y="2044700"/>
          <p14:tracePt t="23750" x="3790950" y="2044700"/>
          <p14:tracePt t="23767" x="3714750" y="2044700"/>
          <p14:tracePt t="23783" x="3632200" y="2044700"/>
          <p14:tracePt t="23800" x="3568700" y="2044700"/>
          <p14:tracePt t="23816" x="3543300" y="2044700"/>
          <p14:tracePt t="23833" x="3517900" y="2044700"/>
          <p14:tracePt t="23849" x="3511550" y="2038350"/>
          <p14:tracePt t="23884" x="3505200" y="2038350"/>
          <p14:tracePt t="23884" x="3498850" y="2038350"/>
          <p14:tracePt t="24188" x="3505200" y="2038350"/>
          <p14:tracePt t="24195" x="3524250" y="2038350"/>
          <p14:tracePt t="24203" x="3536950" y="2038350"/>
          <p14:tracePt t="24207" x="3556000" y="2038350"/>
          <p14:tracePt t="24220" x="3600450" y="2038350"/>
          <p14:tracePt t="24233" x="3632200" y="2038350"/>
          <p14:tracePt t="24250" x="3657600" y="2038350"/>
          <p14:tracePt t="24267" x="3670300" y="2038350"/>
          <p14:tracePt t="24283" x="3676650" y="2038350"/>
          <p14:tracePt t="25572" x="3683000" y="2051050"/>
          <p14:tracePt t="25580" x="3683000" y="2089150"/>
          <p14:tracePt t="25587" x="3676650" y="2120900"/>
          <p14:tracePt t="25595" x="3676650" y="2152650"/>
          <p14:tracePt t="25603" x="3670300" y="2216150"/>
          <p14:tracePt t="25617" x="3657600" y="2260600"/>
          <p14:tracePt t="25634" x="3651250" y="2292350"/>
          <p14:tracePt t="25650" x="3638550" y="2324100"/>
          <p14:tracePt t="25666" x="3619500" y="2343150"/>
          <p14:tracePt t="25666" x="3613150" y="2349500"/>
          <p14:tracePt t="25684" x="3587750" y="2368550"/>
          <p14:tracePt t="25700" x="3556000" y="2387600"/>
          <p14:tracePt t="25717" x="3524250" y="2413000"/>
          <p14:tracePt t="25733" x="3492500" y="2432050"/>
          <p14:tracePt t="25750" x="3460750" y="2457450"/>
          <p14:tracePt t="25766" x="3429000" y="2470150"/>
          <p14:tracePt t="25783" x="3390900" y="2482850"/>
          <p14:tracePt t="25800" x="3340100" y="2489200"/>
          <p14:tracePt t="25816" x="3282950" y="2508250"/>
          <p14:tracePt t="25833" x="3206750" y="2520950"/>
          <p14:tracePt t="25850" x="3143250" y="2533650"/>
          <p14:tracePt t="25866" x="3073400" y="2546350"/>
          <p14:tracePt t="25866" x="3041650" y="2546350"/>
          <p14:tracePt t="25884" x="2978150" y="2559050"/>
          <p14:tracePt t="25900" x="2908300" y="2565400"/>
          <p14:tracePt t="25916" x="2857500" y="2571750"/>
          <p14:tracePt t="25933" x="2794000" y="2578100"/>
          <p14:tracePt t="25949" x="2749550" y="2584450"/>
          <p14:tracePt t="25966" x="2698750" y="2584450"/>
          <p14:tracePt t="25983" x="2647950" y="2584450"/>
          <p14:tracePt t="25999" x="2603500" y="2584450"/>
          <p14:tracePt t="26016" x="2552700" y="2584450"/>
          <p14:tracePt t="26033" x="2514600" y="2584450"/>
          <p14:tracePt t="26050" x="2489200" y="2584450"/>
          <p14:tracePt t="26066" x="2457450" y="2584450"/>
          <p14:tracePt t="26084" x="2432050" y="2590800"/>
          <p14:tracePt t="26100" x="2413000" y="2597150"/>
          <p14:tracePt t="26116" x="2400300" y="2597150"/>
          <p14:tracePt t="26133" x="2381250" y="2603500"/>
          <p14:tracePt t="26149" x="2374900" y="2609850"/>
          <p14:tracePt t="26166" x="2368550" y="2609850"/>
          <p14:tracePt t="26183" x="2355850" y="2616200"/>
          <p14:tracePt t="26220" x="2349500" y="2622550"/>
          <p14:tracePt t="26244" x="2343150" y="2628900"/>
          <p14:tracePt t="26251" x="2336800" y="2635250"/>
          <p14:tracePt t="26372" x="2343150" y="2647950"/>
          <p14:tracePt t="26380" x="2349500" y="2654300"/>
          <p14:tracePt t="26388" x="2368550" y="2654300"/>
          <p14:tracePt t="26396" x="2381250" y="2660650"/>
          <p14:tracePt t="26400" x="2419350" y="2667000"/>
          <p14:tracePt t="26416" x="2438400" y="2673350"/>
          <p14:tracePt t="26433" x="2457450" y="2673350"/>
          <p14:tracePt t="26449" x="2470150" y="2673350"/>
          <p14:tracePt t="26466" x="2482850" y="2679700"/>
          <p14:tracePt t="26483" x="2514600" y="2679700"/>
          <p14:tracePt t="26500" x="2540000" y="2679700"/>
          <p14:tracePt t="26516" x="2571750" y="2679700"/>
          <p14:tracePt t="26533" x="2609850" y="2679700"/>
          <p14:tracePt t="26549" x="2641600" y="2679700"/>
          <p14:tracePt t="26566" x="2660650" y="2679700"/>
          <p14:tracePt t="26583" x="2673350" y="2679700"/>
          <p14:tracePt t="26860" x="2673350" y="2673350"/>
          <p14:tracePt t="26867" x="2660650" y="2673350"/>
          <p14:tracePt t="26868" x="2641600" y="2660650"/>
          <p14:tracePt t="26891" x="2622550" y="2660650"/>
          <p14:tracePt t="26900" x="2609850" y="2654300"/>
          <p14:tracePt t="26916" x="2603500" y="2647950"/>
          <p14:tracePt t="26933" x="2590800" y="2647950"/>
          <p14:tracePt t="26949" x="2584450" y="2647950"/>
          <p14:tracePt t="27196" x="2590800" y="2647950"/>
          <p14:tracePt t="27204" x="2616200" y="2647950"/>
          <p14:tracePt t="27211" x="2641600" y="2647950"/>
          <p14:tracePt t="27219" x="2717800" y="2647950"/>
          <p14:tracePt t="27233" x="2800350" y="2647950"/>
          <p14:tracePt t="27249" x="2876550" y="2647950"/>
          <p14:tracePt t="27266" x="2946400" y="2647950"/>
          <p14:tracePt t="27266" x="2984500" y="2647950"/>
          <p14:tracePt t="27284" x="3054350" y="2647950"/>
          <p14:tracePt t="27300" x="3105150" y="2647950"/>
          <p14:tracePt t="27316" x="3162300" y="2647950"/>
          <p14:tracePt t="27333" x="3206750" y="2647950"/>
          <p14:tracePt t="27349" x="3244850" y="2647950"/>
          <p14:tracePt t="27366" x="3282950" y="2647950"/>
          <p14:tracePt t="27383" x="3321050" y="2647950"/>
          <p14:tracePt t="27400" x="3359150" y="2647950"/>
          <p14:tracePt t="27416" x="3397250" y="2647950"/>
          <p14:tracePt t="27433" x="3422650" y="2647950"/>
          <p14:tracePt t="27449" x="3454400" y="2647950"/>
          <p14:tracePt t="27466" x="3492500" y="2647950"/>
          <p14:tracePt t="27483" x="3536950" y="2647950"/>
          <p14:tracePt t="27500" x="3575050" y="2647950"/>
          <p14:tracePt t="27516" x="3606800" y="2647950"/>
          <p14:tracePt t="27533" x="3619500" y="2647950"/>
          <p14:tracePt t="27549" x="3632200" y="2647950"/>
          <p14:tracePt t="27652" x="3638550" y="2647950"/>
          <p14:tracePt t="27659" x="3644900" y="2647950"/>
          <p14:tracePt t="27667" x="3651250" y="2647950"/>
          <p14:tracePt t="27668" x="3663950" y="2647950"/>
          <p14:tracePt t="27683" x="3689350" y="2647950"/>
          <p14:tracePt t="27700" x="3702050" y="2647950"/>
          <p14:tracePt t="30580" x="3689350" y="2647950"/>
          <p14:tracePt t="30588" x="3657600" y="2647950"/>
          <p14:tracePt t="30601" x="3625850" y="2647950"/>
          <p14:tracePt t="30601" x="3543300" y="2647950"/>
          <p14:tracePt t="30618" x="3448050" y="2641600"/>
          <p14:tracePt t="30635" x="3333750" y="2641600"/>
          <p14:tracePt t="30651" x="3162300" y="2616200"/>
          <p14:tracePt t="30669" x="3105150" y="2609850"/>
          <p14:tracePt t="30683" x="2971800" y="2590800"/>
          <p14:tracePt t="30701" x="2914650" y="2584450"/>
          <p14:tracePt t="30717" x="2870200" y="2578100"/>
          <p14:tracePt t="30734" x="2838450" y="2578100"/>
          <p14:tracePt t="30750" x="2806700" y="2571750"/>
          <p14:tracePt t="30767" x="2781300" y="2571750"/>
          <p14:tracePt t="30784" x="2749550" y="2571750"/>
          <p14:tracePt t="30800" x="2730500" y="2571750"/>
          <p14:tracePt t="30817" x="2717800" y="2571750"/>
          <p14:tracePt t="30834" x="2711450" y="2571750"/>
          <p14:tracePt t="31036" x="2749550" y="2571750"/>
          <p14:tracePt t="31044" x="2806700" y="2571750"/>
          <p14:tracePt t="31044" x="2838450" y="2571750"/>
          <p14:tracePt t="31060" x="2882900" y="2571750"/>
          <p14:tracePt t="31068" x="2927350" y="2571750"/>
          <p14:tracePt t="31069" x="2978150" y="2571750"/>
          <p14:tracePt t="31083" x="3130550" y="2571750"/>
          <p14:tracePt t="31101" x="3213100" y="2571750"/>
          <p14:tracePt t="31117" x="3302000" y="2571750"/>
          <p14:tracePt t="31134" x="3371850" y="2571750"/>
          <p14:tracePt t="31150" x="3429000" y="2571750"/>
          <p14:tracePt t="31167" x="3467100" y="2571750"/>
          <p14:tracePt t="31183" x="3498850" y="2578100"/>
          <p14:tracePt t="31200" x="3524250" y="2578100"/>
          <p14:tracePt t="31218" x="3549650" y="2578100"/>
          <p14:tracePt t="31233" x="3575050" y="2578100"/>
          <p14:tracePt t="31251" x="3594100" y="2578100"/>
          <p14:tracePt t="31267" x="3625850" y="2578100"/>
          <p14:tracePt t="31284" x="3644900" y="2578100"/>
          <p14:tracePt t="31301" x="3670300" y="2578100"/>
          <p14:tracePt t="31317" x="3695700" y="2578100"/>
          <p14:tracePt t="31333" x="3721100" y="2578100"/>
          <p14:tracePt t="31351" x="3733800" y="2578100"/>
          <p14:tracePt t="31367" x="3752850" y="2578100"/>
          <p14:tracePt t="31384" x="3759200" y="2578100"/>
          <p14:tracePt t="31400" x="3765550" y="2578100"/>
          <p14:tracePt t="31556" x="3759200" y="2578100"/>
          <p14:tracePt t="31564" x="3708400" y="2571750"/>
          <p14:tracePt t="31572" x="3587750" y="2559050"/>
          <p14:tracePt t="31584" x="3397250" y="2559050"/>
          <p14:tracePt t="31600" x="3111500" y="2559050"/>
          <p14:tracePt t="31617" x="2921000" y="2559050"/>
          <p14:tracePt t="31633" x="2686050" y="2559050"/>
          <p14:tracePt t="31650" x="2533650" y="2559050"/>
          <p14:tracePt t="31667" x="2438400" y="2559050"/>
          <p14:tracePt t="31667" x="2413000" y="2559050"/>
          <p14:tracePt t="31684" x="2381250" y="2559050"/>
          <p14:tracePt t="31701" x="2368550" y="2559050"/>
          <p14:tracePt t="31717" x="2355850" y="2559050"/>
          <p14:tracePt t="31733" x="2349500" y="2559050"/>
          <p14:tracePt t="31924" x="2355850" y="2559050"/>
          <p14:tracePt t="31932" x="2432050" y="2571750"/>
          <p14:tracePt t="31943" x="2482850" y="2584450"/>
          <p14:tracePt t="31951" x="2597150" y="2597150"/>
          <p14:tracePt t="31967" x="2717800" y="2622550"/>
          <p14:tracePt t="31984" x="2838450" y="2622550"/>
          <p14:tracePt t="32000" x="2940050" y="2628900"/>
          <p14:tracePt t="32017" x="2997200" y="2628900"/>
          <p14:tracePt t="32033" x="3048000" y="2628900"/>
          <p14:tracePt t="32050" x="3073400" y="2628900"/>
          <p14:tracePt t="32067" x="3098800" y="2628900"/>
          <p14:tracePt t="32085" x="3117850" y="2628900"/>
          <p14:tracePt t="32101" x="3143250" y="2628900"/>
          <p14:tracePt t="32117" x="3162300" y="2628900"/>
          <p14:tracePt t="32133" x="3181350" y="2628900"/>
          <p14:tracePt t="32150" x="3200400" y="2628900"/>
          <p14:tracePt t="32167" x="3219450" y="2628900"/>
          <p14:tracePt t="32184" x="3244850" y="2628900"/>
          <p14:tracePt t="32200" x="3276600" y="2628900"/>
          <p14:tracePt t="32217" x="3308350" y="2628900"/>
          <p14:tracePt t="32233" x="3346450" y="2628900"/>
          <p14:tracePt t="32250" x="3359150" y="2628900"/>
          <p14:tracePt t="32267" x="3371850" y="2628900"/>
          <p14:tracePt t="32428" x="3321050" y="2628900"/>
          <p14:tracePt t="32436" x="3270250" y="2628900"/>
          <p14:tracePt t="32443" x="3219450" y="2628900"/>
          <p14:tracePt t="32451" x="3048000" y="2628900"/>
          <p14:tracePt t="32467" x="2800350" y="2628900"/>
          <p14:tracePt t="32484" x="2654300" y="2628900"/>
          <p14:tracePt t="32500" x="2546350" y="2628900"/>
          <p14:tracePt t="32517" x="2508250" y="2628900"/>
          <p14:tracePt t="32533" x="2501900" y="2628900"/>
          <p14:tracePt t="32812" x="2527300" y="2628900"/>
          <p14:tracePt t="32820" x="2571750" y="2628900"/>
          <p14:tracePt t="32835" x="2622550" y="2628900"/>
          <p14:tracePt t="32835" x="2698750" y="2628900"/>
          <p14:tracePt t="32850" x="2794000" y="2628900"/>
          <p14:tracePt t="32851" x="3060700" y="2628900"/>
          <p14:tracePt t="32851" x="3181350" y="2628900"/>
          <p14:tracePt t="32869" x="3270250" y="2628900"/>
          <p14:tracePt t="32883" x="3581400" y="2628900"/>
          <p14:tracePt t="32902" x="3727450" y="2628900"/>
          <p14:tracePt t="32917" x="3816350" y="2628900"/>
          <p14:tracePt t="32934" x="3841750" y="2628900"/>
          <p14:tracePt t="32950" x="3848100" y="2628900"/>
          <p14:tracePt t="32967" x="3854450" y="2628900"/>
          <p14:tracePt t="33052" x="3860800" y="2628900"/>
          <p14:tracePt t="33124" x="3854450" y="2628900"/>
          <p14:tracePt t="33131" x="3816350" y="2628900"/>
          <p14:tracePt t="33133" x="3727450" y="2616200"/>
          <p14:tracePt t="33150" x="3625850" y="2616200"/>
          <p14:tracePt t="33167" x="3473450" y="2616200"/>
          <p14:tracePt t="33183" x="3321050" y="2616200"/>
          <p14:tracePt t="33200" x="3187700" y="2616200"/>
          <p14:tracePt t="33217" x="3073400" y="2616200"/>
          <p14:tracePt t="33234" x="2952750" y="2616200"/>
          <p14:tracePt t="33250" x="2844800" y="2616200"/>
          <p14:tracePt t="33267" x="2749550" y="2616200"/>
          <p14:tracePt t="33283" x="2647950" y="2616200"/>
          <p14:tracePt t="33301" x="2590800" y="2616200"/>
          <p14:tracePt t="33317" x="2546350" y="2616200"/>
          <p14:tracePt t="33334" x="2495550" y="2616200"/>
          <p14:tracePt t="33350" x="2457450" y="2616200"/>
          <p14:tracePt t="33368" x="2438400" y="2616200"/>
          <p14:tracePt t="33384" x="2419350" y="2616200"/>
          <p14:tracePt t="33401" x="2413000" y="2616200"/>
          <p14:tracePt t="33652" x="2425700" y="2616200"/>
          <p14:tracePt t="33668" x="2457450" y="2616200"/>
          <p14:tracePt t="33676" x="2501900" y="2616200"/>
          <p14:tracePt t="33684" x="2578100" y="2622550"/>
          <p14:tracePt t="33692" x="2635250" y="2622550"/>
          <p14:tracePt t="33700" x="2768600" y="2622550"/>
          <p14:tracePt t="33717" x="2927350" y="2622550"/>
          <p14:tracePt t="33733" x="3092450" y="2622550"/>
          <p14:tracePt t="33750" x="3263900" y="2622550"/>
          <p14:tracePt t="33767" x="3384550" y="2622550"/>
          <p14:tracePt t="33783" x="3460750" y="2622550"/>
          <p14:tracePt t="33800" x="3524250" y="2622550"/>
          <p14:tracePt t="33817" x="3562350" y="2622550"/>
          <p14:tracePt t="33834" x="3606800" y="2622550"/>
          <p14:tracePt t="33850" x="3651250" y="2622550"/>
          <p14:tracePt t="33867" x="3695700" y="2622550"/>
          <p14:tracePt t="33883" x="3733800" y="2622550"/>
          <p14:tracePt t="33901" x="3759200" y="2622550"/>
          <p14:tracePt t="33917" x="3771900" y="2622550"/>
          <p14:tracePt t="33933" x="3784600" y="2622550"/>
          <p14:tracePt t="35611" x="3771900" y="2622550"/>
          <p14:tracePt t="35620" x="3746500" y="2622550"/>
          <p14:tracePt t="35628" x="3714750" y="2622550"/>
          <p14:tracePt t="35636" x="3651250" y="2622550"/>
          <p14:tracePt t="35651" x="3530600" y="2609850"/>
          <p14:tracePt t="35668" x="3435350" y="2609850"/>
          <p14:tracePt t="35684" x="3327400" y="2609850"/>
          <p14:tracePt t="35701" x="3200400" y="2609850"/>
          <p14:tracePt t="35717" x="3060700" y="2609850"/>
          <p14:tracePt t="35733" x="2940050" y="2609850"/>
          <p14:tracePt t="35750" x="2819400" y="2609850"/>
          <p14:tracePt t="35767" x="2724150" y="2603500"/>
          <p14:tracePt t="35783" x="2647950" y="2603500"/>
          <p14:tracePt t="35800" x="2616200" y="2597150"/>
          <p14:tracePt t="35817" x="2603500" y="2597150"/>
          <p14:tracePt t="35833" x="2597150" y="2597150"/>
          <p14:tracePt t="36124" x="2603500" y="2597150"/>
          <p14:tracePt t="36140" x="2609850" y="2597150"/>
          <p14:tracePt t="36151" x="2616200" y="2597150"/>
          <p14:tracePt t="36156" x="2628900" y="2597150"/>
          <p14:tracePt t="36167" x="2647950" y="2603500"/>
          <p14:tracePt t="36183" x="2660650" y="2603500"/>
          <p14:tracePt t="36201" x="2667000" y="2603500"/>
          <p14:tracePt t="36217" x="2673350" y="2603500"/>
          <p14:tracePt t="36444" x="2679700" y="2603500"/>
          <p14:tracePt t="36452" x="2698750" y="2609850"/>
          <p14:tracePt t="36460" x="2743200" y="2616200"/>
          <p14:tracePt t="36468" x="2755900" y="2616200"/>
          <p14:tracePt t="36483" x="2825750" y="2622550"/>
          <p14:tracePt t="36501" x="2876550" y="2622550"/>
          <p14:tracePt t="36517" x="2921000" y="2622550"/>
          <p14:tracePt t="36534" x="2959100" y="2622550"/>
          <p14:tracePt t="36550" x="2997200" y="2622550"/>
          <p14:tracePt t="36567" x="3028950" y="2628900"/>
          <p14:tracePt t="36582" x="3067050" y="2628900"/>
          <p14:tracePt t="36599" x="3105150" y="2628900"/>
          <p14:tracePt t="36616" x="3149600" y="2628900"/>
          <p14:tracePt t="36633" x="3200400" y="2628900"/>
          <p14:tracePt t="36650" x="3257550" y="2628900"/>
          <p14:tracePt t="36667" x="3314700" y="2628900"/>
          <p14:tracePt t="36683" x="3416300" y="2628900"/>
          <p14:tracePt t="36701" x="3454400" y="2628900"/>
          <p14:tracePt t="36717" x="3486150" y="2628900"/>
          <p14:tracePt t="36733" x="3511550" y="2628900"/>
          <p14:tracePt t="36750" x="3517900" y="2628900"/>
          <p14:tracePt t="36766" x="3530600" y="2628900"/>
          <p14:tracePt t="36783" x="3549650" y="2628900"/>
          <p14:tracePt t="36800" x="3562350" y="2628900"/>
          <p14:tracePt t="36816" x="3575050" y="2622550"/>
          <p14:tracePt t="36833" x="3581400" y="2622550"/>
          <p14:tracePt t="36850" x="3594100" y="2622550"/>
          <p14:tracePt t="36867" x="3606800" y="2622550"/>
          <p14:tracePt t="36884" x="3613150" y="2622550"/>
          <p14:tracePt t="36900" x="3619500" y="2622550"/>
          <p14:tracePt t="37692" x="3594100" y="2622550"/>
          <p14:tracePt t="37700" x="3530600" y="2635250"/>
          <p14:tracePt t="37716" x="3473450" y="2667000"/>
          <p14:tracePt t="37726" x="3441700" y="2679700"/>
          <p14:tracePt t="37734" x="3365500" y="2724150"/>
          <p14:tracePt t="37751" x="3289300" y="2762250"/>
          <p14:tracePt t="37766" x="3238500" y="2794000"/>
          <p14:tracePt t="37783" x="3175000" y="2825750"/>
          <p14:tracePt t="37800" x="3111500" y="2876550"/>
          <p14:tracePt t="37816" x="3035300" y="2927350"/>
          <p14:tracePt t="37833" x="2927350" y="2990850"/>
          <p14:tracePt t="37851" x="2857500" y="3041650"/>
          <p14:tracePt t="37867" x="2749550" y="3105150"/>
          <p14:tracePt t="37884" x="2692400" y="3136900"/>
          <p14:tracePt t="37900" x="2673350" y="3162300"/>
          <p14:tracePt t="37917" x="2654300" y="3168650"/>
          <p14:tracePt t="37933" x="2641600" y="3175000"/>
          <p14:tracePt t="37950" x="2616200" y="3187700"/>
          <p14:tracePt t="37967" x="2597150" y="3194050"/>
          <p14:tracePt t="37984" x="2571750" y="3200400"/>
          <p14:tracePt t="38000" x="2552700" y="3206750"/>
          <p14:tracePt t="38017" x="2540000" y="3206750"/>
          <p14:tracePt t="38033" x="2533650" y="3206750"/>
          <p14:tracePt t="38540" x="2514600" y="3206750"/>
          <p14:tracePt t="38548" x="2508250" y="3206750"/>
          <p14:tracePt t="38559" x="2501900" y="3206750"/>
          <p14:tracePt t="38559" x="2495550" y="3206750"/>
          <p14:tracePt t="38956" x="2501900" y="3206750"/>
          <p14:tracePt t="38964" x="2514600" y="3206750"/>
          <p14:tracePt t="38972" x="2540000" y="3206750"/>
          <p14:tracePt t="38984" x="2616200" y="3206750"/>
          <p14:tracePt t="39001" x="2705100" y="3206750"/>
          <p14:tracePt t="39017" x="2800350" y="3206750"/>
          <p14:tracePt t="39033" x="2901950" y="3206750"/>
          <p14:tracePt t="39050" x="3009900" y="3206750"/>
          <p14:tracePt t="39066" x="3092450" y="3206750"/>
          <p14:tracePt t="39066" x="3130550" y="3206750"/>
          <p14:tracePt t="39084" x="3194050" y="3206750"/>
          <p14:tracePt t="39100" x="3257550" y="3206750"/>
          <p14:tracePt t="39117" x="3314700" y="3206750"/>
          <p14:tracePt t="39133" x="3352800" y="3206750"/>
          <p14:tracePt t="39150" x="3397250" y="3206750"/>
          <p14:tracePt t="39166" x="3441700" y="3200400"/>
          <p14:tracePt t="39183" x="3492500" y="3200400"/>
          <p14:tracePt t="39200" x="3511550" y="3200400"/>
          <p14:tracePt t="39216" x="3536950" y="3200400"/>
          <p14:tracePt t="39233" x="3549650" y="3194050"/>
          <p14:tracePt t="39268" x="3556000" y="3194050"/>
          <p14:tracePt t="39291" x="3562350" y="3194050"/>
          <p14:tracePt t="39307" x="3568700" y="3194050"/>
          <p14:tracePt t="39316" x="3575050" y="3194050"/>
          <p14:tracePt t="39331" x="3581400" y="3194050"/>
          <p14:tracePt t="43459" x="3575050" y="3187700"/>
          <p14:tracePt t="43466" x="3524250" y="3168650"/>
          <p14:tracePt t="43475" x="3435350" y="3149600"/>
          <p14:tracePt t="43483" x="3340100" y="3130550"/>
          <p14:tracePt t="43491" x="3155950" y="3105150"/>
          <p14:tracePt t="43500" x="3009900" y="3086100"/>
          <p14:tracePt t="43517" x="2882900" y="3067050"/>
          <p14:tracePt t="43534" x="2800350" y="3054350"/>
          <p14:tracePt t="43550" x="2762250" y="3054350"/>
          <p14:tracePt t="43565" x="2743200" y="3048000"/>
          <p14:tracePt t="43582" x="2736850" y="3048000"/>
          <p14:tracePt t="43599" x="2724150" y="3048000"/>
          <p14:tracePt t="43615" x="2717800" y="3048000"/>
          <p14:tracePt t="43650" x="2711450" y="3048000"/>
          <p14:tracePt t="43939" x="2698750" y="3048000"/>
          <p14:tracePt t="43946" x="2679700" y="3048000"/>
          <p14:tracePt t="43946" x="2647950" y="3048000"/>
          <p14:tracePt t="43955" x="2616200" y="3060700"/>
          <p14:tracePt t="43966" x="2559050" y="3073400"/>
          <p14:tracePt t="43982" x="2508250" y="3092450"/>
          <p14:tracePt t="43999" x="2470150" y="3092450"/>
          <p14:tracePt t="44015" x="2451100" y="3098800"/>
          <p14:tracePt t="44032" x="2444750" y="3105150"/>
          <p14:tracePt t="44370" x="2438400" y="3105150"/>
          <p14:tracePt t="44392" x="2438400" y="3111500"/>
          <p14:tracePt t="44402" x="2438400" y="3117850"/>
          <p14:tracePt t="44426" x="2438400" y="3124200"/>
          <p14:tracePt t="44442" x="2438400" y="3130550"/>
          <p14:tracePt t="44458" x="2432050" y="3136900"/>
          <p14:tracePt t="44626" x="2432050" y="3149600"/>
          <p14:tracePt t="45315" x="2432050" y="3162300"/>
          <p14:tracePt t="45322" x="2432050" y="3187700"/>
          <p14:tracePt t="45330" x="2432050" y="3225800"/>
          <p14:tracePt t="45342" x="2438400" y="3257550"/>
          <p14:tracePt t="45350" x="2463800" y="3327400"/>
          <p14:tracePt t="45366" x="2482850" y="3397250"/>
          <p14:tracePt t="45382" x="2495550" y="3448050"/>
          <p14:tracePt t="45398" x="2501900" y="3479800"/>
          <p14:tracePt t="45415" x="2508250" y="3492500"/>
          <p14:tracePt t="45432" x="2508250" y="3498850"/>
          <p14:tracePt t="45514" x="2514600" y="3498850"/>
          <p14:tracePt t="45522" x="2520950" y="3511550"/>
          <p14:tracePt t="45522" x="2527300" y="3517900"/>
          <p14:tracePt t="45546" x="2533650" y="3517900"/>
          <p14:tracePt t="45554" x="2533650" y="3530600"/>
          <p14:tracePt t="45562" x="2540000" y="3543300"/>
          <p14:tracePt t="45570" x="2552700" y="3568700"/>
          <p14:tracePt t="45582" x="2552700" y="3600450"/>
          <p14:tracePt t="45598" x="2552700" y="3632200"/>
          <p14:tracePt t="45615" x="2559050" y="3663950"/>
          <p14:tracePt t="45632" x="2559050" y="3695700"/>
          <p14:tracePt t="45649" x="2559050" y="3714750"/>
          <p14:tracePt t="45665" x="2559050" y="3727450"/>
          <p14:tracePt t="45682" x="2559050" y="3733800"/>
          <p14:tracePt t="45978" x="2546350" y="3727450"/>
          <p14:tracePt t="45986" x="2533650" y="3714750"/>
          <p14:tracePt t="45994" x="2527300" y="3702050"/>
          <p14:tracePt t="46015" x="2495550" y="3670300"/>
          <p14:tracePt t="46032" x="2476500" y="3638550"/>
          <p14:tracePt t="46032" x="2463800" y="3613150"/>
          <p14:tracePt t="46049" x="2457450" y="3606800"/>
          <p14:tracePt t="46065" x="2457450" y="3600450"/>
          <p14:tracePt t="46379" x="2463800" y="3600450"/>
          <p14:tracePt t="46386" x="2489200" y="3600450"/>
          <p14:tracePt t="46394" x="2508250" y="3600450"/>
          <p14:tracePt t="46400" x="2540000" y="3606800"/>
          <p14:tracePt t="46415" x="2571750" y="3606800"/>
          <p14:tracePt t="46432" x="2622550" y="3619500"/>
          <p14:tracePt t="46448" x="2667000" y="3619500"/>
          <p14:tracePt t="46465" x="2749550" y="3619500"/>
          <p14:tracePt t="46482" x="2794000" y="3619500"/>
          <p14:tracePt t="46499" x="2857500" y="3619500"/>
          <p14:tracePt t="46515" x="2914650" y="3619500"/>
          <p14:tracePt t="46532" x="2965450" y="3619500"/>
          <p14:tracePt t="46548" x="3003550" y="3619500"/>
          <p14:tracePt t="46565" x="3054350" y="3619500"/>
          <p14:tracePt t="46582" x="3111500" y="3625850"/>
          <p14:tracePt t="46599" x="3175000" y="3632200"/>
          <p14:tracePt t="46615" x="3225800" y="3638550"/>
          <p14:tracePt t="46632" x="3276600" y="3644900"/>
          <p14:tracePt t="46648" x="3308350" y="3644900"/>
          <p14:tracePt t="46665" x="3327400" y="3651250"/>
          <p14:tracePt t="46682" x="3352800" y="3651250"/>
          <p14:tracePt t="46699" x="3378200" y="3651250"/>
          <p14:tracePt t="46715" x="3397250" y="3651250"/>
          <p14:tracePt t="46732" x="3416300" y="3651250"/>
          <p14:tracePt t="46748" x="3422650" y="3651250"/>
          <p14:tracePt t="51380" x="3429000" y="3651250"/>
          <p14:tracePt t="53515" x="3454400" y="3657600"/>
          <p14:tracePt t="53523" x="3467100" y="3657600"/>
          <p14:tracePt t="53533" x="3486150" y="3657600"/>
          <p14:tracePt t="53555" x="3492500" y="3657600"/>
          <p14:tracePt t="53565" x="3498850" y="3657600"/>
          <p14:tracePt t="53566" x="3511550" y="3657600"/>
          <p14:tracePt t="53583" x="3562350" y="3657600"/>
          <p14:tracePt t="53600" x="3600450" y="3657600"/>
          <p14:tracePt t="53617" x="3632200" y="3657600"/>
          <p14:tracePt t="53633" x="3657600" y="3657600"/>
          <p14:tracePt t="53649" x="3663950" y="3657600"/>
          <p14:tracePt t="53819" x="3657600" y="3657600"/>
          <p14:tracePt t="53827" x="3644900" y="3657600"/>
          <p14:tracePt t="53835" x="3613150" y="3651250"/>
          <p14:tracePt t="53843" x="3575050" y="3651250"/>
          <p14:tracePt t="53851" x="3448050" y="3651250"/>
          <p14:tracePt t="53866" x="3346450" y="3651250"/>
          <p14:tracePt t="53882" x="3111500" y="3651250"/>
          <p14:tracePt t="53900" x="2965450" y="3651250"/>
          <p14:tracePt t="53916" x="2870200" y="3651250"/>
          <p14:tracePt t="53932" x="2800350" y="3651250"/>
          <p14:tracePt t="53949" x="2743200" y="3651250"/>
          <p14:tracePt t="53965" x="2705100" y="3651250"/>
          <p14:tracePt t="53982" x="2686050" y="3651250"/>
          <p14:tracePt t="53999" x="2660650" y="3651250"/>
          <p14:tracePt t="54015" x="2622550" y="3651250"/>
          <p14:tracePt t="54033" x="2584450" y="3651250"/>
          <p14:tracePt t="54049" x="2546350" y="3651250"/>
          <p14:tracePt t="54066" x="2520950" y="3651250"/>
          <p14:tracePt t="54083" x="2514600" y="3651250"/>
          <p14:tracePt t="54099" x="2508250" y="3651250"/>
          <p14:tracePt t="54115" x="2501900" y="3651250"/>
          <p14:tracePt t="54347" x="2520950" y="3651250"/>
          <p14:tracePt t="54358" x="2540000" y="3651250"/>
          <p14:tracePt t="54358" x="2578100" y="3651250"/>
          <p14:tracePt t="54367" x="2698750" y="3651250"/>
          <p14:tracePt t="54383" x="2838450" y="3651250"/>
          <p14:tracePt t="54399" x="3003550" y="3651250"/>
          <p14:tracePt t="54416" x="3162300" y="3651250"/>
          <p14:tracePt t="54432" x="3282950" y="3651250"/>
          <p14:tracePt t="54449" x="3390900" y="3651250"/>
          <p14:tracePt t="54466" x="3454400" y="3651250"/>
          <p14:tracePt t="54483" x="3486150" y="3651250"/>
          <p14:tracePt t="54499" x="3505200" y="3651250"/>
          <p14:tracePt t="54516" x="3530600" y="3651250"/>
          <p14:tracePt t="54532" x="3543300" y="3644900"/>
          <p14:tracePt t="54549" x="3556000" y="3644900"/>
          <p14:tracePt t="54843" x="3549650" y="3644900"/>
          <p14:tracePt t="54850" x="3530600" y="3644900"/>
          <p14:tracePt t="54851" x="3492500" y="3644900"/>
          <p14:tracePt t="54875" x="3467100" y="3644900"/>
          <p14:tracePt t="54875" x="3448050" y="3644900"/>
          <p14:tracePt t="54883" x="3390900" y="3644900"/>
          <p14:tracePt t="54899" x="3282950" y="3644900"/>
          <p14:tracePt t="54916" x="3143250" y="3644900"/>
          <p14:tracePt t="54932" x="3003550" y="3644900"/>
          <p14:tracePt t="54949" x="2857500" y="3644900"/>
          <p14:tracePt t="54966" x="2743200" y="3644900"/>
          <p14:tracePt t="54983" x="2603500" y="3644900"/>
          <p14:tracePt t="54999" x="2495550" y="3644900"/>
          <p14:tracePt t="55016" x="2400300" y="3644900"/>
          <p14:tracePt t="55033" x="2311400" y="3644900"/>
          <p14:tracePt t="55049" x="2254250" y="3644900"/>
          <p14:tracePt t="55065" x="2222500" y="3644900"/>
          <p14:tracePt t="55083" x="2216150" y="3644900"/>
          <p14:tracePt t="55243" x="2235200" y="3644900"/>
          <p14:tracePt t="55251" x="2260600" y="3644900"/>
          <p14:tracePt t="55263" x="2286000" y="3644900"/>
          <p14:tracePt t="55266" x="2470150" y="3651250"/>
          <p14:tracePt t="55298" x="2527300" y="3657600"/>
          <p14:tracePt t="55298" x="2667000" y="3663950"/>
          <p14:tracePt t="55315" x="2825750" y="3670300"/>
          <p14:tracePt t="55331" x="2984500" y="3670300"/>
          <p14:tracePt t="55348" x="3162300" y="3670300"/>
          <p14:tracePt t="55365" x="3308350" y="3670300"/>
          <p14:tracePt t="55382" x="3441700" y="3670300"/>
          <p14:tracePt t="55398" x="3568700" y="3670300"/>
          <p14:tracePt t="55415" x="3651250" y="3670300"/>
          <p14:tracePt t="55431" x="3689350" y="3670300"/>
          <p14:tracePt t="55448" x="3702050" y="3663950"/>
          <p14:tracePt t="55465" x="3708400" y="3663950"/>
          <p14:tracePt t="55515" x="3708400" y="3657600"/>
          <p14:tracePt t="56227" x="3702050" y="3657600"/>
          <p14:tracePt t="57450" x="3676650" y="3657600"/>
          <p14:tracePt t="57458" x="3657600" y="3657600"/>
          <p14:tracePt t="57466" x="3638550" y="3657600"/>
          <p14:tracePt t="57474" x="3581400" y="3657600"/>
          <p14:tracePt t="57484" x="3479800" y="3657600"/>
          <p14:tracePt t="57500" x="3422650" y="3676650"/>
          <p14:tracePt t="57516" x="3378200" y="3695700"/>
          <p14:tracePt t="57531" x="3251200" y="3771900"/>
          <p14:tracePt t="57549" x="3117850" y="3841750"/>
          <p14:tracePt t="57565" x="3016250" y="3898900"/>
          <p14:tracePt t="57582" x="2933700" y="3956050"/>
          <p14:tracePt t="57599" x="2870200" y="4000500"/>
          <p14:tracePt t="57616" x="2819400" y="4025900"/>
          <p14:tracePt t="57632" x="2781300" y="4051300"/>
          <p14:tracePt t="57649" x="2768600" y="4064000"/>
          <p14:tracePt t="57665" x="2736850" y="4076700"/>
          <p14:tracePt t="57683" x="2717800" y="4089400"/>
          <p14:tracePt t="57699" x="2698750" y="4095750"/>
          <p14:tracePt t="57731" x="2673350" y="4108450"/>
          <p14:tracePt t="57732" x="2647950" y="4114800"/>
          <p14:tracePt t="57749" x="2622550" y="4121150"/>
          <p14:tracePt t="57765" x="2616200" y="4121150"/>
          <p14:tracePt t="57781" x="2603500" y="4121150"/>
          <p14:tracePt t="57798" x="2584450" y="4133850"/>
          <p14:tracePt t="57816" x="2565400" y="4140200"/>
          <p14:tracePt t="57832" x="2546350" y="4159250"/>
          <p14:tracePt t="57849" x="2527300" y="4165600"/>
          <p14:tracePt t="57865" x="2508250" y="4178300"/>
          <p14:tracePt t="58035" x="2501900" y="4178300"/>
          <p14:tracePt t="58043" x="2501900" y="4184650"/>
          <p14:tracePt t="58050" x="2508250" y="4191000"/>
          <p14:tracePt t="58051" x="2520950" y="4191000"/>
          <p14:tracePt t="58065" x="2533650" y="4191000"/>
          <p14:tracePt t="58083" x="2540000" y="4197350"/>
          <p14:tracePt t="58099" x="2559050" y="4203700"/>
          <p14:tracePt t="58116" x="2571750" y="4203700"/>
          <p14:tracePt t="58132" x="2584450" y="4203700"/>
          <p14:tracePt t="58149" x="2603500" y="4203700"/>
          <p14:tracePt t="58166" x="2635250" y="4210050"/>
          <p14:tracePt t="58182" x="2660650" y="4210050"/>
          <p14:tracePt t="58199" x="2686050" y="4210050"/>
          <p14:tracePt t="58215" x="2724150" y="4210050"/>
          <p14:tracePt t="58231" x="2755900" y="4210050"/>
          <p14:tracePt t="58249" x="2787650" y="4210050"/>
          <p14:tracePt t="58266" x="2813050" y="4210050"/>
          <p14:tracePt t="58266" x="2832100" y="4210050"/>
          <p14:tracePt t="58283" x="2851150" y="4210050"/>
          <p14:tracePt t="58299" x="2863850" y="4210050"/>
          <p14:tracePt t="58315" x="2870200" y="4210050"/>
          <p14:tracePt t="62090" x="2863850" y="4210050"/>
          <p14:tracePt t="62098" x="2844800" y="4203700"/>
          <p14:tracePt t="62108" x="2832100" y="4197350"/>
          <p14:tracePt t="62116" x="2819400" y="4197350"/>
          <p14:tracePt t="62218" x="2813050" y="4191000"/>
          <p14:tracePt t="62234" x="2806700" y="4191000"/>
          <p14:tracePt t="62266" x="2800350" y="4191000"/>
          <p14:tracePt t="62506" x="2794000" y="4191000"/>
          <p14:tracePt t="63322" x="2806700" y="4184650"/>
          <p14:tracePt t="63330" x="2851150" y="4178300"/>
          <p14:tracePt t="63331" x="2889250" y="4171950"/>
          <p14:tracePt t="63341" x="2933700" y="4165600"/>
          <p14:tracePt t="63350" x="3041650" y="4152900"/>
          <p14:tracePt t="63369" x="3130550" y="4140200"/>
          <p14:tracePt t="63383" x="3219450" y="4140200"/>
          <p14:tracePt t="63399" x="3276600" y="4140200"/>
          <p14:tracePt t="63415" x="3308350" y="4140200"/>
          <p14:tracePt t="63432" x="3321050" y="4140200"/>
          <p14:tracePt t="63448" x="3327400" y="4140200"/>
          <p14:tracePt t="63465" x="3333750" y="4140200"/>
          <p14:tracePt t="63465" x="3340100" y="4140200"/>
          <p14:tracePt t="63482" x="3346450" y="4140200"/>
          <p14:tracePt t="63499" x="3359150" y="4140200"/>
          <p14:tracePt t="63515" x="3371850" y="4140200"/>
          <p14:tracePt t="63532" x="3378200" y="4140200"/>
          <p14:tracePt t="63548" x="3384550" y="4140200"/>
          <p14:tracePt t="63565" x="3390900" y="4140200"/>
          <p14:tracePt t="63582" x="3416300" y="4140200"/>
          <p14:tracePt t="63599" x="3467100" y="4140200"/>
          <p14:tracePt t="63615" x="3543300" y="4152900"/>
          <p14:tracePt t="63632" x="3651250" y="4165600"/>
          <p14:tracePt t="63648" x="3733800" y="4178300"/>
          <p14:tracePt t="63665" x="3867150" y="4197350"/>
          <p14:tracePt t="63682" x="3924300" y="4210050"/>
          <p14:tracePt t="63699" x="3975100" y="4210050"/>
          <p14:tracePt t="63715" x="4013200" y="4216400"/>
          <p14:tracePt t="63732" x="4032250" y="4216400"/>
          <p14:tracePt t="63748" x="4044950" y="4222750"/>
          <p14:tracePt t="63765" x="4057650" y="4222750"/>
          <p14:tracePt t="63986" x="4038600" y="4222750"/>
          <p14:tracePt t="63994" x="4013200" y="4222750"/>
          <p14:tracePt t="64002" x="3968750" y="4222750"/>
          <p14:tracePt t="64010" x="3930650" y="4222750"/>
          <p14:tracePt t="64017" x="3835400" y="4222750"/>
          <p14:tracePt t="64032" x="3765550" y="4222750"/>
          <p14:tracePt t="64048" x="3721100" y="4222750"/>
          <p14:tracePt t="64065" x="3695700" y="4222750"/>
          <p14:tracePt t="64082" x="3689350" y="4222750"/>
          <p14:tracePt t="64186" x="3683000" y="4222750"/>
          <p14:tracePt t="64218" x="3676650" y="4222750"/>
          <p14:tracePt t="64306" x="3670300" y="4222750"/>
          <p14:tracePt t="64306" x="3663950" y="4222750"/>
          <p14:tracePt t="64324" x="3657600" y="4222750"/>
          <p14:tracePt t="64324" x="3651250" y="4222750"/>
          <p14:tracePt t="64332" x="3638550" y="4222750"/>
          <p14:tracePt t="64350" x="3625850" y="4222750"/>
          <p14:tracePt t="64365" x="3619500" y="4222750"/>
          <p14:tracePt t="67378" x="0" y="0"/>
        </p14:tracePtLst>
        <p14:tracePtLst>
          <p14:tracePt t="94909" x="3873500" y="4965700"/>
          <p14:tracePt t="95098" x="3860800" y="4978400"/>
          <p14:tracePt t="95106" x="3803650" y="4991100"/>
          <p14:tracePt t="95114" x="3663950" y="4997450"/>
          <p14:tracePt t="95130" x="3568700" y="5010150"/>
          <p14:tracePt t="95133" x="3321050" y="5035550"/>
          <p14:tracePt t="95150" x="2984500" y="5035550"/>
          <p14:tracePt t="95167" x="2647950" y="5035550"/>
          <p14:tracePt t="95183" x="2362200" y="5035550"/>
          <p14:tracePt t="95200" x="2133600" y="5035550"/>
          <p14:tracePt t="95216" x="1962150" y="5041900"/>
          <p14:tracePt t="95233" x="1822450" y="5067300"/>
          <p14:tracePt t="95249" x="1714500" y="5080000"/>
          <p14:tracePt t="95249" x="1676400" y="5086350"/>
          <p14:tracePt t="95266" x="1644650" y="5092700"/>
          <p14:tracePt t="95283" x="1619250" y="5099050"/>
          <p14:tracePt t="95299" x="1600200" y="5105400"/>
          <p14:tracePt t="95315" x="1504950" y="5124450"/>
          <p14:tracePt t="95332" x="1403350" y="5143500"/>
          <p14:tracePt t="95348" x="1339850" y="5162550"/>
          <p14:tracePt t="95366" x="1289050" y="5181600"/>
          <p14:tracePt t="95382" x="1257300" y="5187950"/>
          <p14:tracePt t="95399" x="1244600" y="5200650"/>
          <p14:tracePt t="95415" x="1231900" y="5207000"/>
          <p14:tracePt t="95522" x="1231900" y="5213350"/>
          <p14:tracePt t="95522" x="1238250" y="5232400"/>
          <p14:tracePt t="95538" x="1244600" y="5232400"/>
          <p14:tracePt t="95554" x="1250950" y="5232400"/>
          <p14:tracePt t="95563" x="1263650" y="5238750"/>
          <p14:tracePt t="95565" x="1289050" y="5245100"/>
          <p14:tracePt t="95582" x="1327150" y="5257800"/>
          <p14:tracePt t="95599" x="1352550" y="5264150"/>
          <p14:tracePt t="95615" x="1390650" y="5276850"/>
          <p14:tracePt t="95632" x="1428750" y="5289550"/>
          <p14:tracePt t="95648" x="1466850" y="5289550"/>
          <p14:tracePt t="95665" x="1530350" y="5302250"/>
          <p14:tracePt t="95683" x="1562100" y="5302250"/>
          <p14:tracePt t="95699" x="1581150" y="5302250"/>
          <p14:tracePt t="95738" x="1587500" y="5302250"/>
          <p14:tracePt t="96698" x="1612900" y="5302250"/>
          <p14:tracePt t="96706" x="1638300" y="5289550"/>
          <p14:tracePt t="96714" x="1689100" y="5264150"/>
          <p14:tracePt t="96725" x="1727200" y="5257800"/>
          <p14:tracePt t="96733" x="1797050" y="5238750"/>
          <p14:tracePt t="96750" x="1841500" y="5226050"/>
          <p14:tracePt t="96766" x="1885950" y="5219700"/>
          <p14:tracePt t="96782" x="1917700" y="5213350"/>
          <p14:tracePt t="96799" x="1968500" y="5207000"/>
          <p14:tracePt t="96815" x="2032000" y="5200650"/>
          <p14:tracePt t="96832" x="2139950" y="5194300"/>
          <p14:tracePt t="96848" x="2260600" y="5194300"/>
          <p14:tracePt t="96865" x="2470150" y="5194300"/>
          <p14:tracePt t="96883" x="2603500" y="5194300"/>
          <p14:tracePt t="96899" x="2736850" y="5194300"/>
          <p14:tracePt t="96916" x="2851150" y="5187950"/>
          <p14:tracePt t="96932" x="2978150" y="5187950"/>
          <p14:tracePt t="96949" x="3092450" y="5187950"/>
          <p14:tracePt t="96965" x="3213100" y="5187950"/>
          <p14:tracePt t="96982" x="3359150" y="5187950"/>
          <p14:tracePt t="96998" x="3524250" y="5187950"/>
          <p14:tracePt t="97015" x="3733800" y="5187950"/>
          <p14:tracePt t="97032" x="4025900" y="5200650"/>
          <p14:tracePt t="97049" x="4260850" y="5200650"/>
          <p14:tracePt t="97065" x="4578350" y="5200650"/>
          <p14:tracePt t="97083" x="4724400" y="5200650"/>
          <p14:tracePt t="97099" x="4845050" y="5200650"/>
          <p14:tracePt t="97115" x="4927600" y="5200650"/>
          <p14:tracePt t="97132" x="4972050" y="5200650"/>
          <p14:tracePt t="97149" x="4997450" y="5200650"/>
          <p14:tracePt t="97165" x="5022850" y="5200650"/>
          <p14:tracePt t="97182" x="5048250" y="5200650"/>
          <p14:tracePt t="97199" x="5080000" y="5200650"/>
          <p14:tracePt t="97215" x="5118100" y="5200650"/>
          <p14:tracePt t="97232" x="5156200" y="5207000"/>
          <p14:tracePt t="97248" x="5207000" y="5213350"/>
          <p14:tracePt t="97265" x="5295900" y="5226050"/>
          <p14:tracePt t="97283" x="5346700" y="5232400"/>
          <p14:tracePt t="97299" x="5397500" y="5238750"/>
          <p14:tracePt t="97316" x="5429250" y="5245100"/>
          <p14:tracePt t="97332" x="5461000" y="5245100"/>
          <p14:tracePt t="97349" x="5499100" y="5245100"/>
          <p14:tracePt t="97365" x="5524500" y="5245100"/>
          <p14:tracePt t="97382" x="5549900" y="5245100"/>
          <p14:tracePt t="97398" x="5581650" y="5245100"/>
          <p14:tracePt t="97415" x="5600700" y="5245100"/>
          <p14:tracePt t="97432" x="5619750" y="5245100"/>
          <p14:tracePt t="97449" x="5626100" y="5245100"/>
          <p14:tracePt t="97594" x="5619750" y="5245100"/>
          <p14:tracePt t="97602" x="5613400" y="5245100"/>
          <p14:tracePt t="97615" x="5600700" y="5245100"/>
          <p14:tracePt t="97616" x="5568950" y="5245100"/>
          <p14:tracePt t="97632" x="5524500" y="5245100"/>
          <p14:tracePt t="97649" x="5416550" y="5232400"/>
          <p14:tracePt t="97666" x="5321300" y="5219700"/>
          <p14:tracePt t="97683" x="5200650" y="5200650"/>
          <p14:tracePt t="97699" x="5105400" y="5194300"/>
          <p14:tracePt t="97716" x="5022850" y="5175250"/>
          <p14:tracePt t="97732" x="4984750" y="5168900"/>
          <p14:tracePt t="97749" x="4972050" y="5168900"/>
          <p14:tracePt t="97858" x="4991100" y="5168900"/>
          <p14:tracePt t="97866" x="5010150" y="5168900"/>
          <p14:tracePt t="97882" x="5092700" y="5168900"/>
          <p14:tracePt t="97883" x="5232400" y="5168900"/>
          <p14:tracePt t="97899" x="5403850" y="5168900"/>
          <p14:tracePt t="97915" x="5670550" y="5181600"/>
          <p14:tracePt t="97932" x="5918200" y="5200650"/>
          <p14:tracePt t="97949" x="6203950" y="5213350"/>
          <p14:tracePt t="97965" x="6489700" y="5226050"/>
          <p14:tracePt t="97982" x="6781800" y="5219700"/>
          <p14:tracePt t="97999" x="7048500" y="5187950"/>
          <p14:tracePt t="98015" x="7327900" y="5149850"/>
          <p14:tracePt t="98032" x="7499350" y="5118100"/>
          <p14:tracePt t="98049" x="7639050" y="5099050"/>
          <p14:tracePt t="98065" x="7753350" y="5080000"/>
          <p14:tracePt t="98083" x="7772400" y="5073650"/>
          <p14:tracePt t="98354" x="7747000" y="5073650"/>
          <p14:tracePt t="98362" x="7702550" y="5080000"/>
          <p14:tracePt t="98367" x="7600950" y="5092700"/>
          <p14:tracePt t="98383" x="7480300" y="5105400"/>
          <p14:tracePt t="98399" x="7334250" y="5118100"/>
          <p14:tracePt t="98415" x="7175500" y="5130800"/>
          <p14:tracePt t="98432" x="7035800" y="5130800"/>
          <p14:tracePt t="98448" x="6896100" y="5130800"/>
          <p14:tracePt t="98465" x="6718300" y="5130800"/>
          <p14:tracePt t="98483" x="6604000" y="5130800"/>
          <p14:tracePt t="98499" x="6508750" y="5130800"/>
          <p14:tracePt t="98515" x="6407150" y="5130800"/>
          <p14:tracePt t="98532" x="6280150" y="5130800"/>
          <p14:tracePt t="98548" x="6153150" y="5130800"/>
          <p14:tracePt t="98566" x="6026150" y="5130800"/>
          <p14:tracePt t="98582" x="5892800" y="5130800"/>
          <p14:tracePt t="98599" x="5816600" y="5137150"/>
          <p14:tracePt t="98615" x="5721350" y="5149850"/>
          <p14:tracePt t="98632" x="5657850" y="5156200"/>
          <p14:tracePt t="98648" x="5581650" y="5162550"/>
          <p14:tracePt t="98667" x="5537200" y="5168900"/>
          <p14:tracePt t="98682" x="5492750" y="5175250"/>
          <p14:tracePt t="98699" x="5441950" y="5187950"/>
          <p14:tracePt t="98715" x="5410200" y="5194300"/>
          <p14:tracePt t="98732" x="5378450" y="5200650"/>
          <p14:tracePt t="98749" x="5365750" y="5207000"/>
          <p14:tracePt t="98765" x="5353050" y="5207000"/>
          <p14:tracePt t="98850" x="5346700" y="5213350"/>
          <p14:tracePt t="98954" x="5359400" y="5213350"/>
          <p14:tracePt t="98961" x="5378450" y="5219700"/>
          <p14:tracePt t="98963" x="5441950" y="5232400"/>
          <p14:tracePt t="98982" x="5518150" y="5245100"/>
          <p14:tracePt t="98999" x="5613400" y="5264150"/>
          <p14:tracePt t="99015" x="5727700" y="5264150"/>
          <p14:tracePt t="99032" x="5854700" y="5264150"/>
          <p14:tracePt t="99048" x="6045200" y="5264150"/>
          <p14:tracePt t="99066" x="6203950" y="5264150"/>
          <p14:tracePt t="99082" x="6343650" y="5264150"/>
          <p14:tracePt t="99099" x="6477000" y="5264150"/>
          <p14:tracePt t="99115" x="6648450" y="5264150"/>
          <p14:tracePt t="99132" x="6813550" y="5264150"/>
          <p14:tracePt t="99149" x="6965950" y="5276850"/>
          <p14:tracePt t="99165" x="7067550" y="5276850"/>
          <p14:tracePt t="99182" x="7137400" y="5276850"/>
          <p14:tracePt t="99199" x="7181850" y="5276850"/>
          <p14:tracePt t="99215" x="7213600" y="5276850"/>
          <p14:tracePt t="99232" x="7232650" y="5276850"/>
          <p14:tracePt t="99248" x="7258050" y="5276850"/>
          <p14:tracePt t="99248" x="7270750" y="5270500"/>
          <p14:tracePt t="99266" x="7283450" y="5270500"/>
          <p14:tracePt t="99282" x="7289800" y="5270500"/>
          <p14:tracePt t="99299" x="7296150" y="5264150"/>
          <p14:tracePt t="99315" x="7308850" y="5257800"/>
          <p14:tracePt t="99333" x="7315200" y="5257800"/>
          <p14:tracePt t="99348" x="7327900" y="5257800"/>
          <p14:tracePt t="99578" x="7308850" y="5257800"/>
          <p14:tracePt t="99586" x="7283450" y="5257800"/>
          <p14:tracePt t="99600" x="7251700" y="5257800"/>
          <p14:tracePt t="99600" x="7137400" y="5257800"/>
          <p14:tracePt t="99615" x="6991350" y="5257800"/>
          <p14:tracePt t="99632" x="6819900" y="5257800"/>
          <p14:tracePt t="99648" x="6496050" y="5257800"/>
          <p14:tracePt t="99666" x="6311900" y="5257800"/>
          <p14:tracePt t="99682" x="6140450" y="5257800"/>
          <p14:tracePt t="99699" x="5975350" y="5257800"/>
          <p14:tracePt t="99715" x="5848350" y="5257800"/>
          <p14:tracePt t="99732" x="5746750" y="5257800"/>
          <p14:tracePt t="99748" x="5638800" y="5257800"/>
          <p14:tracePt t="99765" x="5575300" y="5257800"/>
          <p14:tracePt t="99782" x="5530850" y="5257800"/>
          <p14:tracePt t="99799" x="5505450" y="5251450"/>
          <p14:tracePt t="99815" x="5480050" y="5251450"/>
          <p14:tracePt t="99832" x="5467350" y="5251450"/>
          <p14:tracePt t="99849" x="5454650" y="5251450"/>
          <p14:tracePt t="100098" x="5467350" y="5251450"/>
          <p14:tracePt t="100106" x="5486400" y="5251450"/>
          <p14:tracePt t="100114" x="5537200" y="5251450"/>
          <p14:tracePt t="100132" x="5575300" y="5251450"/>
          <p14:tracePt t="100132" x="5695950" y="5251450"/>
          <p14:tracePt t="100148" x="5816600" y="5251450"/>
          <p14:tracePt t="100165" x="5943600" y="5251450"/>
          <p14:tracePt t="100182" x="6108700" y="5251450"/>
          <p14:tracePt t="100198" x="6223000" y="5251450"/>
          <p14:tracePt t="100216" x="6324600" y="5251450"/>
          <p14:tracePt t="100232" x="6400800" y="5251450"/>
          <p14:tracePt t="100248" x="6445250" y="5251450"/>
          <p14:tracePt t="100265" x="6502400" y="5251450"/>
          <p14:tracePt t="100282" x="6534150" y="5251450"/>
          <p14:tracePt t="100298" x="6572250" y="5251450"/>
          <p14:tracePt t="100315" x="6616700" y="5251450"/>
          <p14:tracePt t="100332" x="6648450" y="5251450"/>
          <p14:tracePt t="100349" x="6680200" y="5251450"/>
          <p14:tracePt t="100366" x="6705600" y="5251450"/>
          <p14:tracePt t="100382" x="6724650" y="5251450"/>
          <p14:tracePt t="100398" x="6737350" y="5251450"/>
          <p14:tracePt t="100415" x="6756400" y="5251450"/>
          <p14:tracePt t="100432" x="6762750" y="5251450"/>
          <p14:tracePt t="100449" x="6775450" y="5251450"/>
          <p14:tracePt t="100465" x="6794500" y="5251450"/>
          <p14:tracePt t="100507" x="6800850" y="5251450"/>
          <p14:tracePt t="102259" x="6788150" y="5251450"/>
          <p14:tracePt t="102267" x="6762750" y="5251450"/>
          <p14:tracePt t="102267" x="6724650" y="5251450"/>
          <p14:tracePt t="102283" x="6673850" y="5264150"/>
          <p14:tracePt t="102301" x="6623050" y="5264150"/>
          <p14:tracePt t="102317" x="6559550" y="5270500"/>
          <p14:tracePt t="102334" x="6508750" y="5276850"/>
          <p14:tracePt t="102350" x="6445250" y="5289550"/>
          <p14:tracePt t="102366" x="6394450" y="5295900"/>
          <p14:tracePt t="102383" x="6350000" y="5295900"/>
          <p14:tracePt t="102399" x="6299200" y="5295900"/>
          <p14:tracePt t="102415" x="6242050" y="5295900"/>
          <p14:tracePt t="102433" x="6184900" y="5295900"/>
          <p14:tracePt t="102449" x="6108700" y="5295900"/>
          <p14:tracePt t="102449" x="6076950" y="5295900"/>
          <p14:tracePt t="102467" x="5988050" y="5308600"/>
          <p14:tracePt t="102483" x="5918200" y="5308600"/>
          <p14:tracePt t="102500" x="5854700" y="5321300"/>
          <p14:tracePt t="102516" x="5797550" y="5321300"/>
          <p14:tracePt t="102533" x="5765800" y="5321300"/>
          <p14:tracePt t="102549" x="5708650" y="5321300"/>
          <p14:tracePt t="102566" x="5664200" y="5321300"/>
          <p14:tracePt t="102583" x="5619750" y="5321300"/>
          <p14:tracePt t="102599" x="5575300" y="5321300"/>
          <p14:tracePt t="102616" x="5524500" y="5321300"/>
          <p14:tracePt t="102633" x="5467350" y="5321300"/>
          <p14:tracePt t="102649" x="5416550" y="5321300"/>
          <p14:tracePt t="102649" x="5397500" y="5321300"/>
          <p14:tracePt t="102667" x="5365750" y="5321300"/>
          <p14:tracePt t="102683" x="5346700" y="5321300"/>
          <p14:tracePt t="102700" x="5334000" y="5321300"/>
          <p14:tracePt t="102716" x="5327650" y="5321300"/>
          <p14:tracePt t="102779" x="5321300" y="5321300"/>
          <p14:tracePt t="102803" x="5314950" y="5321300"/>
          <p14:tracePt t="102810" x="5308600" y="5321300"/>
          <p14:tracePt t="102818" x="5295900" y="5321300"/>
          <p14:tracePt t="102825" x="5289550" y="5314950"/>
          <p14:tracePt t="102832" x="5264150" y="5314950"/>
          <p14:tracePt t="102849" x="5207000" y="5289550"/>
          <p14:tracePt t="102867" x="5181600" y="5289550"/>
          <p14:tracePt t="102883" x="5156200" y="5270500"/>
          <p14:tracePt t="102900" x="5130800" y="5264150"/>
          <p14:tracePt t="102916" x="5105400" y="5257800"/>
          <p14:tracePt t="102933" x="5086350" y="5251450"/>
          <p14:tracePt t="102949" x="5067300" y="5251450"/>
          <p14:tracePt t="102966" x="5048250" y="5245100"/>
          <p14:tracePt t="102983" x="5022850" y="5245100"/>
          <p14:tracePt t="103000" x="5003800" y="5238750"/>
          <p14:tracePt t="103016" x="4991100" y="5232400"/>
          <p14:tracePt t="103033" x="4984750" y="5232400"/>
          <p14:tracePt t="103323" x="4991100" y="5232400"/>
          <p14:tracePt t="103331" x="5010150" y="5232400"/>
          <p14:tracePt t="103343" x="5029200" y="5232400"/>
          <p14:tracePt t="103346" x="5054600" y="5232400"/>
          <p14:tracePt t="103351" x="5105400" y="5232400"/>
          <p14:tracePt t="103366" x="5162550" y="5232400"/>
          <p14:tracePt t="103382" x="5245100" y="5232400"/>
          <p14:tracePt t="103400" x="5359400" y="5232400"/>
          <p14:tracePt t="103415" x="5486400" y="5232400"/>
          <p14:tracePt t="103432" x="5632450" y="5232400"/>
          <p14:tracePt t="103449" x="5765800" y="5232400"/>
          <p14:tracePt t="103465" x="5842000" y="5232400"/>
          <p14:tracePt t="103483" x="5911850" y="5232400"/>
          <p14:tracePt t="103499" x="6000750" y="5245100"/>
          <p14:tracePt t="103516" x="6096000" y="5245100"/>
          <p14:tracePt t="103532" x="6184900" y="5251450"/>
          <p14:tracePt t="103549" x="6261100" y="5251450"/>
          <p14:tracePt t="103566" x="6311900" y="5251450"/>
          <p14:tracePt t="103583" x="6337300" y="5251450"/>
          <p14:tracePt t="103599" x="6343650" y="5251450"/>
          <p14:tracePt t="103616" x="6350000" y="5251450"/>
          <p14:tracePt t="127067" x="6299200" y="5251450"/>
          <p14:tracePt t="127075" x="6216650" y="5251450"/>
          <p14:tracePt t="127084" x="6146800" y="5251450"/>
          <p14:tracePt t="127084" x="6007100" y="5207000"/>
          <p14:tracePt t="127101" x="5759450" y="5137150"/>
          <p14:tracePt t="127118" x="5530850" y="5086350"/>
          <p14:tracePt t="127134" x="5416550" y="5067300"/>
          <p14:tracePt t="127151" x="5346700" y="5060950"/>
          <p14:tracePt t="127168" x="5327650" y="5060950"/>
          <p14:tracePt t="127184" x="5321300" y="5054600"/>
          <p14:tracePt t="127235" x="5314950" y="5054600"/>
          <p14:tracePt t="127339" x="5321300" y="5054600"/>
          <p14:tracePt t="127347" x="5346700" y="5054600"/>
          <p14:tracePt t="127355" x="5378450" y="5060950"/>
          <p14:tracePt t="127366" x="5429250" y="5060950"/>
          <p14:tracePt t="127371" x="5556250" y="5060950"/>
          <p14:tracePt t="127383" x="5702300" y="5060950"/>
          <p14:tracePt t="127400" x="5842000" y="5067300"/>
          <p14:tracePt t="127417" x="5975350" y="5067300"/>
          <p14:tracePt t="127433" x="6083300" y="5067300"/>
          <p14:tracePt t="127450" x="6184900" y="5067300"/>
          <p14:tracePt t="127467" x="6223000" y="5060950"/>
          <p14:tracePt t="127484" x="6267450" y="5054600"/>
          <p14:tracePt t="127500" x="6305550" y="5048250"/>
          <p14:tracePt t="127517" x="6330950" y="5041900"/>
          <p14:tracePt t="127533" x="6362700" y="5035550"/>
          <p14:tracePt t="127550" x="6388100" y="5035550"/>
          <p14:tracePt t="127567" x="6413500" y="5022850"/>
          <p14:tracePt t="127583" x="6432550" y="5016500"/>
          <p14:tracePt t="127600" x="6438900" y="5016500"/>
          <p14:tracePt t="127731" x="6432550" y="5016500"/>
          <p14:tracePt t="127744" x="6426200" y="5016500"/>
          <p14:tracePt t="127744" x="6407150" y="5016500"/>
          <p14:tracePt t="127750" x="6356350" y="5041900"/>
          <p14:tracePt t="127767" x="6324600" y="5067300"/>
          <p14:tracePt t="127784" x="6254750" y="5099050"/>
          <p14:tracePt t="127800" x="6178550" y="5130800"/>
          <p14:tracePt t="127817" x="6140450" y="5137150"/>
          <p14:tracePt t="127833" x="6083300" y="5149850"/>
          <p14:tracePt t="127850" x="6038850" y="5156200"/>
          <p14:tracePt t="127868" x="6038850" y="5162550"/>
          <p14:tracePt t="127883" x="6026150" y="5162550"/>
          <p14:tracePt t="127900" x="6019800" y="5162550"/>
          <p14:tracePt t="127917" x="6013450" y="5162550"/>
          <p14:tracePt t="127933" x="6007100" y="5162550"/>
          <p14:tracePt t="127950" x="6000750" y="5162550"/>
          <p14:tracePt t="128155" x="6007100" y="5168900"/>
          <p14:tracePt t="128163" x="6032500" y="5175250"/>
          <p14:tracePt t="128175" x="6038850" y="5175250"/>
          <p14:tracePt t="128182" x="6064250" y="5175250"/>
          <p14:tracePt t="128183" x="6191250" y="5187950"/>
          <p14:tracePt t="128200" x="6464300" y="5219700"/>
          <p14:tracePt t="128217" x="6902450" y="5276850"/>
          <p14:tracePt t="128233" x="7308850" y="5321300"/>
          <p14:tracePt t="128250" x="7664450" y="5327650"/>
          <p14:tracePt t="128269" x="7778750" y="5314950"/>
          <p14:tracePt t="128283" x="7816850" y="5302250"/>
          <p14:tracePt t="128301" x="7829550" y="5295900"/>
          <p14:tracePt t="128355" x="7835900" y="5295900"/>
          <p14:tracePt t="128451" x="7829550" y="5295900"/>
          <p14:tracePt t="128459" x="7823200" y="5295900"/>
          <p14:tracePt t="128475" x="7797800" y="5295900"/>
          <p14:tracePt t="128476" x="7785100" y="5295900"/>
          <p14:tracePt t="128483" x="7753350" y="5295900"/>
          <p14:tracePt t="128500" x="7689850" y="5295900"/>
          <p14:tracePt t="128516" x="7600950" y="5295900"/>
          <p14:tracePt t="128534" x="7473950" y="5314950"/>
          <p14:tracePt t="128550" x="7321550" y="5327650"/>
          <p14:tracePt t="128567" x="7181850" y="5346700"/>
          <p14:tracePt t="128583" x="7042150" y="5346700"/>
          <p14:tracePt t="128600" x="6896100" y="5346700"/>
          <p14:tracePt t="128617" x="6762750" y="5346700"/>
          <p14:tracePt t="128633" x="6629400" y="5346700"/>
          <p14:tracePt t="128650" x="6483350" y="5346700"/>
          <p14:tracePt t="128667" x="6400800" y="5346700"/>
          <p14:tracePt t="128683" x="6343650" y="5346700"/>
          <p14:tracePt t="128700" x="6292850" y="5346700"/>
          <p14:tracePt t="128716" x="6261100" y="5346700"/>
          <p14:tracePt t="128734" x="6242050" y="5346700"/>
          <p14:tracePt t="128750" x="6223000" y="5346700"/>
          <p14:tracePt t="128767" x="6216650" y="5346700"/>
          <p14:tracePt t="128783" x="6210300" y="5346700"/>
          <p14:tracePt t="128867" x="6197600" y="5346700"/>
          <p14:tracePt t="128883" x="6191250" y="5346700"/>
          <p14:tracePt t="128892" x="6172200" y="5340350"/>
          <p14:tracePt t="128900" x="6165850" y="5340350"/>
          <p14:tracePt t="128901" x="6134100" y="5334000"/>
          <p14:tracePt t="128916" x="6108700" y="5321300"/>
          <p14:tracePt t="128934" x="6070600" y="5314950"/>
          <p14:tracePt t="128950" x="6007100" y="5308600"/>
          <p14:tracePt t="128967" x="5949950" y="5289550"/>
          <p14:tracePt t="128983" x="5880100" y="5270500"/>
          <p14:tracePt t="129000" x="5816600" y="5264150"/>
          <p14:tracePt t="129016" x="5753100" y="5251450"/>
          <p14:tracePt t="129033" x="5695950" y="5245100"/>
          <p14:tracePt t="129050" x="5645150" y="5238750"/>
          <p14:tracePt t="129067" x="5619750" y="5238750"/>
          <p14:tracePt t="129083" x="5600700" y="5238750"/>
          <p14:tracePt t="129100" x="5581650" y="5238750"/>
          <p14:tracePt t="129116" x="5568950" y="5238750"/>
          <p14:tracePt t="129491" x="5575300" y="5238750"/>
          <p14:tracePt t="129507" x="5588000" y="5238750"/>
          <p14:tracePt t="129515" x="5607050" y="5238750"/>
          <p14:tracePt t="129534" x="5619750" y="5238750"/>
          <p14:tracePt t="129535" x="5632450" y="5238750"/>
          <p14:tracePt t="129550" x="5670550" y="5238750"/>
          <p14:tracePt t="129566" x="5702300" y="5238750"/>
          <p14:tracePt t="129583" x="5740400" y="5238750"/>
          <p14:tracePt t="129600" x="5772150" y="5238750"/>
          <p14:tracePt t="129616" x="5803900" y="5238750"/>
          <p14:tracePt t="129633" x="5816600" y="5238750"/>
          <p14:tracePt t="129650" x="5854700" y="5238750"/>
          <p14:tracePt t="129667" x="5886450" y="5238750"/>
          <p14:tracePt t="129683" x="5918200" y="5238750"/>
          <p14:tracePt t="129700" x="5962650" y="5238750"/>
          <p14:tracePt t="129716" x="6013450" y="5238750"/>
          <p14:tracePt t="129733" x="6057900" y="5238750"/>
          <p14:tracePt t="129750" x="6121400" y="5238750"/>
          <p14:tracePt t="129767" x="6184900" y="5238750"/>
          <p14:tracePt t="129783" x="6254750" y="5238750"/>
          <p14:tracePt t="129800" x="6330950" y="5238750"/>
          <p14:tracePt t="129816" x="6394450" y="5238750"/>
          <p14:tracePt t="129833" x="6445250" y="5238750"/>
          <p14:tracePt t="129850" x="6477000" y="5238750"/>
          <p14:tracePt t="129866" x="6508750" y="5238750"/>
          <p14:tracePt t="129884" x="6521450" y="5238750"/>
          <p14:tracePt t="129900" x="6527800" y="5238750"/>
          <p14:tracePt t="129917" x="6540500" y="5238750"/>
          <p14:tracePt t="129933" x="6559550" y="5238750"/>
          <p14:tracePt t="129950" x="6565900" y="5238750"/>
          <p14:tracePt t="129966" x="6578600" y="5238750"/>
          <p14:tracePt t="129983" x="6584950" y="5238750"/>
          <p14:tracePt t="130000" x="6591300" y="5238750"/>
          <p14:tracePt t="132371" x="6584950" y="5238750"/>
          <p14:tracePt t="132379" x="6565900" y="5238750"/>
          <p14:tracePt t="132387" x="6508750" y="5238750"/>
          <p14:tracePt t="132400" x="6432550" y="5238750"/>
          <p14:tracePt t="132417" x="6254750" y="5251450"/>
          <p14:tracePt t="132417" x="6089650" y="5270500"/>
          <p14:tracePt t="132435" x="5899150" y="5314950"/>
          <p14:tracePt t="132451" x="5689600" y="5372100"/>
          <p14:tracePt t="132468" x="5403850" y="5448300"/>
          <p14:tracePt t="132483" x="5156200" y="5518150"/>
          <p14:tracePt t="132500" x="4953000" y="5575300"/>
          <p14:tracePt t="132516" x="4743450" y="5613400"/>
          <p14:tracePt t="132533" x="4540250" y="5664200"/>
          <p14:tracePt t="132550" x="4368800" y="5708650"/>
          <p14:tracePt t="132567" x="4210050" y="5727700"/>
          <p14:tracePt t="132583" x="4064000" y="5746750"/>
          <p14:tracePt t="132600" x="3930650" y="5765800"/>
          <p14:tracePt t="132616" x="3822700" y="5784850"/>
          <p14:tracePt t="132633" x="3727450" y="5797550"/>
          <p14:tracePt t="132650" x="3587750" y="5816600"/>
          <p14:tracePt t="132667" x="3498850" y="5829300"/>
          <p14:tracePt t="132683" x="3422650" y="5842000"/>
          <p14:tracePt t="132700" x="3333750" y="5848350"/>
          <p14:tracePt t="132717" x="3232150" y="5854700"/>
          <p14:tracePt t="132733" x="3136900" y="5861050"/>
          <p14:tracePt t="132750" x="3048000" y="5873750"/>
          <p14:tracePt t="132766" x="2946400" y="5873750"/>
          <p14:tracePt t="132783" x="2863850" y="5873750"/>
          <p14:tracePt t="132800" x="2800350" y="5873750"/>
          <p14:tracePt t="132816" x="2755900" y="5873750"/>
          <p14:tracePt t="132833" x="2711450" y="5873750"/>
          <p14:tracePt t="132849" x="2641600" y="5873750"/>
          <p14:tracePt t="132867" x="2584450" y="5873750"/>
          <p14:tracePt t="132883" x="2533650" y="5873750"/>
          <p14:tracePt t="132900" x="2476500" y="5873750"/>
          <p14:tracePt t="132917" x="2432050" y="5873750"/>
          <p14:tracePt t="132933" x="2387600" y="5873750"/>
          <p14:tracePt t="132949" x="2343150" y="5873750"/>
          <p14:tracePt t="132966" x="2292350" y="5867400"/>
          <p14:tracePt t="132983" x="2247900" y="5854700"/>
          <p14:tracePt t="133000" x="2203450" y="5854700"/>
          <p14:tracePt t="133016" x="2178050" y="5848350"/>
          <p14:tracePt t="133033" x="2165350" y="5848350"/>
          <p14:tracePt t="133075" x="2159000" y="5848350"/>
          <p14:tracePt t="133091" x="2139950" y="5842000"/>
          <p14:tracePt t="133099" x="2114550" y="5842000"/>
          <p14:tracePt t="133108" x="2095500" y="5842000"/>
          <p14:tracePt t="133117" x="2063750" y="5835650"/>
          <p14:tracePt t="133133" x="2025650" y="5835650"/>
          <p14:tracePt t="133149" x="2006600" y="5835650"/>
          <p14:tracePt t="133166" x="2000250" y="5835650"/>
          <p14:tracePt t="133183" x="1993900" y="5835650"/>
          <p14:tracePt t="135163" x="1987550" y="5829300"/>
          <p14:tracePt t="136084" x="2032000" y="5829300"/>
          <p14:tracePt t="136088" x="2101850" y="5829300"/>
          <p14:tracePt t="136101" x="2146300" y="5829300"/>
          <p14:tracePt t="136102" x="2247900" y="5829300"/>
          <p14:tracePt t="136118" x="2419350" y="5829300"/>
          <p14:tracePt t="136135" x="2584450" y="5829300"/>
          <p14:tracePt t="136151" x="2711450" y="5829300"/>
          <p14:tracePt t="136168" x="2832100" y="5829300"/>
          <p14:tracePt t="136184" x="2940050" y="5829300"/>
          <p14:tracePt t="136200" x="3054350" y="5829300"/>
          <p14:tracePt t="136217" x="3149600" y="5829300"/>
          <p14:tracePt t="136234" x="3251200" y="5829300"/>
          <p14:tracePt t="136250" x="3371850" y="5829300"/>
          <p14:tracePt t="136268" x="3448050" y="5829300"/>
          <p14:tracePt t="136284" x="3517900" y="5829300"/>
          <p14:tracePt t="136300" x="3575050" y="5829300"/>
          <p14:tracePt t="136317" x="3638550" y="5829300"/>
          <p14:tracePt t="136334" x="3683000" y="5829300"/>
          <p14:tracePt t="136350" x="3746500" y="5829300"/>
          <p14:tracePt t="136368" x="3803650" y="5829300"/>
          <p14:tracePt t="136384" x="3854450" y="5829300"/>
          <p14:tracePt t="136400" x="3905250" y="5829300"/>
          <p14:tracePt t="136417" x="3956050" y="5829300"/>
          <p14:tracePt t="136434" x="4000500" y="5829300"/>
          <p14:tracePt t="136450" x="4070350" y="5829300"/>
          <p14:tracePt t="136468" x="4127500" y="5829300"/>
          <p14:tracePt t="136485" x="4184650" y="5829300"/>
          <p14:tracePt t="136500" x="4235450" y="5829300"/>
          <p14:tracePt t="136518" x="4279900" y="5829300"/>
          <p14:tracePt t="136534" x="4330700" y="5829300"/>
          <p14:tracePt t="136551" x="4413250" y="5829300"/>
          <p14:tracePt t="136567" x="4489450" y="5829300"/>
          <p14:tracePt t="136584" x="4578350" y="5829300"/>
          <p14:tracePt t="136600" x="4667250" y="5829300"/>
          <p14:tracePt t="136617" x="4749800" y="5829300"/>
          <p14:tracePt t="136634" x="4838700" y="5835650"/>
          <p14:tracePt t="136651" x="4959350" y="5848350"/>
          <p14:tracePt t="136668" x="5022850" y="5861050"/>
          <p14:tracePt t="136684" x="5086350" y="5873750"/>
          <p14:tracePt t="136700" x="5137150" y="5880100"/>
          <p14:tracePt t="136718" x="5200650" y="5886450"/>
          <p14:tracePt t="136734" x="5245100" y="5886450"/>
          <p14:tracePt t="136751" x="5283200" y="5886450"/>
          <p14:tracePt t="136767" x="5308600" y="5886450"/>
          <p14:tracePt t="136784" x="5334000" y="5886450"/>
          <p14:tracePt t="136800" x="5353050" y="5886450"/>
          <p14:tracePt t="136817" x="5378450" y="5886450"/>
          <p14:tracePt t="136834" x="5397500" y="5886450"/>
          <p14:tracePt t="136851" x="5422900" y="5886450"/>
          <p14:tracePt t="136868" x="5435600" y="5886450"/>
          <p14:tracePt t="136884" x="5454650" y="5886450"/>
          <p14:tracePt t="136900" x="5467350" y="5886450"/>
          <p14:tracePt t="136917" x="5473700" y="5886450"/>
          <p14:tracePt t="136934" x="5486400" y="5886450"/>
          <p14:tracePt t="136951" x="5492750" y="5886450"/>
          <p14:tracePt t="137140" x="5505450" y="5886450"/>
          <p14:tracePt t="137147" x="5524500" y="5886450"/>
          <p14:tracePt t="137155" x="5543550" y="5886450"/>
          <p14:tracePt t="137163" x="5575300" y="5886450"/>
          <p14:tracePt t="137171" x="5657850" y="5886450"/>
          <p14:tracePt t="137184" x="5727700" y="5886450"/>
          <p14:tracePt t="137200" x="5784850" y="5886450"/>
          <p14:tracePt t="137217" x="5842000" y="5886450"/>
          <p14:tracePt t="137234" x="5886450" y="5886450"/>
          <p14:tracePt t="137234" x="5911850" y="5886450"/>
          <p14:tracePt t="137252" x="5956300" y="5886450"/>
          <p14:tracePt t="137268" x="6007100" y="5886450"/>
          <p14:tracePt t="137284" x="6051550" y="5886450"/>
          <p14:tracePt t="137300" x="6096000" y="5886450"/>
          <p14:tracePt t="137317" x="6134100" y="5886450"/>
          <p14:tracePt t="137334" x="6172200" y="5886450"/>
          <p14:tracePt t="137351" x="6203950" y="5886450"/>
          <p14:tracePt t="137367" x="6229350" y="5886450"/>
          <p14:tracePt t="137386" x="6248400" y="5886450"/>
          <p14:tracePt t="137401" x="6261100" y="5886450"/>
          <p14:tracePt t="137418" x="6273800" y="5886450"/>
          <p14:tracePt t="137434" x="6286500" y="5886450"/>
          <p14:tracePt t="137451" x="6299200" y="5886450"/>
          <p14:tracePt t="137468" x="6311900" y="5886450"/>
          <p14:tracePt t="137788" x="6318250" y="5880100"/>
          <p14:tracePt t="138116" x="6350000" y="5880100"/>
          <p14:tracePt t="138123" x="6413500" y="5880100"/>
          <p14:tracePt t="138131" x="6496050" y="5880100"/>
          <p14:tracePt t="138135" x="6800850" y="5886450"/>
          <p14:tracePt t="138151" x="7061200" y="5899150"/>
          <p14:tracePt t="138168" x="7270750" y="5911850"/>
          <p14:tracePt t="138184" x="7429500" y="5918200"/>
          <p14:tracePt t="138201" x="7537450" y="5918200"/>
          <p14:tracePt t="138217" x="7600950" y="5918200"/>
          <p14:tracePt t="138234" x="7620000" y="5918200"/>
          <p14:tracePt t="138250" x="7626350" y="5918200"/>
          <p14:tracePt t="138611" x="7620000" y="5918200"/>
          <p14:tracePt t="138888" x="0" y="0"/>
        </p14:tracePtLst>
      </p14:laserTrace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Recommended Reference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i="1" dirty="0" smtClean="0"/>
              <a:t>Introduction to Power Supplies</a:t>
            </a:r>
            <a:r>
              <a:rPr lang="en-US" dirty="0" smtClean="0"/>
              <a:t>, National Semiconductors Application Note AN-556.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758" y="2556933"/>
            <a:ext cx="2818484" cy="407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71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Conversion Circuit Basics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There are three types of electronic power conversion </a:t>
            </a:r>
            <a:r>
              <a:rPr lang="en-US" dirty="0" smtClean="0"/>
              <a:t>devices in </a:t>
            </a:r>
            <a:r>
              <a:rPr lang="en-US" dirty="0"/>
              <a:t>use today which are classified as follows </a:t>
            </a:r>
            <a:r>
              <a:rPr lang="en-US" dirty="0" smtClean="0"/>
              <a:t>according to </a:t>
            </a:r>
            <a:r>
              <a:rPr lang="en-US" dirty="0"/>
              <a:t>their input and output </a:t>
            </a:r>
            <a:r>
              <a:rPr lang="en-US" dirty="0" smtClean="0"/>
              <a:t>voltages</a:t>
            </a:r>
          </a:p>
          <a:p>
            <a:pPr lvl="1"/>
            <a:r>
              <a:rPr lang="en-US" dirty="0"/>
              <a:t>AC/DC power supply</a:t>
            </a:r>
          </a:p>
          <a:p>
            <a:pPr lvl="1"/>
            <a:r>
              <a:rPr lang="en-US" dirty="0" smtClean="0"/>
              <a:t>DC/DC </a:t>
            </a:r>
            <a:r>
              <a:rPr lang="en-US" dirty="0" smtClean="0"/>
              <a:t>converter</a:t>
            </a:r>
          </a:p>
          <a:p>
            <a:pPr lvl="1"/>
            <a:r>
              <a:rPr lang="en-US" dirty="0" smtClean="0"/>
              <a:t>DC/AC </a:t>
            </a:r>
            <a:r>
              <a:rPr lang="en-US" dirty="0"/>
              <a:t>inverter</a:t>
            </a:r>
            <a:r>
              <a:rPr lang="en-US" dirty="0" smtClean="0"/>
              <a:t>.</a:t>
            </a:r>
          </a:p>
          <a:p>
            <a:r>
              <a:rPr lang="en-US" dirty="0" smtClean="0"/>
              <a:t>We will focus in this lecture on first two types</a:t>
            </a:r>
            <a:endParaRPr lang="en-US" dirty="0"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183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666"/>
    </mc:Choice>
    <mc:Fallback>
      <p:transition spd="slow" advTm="108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0051" x="4565650" y="1098550"/>
          <p14:tracePt t="20216" x="4533900" y="1098550"/>
          <p14:tracePt t="20224" x="4457700" y="1098550"/>
          <p14:tracePt t="20232" x="4311650" y="1104900"/>
          <p14:tracePt t="20248" x="4152900" y="1136650"/>
          <p14:tracePt t="20264" x="3924300" y="1143000"/>
          <p14:tracePt t="20280" x="3683000" y="1155700"/>
          <p14:tracePt t="20296" x="3479800" y="1162050"/>
          <p14:tracePt t="20312" x="3289300" y="1174750"/>
          <p14:tracePt t="20328" x="3143250" y="1187450"/>
          <p14:tracePt t="20344" x="3079750" y="1187450"/>
          <p14:tracePt t="20348" x="2971800" y="1193800"/>
          <p14:tracePt t="20368" x="2870200" y="1193800"/>
          <p14:tracePt t="20384" x="2800350" y="1193800"/>
          <p14:tracePt t="20400" x="2743200" y="1193800"/>
          <p14:tracePt t="20416" x="2711450" y="1193800"/>
          <p14:tracePt t="20432" x="2667000" y="1187450"/>
          <p14:tracePt t="20448" x="2628900" y="1181100"/>
          <p14:tracePt t="20463" x="2546350" y="1174750"/>
          <p14:tracePt t="20480" x="2482850" y="1168400"/>
          <p14:tracePt t="20499" x="2432050" y="1168400"/>
          <p14:tracePt t="20513" x="2381250" y="1168400"/>
          <p14:tracePt t="20529" x="2349500" y="1168400"/>
          <p14:tracePt t="20546" x="2343150" y="1168400"/>
          <p14:tracePt t="20592" x="2336800" y="1168400"/>
          <p14:tracePt t="20696" x="2387600" y="1168400"/>
          <p14:tracePt t="20697" x="2482850" y="1168400"/>
          <p14:tracePt t="20713" x="2565400" y="1168400"/>
          <p14:tracePt t="20713" x="2806700" y="1155700"/>
          <p14:tracePt t="20729" x="3225800" y="1117600"/>
          <p14:tracePt t="20746" x="3752850" y="1066800"/>
          <p14:tracePt t="20763" x="4241800" y="1022350"/>
          <p14:tracePt t="20780" x="4641850" y="990600"/>
          <p14:tracePt t="20797" x="4876800" y="971550"/>
          <p14:tracePt t="20813" x="5029200" y="958850"/>
          <p14:tracePt t="20830" x="5130800" y="946150"/>
          <p14:tracePt t="20846" x="5213350" y="939800"/>
          <p14:tracePt t="20863" x="5283200" y="939800"/>
          <p14:tracePt t="20880" x="5372100" y="939800"/>
          <p14:tracePt t="20897" x="5454650" y="939800"/>
          <p14:tracePt t="20913" x="5530850" y="939800"/>
          <p14:tracePt t="20930" x="5613400" y="939800"/>
          <p14:tracePt t="20946" x="5689600" y="939800"/>
          <p14:tracePt t="20963" x="5759450" y="939800"/>
          <p14:tracePt t="20979" x="5816600" y="939800"/>
          <p14:tracePt t="20996" x="5854700" y="939800"/>
          <p14:tracePt t="21013" x="5867400" y="939800"/>
          <p14:tracePt t="21737" x="5835650" y="939800"/>
          <p14:tracePt t="21745" x="5797550" y="946150"/>
          <p14:tracePt t="21753" x="5695950" y="977900"/>
          <p14:tracePt t="21764" x="5607050" y="1009650"/>
          <p14:tracePt t="21781" x="5505450" y="1035050"/>
          <p14:tracePt t="21798" x="5410200" y="1060450"/>
          <p14:tracePt t="21813" x="5321300" y="1085850"/>
          <p14:tracePt t="21830" x="5219700" y="1111250"/>
          <p14:tracePt t="21846" x="5137150" y="1143000"/>
          <p14:tracePt t="21863" x="4965700" y="1206500"/>
          <p14:tracePt t="21880" x="4832350" y="1250950"/>
          <p14:tracePt t="21896" x="4718050" y="1282700"/>
          <p14:tracePt t="21913" x="4597400" y="1320800"/>
          <p14:tracePt t="21929" x="4470400" y="1352550"/>
          <p14:tracePt t="21946" x="4362450" y="1384300"/>
          <p14:tracePt t="21963" x="4279900" y="1416050"/>
          <p14:tracePt t="21979" x="4216400" y="1428750"/>
          <p14:tracePt t="21996" x="4140200" y="1447800"/>
          <p14:tracePt t="22013" x="4108450" y="1460500"/>
          <p14:tracePt t="22030" x="4070350" y="1466850"/>
          <p14:tracePt t="22046" x="4051300" y="1473200"/>
          <p14:tracePt t="22046" x="4044950" y="1473200"/>
          <p14:tracePt t="22080" x="4038600" y="1473200"/>
          <p14:tracePt t="22129" x="4038600" y="1479550"/>
          <p14:tracePt t="22633" x="4032250" y="1479550"/>
          <p14:tracePt t="22641" x="4019550" y="1485900"/>
          <p14:tracePt t="22645" x="3994150" y="1517650"/>
          <p14:tracePt t="22665" x="3987800" y="1530350"/>
          <p14:tracePt t="22666" x="3968750" y="1562100"/>
          <p14:tracePt t="22681" x="3943350" y="1600200"/>
          <p14:tracePt t="22697" x="3917950" y="1651000"/>
          <p14:tracePt t="22714" x="3886200" y="1701800"/>
          <p14:tracePt t="22730" x="3854450" y="1746250"/>
          <p14:tracePt t="22747" x="3822700" y="1790700"/>
          <p14:tracePt t="22764" x="3790950" y="1828800"/>
          <p14:tracePt t="22780" x="3752850" y="1860550"/>
          <p14:tracePt t="22797" x="3702050" y="1892300"/>
          <p14:tracePt t="22814" x="3632200" y="1930400"/>
          <p14:tracePt t="22830" x="3556000" y="1962150"/>
          <p14:tracePt t="22847" x="3460750" y="2000250"/>
          <p14:tracePt t="22864" x="3308350" y="2051050"/>
          <p14:tracePt t="22881" x="3206750" y="2082800"/>
          <p14:tracePt t="22898" x="3117850" y="2108200"/>
          <p14:tracePt t="22914" x="3041650" y="2133600"/>
          <p14:tracePt t="22930" x="2978150" y="2146300"/>
          <p14:tracePt t="22947" x="2927350" y="2159000"/>
          <p14:tracePt t="22964" x="2889250" y="2171700"/>
          <p14:tracePt t="22980" x="2844800" y="2178050"/>
          <p14:tracePt t="22997" x="2806700" y="2190750"/>
          <p14:tracePt t="23014" x="2755900" y="2203450"/>
          <p14:tracePt t="23030" x="2705100" y="2216150"/>
          <p14:tracePt t="23047" x="2679700" y="2228850"/>
          <p14:tracePt t="23047" x="2667000" y="2228850"/>
          <p14:tracePt t="23065" x="2647950" y="2235200"/>
          <p14:tracePt t="23081" x="2635250" y="2241550"/>
          <p14:tracePt t="23097" x="2628900" y="2241550"/>
          <p14:tracePt t="23169" x="2622550" y="2241550"/>
          <p14:tracePt t="23177" x="2609850" y="2241550"/>
          <p14:tracePt t="23185" x="2597150" y="2241550"/>
          <p14:tracePt t="23193" x="2584450" y="2241550"/>
          <p14:tracePt t="23201" x="2546350" y="2241550"/>
          <p14:tracePt t="23214" x="2508250" y="2241550"/>
          <p14:tracePt t="23230" x="2476500" y="2241550"/>
          <p14:tracePt t="23247" x="2451100" y="2241550"/>
          <p14:tracePt t="23264" x="2432050" y="2235200"/>
          <p14:tracePt t="23281" x="2425700" y="2235200"/>
          <p14:tracePt t="23457" x="2444750" y="2235200"/>
          <p14:tracePt t="23465" x="2489200" y="2235200"/>
          <p14:tracePt t="23481" x="2514600" y="2235200"/>
          <p14:tracePt t="23481" x="2571750" y="2222500"/>
          <p14:tracePt t="23497" x="2635250" y="2222500"/>
          <p14:tracePt t="23514" x="2698750" y="2209800"/>
          <p14:tracePt t="23530" x="2749550" y="2203450"/>
          <p14:tracePt t="23547" x="2794000" y="2197100"/>
          <p14:tracePt t="23564" x="2844800" y="2190750"/>
          <p14:tracePt t="23581" x="2882900" y="2184400"/>
          <p14:tracePt t="23597" x="2927350" y="2184400"/>
          <p14:tracePt t="23614" x="2978150" y="2178050"/>
          <p14:tracePt t="23630" x="3022600" y="2178050"/>
          <p14:tracePt t="23647" x="3073400" y="2178050"/>
          <p14:tracePt t="23664" x="3200400" y="2178050"/>
          <p14:tracePt t="23681" x="3308350" y="2178050"/>
          <p14:tracePt t="23697" x="3441700" y="2171700"/>
          <p14:tracePt t="23714" x="3568700" y="2171700"/>
          <p14:tracePt t="23730" x="3683000" y="2165350"/>
          <p14:tracePt t="23747" x="3778250" y="2165350"/>
          <p14:tracePt t="23764" x="3867150" y="2165350"/>
          <p14:tracePt t="23780" x="3937000" y="2165350"/>
          <p14:tracePt t="23797" x="3987800" y="2165350"/>
          <p14:tracePt t="23814" x="4032250" y="2165350"/>
          <p14:tracePt t="23830" x="4070350" y="2165350"/>
          <p14:tracePt t="23847" x="4108450" y="2165350"/>
          <p14:tracePt t="23864" x="4159250" y="2165350"/>
          <p14:tracePt t="23881" x="4184650" y="2165350"/>
          <p14:tracePt t="23897" x="4203700" y="2165350"/>
          <p14:tracePt t="23914" x="4216400" y="2165350"/>
          <p14:tracePt t="23930" x="4229100" y="2165350"/>
          <p14:tracePt t="24753" x="4222750" y="2165350"/>
          <p14:tracePt t="24761" x="4203700" y="2165350"/>
          <p14:tracePt t="24768" x="4171950" y="2165350"/>
          <p14:tracePt t="24776" x="4146550" y="2165350"/>
          <p14:tracePt t="24785" x="4070350" y="2165350"/>
          <p14:tracePt t="24798" x="4000500" y="2165350"/>
          <p14:tracePt t="24814" x="3930650" y="2165350"/>
          <p14:tracePt t="24830" x="3867150" y="2165350"/>
          <p14:tracePt t="24847" x="3816350" y="2165350"/>
          <p14:tracePt t="24864" x="3771900" y="2165350"/>
          <p14:tracePt t="24881" x="3746500" y="2165350"/>
          <p14:tracePt t="24897" x="3708400" y="2165350"/>
          <p14:tracePt t="24913" x="3676650" y="2165350"/>
          <p14:tracePt t="24930" x="3632200" y="2165350"/>
          <p14:tracePt t="24947" x="3587750" y="2165350"/>
          <p14:tracePt t="24964" x="3530600" y="2165350"/>
          <p14:tracePt t="24980" x="3486150" y="2165350"/>
          <p14:tracePt t="24997" x="3448050" y="2165350"/>
          <p14:tracePt t="25013" x="3416300" y="2165350"/>
          <p14:tracePt t="25030" x="3397250" y="2165350"/>
          <p14:tracePt t="25047" x="3371850" y="2165350"/>
          <p14:tracePt t="25064" x="3340100" y="2165350"/>
          <p14:tracePt t="25081" x="3308350" y="2165350"/>
          <p14:tracePt t="25098" x="3282950" y="2165350"/>
          <p14:tracePt t="25114" x="3251200" y="2165350"/>
          <p14:tracePt t="25130" x="3244850" y="2165350"/>
          <p14:tracePt t="25147" x="3238500" y="2165350"/>
          <p14:tracePt t="25321" x="3270250" y="2165350"/>
          <p14:tracePt t="25328" x="3314700" y="2165350"/>
          <p14:tracePt t="25337" x="3378200" y="2165350"/>
          <p14:tracePt t="25344" x="3435350" y="2165350"/>
          <p14:tracePt t="25351" x="3581400" y="2165350"/>
          <p14:tracePt t="25363" x="3721100" y="2165350"/>
          <p14:tracePt t="25380" x="3854450" y="2165350"/>
          <p14:tracePt t="25397" x="3956050" y="2165350"/>
          <p14:tracePt t="25413" x="4032250" y="2165350"/>
          <p14:tracePt t="25430" x="4108450" y="2165350"/>
          <p14:tracePt t="25447" x="4171950" y="2152650"/>
          <p14:tracePt t="25464" x="4248150" y="2139950"/>
          <p14:tracePt t="25481" x="4286250" y="2133600"/>
          <p14:tracePt t="25497" x="4305300" y="2127250"/>
          <p14:tracePt t="25514" x="4337050" y="2127250"/>
          <p14:tracePt t="25530" x="4356100" y="2127250"/>
          <p14:tracePt t="25547" x="4368800" y="2127250"/>
          <p14:tracePt t="25563" x="4381500" y="2127250"/>
          <p14:tracePt t="26033" x="4387850" y="2127250"/>
          <p14:tracePt t="26048" x="4387850" y="2139950"/>
          <p14:tracePt t="26049" x="4387850" y="2165350"/>
          <p14:tracePt t="26065" x="4387850" y="2197100"/>
          <p14:tracePt t="26081" x="4387850" y="2235200"/>
          <p14:tracePt t="26097" x="4387850" y="2254250"/>
          <p14:tracePt t="26115" x="4387850" y="2266950"/>
          <p14:tracePt t="26130" x="4394200" y="2273300"/>
          <p14:tracePt t="26147" x="4394200" y="2279650"/>
          <p14:tracePt t="26163" x="4400550" y="2286000"/>
          <p14:tracePt t="26280" x="4400550" y="2298700"/>
          <p14:tracePt t="26290" x="4406900" y="2298700"/>
          <p14:tracePt t="26297" x="4413250" y="2305050"/>
          <p14:tracePt t="26306" x="4419600" y="2317750"/>
          <p14:tracePt t="26314" x="4432300" y="2330450"/>
          <p14:tracePt t="26330" x="4445000" y="2349500"/>
          <p14:tracePt t="26347" x="4457700" y="2355850"/>
          <p14:tracePt t="26363" x="4470400" y="2362200"/>
          <p14:tracePt t="26380" x="4476750" y="2368550"/>
          <p14:tracePt t="26424" x="4489450" y="2368550"/>
          <p14:tracePt t="26448" x="4495800" y="2368550"/>
          <p14:tracePt t="26472" x="4508500" y="2374900"/>
          <p14:tracePt t="26601" x="4508500" y="2381250"/>
          <p14:tracePt t="26608" x="4502150" y="2387600"/>
          <p14:tracePt t="26616" x="4495800" y="2393950"/>
          <p14:tracePt t="26630" x="4483100" y="2393950"/>
          <p14:tracePt t="26630" x="4451350" y="2406650"/>
          <p14:tracePt t="26647" x="4425950" y="2419350"/>
          <p14:tracePt t="26663" x="4375150" y="2438400"/>
          <p14:tracePt t="26681" x="4343400" y="2451100"/>
          <p14:tracePt t="26697" x="4311650" y="2451100"/>
          <p14:tracePt t="26714" x="4298950" y="2457450"/>
          <p14:tracePt t="26730" x="4298950" y="2463800"/>
          <p14:tracePt t="26747" x="4286250" y="2463800"/>
          <p14:tracePt t="26763" x="4267200" y="2463800"/>
          <p14:tracePt t="26781" x="4216400" y="2482850"/>
          <p14:tracePt t="26797" x="4140200" y="2489200"/>
          <p14:tracePt t="26814" x="4032250" y="2508250"/>
          <p14:tracePt t="26830" x="3905250" y="2527300"/>
          <p14:tracePt t="26847" x="3771900" y="2546350"/>
          <p14:tracePt t="26863" x="3594100" y="2597150"/>
          <p14:tracePt t="26881" x="3505200" y="2616200"/>
          <p14:tracePt t="26897" x="3448050" y="2628900"/>
          <p14:tracePt t="26913" x="3409950" y="2635250"/>
          <p14:tracePt t="26930" x="3378200" y="2635250"/>
          <p14:tracePt t="26947" x="3346450" y="2641600"/>
          <p14:tracePt t="26963" x="3308350" y="2647950"/>
          <p14:tracePt t="26980" x="3251200" y="2654300"/>
          <p14:tracePt t="26997" x="3194050" y="2667000"/>
          <p14:tracePt t="27014" x="3124200" y="2686050"/>
          <p14:tracePt t="27030" x="3067050" y="2698750"/>
          <p14:tracePt t="27047" x="3016250" y="2724150"/>
          <p14:tracePt t="27063" x="2895600" y="2762250"/>
          <p14:tracePt t="27081" x="2832100" y="2781300"/>
          <p14:tracePt t="27097" x="2774950" y="2800350"/>
          <p14:tracePt t="27114" x="2730500" y="2819400"/>
          <p14:tracePt t="27131" x="2679700" y="2832100"/>
          <p14:tracePt t="27147" x="2635250" y="2851150"/>
          <p14:tracePt t="27164" x="2578100" y="2882900"/>
          <p14:tracePt t="27180" x="2527300" y="2901950"/>
          <p14:tracePt t="27197" x="2463800" y="2927350"/>
          <p14:tracePt t="27213" x="2400300" y="2959100"/>
          <p14:tracePt t="27230" x="2381250" y="2978150"/>
          <p14:tracePt t="27247" x="2362200" y="2984500"/>
          <p14:tracePt t="27409" x="2355850" y="2990850"/>
          <p14:tracePt t="27425" x="2355850" y="2997200"/>
          <p14:tracePt t="27440" x="2368550" y="2997200"/>
          <p14:tracePt t="27448" x="2374900" y="2997200"/>
          <p14:tracePt t="27449" x="2393950" y="3003550"/>
          <p14:tracePt t="27464" x="2419350" y="3003550"/>
          <p14:tracePt t="27480" x="2438400" y="3003550"/>
          <p14:tracePt t="27497" x="2463800" y="3003550"/>
          <p14:tracePt t="27513" x="2489200" y="3003550"/>
          <p14:tracePt t="27530" x="2514600" y="3003550"/>
          <p14:tracePt t="27547" x="2540000" y="3003550"/>
          <p14:tracePt t="27564" x="2571750" y="3003550"/>
          <p14:tracePt t="27580" x="2584450" y="3003550"/>
          <p14:tracePt t="27597" x="2603500" y="3003550"/>
          <p14:tracePt t="27613" x="2616200" y="3003550"/>
          <p14:tracePt t="27630" x="2635250" y="3003550"/>
          <p14:tracePt t="27647" x="2654300" y="3003550"/>
          <p14:tracePt t="27664" x="2679700" y="3003550"/>
          <p14:tracePt t="27681" x="2692400" y="3003550"/>
          <p14:tracePt t="27697" x="2698750" y="3003550"/>
          <p14:tracePt t="27714" x="2711450" y="3003550"/>
          <p14:tracePt t="27730" x="2724150" y="3003550"/>
          <p14:tracePt t="27747" x="2730500" y="3003550"/>
          <p14:tracePt t="27764" x="2749550" y="3003550"/>
          <p14:tracePt t="27780" x="2768600" y="3003550"/>
          <p14:tracePt t="27797" x="2787650" y="3003550"/>
          <p14:tracePt t="27813" x="2800350" y="3003550"/>
          <p14:tracePt t="27830" x="2813050" y="3003550"/>
          <p14:tracePt t="27847" x="2819400" y="3003550"/>
          <p14:tracePt t="27888" x="2832100" y="3003550"/>
          <p14:tracePt t="27897" x="2851150" y="3003550"/>
          <p14:tracePt t="27898" x="2876550" y="3003550"/>
          <p14:tracePt t="27913" x="2914650" y="3009900"/>
          <p14:tracePt t="27930" x="2971800" y="3009900"/>
          <p14:tracePt t="27947" x="3028950" y="3009900"/>
          <p14:tracePt t="27964" x="3092450" y="3009900"/>
          <p14:tracePt t="27980" x="3181350" y="3009900"/>
          <p14:tracePt t="27997" x="3257550" y="3009900"/>
          <p14:tracePt t="28013" x="3321050" y="3009900"/>
          <p14:tracePt t="28030" x="3365500" y="3009900"/>
          <p14:tracePt t="28047" x="3409950" y="3009900"/>
          <p14:tracePt t="28064" x="3460750" y="3009900"/>
          <p14:tracePt t="28081" x="3498850" y="3009900"/>
          <p14:tracePt t="28097" x="3530600" y="3009900"/>
          <p14:tracePt t="28113" x="3581400" y="3009900"/>
          <p14:tracePt t="28130" x="3619500" y="3009900"/>
          <p14:tracePt t="28147" x="3644900" y="3009900"/>
          <p14:tracePt t="28164" x="3670300" y="3009900"/>
          <p14:tracePt t="28180" x="3702050" y="3009900"/>
          <p14:tracePt t="28197" x="3733800" y="3009900"/>
          <p14:tracePt t="28213" x="3759200" y="3009900"/>
          <p14:tracePt t="28230" x="3797300" y="3009900"/>
          <p14:tracePt t="28246" x="3822700" y="3009900"/>
          <p14:tracePt t="28264" x="3848100" y="3009900"/>
          <p14:tracePt t="28281" x="3879850" y="3009900"/>
          <p14:tracePt t="28297" x="3905250" y="3009900"/>
          <p14:tracePt t="28313" x="3924300" y="3009900"/>
          <p14:tracePt t="28330" x="3949700" y="3009900"/>
          <p14:tracePt t="28347" x="3975100" y="3009900"/>
          <p14:tracePt t="28364" x="4006850" y="3009900"/>
          <p14:tracePt t="28380" x="4044950" y="3009900"/>
          <p14:tracePt t="28397" x="4089400" y="3009900"/>
          <p14:tracePt t="28413" x="4127500" y="3009900"/>
          <p14:tracePt t="28430" x="4171950" y="3009900"/>
          <p14:tracePt t="28447" x="4203700" y="3009900"/>
          <p14:tracePt t="28464" x="4241800" y="3009900"/>
          <p14:tracePt t="28481" x="4273550" y="3009900"/>
          <p14:tracePt t="28497" x="4305300" y="3009900"/>
          <p14:tracePt t="28513" x="4337050" y="3009900"/>
          <p14:tracePt t="28530" x="4375150" y="3009900"/>
          <p14:tracePt t="28547" x="4406900" y="3009900"/>
          <p14:tracePt t="28563" x="4445000" y="3009900"/>
          <p14:tracePt t="28580" x="4495800" y="3009900"/>
          <p14:tracePt t="28597" x="4552950" y="3009900"/>
          <p14:tracePt t="28613" x="4603750" y="3009900"/>
          <p14:tracePt t="28631" x="4660900" y="3009900"/>
          <p14:tracePt t="28647" x="4711700" y="3009900"/>
          <p14:tracePt t="28664" x="4794250" y="3016250"/>
          <p14:tracePt t="28681" x="4870450" y="3016250"/>
          <p14:tracePt t="28697" x="4978400" y="3028950"/>
          <p14:tracePt t="28713" x="5099050" y="3028950"/>
          <p14:tracePt t="28730" x="5219700" y="3028950"/>
          <p14:tracePt t="28747" x="5340350" y="3028950"/>
          <p14:tracePt t="28763" x="5473700" y="3028950"/>
          <p14:tracePt t="28780" x="5581650" y="3028950"/>
          <p14:tracePt t="28797" x="5708650" y="3028950"/>
          <p14:tracePt t="28813" x="5810250" y="3028950"/>
          <p14:tracePt t="28830" x="5880100" y="3028950"/>
          <p14:tracePt t="28847" x="5949950" y="3028950"/>
          <p14:tracePt t="28864" x="6064250" y="3028950"/>
          <p14:tracePt t="28880" x="6146800" y="3028950"/>
          <p14:tracePt t="28897" x="6223000" y="3028950"/>
          <p14:tracePt t="28913" x="6267450" y="3028950"/>
          <p14:tracePt t="28930" x="6324600" y="3028950"/>
          <p14:tracePt t="28947" x="6375400" y="3028950"/>
          <p14:tracePt t="28963" x="6419850" y="3028950"/>
          <p14:tracePt t="28980" x="6470650" y="3035300"/>
          <p14:tracePt t="28997" x="6515100" y="3035300"/>
          <p14:tracePt t="29013" x="6578600" y="3035300"/>
          <p14:tracePt t="29030" x="6635750" y="3035300"/>
          <p14:tracePt t="29047" x="6692900" y="3035300"/>
          <p14:tracePt t="29063" x="6756400" y="3035300"/>
          <p14:tracePt t="29081" x="6781800" y="3035300"/>
          <p14:tracePt t="29097" x="6794500" y="3035300"/>
          <p14:tracePt t="29224" x="6775450" y="3035300"/>
          <p14:tracePt t="29233" x="6750050" y="3035300"/>
          <p14:tracePt t="29240" x="6711950" y="3035300"/>
          <p14:tracePt t="29247" x="6635750" y="3035300"/>
          <p14:tracePt t="29263" x="6470650" y="3054350"/>
          <p14:tracePt t="29281" x="6362700" y="3060700"/>
          <p14:tracePt t="29297" x="6248400" y="3073400"/>
          <p14:tracePt t="29314" x="6210300" y="3079750"/>
          <p14:tracePt t="29330" x="6153150" y="3079750"/>
          <p14:tracePt t="29347" x="6108700" y="3079750"/>
          <p14:tracePt t="29363" x="6076950" y="3079750"/>
          <p14:tracePt t="29380" x="6064250" y="3079750"/>
          <p14:tracePt t="29397" x="6051550" y="3079750"/>
          <p14:tracePt t="29521" x="6057900" y="3079750"/>
          <p14:tracePt t="29528" x="6153150" y="3079750"/>
          <p14:tracePt t="29546" x="6203950" y="3079750"/>
          <p14:tracePt t="29546" x="6242050" y="3079750"/>
          <p14:tracePt t="29563" x="6394450" y="3067050"/>
          <p14:tracePt t="29580" x="6521450" y="3067050"/>
          <p14:tracePt t="29596" x="6642100" y="3067050"/>
          <p14:tracePt t="29613" x="6756400" y="3067050"/>
          <p14:tracePt t="29630" x="6845300" y="3067050"/>
          <p14:tracePt t="29647" x="6902450" y="3067050"/>
          <p14:tracePt t="29663" x="6959600" y="3067050"/>
          <p14:tracePt t="29681" x="6978650" y="3067050"/>
          <p14:tracePt t="29697" x="7010400" y="3067050"/>
          <p14:tracePt t="29714" x="7035800" y="3067050"/>
          <p14:tracePt t="29730" x="7067550" y="3067050"/>
          <p14:tracePt t="29747" x="7099300" y="3067050"/>
          <p14:tracePt t="29763" x="7131050" y="3067050"/>
          <p14:tracePt t="29780" x="7150100" y="3067050"/>
          <p14:tracePt t="29796" x="7169150" y="3067050"/>
          <p14:tracePt t="29813" x="7188200" y="3067050"/>
          <p14:tracePt t="29830" x="7207250" y="3067050"/>
          <p14:tracePt t="29847" x="7232650" y="3067050"/>
          <p14:tracePt t="29863" x="7289800" y="3067050"/>
          <p14:tracePt t="29881" x="7346950" y="3067050"/>
          <p14:tracePt t="29897" x="7410450" y="3067050"/>
          <p14:tracePt t="29914" x="7480300" y="3067050"/>
          <p14:tracePt t="29930" x="7550150" y="3067050"/>
          <p14:tracePt t="29947" x="7613650" y="3067050"/>
          <p14:tracePt t="29963" x="7670800" y="3067050"/>
          <p14:tracePt t="29980" x="7708900" y="3067050"/>
          <p14:tracePt t="29997" x="7734300" y="3067050"/>
          <p14:tracePt t="30014" x="7753350" y="3067050"/>
          <p14:tracePt t="30030" x="7766050" y="3067050"/>
          <p14:tracePt t="30088" x="7772400" y="3067050"/>
          <p14:tracePt t="30264" x="7734300" y="3067050"/>
          <p14:tracePt t="30273" x="7664450" y="3079750"/>
          <p14:tracePt t="30281" x="7537450" y="3105150"/>
          <p14:tracePt t="30282" x="7137400" y="3143250"/>
          <p14:tracePt t="30297" x="6629400" y="3143250"/>
          <p14:tracePt t="30313" x="6064250" y="3143250"/>
          <p14:tracePt t="30330" x="5410200" y="3143250"/>
          <p14:tracePt t="30348" x="4832350" y="3143250"/>
          <p14:tracePt t="30364" x="4229100" y="3143250"/>
          <p14:tracePt t="30381" x="3752850" y="3219450"/>
          <p14:tracePt t="30398" x="3359150" y="3270250"/>
          <p14:tracePt t="30414" x="3041650" y="3314700"/>
          <p14:tracePt t="30431" x="2825750" y="3346450"/>
          <p14:tracePt t="30448" x="2730500" y="3359150"/>
          <p14:tracePt t="30464" x="2628900" y="3384550"/>
          <p14:tracePt t="30482" x="2565400" y="3390900"/>
          <p14:tracePt t="30498" x="2495550" y="3390900"/>
          <p14:tracePt t="30514" x="2451100" y="3390900"/>
          <p14:tracePt t="30531" x="2387600" y="3390900"/>
          <p14:tracePt t="30548" x="2324100" y="3390900"/>
          <p14:tracePt t="30564" x="2247900" y="3390900"/>
          <p14:tracePt t="30581" x="2133600" y="3390900"/>
          <p14:tracePt t="30598" x="2025650" y="3390900"/>
          <p14:tracePt t="30614" x="1936750" y="3390900"/>
          <p14:tracePt t="30631" x="1860550" y="3397250"/>
          <p14:tracePt t="30648" x="1835150" y="3403600"/>
          <p14:tracePt t="30664" x="1828800" y="3409950"/>
          <p14:tracePt t="30793" x="1847850" y="3409950"/>
          <p14:tracePt t="30797" x="1892300" y="3409950"/>
          <p14:tracePt t="30814" x="1930400" y="3409950"/>
          <p14:tracePt t="30815" x="2044700" y="3409950"/>
          <p14:tracePt t="30831" x="2209800" y="3409950"/>
          <p14:tracePt t="30848" x="2406650" y="3409950"/>
          <p14:tracePt t="30848" x="2501900" y="3409950"/>
          <p14:tracePt t="30866" x="2647950" y="3409950"/>
          <p14:tracePt t="30882" x="2736850" y="3409950"/>
          <p14:tracePt t="30898" x="2806700" y="3409950"/>
          <p14:tracePt t="30916" x="2844800" y="3409950"/>
          <p14:tracePt t="31169" x="2863850" y="3409950"/>
          <p14:tracePt t="31179" x="2876550" y="3409950"/>
          <p14:tracePt t="31185" x="2914650" y="3409950"/>
          <p14:tracePt t="31200" x="2952750" y="3409950"/>
          <p14:tracePt t="31214" x="2990850" y="3409950"/>
          <p14:tracePt t="31232" x="3022600" y="3409950"/>
          <p14:tracePt t="31248" x="3054350" y="3403600"/>
          <p14:tracePt t="31265" x="3124200" y="3397250"/>
          <p14:tracePt t="31282" x="3162300" y="3390900"/>
          <p14:tracePt t="31298" x="3200400" y="3384550"/>
          <p14:tracePt t="31314" x="3213100" y="3384550"/>
          <p14:tracePt t="31331" x="3225800" y="3384550"/>
          <p14:tracePt t="31348" x="3244850" y="3384550"/>
          <p14:tracePt t="31365" x="3257550" y="3384550"/>
          <p14:tracePt t="31381" x="3270250" y="3384550"/>
          <p14:tracePt t="31398" x="3295650" y="3384550"/>
          <p14:tracePt t="31414" x="3308350" y="3384550"/>
          <p14:tracePt t="31431" x="3340100" y="3384550"/>
          <p14:tracePt t="31447" x="3371850" y="3384550"/>
          <p14:tracePt t="31447" x="3384550" y="3384550"/>
          <p14:tracePt t="31465" x="3422650" y="3384550"/>
          <p14:tracePt t="31481" x="3460750" y="3384550"/>
          <p14:tracePt t="31498" x="3498850" y="3384550"/>
          <p14:tracePt t="31514" x="3530600" y="3384550"/>
          <p14:tracePt t="31531" x="3556000" y="3384550"/>
          <p14:tracePt t="31548" x="3575050" y="3384550"/>
          <p14:tracePt t="31564" x="3587750" y="3384550"/>
          <p14:tracePt t="31581" x="3600450" y="3384550"/>
          <p14:tracePt t="31598" x="3606800" y="3384550"/>
          <p14:tracePt t="31615" x="3619500" y="3384550"/>
          <p14:tracePt t="31631" x="3625850" y="3378200"/>
          <p14:tracePt t="31648" x="3632200" y="3378200"/>
          <p14:tracePt t="31664" x="3638550" y="3378200"/>
          <p14:tracePt t="31681" x="3644900" y="3378200"/>
          <p14:tracePt t="31698" x="3651250" y="3378200"/>
          <p14:tracePt t="31745" x="3657600" y="3378200"/>
          <p14:tracePt t="32457" x="3651250" y="3378200"/>
          <p14:tracePt t="32465" x="3575050" y="3397250"/>
          <p14:tracePt t="32480" x="3467100" y="3422650"/>
          <p14:tracePt t="32498" x="3422650" y="3435350"/>
          <p14:tracePt t="32498" x="3378200" y="3454400"/>
          <p14:tracePt t="32515" x="3263900" y="3505200"/>
          <p14:tracePt t="32531" x="3143250" y="3562350"/>
          <p14:tracePt t="32548" x="3086100" y="3581400"/>
          <p14:tracePt t="32564" x="2971800" y="3625850"/>
          <p14:tracePt t="32581" x="2851150" y="3663950"/>
          <p14:tracePt t="32597" x="2743200" y="3708400"/>
          <p14:tracePt t="32614" x="2628900" y="3740150"/>
          <p14:tracePt t="32631" x="2609850" y="3752850"/>
          <p14:tracePt t="32648" x="2540000" y="3771900"/>
          <p14:tracePt t="32664" x="2432050" y="3797300"/>
          <p14:tracePt t="32682" x="2355850" y="3816350"/>
          <p14:tracePt t="32698" x="2298700" y="3822700"/>
          <p14:tracePt t="32715" x="2235200" y="3829050"/>
          <p14:tracePt t="32731" x="2190750" y="3829050"/>
          <p14:tracePt t="32748" x="2139950" y="3829050"/>
          <p14:tracePt t="32764" x="2082800" y="3829050"/>
          <p14:tracePt t="32781" x="2032000" y="3829050"/>
          <p14:tracePt t="32798" x="1993900" y="3829050"/>
          <p14:tracePt t="32833" x="1974850" y="3829050"/>
          <p14:tracePt t="32834" x="1955800" y="3829050"/>
          <p14:tracePt t="32848" x="1892300" y="3829050"/>
          <p14:tracePt t="32864" x="1816100" y="3829050"/>
          <p14:tracePt t="32882" x="1778000" y="3829050"/>
          <p14:tracePt t="32898" x="1752600" y="3829050"/>
          <p14:tracePt t="32915" x="1727200" y="3829050"/>
          <p14:tracePt t="32952" x="1720850" y="3829050"/>
          <p14:tracePt t="33065" x="1708150" y="3822700"/>
          <p14:tracePt t="33073" x="1695450" y="3822700"/>
          <p14:tracePt t="33081" x="1682750" y="3816350"/>
          <p14:tracePt t="33082" x="1670050" y="3810000"/>
          <p14:tracePt t="33098" x="1644650" y="3810000"/>
          <p14:tracePt t="33115" x="1619250" y="3810000"/>
          <p14:tracePt t="33131" x="1606550" y="3810000"/>
          <p14:tracePt t="33148" x="1593850" y="3803650"/>
          <p14:tracePt t="33164" x="1574800" y="3803650"/>
          <p14:tracePt t="33181" x="1568450" y="3797300"/>
          <p14:tracePt t="33198" x="1555750" y="3797300"/>
          <p14:tracePt t="33233" x="1549400" y="3797300"/>
          <p14:tracePt t="33248" x="1536700" y="3797300"/>
          <p14:tracePt t="33264" x="1530350" y="3797300"/>
          <p14:tracePt t="33265" x="1511300" y="3797300"/>
          <p14:tracePt t="33282" x="1504950" y="3797300"/>
          <p14:tracePt t="33321" x="1492250" y="3797300"/>
          <p14:tracePt t="33329" x="1485900" y="3790950"/>
          <p14:tracePt t="33340" x="1479550" y="3790950"/>
          <p14:tracePt t="33347" x="1460500" y="3790950"/>
          <p14:tracePt t="33364" x="1428750" y="3784600"/>
          <p14:tracePt t="33381" x="1409700" y="3784600"/>
          <p14:tracePt t="33397" x="1371600" y="3784600"/>
          <p14:tracePt t="33415" x="1314450" y="3784600"/>
          <p14:tracePt t="33431" x="1276350" y="3778250"/>
          <p14:tracePt t="33473" x="1263650" y="3771900"/>
          <p14:tracePt t="33481" x="1250950" y="3765550"/>
          <p14:tracePt t="33482" x="1206500" y="3759200"/>
          <p14:tracePt t="33498" x="1155700" y="3752850"/>
          <p14:tracePt t="33514" x="1098550" y="3746500"/>
          <p14:tracePt t="33531" x="1035050" y="3740150"/>
          <p14:tracePt t="33547" x="990600" y="3733800"/>
          <p14:tracePt t="33564" x="946150" y="3727450"/>
          <p14:tracePt t="33581" x="895350" y="3721100"/>
          <p14:tracePt t="33597" x="844550" y="3714750"/>
          <p14:tracePt t="33614" x="787400" y="3702050"/>
          <p14:tracePt t="33631" x="742950" y="3695700"/>
          <p14:tracePt t="33648" x="698500" y="3683000"/>
          <p14:tracePt t="33664" x="685800" y="3683000"/>
          <p14:tracePt t="33682" x="679450" y="3683000"/>
          <p14:tracePt t="33697" x="673100" y="3683000"/>
          <p14:tracePt t="34241" x="679450" y="3683000"/>
          <p14:tracePt t="34257" x="698500" y="3683000"/>
          <p14:tracePt t="34262" x="723900" y="3683000"/>
          <p14:tracePt t="34281" x="742950" y="3683000"/>
          <p14:tracePt t="34282" x="762000" y="3683000"/>
          <p14:tracePt t="34298" x="774700" y="3683000"/>
          <p14:tracePt t="34314" x="781050" y="3683000"/>
          <p14:tracePt t="34377" x="787400" y="3683000"/>
          <p14:tracePt t="34385" x="793750" y="3683000"/>
          <p14:tracePt t="34393" x="800100" y="3683000"/>
          <p14:tracePt t="34398" x="806450" y="3683000"/>
          <p14:tracePt t="34414" x="812800" y="3683000"/>
          <p14:tracePt t="36165" x="857250" y="3683000"/>
          <p14:tracePt t="36184" x="946150" y="3683000"/>
          <p14:tracePt t="36192" x="1016000" y="3683000"/>
          <p14:tracePt t="36200" x="1130300" y="3689350"/>
          <p14:tracePt t="36213" x="1250950" y="3708400"/>
          <p14:tracePt t="36229" x="1346200" y="3714750"/>
          <p14:tracePt t="36246" x="1416050" y="3727450"/>
          <p14:tracePt t="36246" x="1428750" y="3727450"/>
          <p14:tracePt t="36264" x="1454150" y="3733800"/>
          <p14:tracePt t="36281" x="1466850" y="3733800"/>
          <p14:tracePt t="36297" x="1473200" y="3733800"/>
          <p14:tracePt t="36336" x="1479550" y="3733800"/>
          <p14:tracePt t="36346" x="1485900" y="3733800"/>
          <p14:tracePt t="36608" x="1492250" y="3733800"/>
          <p14:tracePt t="36616" x="1492250" y="3746500"/>
          <p14:tracePt t="36624" x="1485900" y="3752850"/>
          <p14:tracePt t="36632" x="1485900" y="3759200"/>
          <p14:tracePt t="36646" x="1485900" y="3765550"/>
          <p14:tracePt t="36647" x="1479550" y="3771900"/>
          <p14:tracePt t="36663" x="1466850" y="3790950"/>
          <p14:tracePt t="36681" x="1466850" y="3797300"/>
          <p14:tracePt t="39296" x="1479550" y="3797300"/>
          <p14:tracePt t="39305" x="1530350" y="3797300"/>
          <p14:tracePt t="39306" x="1593850" y="3797300"/>
          <p14:tracePt t="39314" x="1663700" y="3797300"/>
          <p14:tracePt t="39329" x="1778000" y="3797300"/>
          <p14:tracePt t="39346" x="1885950" y="3797300"/>
          <p14:tracePt t="39363" x="1936750" y="3797300"/>
          <p14:tracePt t="39380" x="1962150" y="3797300"/>
          <p14:tracePt t="39396" x="1974850" y="3797300"/>
          <p14:tracePt t="39413" x="1981200" y="3797300"/>
          <p14:tracePt t="40936" x="1993900" y="3797300"/>
          <p14:tracePt t="40944" x="2063750" y="3797300"/>
          <p14:tracePt t="40951" x="2152650" y="3797300"/>
          <p14:tracePt t="40951" x="2222500" y="3797300"/>
          <p14:tracePt t="40967" x="2324100" y="3797300"/>
          <p14:tracePt t="40979" x="2413000" y="3797300"/>
          <p14:tracePt t="40983" x="2565400" y="3797300"/>
          <p14:tracePt t="40996" x="2673350" y="3797300"/>
          <p14:tracePt t="41013" x="2755900" y="3797300"/>
          <p14:tracePt t="41029" x="2800350" y="3797300"/>
          <p14:tracePt t="41046" x="2825750" y="3797300"/>
          <p14:tracePt t="41063" x="2857500" y="3797300"/>
          <p14:tracePt t="41080" x="2876550" y="3797300"/>
          <p14:tracePt t="41096" x="2921000" y="3797300"/>
          <p14:tracePt t="41113" x="2965450" y="3797300"/>
          <p14:tracePt t="41130" x="2978150" y="3797300"/>
          <p14:tracePt t="41146" x="3022600" y="3790950"/>
          <p14:tracePt t="41163" x="3060700" y="3790950"/>
          <p14:tracePt t="41179" x="3092450" y="3790950"/>
          <p14:tracePt t="41196" x="3136900" y="3790950"/>
          <p14:tracePt t="41213" x="3155950" y="3790950"/>
          <p14:tracePt t="41248" x="3168650" y="3790950"/>
          <p14:tracePt t="41249" x="3206750" y="3790950"/>
          <p14:tracePt t="41263" x="3371850" y="3790950"/>
          <p14:tracePt t="41280" x="3479800" y="3790950"/>
          <p14:tracePt t="41297" x="3575050" y="3790950"/>
          <p14:tracePt t="41313" x="3625850" y="3790950"/>
          <p14:tracePt t="41330" x="3651250" y="3790950"/>
          <p14:tracePt t="41347" x="3663950" y="3790950"/>
          <p14:tracePt t="41896" x="3651250" y="3790950"/>
          <p14:tracePt t="41903" x="3600450" y="3790950"/>
          <p14:tracePt t="41912" x="3549650" y="3790950"/>
          <p14:tracePt t="41916" x="3371850" y="3797300"/>
          <p14:tracePt t="41929" x="3079750" y="3810000"/>
          <p14:tracePt t="41946" x="2959100" y="3810000"/>
          <p14:tracePt t="41963" x="2876550" y="3810000"/>
          <p14:tracePt t="41979" x="2546350" y="3810000"/>
          <p14:tracePt t="41996" x="2260600" y="3810000"/>
          <p14:tracePt t="42013" x="2108200" y="3810000"/>
          <p14:tracePt t="42029" x="2032000" y="3810000"/>
          <p14:tracePt t="42046" x="2025650" y="3810000"/>
          <p14:tracePt t="42063" x="2019300" y="3810000"/>
          <p14:tracePt t="42152" x="2006600" y="3810000"/>
          <p14:tracePt t="42159" x="1987550" y="3810000"/>
          <p14:tracePt t="42167" x="1974850" y="3810000"/>
          <p14:tracePt t="42175" x="1955800" y="3810000"/>
          <p14:tracePt t="42180" x="1917700" y="3810000"/>
          <p14:tracePt t="42196" x="1860550" y="3829050"/>
          <p14:tracePt t="42213" x="1816100" y="3835400"/>
          <p14:tracePt t="42229" x="1752600" y="3835400"/>
          <p14:tracePt t="42246" x="1701800" y="3835400"/>
          <p14:tracePt t="42263" x="1625600" y="3835400"/>
          <p14:tracePt t="42281" x="1593850" y="3835400"/>
          <p14:tracePt t="42296" x="1574800" y="3835400"/>
          <p14:tracePt t="45239" x="1587500" y="3835400"/>
          <p14:tracePt t="45247" x="1631950" y="3829050"/>
          <p14:tracePt t="45263" x="1657350" y="3829050"/>
          <p14:tracePt t="45264" x="1682750" y="3822700"/>
          <p14:tracePt t="45279" x="1701800" y="3822700"/>
          <p14:tracePt t="45296" x="1708150" y="3822700"/>
          <p14:tracePt t="45343" x="1714500" y="3822700"/>
          <p14:tracePt t="45348" x="1720850" y="3822700"/>
          <p14:tracePt t="45362" x="1727200" y="3822700"/>
          <p14:tracePt t="45363" x="1746250" y="3822700"/>
          <p14:tracePt t="45379" x="1778000" y="3822700"/>
          <p14:tracePt t="45396" x="1809750" y="3822700"/>
          <p14:tracePt t="45412" x="1841500" y="3822700"/>
          <p14:tracePt t="45430" x="1879600" y="3822700"/>
          <p14:tracePt t="45446" x="1924050" y="3822700"/>
          <p14:tracePt t="45463" x="1936750" y="3822700"/>
          <p14:tracePt t="45640" x="1949450" y="3822700"/>
          <p14:tracePt t="45679" x="1955800" y="3822700"/>
          <p14:tracePt t="45680" x="1962150" y="3822700"/>
          <p14:tracePt t="45736" x="1968500" y="3822700"/>
          <p14:tracePt t="45754" x="1974850" y="3822700"/>
          <p14:tracePt t="45767" x="1987550" y="3822700"/>
          <p14:tracePt t="45776" x="1993900" y="3822700"/>
          <p14:tracePt t="45779" x="2006600" y="3816350"/>
          <p14:tracePt t="45795" x="2025650" y="3816350"/>
          <p14:tracePt t="45813" x="2038350" y="3816350"/>
          <p14:tracePt t="45829" x="2044700" y="3810000"/>
          <p14:tracePt t="45846" x="2057400" y="3810000"/>
          <p14:tracePt t="45863" x="2063750" y="3810000"/>
          <p14:tracePt t="45879" x="2070100" y="3810000"/>
          <p14:tracePt t="45896" x="2076450" y="3810000"/>
          <p14:tracePt t="45913" x="2082800" y="3803650"/>
          <p14:tracePt t="45929" x="2089150" y="3803650"/>
          <p14:tracePt t="45946" x="2095500" y="3803650"/>
          <p14:tracePt t="45983" x="2101850" y="3803650"/>
          <p14:tracePt t="48456" x="2070100" y="3816350"/>
          <p14:tracePt t="48464" x="1993900" y="3854450"/>
          <p14:tracePt t="48473" x="1943100" y="3879850"/>
          <p14:tracePt t="48480" x="1816100" y="3930650"/>
          <p14:tracePt t="48498" x="1733550" y="3962400"/>
          <p14:tracePt t="48498" x="1631950" y="4006850"/>
          <p14:tracePt t="48516" x="1606550" y="4013200"/>
          <p14:tracePt t="48551" x="1606550" y="4019550"/>
          <p14:tracePt t="48563" x="1593850" y="4019550"/>
          <p14:tracePt t="48564" x="1593850" y="4032250"/>
          <p14:tracePt t="48580" x="1581150" y="4038600"/>
          <p14:tracePt t="48597" x="1549400" y="4044950"/>
          <p14:tracePt t="48613" x="1517650" y="4064000"/>
          <p14:tracePt t="48630" x="1492250" y="4076700"/>
          <p14:tracePt t="48647" x="1466850" y="4083050"/>
          <p14:tracePt t="48647" x="1460500" y="4089400"/>
          <p14:tracePt t="48664" x="1454150" y="4095750"/>
          <p14:tracePt t="48704" x="1447800" y="4095750"/>
          <p14:tracePt t="48728" x="1441450" y="4102100"/>
          <p14:tracePt t="48744" x="1435100" y="4108450"/>
          <p14:tracePt t="48746" x="1435100" y="4114800"/>
          <p14:tracePt t="48763" x="1428750" y="4127500"/>
          <p14:tracePt t="48780" x="1428750" y="4140200"/>
          <p14:tracePt t="48797" x="1428750" y="4146550"/>
          <p14:tracePt t="48813" x="1428750" y="4152900"/>
          <p14:tracePt t="48896" x="1428750" y="4159250"/>
          <p14:tracePt t="48904" x="1428750" y="4165600"/>
          <p14:tracePt t="48921" x="1428750" y="4171950"/>
          <p14:tracePt t="48936" x="1428750" y="4178300"/>
          <p14:tracePt t="48944" x="1428750" y="4184650"/>
          <p14:tracePt t="48947" x="1428750" y="4191000"/>
          <p14:tracePt t="48963" x="1428750" y="4203700"/>
          <p14:tracePt t="49000" x="1428750" y="4210050"/>
          <p14:tracePt t="49016" x="1422400" y="4216400"/>
          <p14:tracePt t="49040" x="1422400" y="4222750"/>
          <p14:tracePt t="49056" x="1422400" y="4229100"/>
          <p14:tracePt t="49088" x="1422400" y="4235450"/>
          <p14:tracePt t="49200" x="1422400" y="4241800"/>
          <p14:tracePt t="49240" x="1416050" y="4248150"/>
          <p14:tracePt t="49896" x="1416050" y="4254500"/>
          <p14:tracePt t="49896" x="1460500" y="4254500"/>
          <p14:tracePt t="49912" x="1498600" y="4260850"/>
          <p14:tracePt t="49920" x="1555750" y="4273550"/>
          <p14:tracePt t="49928" x="1638300" y="4279900"/>
          <p14:tracePt t="49936" x="1784350" y="4311650"/>
          <p14:tracePt t="49948" x="1905000" y="4324350"/>
          <p14:tracePt t="49963" x="2012950" y="4337050"/>
          <p14:tracePt t="49980" x="2095500" y="4337050"/>
          <p14:tracePt t="49997" x="2146300" y="4337050"/>
          <p14:tracePt t="50014" x="2184400" y="4337050"/>
          <p14:tracePt t="50030" x="2228850" y="4337050"/>
          <p14:tracePt t="50047" x="2286000" y="4337050"/>
          <p14:tracePt t="50064" x="2368550" y="4337050"/>
          <p14:tracePt t="50081" x="2419350" y="4337050"/>
          <p14:tracePt t="50097" x="2489200" y="4324350"/>
          <p14:tracePt t="50113" x="2571750" y="4324350"/>
          <p14:tracePt t="50130" x="2628900" y="4318000"/>
          <p14:tracePt t="50147" x="2673350" y="4311650"/>
          <p14:tracePt t="50163" x="2698750" y="4311650"/>
          <p14:tracePt t="50180" x="2724150" y="4311650"/>
          <p14:tracePt t="50196" x="2743200" y="4311650"/>
          <p14:tracePt t="50214" x="2762250" y="4311650"/>
          <p14:tracePt t="50230" x="2787650" y="4305300"/>
          <p14:tracePt t="50247" x="2794000" y="4305300"/>
          <p14:tracePt t="50488" x="2806700" y="4305300"/>
          <p14:tracePt t="50496" x="2813050" y="4305300"/>
          <p14:tracePt t="50497" x="2819400" y="4298950"/>
          <p14:tracePt t="50520" x="2825750" y="4298950"/>
          <p14:tracePt t="50528" x="2832100" y="4298950"/>
          <p14:tracePt t="50530" x="2838450" y="4298950"/>
          <p14:tracePt t="50546" x="2857500" y="4298950"/>
          <p14:tracePt t="50564" x="2870200" y="4298950"/>
          <p14:tracePt t="50580" x="2876550" y="4298950"/>
          <p14:tracePt t="50597" x="2882900" y="4292600"/>
          <p14:tracePt t="51240" x="2889250" y="4286250"/>
          <p14:tracePt t="51248" x="2889250" y="4279900"/>
          <p14:tracePt t="51248" x="2895600" y="4273550"/>
          <p14:tracePt t="51272" x="2895600" y="4267200"/>
          <p14:tracePt t="51280" x="2901950" y="4260850"/>
          <p14:tracePt t="51290" x="2908300" y="4254500"/>
          <p14:tracePt t="51504" x="2921000" y="4254500"/>
          <p14:tracePt t="51512" x="2959100" y="4254500"/>
          <p14:tracePt t="51520" x="3003550" y="4254500"/>
          <p14:tracePt t="51530" x="3073400" y="4254500"/>
          <p14:tracePt t="51530" x="3219450" y="4267200"/>
          <p14:tracePt t="51546" x="3352800" y="4292600"/>
          <p14:tracePt t="51563" x="3467100" y="4305300"/>
          <p14:tracePt t="51580" x="3530600" y="4318000"/>
          <p14:tracePt t="51597" x="3575050" y="4318000"/>
          <p14:tracePt t="51613" x="3613150" y="4318000"/>
          <p14:tracePt t="51630" x="3625850" y="4318000"/>
          <p14:tracePt t="51646" x="3638550" y="4318000"/>
          <p14:tracePt t="51904" x="3632200" y="4318000"/>
          <p14:tracePt t="51912" x="3594100" y="4305300"/>
          <p14:tracePt t="51931" x="3581400" y="4305300"/>
          <p14:tracePt t="51932" x="3549650" y="4305300"/>
          <p14:tracePt t="51946" x="3486150" y="4292600"/>
          <p14:tracePt t="51963" x="3403600" y="4279900"/>
          <p14:tracePt t="51980" x="3321050" y="4273550"/>
          <p14:tracePt t="51996" x="3251200" y="4260850"/>
          <p14:tracePt t="52013" x="3187700" y="4254500"/>
          <p14:tracePt t="52030" x="3162300" y="4254500"/>
          <p14:tracePt t="52046" x="3136900" y="4254500"/>
          <p14:tracePt t="52064" x="3124200" y="4254500"/>
          <p14:tracePt t="68528" x="3117850" y="4254500"/>
          <p14:tracePt t="68536" x="3022600" y="4254500"/>
          <p14:tracePt t="68544" x="2927350" y="4254500"/>
          <p14:tracePt t="68548" x="2800350" y="4254500"/>
          <p14:tracePt t="68564" x="2616200" y="4254500"/>
          <p14:tracePt t="68581" x="2457450" y="4254500"/>
          <p14:tracePt t="68598" x="2343150" y="4254500"/>
          <p14:tracePt t="68614" x="2273300" y="4254500"/>
          <p14:tracePt t="68631" x="2228850" y="4254500"/>
          <p14:tracePt t="68648" x="2216150" y="4254500"/>
          <p14:tracePt t="68664" x="2190750" y="4254500"/>
          <p14:tracePt t="68680" x="2159000" y="4254500"/>
          <p14:tracePt t="68697" x="2127250" y="4254500"/>
          <p14:tracePt t="68714" x="2108200" y="4254500"/>
          <p14:tracePt t="68730" x="2076450" y="4254500"/>
          <p14:tracePt t="68747" x="2038350" y="4254500"/>
          <p14:tracePt t="68763" x="1993900" y="4254500"/>
          <p14:tracePt t="68780" x="1962150" y="4254500"/>
          <p14:tracePt t="68796" x="1924050" y="4254500"/>
          <p14:tracePt t="68813" x="1885950" y="4254500"/>
          <p14:tracePt t="68830" x="1860550" y="4254500"/>
          <p14:tracePt t="68847" x="1847850" y="4254500"/>
          <p14:tracePt t="68863" x="1841500" y="4254500"/>
          <p14:tracePt t="68992" x="1841500" y="4248150"/>
          <p14:tracePt t="69560" x="1790700" y="4248150"/>
          <p14:tracePt t="69572" x="1720850" y="4248150"/>
          <p14:tracePt t="69573" x="1638300" y="4248150"/>
          <p14:tracePt t="69581" x="1454150" y="4248150"/>
          <p14:tracePt t="69597" x="1339850" y="4248150"/>
          <p14:tracePt t="69615" x="1276350" y="4248150"/>
          <p14:tracePt t="69630" x="1270000" y="4248150"/>
          <p14:tracePt t="69647" x="1263650" y="4248150"/>
          <p14:tracePt t="69960" x="1276350" y="4248150"/>
          <p14:tracePt t="69976" x="1301750" y="4248150"/>
          <p14:tracePt t="69984" x="1339850" y="4248150"/>
          <p14:tracePt t="69996" x="1390650" y="4248150"/>
          <p14:tracePt t="70000" x="1504950" y="4260850"/>
          <p14:tracePt t="70013" x="1581150" y="4260850"/>
          <p14:tracePt t="70030" x="1619250" y="4260850"/>
          <p14:tracePt t="70047" x="1663700" y="4260850"/>
          <p14:tracePt t="70063" x="1733550" y="4260850"/>
          <p14:tracePt t="70081" x="1758950" y="4260850"/>
          <p14:tracePt t="70097" x="1784350" y="4260850"/>
          <p14:tracePt t="70113" x="1803400" y="4260850"/>
          <p14:tracePt t="70130" x="1835150" y="4260850"/>
          <p14:tracePt t="70147" x="1866900" y="4260850"/>
          <p14:tracePt t="70163" x="1898650" y="4260850"/>
          <p14:tracePt t="70180" x="1943100" y="4260850"/>
          <p14:tracePt t="70196" x="1968500" y="4248150"/>
          <p14:tracePt t="70213" x="1993900" y="4248150"/>
          <p14:tracePt t="70230" x="2006600" y="4248150"/>
          <p14:tracePt t="70264" x="2012950" y="4248150"/>
          <p14:tracePt t="70265" x="2019300" y="4248150"/>
          <p14:tracePt t="70281" x="2025650" y="4248150"/>
          <p14:tracePt t="70297" x="2038350" y="4248150"/>
          <p14:tracePt t="70313" x="2070100" y="4248150"/>
          <p14:tracePt t="70330" x="2082800" y="4241800"/>
          <p14:tracePt t="70346" x="2101850" y="4235450"/>
          <p14:tracePt t="70363" x="2120900" y="4235450"/>
          <p14:tracePt t="70380" x="2133600" y="4235450"/>
          <p14:tracePt t="70397" x="2146300" y="4235450"/>
          <p14:tracePt t="70413" x="2152650" y="4229100"/>
          <p14:tracePt t="70430" x="2159000" y="4229100"/>
          <p14:tracePt t="70446" x="2165350" y="4229100"/>
          <p14:tracePt t="70463" x="2171700" y="4229100"/>
          <p14:tracePt t="70585" x="2184400" y="4229100"/>
          <p14:tracePt t="70592" x="2190750" y="4229100"/>
          <p14:tracePt t="70616" x="2197100" y="4229100"/>
          <p14:tracePt t="70632" x="2203450" y="4222750"/>
          <p14:tracePt t="70800" x="2190750" y="4222750"/>
          <p14:tracePt t="70808" x="2171700" y="4222750"/>
          <p14:tracePt t="70816" x="2108200" y="4222750"/>
          <p14:tracePt t="70830" x="2032000" y="4222750"/>
          <p14:tracePt t="70846" x="1955800" y="4222750"/>
          <p14:tracePt t="70846" x="1936750" y="4222750"/>
          <p14:tracePt t="70864" x="1835150" y="4235450"/>
          <p14:tracePt t="70880" x="1701800" y="4260850"/>
          <p14:tracePt t="70897" x="1587500" y="4273550"/>
          <p14:tracePt t="70913" x="1485900" y="4286250"/>
          <p14:tracePt t="70930" x="1409700" y="4292600"/>
          <p14:tracePt t="70946" x="1327150" y="4305300"/>
          <p14:tracePt t="70963" x="1276350" y="4305300"/>
          <p14:tracePt t="70980" x="1219200" y="4305300"/>
          <p14:tracePt t="70997" x="1187450" y="4305300"/>
          <p14:tracePt t="71013" x="1174750" y="4305300"/>
          <p14:tracePt t="71030" x="1168400" y="4305300"/>
          <p14:tracePt t="71408" x="1174750" y="4305300"/>
          <p14:tracePt t="71424" x="1181100" y="4305300"/>
          <p14:tracePt t="71439" x="1187450" y="4305300"/>
          <p14:tracePt t="71452" x="1200150" y="4305300"/>
          <p14:tracePt t="71463" x="1212850" y="4305300"/>
          <p14:tracePt t="71464" x="1225550" y="4305300"/>
          <p14:tracePt t="71480" x="1244600" y="4305300"/>
          <p14:tracePt t="71496" x="1276350" y="4305300"/>
          <p14:tracePt t="71513" x="1339850" y="4305300"/>
          <p14:tracePt t="71530" x="1422400" y="4305300"/>
          <p14:tracePt t="71546" x="1536700" y="4305300"/>
          <p14:tracePt t="71563" x="1676400" y="4305300"/>
          <p14:tracePt t="71579" x="1803400" y="4305300"/>
          <p14:tracePt t="71596" x="1873250" y="4305300"/>
          <p14:tracePt t="71613" x="1974850" y="4305300"/>
          <p14:tracePt t="71630" x="2063750" y="4305300"/>
          <p14:tracePt t="71646" x="2127250" y="4305300"/>
          <p14:tracePt t="71646" x="2139950" y="4305300"/>
          <p14:tracePt t="71664" x="2165350" y="4305300"/>
          <p14:tracePt t="71680" x="2184400" y="4305300"/>
          <p14:tracePt t="71696" x="2190750" y="4305300"/>
          <p14:tracePt t="71713" x="2197100" y="4305300"/>
          <p14:tracePt t="73232" x="2178050" y="4305300"/>
          <p14:tracePt t="73239" x="2159000" y="4311650"/>
          <p14:tracePt t="73246" x="2127250" y="4330700"/>
          <p14:tracePt t="73248" x="2089150" y="4356100"/>
          <p14:tracePt t="73264" x="2032000" y="4394200"/>
          <p14:tracePt t="73281" x="1962150" y="4438650"/>
          <p14:tracePt t="73297" x="1885950" y="4483100"/>
          <p14:tracePt t="73314" x="1784350" y="4533900"/>
          <p14:tracePt t="73329" x="1695450" y="4591050"/>
          <p14:tracePt t="73347" x="1612900" y="4622800"/>
          <p14:tracePt t="73363" x="1536700" y="4654550"/>
          <p14:tracePt t="73380" x="1492250" y="4667250"/>
          <p14:tracePt t="73396" x="1473200" y="4673600"/>
          <p14:tracePt t="73413" x="1460500" y="4679950"/>
          <p14:tracePt t="73480" x="1454150" y="4679950"/>
          <p14:tracePt t="73495" x="1428750" y="4686300"/>
          <p14:tracePt t="73505" x="1422400" y="4692650"/>
          <p14:tracePt t="73513" x="1409700" y="4705350"/>
          <p14:tracePt t="73529" x="1371600" y="4724400"/>
          <p14:tracePt t="73546" x="1346200" y="4737100"/>
          <p14:tracePt t="73563" x="1314450" y="4756150"/>
          <p14:tracePt t="73579" x="1289050" y="4768850"/>
          <p14:tracePt t="73597" x="1276350" y="4775200"/>
          <p14:tracePt t="73613" x="1270000" y="4775200"/>
          <p14:tracePt t="73880" x="1276350" y="4775200"/>
          <p14:tracePt t="73887" x="1339850" y="4775200"/>
          <p14:tracePt t="73897" x="1403350" y="4768850"/>
          <p14:tracePt t="73898" x="1549400" y="4768850"/>
          <p14:tracePt t="73913" x="1701800" y="4768850"/>
          <p14:tracePt t="73930" x="1835150" y="4768850"/>
          <p14:tracePt t="73946" x="1936750" y="4762500"/>
          <p14:tracePt t="73963" x="2000250" y="4756150"/>
          <p14:tracePt t="73980" x="2038350" y="4749800"/>
          <p14:tracePt t="73996" x="2057400" y="4749800"/>
          <p14:tracePt t="74013" x="2076450" y="4743450"/>
          <p14:tracePt t="74048" x="2082800" y="4743450"/>
          <p14:tracePt t="74048" x="2089150" y="4743450"/>
          <p14:tracePt t="74064" x="2095500" y="4737100"/>
          <p14:tracePt t="74080" x="2108200" y="4737100"/>
          <p14:tracePt t="74096" x="2120900" y="4737100"/>
          <p14:tracePt t="74113" x="2133600" y="4730750"/>
          <p14:tracePt t="74130" x="2146300" y="4730750"/>
          <p14:tracePt t="74146" x="2159000" y="4730750"/>
          <p14:tracePt t="74163" x="2165350" y="4730750"/>
          <p14:tracePt t="74179" x="2171700" y="4730750"/>
          <p14:tracePt t="74196" x="2178050" y="4730750"/>
          <p14:tracePt t="74240" x="2184400" y="4730750"/>
          <p14:tracePt t="74255" x="2190750" y="4730750"/>
          <p14:tracePt t="74264" x="2197100" y="4724400"/>
          <p14:tracePt t="74264" x="2203450" y="4724400"/>
          <p14:tracePt t="74280" x="2209800" y="4724400"/>
          <p14:tracePt t="74296" x="2209800" y="4718050"/>
          <p14:tracePt t="74496" x="2197100" y="4718050"/>
          <p14:tracePt t="74503" x="2178050" y="4718050"/>
          <p14:tracePt t="74511" x="2133600" y="4718050"/>
          <p14:tracePt t="74522" x="2101850" y="4718050"/>
          <p14:tracePt t="74530" x="1993900" y="4718050"/>
          <p14:tracePt t="74546" x="1879600" y="4718050"/>
          <p14:tracePt t="74563" x="1803400" y="4718050"/>
          <p14:tracePt t="74580" x="1752600" y="4718050"/>
          <p14:tracePt t="74596" x="1708150" y="4718050"/>
          <p14:tracePt t="74613" x="1676400" y="4718050"/>
          <p14:tracePt t="74630" x="1651000" y="4718050"/>
          <p14:tracePt t="74646" x="1619250" y="4718050"/>
          <p14:tracePt t="74664" x="1581150" y="4718050"/>
          <p14:tracePt t="74680" x="1555750" y="4718050"/>
          <p14:tracePt t="74696" x="1524000" y="4718050"/>
          <p14:tracePt t="74713" x="1485900" y="4718050"/>
          <p14:tracePt t="74729" x="1447800" y="4718050"/>
          <p14:tracePt t="74746" x="1409700" y="4718050"/>
          <p14:tracePt t="74763" x="1390650" y="4718050"/>
          <p14:tracePt t="74779" x="1358900" y="4718050"/>
          <p14:tracePt t="74796" x="1352550" y="4718050"/>
          <p14:tracePt t="74848" x="1346200" y="4718050"/>
          <p14:tracePt t="75511" x="1358900" y="4718050"/>
          <p14:tracePt t="75522" x="1371600" y="4718050"/>
          <p14:tracePt t="75523" x="1384300" y="4718050"/>
          <p14:tracePt t="75530" x="1422400" y="4718050"/>
          <p14:tracePt t="75547" x="1479550" y="4718050"/>
          <p14:tracePt t="75564" x="1543050" y="4718050"/>
          <p14:tracePt t="75580" x="1619250" y="4718050"/>
          <p14:tracePt t="75596" x="1695450" y="4718050"/>
          <p14:tracePt t="75613" x="1771650" y="4718050"/>
          <p14:tracePt t="75629" x="1828800" y="4718050"/>
          <p14:tracePt t="75646" x="1885950" y="4718050"/>
          <p14:tracePt t="75663" x="1930400" y="4718050"/>
          <p14:tracePt t="75680" x="1955800" y="4718050"/>
          <p14:tracePt t="75696" x="1974850" y="4718050"/>
          <p14:tracePt t="75713" x="1987550" y="4718050"/>
          <p14:tracePt t="75729" x="2012950" y="4718050"/>
          <p14:tracePt t="75746" x="2044700" y="4718050"/>
          <p14:tracePt t="75763" x="2076450" y="4718050"/>
          <p14:tracePt t="75780" x="2108200" y="4718050"/>
          <p14:tracePt t="75796" x="2146300" y="4718050"/>
          <p14:tracePt t="75813" x="2184400" y="4718050"/>
          <p14:tracePt t="75830" x="2216150" y="4718050"/>
          <p14:tracePt t="75846" x="2260600" y="4718050"/>
          <p14:tracePt t="75864" x="2266950" y="4718050"/>
          <p14:tracePt t="75904" x="2273300" y="4718050"/>
          <p14:tracePt t="75913" x="2286000" y="4718050"/>
          <p14:tracePt t="75929" x="2311400" y="4718050"/>
          <p14:tracePt t="75930" x="2349500" y="4718050"/>
          <p14:tracePt t="75946" x="2387600" y="4718050"/>
          <p14:tracePt t="75963" x="2432050" y="4718050"/>
          <p14:tracePt t="75980" x="2470150" y="4718050"/>
          <p14:tracePt t="75996" x="2508250" y="4718050"/>
          <p14:tracePt t="76013" x="2540000" y="4718050"/>
          <p14:tracePt t="76029" x="2571750" y="4718050"/>
          <p14:tracePt t="76046" x="2597150" y="4718050"/>
          <p14:tracePt t="76063" x="2628900" y="4718050"/>
          <p14:tracePt t="76080" x="2641600" y="4718050"/>
          <p14:tracePt t="76097" x="2660650" y="4718050"/>
          <p14:tracePt t="76113" x="2673350" y="4718050"/>
          <p14:tracePt t="76129" x="2679700" y="4718050"/>
          <p14:tracePt t="76146" x="2692400" y="4718050"/>
          <p14:tracePt t="76163" x="2698750" y="4718050"/>
          <p14:tracePt t="76179" x="2711450" y="4718050"/>
          <p14:tracePt t="76196" x="2717800" y="4718050"/>
          <p14:tracePt t="76213" x="2730500" y="4718050"/>
          <p14:tracePt t="76229" x="2749550" y="4718050"/>
          <p14:tracePt t="76246" x="2762250" y="4718050"/>
          <p14:tracePt t="76263" x="2787650" y="4718050"/>
          <p14:tracePt t="76280" x="2800350" y="4718050"/>
          <p14:tracePt t="76296" x="2813050" y="4718050"/>
          <p14:tracePt t="76313" x="2825750" y="4718050"/>
          <p14:tracePt t="76329" x="2844800" y="4718050"/>
          <p14:tracePt t="76346" x="2857500" y="4718050"/>
          <p14:tracePt t="76364" x="2895600" y="4718050"/>
          <p14:tracePt t="76380" x="2927350" y="4718050"/>
          <p14:tracePt t="76396" x="2965450" y="4718050"/>
          <p14:tracePt t="76413" x="3009900" y="4718050"/>
          <p14:tracePt t="76429" x="3048000" y="4718050"/>
          <p14:tracePt t="76446" x="3073400" y="4718050"/>
          <p14:tracePt t="76463" x="3111500" y="4718050"/>
          <p14:tracePt t="76480" x="3136900" y="4718050"/>
          <p14:tracePt t="76496" x="3162300" y="4718050"/>
          <p14:tracePt t="76513" x="3187700" y="4718050"/>
          <p14:tracePt t="76529" x="3206750" y="4718050"/>
          <p14:tracePt t="76546" x="3225800" y="4718050"/>
          <p14:tracePt t="76563" x="3244850" y="4718050"/>
          <p14:tracePt t="76579" x="3257550" y="4718050"/>
          <p14:tracePt t="76596" x="3270250" y="4718050"/>
          <p14:tracePt t="76815" x="3251200" y="4718050"/>
          <p14:tracePt t="76823" x="3219450" y="4718050"/>
          <p14:tracePt t="76830" x="3124200" y="4718050"/>
          <p14:tracePt t="76847" x="3060700" y="4718050"/>
          <p14:tracePt t="76848" x="2965450" y="4718050"/>
          <p14:tracePt t="76863" x="2698750" y="4718050"/>
          <p14:tracePt t="76879" x="2540000" y="4718050"/>
          <p14:tracePt t="76897" x="2387600" y="4724400"/>
          <p14:tracePt t="76913" x="2235200" y="4749800"/>
          <p14:tracePt t="76930" x="2101850" y="4756150"/>
          <p14:tracePt t="76946" x="1993900" y="4775200"/>
          <p14:tracePt t="76963" x="1924050" y="4787900"/>
          <p14:tracePt t="76979" x="1866900" y="4794250"/>
          <p14:tracePt t="76996" x="1835150" y="4794250"/>
          <p14:tracePt t="77013" x="1809750" y="4794250"/>
          <p14:tracePt t="77030" x="1797050" y="4794250"/>
          <p14:tracePt t="77046" x="1771650" y="4800600"/>
          <p14:tracePt t="77063" x="1739900" y="4806950"/>
          <p14:tracePt t="77080" x="1701800" y="4806950"/>
          <p14:tracePt t="77096" x="1676400" y="4813300"/>
          <p14:tracePt t="77113" x="1651000" y="4819650"/>
          <p14:tracePt t="77130" x="1631950" y="4819650"/>
          <p14:tracePt t="77146" x="1619250" y="4819650"/>
          <p14:tracePt t="77183" x="1612900" y="4819650"/>
          <p14:tracePt t="77231" x="1606550" y="4819650"/>
          <p14:tracePt t="77239" x="1600200" y="4819650"/>
          <p14:tracePt t="77247" x="1587500" y="4819650"/>
          <p14:tracePt t="77263" x="1574800" y="4819650"/>
          <p14:tracePt t="77264" x="1555750" y="4819650"/>
          <p14:tracePt t="77280" x="1536700" y="4819650"/>
          <p14:tracePt t="77296" x="1524000" y="4813300"/>
          <p14:tracePt t="77312" x="1511300" y="4806950"/>
          <p14:tracePt t="77330" x="1504950" y="4806950"/>
          <p14:tracePt t="77346" x="1498600" y="4800600"/>
          <p14:tracePt t="77363" x="1492250" y="4800600"/>
          <p14:tracePt t="77648" x="1504950" y="4800600"/>
          <p14:tracePt t="77663" x="1536700" y="4800600"/>
          <p14:tracePt t="77664" x="1600200" y="4800600"/>
          <p14:tracePt t="77682" x="1663700" y="4800600"/>
          <p14:tracePt t="77695" x="1727200" y="4800600"/>
          <p14:tracePt t="77712" x="1752600" y="4800600"/>
          <p14:tracePt t="77730" x="1784350" y="4800600"/>
          <p14:tracePt t="77746" x="1809750" y="4800600"/>
          <p14:tracePt t="77763" x="1841500" y="4800600"/>
          <p14:tracePt t="77779" x="1873250" y="4800600"/>
          <p14:tracePt t="77796" x="1911350" y="4800600"/>
          <p14:tracePt t="77813" x="1943100" y="4800600"/>
          <p14:tracePt t="77830" x="1987550" y="4800600"/>
          <p14:tracePt t="77846" x="2044700" y="4800600"/>
          <p14:tracePt t="77864" x="2070100" y="4800600"/>
          <p14:tracePt t="77880" x="2089150" y="4800600"/>
          <p14:tracePt t="77896" x="2114550" y="4800600"/>
          <p14:tracePt t="77912" x="2133600" y="4800600"/>
          <p14:tracePt t="77929" x="2152650" y="4800600"/>
          <p14:tracePt t="77946" x="2171700" y="4800600"/>
          <p14:tracePt t="77963" x="2184400" y="4800600"/>
          <p14:tracePt t="77979" x="2197100" y="4800600"/>
          <p14:tracePt t="77996" x="2209800" y="4800600"/>
          <p14:tracePt t="78013" x="2222500" y="4800600"/>
          <p14:tracePt t="78030" x="2228850" y="4800600"/>
          <p14:tracePt t="78046" x="2235200" y="4800600"/>
          <p14:tracePt t="78319" x="2241550" y="4800600"/>
          <p14:tracePt t="78327" x="2247900" y="4800600"/>
          <p14:tracePt t="78339" x="2254250" y="4800600"/>
          <p14:tracePt t="78354" x="2260600" y="4800600"/>
          <p14:tracePt t="78366" x="2266950" y="4800600"/>
          <p14:tracePt t="78455" x="2279650" y="4800600"/>
          <p14:tracePt t="78471" x="2292350" y="4800600"/>
          <p14:tracePt t="78479" x="2298700" y="4800600"/>
          <p14:tracePt t="78480" x="2317750" y="4800600"/>
          <p14:tracePt t="78495" x="2349500" y="4800600"/>
          <p14:tracePt t="78513" x="2387600" y="4800600"/>
          <p14:tracePt t="78529" x="2425700" y="4800600"/>
          <p14:tracePt t="78546" x="2476500" y="4800600"/>
          <p14:tracePt t="78562" x="2520950" y="4800600"/>
          <p14:tracePt t="78578" x="2559050" y="4800600"/>
          <p14:tracePt t="78595" x="2590800" y="4800600"/>
          <p14:tracePt t="78611" x="2616200" y="4800600"/>
          <p14:tracePt t="78628" x="2647950" y="4800600"/>
          <p14:tracePt t="78645" x="2660650" y="4800600"/>
          <p14:tracePt t="78662" x="2679700" y="4800600"/>
          <p14:tracePt t="78678" x="2698750" y="4800600"/>
          <p14:tracePt t="78918" x="2673350" y="4794250"/>
          <p14:tracePt t="78926" x="2628900" y="4794250"/>
          <p14:tracePt t="78934" x="2527300" y="4794250"/>
          <p14:tracePt t="78946" x="2406650" y="4794250"/>
          <p14:tracePt t="78962" x="2292350" y="4794250"/>
          <p14:tracePt t="78978" x="2222500" y="4794250"/>
          <p14:tracePt t="78995" x="2101850" y="4787900"/>
          <p14:tracePt t="79013" x="1993900" y="4775200"/>
          <p14:tracePt t="79029" x="1898650" y="4775200"/>
          <p14:tracePt t="79046" x="1809750" y="4775200"/>
          <p14:tracePt t="79063" x="1670050" y="4756150"/>
          <p14:tracePt t="79080" x="1562100" y="4743450"/>
          <p14:tracePt t="79096" x="1549400" y="4743450"/>
          <p14:tracePt t="79135" x="1524000" y="4743450"/>
          <p14:tracePt t="79140" x="1511300" y="4743450"/>
          <p14:tracePt t="79146" x="1466850" y="4743450"/>
          <p14:tracePt t="79163" x="1441450" y="4743450"/>
          <p14:tracePt t="79179" x="1428750" y="4743450"/>
          <p14:tracePt t="79196" x="1422400" y="4743450"/>
          <p14:tracePt t="79213" x="1416050" y="4743450"/>
          <p14:tracePt t="79229" x="1409700" y="4743450"/>
          <p14:tracePt t="79398" x="1416050" y="4743450"/>
          <p14:tracePt t="79406" x="1428750" y="4743450"/>
          <p14:tracePt t="79421" x="1441450" y="4743450"/>
          <p14:tracePt t="79422" x="1454150" y="4743450"/>
          <p14:tracePt t="79430" x="1492250" y="4743450"/>
          <p14:tracePt t="79445" x="1543050" y="4743450"/>
          <p14:tracePt t="79462" x="1555750" y="4743450"/>
          <p14:tracePt t="79479" x="1568450" y="4743450"/>
          <p14:tracePt t="79496" x="1593850" y="4743450"/>
          <p14:tracePt t="79513" x="1631950" y="4743450"/>
          <p14:tracePt t="79529" x="1682750" y="4743450"/>
          <p14:tracePt t="79546" x="1739900" y="4743450"/>
          <p14:tracePt t="79563" x="1790700" y="4743450"/>
          <p14:tracePt t="79580" x="1835150" y="4743450"/>
          <p14:tracePt t="79596" x="1866900" y="4743450"/>
          <p14:tracePt t="79613" x="1911350" y="4743450"/>
          <p14:tracePt t="79629" x="1943100" y="4743450"/>
          <p14:tracePt t="79646" x="1981200" y="4743450"/>
          <p14:tracePt t="79663" x="2038350" y="4743450"/>
          <p14:tracePt t="79679" x="2082800" y="4743450"/>
          <p14:tracePt t="79696" x="2114550" y="4743450"/>
          <p14:tracePt t="79713" x="2133600" y="4743450"/>
          <p14:tracePt t="79729" x="2152650" y="4743450"/>
          <p14:tracePt t="79746" x="2171700" y="4743450"/>
          <p14:tracePt t="79763" x="2178050" y="4743450"/>
          <p14:tracePt t="79779" x="2197100" y="4743450"/>
          <p14:tracePt t="79795" x="2203450" y="4743450"/>
          <p14:tracePt t="79812" x="2209800" y="4743450"/>
          <p14:tracePt t="79829" x="2222500" y="4743450"/>
          <p14:tracePt t="81657" x="0" y="0"/>
        </p14:tracePtLst>
        <p14:tracePtLst>
          <p14:tracePt t="103061" x="2222500" y="4743450"/>
          <p14:tracePt t="103201" x="2254250" y="4718050"/>
          <p14:tracePt t="103209" x="2311400" y="4686300"/>
          <p14:tracePt t="103217" x="2368550" y="4654550"/>
          <p14:tracePt t="103224" x="2451100" y="4610100"/>
          <p14:tracePt t="103233" x="2628900" y="4540250"/>
          <p14:tracePt t="103257" x="2774950" y="4483100"/>
          <p14:tracePt t="103273" x="2889250" y="4432300"/>
          <p14:tracePt t="103282" x="2933700" y="4406900"/>
          <p14:tracePt t="103304" x="2952750" y="4387850"/>
          <p14:tracePt t="103320" x="2971800" y="4368800"/>
          <p14:tracePt t="103337" x="2997200" y="4330700"/>
          <p14:tracePt t="103352" x="3048000" y="4267200"/>
          <p14:tracePt t="103365" x="3149600" y="4171950"/>
          <p14:tracePt t="103381" x="3276600" y="4070350"/>
          <p14:tracePt t="103398" x="3409950" y="3968750"/>
          <p14:tracePt t="103414" x="3498850" y="3886200"/>
          <p14:tracePt t="103431" x="3568700" y="3797300"/>
          <p14:tracePt t="103448" x="3632200" y="3644900"/>
          <p14:tracePt t="103465" x="3651250" y="3524250"/>
          <p14:tracePt t="103481" x="3651250" y="3403600"/>
          <p14:tracePt t="103498" x="3651250" y="3321050"/>
          <p14:tracePt t="103514" x="3619500" y="3244850"/>
          <p14:tracePt t="103531" x="3562350" y="3181350"/>
          <p14:tracePt t="103548" x="3479800" y="3130550"/>
          <p14:tracePt t="103564" x="3359150" y="3092450"/>
          <p14:tracePt t="103581" x="3238500" y="3073400"/>
          <p14:tracePt t="103597" x="3067050" y="3060700"/>
          <p14:tracePt t="103614" x="2882900" y="3060700"/>
          <p14:tracePt t="103631" x="2711450" y="3060700"/>
          <p14:tracePt t="103647" x="2470150" y="3060700"/>
          <p14:tracePt t="103665" x="2330450" y="3060700"/>
          <p14:tracePt t="103681" x="2216150" y="3079750"/>
          <p14:tracePt t="103698" x="2082800" y="3117850"/>
          <p14:tracePt t="103714" x="1993900" y="3149600"/>
          <p14:tracePt t="103731" x="1879600" y="3213100"/>
          <p14:tracePt t="103747" x="1727200" y="3302000"/>
          <p14:tracePt t="103764" x="1657350" y="3346450"/>
          <p14:tracePt t="103781" x="1619250" y="3371850"/>
          <p14:tracePt t="103798" x="1562100" y="3429000"/>
          <p14:tracePt t="103814" x="1517650" y="3479800"/>
          <p14:tracePt t="103831" x="1466850" y="3549650"/>
          <p14:tracePt t="103848" x="1428750" y="3632200"/>
          <p14:tracePt t="103865" x="1422400" y="3708400"/>
          <p14:tracePt t="103881" x="1422400" y="3797300"/>
          <p14:tracePt t="103898" x="1422400" y="3873500"/>
          <p14:tracePt t="103914" x="1435100" y="3956050"/>
          <p14:tracePt t="103931" x="1466850" y="4038600"/>
          <p14:tracePt t="103948" x="1485900" y="4114800"/>
          <p14:tracePt t="103964" x="1530350" y="4197350"/>
          <p14:tracePt t="103981" x="1574800" y="4260850"/>
          <p14:tracePt t="103998" x="1638300" y="4330700"/>
          <p14:tracePt t="104014" x="1746250" y="4394200"/>
          <p14:tracePt t="104031" x="1892300" y="4457700"/>
          <p14:tracePt t="104047" x="2146300" y="4527550"/>
          <p14:tracePt t="104065" x="2343150" y="4559300"/>
          <p14:tracePt t="104081" x="2527300" y="4565650"/>
          <p14:tracePt t="104098" x="2705100" y="4565650"/>
          <p14:tracePt t="104114" x="2908300" y="4552950"/>
          <p14:tracePt t="104131" x="3136900" y="4521200"/>
          <p14:tracePt t="104147" x="3365500" y="4451350"/>
          <p14:tracePt t="104165" x="3543300" y="4387850"/>
          <p14:tracePt t="104181" x="3695700" y="4311650"/>
          <p14:tracePt t="104198" x="3841750" y="4229100"/>
          <p14:tracePt t="104214" x="3956050" y="4146550"/>
          <p14:tracePt t="104231" x="4064000" y="4076700"/>
          <p14:tracePt t="104248" x="4133850" y="3994150"/>
          <p14:tracePt t="104265" x="4152900" y="3943350"/>
          <p14:tracePt t="104281" x="4152900" y="3892550"/>
          <p14:tracePt t="104298" x="4152900" y="3854450"/>
          <p14:tracePt t="104314" x="4127500" y="3790950"/>
          <p14:tracePt t="104331" x="4070350" y="3714750"/>
          <p14:tracePt t="104348" x="4019550" y="3644900"/>
          <p14:tracePt t="104365" x="3962400" y="3575050"/>
          <p14:tracePt t="104381" x="3873500" y="3505200"/>
          <p14:tracePt t="104398" x="3765550" y="3441700"/>
          <p14:tracePt t="104414" x="3600450" y="3378200"/>
          <p14:tracePt t="104431" x="3435350" y="3333750"/>
          <p14:tracePt t="104447" x="3149600" y="3295650"/>
          <p14:tracePt t="104465" x="2971800" y="3276600"/>
          <p14:tracePt t="104481" x="2794000" y="3257550"/>
          <p14:tracePt t="104498" x="2781300" y="3257550"/>
          <p14:tracePt t="104514" x="2609850" y="3276600"/>
          <p14:tracePt t="104531" x="2419350" y="3314700"/>
          <p14:tracePt t="104547" x="2222500" y="3378200"/>
          <p14:tracePt t="104564" x="2057400" y="3441700"/>
          <p14:tracePt t="104581" x="1924050" y="3524250"/>
          <p14:tracePt t="104598" x="1758950" y="3613150"/>
          <p14:tracePt t="104614" x="1619250" y="3695700"/>
          <p14:tracePt t="104631" x="1498600" y="3771900"/>
          <p14:tracePt t="104647" x="1435100" y="3810000"/>
          <p14:tracePt t="104665" x="1390650" y="3867150"/>
          <p14:tracePt t="104681" x="1365250" y="3924300"/>
          <p14:tracePt t="104698" x="1352550" y="3994150"/>
          <p14:tracePt t="104714" x="1352550" y="4057650"/>
          <p14:tracePt t="104731" x="1352550" y="4127500"/>
          <p14:tracePt t="104748" x="1352550" y="4191000"/>
          <p14:tracePt t="104764" x="1365250" y="4222750"/>
          <p14:tracePt t="104781" x="1416050" y="4267200"/>
          <p14:tracePt t="104798" x="1485900" y="4330700"/>
          <p14:tracePt t="104814" x="1606550" y="4387850"/>
          <p14:tracePt t="104831" x="1765300" y="4438650"/>
          <p14:tracePt t="104847" x="2184400" y="4483100"/>
          <p14:tracePt t="104865" x="2540000" y="4483100"/>
          <p14:tracePt t="104881" x="2895600" y="4438650"/>
          <p14:tracePt t="104898" x="3098800" y="4381500"/>
          <p14:tracePt t="104914" x="3257550" y="4324350"/>
          <p14:tracePt t="104931" x="3378200" y="4260850"/>
          <p14:tracePt t="104947" x="3473450" y="4184650"/>
          <p14:tracePt t="104964" x="3543300" y="4108450"/>
          <p14:tracePt t="104981" x="3619500" y="3994150"/>
          <p14:tracePt t="104997" x="3695700" y="3873500"/>
          <p14:tracePt t="105015" x="3752850" y="3778250"/>
          <p14:tracePt t="105031" x="3797300" y="3695700"/>
          <p14:tracePt t="105031" x="3803650" y="3670300"/>
          <p14:tracePt t="105049" x="3810000" y="3625850"/>
          <p14:tracePt t="105065" x="3816350" y="3594100"/>
          <p14:tracePt t="105081" x="3803650" y="3543300"/>
          <p14:tracePt t="105098" x="3727450" y="3460750"/>
          <p14:tracePt t="105114" x="3600450" y="3390900"/>
          <p14:tracePt t="105131" x="3384550" y="3289300"/>
          <p14:tracePt t="105148" x="3105150" y="3175000"/>
          <p14:tracePt t="105164" x="2965450" y="3111500"/>
          <p14:tracePt t="105181" x="2705100" y="3035300"/>
          <p14:tracePt t="105197" x="2546350" y="2990850"/>
          <p14:tracePt t="105214" x="2419350" y="2959100"/>
          <p14:tracePt t="105231" x="2279650" y="2959100"/>
          <p14:tracePt t="105248" x="2063750" y="2978150"/>
          <p14:tracePt t="105265" x="1898650" y="3035300"/>
          <p14:tracePt t="105281" x="1733550" y="3111500"/>
          <p14:tracePt t="105297" x="1587500" y="3200400"/>
          <p14:tracePt t="105315" x="1441450" y="3295650"/>
          <p14:tracePt t="105331" x="1346200" y="3365500"/>
          <p14:tracePt t="105348" x="1320800" y="3384550"/>
          <p14:tracePt t="105364" x="1263650" y="3454400"/>
          <p14:tracePt t="105381" x="1200150" y="3549650"/>
          <p14:tracePt t="105397" x="1174750" y="3638550"/>
          <p14:tracePt t="105414" x="1162050" y="3727450"/>
          <p14:tracePt t="105431" x="1155700" y="3816350"/>
          <p14:tracePt t="105448" x="1162050" y="3937000"/>
          <p14:tracePt t="105464" x="1187450" y="4025900"/>
          <p14:tracePt t="105481" x="1206500" y="4108450"/>
          <p14:tracePt t="105497" x="1250950" y="4197350"/>
          <p14:tracePt t="105514" x="1289050" y="4286250"/>
          <p14:tracePt t="105531" x="1333500" y="4368800"/>
          <p14:tracePt t="105548" x="1390650" y="4451350"/>
          <p14:tracePt t="105564" x="1454150" y="4514850"/>
          <p14:tracePt t="105581" x="1574800" y="4578350"/>
          <p14:tracePt t="105597" x="1739900" y="4622800"/>
          <p14:tracePt t="105614" x="2057400" y="4660900"/>
          <p14:tracePt t="105631" x="2457450" y="4692650"/>
          <p14:tracePt t="105648" x="2889250" y="4711700"/>
          <p14:tracePt t="105663" x="3556000" y="4711700"/>
          <p14:tracePt t="105681" x="4057650" y="4705350"/>
          <p14:tracePt t="105698" x="4413250" y="4648200"/>
          <p14:tracePt t="105715" x="4730750" y="4559300"/>
          <p14:tracePt t="105731" x="4889500" y="4476750"/>
          <p14:tracePt t="105748" x="5048250" y="4368800"/>
          <p14:tracePt t="105764" x="5168900" y="4279900"/>
          <p14:tracePt t="105781" x="5270500" y="4197350"/>
          <p14:tracePt t="105798" x="5327650" y="4140200"/>
          <p14:tracePt t="105815" x="5378450" y="4089400"/>
          <p14:tracePt t="105831" x="5384800" y="4070350"/>
          <p14:tracePt t="105831" x="5397500" y="4051300"/>
          <p14:tracePt t="105849" x="5403850" y="4032250"/>
          <p14:tracePt t="105864" x="5403850" y="4013200"/>
          <p14:tracePt t="105881" x="5403850" y="3994150"/>
          <p14:tracePt t="105897" x="5403850" y="3968750"/>
          <p14:tracePt t="105914" x="5384800" y="3937000"/>
          <p14:tracePt t="105931" x="5353050" y="3898900"/>
          <p14:tracePt t="105948" x="5276850" y="3848100"/>
          <p14:tracePt t="105964" x="5143500" y="3765550"/>
          <p14:tracePt t="105981" x="5003800" y="3702050"/>
          <p14:tracePt t="105998" x="4819650" y="3632200"/>
          <p14:tracePt t="106015" x="4667250" y="3581400"/>
          <p14:tracePt t="106031" x="4476750" y="3530600"/>
          <p14:tracePt t="106031" x="4375150" y="3505200"/>
          <p14:tracePt t="106049" x="4152900" y="3467100"/>
          <p14:tracePt t="106064" x="3994150" y="3429000"/>
          <p14:tracePt t="106081" x="3810000" y="3403600"/>
          <p14:tracePt t="106098" x="3594100" y="3371850"/>
          <p14:tracePt t="106114" x="3429000" y="3359150"/>
          <p14:tracePt t="106131" x="3263900" y="3359150"/>
          <p14:tracePt t="106147" x="3117850" y="3359150"/>
          <p14:tracePt t="106164" x="2997200" y="3359150"/>
          <p14:tracePt t="106181" x="2901950" y="3365500"/>
          <p14:tracePt t="106197" x="2870200" y="3371850"/>
          <p14:tracePt t="106214" x="2857500" y="3378200"/>
          <p14:tracePt t="106231" x="2851150" y="3378200"/>
          <p14:tracePt t="106441" x="2844800" y="3378200"/>
          <p14:tracePt t="106448" x="2736850" y="3378200"/>
          <p14:tracePt t="106457" x="2679700" y="3378200"/>
          <p14:tracePt t="106466" x="2508250" y="3378200"/>
          <p14:tracePt t="106481" x="2444750" y="3378200"/>
          <p14:tracePt t="106498" x="2279650" y="3397250"/>
          <p14:tracePt t="106514" x="2216150" y="3416300"/>
          <p14:tracePt t="106531" x="2108200" y="3454400"/>
          <p14:tracePt t="106547" x="2019300" y="3511550"/>
          <p14:tracePt t="106564" x="1949450" y="3568700"/>
          <p14:tracePt t="106581" x="1898650" y="3632200"/>
          <p14:tracePt t="106597" x="1847850" y="3695700"/>
          <p14:tracePt t="106614" x="1784350" y="3765550"/>
          <p14:tracePt t="106632" x="1733550" y="3841750"/>
          <p14:tracePt t="106647" x="1663700" y="3937000"/>
          <p14:tracePt t="106665" x="1631950" y="3981450"/>
          <p14:tracePt t="106681" x="1600200" y="4032250"/>
          <p14:tracePt t="106698" x="1587500" y="4076700"/>
          <p14:tracePt t="106714" x="1581150" y="4102100"/>
          <p14:tracePt t="106731" x="1574800" y="4133850"/>
          <p14:tracePt t="106747" x="1574800" y="4159250"/>
          <p14:tracePt t="106764" x="1574800" y="4184650"/>
          <p14:tracePt t="106781" x="1574800" y="4191000"/>
          <p14:tracePt t="106798" x="1574800" y="4203700"/>
          <p14:tracePt t="106814" x="1581150" y="4216400"/>
          <p14:tracePt t="106831" x="1587500" y="4216400"/>
          <p14:tracePt t="106847" x="1593850" y="4229100"/>
          <p14:tracePt t="106865" x="1606550" y="4235450"/>
          <p14:tracePt t="106881" x="1625600" y="4254500"/>
          <p14:tracePt t="106898" x="1670050" y="4267200"/>
          <p14:tracePt t="106914" x="1752600" y="4292600"/>
          <p14:tracePt t="106931" x="1866900" y="4330700"/>
          <p14:tracePt t="106947" x="2012950" y="4349750"/>
          <p14:tracePt t="106964" x="2127250" y="4362450"/>
          <p14:tracePt t="106981" x="2241550" y="4375150"/>
          <p14:tracePt t="106998" x="2343150" y="4381500"/>
          <p14:tracePt t="107014" x="2438400" y="4381500"/>
          <p14:tracePt t="107031" x="2546350" y="4381500"/>
          <p14:tracePt t="107047" x="2692400" y="4381500"/>
          <p14:tracePt t="107065" x="2781300" y="4381500"/>
          <p14:tracePt t="107081" x="2832100" y="4381500"/>
          <p14:tracePt t="107098" x="2882900" y="4381500"/>
          <p14:tracePt t="107114" x="2921000" y="4381500"/>
          <p14:tracePt t="107131" x="2940050" y="4381500"/>
          <p14:tracePt t="107147" x="2959100" y="4381500"/>
          <p14:tracePt t="107164" x="2978150" y="4381500"/>
          <p14:tracePt t="107181" x="2997200" y="4381500"/>
          <p14:tracePt t="107198" x="3016250" y="4381500"/>
          <p14:tracePt t="107214" x="3041650" y="4381500"/>
          <p14:tracePt t="107231" x="3073400" y="4381500"/>
          <p14:tracePt t="107247" x="3124200" y="4381500"/>
          <p14:tracePt t="107265" x="3162300" y="4381500"/>
          <p14:tracePt t="107281" x="3206750" y="4381500"/>
          <p14:tracePt t="107298" x="3244850" y="4381500"/>
          <p14:tracePt t="107314" x="3282950" y="4381500"/>
          <p14:tracePt t="107331" x="3308350" y="4381500"/>
          <p14:tracePt t="107348" x="3321050" y="4381500"/>
          <p14:tracePt t="107364" x="3333750" y="4381500"/>
          <p14:tracePt t="107400" x="3340100" y="4381500"/>
          <p14:tracePt t="107416" x="3346450" y="4381500"/>
          <p14:tracePt t="107423" x="3352800" y="4381500"/>
          <p14:tracePt t="107431" x="3359150" y="4381500"/>
          <p14:tracePt t="107447" x="3378200" y="4381500"/>
          <p14:tracePt t="107465" x="3397250" y="4381500"/>
          <p14:tracePt t="107481" x="3416300" y="4381500"/>
          <p14:tracePt t="107498" x="3429000" y="4381500"/>
          <p14:tracePt t="107514" x="3435350" y="4381500"/>
          <p14:tracePt t="107531" x="3441700" y="4381500"/>
          <p14:tracePt t="107547" x="3448050" y="4381500"/>
          <p14:tracePt t="108133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AC/DC </a:t>
            </a:r>
            <a:r>
              <a:rPr lang="en-US" dirty="0" smtClean="0"/>
              <a:t>Power Supply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1600199"/>
            <a:ext cx="8355506" cy="472146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Rectification</a:t>
            </a:r>
          </a:p>
          <a:p>
            <a:pPr lvl="1"/>
            <a:r>
              <a:rPr lang="en-US" dirty="0" smtClean="0"/>
              <a:t>Convert </a:t>
            </a:r>
            <a:r>
              <a:rPr lang="en-US" dirty="0"/>
              <a:t>the incoming AC line voltage </a:t>
            </a:r>
            <a:r>
              <a:rPr lang="en-US" dirty="0" smtClean="0"/>
              <a:t>to DC voltage</a:t>
            </a:r>
          </a:p>
          <a:p>
            <a:r>
              <a:rPr lang="en-US" dirty="0"/>
              <a:t>Voltage </a:t>
            </a:r>
            <a:r>
              <a:rPr lang="en-US" dirty="0" smtClean="0"/>
              <a:t>transformation</a:t>
            </a:r>
          </a:p>
          <a:p>
            <a:pPr lvl="1"/>
            <a:r>
              <a:rPr lang="en-US" dirty="0" smtClean="0"/>
              <a:t>Supply </a:t>
            </a:r>
            <a:r>
              <a:rPr lang="en-US" dirty="0"/>
              <a:t>the correct DC </a:t>
            </a:r>
            <a:r>
              <a:rPr lang="en-US" dirty="0" smtClean="0"/>
              <a:t>voltage level(s)</a:t>
            </a:r>
          </a:p>
          <a:p>
            <a:r>
              <a:rPr lang="en-US" dirty="0" smtClean="0"/>
              <a:t>Filtering </a:t>
            </a:r>
          </a:p>
          <a:p>
            <a:pPr lvl="1"/>
            <a:r>
              <a:rPr lang="en-US" dirty="0" smtClean="0"/>
              <a:t>Smooth </a:t>
            </a:r>
            <a:r>
              <a:rPr lang="en-US" dirty="0"/>
              <a:t>the ripple of the rectified </a:t>
            </a:r>
            <a:r>
              <a:rPr lang="en-US" dirty="0" smtClean="0"/>
              <a:t>voltage</a:t>
            </a:r>
          </a:p>
          <a:p>
            <a:r>
              <a:rPr lang="en-US" dirty="0" smtClean="0"/>
              <a:t>Regulation</a:t>
            </a:r>
          </a:p>
          <a:p>
            <a:pPr lvl="1"/>
            <a:r>
              <a:rPr lang="en-US" dirty="0" smtClean="0"/>
              <a:t>Control </a:t>
            </a:r>
            <a:r>
              <a:rPr lang="en-US" dirty="0"/>
              <a:t>the output voltage level to a </a:t>
            </a:r>
            <a:r>
              <a:rPr lang="en-US" dirty="0" smtClean="0"/>
              <a:t>constant value </a:t>
            </a:r>
            <a:r>
              <a:rPr lang="en-US" dirty="0"/>
              <a:t>irrespective of line, load and </a:t>
            </a:r>
            <a:r>
              <a:rPr lang="en-US" dirty="0" smtClean="0"/>
              <a:t>temperature changes</a:t>
            </a:r>
          </a:p>
          <a:p>
            <a:r>
              <a:rPr lang="en-US" dirty="0" smtClean="0"/>
              <a:t>Isolation </a:t>
            </a:r>
          </a:p>
          <a:p>
            <a:pPr lvl="1"/>
            <a:r>
              <a:rPr lang="en-US" dirty="0" smtClean="0"/>
              <a:t>Separate </a:t>
            </a:r>
            <a:r>
              <a:rPr lang="en-US" dirty="0"/>
              <a:t>electrically the output from the </a:t>
            </a:r>
            <a:r>
              <a:rPr lang="en-US" dirty="0" smtClean="0"/>
              <a:t>input voltage source</a:t>
            </a:r>
          </a:p>
          <a:p>
            <a:r>
              <a:rPr lang="en-US" dirty="0" smtClean="0"/>
              <a:t>Protection </a:t>
            </a:r>
          </a:p>
          <a:p>
            <a:pPr lvl="1"/>
            <a:r>
              <a:rPr lang="en-US" dirty="0" smtClean="0"/>
              <a:t>Prevent </a:t>
            </a:r>
            <a:r>
              <a:rPr lang="en-US" dirty="0"/>
              <a:t>damaging voltage surges </a:t>
            </a:r>
            <a:r>
              <a:rPr lang="en-US" dirty="0" smtClean="0"/>
              <a:t>from reaching </a:t>
            </a:r>
            <a:r>
              <a:rPr lang="en-US" dirty="0"/>
              <a:t>the output; provide back-up power or </a:t>
            </a:r>
            <a:r>
              <a:rPr lang="en-US" dirty="0" smtClean="0"/>
              <a:t>shut down </a:t>
            </a:r>
            <a:r>
              <a:rPr lang="en-US" dirty="0"/>
              <a:t>during a brown-out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949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3266"/>
    </mc:Choice>
    <mc:Fallback>
      <p:transition spd="slow" advTm="3432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772" x="2667000" y="1828800"/>
          <p14:tracePt t="6062" x="2647950" y="1828800"/>
          <p14:tracePt t="6070" x="2609850" y="1835150"/>
          <p14:tracePt t="6078" x="2508250" y="1866900"/>
          <p14:tracePt t="6094" x="2374900" y="1917700"/>
          <p14:tracePt t="6112" x="2336800" y="1936750"/>
          <p14:tracePt t="6113" x="2235200" y="1981200"/>
          <p14:tracePt t="6130" x="2114550" y="2019300"/>
          <p14:tracePt t="6146" x="1987550" y="2063750"/>
          <p14:tracePt t="6162" x="1873250" y="2101850"/>
          <p14:tracePt t="6178" x="1765300" y="2139950"/>
          <p14:tracePt t="6195" x="1657350" y="2165350"/>
          <p14:tracePt t="6212" x="1549400" y="2190750"/>
          <p14:tracePt t="6228" x="1466850" y="2203450"/>
          <p14:tracePt t="6245" x="1377950" y="2216150"/>
          <p14:tracePt t="6262" x="1320800" y="2216150"/>
          <p14:tracePt t="6278" x="1257300" y="2216150"/>
          <p14:tracePt t="6296" x="1200150" y="2216150"/>
          <p14:tracePt t="6311" x="1117600" y="2216150"/>
          <p14:tracePt t="6329" x="1028700" y="2216150"/>
          <p14:tracePt t="6345" x="952500" y="2216150"/>
          <p14:tracePt t="6362" x="869950" y="2203450"/>
          <p14:tracePt t="6378" x="787400" y="2190750"/>
          <p14:tracePt t="6395" x="730250" y="2171700"/>
          <p14:tracePt t="6411" x="692150" y="2159000"/>
          <p14:tracePt t="6454" x="685800" y="2159000"/>
          <p14:tracePt t="6486" x="685800" y="2152650"/>
          <p14:tracePt t="6502" x="679450" y="2146300"/>
          <p14:tracePt t="6510" x="673100" y="2146300"/>
          <p14:tracePt t="6518" x="666750" y="2139950"/>
          <p14:tracePt t="6526" x="660400" y="2127250"/>
          <p14:tracePt t="6528" x="641350" y="2108200"/>
          <p14:tracePt t="6545" x="609600" y="2070100"/>
          <p14:tracePt t="6562" x="577850" y="2032000"/>
          <p14:tracePt t="6578" x="546100" y="1993900"/>
          <p14:tracePt t="6595" x="520700" y="1968500"/>
          <p14:tracePt t="6611" x="488950" y="1949450"/>
          <p14:tracePt t="6629" x="469900" y="1930400"/>
          <p14:tracePt t="6629" x="463550" y="1924050"/>
          <p14:tracePt t="6646" x="457200" y="1917700"/>
          <p14:tracePt t="6870" x="450850" y="1917700"/>
          <p14:tracePt t="6878" x="450850" y="1892300"/>
          <p14:tracePt t="6902" x="450850" y="1885950"/>
          <p14:tracePt t="6910" x="450850" y="1873250"/>
          <p14:tracePt t="6942" x="450850" y="1866900"/>
          <p14:tracePt t="7591" x="450850" y="1854200"/>
          <p14:tracePt t="7599" x="450850" y="1847850"/>
          <p14:tracePt t="7615" x="450850" y="1835150"/>
          <p14:tracePt t="7631" x="450850" y="1828800"/>
          <p14:tracePt t="7631" x="450850" y="1822450"/>
          <p14:tracePt t="7647" x="450850" y="1816100"/>
          <p14:tracePt t="8542" x="488950" y="1816100"/>
          <p14:tracePt t="8549" x="520700" y="1816100"/>
          <p14:tracePt t="8558" x="546100" y="1816100"/>
          <p14:tracePt t="8566" x="609600" y="1816100"/>
          <p14:tracePt t="8579" x="679450" y="1828800"/>
          <p14:tracePt t="8596" x="768350" y="1841500"/>
          <p14:tracePt t="8613" x="844550" y="1860550"/>
          <p14:tracePt t="8628" x="908050" y="1879600"/>
          <p14:tracePt t="8645" x="965200" y="1898650"/>
          <p14:tracePt t="8662" x="990600" y="1911350"/>
          <p14:tracePt t="8679" x="1022350" y="1924050"/>
          <p14:tracePt t="8695" x="1054100" y="1936750"/>
          <p14:tracePt t="8712" x="1104900" y="1949450"/>
          <p14:tracePt t="8728" x="1181100" y="1968500"/>
          <p14:tracePt t="8745" x="1263650" y="1993900"/>
          <p14:tracePt t="8761" x="1352550" y="2012950"/>
          <p14:tracePt t="8778" x="1454150" y="2032000"/>
          <p14:tracePt t="8795" x="1543050" y="2051050"/>
          <p14:tracePt t="8812" x="1625600" y="2076450"/>
          <p14:tracePt t="8828" x="1682750" y="2095500"/>
          <p14:tracePt t="8845" x="1739900" y="2114550"/>
          <p14:tracePt t="8862" x="1765300" y="2127250"/>
          <p14:tracePt t="8878" x="1778000" y="2133600"/>
          <p14:tracePt t="8895" x="1797050" y="2139950"/>
          <p14:tracePt t="8912" x="1803400" y="2146300"/>
          <p14:tracePt t="8928" x="1809750" y="2146300"/>
          <p14:tracePt t="8945" x="1822450" y="2159000"/>
          <p14:tracePt t="8962" x="1835150" y="2165350"/>
          <p14:tracePt t="8979" x="1854200" y="2171700"/>
          <p14:tracePt t="8996" x="1873250" y="2184400"/>
          <p14:tracePt t="9013" x="1892300" y="2203450"/>
          <p14:tracePt t="9029" x="1917700" y="2216150"/>
          <p14:tracePt t="9029" x="1924050" y="2228850"/>
          <p14:tracePt t="9047" x="1943100" y="2235200"/>
          <p14:tracePt t="9063" x="1962150" y="2247900"/>
          <p14:tracePt t="9079" x="1981200" y="2266950"/>
          <p14:tracePt t="9096" x="2006600" y="2273300"/>
          <p14:tracePt t="9113" x="2032000" y="2286000"/>
          <p14:tracePt t="9129" x="2057400" y="2305050"/>
          <p14:tracePt t="9146" x="2127250" y="2317750"/>
          <p14:tracePt t="9162" x="2203450" y="2330450"/>
          <p14:tracePt t="9180" x="2330450" y="2355850"/>
          <p14:tracePt t="9196" x="2438400" y="2368550"/>
          <p14:tracePt t="9213" x="2565400" y="2374900"/>
          <p14:tracePt t="9229" x="2698750" y="2374900"/>
          <p14:tracePt t="9229" x="2749550" y="2374900"/>
          <p14:tracePt t="9247" x="2851150" y="2374900"/>
          <p14:tracePt t="9263" x="2946400" y="2374900"/>
          <p14:tracePt t="9279" x="3028950" y="2374900"/>
          <p14:tracePt t="9296" x="3105150" y="2374900"/>
          <p14:tracePt t="9312" x="3187700" y="2374900"/>
          <p14:tracePt t="9329" x="3270250" y="2374900"/>
          <p14:tracePt t="9346" x="3359150" y="2374900"/>
          <p14:tracePt t="9363" x="3448050" y="2374900"/>
          <p14:tracePt t="9379" x="3524250" y="2374900"/>
          <p14:tracePt t="9396" x="3600450" y="2374900"/>
          <p14:tracePt t="9412" x="3644900" y="2374900"/>
          <p14:tracePt t="9429" x="3683000" y="2374900"/>
          <p14:tracePt t="9446" x="3746500" y="2374900"/>
          <p14:tracePt t="9463" x="3810000" y="2374900"/>
          <p14:tracePt t="9479" x="3860800" y="2374900"/>
          <p14:tracePt t="9496" x="3917950" y="2374900"/>
          <p14:tracePt t="9512" x="3968750" y="2374900"/>
          <p14:tracePt t="9529" x="4013200" y="2362200"/>
          <p14:tracePt t="9546" x="4038600" y="2362200"/>
          <p14:tracePt t="9562" x="4064000" y="2355850"/>
          <p14:tracePt t="9579" x="4076700" y="2355850"/>
          <p14:tracePt t="9596" x="4083050" y="2349500"/>
          <p14:tracePt t="10159" x="4083050" y="2343150"/>
          <p14:tracePt t="10589" x="4102100" y="2343150"/>
          <p14:tracePt t="10598" x="4121150" y="2343150"/>
          <p14:tracePt t="10606" x="4133850" y="2343150"/>
          <p14:tracePt t="10614" x="4165600" y="2343150"/>
          <p14:tracePt t="10631" x="4178300" y="2343150"/>
          <p14:tracePt t="10631" x="4191000" y="2343150"/>
          <p14:tracePt t="10646" x="4210050" y="2343150"/>
          <p14:tracePt t="10663" x="4222750" y="2343150"/>
          <p14:tracePt t="10679" x="4235450" y="2343150"/>
          <p14:tracePt t="10696" x="4254500" y="2343150"/>
          <p14:tracePt t="10713" x="4273550" y="2343150"/>
          <p14:tracePt t="10729" x="4305300" y="2343150"/>
          <p14:tracePt t="10746" x="4343400" y="2343150"/>
          <p14:tracePt t="10763" x="4387850" y="2343150"/>
          <p14:tracePt t="10779" x="4425950" y="2343150"/>
          <p14:tracePt t="10796" x="4464050" y="2343150"/>
          <p14:tracePt t="10812" x="4502150" y="2343150"/>
          <p14:tracePt t="10829" x="4521200" y="2343150"/>
          <p14:tracePt t="10846" x="4540250" y="2343150"/>
          <p14:tracePt t="10863" x="4565650" y="2343150"/>
          <p14:tracePt t="10879" x="4578350" y="2343150"/>
          <p14:tracePt t="10896" x="4597400" y="2343150"/>
          <p14:tracePt t="10912" x="4610100" y="2343150"/>
          <p14:tracePt t="10929" x="4616450" y="2343150"/>
          <p14:tracePt t="10946" x="4622800" y="2343150"/>
          <p14:tracePt t="10962" x="4629150" y="2343150"/>
          <p14:tracePt t="11007" x="4635500" y="2343150"/>
          <p14:tracePt t="11022" x="4641850" y="2343150"/>
          <p14:tracePt t="11030" x="4648200" y="2343150"/>
          <p14:tracePt t="11046" x="4654550" y="2343150"/>
          <p14:tracePt t="11047" x="4667250" y="2343150"/>
          <p14:tracePt t="11086" x="4673600" y="2343150"/>
          <p14:tracePt t="11206" x="4667250" y="2343150"/>
          <p14:tracePt t="11215" x="4641850" y="2343150"/>
          <p14:tracePt t="11222" x="4622800" y="2343150"/>
          <p14:tracePt t="11230" x="4603750" y="2343150"/>
          <p14:tracePt t="11238" x="4578350" y="2343150"/>
          <p14:tracePt t="11238" x="4559300" y="2343150"/>
          <p14:tracePt t="11247" x="4552950" y="2343150"/>
          <p14:tracePt t="11262" x="4546600" y="2343150"/>
          <p14:tracePt t="11391" x="4559300" y="2343150"/>
          <p14:tracePt t="11399" x="4597400" y="2343150"/>
          <p14:tracePt t="11407" x="4654550" y="2343150"/>
          <p14:tracePt t="11413" x="4781550" y="2343150"/>
          <p14:tracePt t="11429" x="4933950" y="2343150"/>
          <p14:tracePt t="11446" x="5219700" y="2343150"/>
          <p14:tracePt t="11463" x="5410200" y="2343150"/>
          <p14:tracePt t="11479" x="5543550" y="2343150"/>
          <p14:tracePt t="11496" x="5683250" y="2343150"/>
          <p14:tracePt t="11513" x="5791200" y="2343150"/>
          <p14:tracePt t="11529" x="5848350" y="2343150"/>
          <p14:tracePt t="11546" x="5905500" y="2343150"/>
          <p14:tracePt t="11562" x="5949950" y="2343150"/>
          <p14:tracePt t="11579" x="5981700" y="2343150"/>
          <p14:tracePt t="11596" x="6013450" y="2343150"/>
          <p14:tracePt t="11613" x="6032500" y="2343150"/>
          <p14:tracePt t="11629" x="6051550" y="2343150"/>
          <p14:tracePt t="11629" x="6057900" y="2343150"/>
          <p14:tracePt t="11647" x="6070600" y="2343150"/>
          <p14:tracePt t="11663" x="6089650" y="2343150"/>
          <p14:tracePt t="11679" x="6102350" y="2343150"/>
          <p14:tracePt t="11696" x="6108700" y="2343150"/>
          <p14:tracePt t="11712" x="6115050" y="2343150"/>
          <p14:tracePt t="11730" x="6127750" y="2343150"/>
          <p14:tracePt t="11991" x="6140450" y="2343150"/>
          <p14:tracePt t="11998" x="6159500" y="2343150"/>
          <p14:tracePt t="11998" x="6172200" y="2343150"/>
          <p14:tracePt t="12014" x="6197600" y="2343150"/>
          <p14:tracePt t="12015" x="6210300" y="2343150"/>
          <p14:tracePt t="12029" x="6254750" y="2343150"/>
          <p14:tracePt t="12029" x="6280150" y="2343150"/>
          <p14:tracePt t="12046" x="6324600" y="2349500"/>
          <p14:tracePt t="12062" x="6400800" y="2355850"/>
          <p14:tracePt t="12079" x="6483350" y="2355850"/>
          <p14:tracePt t="12096" x="6546850" y="2355850"/>
          <p14:tracePt t="12113" x="6604000" y="2355850"/>
          <p14:tracePt t="12129" x="6635750" y="2362200"/>
          <p14:tracePt t="12146" x="6667500" y="2362200"/>
          <p14:tracePt t="12162" x="6692900" y="2362200"/>
          <p14:tracePt t="12179" x="6711950" y="2362200"/>
          <p14:tracePt t="12196" x="6724650" y="2362200"/>
          <p14:tracePt t="12213" x="6731000" y="2362200"/>
          <p14:tracePt t="12229" x="6737350" y="2362200"/>
          <p14:tracePt t="12750" x="6743700" y="2362200"/>
          <p14:tracePt t="12774" x="6724650" y="2362200"/>
          <p14:tracePt t="12782" x="6692900" y="2362200"/>
          <p14:tracePt t="12791" x="6667500" y="2362200"/>
          <p14:tracePt t="12797" x="6597650" y="2362200"/>
          <p14:tracePt t="12812" x="6521450" y="2362200"/>
          <p14:tracePt t="12829" x="6457950" y="2362200"/>
          <p14:tracePt t="12846" x="6375400" y="2362200"/>
          <p14:tracePt t="12863" x="6311900" y="2362200"/>
          <p14:tracePt t="12879" x="6261100" y="2362200"/>
          <p14:tracePt t="12896" x="6197600" y="2368550"/>
          <p14:tracePt t="12912" x="6134100" y="2368550"/>
          <p14:tracePt t="12930" x="6083300" y="2368550"/>
          <p14:tracePt t="12946" x="6019800" y="2368550"/>
          <p14:tracePt t="12963" x="5981700" y="2368550"/>
          <p14:tracePt t="12979" x="5937250" y="2368550"/>
          <p14:tracePt t="12996" x="5899150" y="2368550"/>
          <p14:tracePt t="13012" x="5873750" y="2368550"/>
          <p14:tracePt t="13029" x="5861050" y="2368550"/>
          <p14:tracePt t="13045" x="5842000" y="2368550"/>
          <p14:tracePt t="13063" x="5822950" y="2368550"/>
          <p14:tracePt t="13079" x="5803900" y="2368550"/>
          <p14:tracePt t="13096" x="5784850" y="2368550"/>
          <p14:tracePt t="13112" x="5765800" y="2362200"/>
          <p14:tracePt t="13129" x="5746750" y="2362200"/>
          <p14:tracePt t="13146" x="5727700" y="2362200"/>
          <p14:tracePt t="13162" x="5715000" y="2362200"/>
          <p14:tracePt t="13179" x="5702300" y="2362200"/>
          <p14:tracePt t="13214" x="5695950" y="2362200"/>
          <p14:tracePt t="13366" x="5708650" y="2362200"/>
          <p14:tracePt t="13374" x="5734050" y="2362200"/>
          <p14:tracePt t="13382" x="5797550" y="2355850"/>
          <p14:tracePt t="13396" x="5886450" y="2349500"/>
          <p14:tracePt t="13412" x="5981700" y="2349500"/>
          <p14:tracePt t="13429" x="6102350" y="2349500"/>
          <p14:tracePt t="13445" x="6299200" y="2349500"/>
          <p14:tracePt t="13463" x="6413500" y="2349500"/>
          <p14:tracePt t="13479" x="6483350" y="2349500"/>
          <p14:tracePt t="13496" x="6534150" y="2349500"/>
          <p14:tracePt t="13512" x="6553200" y="2349500"/>
          <p14:tracePt t="13529" x="6565900" y="2349500"/>
          <p14:tracePt t="13566" x="6572250" y="2349500"/>
          <p14:tracePt t="13838" x="6578600" y="2343150"/>
          <p14:tracePt t="13847" x="6565900" y="2336800"/>
          <p14:tracePt t="13864" x="6540500" y="2336800"/>
          <p14:tracePt t="13864" x="6464300" y="2324100"/>
          <p14:tracePt t="13879" x="6375400" y="2311400"/>
          <p14:tracePt t="13896" x="6273800" y="2298700"/>
          <p14:tracePt t="13912" x="6165850" y="2298700"/>
          <p14:tracePt t="13929" x="6070600" y="2298700"/>
          <p14:tracePt t="13945" x="5975350" y="2298700"/>
          <p14:tracePt t="13962" x="5924550" y="2298700"/>
          <p14:tracePt t="13979" x="5848350" y="2298700"/>
          <p14:tracePt t="13996" x="5765800" y="2298700"/>
          <p14:tracePt t="14012" x="5695950" y="2298700"/>
          <p14:tracePt t="14029" x="5632450" y="2292350"/>
          <p14:tracePt t="14045" x="5556250" y="2292350"/>
          <p14:tracePt t="14063" x="5518150" y="2292350"/>
          <p14:tracePt t="14079" x="5480050" y="2292350"/>
          <p14:tracePt t="14096" x="5448300" y="2292350"/>
          <p14:tracePt t="14112" x="5429250" y="2292350"/>
          <p14:tracePt t="14129" x="5416550" y="2292350"/>
          <p14:tracePt t="14146" x="5410200" y="2292350"/>
          <p14:tracePt t="14163" x="5403850" y="2292350"/>
          <p14:tracePt t="14179" x="5397500" y="2292350"/>
          <p14:tracePt t="14350" x="5391150" y="2292350"/>
          <p14:tracePt t="14391" x="5397500" y="2292350"/>
          <p14:tracePt t="14404" x="5410200" y="2292350"/>
          <p14:tracePt t="14406" x="5416550" y="2292350"/>
          <p14:tracePt t="14406" x="5435600" y="2292350"/>
          <p14:tracePt t="14414" x="5461000" y="2292350"/>
          <p14:tracePt t="14429" x="5600700" y="2317750"/>
          <p14:tracePt t="14446" x="5695950" y="2324100"/>
          <p14:tracePt t="14463" x="5816600" y="2330450"/>
          <p14:tracePt t="14479" x="5924550" y="2343150"/>
          <p14:tracePt t="14495" x="6019800" y="2355850"/>
          <p14:tracePt t="14511" x="6089650" y="2362200"/>
          <p14:tracePt t="14528" x="6159500" y="2362200"/>
          <p14:tracePt t="14544" x="6235700" y="2368550"/>
          <p14:tracePt t="14562" x="6292850" y="2368550"/>
          <p14:tracePt t="14579" x="6337300" y="2368550"/>
          <p14:tracePt t="14595" x="6362700" y="2368550"/>
          <p14:tracePt t="14613" x="6388100" y="2368550"/>
          <p14:tracePt t="14629" x="6413500" y="2368550"/>
          <p14:tracePt t="14670" x="6419850" y="2368550"/>
          <p14:tracePt t="14678" x="6432550" y="2368550"/>
          <p14:tracePt t="14726" x="6438900" y="2368550"/>
          <p14:tracePt t="14738" x="6445250" y="2368550"/>
          <p14:tracePt t="14755" x="6451600" y="2368550"/>
          <p14:tracePt t="14782" x="6457950" y="2368550"/>
          <p14:tracePt t="14806" x="6464300" y="2368550"/>
          <p14:tracePt t="14811" x="6464300" y="2362200"/>
          <p14:tracePt t="26430" x="6432550" y="2362200"/>
          <p14:tracePt t="26438" x="6362700" y="2349500"/>
          <p14:tracePt t="26446" x="6273800" y="2343150"/>
          <p14:tracePt t="26456" x="6108700" y="2324100"/>
          <p14:tracePt t="26467" x="5949950" y="2298700"/>
          <p14:tracePt t="26482" x="5842000" y="2279650"/>
          <p14:tracePt t="26498" x="5784850" y="2273300"/>
          <p14:tracePt t="26515" x="5765800" y="2266950"/>
          <p14:tracePt t="26531" x="5753100" y="2266950"/>
          <p14:tracePt t="26548" x="5740400" y="2266950"/>
          <p14:tracePt t="26565" x="5715000" y="2266950"/>
          <p14:tracePt t="26580" x="5670550" y="2260600"/>
          <p14:tracePt t="26597" x="5645150" y="2254250"/>
          <p14:tracePt t="26613" x="5594350" y="2247900"/>
          <p14:tracePt t="26630" x="5549900" y="2247900"/>
          <p14:tracePt t="26647" x="5505450" y="2247900"/>
          <p14:tracePt t="26664" x="5492750" y="2247900"/>
          <p14:tracePt t="26719" x="5486400" y="2247900"/>
          <p14:tracePt t="26959" x="5486400" y="2241550"/>
          <p14:tracePt t="26976" x="5486400" y="2235200"/>
          <p14:tracePt t="26983" x="5505450" y="2235200"/>
          <p14:tracePt t="26997" x="5530850" y="2235200"/>
          <p14:tracePt t="26997" x="5594350" y="2241550"/>
          <p14:tracePt t="27013" x="5683250" y="2254250"/>
          <p14:tracePt t="27031" x="5772150" y="2254250"/>
          <p14:tracePt t="27047" x="5949950" y="2266950"/>
          <p14:tracePt t="27064" x="6057900" y="2266950"/>
          <p14:tracePt t="27080" x="6184900" y="2266950"/>
          <p14:tracePt t="27097" x="6280150" y="2266950"/>
          <p14:tracePt t="27113" x="6356350" y="2266950"/>
          <p14:tracePt t="27130" x="6451600" y="2266950"/>
          <p14:tracePt t="27147" x="6540500" y="2266950"/>
          <p14:tracePt t="27164" x="6616700" y="2266950"/>
          <p14:tracePt t="27180" x="6686550" y="2266950"/>
          <p14:tracePt t="27197" x="6769100" y="2266950"/>
          <p14:tracePt t="27213" x="6832600" y="2266950"/>
          <p14:tracePt t="27230" x="6877050" y="2266950"/>
          <p14:tracePt t="27247" x="6921500" y="2266950"/>
          <p14:tracePt t="27264" x="6953250" y="2266950"/>
          <p14:tracePt t="27280" x="6965950" y="2266950"/>
          <p14:tracePt t="27297" x="6985000" y="2266950"/>
          <p14:tracePt t="27314" x="7004050" y="2266950"/>
          <p14:tracePt t="27330" x="7010400" y="2266950"/>
          <p14:tracePt t="27347" x="7029450" y="2266950"/>
          <p14:tracePt t="27363" x="7035800" y="2266950"/>
          <p14:tracePt t="27380" x="7042150" y="2266950"/>
          <p14:tracePt t="27512" x="7035800" y="2266950"/>
          <p14:tracePt t="27516" x="7016750" y="2266950"/>
          <p14:tracePt t="27530" x="6997700" y="2266950"/>
          <p14:tracePt t="27531" x="6921500" y="2266950"/>
          <p14:tracePt t="27547" x="6813550" y="2266950"/>
          <p14:tracePt t="27563" x="6692900" y="2266950"/>
          <p14:tracePt t="27580" x="6572250" y="2266950"/>
          <p14:tracePt t="27597" x="6426200" y="2266950"/>
          <p14:tracePt t="27613" x="6305550" y="2266950"/>
          <p14:tracePt t="27630" x="6223000" y="2266950"/>
          <p14:tracePt t="27647" x="6178550" y="2266950"/>
          <p14:tracePt t="27664" x="6159500" y="2266950"/>
          <p14:tracePt t="27680" x="6127750" y="2266950"/>
          <p14:tracePt t="27697" x="6102350" y="2266950"/>
          <p14:tracePt t="27713" x="6057900" y="2260600"/>
          <p14:tracePt t="27730" x="6007100" y="2247900"/>
          <p14:tracePt t="27747" x="5949950" y="2247900"/>
          <p14:tracePt t="27763" x="5911850" y="2247900"/>
          <p14:tracePt t="27780" x="5880100" y="2247900"/>
          <p14:tracePt t="27797" x="5854700" y="2247900"/>
          <p14:tracePt t="27813" x="5848350" y="2247900"/>
          <p14:tracePt t="27830" x="5835650" y="2247900"/>
          <p14:tracePt t="27847" x="5829300" y="2247900"/>
          <p14:tracePt t="27863" x="5822950" y="2247900"/>
          <p14:tracePt t="27880" x="5810250" y="2247900"/>
          <p14:tracePt t="27897" x="5797550" y="2247900"/>
          <p14:tracePt t="27914" x="5778500" y="2247900"/>
          <p14:tracePt t="27999" x="5772150" y="2247900"/>
          <p14:tracePt t="28007" x="5765800" y="2247900"/>
          <p14:tracePt t="28015" x="5759450" y="2247900"/>
          <p14:tracePt t="28016" x="5753100" y="2247900"/>
          <p14:tracePt t="28030" x="5721350" y="2254250"/>
          <p14:tracePt t="28048" x="5695950" y="2254250"/>
          <p14:tracePt t="28064" x="5683250" y="2260600"/>
          <p14:tracePt t="28080" x="5664200" y="2266950"/>
          <p14:tracePt t="28097" x="5651500" y="2266950"/>
          <p14:tracePt t="28113" x="5632450" y="2273300"/>
          <p14:tracePt t="28130" x="5619750" y="2279650"/>
          <p14:tracePt t="28147" x="5607050" y="2279650"/>
          <p14:tracePt t="28163" x="5594350" y="2286000"/>
          <p14:tracePt t="28180" x="5581650" y="2292350"/>
          <p14:tracePt t="28197" x="5568950" y="2292350"/>
          <p14:tracePt t="28213" x="5562600" y="2292350"/>
          <p14:tracePt t="28230" x="5543550" y="2298700"/>
          <p14:tracePt t="28248" x="5537200" y="2305050"/>
          <p14:tracePt t="28264" x="5530850" y="2305050"/>
          <p14:tracePt t="28527" x="5543550" y="2305050"/>
          <p14:tracePt t="28539" x="5575300" y="2311400"/>
          <p14:tracePt t="28540" x="5613400" y="2311400"/>
          <p14:tracePt t="28548" x="5664200" y="2324100"/>
          <p14:tracePt t="28563" x="5721350" y="2330450"/>
          <p14:tracePt t="28580" x="5778500" y="2336800"/>
          <p14:tracePt t="28597" x="5835650" y="2336800"/>
          <p14:tracePt t="28613" x="5886450" y="2336800"/>
          <p14:tracePt t="28630" x="5937250" y="2336800"/>
          <p14:tracePt t="28630" x="5956300" y="2336800"/>
          <p14:tracePt t="28647" x="6000750" y="2336800"/>
          <p14:tracePt t="28664" x="6057900" y="2336800"/>
          <p14:tracePt t="28680" x="6115050" y="2336800"/>
          <p14:tracePt t="28697" x="6191250" y="2336800"/>
          <p14:tracePt t="28714" x="6229350" y="2336800"/>
          <p14:tracePt t="28730" x="6280150" y="2336800"/>
          <p14:tracePt t="28747" x="6330950" y="2336800"/>
          <p14:tracePt t="28763" x="6381750" y="2336800"/>
          <p14:tracePt t="28779" x="6445250" y="2336800"/>
          <p14:tracePt t="28796" x="6502400" y="2336800"/>
          <p14:tracePt t="28813" x="6565900" y="2336800"/>
          <p14:tracePt t="28830" x="6629400" y="2336800"/>
          <p14:tracePt t="28830" x="6667500" y="2336800"/>
          <p14:tracePt t="28848" x="6699250" y="2336800"/>
          <p14:tracePt t="28864" x="6711950" y="2336800"/>
          <p14:tracePt t="28880" x="6731000" y="2336800"/>
          <p14:tracePt t="28897" x="6769100" y="2336800"/>
          <p14:tracePt t="28913" x="6794500" y="2336800"/>
          <p14:tracePt t="28930" x="6813550" y="2336800"/>
          <p14:tracePt t="28947" x="6819900" y="2336800"/>
          <p14:tracePt t="28991" x="6826250" y="2336800"/>
          <p14:tracePt t="29255" x="6813550" y="2336800"/>
          <p14:tracePt t="29263" x="6775450" y="2336800"/>
          <p14:tracePt t="29274" x="6756400" y="2336800"/>
          <p14:tracePt t="29282" x="6680200" y="2336800"/>
          <p14:tracePt t="29297" x="6610350" y="2343150"/>
          <p14:tracePt t="29314" x="6521450" y="2355850"/>
          <p14:tracePt t="29330" x="6426200" y="2355850"/>
          <p14:tracePt t="29347" x="6330950" y="2355850"/>
          <p14:tracePt t="29363" x="6229350" y="2355850"/>
          <p14:tracePt t="29380" x="6146800" y="2355850"/>
          <p14:tracePt t="29397" x="6064250" y="2355850"/>
          <p14:tracePt t="29413" x="6019800" y="2355850"/>
          <p14:tracePt t="29413" x="5994400" y="2355850"/>
          <p14:tracePt t="29431" x="5981700" y="2355850"/>
          <p14:tracePt t="29447" x="5924550" y="2355850"/>
          <p14:tracePt t="29464" x="5899150" y="2355850"/>
          <p14:tracePt t="29481" x="5873750" y="2355850"/>
          <p14:tracePt t="29497" x="5848350" y="2355850"/>
          <p14:tracePt t="29514" x="5822950" y="2355850"/>
          <p14:tracePt t="29530" x="5784850" y="2355850"/>
          <p14:tracePt t="29547" x="5753100" y="2355850"/>
          <p14:tracePt t="29563" x="5721350" y="2355850"/>
          <p14:tracePt t="29580" x="5689600" y="2355850"/>
          <p14:tracePt t="29597" x="5670550" y="2355850"/>
          <p14:tracePt t="29613" x="5651500" y="2355850"/>
          <p14:tracePt t="29630" x="5645150" y="2355850"/>
          <p14:tracePt t="29647" x="5632450" y="2355850"/>
          <p14:tracePt t="29664" x="5619750" y="2355850"/>
          <p14:tracePt t="29704" x="5613400" y="2355850"/>
          <p14:tracePt t="29743" x="5607050" y="2355850"/>
          <p14:tracePt t="30247" x="5588000" y="2355850"/>
          <p14:tracePt t="30247" x="5581650" y="2355850"/>
          <p14:tracePt t="30263" x="5562600" y="2355850"/>
          <p14:tracePt t="30271" x="5537200" y="2355850"/>
          <p14:tracePt t="30279" x="5499100" y="2355850"/>
          <p14:tracePt t="30290" x="5473700" y="2355850"/>
          <p14:tracePt t="30297" x="5435600" y="2343150"/>
          <p14:tracePt t="30313" x="5403850" y="2343150"/>
          <p14:tracePt t="30330" x="5391150" y="2343150"/>
          <p14:tracePt t="30347" x="5378450" y="2343150"/>
          <p14:tracePt t="30363" x="5365750" y="2336800"/>
          <p14:tracePt t="30471" x="5359400" y="2336800"/>
          <p14:tracePt t="31192" x="5359400" y="2330450"/>
          <p14:tracePt t="31199" x="5346700" y="2330450"/>
          <p14:tracePt t="31207" x="5314950" y="2317750"/>
          <p14:tracePt t="31215" x="5295900" y="2311400"/>
          <p14:tracePt t="31231" x="5276850" y="2311400"/>
          <p14:tracePt t="31248" x="5270500" y="2305050"/>
          <p14:tracePt t="31263" x="5264150" y="2305050"/>
          <p14:tracePt t="31304" x="5257800" y="2298700"/>
          <p14:tracePt t="31735" x="5245100" y="2298700"/>
          <p14:tracePt t="33463" x="5251450" y="2298700"/>
          <p14:tracePt t="33471" x="5264150" y="2298700"/>
          <p14:tracePt t="33479" x="5295900" y="2298700"/>
          <p14:tracePt t="33489" x="5308600" y="2298700"/>
          <p14:tracePt t="33497" x="5327650" y="2305050"/>
          <p14:tracePt t="33514" x="5346700" y="2305050"/>
          <p14:tracePt t="33532" x="5372100" y="2305050"/>
          <p14:tracePt t="33548" x="5403850" y="2305050"/>
          <p14:tracePt t="33564" x="5435600" y="2305050"/>
          <p14:tracePt t="33580" x="5467350" y="2305050"/>
          <p14:tracePt t="33597" x="5511800" y="2305050"/>
          <p14:tracePt t="33613" x="5549900" y="2305050"/>
          <p14:tracePt t="33630" x="5594350" y="2305050"/>
          <p14:tracePt t="33646" x="5638800" y="2305050"/>
          <p14:tracePt t="33664" x="5676900" y="2305050"/>
          <p14:tracePt t="33680" x="5715000" y="2305050"/>
          <p14:tracePt t="33697" x="5759450" y="2305050"/>
          <p14:tracePt t="33713" x="5810250" y="2305050"/>
          <p14:tracePt t="33730" x="5861050" y="2305050"/>
          <p14:tracePt t="33746" x="5911850" y="2305050"/>
          <p14:tracePt t="33763" x="5949950" y="2305050"/>
          <p14:tracePt t="33780" x="5988050" y="2305050"/>
          <p14:tracePt t="33797" x="6026150" y="2305050"/>
          <p14:tracePt t="33813" x="6064250" y="2305050"/>
          <p14:tracePt t="33830" x="6115050" y="2305050"/>
          <p14:tracePt t="33846" x="6223000" y="2305050"/>
          <p14:tracePt t="33864" x="6299200" y="2305050"/>
          <p14:tracePt t="33880" x="6375400" y="2305050"/>
          <p14:tracePt t="33897" x="6419850" y="2305050"/>
          <p14:tracePt t="33913" x="6457950" y="2305050"/>
          <p14:tracePt t="33929" x="6483350" y="2305050"/>
          <p14:tracePt t="33946" x="6515100" y="2305050"/>
          <p14:tracePt t="33963" x="6534150" y="2305050"/>
          <p14:tracePt t="33980" x="6559550" y="2305050"/>
          <p14:tracePt t="33997" x="6591300" y="2311400"/>
          <p14:tracePt t="34013" x="6623050" y="2311400"/>
          <p14:tracePt t="34030" x="6648450" y="2311400"/>
          <p14:tracePt t="34046" x="6680200" y="2311400"/>
          <p14:tracePt t="34063" x="6692900" y="2311400"/>
          <p14:tracePt t="34080" x="6705600" y="2311400"/>
          <p14:tracePt t="34097" x="6711950" y="2311400"/>
          <p14:tracePt t="34113" x="6718300" y="2311400"/>
          <p14:tracePt t="34130" x="6724650" y="2311400"/>
          <p14:tracePt t="34146" x="6731000" y="2311400"/>
          <p14:tracePt t="34183" x="6737350" y="2311400"/>
          <p14:tracePt t="34199" x="6743700" y="2311400"/>
          <p14:tracePt t="34231" x="6750050" y="2311400"/>
          <p14:tracePt t="36494" x="6731000" y="2311400"/>
          <p14:tracePt t="36503" x="6686550" y="2317750"/>
          <p14:tracePt t="36511" x="6629400" y="2330450"/>
          <p14:tracePt t="36519" x="6477000" y="2368550"/>
          <p14:tracePt t="36531" x="6299200" y="2425700"/>
          <p14:tracePt t="36547" x="6121400" y="2489200"/>
          <p14:tracePt t="36564" x="5937250" y="2565400"/>
          <p14:tracePt t="36595" x="5734050" y="2635250"/>
          <p14:tracePt t="36596" x="5575300" y="2679700"/>
          <p14:tracePt t="36612" x="5429250" y="2730500"/>
          <p14:tracePt t="36629" x="5270500" y="2755900"/>
          <p14:tracePt t="36645" x="5118100" y="2774950"/>
          <p14:tracePt t="36662" x="4857750" y="2800350"/>
          <p14:tracePt t="36679" x="4692650" y="2800350"/>
          <p14:tracePt t="36695" x="4521200" y="2819400"/>
          <p14:tracePt t="36712" x="4356100" y="2819400"/>
          <p14:tracePt t="36729" x="4191000" y="2838450"/>
          <p14:tracePt t="36745" x="4013200" y="2857500"/>
          <p14:tracePt t="36763" x="3841750" y="2863850"/>
          <p14:tracePt t="36780" x="3702050" y="2882900"/>
          <p14:tracePt t="36796" x="3581400" y="2895600"/>
          <p14:tracePt t="36813" x="3473450" y="2895600"/>
          <p14:tracePt t="36829" x="3359150" y="2895600"/>
          <p14:tracePt t="36845" x="3257550" y="2895600"/>
          <p14:tracePt t="36845" x="3213100" y="2895600"/>
          <p14:tracePt t="36862" x="3124200" y="2895600"/>
          <p14:tracePt t="36878" x="3054350" y="2895600"/>
          <p14:tracePt t="36895" x="2990850" y="2882900"/>
          <p14:tracePt t="36912" x="2946400" y="2876550"/>
          <p14:tracePt t="36929" x="2901950" y="2876550"/>
          <p14:tracePt t="36945" x="2863850" y="2870200"/>
          <p14:tracePt t="36962" x="2819400" y="2863850"/>
          <p14:tracePt t="36979" x="2781300" y="2857500"/>
          <p14:tracePt t="36995" x="2743200" y="2851150"/>
          <p14:tracePt t="37012" x="2698750" y="2844800"/>
          <p14:tracePt t="37030" x="2654300" y="2832100"/>
          <p14:tracePt t="37046" x="2622550" y="2832100"/>
          <p14:tracePt t="37063" x="2603500" y="2825750"/>
          <p14:tracePt t="37080" x="2597150" y="2819400"/>
          <p14:tracePt t="37096" x="2584450" y="2819400"/>
          <p14:tracePt t="37113" x="2571750" y="2819400"/>
          <p14:tracePt t="37130" x="2565400" y="2819400"/>
          <p14:tracePt t="37146" x="2546350" y="2819400"/>
          <p14:tracePt t="37163" x="2540000" y="2819400"/>
          <p14:tracePt t="37179" x="2527300" y="2819400"/>
          <p14:tracePt t="37406" x="2552700" y="2819400"/>
          <p14:tracePt t="37421" x="2565400" y="2819400"/>
          <p14:tracePt t="37421" x="2584450" y="2813050"/>
          <p14:tracePt t="37430" x="2616200" y="2806700"/>
          <p14:tracePt t="37445" x="2641600" y="2800350"/>
          <p14:tracePt t="37462" x="2667000" y="2800350"/>
          <p14:tracePt t="37479" x="2679700" y="2800350"/>
          <p14:tracePt t="37495" x="2692400" y="2800350"/>
          <p14:tracePt t="37513" x="2698750" y="2794000"/>
          <p14:tracePt t="37530" x="2711450" y="2794000"/>
          <p14:tracePt t="37546" x="2717800" y="2794000"/>
          <p14:tracePt t="37563" x="2730500" y="2787650"/>
          <p14:tracePt t="37599" x="2743200" y="2787650"/>
          <p14:tracePt t="38510" x="2743200" y="2781300"/>
          <p14:tracePt t="38521" x="2743200" y="2749550"/>
          <p14:tracePt t="38526" x="2743200" y="2692400"/>
          <p14:tracePt t="38531" x="2743200" y="2590800"/>
          <p14:tracePt t="38547" x="2743200" y="2520950"/>
          <p14:tracePt t="38563" x="2743200" y="2476500"/>
          <p14:tracePt t="38580" x="2743200" y="2451100"/>
          <p14:tracePt t="38595" x="2743200" y="2432050"/>
          <p14:tracePt t="38612" x="2743200" y="2419350"/>
          <p14:tracePt t="38628" x="2743200" y="2400300"/>
          <p14:tracePt t="38645" x="2743200" y="2374900"/>
          <p14:tracePt t="38662" x="2730500" y="2317750"/>
          <p14:tracePt t="38680" x="2711450" y="2273300"/>
          <p14:tracePt t="38696" x="2692400" y="2247900"/>
          <p14:tracePt t="38713" x="2667000" y="2216150"/>
          <p14:tracePt t="38729" x="2641600" y="2190750"/>
          <p14:tracePt t="38745" x="2616200" y="2152650"/>
          <p14:tracePt t="38762" x="2578100" y="2120900"/>
          <p14:tracePt t="38778" x="2540000" y="2082800"/>
          <p14:tracePt t="38795" x="2482850" y="2025650"/>
          <p14:tracePt t="38812" x="2419350" y="1974850"/>
          <p14:tracePt t="38828" x="2362200" y="1924050"/>
          <p14:tracePt t="38845" x="2330450" y="1892300"/>
          <p14:tracePt t="38862" x="2298700" y="1860550"/>
          <p14:tracePt t="38879" x="2292350" y="1854200"/>
          <p14:tracePt t="38895" x="2286000" y="1847850"/>
          <p14:tracePt t="38912" x="2279650" y="1841500"/>
          <p14:tracePt t="38930" x="2273300" y="1841500"/>
          <p14:tracePt t="38946" x="2266950" y="1841500"/>
          <p14:tracePt t="38963" x="2254250" y="1835150"/>
          <p14:tracePt t="38980" x="2247900" y="1835150"/>
          <p14:tracePt t="39014" x="2241550" y="1835150"/>
          <p14:tracePt t="39028" x="2235200" y="1835150"/>
          <p14:tracePt t="39045" x="2228850" y="1835150"/>
          <p14:tracePt t="39045" x="2222500" y="1835150"/>
          <p14:tracePt t="39062" x="2209800" y="1835150"/>
          <p14:tracePt t="39078" x="2197100" y="1841500"/>
          <p14:tracePt t="39095" x="2184400" y="1847850"/>
          <p14:tracePt t="39112" x="2178050" y="1860550"/>
          <p14:tracePt t="39128" x="2171700" y="1879600"/>
          <p14:tracePt t="39145" x="2165350" y="1898650"/>
          <p14:tracePt t="39163" x="2159000" y="1917700"/>
          <p14:tracePt t="39179" x="2159000" y="1924050"/>
          <p14:tracePt t="39196" x="2159000" y="1930400"/>
          <p14:tracePt t="39614" x="2159000" y="1949450"/>
          <p14:tracePt t="39622" x="2159000" y="1981200"/>
          <p14:tracePt t="39630" x="2159000" y="2006600"/>
          <p14:tracePt t="39638" x="2171700" y="2063750"/>
          <p14:tracePt t="39654" x="2184400" y="2133600"/>
          <p14:tracePt t="39663" x="2203450" y="2197100"/>
          <p14:tracePt t="39679" x="2209800" y="2254250"/>
          <p14:tracePt t="39696" x="2222500" y="2317750"/>
          <p14:tracePt t="39713" x="2235200" y="2355850"/>
          <p14:tracePt t="39729" x="2247900" y="2406650"/>
          <p14:tracePt t="39746" x="2260600" y="2432050"/>
          <p14:tracePt t="39763" x="2266950" y="2470150"/>
          <p14:tracePt t="39779" x="2273300" y="2482850"/>
          <p14:tracePt t="39796" x="2279650" y="2508250"/>
          <p14:tracePt t="39813" x="2279650" y="2533650"/>
          <p14:tracePt t="39830" x="2279650" y="2552700"/>
          <p14:tracePt t="39846" x="2292350" y="2590800"/>
          <p14:tracePt t="39863" x="2292350" y="2609850"/>
          <p14:tracePt t="39880" x="2292350" y="2635250"/>
          <p14:tracePt t="39896" x="2292350" y="2654300"/>
          <p14:tracePt t="39913" x="2292350" y="2660650"/>
          <p14:tracePt t="39929" x="2292350" y="2673350"/>
          <p14:tracePt t="39946" x="2286000" y="2692400"/>
          <p14:tracePt t="39963" x="2273300" y="2705100"/>
          <p14:tracePt t="39979" x="2254250" y="2711450"/>
          <p14:tracePt t="39996" x="2216150" y="2717800"/>
          <p14:tracePt t="40013" x="2171700" y="2730500"/>
          <p14:tracePt t="40030" x="2108200" y="2736850"/>
          <p14:tracePt t="40046" x="1993900" y="2755900"/>
          <p14:tracePt t="40063" x="1898650" y="2762250"/>
          <p14:tracePt t="40079" x="1809750" y="2768600"/>
          <p14:tracePt t="40096" x="1727200" y="2768600"/>
          <p14:tracePt t="40113" x="1638300" y="2768600"/>
          <p14:tracePt t="40130" x="1581150" y="2768600"/>
          <p14:tracePt t="40146" x="1517650" y="2774950"/>
          <p14:tracePt t="40163" x="1466850" y="2774950"/>
          <p14:tracePt t="40179" x="1422400" y="2774950"/>
          <p14:tracePt t="40196" x="1377950" y="2774950"/>
          <p14:tracePt t="40213" x="1339850" y="2774950"/>
          <p14:tracePt t="40230" x="1295400" y="2774950"/>
          <p14:tracePt t="40246" x="1244600" y="2774950"/>
          <p14:tracePt t="40263" x="1231900" y="2774950"/>
          <p14:tracePt t="40280" x="1219200" y="2774950"/>
          <p14:tracePt t="40296" x="1212850" y="2774950"/>
          <p14:tracePt t="40313" x="1200150" y="2781300"/>
          <p14:tracePt t="40559" x="1206500" y="2781300"/>
          <p14:tracePt t="40567" x="1231900" y="2781300"/>
          <p14:tracePt t="40574" x="1276350" y="2781300"/>
          <p14:tracePt t="40582" x="1371600" y="2781300"/>
          <p14:tracePt t="40596" x="1485900" y="2781300"/>
          <p14:tracePt t="40613" x="1606550" y="2781300"/>
          <p14:tracePt t="40613" x="1676400" y="2781300"/>
          <p14:tracePt t="40631" x="1797050" y="2781300"/>
          <p14:tracePt t="40647" x="1892300" y="2781300"/>
          <p14:tracePt t="40663" x="1993900" y="2781300"/>
          <p14:tracePt t="40679" x="2076450" y="2781300"/>
          <p14:tracePt t="40696" x="2133600" y="2781300"/>
          <p14:tracePt t="40713" x="2197100" y="2781300"/>
          <p14:tracePt t="40729" x="2247900" y="2781300"/>
          <p14:tracePt t="40746" x="2317750" y="2781300"/>
          <p14:tracePt t="40763" x="2406650" y="2781300"/>
          <p14:tracePt t="40779" x="2489200" y="2781300"/>
          <p14:tracePt t="40796" x="2590800" y="2781300"/>
          <p14:tracePt t="40812" x="2667000" y="2781300"/>
          <p14:tracePt t="40829" x="2730500" y="2781300"/>
          <p14:tracePt t="40847" x="2800350" y="2781300"/>
          <p14:tracePt t="40863" x="2832100" y="2781300"/>
          <p14:tracePt t="40880" x="2876550" y="2781300"/>
          <p14:tracePt t="40896" x="2914650" y="2781300"/>
          <p14:tracePt t="40913" x="2952750" y="2781300"/>
          <p14:tracePt t="40929" x="2990850" y="2781300"/>
          <p14:tracePt t="40946" x="3022600" y="2781300"/>
          <p14:tracePt t="40963" x="3054350" y="2781300"/>
          <p14:tracePt t="40980" x="3086100" y="2781300"/>
          <p14:tracePt t="40996" x="3105150" y="2781300"/>
          <p14:tracePt t="41013" x="3130550" y="2781300"/>
          <p14:tracePt t="41029" x="3162300" y="2781300"/>
          <p14:tracePt t="41047" x="3175000" y="2781300"/>
          <p14:tracePt t="41063" x="3187700" y="2781300"/>
          <p14:tracePt t="41199" x="3168650" y="2781300"/>
          <p14:tracePt t="41207" x="3130550" y="2781300"/>
          <p14:tracePt t="41215" x="3092450" y="2781300"/>
          <p14:tracePt t="41229" x="3048000" y="2781300"/>
          <p14:tracePt t="41230" x="2921000" y="2781300"/>
          <p14:tracePt t="41230" x="2863850" y="2781300"/>
          <p14:tracePt t="41247" x="2743200" y="2781300"/>
          <p14:tracePt t="41263" x="2609850" y="2781300"/>
          <p14:tracePt t="41280" x="2482850" y="2781300"/>
          <p14:tracePt t="41296" x="2381250" y="2781300"/>
          <p14:tracePt t="41313" x="2279650" y="2781300"/>
          <p14:tracePt t="41329" x="2209800" y="2781300"/>
          <p14:tracePt t="41346" x="2165350" y="2787650"/>
          <p14:tracePt t="41363" x="2152650" y="2787650"/>
          <p14:tracePt t="41486" x="2184400" y="2794000"/>
          <p14:tracePt t="41494" x="2241550" y="2800350"/>
          <p14:tracePt t="41507" x="2279650" y="2806700"/>
          <p14:tracePt t="41513" x="2355850" y="2813050"/>
          <p14:tracePt t="41529" x="2457450" y="2819400"/>
          <p14:tracePt t="41546" x="2584450" y="2819400"/>
          <p14:tracePt t="41563" x="2717800" y="2819400"/>
          <p14:tracePt t="41580" x="2851150" y="2819400"/>
          <p14:tracePt t="41596" x="2984500" y="2819400"/>
          <p14:tracePt t="41613" x="3111500" y="2819400"/>
          <p14:tracePt t="41629" x="3276600" y="2819400"/>
          <p14:tracePt t="41648" x="3365500" y="2819400"/>
          <p14:tracePt t="41663" x="3460750" y="2819400"/>
          <p14:tracePt t="41680" x="3549650" y="2819400"/>
          <p14:tracePt t="41696" x="3644900" y="2819400"/>
          <p14:tracePt t="41713" x="3733800" y="2819400"/>
          <p14:tracePt t="41729" x="3810000" y="2819400"/>
          <p14:tracePt t="41746" x="3879850" y="2819400"/>
          <p14:tracePt t="41763" x="3949700" y="2819400"/>
          <p14:tracePt t="41780" x="4013200" y="2819400"/>
          <p14:tracePt t="41796" x="4057650" y="2819400"/>
          <p14:tracePt t="41813" x="4102100" y="2819400"/>
          <p14:tracePt t="41829" x="4165600" y="2819400"/>
          <p14:tracePt t="41847" x="4203700" y="2819400"/>
          <p14:tracePt t="41863" x="4235450" y="2819400"/>
          <p14:tracePt t="41879" x="4260850" y="2819400"/>
          <p14:tracePt t="41896" x="4273550" y="2819400"/>
          <p14:tracePt t="41913" x="4292600" y="2819400"/>
          <p14:tracePt t="41929" x="4298950" y="2819400"/>
          <p14:tracePt t="41946" x="4305300" y="2819400"/>
          <p14:tracePt t="41963" x="4311650" y="2819400"/>
          <p14:tracePt t="41979" x="4318000" y="2819400"/>
          <p14:tracePt t="42014" x="4324350" y="2819400"/>
          <p14:tracePt t="42102" x="4337050" y="2819400"/>
          <p14:tracePt t="42118" x="4349750" y="2819400"/>
          <p14:tracePt t="42142" x="4356100" y="2819400"/>
          <p14:tracePt t="42679" x="4356100" y="2825750"/>
          <p14:tracePt t="42688" x="4349750" y="2832100"/>
          <p14:tracePt t="42694" x="4324350" y="2851150"/>
          <p14:tracePt t="42706" x="4305300" y="2857500"/>
          <p14:tracePt t="42713" x="4260850" y="2889250"/>
          <p14:tracePt t="42729" x="4203700" y="2927350"/>
          <p14:tracePt t="42746" x="4146550" y="2965450"/>
          <p14:tracePt t="42763" x="4089400" y="2997200"/>
          <p14:tracePt t="42779" x="4038600" y="3016250"/>
          <p14:tracePt t="42796" x="3994150" y="3035300"/>
          <p14:tracePt t="42813" x="3943350" y="3041650"/>
          <p14:tracePt t="42829" x="3905250" y="3048000"/>
          <p14:tracePt t="42847" x="3829050" y="3060700"/>
          <p14:tracePt t="42863" x="3778250" y="3067050"/>
          <p14:tracePt t="42879" x="3727450" y="3073400"/>
          <p14:tracePt t="42896" x="3676650" y="3079750"/>
          <p14:tracePt t="42912" x="3619500" y="3092450"/>
          <p14:tracePt t="42929" x="3562350" y="3098800"/>
          <p14:tracePt t="42946" x="3511550" y="3111500"/>
          <p14:tracePt t="42963" x="3479800" y="3111500"/>
          <p14:tracePt t="42979" x="3448050" y="3111500"/>
          <p14:tracePt t="42996" x="3429000" y="3117850"/>
          <p14:tracePt t="43012" x="3403600" y="3117850"/>
          <p14:tracePt t="43029" x="3384550" y="3117850"/>
          <p14:tracePt t="43046" x="3352800" y="3117850"/>
          <p14:tracePt t="43063" x="3346450" y="3117850"/>
          <p14:tracePt t="43080" x="3333750" y="3117850"/>
          <p14:tracePt t="43126" x="3327400" y="3117850"/>
          <p14:tracePt t="43567" x="3340100" y="3117850"/>
          <p14:tracePt t="43639" x="3346450" y="3117850"/>
          <p14:tracePt t="43663" x="3352800" y="3117850"/>
          <p14:tracePt t="43679" x="3365500" y="3111500"/>
          <p14:tracePt t="43702" x="3365500" y="3105150"/>
          <p14:tracePt t="43710" x="3378200" y="3098800"/>
          <p14:tracePt t="43710" x="3384550" y="3098800"/>
          <p14:tracePt t="43719" x="3390900" y="3092450"/>
          <p14:tracePt t="43729" x="3403600" y="3092450"/>
          <p14:tracePt t="43746" x="3416300" y="3073400"/>
          <p14:tracePt t="43763" x="3435350" y="3067050"/>
          <p14:tracePt t="43779" x="3460750" y="3060700"/>
          <p14:tracePt t="43796" x="3479800" y="3048000"/>
          <p14:tracePt t="43812" x="3505200" y="3035300"/>
          <p14:tracePt t="43829" x="3536950" y="3022600"/>
          <p14:tracePt t="43847" x="3543300" y="3022600"/>
          <p14:tracePt t="43863" x="3549650" y="3022600"/>
          <p14:tracePt t="43879" x="3556000" y="3022600"/>
          <p14:tracePt t="43896" x="3562350" y="3022600"/>
          <p14:tracePt t="43912" x="3568700" y="3016250"/>
          <p14:tracePt t="43975" x="3575050" y="3016250"/>
          <p14:tracePt t="44015" x="3587750" y="3016250"/>
          <p14:tracePt t="44031" x="3594100" y="3016250"/>
          <p14:tracePt t="44048" x="3606800" y="3016250"/>
          <p14:tracePt t="44071" x="3613150" y="3016250"/>
          <p14:tracePt t="44103" x="3619500" y="3016250"/>
          <p14:tracePt t="44111" x="3625850" y="3016250"/>
          <p14:tracePt t="44115" x="3632200" y="3016250"/>
          <p14:tracePt t="44130" x="3644900" y="3016250"/>
          <p14:tracePt t="44146" x="3657600" y="3016250"/>
          <p14:tracePt t="44163" x="3670300" y="3016250"/>
          <p14:tracePt t="44180" x="3683000" y="3009900"/>
          <p14:tracePt t="44197" x="3695700" y="3009900"/>
          <p14:tracePt t="44213" x="3702050" y="3009900"/>
          <p14:tracePt t="44230" x="3721100" y="3009900"/>
          <p14:tracePt t="44248" x="3727450" y="3009900"/>
          <p14:tracePt t="44264" x="3740150" y="3009900"/>
          <p14:tracePt t="44281" x="3752850" y="3009900"/>
          <p14:tracePt t="44297" x="3759200" y="3009900"/>
          <p14:tracePt t="44314" x="3765550" y="3009900"/>
          <p14:tracePt t="44330" x="3771900" y="3009900"/>
          <p14:tracePt t="44367" x="3778250" y="3009900"/>
          <p14:tracePt t="46429" x="0" y="0"/>
        </p14:tracePtLst>
        <p14:tracePtLst>
          <p14:tracePt t="63899" x="3778250" y="3009900"/>
          <p14:tracePt t="64111" x="3778250" y="3003550"/>
          <p14:tracePt t="64119" x="3771900" y="3003550"/>
          <p14:tracePt t="64127" x="3759200" y="3003550"/>
          <p14:tracePt t="64135" x="3721100" y="3003550"/>
          <p14:tracePt t="64151" x="3683000" y="2997200"/>
          <p14:tracePt t="64167" x="3638550" y="2990850"/>
          <p14:tracePt t="64181" x="3556000" y="2978150"/>
          <p14:tracePt t="64198" x="3422650" y="2965450"/>
          <p14:tracePt t="64198" x="3371850" y="2965450"/>
          <p14:tracePt t="64215" x="3321050" y="2965450"/>
          <p14:tracePt t="64230" x="3168650" y="2952750"/>
          <p14:tracePt t="64247" x="3067050" y="2952750"/>
          <p14:tracePt t="64263" x="2971800" y="2952750"/>
          <p14:tracePt t="64280" x="2863850" y="2952750"/>
          <p14:tracePt t="64297" x="2768600" y="2952750"/>
          <p14:tracePt t="64314" x="2679700" y="2952750"/>
          <p14:tracePt t="64330" x="2609850" y="2952750"/>
          <p14:tracePt t="64347" x="2552700" y="2952750"/>
          <p14:tracePt t="64363" x="2508250" y="2952750"/>
          <p14:tracePt t="64380" x="2482850" y="2952750"/>
          <p14:tracePt t="64397" x="2476500" y="2952750"/>
          <p14:tracePt t="64413" x="2470150" y="2952750"/>
          <p14:tracePt t="64543" x="2501900" y="2952750"/>
          <p14:tracePt t="64551" x="2520950" y="2952750"/>
          <p14:tracePt t="64559" x="2546350" y="2959100"/>
          <p14:tracePt t="64567" x="2641600" y="2965450"/>
          <p14:tracePt t="64580" x="2768600" y="2971800"/>
          <p14:tracePt t="64597" x="2901950" y="2971800"/>
          <p14:tracePt t="64613" x="3060700" y="2971800"/>
          <p14:tracePt t="64630" x="3276600" y="2971800"/>
          <p14:tracePt t="64648" x="3429000" y="2971800"/>
          <p14:tracePt t="64664" x="3543300" y="2971800"/>
          <p14:tracePt t="64680" x="3638550" y="2971800"/>
          <p14:tracePt t="64697" x="3740150" y="2971800"/>
          <p14:tracePt t="64713" x="3822700" y="2971800"/>
          <p14:tracePt t="64729" x="3911600" y="2971800"/>
          <p14:tracePt t="64747" x="3987800" y="2971800"/>
          <p14:tracePt t="64763" x="4070350" y="2971800"/>
          <p14:tracePt t="64780" x="4146550" y="2971800"/>
          <p14:tracePt t="64797" x="4216400" y="2971800"/>
          <p14:tracePt t="64814" x="4305300" y="2971800"/>
          <p14:tracePt t="64830" x="4419600" y="2971800"/>
          <p14:tracePt t="64847" x="4508500" y="2971800"/>
          <p14:tracePt t="64863" x="4565650" y="2971800"/>
          <p14:tracePt t="64880" x="4629150" y="2971800"/>
          <p14:tracePt t="64897" x="4660900" y="2971800"/>
          <p14:tracePt t="64914" x="4679950" y="2971800"/>
          <p14:tracePt t="64930" x="4686300" y="2971800"/>
          <p14:tracePt t="65079" x="4667250" y="2971800"/>
          <p14:tracePt t="65090" x="4648200" y="2971800"/>
          <p14:tracePt t="65095" x="4616450" y="2978150"/>
          <p14:tracePt t="65113" x="4546600" y="2990850"/>
          <p14:tracePt t="65114" x="4451350" y="3003550"/>
          <p14:tracePt t="65130" x="4343400" y="3016250"/>
          <p14:tracePt t="65147" x="4197350" y="3035300"/>
          <p14:tracePt t="65163" x="4064000" y="3035300"/>
          <p14:tracePt t="65180" x="3937000" y="3035300"/>
          <p14:tracePt t="65197" x="3797300" y="3035300"/>
          <p14:tracePt t="65214" x="3689350" y="3035300"/>
          <p14:tracePt t="65230" x="3575050" y="3035300"/>
          <p14:tracePt t="65248" x="3530600" y="3035300"/>
          <p14:tracePt t="65263" x="3511550" y="3035300"/>
          <p14:tracePt t="65280" x="3492500" y="3035300"/>
          <p14:tracePt t="65297" x="3486150" y="3035300"/>
          <p14:tracePt t="65503" x="3492500" y="3035300"/>
          <p14:tracePt t="65511" x="3517900" y="3035300"/>
          <p14:tracePt t="65519" x="3556000" y="3035300"/>
          <p14:tracePt t="65527" x="3600450" y="3035300"/>
          <p14:tracePt t="65531" x="3702050" y="3035300"/>
          <p14:tracePt t="65547" x="3816350" y="3035300"/>
          <p14:tracePt t="65563" x="3905250" y="3035300"/>
          <p14:tracePt t="65580" x="3975100" y="3035300"/>
          <p14:tracePt t="65596" x="4032250" y="3035300"/>
          <p14:tracePt t="65613" x="4076700" y="3035300"/>
          <p14:tracePt t="65613" x="4102100" y="3035300"/>
          <p14:tracePt t="65631" x="4133850" y="3035300"/>
          <p14:tracePt t="65647" x="4146550" y="3035300"/>
          <p14:tracePt t="65664" x="4165600" y="3035300"/>
          <p14:tracePt t="65680" x="4178300" y="3035300"/>
          <p14:tracePt t="65697" x="4184650" y="3035300"/>
          <p14:tracePt t="65713" x="4191000" y="3035300"/>
          <p14:tracePt t="65730" x="4203700" y="3028950"/>
          <p14:tracePt t="65746" x="4222750" y="3022600"/>
          <p14:tracePt t="65764" x="4229100" y="3022600"/>
          <p14:tracePt t="65780" x="4235450" y="3022600"/>
          <p14:tracePt t="65797" x="4241800" y="3022600"/>
          <p14:tracePt t="65813" x="4254500" y="3022600"/>
          <p14:tracePt t="65830" x="4267200" y="3022600"/>
          <p14:tracePt t="65848" x="4292600" y="3016250"/>
          <p14:tracePt t="65864" x="4324350" y="3009900"/>
          <p14:tracePt t="65880" x="4356100" y="3003550"/>
          <p14:tracePt t="65897" x="4413250" y="3003550"/>
          <p14:tracePt t="65913" x="4464050" y="3003550"/>
          <p14:tracePt t="65930" x="4546600" y="2997200"/>
          <p14:tracePt t="65947" x="4622800" y="2997200"/>
          <p14:tracePt t="65964" x="4686300" y="2997200"/>
          <p14:tracePt t="65980" x="4749800" y="2997200"/>
          <p14:tracePt t="65997" x="4775200" y="2997200"/>
          <p14:tracePt t="66013" x="4800600" y="2997200"/>
          <p14:tracePt t="66030" x="4832350" y="2990850"/>
          <p14:tracePt t="66047" x="4851400" y="2984500"/>
          <p14:tracePt t="66064" x="4864100" y="2984500"/>
          <p14:tracePt t="66080" x="4889500" y="2978150"/>
          <p14:tracePt t="66097" x="4902200" y="2978150"/>
          <p14:tracePt t="66113" x="4914900" y="2978150"/>
          <p14:tracePt t="66130" x="4927600" y="2978150"/>
          <p14:tracePt t="66147" x="4933950" y="2971800"/>
          <p14:tracePt t="66164" x="4953000" y="2971800"/>
          <p14:tracePt t="66180" x="4978400" y="2965450"/>
          <p14:tracePt t="66197" x="5010150" y="2965450"/>
          <p14:tracePt t="66213" x="5048250" y="2965450"/>
          <p14:tracePt t="66230" x="5130800" y="2965450"/>
          <p14:tracePt t="66247" x="5168900" y="2965450"/>
          <p14:tracePt t="66264" x="5207000" y="2965450"/>
          <p14:tracePt t="66280" x="5238750" y="2965450"/>
          <p14:tracePt t="66297" x="5270500" y="2965450"/>
          <p14:tracePt t="66313" x="5289550" y="2965450"/>
          <p14:tracePt t="66347" x="5302250" y="2959100"/>
          <p14:tracePt t="66347" x="5308600" y="2959100"/>
          <p14:tracePt t="66364" x="5314950" y="2959100"/>
          <p14:tracePt t="66399" x="5321300" y="2959100"/>
          <p14:tracePt t="66815" x="5314950" y="2959100"/>
          <p14:tracePt t="66823" x="5308600" y="2959100"/>
          <p14:tracePt t="66831" x="5295900" y="2959100"/>
          <p14:tracePt t="66831" x="5283200" y="2959100"/>
          <p14:tracePt t="66847" x="5264150" y="2959100"/>
          <p14:tracePt t="66863" x="5257800" y="2959100"/>
          <p14:tracePt t="66880" x="5245100" y="2959100"/>
          <p14:tracePt t="66897" x="5226050" y="2959100"/>
          <p14:tracePt t="66913" x="5219700" y="2959100"/>
          <p14:tracePt t="66930" x="5207000" y="2965450"/>
          <p14:tracePt t="66947" x="5200650" y="2965450"/>
          <p14:tracePt t="67071" x="5213350" y="2971800"/>
          <p14:tracePt t="67079" x="5283200" y="2971800"/>
          <p14:tracePt t="67089" x="5327650" y="2971800"/>
          <p14:tracePt t="67097" x="5448300" y="2971800"/>
          <p14:tracePt t="67113" x="5562600" y="2978150"/>
          <p14:tracePt t="67130" x="5676900" y="2984500"/>
          <p14:tracePt t="67147" x="5772150" y="2984500"/>
          <p14:tracePt t="67163" x="5835650" y="2984500"/>
          <p14:tracePt t="67180" x="5867400" y="2984500"/>
          <p14:tracePt t="67197" x="5873750" y="2984500"/>
          <p14:tracePt t="67213" x="5880100" y="2984500"/>
          <p14:tracePt t="67230" x="5886450" y="2984500"/>
          <p14:tracePt t="67799" x="5880100" y="2984500"/>
          <p14:tracePt t="67815" x="5842000" y="2984500"/>
          <p14:tracePt t="67822" x="5810250" y="2965450"/>
          <p14:tracePt t="67839" x="5702300" y="2927350"/>
          <p14:tracePt t="67841" x="5651500" y="2901950"/>
          <p14:tracePt t="67847" x="5505450" y="2838450"/>
          <p14:tracePt t="67863" x="5321300" y="2768600"/>
          <p14:tracePt t="67880" x="5137150" y="2717800"/>
          <p14:tracePt t="67896" x="4819650" y="2628900"/>
          <p14:tracePt t="67913" x="4572000" y="2565400"/>
          <p14:tracePt t="67930" x="4229100" y="2476500"/>
          <p14:tracePt t="67947" x="3848100" y="2387600"/>
          <p14:tracePt t="67963" x="3467100" y="2324100"/>
          <p14:tracePt t="67980" x="3092450" y="2254250"/>
          <p14:tracePt t="67996" x="2743200" y="2171700"/>
          <p14:tracePt t="68014" x="2495550" y="2133600"/>
          <p14:tracePt t="68030" x="2247900" y="2082800"/>
          <p14:tracePt t="68047" x="2133600" y="2070100"/>
          <p14:tracePt t="68063" x="2051050" y="2057400"/>
          <p14:tracePt t="68080" x="1981200" y="2057400"/>
          <p14:tracePt t="68096" x="1930400" y="2057400"/>
          <p14:tracePt t="68113" x="1866900" y="2057400"/>
          <p14:tracePt t="68130" x="1784350" y="2057400"/>
          <p14:tracePt t="68147" x="1727200" y="2057400"/>
          <p14:tracePt t="68163" x="1670050" y="2057400"/>
          <p14:tracePt t="68180" x="1631950" y="2057400"/>
          <p14:tracePt t="68196" x="1612900" y="2057400"/>
          <p14:tracePt t="68214" x="1593850" y="2057400"/>
          <p14:tracePt t="68230" x="1568450" y="2063750"/>
          <p14:tracePt t="68268" x="1555750" y="2063750"/>
          <p14:tracePt t="68351" x="1574800" y="2070100"/>
          <p14:tracePt t="68359" x="1612900" y="2070100"/>
          <p14:tracePt t="68367" x="1638300" y="2076450"/>
          <p14:tracePt t="68369" x="1682750" y="2076450"/>
          <p14:tracePt t="68380" x="1778000" y="2076450"/>
          <p14:tracePt t="68396" x="1917700" y="2076450"/>
          <p14:tracePt t="68413" x="2057400" y="2070100"/>
          <p14:tracePt t="68430" x="2247900" y="2025650"/>
          <p14:tracePt t="68447" x="2336800" y="1993900"/>
          <p14:tracePt t="68463" x="2406650" y="1968500"/>
          <p14:tracePt t="68480" x="2438400" y="1955800"/>
          <p14:tracePt t="68496" x="2457450" y="1943100"/>
          <p14:tracePt t="68513" x="2463800" y="1936750"/>
          <p14:tracePt t="68531" x="2470150" y="1924050"/>
          <p14:tracePt t="68547" x="2476500" y="1898650"/>
          <p14:tracePt t="68563" x="2476500" y="1854200"/>
          <p14:tracePt t="68580" x="2463800" y="1816100"/>
          <p14:tracePt t="68596" x="2425700" y="1752600"/>
          <p14:tracePt t="68613" x="2374900" y="1689100"/>
          <p14:tracePt t="68630" x="2235200" y="1606550"/>
          <p14:tracePt t="68647" x="2095500" y="1543050"/>
          <p14:tracePt t="68663" x="1917700" y="1492250"/>
          <p14:tracePt t="68680" x="1771650" y="1454150"/>
          <p14:tracePt t="68696" x="1612900" y="1435100"/>
          <p14:tracePt t="68713" x="1492250" y="1416050"/>
          <p14:tracePt t="68730" x="1377950" y="1409700"/>
          <p14:tracePt t="68746" x="1282700" y="1409700"/>
          <p14:tracePt t="68763" x="1206500" y="1416050"/>
          <p14:tracePt t="68780" x="1136650" y="1454150"/>
          <p14:tracePt t="68797" x="1079500" y="1504950"/>
          <p14:tracePt t="68813" x="996950" y="1562100"/>
          <p14:tracePt t="68830" x="895350" y="1651000"/>
          <p14:tracePt t="68847" x="857250" y="1689100"/>
          <p14:tracePt t="68863" x="831850" y="1727200"/>
          <p14:tracePt t="68880" x="825500" y="1758950"/>
          <p14:tracePt t="68896" x="825500" y="1784350"/>
          <p14:tracePt t="68913" x="825500" y="1803400"/>
          <p14:tracePt t="68930" x="831850" y="1841500"/>
          <p14:tracePt t="68946" x="876300" y="1866900"/>
          <p14:tracePt t="68964" x="952500" y="1898650"/>
          <p14:tracePt t="68980" x="1111250" y="1955800"/>
          <p14:tracePt t="68997" x="1447800" y="2038350"/>
          <p14:tracePt t="69013" x="1797050" y="2133600"/>
          <p14:tracePt t="69030" x="2406650" y="2216150"/>
          <p14:tracePt t="69047" x="2787650" y="2247900"/>
          <p14:tracePt t="69064" x="3111500" y="2247900"/>
          <p14:tracePt t="69080" x="3308350" y="2241550"/>
          <p14:tracePt t="69097" x="3409950" y="2216150"/>
          <p14:tracePt t="69113" x="3460750" y="2190750"/>
          <p14:tracePt t="69130" x="3479800" y="2184400"/>
          <p14:tracePt t="69146" x="3486150" y="2178050"/>
          <p14:tracePt t="69163" x="3486150" y="2171700"/>
          <p14:tracePt t="70431" x="3492500" y="2171700"/>
          <p14:tracePt t="70439" x="3473450" y="2203450"/>
          <p14:tracePt t="70447" x="3327400" y="2400300"/>
          <p14:tracePt t="70464" x="3225800" y="2546350"/>
          <p14:tracePt t="70465" x="2997200" y="2882900"/>
          <p14:tracePt t="70482" x="2743200" y="3206750"/>
          <p14:tracePt t="70498" x="2565400" y="3486150"/>
          <p14:tracePt t="70513" x="2400300" y="3708400"/>
          <p14:tracePt t="70530" x="2305050" y="3848100"/>
          <p14:tracePt t="70548" x="2247900" y="3924300"/>
          <p14:tracePt t="70563" x="2209800" y="3962400"/>
          <p14:tracePt t="70580" x="2184400" y="3987800"/>
          <p14:tracePt t="70596" x="2146300" y="3994150"/>
          <p14:tracePt t="70614" x="2082800" y="4006850"/>
          <p14:tracePt t="70630" x="1968500" y="4019550"/>
          <p14:tracePt t="70647" x="1879600" y="4025900"/>
          <p14:tracePt t="70663" x="1765300" y="4025900"/>
          <p14:tracePt t="70680" x="1663700" y="4025900"/>
          <p14:tracePt t="70696" x="1574800" y="4025900"/>
          <p14:tracePt t="70713" x="1492250" y="4019550"/>
          <p14:tracePt t="70730" x="1403350" y="3981450"/>
          <p14:tracePt t="70746" x="1314450" y="3930650"/>
          <p14:tracePt t="70763" x="1244600" y="3892550"/>
          <p14:tracePt t="70780" x="1181100" y="3841750"/>
          <p14:tracePt t="70796" x="1111250" y="3784600"/>
          <p14:tracePt t="70813" x="1041400" y="3721100"/>
          <p14:tracePt t="70830" x="946150" y="3638550"/>
          <p14:tracePt t="70847" x="889000" y="3581400"/>
          <p14:tracePt t="70863" x="838200" y="3530600"/>
          <p14:tracePt t="70880" x="812800" y="3505200"/>
          <p14:tracePt t="70897" x="793750" y="3473450"/>
          <p14:tracePt t="70913" x="793750" y="3467100"/>
          <p14:tracePt t="70930" x="781050" y="3448050"/>
          <p14:tracePt t="70966" x="781050" y="3441700"/>
          <p14:tracePt t="70967" x="781050" y="3435350"/>
          <p14:tracePt t="70980" x="781050" y="3429000"/>
          <p14:tracePt t="70996" x="774700" y="3422650"/>
          <p14:tracePt t="71031" x="774700" y="3416300"/>
          <p14:tracePt t="71032" x="774700" y="3409950"/>
          <p14:tracePt t="71271" x="774700" y="3403600"/>
          <p14:tracePt t="71287" x="812800" y="3403600"/>
          <p14:tracePt t="71297" x="838200" y="3403600"/>
          <p14:tracePt t="71302" x="914400" y="3403600"/>
          <p14:tracePt t="71313" x="1003300" y="3409950"/>
          <p14:tracePt t="71330" x="1104900" y="3429000"/>
          <p14:tracePt t="71347" x="1225550" y="3435350"/>
          <p14:tracePt t="71363" x="1371600" y="3441700"/>
          <p14:tracePt t="71380" x="1536700" y="3454400"/>
          <p14:tracePt t="71396" x="1701800" y="3454400"/>
          <p14:tracePt t="71413" x="1841500" y="3454400"/>
          <p14:tracePt t="71430" x="2012950" y="3454400"/>
          <p14:tracePt t="71447" x="2089150" y="3448050"/>
          <p14:tracePt t="71463" x="2152650" y="3422650"/>
          <p14:tracePt t="71480" x="2203450" y="3390900"/>
          <p14:tracePt t="71496" x="2235200" y="3365500"/>
          <p14:tracePt t="71513" x="2273300" y="3327400"/>
          <p14:tracePt t="71530" x="2292350" y="3295650"/>
          <p14:tracePt t="71547" x="2298700" y="3270250"/>
          <p14:tracePt t="71564" x="2298700" y="3257550"/>
          <p14:tracePt t="71580" x="2298700" y="3244850"/>
          <p14:tracePt t="71596" x="2298700" y="3232150"/>
          <p14:tracePt t="71613" x="2279650" y="3206750"/>
          <p14:tracePt t="71630" x="2222500" y="3162300"/>
          <p14:tracePt t="71647" x="2133600" y="3124200"/>
          <p14:tracePt t="71663" x="2032000" y="3086100"/>
          <p14:tracePt t="71680" x="1911350" y="3041650"/>
          <p14:tracePt t="71696" x="1778000" y="3003550"/>
          <p14:tracePt t="71713" x="1631950" y="2965450"/>
          <p14:tracePt t="71730" x="1492250" y="2940050"/>
          <p14:tracePt t="71747" x="1358900" y="2927350"/>
          <p14:tracePt t="71763" x="1257300" y="2921000"/>
          <p14:tracePt t="71780" x="1168400" y="2921000"/>
          <p14:tracePt t="71796" x="1104900" y="2921000"/>
          <p14:tracePt t="71813" x="1060450" y="2927350"/>
          <p14:tracePt t="71830" x="990600" y="2959100"/>
          <p14:tracePt t="71847" x="920750" y="2984500"/>
          <p14:tracePt t="71863" x="869950" y="3016250"/>
          <p14:tracePt t="71880" x="825500" y="3035300"/>
          <p14:tracePt t="71896" x="787400" y="3060700"/>
          <p14:tracePt t="71913" x="762000" y="3079750"/>
          <p14:tracePt t="71930" x="742950" y="3098800"/>
          <p14:tracePt t="71946" x="723900" y="3117850"/>
          <p14:tracePt t="71963" x="711200" y="3143250"/>
          <p14:tracePt t="71980" x="704850" y="3168650"/>
          <p14:tracePt t="71996" x="698500" y="3200400"/>
          <p14:tracePt t="72013" x="698500" y="3225800"/>
          <p14:tracePt t="72030" x="698500" y="3251200"/>
          <p14:tracePt t="72047" x="698500" y="3276600"/>
          <p14:tracePt t="72063" x="704850" y="3289300"/>
          <p14:tracePt t="72080" x="717550" y="3308350"/>
          <p14:tracePt t="72096" x="730250" y="3321050"/>
          <p14:tracePt t="72113" x="742950" y="3327400"/>
          <p14:tracePt t="72129" x="762000" y="3340100"/>
          <p14:tracePt t="72146" x="774700" y="3346450"/>
          <p14:tracePt t="72163" x="793750" y="3359150"/>
          <p14:tracePt t="72180" x="819150" y="3371850"/>
          <p14:tracePt t="72196" x="825500" y="3384550"/>
          <p14:tracePt t="72213" x="844550" y="3390900"/>
          <p14:tracePt t="72230" x="869950" y="3403600"/>
          <p14:tracePt t="72247" x="876300" y="3409950"/>
          <p14:tracePt t="72264" x="895350" y="3416300"/>
          <p14:tracePt t="72280" x="908050" y="3422650"/>
          <p14:tracePt t="72297" x="927100" y="3422650"/>
          <p14:tracePt t="72313" x="946150" y="3429000"/>
          <p14:tracePt t="72330" x="971550" y="3441700"/>
          <p14:tracePt t="72346" x="996950" y="3448050"/>
          <p14:tracePt t="72363" x="1028700" y="3460750"/>
          <p14:tracePt t="72379" x="1060450" y="3460750"/>
          <p14:tracePt t="72396" x="1111250" y="3467100"/>
          <p14:tracePt t="72413" x="1162050" y="3473450"/>
          <p14:tracePt t="72430" x="1289050" y="3492500"/>
          <p14:tracePt t="72447" x="1371600" y="3492500"/>
          <p14:tracePt t="72463" x="1447800" y="3492500"/>
          <p14:tracePt t="72480" x="1536700" y="3492500"/>
          <p14:tracePt t="72497" x="1612900" y="3492500"/>
          <p14:tracePt t="72513" x="1695450" y="3492500"/>
          <p14:tracePt t="72530" x="1790700" y="3492500"/>
          <p14:tracePt t="72546" x="1873250" y="3492500"/>
          <p14:tracePt t="72563" x="1962150" y="3473450"/>
          <p14:tracePt t="72580" x="2044700" y="3448050"/>
          <p14:tracePt t="72596" x="2108200" y="3429000"/>
          <p14:tracePt t="72613" x="2159000" y="3416300"/>
          <p14:tracePt t="72630" x="2203450" y="3397250"/>
          <p14:tracePt t="72647" x="2228850" y="3390900"/>
          <p14:tracePt t="72663" x="2247900" y="3384550"/>
          <p14:tracePt t="72680" x="2266950" y="3365500"/>
          <p14:tracePt t="72696" x="2279650" y="3359150"/>
          <p14:tracePt t="72713" x="2292350" y="3346450"/>
          <p14:tracePt t="72730" x="2298700" y="3340100"/>
          <p14:tracePt t="72746" x="2298700" y="3327400"/>
          <p14:tracePt t="72763" x="2298700" y="3321050"/>
          <p14:tracePt t="72779" x="2298700" y="3314700"/>
          <p14:tracePt t="75038" x="2298700" y="3308350"/>
          <p14:tracePt t="75062" x="2292350" y="3308350"/>
          <p14:tracePt t="75071" x="2279650" y="3321050"/>
          <p14:tracePt t="75081" x="2273300" y="3333750"/>
          <p14:tracePt t="75098" x="2266950" y="3346450"/>
          <p14:tracePt t="75098" x="2254250" y="3365500"/>
          <p14:tracePt t="75115" x="2247900" y="3371850"/>
          <p14:tracePt t="75130" x="2241550" y="3384550"/>
          <p14:tracePt t="75146" x="2235200" y="3390900"/>
          <p14:tracePt t="75163" x="2228850" y="3390900"/>
          <p14:tracePt t="75198" x="2228850" y="3397250"/>
          <p14:tracePt t="75199" x="2228850" y="3403600"/>
          <p14:tracePt t="75230" x="2222500" y="3409950"/>
          <p14:tracePt t="75231" x="2216150" y="3416300"/>
          <p14:tracePt t="75247" x="2209800" y="3429000"/>
          <p14:tracePt t="75263" x="2197100" y="3454400"/>
          <p14:tracePt t="75279" x="2184400" y="3479800"/>
          <p14:tracePt t="75296" x="2171700" y="3511550"/>
          <p14:tracePt t="75313" x="2152650" y="3543300"/>
          <p14:tracePt t="75329" x="2139950" y="3587750"/>
          <p14:tracePt t="75346" x="2127250" y="3606800"/>
          <p14:tracePt t="75363" x="2120900" y="3619500"/>
          <p14:tracePt t="75379" x="2114550" y="3632200"/>
          <p14:tracePt t="76054" x="2108200" y="3638550"/>
          <p14:tracePt t="76062" x="2095500" y="3638550"/>
          <p14:tracePt t="76070" x="2082800" y="3638550"/>
          <p14:tracePt t="76078" x="2051050" y="3651250"/>
          <p14:tracePt t="76091" x="2038350" y="3651250"/>
          <p14:tracePt t="76097" x="2012950" y="3663950"/>
          <p14:tracePt t="76113" x="2006600" y="3663950"/>
          <p14:tracePt t="76129" x="2000250" y="3663950"/>
          <p14:tracePt t="76146" x="1987550" y="3670300"/>
          <p14:tracePt t="76163" x="1981200" y="3670300"/>
          <p14:tracePt t="76179" x="1968500" y="3676650"/>
          <p14:tracePt t="76222" x="1962150" y="3676650"/>
          <p14:tracePt t="76303" x="1955800" y="3676650"/>
          <p14:tracePt t="76310" x="1949450" y="3676650"/>
          <p14:tracePt t="76329" x="1936750" y="3683000"/>
          <p14:tracePt t="76330" x="1930400" y="3683000"/>
          <p14:tracePt t="76346" x="1924050" y="3683000"/>
          <p14:tracePt t="76422" x="1917700" y="3683000"/>
          <p14:tracePt t="78062" x="1924050" y="3683000"/>
          <p14:tracePt t="78238" x="1911350" y="3683000"/>
          <p14:tracePt t="78246" x="1873250" y="3683000"/>
          <p14:tracePt t="78255" x="1828800" y="3689350"/>
          <p14:tracePt t="78262" x="1714500" y="3689350"/>
          <p14:tracePt t="78273" x="1651000" y="3689350"/>
          <p14:tracePt t="78280" x="1536700" y="3689350"/>
          <p14:tracePt t="78297" x="1466850" y="3689350"/>
          <p14:tracePt t="78313" x="1435100" y="3689350"/>
          <p14:tracePt t="78329" x="1422400" y="3689350"/>
          <p14:tracePt t="78663" x="1428750" y="3695700"/>
          <p14:tracePt t="78678" x="1435100" y="3695700"/>
          <p14:tracePt t="78694" x="1441450" y="3695700"/>
          <p14:tracePt t="78698" x="1447800" y="3695700"/>
          <p14:tracePt t="78712" x="1447800" y="3702050"/>
          <p14:tracePt t="78713" x="1454150" y="3702050"/>
          <p14:tracePt t="78729" x="1460500" y="3702050"/>
          <p14:tracePt t="78746" x="1473200" y="3702050"/>
          <p14:tracePt t="78763" x="1485900" y="3702050"/>
          <p14:tracePt t="78779" x="1504950" y="3702050"/>
          <p14:tracePt t="78796" x="1524000" y="3702050"/>
          <p14:tracePt t="78813" x="1555750" y="3702050"/>
          <p14:tracePt t="78829" x="1606550" y="3702050"/>
          <p14:tracePt t="78847" x="1644650" y="3702050"/>
          <p14:tracePt t="78863" x="1682750" y="3702050"/>
          <p14:tracePt t="78879" x="1714500" y="3702050"/>
          <p14:tracePt t="78896" x="1752600" y="3702050"/>
          <p14:tracePt t="78914" x="1784350" y="3702050"/>
          <p14:tracePt t="78931" x="1828800" y="3702050"/>
          <p14:tracePt t="78947" x="1885950" y="3695700"/>
          <p14:tracePt t="78964" x="1943100" y="3689350"/>
          <p14:tracePt t="78980" x="2006600" y="3683000"/>
          <p14:tracePt t="78997" x="2070100" y="3683000"/>
          <p14:tracePt t="79013" x="2120900" y="3683000"/>
          <p14:tracePt t="79030" x="2197100" y="3683000"/>
          <p14:tracePt t="79047" x="2241550" y="3676650"/>
          <p14:tracePt t="79064" x="2273300" y="3676650"/>
          <p14:tracePt t="79080" x="2311400" y="3676650"/>
          <p14:tracePt t="79097" x="2343150" y="3676650"/>
          <p14:tracePt t="79114" x="2362200" y="3676650"/>
          <p14:tracePt t="79131" x="2381250" y="3676650"/>
          <p14:tracePt t="79146" x="2400300" y="3676650"/>
          <p14:tracePt t="79163" x="2413000" y="3676650"/>
          <p14:tracePt t="79180" x="2432050" y="3676650"/>
          <p14:tracePt t="79197" x="2451100" y="3676650"/>
          <p14:tracePt t="79213" x="2482850" y="3676650"/>
          <p14:tracePt t="79213" x="2501900" y="3676650"/>
          <p14:tracePt t="79231" x="2540000" y="3676650"/>
          <p14:tracePt t="79247" x="2571750" y="3676650"/>
          <p14:tracePt t="79264" x="2603500" y="3676650"/>
          <p14:tracePt t="79280" x="2635250" y="3676650"/>
          <p14:tracePt t="79297" x="2660650" y="3676650"/>
          <p14:tracePt t="79314" x="2686050" y="3676650"/>
          <p14:tracePt t="79331" x="2724150" y="3676650"/>
          <p14:tracePt t="79347" x="2749550" y="3676650"/>
          <p14:tracePt t="79364" x="2781300" y="3676650"/>
          <p14:tracePt t="79380" x="2819400" y="3676650"/>
          <p14:tracePt t="79397" x="2851150" y="3676650"/>
          <p14:tracePt t="79413" x="2889250" y="3676650"/>
          <p14:tracePt t="79430" x="2933700" y="3676650"/>
          <p14:tracePt t="79447" x="2965450" y="3676650"/>
          <p14:tracePt t="79464" x="2990850" y="3676650"/>
          <p14:tracePt t="79480" x="3022600" y="3676650"/>
          <p14:tracePt t="79497" x="3060700" y="3676650"/>
          <p14:tracePt t="79513" x="3092450" y="3676650"/>
          <p14:tracePt t="79531" x="3136900" y="3676650"/>
          <p14:tracePt t="79547" x="3187700" y="3676650"/>
          <p14:tracePt t="79564" x="3238500" y="3676650"/>
          <p14:tracePt t="79580" x="3289300" y="3676650"/>
          <p14:tracePt t="79597" x="3327400" y="3676650"/>
          <p14:tracePt t="79614" x="3384550" y="3676650"/>
          <p14:tracePt t="79614" x="3403600" y="3676650"/>
          <p14:tracePt t="79631" x="3441700" y="3676650"/>
          <p14:tracePt t="79647" x="3486150" y="3676650"/>
          <p14:tracePt t="79664" x="3530600" y="3676650"/>
          <p14:tracePt t="79681" x="3575050" y="3676650"/>
          <p14:tracePt t="79697" x="3613150" y="3676650"/>
          <p14:tracePt t="79714" x="3657600" y="3676650"/>
          <p14:tracePt t="79731" x="3702050" y="3676650"/>
          <p14:tracePt t="79747" x="3746500" y="3676650"/>
          <p14:tracePt t="79764" x="3790950" y="3670300"/>
          <p14:tracePt t="79780" x="3835400" y="3670300"/>
          <p14:tracePt t="79797" x="3873500" y="3663950"/>
          <p14:tracePt t="79813" x="3917950" y="3663950"/>
          <p14:tracePt t="79813" x="3937000" y="3663950"/>
          <p14:tracePt t="79832" x="3968750" y="3663950"/>
          <p14:tracePt t="79847" x="4000500" y="3663950"/>
          <p14:tracePt t="79864" x="4038600" y="3663950"/>
          <p14:tracePt t="79880" x="4076700" y="3663950"/>
          <p14:tracePt t="79897" x="4121150" y="3663950"/>
          <p14:tracePt t="79913" x="4165600" y="3663950"/>
          <p14:tracePt t="79930" x="4197350" y="3663950"/>
          <p14:tracePt t="79947" x="4222750" y="3663950"/>
          <p14:tracePt t="79964" x="4241800" y="3657600"/>
          <p14:tracePt t="79980" x="4260850" y="3657600"/>
          <p14:tracePt t="79997" x="4279900" y="3657600"/>
          <p14:tracePt t="80014" x="4298950" y="3657600"/>
          <p14:tracePt t="80014" x="4311650" y="3657600"/>
          <p14:tracePt t="80031" x="4343400" y="3657600"/>
          <p14:tracePt t="80047" x="4387850" y="3657600"/>
          <p14:tracePt t="80064" x="4425950" y="3657600"/>
          <p14:tracePt t="80080" x="4464050" y="3657600"/>
          <p14:tracePt t="80097" x="4495800" y="3657600"/>
          <p14:tracePt t="80113" x="4533900" y="3657600"/>
          <p14:tracePt t="80130" x="4572000" y="3657600"/>
          <p14:tracePt t="80147" x="4610100" y="3657600"/>
          <p14:tracePt t="80163" x="4654550" y="3657600"/>
          <p14:tracePt t="80179" x="4705350" y="3657600"/>
          <p14:tracePt t="80198" x="4768850" y="3657600"/>
          <p14:tracePt t="80214" x="4832350" y="3657600"/>
          <p14:tracePt t="80214" x="4870450" y="3657600"/>
          <p14:tracePt t="80231" x="4933950" y="3657600"/>
          <p14:tracePt t="80247" x="5003800" y="3657600"/>
          <p14:tracePt t="80263" x="5054600" y="3657600"/>
          <p14:tracePt t="80280" x="5105400" y="3657600"/>
          <p14:tracePt t="80297" x="5156200" y="3657600"/>
          <p14:tracePt t="80314" x="5200650" y="3657600"/>
          <p14:tracePt t="80330" x="5251450" y="3651250"/>
          <p14:tracePt t="80347" x="5302250" y="3644900"/>
          <p14:tracePt t="80364" x="5340350" y="3638550"/>
          <p14:tracePt t="80380" x="5378450" y="3638550"/>
          <p14:tracePt t="80397" x="5410200" y="3632200"/>
          <p14:tracePt t="80414" x="5441950" y="3625850"/>
          <p14:tracePt t="80431" x="5467350" y="3625850"/>
          <p14:tracePt t="80447" x="5480050" y="3625850"/>
          <p14:tracePt t="80464" x="5492750" y="3625850"/>
          <p14:tracePt t="80480" x="5505450" y="3619500"/>
          <p14:tracePt t="80497" x="5518150" y="3613150"/>
          <p14:tracePt t="80513" x="5524500" y="3613150"/>
          <p14:tracePt t="81263" x="5543550" y="3600450"/>
          <p14:tracePt t="81271" x="5549900" y="3562350"/>
          <p14:tracePt t="81275" x="5568950" y="3511550"/>
          <p14:tracePt t="81280" x="5588000" y="3384550"/>
          <p14:tracePt t="81298" x="5594350" y="3270250"/>
          <p14:tracePt t="81315" x="5594350" y="3219450"/>
          <p14:tracePt t="81330" x="5594350" y="3194050"/>
          <p14:tracePt t="81347" x="5594350" y="3181350"/>
          <p14:tracePt t="81363" x="5594350" y="3175000"/>
          <p14:tracePt t="81399" x="5594350" y="3162300"/>
          <p14:tracePt t="81399" x="5588000" y="3155950"/>
          <p14:tracePt t="81414" x="5562600" y="3136900"/>
          <p14:tracePt t="81430" x="5473700" y="3079750"/>
          <p14:tracePt t="81448" x="5416550" y="3054350"/>
          <p14:tracePt t="81464" x="5353050" y="3016250"/>
          <p14:tracePt t="81480" x="5308600" y="2990850"/>
          <p14:tracePt t="81497" x="5257800" y="2952750"/>
          <p14:tracePt t="81514" x="5207000" y="2914650"/>
          <p14:tracePt t="81530" x="5156200" y="2857500"/>
          <p14:tracePt t="81547" x="5092700" y="2794000"/>
          <p14:tracePt t="81563" x="5016500" y="2717800"/>
          <p14:tracePt t="81580" x="4946650" y="2647950"/>
          <p14:tracePt t="81597" x="4883150" y="2597150"/>
          <p14:tracePt t="81614" x="4845050" y="2565400"/>
          <p14:tracePt t="81630" x="4787900" y="2533650"/>
          <p14:tracePt t="81648" x="4781550" y="2533650"/>
          <p14:tracePt t="81663" x="4775200" y="2533650"/>
          <p14:tracePt t="81680" x="4775200" y="2527300"/>
          <p14:tracePt t="81751" x="4768850" y="2527300"/>
          <p14:tracePt t="81759" x="4756150" y="2527300"/>
          <p14:tracePt t="81767" x="4749800" y="2527300"/>
          <p14:tracePt t="81773" x="4737100" y="2520950"/>
          <p14:tracePt t="81780" x="4705350" y="2501900"/>
          <p14:tracePt t="81797" x="4654550" y="2470150"/>
          <p14:tracePt t="81814" x="4603750" y="2451100"/>
          <p14:tracePt t="81830" x="4508500" y="2406650"/>
          <p14:tracePt t="81848" x="4451350" y="2387600"/>
          <p14:tracePt t="81864" x="4406900" y="2381250"/>
          <p14:tracePt t="81880" x="4375150" y="2374900"/>
          <p14:tracePt t="81897" x="4349750" y="2368550"/>
          <p14:tracePt t="81914" x="4324350" y="2362200"/>
          <p14:tracePt t="81930" x="4311650" y="2362200"/>
          <p14:tracePt t="81947" x="4298950" y="2362200"/>
          <p14:tracePt t="81983" x="4292600" y="2362200"/>
          <p14:tracePt t="82015" x="4286250" y="2362200"/>
          <p14:tracePt t="82047" x="4279900" y="2362200"/>
          <p14:tracePt t="82087" x="4273550" y="2362200"/>
          <p14:tracePt t="82127" x="4267200" y="2362200"/>
          <p14:tracePt t="82130" x="4260850" y="2362200"/>
          <p14:tracePt t="82147" x="4254500" y="2362200"/>
          <p14:tracePt t="82147" x="4241800" y="2362200"/>
          <p14:tracePt t="82164" x="4235450" y="2362200"/>
          <p14:tracePt t="84255" x="4229100" y="2355850"/>
          <p14:tracePt t="84263" x="4337050" y="2393950"/>
          <p14:tracePt t="84280" x="4432300" y="2451100"/>
          <p14:tracePt t="84281" x="4724400" y="2597150"/>
          <p14:tracePt t="84298" x="5067300" y="2794000"/>
          <p14:tracePt t="84315" x="5302250" y="2952750"/>
          <p14:tracePt t="84331" x="5505450" y="3067050"/>
          <p14:tracePt t="84348" x="5664200" y="3175000"/>
          <p14:tracePt t="84363" x="5791200" y="3270250"/>
          <p14:tracePt t="84380" x="5880100" y="3352800"/>
          <p14:tracePt t="84397" x="5943600" y="3422650"/>
          <p14:tracePt t="84413" x="5975350" y="3479800"/>
          <p14:tracePt t="84430" x="6038850" y="3562350"/>
          <p14:tracePt t="84447" x="6070600" y="3606800"/>
          <p14:tracePt t="84463" x="6089650" y="3632200"/>
          <p14:tracePt t="84480" x="6102350" y="3651250"/>
          <p14:tracePt t="84496" x="6115050" y="3670300"/>
          <p14:tracePt t="84513" x="6121400" y="3683000"/>
          <p14:tracePt t="84530" x="6127750" y="3695700"/>
          <p14:tracePt t="84547" x="6127750" y="3708400"/>
          <p14:tracePt t="84563" x="6140450" y="3721100"/>
          <p14:tracePt t="84727" x="6140450" y="3702050"/>
          <p14:tracePt t="84735" x="6140450" y="3657600"/>
          <p14:tracePt t="84747" x="6146800" y="3594100"/>
          <p14:tracePt t="84747" x="6172200" y="3460750"/>
          <p14:tracePt t="84764" x="6197600" y="3314700"/>
          <p14:tracePt t="84781" x="6242050" y="3168650"/>
          <p14:tracePt t="84797" x="6280150" y="3054350"/>
          <p14:tracePt t="84814" x="6324600" y="2978150"/>
          <p14:tracePt t="84830" x="6394450" y="2882900"/>
          <p14:tracePt t="84847" x="6438900" y="2838450"/>
          <p14:tracePt t="84863" x="6496050" y="2806700"/>
          <p14:tracePt t="84880" x="6540500" y="2781300"/>
          <p14:tracePt t="84896" x="6591300" y="2768600"/>
          <p14:tracePt t="84913" x="6635750" y="2762250"/>
          <p14:tracePt t="84930" x="6673850" y="2749550"/>
          <p14:tracePt t="84947" x="6705600" y="2749550"/>
          <p14:tracePt t="84963" x="6724650" y="2749550"/>
          <p14:tracePt t="84980" x="6743700" y="2749550"/>
          <p14:tracePt t="84997" x="6775450" y="2768600"/>
          <p14:tracePt t="85013" x="6800850" y="2794000"/>
          <p14:tracePt t="85030" x="6870700" y="2889250"/>
          <p14:tracePt t="85047" x="6908800" y="2978150"/>
          <p14:tracePt t="85063" x="6934200" y="3073400"/>
          <p14:tracePt t="85080" x="6959600" y="3155950"/>
          <p14:tracePt t="85097" x="6985000" y="3244850"/>
          <p14:tracePt t="85113" x="6997700" y="3333750"/>
          <p14:tracePt t="85130" x="7004050" y="3409950"/>
          <p14:tracePt t="85147" x="7010400" y="3473450"/>
          <p14:tracePt t="85163" x="7023100" y="3517900"/>
          <p14:tracePt t="85180" x="7029450" y="3562350"/>
          <p14:tracePt t="85196" x="7035800" y="3594100"/>
          <p14:tracePt t="85214" x="7035800" y="3613150"/>
          <p14:tracePt t="85230" x="7042150" y="3625850"/>
          <p14:tracePt t="85247" x="7042150" y="3632200"/>
          <p14:tracePt t="85399" x="7054850" y="3632200"/>
          <p14:tracePt t="85407" x="7061200" y="3613150"/>
          <p14:tracePt t="85415" x="7080250" y="3556000"/>
          <p14:tracePt t="85423" x="7112000" y="3505200"/>
          <p14:tracePt t="85423" x="7137400" y="3429000"/>
          <p14:tracePt t="85431" x="7194550" y="3295650"/>
          <p14:tracePt t="85447" x="7251700" y="3187700"/>
          <p14:tracePt t="85463" x="7315200" y="3073400"/>
          <p14:tracePt t="85480" x="7366000" y="3003550"/>
          <p14:tracePt t="85497" x="7423150" y="2940050"/>
          <p14:tracePt t="85513" x="7467600" y="2895600"/>
          <p14:tracePt t="85530" x="7518400" y="2863850"/>
          <p14:tracePt t="85547" x="7581900" y="2838450"/>
          <p14:tracePt t="85564" x="7620000" y="2825750"/>
          <p14:tracePt t="85580" x="7658100" y="2819400"/>
          <p14:tracePt t="85597" x="7696200" y="2819400"/>
          <p14:tracePt t="85613" x="7727950" y="2819400"/>
          <p14:tracePt t="85613" x="7740650" y="2819400"/>
          <p14:tracePt t="85631" x="7766050" y="2832100"/>
          <p14:tracePt t="85647" x="7810500" y="2882900"/>
          <p14:tracePt t="85663" x="7861300" y="2940050"/>
          <p14:tracePt t="85680" x="7912100" y="3028950"/>
          <p14:tracePt t="85697" x="7956550" y="3130550"/>
          <p14:tracePt t="85713" x="7988300" y="3238500"/>
          <p14:tracePt t="85730" x="8026400" y="3352800"/>
          <p14:tracePt t="85746" x="8051800" y="3460750"/>
          <p14:tracePt t="85764" x="8077200" y="3568700"/>
          <p14:tracePt t="85780" x="8096250" y="3670300"/>
          <p14:tracePt t="85797" x="8108950" y="3727450"/>
          <p14:tracePt t="85813" x="8115300" y="3771900"/>
          <p14:tracePt t="85830" x="8121650" y="3797300"/>
          <p14:tracePt t="85847" x="8121650" y="3803650"/>
          <p14:tracePt t="85991" x="8128000" y="3778250"/>
          <p14:tracePt t="85998" x="8147050" y="3727450"/>
          <p14:tracePt t="85999" x="8159750" y="3670300"/>
          <p14:tracePt t="86013" x="8197850" y="3556000"/>
          <p14:tracePt t="86013" x="8223250" y="3498850"/>
          <p14:tracePt t="86031" x="8274050" y="3390900"/>
          <p14:tracePt t="86047" x="8312150" y="3295650"/>
          <p14:tracePt t="86064" x="8362950" y="3194050"/>
          <p14:tracePt t="86080" x="8407400" y="3117850"/>
          <p14:tracePt t="86097" x="8458200" y="3054350"/>
          <p14:tracePt t="86113" x="8502650" y="3009900"/>
          <p14:tracePt t="86130" x="8540750" y="2971800"/>
          <p14:tracePt t="86146" x="8585200" y="2952750"/>
          <p14:tracePt t="86163" x="8616950" y="2940050"/>
          <p14:tracePt t="86180" x="8636000" y="2933700"/>
          <p14:tracePt t="86197" x="8648700" y="2933700"/>
          <p14:tracePt t="86213" x="8655050" y="2933700"/>
          <p14:tracePt t="86213" x="8661400" y="2933700"/>
          <p14:tracePt t="86231" x="8680450" y="2933700"/>
          <p14:tracePt t="86247" x="8718550" y="2971800"/>
          <p14:tracePt t="86263" x="8763000" y="3028950"/>
          <p14:tracePt t="86280" x="8801100" y="3098800"/>
          <p14:tracePt t="86297" x="8851900" y="3194050"/>
          <p14:tracePt t="86313" x="8896350" y="3295650"/>
          <p14:tracePt t="86330" x="8934450" y="3384550"/>
          <p14:tracePt t="86346" x="8953500" y="3460750"/>
          <p14:tracePt t="86362" x="8972550" y="3517900"/>
          <p14:tracePt t="86380" x="8985250" y="3581400"/>
          <p14:tracePt t="86397" x="8997950" y="3638550"/>
          <p14:tracePt t="86413" x="9004300" y="3702050"/>
          <p14:tracePt t="86413" x="9010650" y="3733800"/>
          <p14:tracePt t="86431" x="9017000" y="3797300"/>
          <p14:tracePt t="86447" x="9029700" y="3835400"/>
          <p14:tracePt t="86463" x="9029700" y="3854450"/>
          <p14:tracePt t="86480" x="9029700" y="3867150"/>
          <p14:tracePt t="86615" x="9029700" y="3841750"/>
          <p14:tracePt t="86623" x="9029700" y="3784600"/>
          <p14:tracePt t="86630" x="9029700" y="3740150"/>
          <p14:tracePt t="86631" x="9048750" y="3625850"/>
          <p14:tracePt t="86647" x="9055100" y="3530600"/>
          <p14:tracePt t="86663" x="9055100" y="3441700"/>
          <p14:tracePt t="86680" x="9055100" y="3371850"/>
          <p14:tracePt t="86696" x="9042400" y="3308350"/>
          <p14:tracePt t="86713" x="9017000" y="3257550"/>
          <p14:tracePt t="86730" x="8978900" y="3194050"/>
          <p14:tracePt t="86746" x="8947150" y="3143250"/>
          <p14:tracePt t="86763" x="8890000" y="3086100"/>
          <p14:tracePt t="86780" x="8845550" y="3048000"/>
          <p14:tracePt t="86797" x="8794750" y="3009900"/>
          <p14:tracePt t="86813" x="8743950" y="2990850"/>
          <p14:tracePt t="86813" x="8712200" y="2978150"/>
          <p14:tracePt t="86831" x="8661400" y="2965450"/>
          <p14:tracePt t="86847" x="8616950" y="2965450"/>
          <p14:tracePt t="86863" x="8578850" y="2965450"/>
          <p14:tracePt t="86880" x="8521700" y="2965450"/>
          <p14:tracePt t="86896" x="8489950" y="2965450"/>
          <p14:tracePt t="86913" x="8458200" y="2965450"/>
          <p14:tracePt t="86930" x="8426450" y="2965450"/>
          <p14:tracePt t="86946" x="8394700" y="2978150"/>
          <p14:tracePt t="86963" x="8350250" y="3016250"/>
          <p14:tracePt t="86980" x="8318500" y="3048000"/>
          <p14:tracePt t="86997" x="8267700" y="3111500"/>
          <p14:tracePt t="87013" x="8235950" y="3187700"/>
          <p14:tracePt t="87030" x="8185150" y="3295650"/>
          <p14:tracePt t="87048" x="8172450" y="3371850"/>
          <p14:tracePt t="87063" x="8140700" y="3460750"/>
          <p14:tracePt t="87081" x="8134350" y="3536950"/>
          <p14:tracePt t="87096" x="8115300" y="3600450"/>
          <p14:tracePt t="87114" x="8102600" y="3676650"/>
          <p14:tracePt t="87130" x="8096250" y="3740150"/>
          <p14:tracePt t="87147" x="8089900" y="3784600"/>
          <p14:tracePt t="87163" x="8083550" y="3810000"/>
          <p14:tracePt t="87180" x="8083550" y="3829050"/>
          <p14:tracePt t="87196" x="8083550" y="3835400"/>
          <p14:tracePt t="87327" x="8064500" y="3829050"/>
          <p14:tracePt t="87335" x="8051800" y="3771900"/>
          <p14:tracePt t="87343" x="8039100" y="3708400"/>
          <p14:tracePt t="87347" x="7981950" y="3549650"/>
          <p14:tracePt t="87363" x="7924800" y="3397250"/>
          <p14:tracePt t="87379" x="7867650" y="3263900"/>
          <p14:tracePt t="87396" x="7816850" y="3149600"/>
          <p14:tracePt t="87413" x="7766050" y="3060700"/>
          <p14:tracePt t="87430" x="7702550" y="2965450"/>
          <p14:tracePt t="87447" x="7670800" y="2927350"/>
          <p14:tracePt t="87463" x="7639050" y="2901950"/>
          <p14:tracePt t="87480" x="7607300" y="2889250"/>
          <p14:tracePt t="87496" x="7569200" y="2876550"/>
          <p14:tracePt t="87513" x="7518400" y="2876550"/>
          <p14:tracePt t="87530" x="7461250" y="2876550"/>
          <p14:tracePt t="87547" x="7372350" y="2908300"/>
          <p14:tracePt t="87563" x="7296150" y="2946400"/>
          <p14:tracePt t="87580" x="7219950" y="2984500"/>
          <p14:tracePt t="87596" x="7143750" y="3022600"/>
          <p14:tracePt t="87613" x="7073900" y="3067050"/>
          <p14:tracePt t="87630" x="6978650" y="3136900"/>
          <p14:tracePt t="87647" x="6927850" y="3200400"/>
          <p14:tracePt t="87663" x="6889750" y="3257550"/>
          <p14:tracePt t="87680" x="6845300" y="3327400"/>
          <p14:tracePt t="87696" x="6813550" y="3384550"/>
          <p14:tracePt t="87713" x="6794500" y="3441700"/>
          <p14:tracePt t="87730" x="6775450" y="3492500"/>
          <p14:tracePt t="87747" x="6769100" y="3517900"/>
          <p14:tracePt t="87763" x="6769100" y="3536950"/>
          <p14:tracePt t="87780" x="6762750" y="3536950"/>
          <p14:tracePt t="88382" x="6756400" y="3543300"/>
          <p14:tracePt t="88390" x="6743700" y="3543300"/>
          <p14:tracePt t="88398" x="6737350" y="3543300"/>
          <p14:tracePt t="88415" x="6711950" y="3543300"/>
          <p14:tracePt t="88415" x="6673850" y="3543300"/>
          <p14:tracePt t="88431" x="6616700" y="3543300"/>
          <p14:tracePt t="88447" x="6540500" y="3543300"/>
          <p14:tracePt t="88463" x="6426200" y="3543300"/>
          <p14:tracePt t="88480" x="6299200" y="3543300"/>
          <p14:tracePt t="88496" x="6115050" y="3543300"/>
          <p14:tracePt t="88513" x="5918200" y="3543300"/>
          <p14:tracePt t="88530" x="5651500" y="3543300"/>
          <p14:tracePt t="88546" x="5397500" y="3543300"/>
          <p14:tracePt t="88563" x="5194300" y="3530600"/>
          <p14:tracePt t="88580" x="5022850" y="3517900"/>
          <p14:tracePt t="88596" x="4864100" y="3517900"/>
          <p14:tracePt t="88613" x="4711700" y="3517900"/>
          <p14:tracePt t="88630" x="4483100" y="3517900"/>
          <p14:tracePt t="88647" x="4324350" y="3517900"/>
          <p14:tracePt t="88663" x="4165600" y="3517900"/>
          <p14:tracePt t="88680" x="4057650" y="3517900"/>
          <p14:tracePt t="88696" x="3898900" y="3517900"/>
          <p14:tracePt t="88713" x="3778250" y="3517900"/>
          <p14:tracePt t="88730" x="3657600" y="3517900"/>
          <p14:tracePt t="88746" x="3568700" y="3517900"/>
          <p14:tracePt t="88763" x="3492500" y="3517900"/>
          <p14:tracePt t="88780" x="3467100" y="3517900"/>
          <p14:tracePt t="88830" x="3460750" y="3517900"/>
          <p14:tracePt t="88839" x="3454400" y="3517900"/>
          <p14:tracePt t="88839" x="3435350" y="3517900"/>
          <p14:tracePt t="88847" x="3422650" y="3517900"/>
          <p14:tracePt t="88863" x="3403600" y="3524250"/>
          <p14:tracePt t="88880" x="3384550" y="3524250"/>
          <p14:tracePt t="88897" x="3365500" y="3524250"/>
          <p14:tracePt t="88913" x="3346450" y="3530600"/>
          <p14:tracePt t="88930" x="3327400" y="3530600"/>
          <p14:tracePt t="88946" x="3314700" y="3530600"/>
          <p14:tracePt t="88963" x="3308350" y="3536950"/>
          <p14:tracePt t="88980" x="3289300" y="3536950"/>
          <p14:tracePt t="88996" x="3263900" y="3536950"/>
          <p14:tracePt t="89013" x="3251200" y="3543300"/>
          <p14:tracePt t="89013" x="3238500" y="3543300"/>
          <p14:tracePt t="89030" x="3225800" y="3543300"/>
          <p14:tracePt t="89047" x="3213100" y="3543300"/>
          <p14:tracePt t="89151" x="3206750" y="3549650"/>
          <p14:tracePt t="89159" x="3232150" y="3549650"/>
          <p14:tracePt t="89166" x="3282950" y="3556000"/>
          <p14:tracePt t="89167" x="3359150" y="3556000"/>
          <p14:tracePt t="89183" x="3575050" y="3556000"/>
          <p14:tracePt t="89196" x="3778250" y="3568700"/>
          <p14:tracePt t="89213" x="4216400" y="3568700"/>
          <p14:tracePt t="89230" x="4940300" y="3568700"/>
          <p14:tracePt t="89246" x="5194300" y="3568700"/>
          <p14:tracePt t="89263" x="5486400" y="3536950"/>
          <p14:tracePt t="89280" x="5702300" y="3505200"/>
          <p14:tracePt t="89297" x="5848350" y="3479800"/>
          <p14:tracePt t="89313" x="5924550" y="3467100"/>
          <p14:tracePt t="89330" x="5949950" y="3467100"/>
          <p14:tracePt t="89346" x="5956300" y="3467100"/>
          <p14:tracePt t="89607" x="5956300" y="3460750"/>
          <p14:tracePt t="89614" x="5969000" y="3441700"/>
          <p14:tracePt t="89631" x="5994400" y="3340100"/>
          <p14:tracePt t="89632" x="6026150" y="3257550"/>
          <p14:tracePt t="89647" x="6064250" y="3168650"/>
          <p14:tracePt t="89663" x="6115050" y="3098800"/>
          <p14:tracePt t="89680" x="6153150" y="3054350"/>
          <p14:tracePt t="89697" x="6197600" y="3022600"/>
          <p14:tracePt t="89713" x="6242050" y="2997200"/>
          <p14:tracePt t="89730" x="6280150" y="2984500"/>
          <p14:tracePt t="89746" x="6311900" y="2971800"/>
          <p14:tracePt t="89763" x="6343650" y="2965450"/>
          <p14:tracePt t="89780" x="6362700" y="2965450"/>
          <p14:tracePt t="89797" x="6388100" y="2965450"/>
          <p14:tracePt t="89814" x="6413500" y="2965450"/>
          <p14:tracePt t="89831" x="6432550" y="2978150"/>
          <p14:tracePt t="89847" x="6470650" y="3009900"/>
          <p14:tracePt t="89863" x="6534150" y="3073400"/>
          <p14:tracePt t="89880" x="6584950" y="3149600"/>
          <p14:tracePt t="89896" x="6642100" y="3232150"/>
          <p14:tracePt t="89913" x="6699250" y="3333750"/>
          <p14:tracePt t="89930" x="6750050" y="3435350"/>
          <p14:tracePt t="89946" x="6781800" y="3524250"/>
          <p14:tracePt t="89964" x="6800850" y="3575050"/>
          <p14:tracePt t="89980" x="6813550" y="3606800"/>
          <p14:tracePt t="89997" x="6819900" y="3632200"/>
          <p14:tracePt t="90013" x="6819900" y="3638550"/>
          <p14:tracePt t="90013" x="6819900" y="3644900"/>
          <p14:tracePt t="90166" x="6826250" y="3632200"/>
          <p14:tracePt t="90174" x="6838950" y="3568700"/>
          <p14:tracePt t="90174" x="6851650" y="3498850"/>
          <p14:tracePt t="90190" x="6870700" y="3435350"/>
          <p14:tracePt t="90198" x="6883400" y="3365500"/>
          <p14:tracePt t="90206" x="6902450" y="3302000"/>
          <p14:tracePt t="90214" x="6946900" y="3194050"/>
          <p14:tracePt t="90214" x="6953250" y="3162300"/>
          <p14:tracePt t="90231" x="6985000" y="3117850"/>
          <p14:tracePt t="90247" x="7023100" y="3073400"/>
          <p14:tracePt t="90263" x="7061200" y="3041650"/>
          <p14:tracePt t="90280" x="7092950" y="3028950"/>
          <p14:tracePt t="90296" x="7131050" y="3009900"/>
          <p14:tracePt t="90313" x="7181850" y="2997200"/>
          <p14:tracePt t="90330" x="7219950" y="2997200"/>
          <p14:tracePt t="90346" x="7270750" y="2997200"/>
          <p14:tracePt t="90363" x="7308850" y="2997200"/>
          <p14:tracePt t="90380" x="7346950" y="3016250"/>
          <p14:tracePt t="90396" x="7397750" y="3028950"/>
          <p14:tracePt t="90414" x="7423150" y="3048000"/>
          <p14:tracePt t="90430" x="7467600" y="3086100"/>
          <p14:tracePt t="90447" x="7486650" y="3098800"/>
          <p14:tracePt t="90463" x="7499350" y="3105150"/>
          <p14:tracePt t="90479" x="7505700" y="3105150"/>
          <p14:tracePt t="90496" x="7512050" y="3111500"/>
          <p14:tracePt t="90513" x="7524750" y="3111500"/>
          <p14:tracePt t="90529" x="7537450" y="3111500"/>
          <p14:tracePt t="90546" x="7575550" y="3111500"/>
          <p14:tracePt t="90563" x="7613650" y="3111500"/>
          <p14:tracePt t="90580" x="7658100" y="3111500"/>
          <p14:tracePt t="90596" x="7702550" y="3111500"/>
          <p14:tracePt t="90613" x="7740650" y="3111500"/>
          <p14:tracePt t="90630" x="7747000" y="3111500"/>
          <p14:tracePt t="90894" x="7702550" y="3111500"/>
          <p14:tracePt t="90906" x="7651750" y="3111500"/>
          <p14:tracePt t="90914" x="7600950" y="3111500"/>
          <p14:tracePt t="90915" x="7480300" y="3098800"/>
          <p14:tracePt t="90930" x="7334250" y="3060700"/>
          <p14:tracePt t="90946" x="7162800" y="2997200"/>
          <p14:tracePt t="90963" x="6991350" y="2933700"/>
          <p14:tracePt t="90980" x="6851650" y="2876550"/>
          <p14:tracePt t="90996" x="6711950" y="2832100"/>
          <p14:tracePt t="91013" x="6616700" y="2800350"/>
          <p14:tracePt t="91029" x="6464300" y="2768600"/>
          <p14:tracePt t="91047" x="6388100" y="2755900"/>
          <p14:tracePt t="91063" x="6350000" y="2755900"/>
          <p14:tracePt t="91080" x="6330950" y="2755900"/>
          <p14:tracePt t="91096" x="6318250" y="2755900"/>
          <p14:tracePt t="91113" x="6305550" y="2755900"/>
          <p14:tracePt t="91129" x="6292850" y="2755900"/>
          <p14:tracePt t="91146" x="6273800" y="2762250"/>
          <p14:tracePt t="91163" x="6267450" y="2774950"/>
          <p14:tracePt t="91180" x="6235700" y="2800350"/>
          <p14:tracePt t="91196" x="6191250" y="2851150"/>
          <p14:tracePt t="91213" x="6153150" y="2933700"/>
          <p14:tracePt t="91230" x="6096000" y="3086100"/>
          <p14:tracePt t="91247" x="6051550" y="3187700"/>
          <p14:tracePt t="91263" x="6032500" y="3263900"/>
          <p14:tracePt t="91280" x="6026150" y="3308350"/>
          <p14:tracePt t="91296" x="6026150" y="3327400"/>
          <p14:tracePt t="91313" x="6026150" y="3346450"/>
          <p14:tracePt t="91330" x="6026150" y="3359150"/>
          <p14:tracePt t="91347" x="6032500" y="3384550"/>
          <p14:tracePt t="91363" x="6038850" y="3409950"/>
          <p14:tracePt t="91380" x="6038850" y="3422650"/>
          <p14:tracePt t="91396" x="6045200" y="3448050"/>
          <p14:tracePt t="91413" x="6051550" y="3467100"/>
          <p14:tracePt t="91430" x="6051550" y="3486150"/>
          <p14:tracePt t="91599" x="6051550" y="3473450"/>
          <p14:tracePt t="91606" x="6051550" y="3448050"/>
          <p14:tracePt t="91614" x="6051550" y="3416300"/>
          <p14:tracePt t="91615" x="6045200" y="3365500"/>
          <p14:tracePt t="91630" x="6026150" y="3213100"/>
          <p14:tracePt t="91647" x="6019800" y="3149600"/>
          <p14:tracePt t="91663" x="6019800" y="3111500"/>
          <p14:tracePt t="91680" x="6019800" y="3086100"/>
          <p14:tracePt t="91696" x="6019800" y="3079750"/>
          <p14:tracePt t="91713" x="6019800" y="3067050"/>
          <p14:tracePt t="91730" x="6019800" y="3060700"/>
          <p14:tracePt t="91746" x="6032500" y="3048000"/>
          <p14:tracePt t="91782" x="6032500" y="3041650"/>
          <p14:tracePt t="91798" x="6038850" y="3035300"/>
          <p14:tracePt t="91822" x="6038850" y="3028950"/>
          <p14:tracePt t="92038" x="6038850" y="3035300"/>
          <p14:tracePt t="92046" x="6038850" y="3124200"/>
          <p14:tracePt t="92062" x="6038850" y="3225800"/>
          <p14:tracePt t="92079" x="6038850" y="3276600"/>
          <p14:tracePt t="92080" x="6045200" y="3365500"/>
          <p14:tracePt t="92097" x="6045200" y="3448050"/>
          <p14:tracePt t="92113" x="6051550" y="3479800"/>
          <p14:tracePt t="92130" x="6051550" y="3492500"/>
          <p14:tracePt t="99975" x="6032500" y="3511550"/>
          <p14:tracePt t="99983" x="5994400" y="3517900"/>
          <p14:tracePt t="99989" x="5962650" y="3530600"/>
          <p14:tracePt t="99997" x="5835650" y="3556000"/>
          <p14:tracePt t="100015" x="5797550" y="3556000"/>
          <p14:tracePt t="100055" x="5791200" y="3556000"/>
          <p14:tracePt t="100073" x="5784850" y="3556000"/>
          <p14:tracePt t="100081" x="5778500" y="3556000"/>
          <p14:tracePt t="100083" x="5753100" y="3562350"/>
          <p14:tracePt t="100098" x="5721350" y="3568700"/>
          <p14:tracePt t="100113" x="5676900" y="3581400"/>
          <p14:tracePt t="100130" x="5600700" y="3600450"/>
          <p14:tracePt t="100147" x="5537200" y="3606800"/>
          <p14:tracePt t="100163" x="5486400" y="3619500"/>
          <p14:tracePt t="100180" x="5435600" y="3625850"/>
          <p14:tracePt t="100197" x="5391150" y="3638550"/>
          <p14:tracePt t="100213" x="5327650" y="3657600"/>
          <p14:tracePt t="100230" x="5276850" y="3663950"/>
          <p14:tracePt t="100247" x="5226050" y="3670300"/>
          <p14:tracePt t="100263" x="5162550" y="3676650"/>
          <p14:tracePt t="100279" x="5086350" y="3689350"/>
          <p14:tracePt t="100296" x="5060950" y="3689350"/>
          <p14:tracePt t="100312" x="5003800" y="3695700"/>
          <p14:tracePt t="100329" x="4933950" y="3708400"/>
          <p14:tracePt t="100346" x="4864100" y="3721100"/>
          <p14:tracePt t="100362" x="4819650" y="3721100"/>
          <p14:tracePt t="100379" x="4794250" y="3721100"/>
          <p14:tracePt t="100396" x="4768850" y="3727450"/>
          <p14:tracePt t="100413" x="4749800" y="3733800"/>
          <p14:tracePt t="100429" x="4705350" y="3733800"/>
          <p14:tracePt t="100463" x="4667250" y="3733800"/>
          <p14:tracePt t="100465" x="4635500" y="3740150"/>
          <p14:tracePt t="100481" x="4610100" y="3740150"/>
          <p14:tracePt t="100497" x="4597400" y="3740150"/>
          <p14:tracePt t="100514" x="4591050" y="3740150"/>
          <p14:tracePt t="100551" x="4578350" y="3740150"/>
          <p14:tracePt t="100567" x="4572000" y="3740150"/>
          <p14:tracePt t="100580" x="4565650" y="3740150"/>
          <p14:tracePt t="100581" x="4559300" y="3740150"/>
          <p14:tracePt t="100597" x="4540250" y="3740150"/>
          <p14:tracePt t="100614" x="4508500" y="3740150"/>
          <p14:tracePt t="100631" x="4502150" y="3740150"/>
          <p14:tracePt t="100647" x="4495800" y="3740150"/>
          <p14:tracePt t="100711" x="4489450" y="3740150"/>
          <p14:tracePt t="100718" x="4483100" y="3740150"/>
          <p14:tracePt t="100735" x="4476750" y="3740150"/>
          <p14:tracePt t="100750" x="4470400" y="3740150"/>
          <p14:tracePt t="100759" x="4464050" y="3740150"/>
          <p14:tracePt t="100767" x="4451350" y="3740150"/>
          <p14:tracePt t="100780" x="4438650" y="3740150"/>
          <p14:tracePt t="100796" x="4425950" y="3740150"/>
          <p14:tracePt t="100814" x="4419600" y="3740150"/>
          <p14:tracePt t="100830" x="4406900" y="3740150"/>
          <p14:tracePt t="100846" x="4400550" y="3740150"/>
          <p14:tracePt t="100862" x="4394200" y="3740150"/>
          <p14:tracePt t="100910" x="4387850" y="3740150"/>
          <p14:tracePt t="100926" x="4381500" y="3740150"/>
          <p14:tracePt t="100942" x="4375150" y="3740150"/>
          <p14:tracePt t="100950" x="4368800" y="3740150"/>
          <p14:tracePt t="100958" x="4362450" y="3740150"/>
          <p14:tracePt t="100965" x="4349750" y="3740150"/>
          <p14:tracePt t="100979" x="4343400" y="3740150"/>
          <p14:tracePt t="100996" x="4330700" y="3740150"/>
          <p14:tracePt t="101142" x="4324350" y="3740150"/>
          <p14:tracePt t="101150" x="4305300" y="3740150"/>
          <p14:tracePt t="101158" x="4298950" y="3740150"/>
          <p14:tracePt t="101166" x="4286250" y="3740150"/>
          <p14:tracePt t="101179" x="4273550" y="3740150"/>
          <p14:tracePt t="101196" x="4260850" y="3740150"/>
          <p14:tracePt t="101212" x="4254500" y="3740150"/>
          <p14:tracePt t="101246" x="4248150" y="3740150"/>
          <p14:tracePt t="101678" x="4241800" y="3740150"/>
          <p14:tracePt t="101694" x="4260850" y="3740150"/>
          <p14:tracePt t="101705" x="4292600" y="3740150"/>
          <p14:tracePt t="101705" x="4337050" y="3733800"/>
          <p14:tracePt t="101714" x="4438650" y="3708400"/>
          <p14:tracePt t="101729" x="4565650" y="3695700"/>
          <p14:tracePt t="101746" x="4718050" y="3670300"/>
          <p14:tracePt t="101762" x="4876800" y="3638550"/>
          <p14:tracePt t="101779" x="4972050" y="3619500"/>
          <p14:tracePt t="101796" x="5099050" y="3600450"/>
          <p14:tracePt t="101812" x="5219700" y="3581400"/>
          <p14:tracePt t="101830" x="5384800" y="3562350"/>
          <p14:tracePt t="101847" x="5480050" y="3536950"/>
          <p14:tracePt t="101863" x="5530850" y="3536950"/>
          <p14:tracePt t="101880" x="5575300" y="3530600"/>
          <p14:tracePt t="101897" x="5607050" y="3524250"/>
          <p14:tracePt t="101913" x="5626100" y="3517900"/>
          <p14:tracePt t="101929" x="5638800" y="3517900"/>
          <p14:tracePt t="101966" x="5645150" y="3517900"/>
          <p14:tracePt t="101990" x="5651500" y="3517900"/>
          <p14:tracePt t="102005" x="5657850" y="3517900"/>
          <p14:tracePt t="102005" x="5664200" y="3517900"/>
          <p14:tracePt t="102012" x="5676900" y="3511550"/>
          <p14:tracePt t="102029" x="5689600" y="3511550"/>
          <p14:tracePt t="102046" x="5727700" y="3505200"/>
          <p14:tracePt t="102063" x="5759450" y="3505200"/>
          <p14:tracePt t="102079" x="5784850" y="3498850"/>
          <p14:tracePt t="102096" x="5810250" y="3492500"/>
          <p14:tracePt t="102113" x="5842000" y="3486150"/>
          <p14:tracePt t="102130" x="5867400" y="3486150"/>
          <p14:tracePt t="102147" x="5892800" y="3486150"/>
          <p14:tracePt t="102164" x="5911850" y="3479800"/>
          <p14:tracePt t="102180" x="5930900" y="3479800"/>
          <p14:tracePt t="102197" x="5943600" y="3473450"/>
          <p14:tracePt t="102399" x="5949950" y="3473450"/>
          <p14:tracePt t="102438" x="5943600" y="3473450"/>
          <p14:tracePt t="102447" x="5930900" y="3473450"/>
          <p14:tracePt t="102458" x="5918200" y="3473450"/>
          <p14:tracePt t="102463" x="5905500" y="3473450"/>
          <p14:tracePt t="102480" x="5899150" y="3473450"/>
          <p14:tracePt t="102518" x="5892800" y="3473450"/>
          <p14:tracePt t="102535" x="5892800" y="3467100"/>
          <p14:tracePt t="102542" x="5886450" y="3460750"/>
          <p14:tracePt t="102550" x="5880100" y="3441700"/>
          <p14:tracePt t="102563" x="5873750" y="3422650"/>
          <p14:tracePt t="102579" x="5867400" y="3397250"/>
          <p14:tracePt t="102596" x="5867400" y="3371850"/>
          <p14:tracePt t="102612" x="5873750" y="3340100"/>
          <p14:tracePt t="102629" x="5886450" y="3302000"/>
          <p14:tracePt t="102646" x="5918200" y="3270250"/>
          <p14:tracePt t="102662" x="5943600" y="3238500"/>
          <p14:tracePt t="102679" x="5975350" y="3213100"/>
          <p14:tracePt t="102696" x="6013450" y="3194050"/>
          <p14:tracePt t="102712" x="6057900" y="3168650"/>
          <p14:tracePt t="102730" x="6089650" y="3149600"/>
          <p14:tracePt t="102747" x="6127750" y="3130550"/>
          <p14:tracePt t="102763" x="6146800" y="3124200"/>
          <p14:tracePt t="102780" x="6153150" y="3117850"/>
          <p14:tracePt t="105198" x="6159500" y="3105150"/>
          <p14:tracePt t="105206" x="6140450" y="3048000"/>
          <p14:tracePt t="105214" x="6121400" y="2965450"/>
          <p14:tracePt t="105222" x="6089650" y="2838450"/>
          <p14:tracePt t="105230" x="6070600" y="2749550"/>
          <p14:tracePt t="105248" x="6057900" y="2686050"/>
          <p14:tracePt t="105265" x="6057900" y="2667000"/>
          <p14:tracePt t="105281" x="6057900" y="2654300"/>
          <p14:tracePt t="105297" x="6057900" y="2647950"/>
          <p14:tracePt t="105491" x="6064250" y="2647950"/>
          <p14:tracePt t="105502" x="6070600" y="2654300"/>
          <p14:tracePt t="105510" x="6089650" y="2673350"/>
          <p14:tracePt t="105518" x="6121400" y="2698750"/>
          <p14:tracePt t="105530" x="6159500" y="2724150"/>
          <p14:tracePt t="105547" x="6210300" y="2749550"/>
          <p14:tracePt t="105563" x="6254750" y="2787650"/>
          <p14:tracePt t="105580" x="6305550" y="2813050"/>
          <p14:tracePt t="105597" x="6350000" y="2832100"/>
          <p14:tracePt t="105613" x="6394450" y="2844800"/>
          <p14:tracePt t="105631" x="6413500" y="2844800"/>
          <p14:tracePt t="105646" x="6426200" y="2844800"/>
          <p14:tracePt t="105664" x="6451600" y="2844800"/>
          <p14:tracePt t="105680" x="6464300" y="2844800"/>
          <p14:tracePt t="105697" x="6489700" y="2844800"/>
          <p14:tracePt t="105713" x="6515100" y="2825750"/>
          <p14:tracePt t="105730" x="6540500" y="2800350"/>
          <p14:tracePt t="105746" x="6578600" y="2762250"/>
          <p14:tracePt t="105763" x="6610350" y="2717800"/>
          <p14:tracePt t="105780" x="6654800" y="2647950"/>
          <p14:tracePt t="105797" x="6686550" y="2597150"/>
          <p14:tracePt t="105813" x="6705600" y="2559050"/>
          <p14:tracePt t="105831" x="6711950" y="2559050"/>
          <p14:tracePt t="105934" x="6731000" y="2565400"/>
          <p14:tracePt t="105942" x="6769100" y="2603500"/>
          <p14:tracePt t="105950" x="6794500" y="2641600"/>
          <p14:tracePt t="105963" x="6826250" y="2692400"/>
          <p14:tracePt t="105964" x="6896100" y="2768600"/>
          <p14:tracePt t="105980" x="6940550" y="2832100"/>
          <p14:tracePt t="105997" x="6972300" y="2857500"/>
          <p14:tracePt t="106013" x="6997700" y="2870200"/>
          <p14:tracePt t="106031" x="7004050" y="2876550"/>
          <p14:tracePt t="106047" x="7016750" y="2876550"/>
          <p14:tracePt t="106063" x="7035800" y="2876550"/>
          <p14:tracePt t="106080" x="7061200" y="2876550"/>
          <p14:tracePt t="106097" x="7099300" y="2870200"/>
          <p14:tracePt t="106113" x="7143750" y="2844800"/>
          <p14:tracePt t="106130" x="7200900" y="2800350"/>
          <p14:tracePt t="106146" x="7283450" y="2736850"/>
          <p14:tracePt t="106163" x="7353300" y="2679700"/>
          <p14:tracePt t="106180" x="7416800" y="2628900"/>
          <p14:tracePt t="106197" x="7429500" y="2609850"/>
          <p14:tracePt t="106213" x="7448550" y="2603500"/>
          <p14:tracePt t="106279" x="7454900" y="2603500"/>
          <p14:tracePt t="106302" x="7467600" y="2603500"/>
          <p14:tracePt t="106310" x="7499350" y="2622550"/>
          <p14:tracePt t="106318" x="7537450" y="2667000"/>
          <p14:tracePt t="106330" x="7588250" y="2711450"/>
          <p14:tracePt t="106346" x="7639050" y="2749550"/>
          <p14:tracePt t="106363" x="7670800" y="2762250"/>
          <p14:tracePt t="106380" x="7683500" y="2768600"/>
          <p14:tracePt t="106397" x="7696200" y="2774950"/>
          <p14:tracePt t="106413" x="7715250" y="2774950"/>
          <p14:tracePt t="106413" x="7727950" y="2774950"/>
          <p14:tracePt t="106430" x="7753350" y="2774950"/>
          <p14:tracePt t="106447" x="7778750" y="2762250"/>
          <p14:tracePt t="106463" x="7829550" y="2736850"/>
          <p14:tracePt t="106480" x="7867650" y="2698750"/>
          <p14:tracePt t="106496" x="7924800" y="2654300"/>
          <p14:tracePt t="106513" x="7969250" y="2616200"/>
          <p14:tracePt t="106530" x="8001000" y="2590800"/>
          <p14:tracePt t="106547" x="8020050" y="2578100"/>
          <p14:tracePt t="106564" x="8026400" y="2571750"/>
          <p14:tracePt t="106580" x="8032750" y="2565400"/>
          <p14:tracePt t="106662" x="8045450" y="2571750"/>
          <p14:tracePt t="106670" x="8058150" y="2584450"/>
          <p14:tracePt t="106680" x="8077200" y="2609850"/>
          <p14:tracePt t="106682" x="8121650" y="2660650"/>
          <p14:tracePt t="106696" x="8172450" y="2705100"/>
          <p14:tracePt t="106713" x="8223250" y="2736850"/>
          <p14:tracePt t="106730" x="8267700" y="2762250"/>
          <p14:tracePt t="106746" x="8299450" y="2768600"/>
          <p14:tracePt t="106763" x="8331200" y="2768600"/>
          <p14:tracePt t="106780" x="8369300" y="2768600"/>
          <p14:tracePt t="106796" x="8413750" y="2768600"/>
          <p14:tracePt t="106813" x="8496300" y="2768600"/>
          <p14:tracePt t="106830" x="8553450" y="2768600"/>
          <p14:tracePt t="106847" x="8610600" y="2768600"/>
          <p14:tracePt t="106863" x="8648700" y="2768600"/>
          <p14:tracePt t="106880" x="8680450" y="2768600"/>
          <p14:tracePt t="106896" x="8699500" y="2768600"/>
          <p14:tracePt t="106912" x="8718550" y="2762250"/>
          <p14:tracePt t="107887" x="8699500" y="2762250"/>
          <p14:tracePt t="107894" x="8661400" y="2768600"/>
          <p14:tracePt t="107902" x="8597900" y="2794000"/>
          <p14:tracePt t="107913" x="8502650" y="2825750"/>
          <p14:tracePt t="107931" x="8401050" y="2857500"/>
          <p14:tracePt t="107948" x="8286750" y="2901950"/>
          <p14:tracePt t="107965" x="8185150" y="2952750"/>
          <p14:tracePt t="107980" x="8096250" y="3003550"/>
          <p14:tracePt t="107996" x="8020050" y="3048000"/>
          <p14:tracePt t="108013" x="7874000" y="3124200"/>
          <p14:tracePt t="108031" x="7772400" y="3175000"/>
          <p14:tracePt t="108047" x="7689850" y="3213100"/>
          <p14:tracePt t="108063" x="7607300" y="3257550"/>
          <p14:tracePt t="108080" x="7524750" y="3289300"/>
          <p14:tracePt t="108096" x="7461250" y="3321050"/>
          <p14:tracePt t="108113" x="7410450" y="3340100"/>
          <p14:tracePt t="108130" x="7378700" y="3359150"/>
          <p14:tracePt t="108146" x="7346950" y="3371850"/>
          <p14:tracePt t="108163" x="7321550" y="3390900"/>
          <p14:tracePt t="108180" x="7296150" y="3403600"/>
          <p14:tracePt t="108196" x="7277100" y="3416300"/>
          <p14:tracePt t="108213" x="7251700" y="3422650"/>
          <p14:tracePt t="108230" x="7213600" y="3435350"/>
          <p14:tracePt t="108247" x="7175500" y="3454400"/>
          <p14:tracePt t="108263" x="7118350" y="3460750"/>
          <p14:tracePt t="108280" x="7054850" y="3486150"/>
          <p14:tracePt t="108296" x="6953250" y="3505200"/>
          <p14:tracePt t="108313" x="6858000" y="3524250"/>
          <p14:tracePt t="108330" x="6762750" y="3556000"/>
          <p14:tracePt t="108346" x="6692900" y="3562350"/>
          <p14:tracePt t="108363" x="6648450" y="3581400"/>
          <p14:tracePt t="108380" x="6616700" y="3587750"/>
          <p14:tracePt t="108396" x="6584950" y="3600450"/>
          <p14:tracePt t="108413" x="6508750" y="3619500"/>
          <p14:tracePt t="108430" x="6445250" y="3638550"/>
          <p14:tracePt t="108447" x="6350000" y="3663950"/>
          <p14:tracePt t="108463" x="6235700" y="3695700"/>
          <p14:tracePt t="108480" x="6127750" y="3721100"/>
          <p14:tracePt t="108496" x="6007100" y="3733800"/>
          <p14:tracePt t="108513" x="5867400" y="3752850"/>
          <p14:tracePt t="108530" x="5689600" y="3771900"/>
          <p14:tracePt t="108546" x="5511800" y="3797300"/>
          <p14:tracePt t="108564" x="5327650" y="3822700"/>
          <p14:tracePt t="108580" x="5073650" y="3829050"/>
          <p14:tracePt t="108597" x="4768850" y="3841750"/>
          <p14:tracePt t="108613" x="4292600" y="3841750"/>
          <p14:tracePt t="108631" x="4038600" y="3841750"/>
          <p14:tracePt t="108647" x="3848100" y="3841750"/>
          <p14:tracePt t="108663" x="3702050" y="3841750"/>
          <p14:tracePt t="108679" x="3613150" y="3848100"/>
          <p14:tracePt t="108697" x="3575050" y="3848100"/>
          <p14:tracePt t="108713" x="3498850" y="3854450"/>
          <p14:tracePt t="108730" x="3409950" y="3854450"/>
          <p14:tracePt t="108746" x="3333750" y="3867150"/>
          <p14:tracePt t="108763" x="3251200" y="3873500"/>
          <p14:tracePt t="108779" x="3181350" y="3886200"/>
          <p14:tracePt t="108796" x="3124200" y="3892550"/>
          <p14:tracePt t="108813" x="3054350" y="3898900"/>
          <p14:tracePt t="108831" x="3009900" y="3905250"/>
          <p14:tracePt t="108847" x="2965450" y="3917950"/>
          <p14:tracePt t="108863" x="2908300" y="3917950"/>
          <p14:tracePt t="108880" x="2844800" y="3917950"/>
          <p14:tracePt t="108896" x="2749550" y="3917950"/>
          <p14:tracePt t="108913" x="2628900" y="3917950"/>
          <p14:tracePt t="108930" x="2501900" y="3917950"/>
          <p14:tracePt t="108946" x="2362200" y="3917950"/>
          <p14:tracePt t="108963" x="2197100" y="3917950"/>
          <p14:tracePt t="108979" x="2038350" y="3917950"/>
          <p14:tracePt t="108996" x="1911350" y="3917950"/>
          <p14:tracePt t="109013" x="1784350" y="3943350"/>
          <p14:tracePt t="109031" x="1752600" y="3943350"/>
          <p14:tracePt t="109046" x="1733550" y="3949700"/>
          <p14:tracePt t="109063" x="1727200" y="3956050"/>
          <p14:tracePt t="109080" x="1714500" y="3956050"/>
          <p14:tracePt t="109097" x="1695450" y="3968750"/>
          <p14:tracePt t="109113" x="1663700" y="3975100"/>
          <p14:tracePt t="109130" x="1644650" y="3975100"/>
          <p14:tracePt t="109146" x="1612900" y="3981450"/>
          <p14:tracePt t="109163" x="1587500" y="3987800"/>
          <p14:tracePt t="109180" x="1555750" y="4000500"/>
          <p14:tracePt t="109197" x="1524000" y="4013200"/>
          <p14:tracePt t="109213" x="1466850" y="4019550"/>
          <p14:tracePt t="109231" x="1428750" y="4025900"/>
          <p14:tracePt t="109246" x="1377950" y="4038600"/>
          <p14:tracePt t="109263" x="1327150" y="4038600"/>
          <p14:tracePt t="109279" x="1263650" y="4051300"/>
          <p14:tracePt t="109297" x="1206500" y="4057650"/>
          <p14:tracePt t="109313" x="1168400" y="4070350"/>
          <p14:tracePt t="109330" x="1143000" y="4076700"/>
          <p14:tracePt t="109346" x="1123950" y="4076700"/>
          <p14:tracePt t="109363" x="1111250" y="4083050"/>
          <p14:tracePt t="109380" x="1104900" y="4083050"/>
          <p14:tracePt t="109396" x="1098550" y="4083050"/>
          <p14:tracePt t="109413" x="1085850" y="4095750"/>
          <p14:tracePt t="109431" x="1079500" y="4095750"/>
          <p14:tracePt t="109446" x="1073150" y="4102100"/>
          <p14:tracePt t="109494" x="1073150" y="4108450"/>
          <p14:tracePt t="109854" x="1079500" y="4114800"/>
          <p14:tracePt t="109862" x="1085850" y="4114800"/>
          <p14:tracePt t="109878" x="1092200" y="4114800"/>
          <p14:tracePt t="109897" x="1098550" y="4114800"/>
          <p14:tracePt t="109898" x="1104900" y="4114800"/>
          <p14:tracePt t="109913" x="1111250" y="4114800"/>
          <p14:tracePt t="109930" x="1117600" y="4114800"/>
          <p14:tracePt t="109946" x="1130300" y="4121150"/>
          <p14:tracePt t="109963" x="1136650" y="4121150"/>
          <p14:tracePt t="109980" x="1143000" y="4121150"/>
          <p14:tracePt t="109996" x="1149350" y="4121150"/>
          <p14:tracePt t="110013" x="1162050" y="4121150"/>
          <p14:tracePt t="110030" x="1168400" y="4121150"/>
          <p14:tracePt t="110046" x="1174750" y="4121150"/>
          <p14:tracePt t="110158" x="1187450" y="4121150"/>
          <p14:tracePt t="110166" x="1187450" y="4127500"/>
          <p14:tracePt t="110174" x="1193800" y="4127500"/>
          <p14:tracePt t="110180" x="1206500" y="4127500"/>
          <p14:tracePt t="110196" x="1225550" y="4133850"/>
          <p14:tracePt t="110230" x="1238250" y="4133850"/>
          <p14:tracePt t="110231" x="1276350" y="4140200"/>
          <p14:tracePt t="110247" x="1314450" y="4146550"/>
          <p14:tracePt t="110263" x="1365250" y="4152900"/>
          <p14:tracePt t="110280" x="1441450" y="4159250"/>
          <p14:tracePt t="110296" x="1511300" y="4165600"/>
          <p14:tracePt t="110313" x="1562100" y="4171950"/>
          <p14:tracePt t="110329" x="1619250" y="4171950"/>
          <p14:tracePt t="110346" x="1644650" y="4171950"/>
          <p14:tracePt t="110363" x="1670050" y="4178300"/>
          <p14:tracePt t="110398" x="1676400" y="4178300"/>
          <p14:tracePt t="111094" x="1682750" y="4178300"/>
          <p14:tracePt t="111102" x="1746250" y="4178300"/>
          <p14:tracePt t="111113" x="1790700" y="4178300"/>
          <p14:tracePt t="111114" x="1822450" y="4178300"/>
          <p14:tracePt t="111130" x="1854200" y="4178300"/>
          <p14:tracePt t="111148" x="1873250" y="4178300"/>
          <p14:tracePt t="111163" x="1892300" y="4178300"/>
          <p14:tracePt t="111180" x="1905000" y="4178300"/>
          <p14:tracePt t="111196" x="1911350" y="4178300"/>
          <p14:tracePt t="111213" x="1936750" y="4178300"/>
          <p14:tracePt t="111229" x="1981200" y="4178300"/>
          <p14:tracePt t="111247" x="2032000" y="4171950"/>
          <p14:tracePt t="111263" x="2076450" y="4171950"/>
          <p14:tracePt t="111279" x="2133600" y="4159250"/>
          <p14:tracePt t="111296" x="2197100" y="4146550"/>
          <p14:tracePt t="111313" x="2266950" y="4140200"/>
          <p14:tracePt t="111330" x="2324100" y="4127500"/>
          <p14:tracePt t="111347" x="2362200" y="4127500"/>
          <p14:tracePt t="111363" x="2393950" y="4121150"/>
          <p14:tracePt t="111380" x="2413000" y="4121150"/>
          <p14:tracePt t="111742" x="2387600" y="4114800"/>
          <p14:tracePt t="111750" x="2368550" y="4114800"/>
          <p14:tracePt t="111758" x="2343150" y="4114800"/>
          <p14:tracePt t="111764" x="2292350" y="4114800"/>
          <p14:tracePt t="111780" x="2235200" y="4114800"/>
          <p14:tracePt t="111796" x="2171700" y="4114800"/>
          <p14:tracePt t="111813" x="2101850" y="4114800"/>
          <p14:tracePt t="111830" x="2025650" y="4114800"/>
          <p14:tracePt t="111846" x="1974850" y="4114800"/>
          <p14:tracePt t="111863" x="1930400" y="4114800"/>
          <p14:tracePt t="111879" x="1873250" y="4114800"/>
          <p14:tracePt t="111896" x="1847850" y="4121150"/>
          <p14:tracePt t="111913" x="1816100" y="4121150"/>
          <p14:tracePt t="111930" x="1803400" y="4121150"/>
          <p14:tracePt t="111974" x="1797050" y="4121150"/>
          <p14:tracePt t="112486" x="1797050" y="4127500"/>
          <p14:tracePt t="112490" x="1797050" y="4152900"/>
          <p14:tracePt t="112502" x="1803400" y="4178300"/>
          <p14:tracePt t="112510" x="1809750" y="4203700"/>
          <p14:tracePt t="112518" x="1822450" y="4248150"/>
          <p14:tracePt t="112530" x="1828800" y="4286250"/>
          <p14:tracePt t="112546" x="1828800" y="4311650"/>
          <p14:tracePt t="112563" x="1835150" y="4324350"/>
          <p14:tracePt t="112579" x="1841500" y="4330700"/>
          <p14:tracePt t="112623" x="1841500" y="4337050"/>
          <p14:tracePt t="112662" x="1841500" y="4343400"/>
          <p14:tracePt t="112670" x="1841500" y="4349750"/>
          <p14:tracePt t="112678" x="1841500" y="4356100"/>
          <p14:tracePt t="112689" x="1841500" y="4368800"/>
          <p14:tracePt t="112696" x="1841500" y="4381500"/>
          <p14:tracePt t="112734" x="1841500" y="4387850"/>
          <p14:tracePt t="112758" x="1841500" y="4394200"/>
          <p14:tracePt t="112774" x="1841500" y="4400550"/>
          <p14:tracePt t="112782" x="1835150" y="4400550"/>
          <p14:tracePt t="112806" x="1835150" y="4406900"/>
          <p14:tracePt t="112822" x="1828800" y="4406900"/>
          <p14:tracePt t="112846" x="1828800" y="4413250"/>
          <p14:tracePt t="112862" x="1822450" y="4413250"/>
          <p14:tracePt t="112870" x="1822450" y="4419600"/>
          <p14:tracePt t="112878" x="1816100" y="4425950"/>
          <p14:tracePt t="112896" x="1809750" y="4425950"/>
          <p14:tracePt t="112896" x="1797050" y="4432300"/>
          <p14:tracePt t="112913" x="1784350" y="4432300"/>
          <p14:tracePt t="112930" x="1765300" y="4432300"/>
          <p14:tracePt t="112946" x="1746250" y="4432300"/>
          <p14:tracePt t="112963" x="1727200" y="4432300"/>
          <p14:tracePt t="112980" x="1708150" y="4438650"/>
          <p14:tracePt t="112996" x="1695450" y="4438650"/>
          <p14:tracePt t="113013" x="1689100" y="4445000"/>
          <p14:tracePt t="113030" x="1676400" y="4445000"/>
          <p14:tracePt t="113046" x="1663700" y="4445000"/>
          <p14:tracePt t="113174" x="1657350" y="4445000"/>
          <p14:tracePt t="113334" x="1676400" y="4451350"/>
          <p14:tracePt t="113342" x="1689100" y="4451350"/>
          <p14:tracePt t="113348" x="1714500" y="4457700"/>
          <p14:tracePt t="113364" x="1765300" y="4464050"/>
          <p14:tracePt t="113379" x="1828800" y="4464050"/>
          <p14:tracePt t="113396" x="1879600" y="4470400"/>
          <p14:tracePt t="113413" x="1949450" y="4470400"/>
          <p14:tracePt t="113431" x="1987550" y="4470400"/>
          <p14:tracePt t="113446" x="2032000" y="4470400"/>
          <p14:tracePt t="113463" x="2070100" y="4470400"/>
          <p14:tracePt t="113479" x="2101850" y="4470400"/>
          <p14:tracePt t="113496" x="2146300" y="4470400"/>
          <p14:tracePt t="113513" x="2184400" y="4470400"/>
          <p14:tracePt t="113529" x="2235200" y="4470400"/>
          <p14:tracePt t="113546" x="2286000" y="4470400"/>
          <p14:tracePt t="113563" x="2343150" y="4470400"/>
          <p14:tracePt t="113580" x="2381250" y="4470400"/>
          <p14:tracePt t="113596" x="2419350" y="4470400"/>
          <p14:tracePt t="113613" x="2470150" y="4470400"/>
          <p14:tracePt t="113629" x="2546350" y="4457700"/>
          <p14:tracePt t="113647" x="2590800" y="4451350"/>
          <p14:tracePt t="113663" x="2635250" y="4438650"/>
          <p14:tracePt t="113680" x="2692400" y="4438650"/>
          <p14:tracePt t="113696" x="2736850" y="4432300"/>
          <p14:tracePt t="113713" x="2800350" y="4425950"/>
          <p14:tracePt t="113729" x="2857500" y="4419600"/>
          <p14:tracePt t="113746" x="2914650" y="4413250"/>
          <p14:tracePt t="113763" x="2946400" y="4406900"/>
          <p14:tracePt t="113780" x="2990850" y="4400550"/>
          <p14:tracePt t="113796" x="3041650" y="4400550"/>
          <p14:tracePt t="113813" x="3117850" y="4381500"/>
          <p14:tracePt t="113830" x="3162300" y="4375150"/>
          <p14:tracePt t="113846" x="3200400" y="4368800"/>
          <p14:tracePt t="113863" x="3238500" y="4368800"/>
          <p14:tracePt t="113881" x="3276600" y="4356100"/>
          <p14:tracePt t="113897" x="3302000" y="4356100"/>
          <p14:tracePt t="113914" x="3327400" y="4349750"/>
          <p14:tracePt t="113930" x="3340100" y="4349750"/>
          <p14:tracePt t="113947" x="3359150" y="4349750"/>
          <p14:tracePt t="113964" x="3378200" y="4343400"/>
          <p14:tracePt t="113981" x="3409950" y="4343400"/>
          <p14:tracePt t="113997" x="3448050" y="4337050"/>
          <p14:tracePt t="114014" x="3479800" y="4337050"/>
          <p14:tracePt t="114031" x="3543300" y="4337050"/>
          <p14:tracePt t="114048" x="3625850" y="4337050"/>
          <p14:tracePt t="114064" x="3702050" y="4337050"/>
          <p14:tracePt t="114081" x="3784600" y="4337050"/>
          <p14:tracePt t="114097" x="3867150" y="4337050"/>
          <p14:tracePt t="114114" x="3930650" y="4337050"/>
          <p14:tracePt t="114130" x="4025900" y="4337050"/>
          <p14:tracePt t="114147" x="4083050" y="4330700"/>
          <p14:tracePt t="114164" x="4152900" y="4330700"/>
          <p14:tracePt t="114180" x="4235450" y="4330700"/>
          <p14:tracePt t="114197" x="4330700" y="4330700"/>
          <p14:tracePt t="114214" x="4470400" y="4324350"/>
          <p14:tracePt t="114231" x="4559300" y="4324350"/>
          <p14:tracePt t="114247" x="4641850" y="4324350"/>
          <p14:tracePt t="114264" x="4737100" y="4324350"/>
          <p14:tracePt t="114281" x="4826000" y="4324350"/>
          <p14:tracePt t="114297" x="4921250" y="4324350"/>
          <p14:tracePt t="114314" x="5003800" y="4324350"/>
          <p14:tracePt t="114330" x="5073650" y="4330700"/>
          <p14:tracePt t="114347" x="5137150" y="4337050"/>
          <p14:tracePt t="114364" x="5194300" y="4343400"/>
          <p14:tracePt t="114381" x="5245100" y="4343400"/>
          <p14:tracePt t="114397" x="5295900" y="4343400"/>
          <p14:tracePt t="114414" x="5334000" y="4343400"/>
          <p14:tracePt t="114430" x="5378450" y="4343400"/>
          <p14:tracePt t="114447" x="5416550" y="4343400"/>
          <p14:tracePt t="114464" x="5448300" y="4343400"/>
          <p14:tracePt t="114480" x="5480050" y="4343400"/>
          <p14:tracePt t="114497" x="5511800" y="4343400"/>
          <p14:tracePt t="114514" x="5543550" y="4343400"/>
          <p14:tracePt t="114530" x="5568950" y="4343400"/>
          <p14:tracePt t="114547" x="5594350" y="4343400"/>
          <p14:tracePt t="114564" x="5632450" y="4343400"/>
          <p14:tracePt t="114581" x="5664200" y="4343400"/>
          <p14:tracePt t="114597" x="5715000" y="4343400"/>
          <p14:tracePt t="114614" x="5829300" y="4343400"/>
          <p14:tracePt t="114631" x="5911850" y="4343400"/>
          <p14:tracePt t="114647" x="5988050" y="4343400"/>
          <p14:tracePt t="114665" x="6051550" y="4343400"/>
          <p14:tracePt t="114680" x="6096000" y="4343400"/>
          <p14:tracePt t="114697" x="6140450" y="4343400"/>
          <p14:tracePt t="114714" x="6191250" y="4343400"/>
          <p14:tracePt t="114730" x="6235700" y="4343400"/>
          <p14:tracePt t="114747" x="6286500" y="4343400"/>
          <p14:tracePt t="114764" x="6350000" y="4343400"/>
          <p14:tracePt t="114781" x="6413500" y="4343400"/>
          <p14:tracePt t="114797" x="6464300" y="4343400"/>
          <p14:tracePt t="114814" x="6578600" y="4343400"/>
          <p14:tracePt t="114831" x="6642100" y="4337050"/>
          <p14:tracePt t="114847" x="6692900" y="4337050"/>
          <p14:tracePt t="114864" x="6737350" y="4337050"/>
          <p14:tracePt t="114880" x="6781800" y="4337050"/>
          <p14:tracePt t="114897" x="6813550" y="4337050"/>
          <p14:tracePt t="114914" x="6858000" y="4337050"/>
          <p14:tracePt t="114930" x="6896100" y="4330700"/>
          <p14:tracePt t="114947" x="6934200" y="4330700"/>
          <p14:tracePt t="114964" x="6978650" y="4330700"/>
          <p14:tracePt t="114980" x="7010400" y="4324350"/>
          <p14:tracePt t="114997" x="7035800" y="4318000"/>
          <p14:tracePt t="115014" x="7054850" y="4318000"/>
          <p14:tracePt t="115031" x="7061200" y="4318000"/>
          <p14:tracePt t="115415" x="7080250" y="4318000"/>
          <p14:tracePt t="115423" x="7105650" y="4318000"/>
          <p14:tracePt t="115431" x="7118350" y="4318000"/>
          <p14:tracePt t="115432" x="7156450" y="4318000"/>
          <p14:tracePt t="115447" x="7194550" y="4318000"/>
          <p14:tracePt t="115464" x="7213600" y="4318000"/>
          <p14:tracePt t="115480" x="7239000" y="4318000"/>
          <p14:tracePt t="115497" x="7270750" y="4318000"/>
          <p14:tracePt t="115513" x="7296150" y="4318000"/>
          <p14:tracePt t="115530" x="7327900" y="4318000"/>
          <p14:tracePt t="115547" x="7353300" y="4318000"/>
          <p14:tracePt t="115564" x="7378700" y="4318000"/>
          <p14:tracePt t="115580" x="7410450" y="4318000"/>
          <p14:tracePt t="115597" x="7435850" y="4318000"/>
          <p14:tracePt t="115613" x="7454900" y="4318000"/>
          <p14:tracePt t="115631" x="7461250" y="4318000"/>
          <p14:tracePt t="115647" x="7473950" y="4318000"/>
          <p14:tracePt t="115664" x="7505700" y="4318000"/>
          <p14:tracePt t="115681" x="7537450" y="4318000"/>
          <p14:tracePt t="115697" x="7562850" y="4318000"/>
          <p14:tracePt t="115714" x="7588250" y="4311650"/>
          <p14:tracePt t="115730" x="7613650" y="4305300"/>
          <p14:tracePt t="115747" x="7632700" y="4305300"/>
          <p14:tracePt t="115764" x="7658100" y="4305300"/>
          <p14:tracePt t="115780" x="7677150" y="4305300"/>
          <p14:tracePt t="115797" x="7702550" y="4305300"/>
          <p14:tracePt t="115814" x="7727950" y="4305300"/>
          <p14:tracePt t="115831" x="7759700" y="4305300"/>
          <p14:tracePt t="115847" x="7785100" y="4305300"/>
          <p14:tracePt t="115864" x="7816850" y="4305300"/>
          <p14:tracePt t="115880" x="7861300" y="4305300"/>
          <p14:tracePt t="115897" x="7893050" y="4305300"/>
          <p14:tracePt t="115914" x="7931150" y="4305300"/>
          <p14:tracePt t="115931" x="7962900" y="4298950"/>
          <p14:tracePt t="115947" x="7988300" y="4298950"/>
          <p14:tracePt t="116070" x="7969250" y="4298950"/>
          <p14:tracePt t="116079" x="7905750" y="4298950"/>
          <p14:tracePt t="116089" x="7842250" y="4298950"/>
          <p14:tracePt t="116097" x="7683500" y="4318000"/>
          <p14:tracePt t="116114" x="7359650" y="4356100"/>
          <p14:tracePt t="116131" x="6953250" y="4368800"/>
          <p14:tracePt t="116147" x="6445250" y="4413250"/>
          <p14:tracePt t="116163" x="5848350" y="4489450"/>
          <p14:tracePt t="116180" x="5162550" y="4565650"/>
          <p14:tracePt t="116197" x="4514850" y="4660900"/>
          <p14:tracePt t="116213" x="4000500" y="4718050"/>
          <p14:tracePt t="116213" x="3765550" y="4743450"/>
          <p14:tracePt t="116231" x="3422650" y="4762500"/>
          <p14:tracePt t="116247" x="3111500" y="4781550"/>
          <p14:tracePt t="116264" x="2870200" y="4800600"/>
          <p14:tracePt t="116280" x="2730500" y="4800600"/>
          <p14:tracePt t="116297" x="2584450" y="4813300"/>
          <p14:tracePt t="116314" x="2463800" y="4819650"/>
          <p14:tracePt t="116330" x="2330450" y="4826000"/>
          <p14:tracePt t="116347" x="2235200" y="4826000"/>
          <p14:tracePt t="116364" x="2146300" y="4826000"/>
          <p14:tracePt t="116380" x="2063750" y="4826000"/>
          <p14:tracePt t="116397" x="1955800" y="4832350"/>
          <p14:tracePt t="116413" x="1790700" y="4832350"/>
          <p14:tracePt t="116431" x="1689100" y="4832350"/>
          <p14:tracePt t="116447" x="1619250" y="4832350"/>
          <p14:tracePt t="116464" x="1568450" y="4832350"/>
          <p14:tracePt t="116480" x="1530350" y="4832350"/>
          <p14:tracePt t="116497" x="1511300" y="4832350"/>
          <p14:tracePt t="116514" x="1504950" y="4832350"/>
          <p14:tracePt t="116623" x="1498600" y="4832350"/>
          <p14:tracePt t="116663" x="1504950" y="4832350"/>
          <p14:tracePt t="116671" x="1511300" y="4832350"/>
          <p14:tracePt t="116680" x="1524000" y="4826000"/>
          <p14:tracePt t="116681" x="1549400" y="4819650"/>
          <p14:tracePt t="116697" x="1581150" y="4813300"/>
          <p14:tracePt t="116713" x="1619250" y="4800600"/>
          <p14:tracePt t="116730" x="1651000" y="4787900"/>
          <p14:tracePt t="116747" x="1682750" y="4787900"/>
          <p14:tracePt t="116763" x="1739900" y="4768850"/>
          <p14:tracePt t="116781" x="1790700" y="4749800"/>
          <p14:tracePt t="116797" x="1847850" y="4743450"/>
          <p14:tracePt t="116814" x="1898650" y="4724400"/>
          <p14:tracePt t="116830" x="2000250" y="4711700"/>
          <p14:tracePt t="116847" x="2076450" y="4699000"/>
          <p14:tracePt t="116864" x="2146300" y="4686300"/>
          <p14:tracePt t="116880" x="2197100" y="4679950"/>
          <p14:tracePt t="116897" x="2222500" y="4679950"/>
          <p14:tracePt t="116914" x="2241550" y="4673600"/>
          <p14:tracePt t="117295" x="2247900" y="4673600"/>
          <p14:tracePt t="117306" x="2260600" y="4673600"/>
          <p14:tracePt t="117308" x="2266950" y="4673600"/>
          <p14:tracePt t="117314" x="2298700" y="4673600"/>
          <p14:tracePt t="117330" x="2336800" y="4673600"/>
          <p14:tracePt t="117347" x="2362200" y="4673600"/>
          <p14:tracePt t="117363" x="2387600" y="4673600"/>
          <p14:tracePt t="117380" x="2419350" y="4673600"/>
          <p14:tracePt t="117397" x="2457450" y="4673600"/>
          <p14:tracePt t="117414" x="2501900" y="4673600"/>
          <p14:tracePt t="117430" x="2571750" y="4673600"/>
          <p14:tracePt t="117447" x="2628900" y="4673600"/>
          <p14:tracePt t="117464" x="2673350" y="4673600"/>
          <p14:tracePt t="117481" x="2705100" y="4673600"/>
          <p14:tracePt t="117497" x="2711450" y="4673600"/>
          <p14:tracePt t="117559" x="2724150" y="4673600"/>
          <p14:tracePt t="117573" x="2730500" y="4673600"/>
          <p14:tracePt t="117574" x="2736850" y="4673600"/>
          <p14:tracePt t="117580" x="2762250" y="4673600"/>
          <p14:tracePt t="117597" x="2781300" y="4673600"/>
          <p14:tracePt t="117614" x="2819400" y="4673600"/>
          <p14:tracePt t="117630" x="2870200" y="4673600"/>
          <p14:tracePt t="117648" x="2908300" y="4673600"/>
          <p14:tracePt t="117664" x="2952750" y="4673600"/>
          <p14:tracePt t="117680" x="2997200" y="4673600"/>
          <p14:tracePt t="117697" x="3054350" y="4673600"/>
          <p14:tracePt t="117714" x="3111500" y="4673600"/>
          <p14:tracePt t="117730" x="3194050" y="4673600"/>
          <p14:tracePt t="117747" x="3289300" y="4673600"/>
          <p14:tracePt t="117763" x="3403600" y="4673600"/>
          <p14:tracePt t="117780" x="3524250" y="4673600"/>
          <p14:tracePt t="117797" x="3625850" y="4673600"/>
          <p14:tracePt t="117814" x="3740150" y="4673600"/>
          <p14:tracePt t="117831" x="3886200" y="4673600"/>
          <p14:tracePt t="117847" x="3994150" y="4673600"/>
          <p14:tracePt t="117863" x="4095750" y="4673600"/>
          <p14:tracePt t="117880" x="4184650" y="4673600"/>
          <p14:tracePt t="117897" x="4260850" y="4673600"/>
          <p14:tracePt t="117913" x="4337050" y="4673600"/>
          <p14:tracePt t="117930" x="4387850" y="4673600"/>
          <p14:tracePt t="117947" x="4451350" y="4673600"/>
          <p14:tracePt t="117963" x="4521200" y="4673600"/>
          <p14:tracePt t="117980" x="4565650" y="4673600"/>
          <p14:tracePt t="117997" x="4616450" y="4673600"/>
          <p14:tracePt t="118014" x="4667250" y="4673600"/>
          <p14:tracePt t="118031" x="4724400" y="4673600"/>
          <p14:tracePt t="118047" x="4749800" y="4673600"/>
          <p14:tracePt t="118064" x="4775200" y="4673600"/>
          <p14:tracePt t="118080" x="4794250" y="4673600"/>
          <p14:tracePt t="118097" x="4806950" y="4673600"/>
          <p14:tracePt t="118113" x="4826000" y="4673600"/>
          <p14:tracePt t="118130" x="4838700" y="4673600"/>
          <p14:tracePt t="118147" x="4864100" y="4673600"/>
          <p14:tracePt t="118163" x="4889500" y="4673600"/>
          <p14:tracePt t="118180" x="4914900" y="4673600"/>
          <p14:tracePt t="118197" x="4921250" y="4673600"/>
          <p14:tracePt t="118214" x="4940300" y="4667250"/>
          <p14:tracePt t="118231" x="4946650" y="4667250"/>
          <p14:tracePt t="119998" x="0" y="0"/>
        </p14:tracePtLst>
        <p14:tracePtLst>
          <p14:tracePt t="177934" x="2749550" y="4984750"/>
          <p14:tracePt t="178150" x="2749550" y="4978400"/>
          <p14:tracePt t="178214" x="2730500" y="4978400"/>
          <p14:tracePt t="178222" x="2692400" y="4991100"/>
          <p14:tracePt t="178230" x="2565400" y="5022850"/>
          <p14:tracePt t="178240" x="2476500" y="5041900"/>
          <p14:tracePt t="178254" x="2260600" y="5073650"/>
          <p14:tracePt t="178270" x="1993900" y="5105400"/>
          <p14:tracePt t="178286" x="1822450" y="5130800"/>
          <p14:tracePt t="178301" x="1663700" y="5149850"/>
          <p14:tracePt t="178318" x="1536700" y="5168900"/>
          <p14:tracePt t="178334" x="1435100" y="5187950"/>
          <p14:tracePt t="178350" x="1352550" y="5194300"/>
          <p14:tracePt t="178363" x="1282700" y="5207000"/>
          <p14:tracePt t="178380" x="1206500" y="5219700"/>
          <p14:tracePt t="178397" x="1143000" y="5226050"/>
          <p14:tracePt t="178413" x="1104900" y="5232400"/>
          <p14:tracePt t="178430" x="1092200" y="5232400"/>
          <p14:tracePt t="178447" x="1079500" y="5232400"/>
          <p14:tracePt t="178463" x="1073150" y="5232400"/>
          <p14:tracePt t="178480" x="1060450" y="5232400"/>
          <p14:tracePt t="178497" x="1047750" y="5232400"/>
          <p14:tracePt t="178513" x="1022350" y="5232400"/>
          <p14:tracePt t="178530" x="996950" y="5226050"/>
          <p14:tracePt t="178546" x="984250" y="5219700"/>
          <p14:tracePt t="178564" x="965200" y="5219700"/>
          <p14:tracePt t="178580" x="958850" y="5219700"/>
          <p14:tracePt t="178718" x="965200" y="5219700"/>
          <p14:tracePt t="178726" x="984250" y="5219700"/>
          <p14:tracePt t="178734" x="1003300" y="5219700"/>
          <p14:tracePt t="178742" x="1035050" y="5219700"/>
          <p14:tracePt t="178750" x="1130300" y="5219700"/>
          <p14:tracePt t="178763" x="1250950" y="5219700"/>
          <p14:tracePt t="178780" x="1365250" y="5200650"/>
          <p14:tracePt t="178797" x="1492250" y="5187950"/>
          <p14:tracePt t="178813" x="1638300" y="5162550"/>
          <p14:tracePt t="178831" x="1701800" y="5156200"/>
          <p14:tracePt t="178846" x="1752600" y="5149850"/>
          <p14:tracePt t="178863" x="1784350" y="5143500"/>
          <p14:tracePt t="178880" x="1809750" y="5137150"/>
          <p14:tracePt t="178897" x="1828800" y="5130800"/>
          <p14:tracePt t="178913" x="1847850" y="5124450"/>
          <p14:tracePt t="178929" x="1854200" y="5124450"/>
          <p14:tracePt t="178946" x="1873250" y="5124450"/>
          <p14:tracePt t="178963" x="1885950" y="5118100"/>
          <p14:tracePt t="178980" x="1898650" y="5118100"/>
          <p14:tracePt t="178996" x="1911350" y="5118100"/>
          <p14:tracePt t="179013" x="1924050" y="5111750"/>
          <p14:tracePt t="179030" x="1936750" y="5105400"/>
          <p14:tracePt t="179070" x="1943100" y="5105400"/>
          <p14:tracePt t="179080" x="1949450" y="5105400"/>
          <p14:tracePt t="179080" x="1962150" y="5105400"/>
          <p14:tracePt t="179097" x="1968500" y="5105400"/>
          <p14:tracePt t="179113" x="1987550" y="5092700"/>
          <p14:tracePt t="179130" x="2012950" y="5092700"/>
          <p14:tracePt t="179146" x="2038350" y="5080000"/>
          <p14:tracePt t="179163" x="2070100" y="5073650"/>
          <p14:tracePt t="179180" x="2095500" y="5067300"/>
          <p14:tracePt t="179197" x="2133600" y="5054600"/>
          <p14:tracePt t="179213" x="2178050" y="5041900"/>
          <p14:tracePt t="179231" x="2228850" y="5022850"/>
          <p14:tracePt t="179247" x="2260600" y="5016500"/>
          <p14:tracePt t="179263" x="2266950" y="5010150"/>
          <p14:tracePt t="179280" x="2279650" y="5010150"/>
          <p14:tracePt t="179406" x="2286000" y="5010150"/>
          <p14:tracePt t="179446" x="2273300" y="5010150"/>
          <p14:tracePt t="179456" x="2254250" y="5010150"/>
          <p14:tracePt t="179456" x="2222500" y="5010150"/>
          <p14:tracePt t="179463" x="2133600" y="5010150"/>
          <p14:tracePt t="179480" x="2044700" y="5010150"/>
          <p14:tracePt t="179496" x="1936750" y="5010150"/>
          <p14:tracePt t="179513" x="1828800" y="5010150"/>
          <p14:tracePt t="179530" x="1733550" y="5010150"/>
          <p14:tracePt t="179546" x="1657350" y="5010150"/>
          <p14:tracePt t="179563" x="1555750" y="5010150"/>
          <p14:tracePt t="179580" x="1498600" y="5010150"/>
          <p14:tracePt t="179597" x="1416050" y="5010150"/>
          <p14:tracePt t="179614" x="1308100" y="5010150"/>
          <p14:tracePt t="179630" x="1231900" y="5010150"/>
          <p14:tracePt t="179646" x="1162050" y="5010150"/>
          <p14:tracePt t="179663" x="1104900" y="5010150"/>
          <p14:tracePt t="179680" x="1066800" y="5010150"/>
          <p14:tracePt t="179697" x="1047750" y="5010150"/>
          <p14:tracePt t="179713" x="1028700" y="5010150"/>
          <p14:tracePt t="179730" x="1022350" y="5010150"/>
          <p14:tracePt t="179746" x="1016000" y="5010150"/>
          <p14:tracePt t="179990" x="1022350" y="5010150"/>
          <p14:tracePt t="179998" x="1047750" y="5010150"/>
          <p14:tracePt t="180006" x="1092200" y="5010150"/>
          <p14:tracePt t="180014" x="1149350" y="5016500"/>
          <p14:tracePt t="180030" x="1219200" y="5029200"/>
          <p14:tracePt t="180047" x="1282700" y="5029200"/>
          <p14:tracePt t="180063" x="1333500" y="5029200"/>
          <p14:tracePt t="180080" x="1409700" y="5029200"/>
          <p14:tracePt t="180097" x="1485900" y="5029200"/>
          <p14:tracePt t="180113" x="1574800" y="5029200"/>
          <p14:tracePt t="180130" x="1676400" y="5029200"/>
          <p14:tracePt t="180147" x="1790700" y="5029200"/>
          <p14:tracePt t="180163" x="1905000" y="5029200"/>
          <p14:tracePt t="180180" x="2006600" y="5029200"/>
          <p14:tracePt t="180196" x="2095500" y="5029200"/>
          <p14:tracePt t="180196" x="2133600" y="5029200"/>
          <p14:tracePt t="180214" x="2171700" y="5029200"/>
          <p14:tracePt t="180230" x="2197100" y="5029200"/>
          <p14:tracePt t="180247" x="2216150" y="5029200"/>
          <p14:tracePt t="180263" x="2222500" y="5022850"/>
          <p14:tracePt t="180280" x="2235200" y="5022850"/>
          <p14:tracePt t="180558" x="2216150" y="5022850"/>
          <p14:tracePt t="180566" x="2184400" y="5022850"/>
          <p14:tracePt t="180581" x="2101850" y="5022850"/>
          <p14:tracePt t="180582" x="2044700" y="5022850"/>
          <p14:tracePt t="180596" x="1936750" y="5022850"/>
          <p14:tracePt t="180596" x="1885950" y="5022850"/>
          <p14:tracePt t="180614" x="1746250" y="5022850"/>
          <p14:tracePt t="180630" x="1600200" y="5022850"/>
          <p14:tracePt t="180647" x="1454150" y="5022850"/>
          <p14:tracePt t="180663" x="1314450" y="5022850"/>
          <p14:tracePt t="180680" x="1162050" y="5022850"/>
          <p14:tracePt t="180696" x="1028700" y="5016500"/>
          <p14:tracePt t="180713" x="901700" y="4991100"/>
          <p14:tracePt t="180730" x="800100" y="4991100"/>
          <p14:tracePt t="180746" x="762000" y="4991100"/>
          <p14:tracePt t="180763" x="749300" y="4991100"/>
          <p14:tracePt t="180780" x="749300" y="4984750"/>
          <p14:tracePt t="180990" x="787400" y="4991100"/>
          <p14:tracePt t="180998" x="946150" y="5003800"/>
          <p14:tracePt t="181006" x="1028700" y="5016500"/>
          <p14:tracePt t="181013" x="1276350" y="5048250"/>
          <p14:tracePt t="181030" x="1460500" y="5060950"/>
          <p14:tracePt t="181046" x="1606550" y="5060950"/>
          <p14:tracePt t="181063" x="1701800" y="5060950"/>
          <p14:tracePt t="181080" x="1765300" y="5060950"/>
          <p14:tracePt t="181096" x="1790700" y="5060950"/>
          <p14:tracePt t="181113" x="1809750" y="5060950"/>
          <p14:tracePt t="181129" x="1822450" y="5060950"/>
          <p14:tracePt t="181146" x="1835150" y="5060950"/>
          <p14:tracePt t="181163" x="1847850" y="5060950"/>
          <p14:tracePt t="181180" x="1860550" y="5054600"/>
          <p14:tracePt t="181196" x="1879600" y="5048250"/>
          <p14:tracePt t="181214" x="1885950" y="5048250"/>
          <p14:tracePt t="181230" x="1898650" y="5041900"/>
          <p14:tracePt t="181246" x="1898650" y="5035550"/>
          <p14:tracePt t="181318" x="1905000" y="5035550"/>
          <p14:tracePt t="181350" x="1911350" y="5035550"/>
          <p14:tracePt t="188942" x="1949450" y="4959350"/>
          <p14:tracePt t="188957" x="2070100" y="4533900"/>
          <p14:tracePt t="188966" x="2146300" y="4235450"/>
          <p14:tracePt t="188967" x="2228850" y="3657600"/>
          <p14:tracePt t="188982" x="2286000" y="3149600"/>
          <p14:tracePt t="188998" x="2298700" y="2876550"/>
          <p14:tracePt t="189015" x="2298700" y="2660650"/>
          <p14:tracePt t="189031" x="2292350" y="2533650"/>
          <p14:tracePt t="189048" x="2286000" y="2476500"/>
          <p14:tracePt t="189065" x="2279650" y="2463800"/>
          <p14:tracePt t="189222" x="2279650" y="2444750"/>
          <p14:tracePt t="189230" x="2279650" y="2425700"/>
          <p14:tracePt t="189238" x="2279650" y="2406650"/>
          <p14:tracePt t="189246" x="2266950" y="2349500"/>
          <p14:tracePt t="189256" x="2254250" y="2317750"/>
          <p14:tracePt t="189263" x="2235200" y="2254250"/>
          <p14:tracePt t="189280" x="2222500" y="2216150"/>
          <p14:tracePt t="189297" x="2216150" y="2165350"/>
          <p14:tracePt t="189314" x="2197100" y="2139950"/>
          <p14:tracePt t="189330" x="2184400" y="2114550"/>
          <p14:tracePt t="189347" x="2178050" y="2101850"/>
          <p14:tracePt t="189364" x="2178050" y="2095500"/>
          <p14:tracePt t="189446" x="2171700" y="2095500"/>
          <p14:tracePt t="189456" x="2165350" y="2095500"/>
          <p14:tracePt t="189456" x="2159000" y="2095500"/>
          <p14:tracePt t="189463" x="2120900" y="2108200"/>
          <p14:tracePt t="189480" x="2076450" y="2152650"/>
          <p14:tracePt t="189497" x="2019300" y="2228850"/>
          <p14:tracePt t="189514" x="1949450" y="2324100"/>
          <p14:tracePt t="189530" x="1898650" y="2413000"/>
          <p14:tracePt t="189547" x="1854200" y="2508250"/>
          <p14:tracePt t="189563" x="1828800" y="2603500"/>
          <p14:tracePt t="189580" x="1816100" y="2679700"/>
          <p14:tracePt t="189597" x="1809750" y="2774950"/>
          <p14:tracePt t="189614" x="1816100" y="2819400"/>
          <p14:tracePt t="189630" x="1835150" y="2857500"/>
          <p14:tracePt t="189647" x="1860550" y="2889250"/>
          <p14:tracePt t="189663" x="1892300" y="2908300"/>
          <p14:tracePt t="189680" x="1936750" y="2927350"/>
          <p14:tracePt t="189697" x="2012950" y="2940050"/>
          <p14:tracePt t="189715" x="2082800" y="2940050"/>
          <p14:tracePt t="189730" x="2165350" y="2940050"/>
          <p14:tracePt t="189748" x="2254250" y="2901950"/>
          <p14:tracePt t="189763" x="2343150" y="2844800"/>
          <p14:tracePt t="189781" x="2406650" y="2794000"/>
          <p14:tracePt t="189797" x="2463800" y="2724150"/>
          <p14:tracePt t="189815" x="2482850" y="2692400"/>
          <p14:tracePt t="189830" x="2489200" y="2654300"/>
          <p14:tracePt t="189847" x="2489200" y="2622550"/>
          <p14:tracePt t="189863" x="2489200" y="2603500"/>
          <p14:tracePt t="189881" x="2489200" y="2565400"/>
          <p14:tracePt t="189897" x="2476500" y="2533650"/>
          <p14:tracePt t="189914" x="2438400" y="2482850"/>
          <p14:tracePt t="189930" x="2387600" y="2425700"/>
          <p14:tracePt t="189947" x="2336800" y="2374900"/>
          <p14:tracePt t="189964" x="2279650" y="2343150"/>
          <p14:tracePt t="189980" x="2235200" y="2317750"/>
          <p14:tracePt t="189997" x="2146300" y="2298700"/>
          <p14:tracePt t="190015" x="2089150" y="2298700"/>
          <p14:tracePt t="190030" x="2019300" y="2298700"/>
          <p14:tracePt t="190047" x="1949450" y="2305050"/>
          <p14:tracePt t="190063" x="1866900" y="2330450"/>
          <p14:tracePt t="190080" x="1790700" y="2362200"/>
          <p14:tracePt t="190097" x="1733550" y="2400300"/>
          <p14:tracePt t="190114" x="1663700" y="2451100"/>
          <p14:tracePt t="190130" x="1600200" y="2495550"/>
          <p14:tracePt t="190147" x="1562100" y="2533650"/>
          <p14:tracePt t="190163" x="1530350" y="2571750"/>
          <p14:tracePt t="190180" x="1492250" y="2628900"/>
          <p14:tracePt t="190197" x="1473200" y="2705100"/>
          <p14:tracePt t="190215" x="1466850" y="2755900"/>
          <p14:tracePt t="190231" x="1466850" y="2813050"/>
          <p14:tracePt t="190247" x="1466850" y="2870200"/>
          <p14:tracePt t="190264" x="1466850" y="2908300"/>
          <p14:tracePt t="190281" x="1492250" y="2959100"/>
          <p14:tracePt t="190297" x="1517650" y="2997200"/>
          <p14:tracePt t="190314" x="1543050" y="3035300"/>
          <p14:tracePt t="190330" x="1568450" y="3048000"/>
          <p14:tracePt t="190347" x="1593850" y="3060700"/>
          <p14:tracePt t="190363" x="1651000" y="3086100"/>
          <p14:tracePt t="190380" x="1714500" y="3092450"/>
          <p14:tracePt t="190397" x="1866900" y="3105150"/>
          <p14:tracePt t="190414" x="1974850" y="3105150"/>
          <p14:tracePt t="190430" x="2114550" y="3105150"/>
          <p14:tracePt t="190447" x="2254250" y="3092450"/>
          <p14:tracePt t="190463" x="2381250" y="3060700"/>
          <p14:tracePt t="190480" x="2489200" y="3003550"/>
          <p14:tracePt t="190497" x="2578100" y="2940050"/>
          <p14:tracePt t="190514" x="2673350" y="2870200"/>
          <p14:tracePt t="190530" x="2755900" y="2787650"/>
          <p14:tracePt t="190547" x="2787650" y="2724150"/>
          <p14:tracePt t="190563" x="2794000" y="2673350"/>
          <p14:tracePt t="190581" x="2800350" y="2622550"/>
          <p14:tracePt t="190597" x="2794000" y="2546350"/>
          <p14:tracePt t="190614" x="2762250" y="2495550"/>
          <p14:tracePt t="190630" x="2730500" y="2451100"/>
          <p14:tracePt t="190647" x="2692400" y="2413000"/>
          <p14:tracePt t="190663" x="2628900" y="2349500"/>
          <p14:tracePt t="190681" x="2559050" y="2311400"/>
          <p14:tracePt t="190697" x="2489200" y="2273300"/>
          <p14:tracePt t="190714" x="2419350" y="2254250"/>
          <p14:tracePt t="190731" x="2355850" y="2241550"/>
          <p14:tracePt t="190747" x="2292350" y="2228850"/>
          <p14:tracePt t="190764" x="2222500" y="2222500"/>
          <p14:tracePt t="190780" x="2159000" y="2222500"/>
          <p14:tracePt t="190797" x="2089150" y="2222500"/>
          <p14:tracePt t="190815" x="2032000" y="2254250"/>
          <p14:tracePt t="190830" x="1955800" y="2286000"/>
          <p14:tracePt t="190847" x="1898650" y="2330450"/>
          <p14:tracePt t="190863" x="1841500" y="2362200"/>
          <p14:tracePt t="190880" x="1803400" y="2393950"/>
          <p14:tracePt t="190897" x="1765300" y="2432050"/>
          <p14:tracePt t="190914" x="1739900" y="2476500"/>
          <p14:tracePt t="190930" x="1727200" y="2520950"/>
          <p14:tracePt t="190947" x="1714500" y="2578100"/>
          <p14:tracePt t="190963" x="1701800" y="2647950"/>
          <p14:tracePt t="190980" x="1701800" y="2717800"/>
          <p14:tracePt t="190997" x="1701800" y="2825750"/>
          <p14:tracePt t="191014" x="1720850" y="2895600"/>
          <p14:tracePt t="191030" x="1739900" y="2933700"/>
          <p14:tracePt t="191047" x="1778000" y="2990850"/>
          <p14:tracePt t="191063" x="1822450" y="3035300"/>
          <p14:tracePt t="191080" x="1860550" y="3073400"/>
          <p14:tracePt t="191097" x="1930400" y="3111500"/>
          <p14:tracePt t="191113" x="1981200" y="3136900"/>
          <p14:tracePt t="191130" x="2038350" y="3155950"/>
          <p14:tracePt t="191147" x="2082800" y="3168650"/>
          <p14:tracePt t="191163" x="2146300" y="3187700"/>
          <p14:tracePt t="191180" x="2209800" y="3187700"/>
          <p14:tracePt t="191197" x="2324100" y="3181350"/>
          <p14:tracePt t="191215" x="2406650" y="3149600"/>
          <p14:tracePt t="191230" x="2489200" y="3105150"/>
          <p14:tracePt t="191247" x="2559050" y="3041650"/>
          <p14:tracePt t="191263" x="2603500" y="2997200"/>
          <p14:tracePt t="191280" x="2635250" y="2965450"/>
          <p14:tracePt t="191296" x="2647950" y="2940050"/>
          <p14:tracePt t="191314" x="2654300" y="2933700"/>
          <p14:tracePt t="191330" x="2660650" y="2921000"/>
          <p14:tracePt t="191347" x="2667000" y="2914650"/>
          <p14:tracePt t="193142" x="2667000" y="2908300"/>
          <p14:tracePt t="193150" x="2647950" y="2908300"/>
          <p14:tracePt t="193150" x="2635250" y="2908300"/>
          <p14:tracePt t="193164" x="2565400" y="2908300"/>
          <p14:tracePt t="193182" x="2508250" y="2908300"/>
          <p14:tracePt t="193198" x="2482850" y="2908300"/>
          <p14:tracePt t="193215" x="2463800" y="2908300"/>
          <p14:tracePt t="193231" x="2457450" y="2908300"/>
          <p14:tracePt t="193518" x="2438400" y="2914650"/>
          <p14:tracePt t="193526" x="2419350" y="2914650"/>
          <p14:tracePt t="193534" x="2381250" y="2927350"/>
          <p14:tracePt t="193548" x="2355850" y="2927350"/>
          <p14:tracePt t="193563" x="2324100" y="2940050"/>
          <p14:tracePt t="193580" x="2298700" y="2946400"/>
          <p14:tracePt t="193597" x="2260600" y="2952750"/>
          <p14:tracePt t="193614" x="2241550" y="2952750"/>
          <p14:tracePt t="193630" x="2228850" y="2952750"/>
          <p14:tracePt t="193647" x="2222500" y="2952750"/>
          <p14:tracePt t="193663" x="2203450" y="2959100"/>
          <p14:tracePt t="193680" x="2184400" y="2965450"/>
          <p14:tracePt t="193696" x="2178050" y="2965450"/>
          <p14:tracePt t="193713" x="2171700" y="2965450"/>
          <p14:tracePt t="193730" x="2165350" y="2971800"/>
          <p14:tracePt t="195790" x="2159000" y="2971800"/>
          <p14:tracePt t="195798" x="2159000" y="2978150"/>
          <p14:tracePt t="195807" x="2152650" y="2984500"/>
          <p14:tracePt t="195823" x="2152650" y="2990850"/>
          <p14:tracePt t="195823" x="2152650" y="2997200"/>
          <p14:tracePt t="195831" x="2152650" y="3003550"/>
          <p14:tracePt t="195850" x="2152650" y="3009900"/>
          <p14:tracePt t="195864" x="2146300" y="3016250"/>
          <p14:tracePt t="201359" x="2190750" y="3028950"/>
          <p14:tracePt t="201363" x="2235200" y="3028950"/>
          <p14:tracePt t="201373" x="2254250" y="3028950"/>
          <p14:tracePt t="201381" x="2349500" y="3035300"/>
          <p14:tracePt t="201400" x="2419350" y="3035300"/>
          <p14:tracePt t="201416" x="2508250" y="3035300"/>
          <p14:tracePt t="201432" x="2603500" y="3035300"/>
          <p14:tracePt t="201450" x="2698750" y="3028950"/>
          <p14:tracePt t="201465" x="2806700" y="3016250"/>
          <p14:tracePt t="201480" x="2908300" y="2997200"/>
          <p14:tracePt t="201497" x="2990850" y="2978150"/>
          <p14:tracePt t="201514" x="3073400" y="2952750"/>
          <p14:tracePt t="201531" x="3155950" y="2927350"/>
          <p14:tracePt t="201547" x="3238500" y="2901950"/>
          <p14:tracePt t="201564" x="3308350" y="2876550"/>
          <p14:tracePt t="201581" x="3365500" y="2844800"/>
          <p14:tracePt t="201581" x="3378200" y="2825750"/>
          <p14:tracePt t="201598" x="3397250" y="2813050"/>
          <p14:tracePt t="201613" x="3429000" y="2768600"/>
          <p14:tracePt t="201630" x="3441700" y="2736850"/>
          <p14:tracePt t="201647" x="3441700" y="2698750"/>
          <p14:tracePt t="201664" x="3441700" y="2660650"/>
          <p14:tracePt t="201681" x="3429000" y="2628900"/>
          <p14:tracePt t="201698" x="3409950" y="2584450"/>
          <p14:tracePt t="201714" x="3365500" y="2540000"/>
          <p14:tracePt t="201731" x="3302000" y="2495550"/>
          <p14:tracePt t="201747" x="3219450" y="2438400"/>
          <p14:tracePt t="201764" x="3111500" y="2381250"/>
          <p14:tracePt t="201781" x="3003550" y="2336800"/>
          <p14:tracePt t="201797" x="2813050" y="2292350"/>
          <p14:tracePt t="201815" x="2667000" y="2254250"/>
          <p14:tracePt t="201831" x="2527300" y="2235200"/>
          <p14:tracePt t="201847" x="2393950" y="2222500"/>
          <p14:tracePt t="201864" x="2273300" y="2222500"/>
          <p14:tracePt t="201881" x="2178050" y="2222500"/>
          <p14:tracePt t="201897" x="2051050" y="2222500"/>
          <p14:tracePt t="201914" x="1968500" y="2247900"/>
          <p14:tracePt t="201931" x="1873250" y="2273300"/>
          <p14:tracePt t="201947" x="1784350" y="2317750"/>
          <p14:tracePt t="201964" x="1714500" y="2362200"/>
          <p14:tracePt t="201981" x="1644650" y="2419350"/>
          <p14:tracePt t="201981" x="1612900" y="2451100"/>
          <p14:tracePt t="201998" x="1555750" y="2514600"/>
          <p14:tracePt t="202014" x="1530350" y="2559050"/>
          <p14:tracePt t="202031" x="1498600" y="2603500"/>
          <p14:tracePt t="202047" x="1485900" y="2635250"/>
          <p14:tracePt t="202064" x="1479550" y="2660650"/>
          <p14:tracePt t="202081" x="1466850" y="2698750"/>
          <p14:tracePt t="202097" x="1466850" y="2736850"/>
          <p14:tracePt t="202114" x="1466850" y="2768600"/>
          <p14:tracePt t="202131" x="1466850" y="2800350"/>
          <p14:tracePt t="202147" x="1473200" y="2825750"/>
          <p14:tracePt t="202164" x="1485900" y="2844800"/>
          <p14:tracePt t="202180" x="1498600" y="2851150"/>
          <p14:tracePt t="202197" x="1536700" y="2870200"/>
          <p14:tracePt t="202214" x="1593850" y="2889250"/>
          <p14:tracePt t="202231" x="1657350" y="2901950"/>
          <p14:tracePt t="202247" x="1765300" y="2914650"/>
          <p14:tracePt t="202264" x="1905000" y="2914650"/>
          <p14:tracePt t="202281" x="2044700" y="2914650"/>
          <p14:tracePt t="202298" x="2197100" y="2914650"/>
          <p14:tracePt t="202314" x="2330450" y="2895600"/>
          <p14:tracePt t="202331" x="2463800" y="2870200"/>
          <p14:tracePt t="202347" x="2578100" y="2838450"/>
          <p14:tracePt t="202364" x="2679700" y="2794000"/>
          <p14:tracePt t="202381" x="2774950" y="2755900"/>
          <p14:tracePt t="202381" x="2813050" y="2736850"/>
          <p14:tracePt t="202399" x="2876550" y="2698750"/>
          <p14:tracePt t="202414" x="2927350" y="2660650"/>
          <p14:tracePt t="202431" x="2946400" y="2635250"/>
          <p14:tracePt t="202447" x="2959100" y="2597150"/>
          <p14:tracePt t="202464" x="2959100" y="2565400"/>
          <p14:tracePt t="202480" x="2959100" y="2540000"/>
          <p14:tracePt t="202497" x="2952750" y="2514600"/>
          <p14:tracePt t="202514" x="2927350" y="2482850"/>
          <p14:tracePt t="202530" x="2895600" y="2457450"/>
          <p14:tracePt t="202547" x="2844800" y="2425700"/>
          <p14:tracePt t="202564" x="2768600" y="2393950"/>
          <p14:tracePt t="202580" x="2698750" y="2368550"/>
          <p14:tracePt t="202598" x="2571750" y="2336800"/>
          <p14:tracePt t="202615" x="2495550" y="2317750"/>
          <p14:tracePt t="202631" x="2451100" y="2311400"/>
          <p14:tracePt t="202647" x="2413000" y="2311400"/>
          <p14:tracePt t="202664" x="2387600" y="2311400"/>
          <p14:tracePt t="202680" x="2381250" y="2311400"/>
          <p14:tracePt t="202697" x="2368550" y="2311400"/>
          <p14:tracePt t="202714" x="2362200" y="2311400"/>
          <p14:tracePt t="202731" x="2355850" y="2311400"/>
          <p14:tracePt t="203870" x="2343150" y="2324100"/>
          <p14:tracePt t="203878" x="2330450" y="2355850"/>
          <p14:tracePt t="203886" x="2324100" y="2368550"/>
          <p14:tracePt t="203898" x="2317750" y="2387600"/>
          <p14:tracePt t="203902" x="2298700" y="2438400"/>
          <p14:tracePt t="203915" x="2286000" y="2489200"/>
          <p14:tracePt t="203932" x="2279650" y="2527300"/>
          <p14:tracePt t="203948" x="2279650" y="2565400"/>
          <p14:tracePt t="203964" x="2279650" y="2603500"/>
          <p14:tracePt t="203981" x="2279650" y="2635250"/>
          <p14:tracePt t="203997" x="2279650" y="2667000"/>
          <p14:tracePt t="204015" x="2279650" y="2692400"/>
          <p14:tracePt t="204031" x="2279650" y="2705100"/>
          <p14:tracePt t="204047" x="2286000" y="2724150"/>
          <p14:tracePt t="204064" x="2292350" y="2743200"/>
          <p14:tracePt t="204080" x="2298700" y="2755900"/>
          <p14:tracePt t="204097" x="2298700" y="2762250"/>
          <p14:tracePt t="204114" x="2305050" y="2774950"/>
          <p14:tracePt t="204130" x="2305050" y="2781300"/>
          <p14:tracePt t="204147" x="2317750" y="2794000"/>
          <p14:tracePt t="204164" x="2324100" y="2806700"/>
          <p14:tracePt t="204181" x="2336800" y="2813050"/>
          <p14:tracePt t="204197" x="2362200" y="2838450"/>
          <p14:tracePt t="204215" x="2368550" y="2851150"/>
          <p14:tracePt t="204230" x="2368550" y="2857500"/>
          <p14:tracePt t="204247" x="2381250" y="2870200"/>
          <p14:tracePt t="204264" x="2393950" y="2876550"/>
          <p14:tracePt t="204280" x="2406650" y="2882900"/>
          <p14:tracePt t="204297" x="2425700" y="2895600"/>
          <p14:tracePt t="204314" x="2451100" y="2901950"/>
          <p14:tracePt t="204330" x="2489200" y="2914650"/>
          <p14:tracePt t="204347" x="2527300" y="2914650"/>
          <p14:tracePt t="204364" x="2578100" y="2914650"/>
          <p14:tracePt t="204381" x="2641600" y="2914650"/>
          <p14:tracePt t="204397" x="2743200" y="2901950"/>
          <p14:tracePt t="204415" x="2813050" y="2882900"/>
          <p14:tracePt t="204431" x="2844800" y="2863850"/>
          <p14:tracePt t="204447" x="2882900" y="2838450"/>
          <p14:tracePt t="204464" x="2901950" y="2813050"/>
          <p14:tracePt t="204480" x="2914650" y="2787650"/>
          <p14:tracePt t="204497" x="2921000" y="2755900"/>
          <p14:tracePt t="204514" x="2921000" y="2730500"/>
          <p14:tracePt t="204530" x="2921000" y="2705100"/>
          <p14:tracePt t="204547" x="2921000" y="2673350"/>
          <p14:tracePt t="204564" x="2921000" y="2654300"/>
          <p14:tracePt t="204580" x="2901950" y="2609850"/>
          <p14:tracePt t="204598" x="2882900" y="2571750"/>
          <p14:tracePt t="204614" x="2851150" y="2520950"/>
          <p14:tracePt t="204631" x="2819400" y="2476500"/>
          <p14:tracePt t="204647" x="2781300" y="2432050"/>
          <p14:tracePt t="204664" x="2755900" y="2406650"/>
          <p14:tracePt t="204680" x="2730500" y="2387600"/>
          <p14:tracePt t="204697" x="2705100" y="2368550"/>
          <p14:tracePt t="204713" x="2686050" y="2368550"/>
          <p14:tracePt t="204731" x="2654300" y="2362200"/>
          <p14:tracePt t="204747" x="2616200" y="2362200"/>
          <p14:tracePt t="204764" x="2565400" y="2362200"/>
          <p14:tracePt t="204780" x="2501900" y="2362200"/>
          <p14:tracePt t="204797" x="2406650" y="2362200"/>
          <p14:tracePt t="204814" x="2349500" y="2362200"/>
          <p14:tracePt t="204831" x="2273300" y="2362200"/>
          <p14:tracePt t="204847" x="2197100" y="2368550"/>
          <p14:tracePt t="204864" x="2108200" y="2381250"/>
          <p14:tracePt t="204880" x="2025650" y="2393950"/>
          <p14:tracePt t="204897" x="1930400" y="2425700"/>
          <p14:tracePt t="204914" x="1854200" y="2444750"/>
          <p14:tracePt t="204931" x="1778000" y="2470150"/>
          <p14:tracePt t="204947" x="1714500" y="2495550"/>
          <p14:tracePt t="204964" x="1657350" y="2514600"/>
          <p14:tracePt t="204980" x="1593850" y="2533650"/>
          <p14:tracePt t="204997" x="1530350" y="2571750"/>
          <p14:tracePt t="205015" x="1485900" y="2609850"/>
          <p14:tracePt t="205031" x="1460500" y="2628900"/>
          <p14:tracePt t="205047" x="1447800" y="2654300"/>
          <p14:tracePt t="205064" x="1435100" y="2679700"/>
          <p14:tracePt t="205080" x="1435100" y="2711450"/>
          <p14:tracePt t="205097" x="1435100" y="2743200"/>
          <p14:tracePt t="205114" x="1435100" y="2781300"/>
          <p14:tracePt t="205131" x="1435100" y="2825750"/>
          <p14:tracePt t="205147" x="1460500" y="2870200"/>
          <p14:tracePt t="205164" x="1485900" y="2901950"/>
          <p14:tracePt t="205180" x="1511300" y="2933700"/>
          <p14:tracePt t="205197" x="1562100" y="2965450"/>
          <p14:tracePt t="205214" x="1600200" y="2990850"/>
          <p14:tracePt t="205231" x="1644650" y="3003550"/>
          <p14:tracePt t="205247" x="1714500" y="3022600"/>
          <p14:tracePt t="205264" x="1790700" y="3048000"/>
          <p14:tracePt t="205280" x="1892300" y="3060700"/>
          <p14:tracePt t="205297" x="2012950" y="3073400"/>
          <p14:tracePt t="205314" x="2133600" y="3098800"/>
          <p14:tracePt t="205331" x="2241550" y="3111500"/>
          <p14:tracePt t="205347" x="2349500" y="3111500"/>
          <p14:tracePt t="205364" x="2444750" y="3111500"/>
          <p14:tracePt t="205380" x="2540000" y="3111500"/>
          <p14:tracePt t="205380" x="2590800" y="3111500"/>
          <p14:tracePt t="205398" x="2673350" y="3086100"/>
          <p14:tracePt t="205415" x="2768600" y="3048000"/>
          <p14:tracePt t="205431" x="2857500" y="3016250"/>
          <p14:tracePt t="205448" x="2946400" y="2971800"/>
          <p14:tracePt t="205464" x="3022600" y="2921000"/>
          <p14:tracePt t="205480" x="3086100" y="2876550"/>
          <p14:tracePt t="205497" x="3124200" y="2844800"/>
          <p14:tracePt t="205514" x="3143250" y="2813050"/>
          <p14:tracePt t="205530" x="3149600" y="2787650"/>
          <p14:tracePt t="205547" x="3149600" y="2749550"/>
          <p14:tracePt t="205564" x="3149600" y="2711450"/>
          <p14:tracePt t="205580" x="3124200" y="2673350"/>
          <p14:tracePt t="205597" x="3073400" y="2597150"/>
          <p14:tracePt t="205614" x="3016250" y="2533650"/>
          <p14:tracePt t="205630" x="2940050" y="2463800"/>
          <p14:tracePt t="205647" x="2825750" y="2381250"/>
          <p14:tracePt t="205664" x="2692400" y="2311400"/>
          <p14:tracePt t="205680" x="2540000" y="2247900"/>
          <p14:tracePt t="205697" x="2393950" y="2203450"/>
          <p14:tracePt t="205713" x="2260600" y="2171700"/>
          <p14:tracePt t="205730" x="2127250" y="2139950"/>
          <p14:tracePt t="205747" x="2025650" y="2127250"/>
          <p14:tracePt t="205764" x="1930400" y="2127250"/>
          <p14:tracePt t="205780" x="1828800" y="2127250"/>
          <p14:tracePt t="205780" x="1778000" y="2127250"/>
          <p14:tracePt t="205798" x="1682750" y="2133600"/>
          <p14:tracePt t="205814" x="1549400" y="2171700"/>
          <p14:tracePt t="205830" x="1441450" y="2197100"/>
          <p14:tracePt t="205847" x="1333500" y="2222500"/>
          <p14:tracePt t="205864" x="1231900" y="2260600"/>
          <p14:tracePt t="205880" x="1130300" y="2305050"/>
          <p14:tracePt t="205897" x="1054100" y="2349500"/>
          <p14:tracePt t="205914" x="990600" y="2393950"/>
          <p14:tracePt t="205930" x="946150" y="2425700"/>
          <p14:tracePt t="205947" x="908050" y="2470150"/>
          <p14:tracePt t="205964" x="876300" y="2514600"/>
          <p14:tracePt t="205980" x="863600" y="2559050"/>
          <p14:tracePt t="205980" x="850900" y="2584450"/>
          <p14:tracePt t="205998" x="831850" y="2635250"/>
          <p14:tracePt t="206014" x="831850" y="2673350"/>
          <p14:tracePt t="206030" x="831850" y="2717800"/>
          <p14:tracePt t="206047" x="831850" y="2749550"/>
          <p14:tracePt t="206064" x="831850" y="2781300"/>
          <p14:tracePt t="206080" x="844550" y="2813050"/>
          <p14:tracePt t="206097" x="876300" y="2851150"/>
          <p14:tracePt t="206114" x="933450" y="2882900"/>
          <p14:tracePt t="206130" x="1009650" y="2921000"/>
          <p14:tracePt t="206147" x="1123950" y="2971800"/>
          <p14:tracePt t="206164" x="1276350" y="3035300"/>
          <p14:tracePt t="206180" x="1403350" y="3086100"/>
          <p14:tracePt t="206197" x="1651000" y="3143250"/>
          <p14:tracePt t="206215" x="1816100" y="3162300"/>
          <p14:tracePt t="206230" x="1987550" y="3181350"/>
          <p14:tracePt t="206264" x="2146300" y="3181350"/>
          <p14:tracePt t="206264" x="2324100" y="3181350"/>
          <p14:tracePt t="206281" x="2457450" y="3155950"/>
          <p14:tracePt t="206297" x="2597150" y="3136900"/>
          <p14:tracePt t="206314" x="2717800" y="3092450"/>
          <p14:tracePt t="206330" x="2806700" y="3067050"/>
          <p14:tracePt t="206347" x="2889250" y="3028950"/>
          <p14:tracePt t="206364" x="2978150" y="2990850"/>
          <p14:tracePt t="206381" x="3028950" y="2946400"/>
          <p14:tracePt t="206397" x="3111500" y="2895600"/>
          <p14:tracePt t="206415" x="3162300" y="2857500"/>
          <p14:tracePt t="206430" x="3187700" y="2838450"/>
          <p14:tracePt t="206447" x="3206750" y="2819400"/>
          <p14:tracePt t="206464" x="3213100" y="2806700"/>
          <p14:tracePt t="206480" x="3213100" y="2787650"/>
          <p14:tracePt t="206497" x="3213100" y="2774950"/>
          <p14:tracePt t="206514" x="3206750" y="2762250"/>
          <p14:tracePt t="206530" x="3194050" y="2749550"/>
          <p14:tracePt t="206547" x="3168650" y="2724150"/>
          <p14:tracePt t="206564" x="3130550" y="2692400"/>
          <p14:tracePt t="206580" x="3092450" y="2667000"/>
          <p14:tracePt t="206597" x="3003550" y="2597150"/>
          <p14:tracePt t="206615" x="2940050" y="2559050"/>
          <p14:tracePt t="206630" x="2863850" y="2495550"/>
          <p14:tracePt t="206647" x="2736850" y="2425700"/>
          <p14:tracePt t="206663" x="2622550" y="2368550"/>
          <p14:tracePt t="206680" x="2501900" y="2324100"/>
          <p14:tracePt t="206697" x="2374900" y="2286000"/>
          <p14:tracePt t="206714" x="2247900" y="2266950"/>
          <p14:tracePt t="206730" x="2120900" y="2254250"/>
          <p14:tracePt t="206747" x="2006600" y="2254250"/>
          <p14:tracePt t="206764" x="1885950" y="2254250"/>
          <p14:tracePt t="206780" x="1778000" y="2254250"/>
          <p14:tracePt t="206797" x="1631950" y="2254250"/>
          <p14:tracePt t="206815" x="1543050" y="2260600"/>
          <p14:tracePt t="206830" x="1466850" y="2279650"/>
          <p14:tracePt t="206847" x="1397000" y="2305050"/>
          <p14:tracePt t="206863" x="1333500" y="2324100"/>
          <p14:tracePt t="206880" x="1282700" y="2355850"/>
          <p14:tracePt t="206897" x="1231900" y="2381250"/>
          <p14:tracePt t="206914" x="1187450" y="2419350"/>
          <p14:tracePt t="206930" x="1162050" y="2444750"/>
          <p14:tracePt t="206947" x="1130300" y="2489200"/>
          <p14:tracePt t="206963" x="1098550" y="2540000"/>
          <p14:tracePt t="206981" x="1079500" y="2584450"/>
          <p14:tracePt t="206997" x="1054100" y="2654300"/>
          <p14:tracePt t="207014" x="1041400" y="2705100"/>
          <p14:tracePt t="207030" x="1035050" y="2730500"/>
          <p14:tracePt t="207047" x="1035050" y="2755900"/>
          <p14:tracePt t="207064" x="1035050" y="2774950"/>
          <p14:tracePt t="207080" x="1060450" y="2819400"/>
          <p14:tracePt t="207097" x="1111250" y="2857500"/>
          <p14:tracePt t="207114" x="1168400" y="2895600"/>
          <p14:tracePt t="207130" x="1231900" y="2933700"/>
          <p14:tracePt t="207147" x="1308100" y="2978150"/>
          <p14:tracePt t="207163" x="1390650" y="3016250"/>
          <p14:tracePt t="207181" x="1492250" y="3041650"/>
          <p14:tracePt t="207197" x="1689100" y="3079750"/>
          <p14:tracePt t="207230" x="1816100" y="3098800"/>
          <p14:tracePt t="207231" x="1981200" y="3111500"/>
          <p14:tracePt t="207247" x="2146300" y="3111500"/>
          <p14:tracePt t="207264" x="2305050" y="3111500"/>
          <p14:tracePt t="207281" x="2463800" y="3111500"/>
          <p14:tracePt t="207297" x="2603500" y="3111500"/>
          <p14:tracePt t="207314" x="2743200" y="3111500"/>
          <p14:tracePt t="207330" x="2857500" y="3105150"/>
          <p14:tracePt t="207347" x="2952750" y="3092450"/>
          <p14:tracePt t="207363" x="3035300" y="3067050"/>
          <p14:tracePt t="207380" x="3105150" y="3054350"/>
          <p14:tracePt t="207397" x="3175000" y="3028950"/>
          <p14:tracePt t="207414" x="3206750" y="3016250"/>
          <p14:tracePt t="207430" x="3238500" y="3009900"/>
          <p14:tracePt t="207447" x="3270250" y="2997200"/>
          <p14:tracePt t="207464" x="3295650" y="2990850"/>
          <p14:tracePt t="207481" x="3327400" y="2984500"/>
          <p14:tracePt t="207497" x="3352800" y="2971800"/>
          <p14:tracePt t="207514" x="3378200" y="2971800"/>
          <p14:tracePt t="207530" x="3409950" y="2959100"/>
          <p14:tracePt t="207547" x="3441700" y="2952750"/>
          <p14:tracePt t="207564" x="3473450" y="2940050"/>
          <p14:tracePt t="207581" x="3492500" y="2933700"/>
          <p14:tracePt t="207597" x="3530600" y="2927350"/>
          <p14:tracePt t="207614" x="3556000" y="2921000"/>
          <p14:tracePt t="207630" x="3575050" y="2914650"/>
          <p14:tracePt t="207647" x="3587750" y="2914650"/>
          <p14:tracePt t="207664" x="3600450" y="2908300"/>
          <p14:tracePt t="207680" x="3606800" y="2908300"/>
          <p14:tracePt t="207697" x="3613150" y="2908300"/>
          <p14:tracePt t="207714" x="3619500" y="2908300"/>
          <p14:tracePt t="207766" x="3625850" y="2901950"/>
          <p14:tracePt t="209414" x="3619500" y="2901950"/>
          <p14:tracePt t="209423" x="3606800" y="2901950"/>
          <p14:tracePt t="209423" x="3594100" y="2901950"/>
          <p14:tracePt t="209431" x="3587750" y="2901950"/>
          <p14:tracePt t="209470" x="3581400" y="2901950"/>
          <p14:tracePt t="209534" x="3575050" y="2901950"/>
          <p14:tracePt t="209630" x="3568700" y="2901950"/>
          <p14:tracePt t="209638" x="3568700" y="2908300"/>
          <p14:tracePt t="209646" x="3562350" y="2908300"/>
          <p14:tracePt t="209670" x="3556000" y="2908300"/>
          <p14:tracePt t="210022" x="3549650" y="2908300"/>
          <p14:tracePt t="210038" x="3536950" y="2908300"/>
          <p14:tracePt t="210070" x="3530600" y="2908300"/>
          <p14:tracePt t="210102" x="3524250" y="2908300"/>
          <p14:tracePt t="211550" x="3511550" y="2914650"/>
          <p14:tracePt t="211558" x="3505200" y="2921000"/>
          <p14:tracePt t="211565" x="3492500" y="2927350"/>
          <p14:tracePt t="211566" x="3479800" y="2933700"/>
          <p14:tracePt t="211582" x="3467100" y="2946400"/>
          <p14:tracePt t="211598" x="3454400" y="2952750"/>
          <p14:tracePt t="211614" x="3448050" y="2959100"/>
          <p14:tracePt t="211678" x="3441700" y="2965450"/>
          <p14:tracePt t="211710" x="3435350" y="2971800"/>
          <p14:tracePt t="211710" x="3429000" y="2971800"/>
          <p14:tracePt t="211742" x="3422650" y="2978150"/>
          <p14:tracePt t="211766" x="3416300" y="2984500"/>
          <p14:tracePt t="211806" x="3416300" y="2990850"/>
          <p14:tracePt t="211846" x="3409950" y="2990850"/>
          <p14:tracePt t="211853" x="3403600" y="2990850"/>
          <p14:tracePt t="211902" x="3397250" y="2997200"/>
          <p14:tracePt t="212758" x="3384550" y="2997200"/>
          <p14:tracePt t="212775" x="3384550" y="3003550"/>
          <p14:tracePt t="212789" x="3378200" y="3003550"/>
          <p14:tracePt t="212798" x="3378200" y="3009900"/>
          <p14:tracePt t="212798" x="3365500" y="3009900"/>
          <p14:tracePt t="212815" x="3359150" y="3016250"/>
          <p14:tracePt t="212830" x="3352800" y="3016250"/>
          <p14:tracePt t="212878" x="3346450" y="3016250"/>
          <p14:tracePt t="212894" x="3346450" y="3022600"/>
          <p14:tracePt t="216838" x="3333750" y="3028950"/>
          <p14:tracePt t="216845" x="3289300" y="3073400"/>
          <p14:tracePt t="216855" x="3238500" y="3124200"/>
          <p14:tracePt t="216861" x="3181350" y="3206750"/>
          <p14:tracePt t="216869" x="3060700" y="3429000"/>
          <p14:tracePt t="216881" x="2940050" y="3740150"/>
          <p14:tracePt t="216897" x="2876550" y="3943350"/>
          <p14:tracePt t="216915" x="2832100" y="4083050"/>
          <p14:tracePt t="216931" x="2813050" y="4197350"/>
          <p14:tracePt t="216947" x="2806700" y="4260850"/>
          <p14:tracePt t="216963" x="2787650" y="4311650"/>
          <p14:tracePt t="216980" x="2774950" y="4362450"/>
          <p14:tracePt t="216996" x="2724150" y="4457700"/>
          <p14:tracePt t="217014" x="2679700" y="4546600"/>
          <p14:tracePt t="217030" x="2635250" y="4648200"/>
          <p14:tracePt t="217047" x="2597150" y="4756150"/>
          <p14:tracePt t="217062" x="2584450" y="4851400"/>
          <p14:tracePt t="217079" x="2571750" y="4933950"/>
          <p14:tracePt t="217096" x="2565400" y="5010150"/>
          <p14:tracePt t="217114" x="2565400" y="5086350"/>
          <p14:tracePt t="217130" x="2565400" y="5162550"/>
          <p14:tracePt t="217147" x="2565400" y="5270500"/>
          <p14:tracePt t="217163" x="2578100" y="5359400"/>
          <p14:tracePt t="217180" x="2590800" y="5429250"/>
          <p14:tracePt t="217196" x="2597150" y="5499100"/>
          <p14:tracePt t="217214" x="2609850" y="5530850"/>
          <p14:tracePt t="217230" x="2622550" y="5549900"/>
          <p14:tracePt t="217246" x="2628900" y="5568950"/>
          <p14:tracePt t="217263" x="2641600" y="5581650"/>
          <p14:tracePt t="217309" x="2647950" y="5588000"/>
          <p14:tracePt t="217317" x="2654300" y="5588000"/>
          <p14:tracePt t="217325" x="2667000" y="5588000"/>
          <p14:tracePt t="217333" x="2705100" y="5588000"/>
          <p14:tracePt t="217346" x="2743200" y="5581650"/>
          <p14:tracePt t="217363" x="2800350" y="5562600"/>
          <p14:tracePt t="217380" x="2863850" y="5524500"/>
          <p14:tracePt t="217396" x="2940050" y="5461000"/>
          <p14:tracePt t="217414" x="2978150" y="5422900"/>
          <p14:tracePt t="217430" x="3003550" y="5391150"/>
          <p14:tracePt t="217446" x="3022600" y="5359400"/>
          <p14:tracePt t="217463" x="3028950" y="5340350"/>
          <p14:tracePt t="217480" x="3035300" y="5327650"/>
          <p14:tracePt t="217909" x="3035300" y="5334000"/>
          <p14:tracePt t="217925" x="3035300" y="5340350"/>
          <p14:tracePt t="217928" x="3035300" y="5353050"/>
          <p14:tracePt t="218263" x="0" y="0"/>
        </p14:tracePtLst>
        <p14:tracePtLst>
          <p14:tracePt t="257030" x="3003550" y="5397500"/>
          <p14:tracePt t="257062" x="2997200" y="5403850"/>
          <p14:tracePt t="257070" x="2997200" y="5410200"/>
          <p14:tracePt t="257086" x="2990850" y="5410200"/>
          <p14:tracePt t="257094" x="2984500" y="5416550"/>
          <p14:tracePt t="257102" x="2978150" y="5429250"/>
          <p14:tracePt t="257117" x="2959100" y="5441950"/>
          <p14:tracePt t="257132" x="2946400" y="5454650"/>
          <p14:tracePt t="257150" x="2927350" y="5467350"/>
          <p14:tracePt t="257150" x="2914650" y="5473700"/>
          <p14:tracePt t="257165" x="2882900" y="5486400"/>
          <p14:tracePt t="257182" x="2851150" y="5492750"/>
          <p14:tracePt t="257206" x="2794000" y="5505450"/>
          <p14:tracePt t="257214" x="2730500" y="5518150"/>
          <p14:tracePt t="257230" x="2641600" y="5530850"/>
          <p14:tracePt t="257247" x="2540000" y="5543550"/>
          <p14:tracePt t="257264" x="2438400" y="5549900"/>
          <p14:tracePt t="257281" x="2336800" y="5562600"/>
          <p14:tracePt t="257298" x="2260600" y="5575300"/>
          <p14:tracePt t="257314" x="2203450" y="5575300"/>
          <p14:tracePt t="257330" x="2159000" y="5581650"/>
          <p14:tracePt t="257347" x="2120900" y="5588000"/>
          <p14:tracePt t="257364" x="2076450" y="5588000"/>
          <p14:tracePt t="257381" x="2038350" y="5594350"/>
          <p14:tracePt t="257397" x="1955800" y="5607050"/>
          <p14:tracePt t="257414" x="1873250" y="5619750"/>
          <p14:tracePt t="257431" x="1784350" y="5638800"/>
          <p14:tracePt t="257448" x="1708150" y="5645150"/>
          <p14:tracePt t="257464" x="1638300" y="5657850"/>
          <p14:tracePt t="257481" x="1593850" y="5664200"/>
          <p14:tracePt t="257497" x="1562100" y="5670550"/>
          <p14:tracePt t="257514" x="1549400" y="5676900"/>
          <p14:tracePt t="257558" x="1543050" y="5676900"/>
          <p14:tracePt t="257566" x="1543050" y="5683250"/>
          <p14:tracePt t="257598" x="1536700" y="5689600"/>
          <p14:tracePt t="257662" x="1536700" y="5695950"/>
          <p14:tracePt t="257685" x="1536700" y="5708650"/>
          <p14:tracePt t="257693" x="1549400" y="5708650"/>
          <p14:tracePt t="257706" x="1574800" y="5715000"/>
          <p14:tracePt t="257707" x="1593850" y="5721350"/>
          <p14:tracePt t="257714" x="1695450" y="5734050"/>
          <p14:tracePt t="257731" x="1733550" y="5734050"/>
          <p14:tracePt t="257747" x="1835150" y="5734050"/>
          <p14:tracePt t="257764" x="1949450" y="5727700"/>
          <p14:tracePt t="257781" x="2070100" y="5708650"/>
          <p14:tracePt t="257798" x="2127250" y="5702300"/>
          <p14:tracePt t="257814" x="2159000" y="5695950"/>
          <p14:tracePt t="257831" x="2184400" y="5689600"/>
          <p14:tracePt t="257847" x="2209800" y="5683250"/>
          <p14:tracePt t="257894" x="2216150" y="5683250"/>
          <p14:tracePt t="258622" x="2190750" y="5683250"/>
          <p14:tracePt t="258630" x="2171700" y="5695950"/>
          <p14:tracePt t="258631" x="2127250" y="5715000"/>
          <p14:tracePt t="258647" x="2082800" y="5740400"/>
          <p14:tracePt t="258665" x="2051050" y="5765800"/>
          <p14:tracePt t="258681" x="2019300" y="5791200"/>
          <p14:tracePt t="258698" x="1987550" y="5816600"/>
          <p14:tracePt t="258714" x="1974850" y="5835650"/>
          <p14:tracePt t="258731" x="1955800" y="5854700"/>
          <p14:tracePt t="258747" x="1924050" y="5886450"/>
          <p14:tracePt t="258764" x="1892300" y="5911850"/>
          <p14:tracePt t="258780" x="1847850" y="5949950"/>
          <p14:tracePt t="258780" x="1835150" y="5962650"/>
          <p14:tracePt t="258798" x="1803400" y="5981700"/>
          <p14:tracePt t="258814" x="1771650" y="6000750"/>
          <p14:tracePt t="258831" x="1752600" y="6019800"/>
          <p14:tracePt t="258847" x="1720850" y="6038850"/>
          <p14:tracePt t="258864" x="1701800" y="6051550"/>
          <p14:tracePt t="258880" x="1676400" y="6064250"/>
          <p14:tracePt t="258897" x="1663700" y="6070600"/>
          <p14:tracePt t="258914" x="1657350" y="6076950"/>
          <p14:tracePt t="258931" x="1651000" y="6083300"/>
          <p14:tracePt t="258947" x="1644650" y="6083300"/>
          <p14:tracePt t="259013" x="1638300" y="6083300"/>
          <p14:tracePt t="259326" x="1644650" y="6083300"/>
          <p14:tracePt t="259334" x="1657350" y="6083300"/>
          <p14:tracePt t="259348" x="1708150" y="6076950"/>
          <p14:tracePt t="259350" x="1739900" y="6064250"/>
          <p14:tracePt t="259364" x="1809750" y="6051550"/>
          <p14:tracePt t="259380" x="1917700" y="6038850"/>
          <p14:tracePt t="259398" x="1981200" y="6032500"/>
          <p14:tracePt t="259414" x="2044700" y="6032500"/>
          <p14:tracePt t="259431" x="2089150" y="6032500"/>
          <p14:tracePt t="259447" x="2139950" y="6032500"/>
          <p14:tracePt t="259464" x="2216150" y="6032500"/>
          <p14:tracePt t="259480" x="2286000" y="6032500"/>
          <p14:tracePt t="259497" x="2362200" y="6032500"/>
          <p14:tracePt t="259514" x="2438400" y="6032500"/>
          <p14:tracePt t="259531" x="2514600" y="6032500"/>
          <p14:tracePt t="259547" x="2590800" y="6038850"/>
          <p14:tracePt t="259564" x="2692400" y="6051550"/>
          <p14:tracePt t="259580" x="2832100" y="6070600"/>
          <p14:tracePt t="259598" x="2952750" y="6076950"/>
          <p14:tracePt t="259614" x="3054350" y="6089650"/>
          <p14:tracePt t="259630" x="3155950" y="6096000"/>
          <p14:tracePt t="259647" x="3276600" y="6115050"/>
          <p14:tracePt t="259664" x="3397250" y="6140450"/>
          <p14:tracePt t="259680" x="3530600" y="6146800"/>
          <p14:tracePt t="259698" x="3651250" y="6153150"/>
          <p14:tracePt t="259714" x="3746500" y="6153150"/>
          <p14:tracePt t="259730" x="3816350" y="6153150"/>
          <p14:tracePt t="259747" x="3860800" y="6153150"/>
          <p14:tracePt t="259764" x="3898900" y="6153150"/>
          <p14:tracePt t="259780" x="3937000" y="6153150"/>
          <p14:tracePt t="259798" x="3956050" y="6153150"/>
          <p14:tracePt t="259814" x="3975100" y="6153150"/>
          <p14:tracePt t="259831" x="4006850" y="6153150"/>
          <p14:tracePt t="259847" x="4044950" y="6153150"/>
          <p14:tracePt t="259864" x="4076700" y="6153150"/>
          <p14:tracePt t="259880" x="4108450" y="6153150"/>
          <p14:tracePt t="259897" x="4133850" y="6153150"/>
          <p14:tracePt t="259914" x="4152900" y="6153150"/>
          <p14:tracePt t="259930" x="4165600" y="6153150"/>
          <p14:tracePt t="259947" x="4171950" y="6153150"/>
          <p14:tracePt t="259964" x="4178300" y="6153150"/>
          <p14:tracePt t="260174" x="4184650" y="6153150"/>
          <p14:tracePt t="260190" x="4203700" y="6153150"/>
          <p14:tracePt t="260190" x="4216400" y="6140450"/>
          <p14:tracePt t="260198" x="4267200" y="6127750"/>
          <p14:tracePt t="260214" x="4330700" y="6108700"/>
          <p14:tracePt t="260231" x="4387850" y="6096000"/>
          <p14:tracePt t="260247" x="4438650" y="6076950"/>
          <p14:tracePt t="260264" x="4483100" y="6064250"/>
          <p14:tracePt t="260281" x="4495800" y="6064250"/>
          <p14:tracePt t="260297" x="4502150" y="6064250"/>
          <p14:tracePt t="260314" x="4502150" y="6057900"/>
          <p14:tracePt t="260950" x="4546600" y="6057900"/>
          <p14:tracePt t="260958" x="4603750" y="6057900"/>
          <p14:tracePt t="260965" x="4654550" y="6057900"/>
          <p14:tracePt t="260965" x="4718050" y="6057900"/>
          <p14:tracePt t="260981" x="4781550" y="6057900"/>
          <p14:tracePt t="260982" x="4908550" y="6057900"/>
          <p14:tracePt t="260998" x="5048250" y="6057900"/>
          <p14:tracePt t="261014" x="5168900" y="6064250"/>
          <p14:tracePt t="261030" x="5302250" y="6076950"/>
          <p14:tracePt t="261047" x="5416550" y="6096000"/>
          <p14:tracePt t="261064" x="5518150" y="6096000"/>
          <p14:tracePt t="261081" x="5613400" y="6096000"/>
          <p14:tracePt t="261097" x="5695950" y="6096000"/>
          <p14:tracePt t="261114" x="5772150" y="6096000"/>
          <p14:tracePt t="261130" x="5835650" y="6096000"/>
          <p14:tracePt t="261147" x="5911850" y="6083300"/>
          <p14:tracePt t="261163" x="5975350" y="6070600"/>
          <p14:tracePt t="261181" x="6057900" y="6057900"/>
          <p14:tracePt t="261198" x="6102350" y="6051550"/>
          <p14:tracePt t="261214" x="6146800" y="6051550"/>
          <p14:tracePt t="261231" x="6178550" y="6045200"/>
          <p14:tracePt t="261247" x="6210300" y="6038850"/>
          <p14:tracePt t="261264" x="6248400" y="6038850"/>
          <p14:tracePt t="261280" x="6292850" y="6032500"/>
          <p14:tracePt t="261296" x="6330950" y="6032500"/>
          <p14:tracePt t="261314" x="6369050" y="6026150"/>
          <p14:tracePt t="261330" x="6413500" y="6019800"/>
          <p14:tracePt t="261347" x="6451600" y="6019800"/>
          <p14:tracePt t="261363" x="6496050" y="6019800"/>
          <p14:tracePt t="261381" x="6572250" y="6013450"/>
          <p14:tracePt t="261398" x="6642100" y="6000750"/>
          <p14:tracePt t="261414" x="6692900" y="5994400"/>
          <p14:tracePt t="261430" x="6743700" y="5988050"/>
          <p14:tracePt t="261447" x="6781800" y="5988050"/>
          <p14:tracePt t="261464" x="6813550" y="5988050"/>
          <p14:tracePt t="261480" x="6851650" y="5988050"/>
          <p14:tracePt t="261497" x="6877050" y="5988050"/>
          <p14:tracePt t="261514" x="6902450" y="5988050"/>
          <p14:tracePt t="261530" x="6934200" y="5988050"/>
          <p14:tracePt t="261547" x="6965950" y="5988050"/>
          <p14:tracePt t="261563" x="7004050" y="5988050"/>
          <p14:tracePt t="261580" x="7042150" y="5988050"/>
          <p14:tracePt t="261597" x="7105650" y="5988050"/>
          <p14:tracePt t="261614" x="7169150" y="5988050"/>
          <p14:tracePt t="261630" x="7219950" y="5988050"/>
          <p14:tracePt t="261647" x="7289800" y="5988050"/>
          <p14:tracePt t="261664" x="7378700" y="5988050"/>
          <p14:tracePt t="261680" x="7473950" y="5988050"/>
          <p14:tracePt t="261698" x="7569200" y="5988050"/>
          <p14:tracePt t="261713" x="7639050" y="5988050"/>
          <p14:tracePt t="261731" x="7727950" y="5988050"/>
          <p14:tracePt t="261747" x="7810500" y="5988050"/>
          <p14:tracePt t="261764" x="7867650" y="5988050"/>
          <p14:tracePt t="261780" x="7975600" y="5988050"/>
          <p14:tracePt t="261798" x="8045450" y="5988050"/>
          <p14:tracePt t="261814" x="8089900" y="5988050"/>
          <p14:tracePt t="261831" x="8147050" y="5988050"/>
          <p14:tracePt t="261847" x="8197850" y="5988050"/>
          <p14:tracePt t="261864" x="8242300" y="5981700"/>
          <p14:tracePt t="261880" x="8299450" y="5969000"/>
          <p14:tracePt t="261897" x="8343900" y="5956300"/>
          <p14:tracePt t="261913" x="8388350" y="5949950"/>
          <p14:tracePt t="261930" x="8420100" y="5937250"/>
          <p14:tracePt t="261947" x="8445500" y="5930900"/>
          <p14:tracePt t="261964" x="8458200" y="5924550"/>
          <p14:tracePt t="261980" x="8464550" y="5924550"/>
          <p14:tracePt t="261998" x="8470900" y="5918200"/>
          <p14:tracePt t="262237" x="8451850" y="5918200"/>
          <p14:tracePt t="262245" x="8420100" y="5918200"/>
          <p14:tracePt t="262253" x="8375650" y="5918200"/>
          <p14:tracePt t="262263" x="8312150" y="5918200"/>
          <p14:tracePt t="262264" x="8159750" y="5918200"/>
          <p14:tracePt t="262280" x="7969250" y="5918200"/>
          <p14:tracePt t="262297" x="7639050" y="5937250"/>
          <p14:tracePt t="262314" x="7239000" y="5975350"/>
          <p14:tracePt t="262330" x="6819900" y="6019800"/>
          <p14:tracePt t="262347" x="6375400" y="6076950"/>
          <p14:tracePt t="262364" x="6007100" y="6127750"/>
          <p14:tracePt t="262380" x="5556250" y="6184900"/>
          <p14:tracePt t="262398" x="5308600" y="6210300"/>
          <p14:tracePt t="262414" x="5124450" y="6242050"/>
          <p14:tracePt t="262431" x="4927600" y="6267450"/>
          <p14:tracePt t="262447" x="4711700" y="6299200"/>
          <p14:tracePt t="262464" x="4546600" y="6324600"/>
          <p14:tracePt t="262480" x="4356100" y="6356350"/>
          <p14:tracePt t="262497" x="4191000" y="6375400"/>
          <p14:tracePt t="262513" x="4051300" y="6394450"/>
          <p14:tracePt t="262530" x="3924300" y="6407150"/>
          <p14:tracePt t="262547" x="3835400" y="6413500"/>
          <p14:tracePt t="262564" x="3752850" y="6419850"/>
          <p14:tracePt t="262580" x="3651250" y="6419850"/>
          <p14:tracePt t="262580" x="3594100" y="6419850"/>
          <p14:tracePt t="262598" x="3460750" y="6432550"/>
          <p14:tracePt t="262613" x="3314700" y="6432550"/>
          <p14:tracePt t="262630" x="3175000" y="6432550"/>
          <p14:tracePt t="262647" x="3054350" y="6432550"/>
          <p14:tracePt t="262664" x="2959100" y="6432550"/>
          <p14:tracePt t="262680" x="2889250" y="6432550"/>
          <p14:tracePt t="262697" x="2832100" y="6432550"/>
          <p14:tracePt t="262713" x="2768600" y="6419850"/>
          <p14:tracePt t="262730" x="2705100" y="6400800"/>
          <p14:tracePt t="262747" x="2628900" y="6375400"/>
          <p14:tracePt t="262764" x="2546350" y="6356350"/>
          <p14:tracePt t="262780" x="2400300" y="6311900"/>
          <p14:tracePt t="262798" x="2305050" y="6286500"/>
          <p14:tracePt t="262814" x="2203450" y="6254750"/>
          <p14:tracePt t="262830" x="2101850" y="6229350"/>
          <p14:tracePt t="262847" x="2044700" y="6210300"/>
          <p14:tracePt t="262863" x="2019300" y="6203950"/>
          <p14:tracePt t="262880" x="2006600" y="6197600"/>
          <p14:tracePt t="263197" x="2012950" y="6197600"/>
          <p14:tracePt t="263205" x="2032000" y="6197600"/>
          <p14:tracePt t="263213" x="2057400" y="6203950"/>
          <p14:tracePt t="263230" x="2082800" y="6210300"/>
          <p14:tracePt t="263231" x="2133600" y="6210300"/>
          <p14:tracePt t="263247" x="2203450" y="6223000"/>
          <p14:tracePt t="263264" x="2292350" y="6235700"/>
          <p14:tracePt t="263280" x="2393950" y="6248400"/>
          <p14:tracePt t="263297" x="2520950" y="6267450"/>
          <p14:tracePt t="263313" x="2647950" y="6280150"/>
          <p14:tracePt t="263330" x="2787650" y="6299200"/>
          <p14:tracePt t="263347" x="2927350" y="6305550"/>
          <p14:tracePt t="263363" x="3073400" y="6305550"/>
          <p14:tracePt t="263363" x="3155950" y="6305550"/>
          <p14:tracePt t="263381" x="3225800" y="6305550"/>
          <p14:tracePt t="263397" x="3403600" y="6305550"/>
          <p14:tracePt t="263414" x="3479800" y="6305550"/>
          <p14:tracePt t="263430" x="3543300" y="6305550"/>
          <p14:tracePt t="263447" x="3581400" y="6305550"/>
          <p14:tracePt t="263463" x="3613150" y="6305550"/>
          <p14:tracePt t="263480" x="3638550" y="6305550"/>
          <p14:tracePt t="263497" x="3670300" y="6305550"/>
          <p14:tracePt t="263514" x="3702050" y="6305550"/>
          <p14:tracePt t="263530" x="3746500" y="6305550"/>
          <p14:tracePt t="263547" x="3784600" y="6305550"/>
          <p14:tracePt t="263563" x="3822700" y="6305550"/>
          <p14:tracePt t="263580" x="3854450" y="6305550"/>
          <p14:tracePt t="263597" x="3892550" y="6305550"/>
          <p14:tracePt t="263614" x="3917950" y="6305550"/>
          <p14:tracePt t="263630" x="3937000" y="6305550"/>
          <p14:tracePt t="263647" x="3956050" y="6305550"/>
          <p14:tracePt t="263663" x="3981450" y="6305550"/>
          <p14:tracePt t="263680" x="4013200" y="6305550"/>
          <p14:tracePt t="263697" x="4057650" y="6305550"/>
          <p14:tracePt t="263714" x="4102100" y="6305550"/>
          <p14:tracePt t="263730" x="4159250" y="6305550"/>
          <p14:tracePt t="263747" x="4216400" y="6305550"/>
          <p14:tracePt t="263764" x="4273550" y="6305550"/>
          <p14:tracePt t="263780" x="4387850" y="6305550"/>
          <p14:tracePt t="263798" x="4438650" y="6305550"/>
          <p14:tracePt t="263814" x="4495800" y="6305550"/>
          <p14:tracePt t="263830" x="4546600" y="6305550"/>
          <p14:tracePt t="263847" x="4603750" y="6305550"/>
          <p14:tracePt t="263863" x="4654550" y="6305550"/>
          <p14:tracePt t="263880" x="4699000" y="6305550"/>
          <p14:tracePt t="263897" x="4756150" y="6305550"/>
          <p14:tracePt t="263914" x="4800600" y="6305550"/>
          <p14:tracePt t="263930" x="4832350" y="6305550"/>
          <p14:tracePt t="263947" x="4857750" y="6305550"/>
          <p14:tracePt t="263963" x="4870450" y="6305550"/>
          <p14:tracePt t="263980" x="4876800" y="6305550"/>
          <p14:tracePt t="264517" x="4889500" y="6305550"/>
          <p14:tracePt t="264525" x="4902200" y="6305550"/>
          <p14:tracePt t="264533" x="4940300" y="6305550"/>
          <p14:tracePt t="264547" x="4984750" y="6305550"/>
          <p14:tracePt t="264564" x="5048250" y="6305550"/>
          <p14:tracePt t="264580" x="5124450" y="6305550"/>
          <p14:tracePt t="264597" x="5232400" y="6305550"/>
          <p14:tracePt t="264614" x="5289550" y="6305550"/>
          <p14:tracePt t="264630" x="5346700" y="6305550"/>
          <p14:tracePt t="264647" x="5384800" y="6305550"/>
          <p14:tracePt t="264663" x="5429250" y="6305550"/>
          <p14:tracePt t="264680" x="5467350" y="6305550"/>
          <p14:tracePt t="264697" x="5492750" y="6305550"/>
          <p14:tracePt t="264713" x="5524500" y="6305550"/>
          <p14:tracePt t="264730" x="5562600" y="6305550"/>
          <p14:tracePt t="264747" x="5619750" y="6305550"/>
          <p14:tracePt t="264763" x="5683250" y="6305550"/>
          <p14:tracePt t="264763" x="5708650" y="6305550"/>
          <p14:tracePt t="264782" x="5753100" y="6305550"/>
          <p14:tracePt t="264797" x="5854700" y="6305550"/>
          <p14:tracePt t="264814" x="5924550" y="6305550"/>
          <p14:tracePt t="264830" x="5975350" y="6305550"/>
          <p14:tracePt t="264847" x="6019800" y="6305550"/>
          <p14:tracePt t="264863" x="6051550" y="6305550"/>
          <p14:tracePt t="264880" x="6083300" y="6305550"/>
          <p14:tracePt t="264897" x="6115050" y="6305550"/>
          <p14:tracePt t="264913" x="6153150" y="6305550"/>
          <p14:tracePt t="264930" x="6184900" y="6305550"/>
          <p14:tracePt t="264947" x="6210300" y="6305550"/>
          <p14:tracePt t="264963" x="6235700" y="6305550"/>
          <p14:tracePt t="264980" x="6280150" y="6305550"/>
          <p14:tracePt t="264998" x="6292850" y="6305550"/>
          <p14:tracePt t="265013" x="6305550" y="6305550"/>
          <p14:tracePt t="265030" x="6324600" y="6305550"/>
          <p14:tracePt t="265047" x="6330950" y="6305550"/>
          <p14:tracePt t="265064" x="6343650" y="6305550"/>
          <p14:tracePt t="265081" x="6350000" y="6305550"/>
          <p14:tracePt t="265117" x="6362700" y="6305550"/>
          <p14:tracePt t="265133" x="6369050" y="6305550"/>
          <p14:tracePt t="265149" x="6375400" y="6305550"/>
          <p14:tracePt t="265165" x="6388100" y="6305550"/>
          <p14:tracePt t="265181" x="6394450" y="6305550"/>
          <p14:tracePt t="265205" x="6400800" y="6305550"/>
          <p14:tracePt t="265213" x="6413500" y="6305550"/>
          <p14:tracePt t="265237" x="6426200" y="6305550"/>
          <p14:tracePt t="265245" x="6438900" y="6305550"/>
          <p14:tracePt t="265245" x="6451600" y="6305550"/>
          <p14:tracePt t="265262" x="6457950" y="6305550"/>
          <p14:tracePt t="265273" x="6464300" y="6305550"/>
          <p14:tracePt t="265280" x="6483350" y="6305550"/>
          <p14:tracePt t="265297" x="6496050" y="6305550"/>
          <p14:tracePt t="265313" x="6508750" y="6305550"/>
          <p14:tracePt t="265330" x="6515100" y="6305550"/>
          <p14:tracePt t="265373" x="6521450" y="6305550"/>
          <p14:tracePt t="265741" x="6502400" y="6305550"/>
          <p14:tracePt t="265756" x="6438900" y="6305550"/>
          <p14:tracePt t="265765" x="6407150" y="6305550"/>
          <p14:tracePt t="265766" x="6324600" y="6305550"/>
          <p14:tracePt t="265781" x="6248400" y="6305550"/>
          <p14:tracePt t="265798" x="6178550" y="6305550"/>
          <p14:tracePt t="265813" x="6108700" y="6305550"/>
          <p14:tracePt t="265831" x="6045200" y="6305550"/>
          <p14:tracePt t="265847" x="5981700" y="6305550"/>
          <p14:tracePt t="265864" x="5918200" y="6305550"/>
          <p14:tracePt t="265880" x="5854700" y="6305550"/>
          <p14:tracePt t="265897" x="5778500" y="6305550"/>
          <p14:tracePt t="265913" x="5676900" y="6305550"/>
          <p14:tracePt t="265930" x="5556250" y="6305550"/>
          <p14:tracePt t="265947" x="5422900" y="6305550"/>
          <p14:tracePt t="265964" x="5257800" y="6305550"/>
          <p14:tracePt t="265980" x="4953000" y="6305550"/>
          <p14:tracePt t="265998" x="4781550" y="6305550"/>
          <p14:tracePt t="266013" x="4597400" y="6305550"/>
          <p14:tracePt t="266030" x="4438650" y="6305550"/>
          <p14:tracePt t="266047" x="4311650" y="6305550"/>
          <p14:tracePt t="266063" x="4203700" y="6305550"/>
          <p14:tracePt t="266080" x="4114800" y="6305550"/>
          <p14:tracePt t="266097" x="4038600" y="6305550"/>
          <p14:tracePt t="266113" x="3987800" y="6305550"/>
          <p14:tracePt t="266130" x="3937000" y="6305550"/>
          <p14:tracePt t="266147" x="3905250" y="6305550"/>
          <p14:tracePt t="266164" x="3873500" y="6305550"/>
          <p14:tracePt t="266180" x="3835400" y="6305550"/>
          <p14:tracePt t="266198" x="3822700" y="6305550"/>
          <p14:tracePt t="266213" x="3803650" y="6311900"/>
          <p14:tracePt t="266230" x="3790950" y="6311900"/>
          <p14:tracePt t="266247" x="3765550" y="6311900"/>
          <p14:tracePt t="266263" x="3752850" y="6311900"/>
          <p14:tracePt t="266280" x="3727450" y="6318250"/>
          <p14:tracePt t="266297" x="3708400" y="6324600"/>
          <p14:tracePt t="266313" x="3702050" y="6324600"/>
          <p14:tracePt t="266330" x="3689350" y="6324600"/>
          <p14:tracePt t="266347" x="3676650" y="6330950"/>
          <p14:tracePt t="266364" x="3657600" y="6330950"/>
          <p14:tracePt t="266380" x="3625850" y="6330950"/>
          <p14:tracePt t="266398" x="3606800" y="6330950"/>
          <p14:tracePt t="266413" x="3587750" y="6330950"/>
          <p14:tracePt t="266430" x="3568700" y="6330950"/>
          <p14:tracePt t="266446" x="3549650" y="6330950"/>
          <p14:tracePt t="266463" x="3536950" y="6330950"/>
          <p14:tracePt t="266480" x="3517900" y="6330950"/>
          <p14:tracePt t="266497" x="3505200" y="6330950"/>
          <p14:tracePt t="266533" x="3498850" y="6330950"/>
          <p14:tracePt t="266534" x="3492500" y="6330950"/>
          <p14:tracePt t="266902" x="3543300" y="6330950"/>
          <p14:tracePt t="266909" x="3613150" y="6330950"/>
          <p14:tracePt t="266912" x="3898900" y="6330950"/>
          <p14:tracePt t="266931" x="4222750" y="6337300"/>
          <p14:tracePt t="266947" x="4559300" y="6337300"/>
          <p14:tracePt t="266963" x="4813300" y="6343650"/>
          <p14:tracePt t="266963" x="4883150" y="6343650"/>
          <p14:tracePt t="266981" x="5016500" y="6343650"/>
          <p14:tracePt t="266997" x="5111750" y="6343650"/>
          <p14:tracePt t="267014" x="5175250" y="6343650"/>
          <p14:tracePt t="267030" x="5213350" y="6343650"/>
          <p14:tracePt t="267046" x="5251450" y="6343650"/>
          <p14:tracePt t="267063" x="5289550" y="6343650"/>
          <p14:tracePt t="267079" x="5302250" y="6343650"/>
          <p14:tracePt t="267097" x="5314950" y="6343650"/>
          <p14:tracePt t="268437" x="5321300" y="6343650"/>
          <p14:tracePt t="268445" x="5422900" y="6343650"/>
          <p14:tracePt t="268456" x="5467350" y="6343650"/>
          <p14:tracePt t="268464" x="5562600" y="6343650"/>
          <p14:tracePt t="268481" x="5664200" y="6343650"/>
          <p14:tracePt t="268498" x="5753100" y="6343650"/>
          <p14:tracePt t="268515" x="5816600" y="6343650"/>
          <p14:tracePt t="268530" x="5854700" y="6343650"/>
          <p14:tracePt t="268547" x="5892800" y="6343650"/>
          <p14:tracePt t="268563" x="5905500" y="6343650"/>
          <p14:tracePt t="268580" x="5911850" y="6343650"/>
          <p14:tracePt t="268597" x="5918200" y="6343650"/>
          <p14:tracePt t="268781" x="5899150" y="6343650"/>
          <p14:tracePt t="268789" x="5867400" y="6343650"/>
          <p14:tracePt t="268791" x="5822950" y="6343650"/>
          <p14:tracePt t="268797" x="5734050" y="6343650"/>
          <p14:tracePt t="268813" x="5638800" y="6343650"/>
          <p14:tracePt t="268830" x="5575300" y="6343650"/>
          <p14:tracePt t="268847" x="5543550" y="6343650"/>
          <p14:tracePt t="268863" x="5524500" y="6343650"/>
          <p14:tracePt t="268880" x="5518150" y="6343650"/>
          <p14:tracePt t="269093" x="5543550" y="6343650"/>
          <p14:tracePt t="269101" x="5588000" y="6343650"/>
          <p14:tracePt t="269109" x="5638800" y="6343650"/>
          <p14:tracePt t="269117" x="5753100" y="6343650"/>
          <p14:tracePt t="269130" x="5880100" y="6343650"/>
          <p14:tracePt t="269146" x="6019800" y="6343650"/>
          <p14:tracePt t="269164" x="6165850" y="6343650"/>
          <p14:tracePt t="269180" x="6356350" y="6324600"/>
          <p14:tracePt t="269198" x="6457950" y="6305550"/>
          <p14:tracePt t="269213" x="6521450" y="6299200"/>
          <p14:tracePt t="269230" x="6559550" y="6299200"/>
          <p14:tracePt t="269246" x="6572250" y="6292850"/>
          <p14:tracePt t="269333" x="6578600" y="6292850"/>
          <p14:tracePt t="269341" x="6584950" y="6292850"/>
          <p14:tracePt t="269357" x="6597650" y="6292850"/>
          <p14:tracePt t="269373" x="6604000" y="6292850"/>
          <p14:tracePt t="269381" x="6629400" y="6292850"/>
          <p14:tracePt t="269397" x="6642100" y="6292850"/>
          <p14:tracePt t="269398" x="6667500" y="6292850"/>
          <p14:tracePt t="269413" x="6699250" y="6292850"/>
          <p14:tracePt t="269430" x="6718300" y="6286500"/>
          <p14:tracePt t="269446" x="6731000" y="6280150"/>
          <p14:tracePt t="269463" x="6737350" y="6280150"/>
          <p14:tracePt t="269637" x="6731000" y="6280150"/>
          <p14:tracePt t="269645" x="6686550" y="6280150"/>
          <p14:tracePt t="269656" x="6661150" y="6280150"/>
          <p14:tracePt t="269663" x="6597650" y="6280150"/>
          <p14:tracePt t="269680" x="6534150" y="6280150"/>
          <p14:tracePt t="269697" x="6464300" y="6280150"/>
          <p14:tracePt t="269713" x="6419850" y="6280150"/>
          <p14:tracePt t="269730" x="6375400" y="6280150"/>
          <p14:tracePt t="269746" x="6337300" y="6280150"/>
          <p14:tracePt t="269764" x="6311900" y="6280150"/>
          <p14:tracePt t="269780" x="6267450" y="6280150"/>
          <p14:tracePt t="269798" x="6248400" y="6273800"/>
          <p14:tracePt t="269813" x="6210300" y="6267450"/>
          <p14:tracePt t="269830" x="6178550" y="6267450"/>
          <p14:tracePt t="269846" x="6146800" y="6267450"/>
          <p14:tracePt t="269863" x="6108700" y="6261100"/>
          <p14:tracePt t="269880" x="6076950" y="6254750"/>
          <p14:tracePt t="269897" x="6045200" y="6248400"/>
          <p14:tracePt t="269913" x="6019800" y="6248400"/>
          <p14:tracePt t="269930" x="5988050" y="6248400"/>
          <p14:tracePt t="269946" x="5949950" y="6248400"/>
          <p14:tracePt t="269963" x="5918200" y="6248400"/>
          <p14:tracePt t="269980" x="5886450" y="6248400"/>
          <p14:tracePt t="269997" x="5873750" y="6248400"/>
          <p14:tracePt t="270014" x="5861050" y="6248400"/>
          <p14:tracePt t="270030" x="5848350" y="6248400"/>
          <p14:tracePt t="270047" x="5835650" y="6248400"/>
          <p14:tracePt t="270189" x="5829300" y="6248400"/>
          <p14:tracePt t="270197" x="5822950" y="6248400"/>
          <p14:tracePt t="270205" x="5803900" y="6248400"/>
          <p14:tracePt t="270213" x="5797550" y="6248400"/>
          <p14:tracePt t="270230" x="5778500" y="6254750"/>
          <p14:tracePt t="270247" x="5759450" y="6254750"/>
          <p14:tracePt t="270263" x="5746750" y="6261100"/>
          <p14:tracePt t="270301" x="5740400" y="6261100"/>
          <p14:tracePt t="270316" x="5734050" y="6261100"/>
          <p14:tracePt t="270330" x="5727700" y="6267450"/>
          <p14:tracePt t="270330" x="5721350" y="6267450"/>
          <p14:tracePt t="270347" x="5715000" y="6273800"/>
          <p14:tracePt t="270364" x="5708650" y="6273800"/>
          <p14:tracePt t="270380" x="5702300" y="6273800"/>
          <p14:tracePt t="270493" x="5695950" y="6273800"/>
          <p14:tracePt t="270517" x="5689600" y="6273800"/>
          <p14:tracePt t="270533" x="5683250" y="6273800"/>
          <p14:tracePt t="270564" x="5676900" y="6280150"/>
          <p14:tracePt t="270755" x="5670550" y="6280150"/>
          <p14:tracePt t="270781" x="5664200" y="6280150"/>
          <p14:tracePt t="270789" x="5657850" y="6280150"/>
          <p14:tracePt t="270806" x="5645150" y="6286500"/>
          <p14:tracePt t="270829" x="5638800" y="6286500"/>
          <p14:tracePt t="270845" x="5632450" y="6292850"/>
          <p14:tracePt t="270940" x="5626100" y="6292850"/>
          <p14:tracePt t="271005" x="5619750" y="6292850"/>
          <p14:tracePt t="271021" x="5613400" y="6292850"/>
          <p14:tracePt t="271029" x="5607050" y="6292850"/>
          <p14:tracePt t="279044" x="5575300" y="6292850"/>
          <p14:tracePt t="279053" x="5524500" y="6292850"/>
          <p14:tracePt t="279063" x="5486400" y="6286500"/>
          <p14:tracePt t="279064" x="5410200" y="6267450"/>
          <p14:tracePt t="279080" x="5302250" y="6229350"/>
          <p14:tracePt t="279098" x="5194300" y="6178550"/>
          <p14:tracePt t="279114" x="5092700" y="6140450"/>
          <p14:tracePt t="279131" x="4978400" y="6089650"/>
          <p14:tracePt t="279147" x="4864100" y="6045200"/>
          <p14:tracePt t="279147" x="4806950" y="6013450"/>
          <p14:tracePt t="279164" x="4737100" y="5988050"/>
          <p14:tracePt t="279179" x="4565650" y="5930900"/>
          <p14:tracePt t="279197" x="4457700" y="5899150"/>
          <p14:tracePt t="279213" x="4337050" y="5867400"/>
          <p14:tracePt t="279229" x="4222750" y="5829300"/>
          <p14:tracePt t="279246" x="4095750" y="5797550"/>
          <p14:tracePt t="279263" x="3962400" y="5753100"/>
          <p14:tracePt t="279279" x="3848100" y="5708650"/>
          <p14:tracePt t="279296" x="3721100" y="5657850"/>
          <p14:tracePt t="279313" x="3594100" y="5600700"/>
          <p14:tracePt t="279329" x="3473450" y="5549900"/>
          <p14:tracePt t="279346" x="3359150" y="5499100"/>
          <p14:tracePt t="279363" x="3257550" y="5454650"/>
          <p14:tracePt t="279379" x="3079750" y="5365750"/>
          <p14:tracePt t="279397" x="2978150" y="5302250"/>
          <p14:tracePt t="279413" x="2876550" y="5238750"/>
          <p14:tracePt t="279429" x="2762250" y="5175250"/>
          <p14:tracePt t="279446" x="2660650" y="5105400"/>
          <p14:tracePt t="279463" x="2565400" y="5041900"/>
          <p14:tracePt t="279480" x="2501900" y="4984750"/>
          <p14:tracePt t="279496" x="2444750" y="4940300"/>
          <p14:tracePt t="279513" x="2406650" y="4902200"/>
          <p14:tracePt t="279529" x="2349500" y="4845050"/>
          <p14:tracePt t="279546" x="2311400" y="4787900"/>
          <p14:tracePt t="279563" x="2266950" y="4724400"/>
          <p14:tracePt t="279579" x="2209800" y="4635500"/>
          <p14:tracePt t="279596" x="2184400" y="4578350"/>
          <p14:tracePt t="279612" x="2159000" y="4546600"/>
          <p14:tracePt t="279629" x="2146300" y="4514850"/>
          <p14:tracePt t="279646" x="2133600" y="4495800"/>
          <p14:tracePt t="279662" x="2127250" y="4489450"/>
          <p14:tracePt t="279679" x="2120900" y="4476750"/>
          <p14:tracePt t="279696" x="2114550" y="4470400"/>
          <p14:tracePt t="279988" x="2127250" y="4476750"/>
          <p14:tracePt t="279996" x="2178050" y="4495800"/>
          <p14:tracePt t="280011" x="2222500" y="4514850"/>
          <p14:tracePt t="280029" x="2247900" y="4521200"/>
          <p14:tracePt t="280030" x="2279650" y="4527550"/>
          <p14:tracePt t="280046" x="2317750" y="4527550"/>
          <p14:tracePt t="280063" x="2355850" y="4527550"/>
          <p14:tracePt t="280079" x="2387600" y="4527550"/>
          <p14:tracePt t="280096" x="2413000" y="4527550"/>
          <p14:tracePt t="280113" x="2432050" y="4521200"/>
          <p14:tracePt t="280129" x="2438400" y="4514850"/>
          <p14:tracePt t="280146" x="2451100" y="4508500"/>
          <p14:tracePt t="280163" x="2451100" y="4502150"/>
          <p14:tracePt t="280179" x="2457450" y="4495800"/>
          <p14:tracePt t="280604" x="2470150" y="4489450"/>
          <p14:tracePt t="280612" x="2501900" y="4495800"/>
          <p14:tracePt t="280620" x="2533650" y="4502150"/>
          <p14:tracePt t="280628" x="2616200" y="4559300"/>
          <p14:tracePt t="280638" x="2667000" y="4584700"/>
          <p14:tracePt t="280646" x="2749550" y="4629150"/>
          <p14:tracePt t="280663" x="2806700" y="4648200"/>
          <p14:tracePt t="280680" x="2851150" y="4654550"/>
          <p14:tracePt t="280696" x="2889250" y="4660900"/>
          <p14:tracePt t="280713" x="2933700" y="4660900"/>
          <p14:tracePt t="280729" x="2978150" y="4660900"/>
          <p14:tracePt t="280746" x="3009900" y="4660900"/>
          <p14:tracePt t="280762" x="3028950" y="4641850"/>
          <p14:tracePt t="280762" x="3048000" y="4622800"/>
          <p14:tracePt t="280780" x="3067050" y="4584700"/>
          <p14:tracePt t="280796" x="3073400" y="4508500"/>
          <p14:tracePt t="280813" x="3073400" y="4425950"/>
          <p14:tracePt t="280830" x="3060700" y="4349750"/>
          <p14:tracePt t="280846" x="3028950" y="4286250"/>
          <p14:tracePt t="280862" x="3003550" y="4235450"/>
          <p14:tracePt t="280880" x="2959100" y="4178300"/>
          <p14:tracePt t="280896" x="2882900" y="4095750"/>
          <p14:tracePt t="280913" x="2768600" y="3987800"/>
          <p14:tracePt t="280929" x="2667000" y="3898900"/>
          <p14:tracePt t="280946" x="2565400" y="3835400"/>
          <p14:tracePt t="280963" x="2451100" y="3778250"/>
          <p14:tracePt t="280963" x="2406650" y="3759200"/>
          <p14:tracePt t="280980" x="2305050" y="3721100"/>
          <p14:tracePt t="280997" x="2222500" y="3702050"/>
          <p14:tracePt t="281013" x="2159000" y="3689350"/>
          <p14:tracePt t="281029" x="2114550" y="3689350"/>
          <p14:tracePt t="281046" x="2070100" y="3689350"/>
          <p14:tracePt t="281062" x="1993900" y="3689350"/>
          <p14:tracePt t="281079" x="1917700" y="3714750"/>
          <p14:tracePt t="281096" x="1847850" y="3746500"/>
          <p14:tracePt t="281113" x="1784350" y="3765550"/>
          <p14:tracePt t="281129" x="1758950" y="3784600"/>
          <p14:tracePt t="281146" x="1727200" y="3797300"/>
          <p14:tracePt t="281162" x="1714500" y="3810000"/>
          <p14:tracePt t="281162" x="1701800" y="3816350"/>
          <p14:tracePt t="281180" x="1695450" y="3822700"/>
          <p14:tracePt t="281196" x="1682750" y="3835400"/>
          <p14:tracePt t="281213" x="1663700" y="3867150"/>
          <p14:tracePt t="281229" x="1644650" y="3898900"/>
          <p14:tracePt t="281246" x="1625600" y="3943350"/>
          <p14:tracePt t="281262" x="1606550" y="3981450"/>
          <p14:tracePt t="281279" x="1600200" y="4025900"/>
          <p14:tracePt t="281296" x="1587500" y="4064000"/>
          <p14:tracePt t="281312" x="1581150" y="4095750"/>
          <p14:tracePt t="281329" x="1574800" y="4121150"/>
          <p14:tracePt t="281346" x="1574800" y="4152900"/>
          <p14:tracePt t="281363" x="1568450" y="4184650"/>
          <p14:tracePt t="281379" x="1568450" y="4241800"/>
          <p14:tracePt t="281397" x="1568450" y="4279900"/>
          <p14:tracePt t="281413" x="1574800" y="4318000"/>
          <p14:tracePt t="281429" x="1593850" y="4368800"/>
          <p14:tracePt t="281446" x="1600200" y="4400550"/>
          <p14:tracePt t="281462" x="1606550" y="4419600"/>
          <p14:tracePt t="281479" x="1625600" y="4445000"/>
          <p14:tracePt t="281497" x="1638300" y="4470400"/>
          <p14:tracePt t="281513" x="1651000" y="4489450"/>
          <p14:tracePt t="281531" x="1663700" y="4508500"/>
          <p14:tracePt t="281546" x="1682750" y="4533900"/>
          <p14:tracePt t="281563" x="1689100" y="4540250"/>
          <p14:tracePt t="281579" x="1701800" y="4552950"/>
          <p14:tracePt t="281597" x="1714500" y="4565650"/>
          <p14:tracePt t="281613" x="1727200" y="4578350"/>
          <p14:tracePt t="281629" x="1746250" y="4597400"/>
          <p14:tracePt t="281646" x="1758950" y="4603750"/>
          <p14:tracePt t="281663" x="1778000" y="4622800"/>
          <p14:tracePt t="281679" x="1809750" y="4641850"/>
          <p14:tracePt t="281696" x="1847850" y="4654550"/>
          <p14:tracePt t="281712" x="1885950" y="4660900"/>
          <p14:tracePt t="281729" x="1924050" y="4673600"/>
          <p14:tracePt t="281746" x="1968500" y="4673600"/>
          <p14:tracePt t="281762" x="2019300" y="4673600"/>
          <p14:tracePt t="281779" x="2089150" y="4673600"/>
          <p14:tracePt t="281797" x="2133600" y="4673600"/>
          <p14:tracePt t="281813" x="2197100" y="4648200"/>
          <p14:tracePt t="281829" x="2247900" y="4629150"/>
          <p14:tracePt t="281846" x="2279650" y="4610100"/>
          <p14:tracePt t="281863" x="2311400" y="4591050"/>
          <p14:tracePt t="281879" x="2330450" y="4572000"/>
          <p14:tracePt t="281895" x="2355850" y="4552950"/>
          <p14:tracePt t="281913" x="2368550" y="4540250"/>
          <p14:tracePt t="281929" x="2381250" y="4521200"/>
          <p14:tracePt t="281946" x="2387600" y="4502150"/>
          <p14:tracePt t="281963" x="2387600" y="4489450"/>
          <p14:tracePt t="281979" x="2387600" y="4483100"/>
          <p14:tracePt t="285035" x="2387600" y="4400550"/>
          <p14:tracePt t="285043" x="2330450" y="4311650"/>
          <p14:tracePt t="285052" x="2260600" y="4191000"/>
          <p14:tracePt t="285062" x="2171700" y="4070350"/>
          <p14:tracePt t="285079" x="2108200" y="3975100"/>
          <p14:tracePt t="285096" x="2032000" y="3898900"/>
          <p14:tracePt t="285113" x="1981200" y="3841750"/>
          <p14:tracePt t="285130" x="1917700" y="3797300"/>
          <p14:tracePt t="285146" x="1854200" y="3759200"/>
          <p14:tracePt t="285161" x="1797050" y="3746500"/>
          <p14:tracePt t="285178" x="1727200" y="3727450"/>
          <p14:tracePt t="285195" x="1606550" y="3714750"/>
          <p14:tracePt t="285212" x="1536700" y="3714750"/>
          <p14:tracePt t="285229" x="1485900" y="3714750"/>
          <p14:tracePt t="285245" x="1428750" y="3714750"/>
          <p14:tracePt t="285262" x="1384300" y="3714750"/>
          <p14:tracePt t="285278" x="1339850" y="3733800"/>
          <p14:tracePt t="285295" x="1320800" y="3752850"/>
          <p14:tracePt t="285311" x="1276350" y="3778250"/>
          <p14:tracePt t="285328" x="1225550" y="3816350"/>
          <p14:tracePt t="285345" x="1181100" y="3854450"/>
          <p14:tracePt t="285362" x="1149350" y="3898900"/>
          <p14:tracePt t="285362" x="1136650" y="3917950"/>
          <p14:tracePt t="285380" x="1123950" y="3962400"/>
          <p14:tracePt t="285396" x="1098550" y="4013200"/>
          <p14:tracePt t="285412" x="1098550" y="4038600"/>
          <p14:tracePt t="285429" x="1085850" y="4070350"/>
          <p14:tracePt t="285446" x="1079500" y="4095750"/>
          <p14:tracePt t="285463" x="1079500" y="4133850"/>
          <p14:tracePt t="285479" x="1079500" y="4171950"/>
          <p14:tracePt t="285496" x="1079500" y="4216400"/>
          <p14:tracePt t="285512" x="1098550" y="4267200"/>
          <p14:tracePt t="285529" x="1130300" y="4324350"/>
          <p14:tracePt t="285545" x="1162050" y="4381500"/>
          <p14:tracePt t="285545" x="1168400" y="4394200"/>
          <p14:tracePt t="285564" x="1181100" y="4413250"/>
          <p14:tracePt t="285579" x="1219200" y="4457700"/>
          <p14:tracePt t="285597" x="1238250" y="4483100"/>
          <p14:tracePt t="285612" x="1263650" y="4495800"/>
          <p14:tracePt t="285629" x="1289050" y="4508500"/>
          <p14:tracePt t="285645" x="1333500" y="4521200"/>
          <p14:tracePt t="285662" x="1390650" y="4533900"/>
          <p14:tracePt t="285678" x="1454150" y="4540250"/>
          <p14:tracePt t="285695" x="1543050" y="4552950"/>
          <p14:tracePt t="285711" x="1631950" y="4559300"/>
          <p14:tracePt t="285728" x="1727200" y="4559300"/>
          <p14:tracePt t="285745" x="1822450" y="4559300"/>
          <p14:tracePt t="285761" x="1892300" y="4559300"/>
          <p14:tracePt t="285778" x="1981200" y="4559300"/>
          <p14:tracePt t="285795" x="2108200" y="4527550"/>
          <p14:tracePt t="285812" x="2203450" y="4483100"/>
          <p14:tracePt t="285829" x="2279650" y="4432300"/>
          <p14:tracePt t="285845" x="2349500" y="4362450"/>
          <p14:tracePt t="285862" x="2406650" y="4254500"/>
          <p14:tracePt t="285879" x="2425700" y="4184650"/>
          <p14:tracePt t="285896" x="2432050" y="4127500"/>
          <p14:tracePt t="285912" x="2432050" y="4076700"/>
          <p14:tracePt t="285929" x="2419350" y="4019550"/>
          <p14:tracePt t="285946" x="2374900" y="3949700"/>
          <p14:tracePt t="285961" x="2311400" y="3867150"/>
          <p14:tracePt t="285978" x="2235200" y="3797300"/>
          <p14:tracePt t="285995" x="2108200" y="3708400"/>
          <p14:tracePt t="286012" x="2012950" y="3644900"/>
          <p14:tracePt t="286029" x="1924050" y="3594100"/>
          <p14:tracePt t="286046" x="1835150" y="3562350"/>
          <p14:tracePt t="286062" x="1758950" y="3530600"/>
          <p14:tracePt t="286078" x="1689100" y="3517900"/>
          <p14:tracePt t="286096" x="1625600" y="3517900"/>
          <p14:tracePt t="286112" x="1555750" y="3517900"/>
          <p14:tracePt t="286129" x="1492250" y="3530600"/>
          <p14:tracePt t="286146" x="1416050" y="3562350"/>
          <p14:tracePt t="286163" x="1358900" y="3587750"/>
          <p14:tracePt t="286178" x="1314450" y="3625850"/>
          <p14:tracePt t="286195" x="1212850" y="3733800"/>
          <p14:tracePt t="286212" x="1168400" y="3810000"/>
          <p14:tracePt t="286228" x="1130300" y="3911600"/>
          <p14:tracePt t="286245" x="1092200" y="4013200"/>
          <p14:tracePt t="286261" x="1085850" y="4108450"/>
          <p14:tracePt t="286278" x="1085850" y="4197350"/>
          <p14:tracePt t="286295" x="1092200" y="4286250"/>
          <p14:tracePt t="286311" x="1123950" y="4362450"/>
          <p14:tracePt t="286328" x="1155700" y="4419600"/>
          <p14:tracePt t="286345" x="1181100" y="4457700"/>
          <p14:tracePt t="286361" x="1212850" y="4495800"/>
          <p14:tracePt t="286378" x="1238250" y="4521200"/>
          <p14:tracePt t="286395" x="1263650" y="4540250"/>
          <p14:tracePt t="286411" x="1295400" y="4559300"/>
          <p14:tracePt t="286428" x="1327150" y="4578350"/>
          <p14:tracePt t="286445" x="1371600" y="4591050"/>
          <p14:tracePt t="286461" x="1441450" y="4610100"/>
          <p14:tracePt t="286478" x="1536700" y="4622800"/>
          <p14:tracePt t="286495" x="1657350" y="4629150"/>
          <p14:tracePt t="286511" x="1797050" y="4629150"/>
          <p14:tracePt t="286528" x="1955800" y="4629150"/>
          <p14:tracePt t="286545" x="2076450" y="4597400"/>
          <p14:tracePt t="286562" x="2190750" y="4559300"/>
          <p14:tracePt t="286562" x="2228850" y="4540250"/>
          <p14:tracePt t="286581" x="2266950" y="4521200"/>
          <p14:tracePt t="286595" x="2381250" y="4445000"/>
          <p14:tracePt t="286612" x="2438400" y="4394200"/>
          <p14:tracePt t="286628" x="2476500" y="4362450"/>
          <p14:tracePt t="286645" x="2514600" y="4318000"/>
          <p14:tracePt t="286661" x="2533650" y="4286250"/>
          <p14:tracePt t="286678" x="2552700" y="4260850"/>
          <p14:tracePt t="286695" x="2565400" y="4241800"/>
          <p14:tracePt t="286712" x="2565400" y="4235450"/>
          <p14:tracePt t="286728" x="2565400" y="4229100"/>
          <p14:tracePt t="286891" x="2559050" y="4229100"/>
          <p14:tracePt t="286900" x="2546350" y="4229100"/>
          <p14:tracePt t="286908" x="2540000" y="4229100"/>
          <p14:tracePt t="286912" x="2508250" y="4229100"/>
          <p14:tracePt t="286928" x="2463800" y="4241800"/>
          <p14:tracePt t="286945" x="2406650" y="4248150"/>
          <p14:tracePt t="286961" x="2330450" y="4273550"/>
          <p14:tracePt t="286978" x="2266950" y="4292600"/>
          <p14:tracePt t="286995" x="2184400" y="4311650"/>
          <p14:tracePt t="287013" x="2165350" y="4318000"/>
          <p14:tracePt t="287029" x="2146300" y="4318000"/>
          <p14:tracePt t="287046" x="2139950" y="4318000"/>
          <p14:tracePt t="287062" x="2133600" y="4318000"/>
          <p14:tracePt t="287244" x="2146300" y="4318000"/>
          <p14:tracePt t="287252" x="2171700" y="4311650"/>
          <p14:tracePt t="287260" x="2197100" y="4311650"/>
          <p14:tracePt t="287268" x="2273300" y="4298950"/>
          <p14:tracePt t="287279" x="2381250" y="4286250"/>
          <p14:tracePt t="287295" x="2527300" y="4286250"/>
          <p14:tracePt t="287312" x="2673350" y="4279900"/>
          <p14:tracePt t="287329" x="2813050" y="4279900"/>
          <p14:tracePt t="287346" x="2933700" y="4279900"/>
          <p14:tracePt t="287362" x="3022600" y="4286250"/>
          <p14:tracePt t="287378" x="3079750" y="4292600"/>
          <p14:tracePt t="287395" x="3130550" y="4298950"/>
          <p14:tracePt t="287412" x="3149600" y="4298950"/>
          <p14:tracePt t="287428" x="3162300" y="4305300"/>
          <p14:tracePt t="287445" x="3168650" y="4305300"/>
          <p14:tracePt t="288067" x="3175000" y="4337050"/>
          <p14:tracePt t="288076" x="3175000" y="4419600"/>
          <p14:tracePt t="288084" x="3181350" y="4502150"/>
          <p14:tracePt t="288091" x="3219450" y="4616450"/>
          <p14:tracePt t="288096" x="3308350" y="4984750"/>
          <p14:tracePt t="288113" x="3429000" y="5378450"/>
          <p14:tracePt t="288128" x="3568700" y="5638800"/>
          <p14:tracePt t="288145" x="3752850" y="5918200"/>
          <p14:tracePt t="288162" x="3924300" y="6121400"/>
          <p14:tracePt t="288178" x="4127500" y="6343650"/>
          <p14:tracePt t="288196" x="4222750" y="6400800"/>
          <p14:tracePt t="288212" x="4305300" y="6451600"/>
          <p14:tracePt t="288228" x="4394200" y="6477000"/>
          <p14:tracePt t="288245" x="4464050" y="6483350"/>
          <p14:tracePt t="288262" x="4533900" y="6489700"/>
          <p14:tracePt t="288278" x="4616450" y="6489700"/>
          <p14:tracePt t="288295" x="4711700" y="6496050"/>
          <p14:tracePt t="288311" x="4813300" y="6496050"/>
          <p14:tracePt t="288328" x="4914900" y="6521450"/>
          <p14:tracePt t="288345" x="5022850" y="6540500"/>
          <p14:tracePt t="288362" x="5111750" y="6572250"/>
          <p14:tracePt t="288378" x="5207000" y="6597650"/>
          <p14:tracePt t="288395" x="5334000" y="6623050"/>
          <p14:tracePt t="288411" x="5410200" y="6629400"/>
          <p14:tracePt t="288428" x="5480050" y="6629400"/>
          <p14:tracePt t="288445" x="5543550" y="6629400"/>
          <p14:tracePt t="288461" x="5600700" y="6610350"/>
          <p14:tracePt t="288478" x="5664200" y="6584950"/>
          <p14:tracePt t="288495" x="5734050" y="6553200"/>
          <p14:tracePt t="288512" x="5791200" y="6515100"/>
          <p14:tracePt t="288529" x="5848350" y="6489700"/>
          <p14:tracePt t="288545" x="5886450" y="6477000"/>
          <p14:tracePt t="288563" x="5918200" y="6457950"/>
          <p14:tracePt t="288579" x="5956300" y="6438900"/>
          <p14:tracePt t="288596" x="5962650" y="6432550"/>
          <p14:tracePt t="288613" x="5975350" y="6419850"/>
          <p14:tracePt t="288652" x="5981700" y="6419850"/>
          <p14:tracePt t="288667" x="5981700" y="6413500"/>
          <p14:tracePt t="288675" x="5988050" y="6407150"/>
          <p14:tracePt t="288700" x="5988050" y="6400800"/>
          <p14:tracePt t="288716" x="5988050" y="6394450"/>
          <p14:tracePt t="288748" x="5988050" y="6388100"/>
          <p14:tracePt t="288772" x="5988050" y="6381750"/>
          <p14:tracePt t="288780" x="5988050" y="6375400"/>
          <p14:tracePt t="288796" x="5981700" y="6356350"/>
          <p14:tracePt t="288797" x="5956300" y="6343650"/>
          <p14:tracePt t="288813" x="5886450" y="6324600"/>
          <p14:tracePt t="288830" x="5822950" y="6305550"/>
          <p14:tracePt t="288847" x="5746750" y="6286500"/>
          <p14:tracePt t="288863" x="5664200" y="6261100"/>
          <p14:tracePt t="288879" x="5594350" y="6248400"/>
          <p14:tracePt t="288896" x="5543550" y="6242050"/>
          <p14:tracePt t="288913" x="5505450" y="6235700"/>
          <p14:tracePt t="288930" x="5473700" y="6235700"/>
          <p14:tracePt t="288946" x="5435600" y="6235700"/>
          <p14:tracePt t="288962" x="5372100" y="6235700"/>
          <p14:tracePt t="288979" x="5283200" y="6235700"/>
          <p14:tracePt t="288996" x="5105400" y="6235700"/>
          <p14:tracePt t="289012" x="4959350" y="6235700"/>
          <p14:tracePt t="289029" x="4819650" y="6235700"/>
          <p14:tracePt t="289045" x="4679950" y="6235700"/>
          <p14:tracePt t="289063" x="4540250" y="6235700"/>
          <p14:tracePt t="289080" x="4413250" y="6235700"/>
          <p14:tracePt t="289097" x="4286250" y="6235700"/>
          <p14:tracePt t="289112" x="4146550" y="6235700"/>
          <p14:tracePt t="289129" x="4025900" y="6235700"/>
          <p14:tracePt t="289146" x="3911600" y="6235700"/>
          <p14:tracePt t="289162" x="3797300" y="6235700"/>
          <p14:tracePt t="289179" x="3708400" y="6235700"/>
          <p14:tracePt t="289196" x="3613150" y="6235700"/>
          <p14:tracePt t="289212" x="3581400" y="6235700"/>
          <p14:tracePt t="289229" x="3568700" y="6235700"/>
          <p14:tracePt t="289246" x="3562350" y="6235700"/>
          <p14:tracePt t="289372" x="3600450" y="6235700"/>
          <p14:tracePt t="289380" x="3714750" y="6235700"/>
          <p14:tracePt t="289396" x="3790950" y="6235700"/>
          <p14:tracePt t="289396" x="3981450" y="6235700"/>
          <p14:tracePt t="289412" x="4171950" y="6235700"/>
          <p14:tracePt t="289429" x="4349750" y="6235700"/>
          <p14:tracePt t="289446" x="4527550" y="6235700"/>
          <p14:tracePt t="289462" x="4692650" y="6235700"/>
          <p14:tracePt t="289479" x="4813300" y="6235700"/>
          <p14:tracePt t="289496" x="4933950" y="6235700"/>
          <p14:tracePt t="289512" x="5035550" y="6235700"/>
          <p14:tracePt t="289529" x="5105400" y="6235700"/>
          <p14:tracePt t="289546" x="5175250" y="6235700"/>
          <p14:tracePt t="289563" x="5226050" y="6229350"/>
          <p14:tracePt t="289580" x="5289550" y="6223000"/>
          <p14:tracePt t="289597" x="5327650" y="6223000"/>
          <p14:tracePt t="289613" x="5353050" y="6216650"/>
          <p14:tracePt t="289630" x="5384800" y="6210300"/>
          <p14:tracePt t="289646" x="5403850" y="6210300"/>
          <p14:tracePt t="289662" x="5441950" y="6203950"/>
          <p14:tracePt t="289679" x="5467350" y="6203950"/>
          <p14:tracePt t="289696" x="5492750" y="6197600"/>
          <p14:tracePt t="289712" x="5524500" y="6197600"/>
          <p14:tracePt t="289729" x="5543550" y="6191250"/>
          <p14:tracePt t="289746" x="5549900" y="6191250"/>
          <p14:tracePt t="289763" x="5562600" y="6191250"/>
          <p14:tracePt t="289779" x="5568950" y="6191250"/>
          <p14:tracePt t="289844" x="5575300" y="6191250"/>
          <p14:tracePt t="290052" x="5581650" y="6191250"/>
          <p14:tracePt t="290060" x="5581650" y="6197600"/>
          <p14:tracePt t="290068" x="5581650" y="6235700"/>
          <p14:tracePt t="290080" x="5575300" y="6261100"/>
          <p14:tracePt t="290095" x="5575300" y="6280150"/>
          <p14:tracePt t="290112" x="5568950" y="6292850"/>
          <p14:tracePt t="290156" x="5568950" y="6299200"/>
          <p14:tracePt t="290332" x="5562600" y="6299200"/>
          <p14:tracePt t="290356" x="5556250" y="6299200"/>
          <p14:tracePt t="290371" x="5549900" y="6299200"/>
          <p14:tracePt t="290372" x="5543550" y="6305550"/>
          <p14:tracePt t="290379" x="5530850" y="6305550"/>
          <p14:tracePt t="290396" x="5511800" y="6311900"/>
          <p14:tracePt t="290412" x="5499100" y="6311900"/>
          <p14:tracePt t="290429" x="5480050" y="6311900"/>
          <p14:tracePt t="290445" x="5467350" y="6311900"/>
          <p14:tracePt t="290462" x="5448300" y="6311900"/>
          <p14:tracePt t="290479" x="5422900" y="6311900"/>
          <p14:tracePt t="290495" x="5384800" y="6311900"/>
          <p14:tracePt t="290512" x="5340350" y="6311900"/>
          <p14:tracePt t="290529" x="5283200" y="6311900"/>
          <p14:tracePt t="290545" x="5232400" y="6311900"/>
          <p14:tracePt t="290562" x="5162550" y="6311900"/>
          <p14:tracePt t="290579" x="5099050" y="6311900"/>
          <p14:tracePt t="290595" x="5035550" y="6311900"/>
          <p14:tracePt t="290612" x="4991100" y="6311900"/>
          <p14:tracePt t="290629" x="4946650" y="6311900"/>
          <p14:tracePt t="290646" x="4895850" y="6311900"/>
          <p14:tracePt t="290662" x="4832350" y="6311900"/>
          <p14:tracePt t="290679" x="4768850" y="6305550"/>
          <p14:tracePt t="290695" x="4711700" y="6299200"/>
          <p14:tracePt t="290712" x="4648200" y="6292850"/>
          <p14:tracePt t="290729" x="4584700" y="6292850"/>
          <p14:tracePt t="290747" x="4533900" y="6292850"/>
          <p14:tracePt t="290762" x="4470400" y="6292850"/>
          <p14:tracePt t="290779" x="4406900" y="6292850"/>
          <p14:tracePt t="290795" x="4311650" y="6292850"/>
          <p14:tracePt t="290812" x="4248150" y="6292850"/>
          <p14:tracePt t="290829" x="4184650" y="6292850"/>
          <p14:tracePt t="290846" x="4140200" y="6292850"/>
          <p14:tracePt t="290863" x="4102100" y="6292850"/>
          <p14:tracePt t="290880" x="4070350" y="6292850"/>
          <p14:tracePt t="290896" x="4038600" y="6292850"/>
          <p14:tracePt t="290913" x="4019550" y="6292850"/>
          <p14:tracePt t="290929" x="4000500" y="6292850"/>
          <p14:tracePt t="290947" x="3987800" y="6292850"/>
          <p14:tracePt t="290963" x="3981450" y="6292850"/>
          <p14:tracePt t="291012" x="3975100" y="6292850"/>
          <p14:tracePt t="291148" x="3994150" y="6292850"/>
          <p14:tracePt t="291156" x="4032250" y="6286500"/>
          <p14:tracePt t="291171" x="4064000" y="6280150"/>
          <p14:tracePt t="291171" x="4108450" y="6280150"/>
          <p14:tracePt t="291179" x="4286250" y="6248400"/>
          <p14:tracePt t="291197" x="4425950" y="6242050"/>
          <p14:tracePt t="291213" x="4540250" y="6235700"/>
          <p14:tracePt t="291230" x="4667250" y="6229350"/>
          <p14:tracePt t="291246" x="4800600" y="6223000"/>
          <p14:tracePt t="291263" x="4921250" y="6210300"/>
          <p14:tracePt t="291280" x="5060950" y="6210300"/>
          <p14:tracePt t="291296" x="5187950" y="6210300"/>
          <p14:tracePt t="291312" x="5302250" y="6210300"/>
          <p14:tracePt t="291329" x="5384800" y="6210300"/>
          <p14:tracePt t="291346" x="5429250" y="6210300"/>
          <p14:tracePt t="291362" x="5461000" y="6210300"/>
          <p14:tracePt t="291379" x="5486400" y="6210300"/>
          <p14:tracePt t="291396" x="5524500" y="6210300"/>
          <p14:tracePt t="291413" x="5556250" y="6210300"/>
          <p14:tracePt t="291431" x="5600700" y="6210300"/>
          <p14:tracePt t="291446" x="5638800" y="6210300"/>
          <p14:tracePt t="291462" x="5670550" y="6210300"/>
          <p14:tracePt t="291479" x="5695950" y="6210300"/>
          <p14:tracePt t="291496" x="5727700" y="6210300"/>
          <p14:tracePt t="291512" x="5746750" y="6210300"/>
          <p14:tracePt t="291529" x="5772150" y="6210300"/>
          <p14:tracePt t="291546" x="5784850" y="6210300"/>
          <p14:tracePt t="291563" x="5797550" y="6210300"/>
          <p14:tracePt t="291580" x="5822950" y="6210300"/>
          <p14:tracePt t="291597" x="5842000" y="6210300"/>
          <p14:tracePt t="291613" x="5854700" y="6210300"/>
          <p14:tracePt t="291630" x="5867400" y="6210300"/>
          <p14:tracePt t="291646" x="5873750" y="6210300"/>
          <p14:tracePt t="291664" x="5880100" y="6210300"/>
          <p14:tracePt t="291956" x="5873750" y="6210300"/>
          <p14:tracePt t="291964" x="5867400" y="6210300"/>
          <p14:tracePt t="291972" x="5867400" y="6216650"/>
          <p14:tracePt t="291980" x="5861050" y="6216650"/>
          <p14:tracePt t="291996" x="5848350" y="6223000"/>
          <p14:tracePt t="291997" x="5835650" y="6235700"/>
          <p14:tracePt t="292013" x="5822950" y="6248400"/>
          <p14:tracePt t="292029" x="5803900" y="6254750"/>
          <p14:tracePt t="292046" x="5778500" y="6273800"/>
          <p14:tracePt t="292063" x="5759450" y="6280150"/>
          <p14:tracePt t="292079" x="5734050" y="6286500"/>
          <p14:tracePt t="292096" x="5708650" y="6292850"/>
          <p14:tracePt t="292112" x="5695950" y="6292850"/>
          <p14:tracePt t="292129" x="5689600" y="6299200"/>
          <p14:tracePt t="292146" x="5676900" y="6299200"/>
          <p14:tracePt t="292162" x="5664200" y="6305550"/>
          <p14:tracePt t="292179" x="5657850" y="6305550"/>
          <p14:tracePt t="292195" x="5632450" y="6311900"/>
          <p14:tracePt t="292212" x="5607050" y="6318250"/>
          <p14:tracePt t="292229" x="5581650" y="6324600"/>
          <p14:tracePt t="292245" x="5549900" y="6330950"/>
          <p14:tracePt t="292262" x="5505450" y="6330950"/>
          <p14:tracePt t="292279" x="5461000" y="6330950"/>
          <p14:tracePt t="292295" x="5422900" y="6330950"/>
          <p14:tracePt t="292312" x="5391150" y="6330950"/>
          <p14:tracePt t="292329" x="5346700" y="6330950"/>
          <p14:tracePt t="292345" x="5308600" y="6330950"/>
          <p14:tracePt t="292363" x="5276850" y="6330950"/>
          <p14:tracePt t="292380" x="5238750" y="6330950"/>
          <p14:tracePt t="292397" x="5219700" y="6330950"/>
          <p14:tracePt t="292413" x="5200650" y="6330950"/>
          <p14:tracePt t="292429" x="5187950" y="6330950"/>
          <p14:tracePt t="292446" x="5181600" y="6330950"/>
          <p14:tracePt t="292463" x="5168900" y="6330950"/>
          <p14:tracePt t="292628" x="5162550" y="6330950"/>
          <p14:tracePt t="292644" x="5149850" y="6330950"/>
          <p14:tracePt t="292668" x="5143500" y="6330950"/>
          <p14:tracePt t="292692" x="5137150" y="6330950"/>
          <p14:tracePt t="296452" x="5080000" y="6330950"/>
          <p14:tracePt t="296460" x="5016500" y="6330950"/>
          <p14:tracePt t="296468" x="4845050" y="6330950"/>
          <p14:tracePt t="296480" x="4679950" y="6330950"/>
          <p14:tracePt t="296497" x="4559300" y="6330950"/>
          <p14:tracePt t="296514" x="4483100" y="6330950"/>
          <p14:tracePt t="296530" x="4451350" y="6330950"/>
          <p14:tracePt t="296547" x="4438650" y="6330950"/>
          <p14:tracePt t="296564" x="4425950" y="6330950"/>
          <p14:tracePt t="296580" x="4400550" y="6330950"/>
          <p14:tracePt t="296597" x="4368800" y="6330950"/>
          <p14:tracePt t="296613" x="4330700" y="6330950"/>
          <p14:tracePt t="296629" x="4292600" y="6330950"/>
          <p14:tracePt t="296646" x="4248150" y="6330950"/>
          <p14:tracePt t="296663" x="4216400" y="6330950"/>
          <p14:tracePt t="296680" x="4184650" y="6330950"/>
          <p14:tracePt t="296696" x="4152900" y="6330950"/>
          <p14:tracePt t="296713" x="4127500" y="6330950"/>
          <p14:tracePt t="296730" x="4095750" y="6330950"/>
          <p14:tracePt t="296746" x="4064000" y="6330950"/>
          <p14:tracePt t="296763" x="4032250" y="6330950"/>
          <p14:tracePt t="296763" x="4013200" y="6330950"/>
          <p14:tracePt t="296780" x="3962400" y="6330950"/>
          <p14:tracePt t="296796" x="3911600" y="6330950"/>
          <p14:tracePt t="296813" x="3860800" y="6330950"/>
          <p14:tracePt t="296829" x="3803650" y="6330950"/>
          <p14:tracePt t="296846" x="3759200" y="6330950"/>
          <p14:tracePt t="296863" x="3702050" y="6330950"/>
          <p14:tracePt t="296880" x="3657600" y="6330950"/>
          <p14:tracePt t="296896" x="3619500" y="6330950"/>
          <p14:tracePt t="296913" x="3587750" y="6330950"/>
          <p14:tracePt t="296929" x="3556000" y="6330950"/>
          <p14:tracePt t="296946" x="3517900" y="6337300"/>
          <p14:tracePt t="296963" x="3492500" y="6337300"/>
          <p14:tracePt t="296963" x="3486150" y="6337300"/>
          <p14:tracePt t="296980" x="3460750" y="6343650"/>
          <p14:tracePt t="296996" x="3448050" y="6343650"/>
          <p14:tracePt t="297013" x="3429000" y="6343650"/>
          <p14:tracePt t="297029" x="3416300" y="6343650"/>
          <p14:tracePt t="297046" x="3403600" y="6343650"/>
          <p14:tracePt t="297062" x="3397250" y="6343650"/>
          <p14:tracePt t="297099" x="3390900" y="6343650"/>
          <p14:tracePt t="297115" x="3384550" y="6343650"/>
          <p14:tracePt t="297388" x="3403600" y="6343650"/>
          <p14:tracePt t="297397" x="3467100" y="6343650"/>
          <p14:tracePt t="297405" x="3511550" y="6343650"/>
          <p14:tracePt t="297429" x="3625850" y="6343650"/>
          <p14:tracePt t="297430" x="3771900" y="6343650"/>
          <p14:tracePt t="297446" x="3937000" y="6343650"/>
          <p14:tracePt t="297463" x="4108450" y="6343650"/>
          <p14:tracePt t="297480" x="4260850" y="6343650"/>
          <p14:tracePt t="297496" x="4387850" y="6343650"/>
          <p14:tracePt t="297513" x="4489450" y="6343650"/>
          <p14:tracePt t="297529" x="4552950" y="6343650"/>
          <p14:tracePt t="297546" x="4597400" y="6343650"/>
          <p14:tracePt t="297563" x="4629150" y="6343650"/>
          <p14:tracePt t="297563" x="4641850" y="6343650"/>
          <p14:tracePt t="297580" x="4686300" y="6343650"/>
          <p14:tracePt t="297596" x="4711700" y="6343650"/>
          <p14:tracePt t="297613" x="4756150" y="6343650"/>
          <p14:tracePt t="297629" x="4806950" y="6343650"/>
          <p14:tracePt t="297645" x="4864100" y="6343650"/>
          <p14:tracePt t="297662" x="4914900" y="6343650"/>
          <p14:tracePt t="297679" x="4997450" y="6343650"/>
          <p14:tracePt t="297695" x="5067300" y="6343650"/>
          <p14:tracePt t="297711" x="5162550" y="6343650"/>
          <p14:tracePt t="297728" x="5251450" y="6330950"/>
          <p14:tracePt t="297745" x="5334000" y="6324600"/>
          <p14:tracePt t="297761" x="5384800" y="6324600"/>
          <p14:tracePt t="297778" x="5429250" y="6324600"/>
          <p14:tracePt t="297795" x="5480050" y="6324600"/>
          <p14:tracePt t="297812" x="5505450" y="6324600"/>
          <p14:tracePt t="297828" x="5537200" y="6324600"/>
          <p14:tracePt t="297846" x="5562600" y="6324600"/>
          <p14:tracePt t="297863" x="5588000" y="6324600"/>
          <p14:tracePt t="297879" x="5613400" y="6324600"/>
          <p14:tracePt t="297896" x="5619750" y="6324600"/>
          <p14:tracePt t="297913" x="5626100" y="6324600"/>
          <p14:tracePt t="298179" x="5638800" y="6324600"/>
          <p14:tracePt t="298187" x="5651500" y="6324600"/>
          <p14:tracePt t="298196" x="5657850" y="6324600"/>
          <p14:tracePt t="298197" x="5664200" y="6324600"/>
          <p14:tracePt t="298212" x="5670550" y="6324600"/>
          <p14:tracePt t="298261" x="5670550" y="6318250"/>
          <p14:tracePt t="298395" x="5664200" y="6318250"/>
          <p14:tracePt t="298404" x="5657850" y="6318250"/>
          <p14:tracePt t="298411" x="5632450" y="6318250"/>
          <p14:tracePt t="298425" x="5619750" y="6311900"/>
          <p14:tracePt t="298428" x="5600700" y="6311900"/>
          <p14:tracePt t="298445" x="5581650" y="6305550"/>
          <p14:tracePt t="298462" x="5562600" y="6299200"/>
          <p14:tracePt t="298479" x="5543550" y="6292850"/>
          <p14:tracePt t="298496" x="5537200" y="6286500"/>
          <p14:tracePt t="298513" x="5505450" y="6286500"/>
          <p14:tracePt t="298530" x="5473700" y="6273800"/>
          <p14:tracePt t="298546" x="5435600" y="6267450"/>
          <p14:tracePt t="298562" x="5403850" y="6254750"/>
          <p14:tracePt t="298579" x="5372100" y="6248400"/>
          <p14:tracePt t="298595" x="5314950" y="6235700"/>
          <p14:tracePt t="298612" x="5283200" y="6229350"/>
          <p14:tracePt t="298628" x="5245100" y="6223000"/>
          <p14:tracePt t="298645" x="5213350" y="6210300"/>
          <p14:tracePt t="298662" x="5181600" y="6203950"/>
          <p14:tracePt t="298678" x="5143500" y="6197600"/>
          <p14:tracePt t="298695" x="5105400" y="6197600"/>
          <p14:tracePt t="298712" x="5060950" y="6184900"/>
          <p14:tracePt t="298728" x="5022850" y="6178550"/>
          <p14:tracePt t="298746" x="4978400" y="6178550"/>
          <p14:tracePt t="298746" x="4965700" y="6178550"/>
          <p14:tracePt t="298764" x="4953000" y="6172200"/>
          <p14:tracePt t="298779" x="4940300" y="6172200"/>
          <p14:tracePt t="298796" x="4933950" y="6172200"/>
          <p14:tracePt t="298813" x="4927600" y="6172200"/>
          <p14:tracePt t="298829" x="4914900" y="6172200"/>
          <p14:tracePt t="298846" x="4902200" y="6165850"/>
          <p14:tracePt t="298863" x="4889500" y="6165850"/>
          <p14:tracePt t="298879" x="4876800" y="6159500"/>
          <p14:tracePt t="298895" x="4857750" y="6159500"/>
          <p14:tracePt t="298912" x="4845050" y="6159500"/>
          <p14:tracePt t="298928" x="4838700" y="6159500"/>
          <p14:tracePt t="298945" x="4819650" y="6153150"/>
          <p14:tracePt t="298961" x="4806950" y="6153150"/>
          <p14:tracePt t="298978" x="4787900" y="6153150"/>
          <p14:tracePt t="298995" x="4768850" y="6146800"/>
          <p14:tracePt t="299012" x="4749800" y="6146800"/>
          <p14:tracePt t="299028" x="4737100" y="6146800"/>
          <p14:tracePt t="299045" x="4724400" y="6140450"/>
          <p14:tracePt t="299062" x="4699000" y="6134100"/>
          <p14:tracePt t="299078" x="4679950" y="6134100"/>
          <p14:tracePt t="299095" x="4654550" y="6134100"/>
          <p14:tracePt t="299113" x="4629150" y="6127750"/>
          <p14:tracePt t="299145" x="4603750" y="6121400"/>
          <p14:tracePt t="299146" x="4578350" y="6121400"/>
          <p14:tracePt t="299162" x="4552950" y="6115050"/>
          <p14:tracePt t="299178" x="4527550" y="6108700"/>
          <p14:tracePt t="299195" x="4483100" y="6102350"/>
          <p14:tracePt t="299212" x="4451350" y="6102350"/>
          <p14:tracePt t="299228" x="4406900" y="6096000"/>
          <p14:tracePt t="299245" x="4362450" y="6083300"/>
          <p14:tracePt t="299262" x="4318000" y="6083300"/>
          <p14:tracePt t="299278" x="4273550" y="6070600"/>
          <p14:tracePt t="299295" x="4235450" y="6070600"/>
          <p14:tracePt t="299313" x="4210050" y="6064250"/>
          <p14:tracePt t="299330" x="4178300" y="6057900"/>
          <p14:tracePt t="299346" x="4152900" y="6057900"/>
          <p14:tracePt t="299363" x="4127500" y="6051550"/>
          <p14:tracePt t="299379" x="4083050" y="6051550"/>
          <p14:tracePt t="299396" x="4051300" y="6038850"/>
          <p14:tracePt t="299413" x="4013200" y="6038850"/>
          <p14:tracePt t="299429" x="3975100" y="6038850"/>
          <p14:tracePt t="299446" x="3943350" y="6038850"/>
          <p14:tracePt t="299463" x="3898900" y="6038850"/>
          <p14:tracePt t="299479" x="3854450" y="6038850"/>
          <p14:tracePt t="299496" x="3810000" y="6038850"/>
          <p14:tracePt t="299512" x="3771900" y="6038850"/>
          <p14:tracePt t="299529" x="3746500" y="6038850"/>
          <p14:tracePt t="299546" x="3721100" y="6038850"/>
          <p14:tracePt t="299562" x="3695700" y="6038850"/>
          <p14:tracePt t="299579" x="3657600" y="6038850"/>
          <p14:tracePt t="299597" x="3625850" y="6038850"/>
          <p14:tracePt t="299612" x="3600450" y="6038850"/>
          <p14:tracePt t="299629" x="3562350" y="6038850"/>
          <p14:tracePt t="299645" x="3530600" y="6038850"/>
          <p14:tracePt t="299662" x="3498850" y="6038850"/>
          <p14:tracePt t="299679" x="3473450" y="6038850"/>
          <p14:tracePt t="299695" x="3448050" y="6038850"/>
          <p14:tracePt t="299712" x="3429000" y="6038850"/>
          <p14:tracePt t="299728" x="3403600" y="6038850"/>
          <p14:tracePt t="299745" x="3371850" y="6038850"/>
          <p14:tracePt t="299761" x="3340100" y="6038850"/>
          <p14:tracePt t="299779" x="3308350" y="6038850"/>
          <p14:tracePt t="299795" x="3276600" y="6038850"/>
          <p14:tracePt t="299812" x="3257550" y="6038850"/>
          <p14:tracePt t="299829" x="3238500" y="6038850"/>
          <p14:tracePt t="299846" x="3232150" y="6038850"/>
          <p14:tracePt t="300084" x="3251200" y="6038850"/>
          <p14:tracePt t="300092" x="3276600" y="6038850"/>
          <p14:tracePt t="300100" x="3327400" y="6038850"/>
          <p14:tracePt t="300114" x="3384550" y="6038850"/>
          <p14:tracePt t="300128" x="3429000" y="6038850"/>
          <p14:tracePt t="300145" x="3473450" y="6038850"/>
          <p14:tracePt t="300161" x="3511550" y="6038850"/>
          <p14:tracePt t="300178" x="3549650" y="6038850"/>
          <p14:tracePt t="300195" x="3613150" y="6038850"/>
          <p14:tracePt t="300211" x="3651250" y="6038850"/>
          <p14:tracePt t="300228" x="3683000" y="6038850"/>
          <p14:tracePt t="300245" x="3721100" y="6038850"/>
          <p14:tracePt t="300261" x="3752850" y="6038850"/>
          <p14:tracePt t="300278" x="3790950" y="6038850"/>
          <p14:tracePt t="300295" x="3841750" y="6038850"/>
          <p14:tracePt t="300313" x="3905250" y="6038850"/>
          <p14:tracePt t="300329" x="3975100" y="6038850"/>
          <p14:tracePt t="300346" x="4044950" y="6038850"/>
          <p14:tracePt t="300362" x="4121150" y="6038850"/>
          <p14:tracePt t="300362" x="4159250" y="6038850"/>
          <p14:tracePt t="300380" x="4229100" y="6038850"/>
          <p14:tracePt t="300396" x="4292600" y="6038850"/>
          <p14:tracePt t="300413" x="4356100" y="6038850"/>
          <p14:tracePt t="300429" x="4394200" y="6038850"/>
          <p14:tracePt t="300446" x="4425950" y="6038850"/>
          <p14:tracePt t="300462" x="4464050" y="6038850"/>
          <p14:tracePt t="300479" x="4495800" y="6038850"/>
          <p14:tracePt t="300495" x="4521200" y="6038850"/>
          <p14:tracePt t="300512" x="4533900" y="6038850"/>
          <p14:tracePt t="300528" x="4540250" y="6038850"/>
          <p14:tracePt t="300571" x="4546600" y="6038850"/>
          <p14:tracePt t="300579" x="4552950" y="6038850"/>
          <p14:tracePt t="300595" x="4559300" y="6038850"/>
          <p14:tracePt t="300604" x="4565650" y="6038850"/>
          <p14:tracePt t="300612" x="4578350" y="6038850"/>
          <p14:tracePt t="301396" x="0" y="0"/>
        </p14:tracePtLst>
      </p14:laserTrace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AC/DC Power Supply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 ideal power supply would be characterized by </a:t>
            </a:r>
            <a:r>
              <a:rPr lang="en-US" sz="2400" dirty="0" smtClean="0"/>
              <a:t>supplying a </a:t>
            </a:r>
            <a:r>
              <a:rPr lang="en-US" sz="2400" dirty="0"/>
              <a:t>smooth and constant output voltage regardless of </a:t>
            </a:r>
            <a:r>
              <a:rPr lang="en-US" sz="2400" dirty="0" smtClean="0"/>
              <a:t>variations in </a:t>
            </a:r>
            <a:r>
              <a:rPr lang="en-US" sz="2400" dirty="0"/>
              <a:t>the voltage, load current or ambient temperature </a:t>
            </a:r>
            <a:r>
              <a:rPr lang="en-US" sz="2400" dirty="0" smtClean="0"/>
              <a:t>at 100</a:t>
            </a:r>
            <a:r>
              <a:rPr lang="en-US" sz="2400" dirty="0"/>
              <a:t>% conversion </a:t>
            </a:r>
            <a:r>
              <a:rPr lang="en-US" sz="2400" dirty="0" smtClean="0"/>
              <a:t>efficiency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3166086"/>
            <a:ext cx="6781800" cy="321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58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155"/>
    </mc:Choice>
    <mc:Fallback>
      <p:transition spd="slow" advTm="931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62" x="4006850" y="5086350"/>
          <p14:tracePt t="5207" x="3994150" y="5080000"/>
          <p14:tracePt t="5214" x="3892550" y="5080000"/>
          <p14:tracePt t="5231" x="3835400" y="5073650"/>
          <p14:tracePt t="5239" x="3727450" y="5054600"/>
          <p14:tracePt t="5255" x="3581400" y="5029200"/>
          <p14:tracePt t="5271" x="3448050" y="5010150"/>
          <p14:tracePt t="5287" x="3308350" y="4991100"/>
          <p14:tracePt t="5303" x="3175000" y="4953000"/>
          <p14:tracePt t="5319" x="3067050" y="4921250"/>
          <p14:tracePt t="5319" x="3003550" y="4902200"/>
          <p14:tracePt t="5335" x="2959100" y="4889500"/>
          <p14:tracePt t="5351" x="2857500" y="4857750"/>
          <p14:tracePt t="5351" x="2819400" y="4838700"/>
          <p14:tracePt t="5375" x="2705100" y="4806950"/>
          <p14:tracePt t="5383" x="2571750" y="4768850"/>
          <p14:tracePt t="5406" x="2438400" y="4737100"/>
          <p14:tracePt t="5417" x="2298700" y="4699000"/>
          <p14:tracePt t="5433" x="2171700" y="4673600"/>
          <p14:tracePt t="5450" x="2044700" y="4629150"/>
          <p14:tracePt t="5466" x="1924050" y="4610100"/>
          <p14:tracePt t="5483" x="1809750" y="4584700"/>
          <p14:tracePt t="5500" x="1714500" y="4559300"/>
          <p14:tracePt t="5517" x="1625600" y="4533900"/>
          <p14:tracePt t="5533" x="1568450" y="4514850"/>
          <p14:tracePt t="5533" x="1549400" y="4508500"/>
          <p14:tracePt t="5551" x="1511300" y="4502150"/>
          <p14:tracePt t="5567" x="1492250" y="4495800"/>
          <p14:tracePt t="5584" x="1473200" y="4489450"/>
          <p14:tracePt t="5631" x="1466850" y="4489450"/>
          <p14:tracePt t="5639" x="1466850" y="4483100"/>
          <p14:tracePt t="5663" x="1460500" y="4483100"/>
          <p14:tracePt t="5863" x="1454150" y="4483100"/>
          <p14:tracePt t="5871" x="1454150" y="4476750"/>
          <p14:tracePt t="5884" x="1460500" y="4476750"/>
          <p14:tracePt t="5885" x="1473200" y="4470400"/>
          <p14:tracePt t="5900" x="1492250" y="4464050"/>
          <p14:tracePt t="5917" x="1498600" y="4464050"/>
          <p14:tracePt t="5933" x="1524000" y="4457700"/>
          <p14:tracePt t="5950" x="1536700" y="4451350"/>
          <p14:tracePt t="5967" x="1549400" y="4451350"/>
          <p14:tracePt t="5983" x="1555750" y="4451350"/>
          <p14:tracePt t="6000" x="1574800" y="4451350"/>
          <p14:tracePt t="6016" x="1581150" y="4445000"/>
          <p14:tracePt t="6033" x="1593850" y="4445000"/>
          <p14:tracePt t="6050" x="1606550" y="4445000"/>
          <p14:tracePt t="6095" x="1612900" y="4445000"/>
          <p14:tracePt t="6111" x="1619250" y="4445000"/>
          <p14:tracePt t="6135" x="1625600" y="4445000"/>
          <p14:tracePt t="6168" x="1631950" y="4445000"/>
          <p14:tracePt t="6192" x="1644650" y="4445000"/>
          <p14:tracePt t="6201" x="1651000" y="4438650"/>
          <p14:tracePt t="6232" x="1657350" y="4438650"/>
          <p14:tracePt t="6242" x="1663700" y="4438650"/>
          <p14:tracePt t="6256" x="1670050" y="4438650"/>
          <p14:tracePt t="6264" x="1676400" y="4438650"/>
          <p14:tracePt t="6269" x="1689100" y="4438650"/>
          <p14:tracePt t="6284" x="1701800" y="4438650"/>
          <p14:tracePt t="6301" x="1714500" y="4438650"/>
          <p14:tracePt t="6317" x="1733550" y="4438650"/>
          <p14:tracePt t="6334" x="1752600" y="4438650"/>
          <p14:tracePt t="6351" x="1790700" y="4438650"/>
          <p14:tracePt t="6369" x="1816100" y="4438650"/>
          <p14:tracePt t="6384" x="1854200" y="4438650"/>
          <p14:tracePt t="6401" x="1873250" y="4438650"/>
          <p14:tracePt t="6417" x="1905000" y="4438650"/>
          <p14:tracePt t="6435" x="1930400" y="4438650"/>
          <p14:tracePt t="6451" x="1955800" y="4438650"/>
          <p14:tracePt t="6468" x="1993900" y="4438650"/>
          <p14:tracePt t="6484" x="2032000" y="4438650"/>
          <p14:tracePt t="6501" x="2063750" y="4438650"/>
          <p14:tracePt t="6517" x="2101850" y="4438650"/>
          <p14:tracePt t="6534" x="2146300" y="4438650"/>
          <p14:tracePt t="6551" x="2203450" y="4438650"/>
          <p14:tracePt t="6569" x="2260600" y="4438650"/>
          <p14:tracePt t="6584" x="2305050" y="4438650"/>
          <p14:tracePt t="6601" x="2355850" y="4438650"/>
          <p14:tracePt t="6617" x="2400300" y="4438650"/>
          <p14:tracePt t="6634" x="2451100" y="4438650"/>
          <p14:tracePt t="6651" x="2489200" y="4438650"/>
          <p14:tracePt t="6667" x="2527300" y="4438650"/>
          <p14:tracePt t="6684" x="2565400" y="4438650"/>
          <p14:tracePt t="6701" x="2603500" y="4438650"/>
          <p14:tracePt t="6717" x="2641600" y="4438650"/>
          <p14:tracePt t="6734" x="2673350" y="4438650"/>
          <p14:tracePt t="6751" x="2724150" y="4438650"/>
          <p14:tracePt t="6768" x="2755900" y="4438650"/>
          <p14:tracePt t="6784" x="2794000" y="4438650"/>
          <p14:tracePt t="6801" x="2813050" y="4438650"/>
          <p14:tracePt t="6818" x="2838450" y="4438650"/>
          <p14:tracePt t="6834" x="2863850" y="4438650"/>
          <p14:tracePt t="6851" x="2895600" y="4438650"/>
          <p14:tracePt t="6868" x="2927350" y="4438650"/>
          <p14:tracePt t="6884" x="2965450" y="4438650"/>
          <p14:tracePt t="6901" x="2990850" y="4438650"/>
          <p14:tracePt t="6917" x="3016250" y="4438650"/>
          <p14:tracePt t="6934" x="3041650" y="4438650"/>
          <p14:tracePt t="6951" x="3067050" y="4438650"/>
          <p14:tracePt t="6968" x="3086100" y="4438650"/>
          <p14:tracePt t="6984" x="3117850" y="4438650"/>
          <p14:tracePt t="7001" x="3136900" y="4438650"/>
          <p14:tracePt t="7017" x="3162300" y="4438650"/>
          <p14:tracePt t="7034" x="3187700" y="4438650"/>
          <p14:tracePt t="7051" x="3213100" y="4438650"/>
          <p14:tracePt t="7068" x="3238500" y="4438650"/>
          <p14:tracePt t="7085" x="3257550" y="4438650"/>
          <p14:tracePt t="7101" x="3263900" y="4438650"/>
          <p14:tracePt t="7118" x="3276600" y="4438650"/>
          <p14:tracePt t="7134" x="3282950" y="4438650"/>
          <p14:tracePt t="7151" x="3308350" y="4438650"/>
          <p14:tracePt t="7168" x="3314700" y="4438650"/>
          <p14:tracePt t="7184" x="3327400" y="4438650"/>
          <p14:tracePt t="7201" x="3340100" y="4438650"/>
          <p14:tracePt t="7218" x="3359150" y="4438650"/>
          <p14:tracePt t="7235" x="3371850" y="4438650"/>
          <p14:tracePt t="7251" x="3378200" y="4438650"/>
          <p14:tracePt t="7267" x="3390900" y="4438650"/>
          <p14:tracePt t="7284" x="3397250" y="4438650"/>
          <p14:tracePt t="7301" x="3409950" y="4438650"/>
          <p14:tracePt t="7317" x="3416300" y="4438650"/>
          <p14:tracePt t="7334" x="3422650" y="4438650"/>
          <p14:tracePt t="7351" x="3435350" y="4445000"/>
          <p14:tracePt t="7368" x="3441700" y="4451350"/>
          <p14:tracePt t="7384" x="3460750" y="4464050"/>
          <p14:tracePt t="7401" x="3473450" y="4470400"/>
          <p14:tracePt t="7417" x="3486150" y="4483100"/>
          <p14:tracePt t="7434" x="3498850" y="4495800"/>
          <p14:tracePt t="7451" x="3511550" y="4502150"/>
          <p14:tracePt t="7468" x="3530600" y="4514850"/>
          <p14:tracePt t="7484" x="3549650" y="4521200"/>
          <p14:tracePt t="7501" x="3600450" y="4546600"/>
          <p14:tracePt t="7517" x="3632200" y="4552950"/>
          <p14:tracePt t="7534" x="3651250" y="4565650"/>
          <p14:tracePt t="7551" x="3670300" y="4572000"/>
          <p14:tracePt t="7568" x="3676650" y="4572000"/>
          <p14:tracePt t="7816" x="3670300" y="4572000"/>
          <p14:tracePt t="7820" x="3657600" y="4572000"/>
          <p14:tracePt t="7835" x="3638550" y="4565650"/>
          <p14:tracePt t="7836" x="3587750" y="4552950"/>
          <p14:tracePt t="7851" x="3524250" y="4533900"/>
          <p14:tracePt t="7867" x="3454400" y="4514850"/>
          <p14:tracePt t="7884" x="3384550" y="4495800"/>
          <p14:tracePt t="7901" x="3327400" y="4483100"/>
          <p14:tracePt t="7917" x="3276600" y="4470400"/>
          <p14:tracePt t="7934" x="3238500" y="4457700"/>
          <p14:tracePt t="7951" x="3194050" y="4451350"/>
          <p14:tracePt t="7968" x="3162300" y="4438650"/>
          <p14:tracePt t="7984" x="3130550" y="4438650"/>
          <p14:tracePt t="8001" x="3111500" y="4432300"/>
          <p14:tracePt t="8017" x="3079750" y="4432300"/>
          <p14:tracePt t="8034" x="3060700" y="4432300"/>
          <p14:tracePt t="8051" x="3041650" y="4425950"/>
          <p14:tracePt t="8067" x="3022600" y="4425950"/>
          <p14:tracePt t="8085" x="3003550" y="4425950"/>
          <p14:tracePt t="8101" x="2990850" y="4425950"/>
          <p14:tracePt t="8118" x="2971800" y="4425950"/>
          <p14:tracePt t="8134" x="2952750" y="4425950"/>
          <p14:tracePt t="8151" x="2921000" y="4425950"/>
          <p14:tracePt t="8168" x="2882900" y="4425950"/>
          <p14:tracePt t="8184" x="2851150" y="4425950"/>
          <p14:tracePt t="8201" x="2813050" y="4425950"/>
          <p14:tracePt t="8218" x="2768600" y="4425950"/>
          <p14:tracePt t="8234" x="2705100" y="4425950"/>
          <p14:tracePt t="8251" x="2654300" y="4425950"/>
          <p14:tracePt t="8267" x="2597150" y="4425950"/>
          <p14:tracePt t="8284" x="2546350" y="4425950"/>
          <p14:tracePt t="8300" x="2482850" y="4425950"/>
          <p14:tracePt t="8317" x="2413000" y="4425950"/>
          <p14:tracePt t="8334" x="2324100" y="4425950"/>
          <p14:tracePt t="8334" x="2286000" y="4425950"/>
          <p14:tracePt t="8352" x="2209800" y="4425950"/>
          <p14:tracePt t="8368" x="2133600" y="4425950"/>
          <p14:tracePt t="8384" x="2051050" y="4425950"/>
          <p14:tracePt t="8401" x="1993900" y="4425950"/>
          <p14:tracePt t="8418" x="1936750" y="4419600"/>
          <p14:tracePt t="8434" x="1879600" y="4413250"/>
          <p14:tracePt t="8451" x="1841500" y="4406900"/>
          <p14:tracePt t="8467" x="1790700" y="4400550"/>
          <p14:tracePt t="8484" x="1752600" y="4394200"/>
          <p14:tracePt t="8501" x="1720850" y="4394200"/>
          <p14:tracePt t="8518" x="1689100" y="4387850"/>
          <p14:tracePt t="8534" x="1651000" y="4387850"/>
          <p14:tracePt t="8551" x="1606550" y="4381500"/>
          <p14:tracePt t="8568" x="1581150" y="4381500"/>
          <p14:tracePt t="8584" x="1543050" y="4381500"/>
          <p14:tracePt t="8601" x="1524000" y="4381500"/>
          <p14:tracePt t="8618" x="1511300" y="4381500"/>
          <p14:tracePt t="8634" x="1498600" y="4381500"/>
          <p14:tracePt t="8651" x="1492250" y="4381500"/>
          <p14:tracePt t="8959" x="1498600" y="4381500"/>
          <p14:tracePt t="8966" x="1543050" y="4394200"/>
          <p14:tracePt t="8984" x="1555750" y="4394200"/>
          <p14:tracePt t="8985" x="1612900" y="4400550"/>
          <p14:tracePt t="9000" x="1663700" y="4406900"/>
          <p14:tracePt t="9017" x="1720850" y="4413250"/>
          <p14:tracePt t="9033" x="1797050" y="4425950"/>
          <p14:tracePt t="9050" x="1873250" y="4425950"/>
          <p14:tracePt t="9066" x="1936750" y="4425950"/>
          <p14:tracePt t="9083" x="2012950" y="4432300"/>
          <p14:tracePt t="9100" x="2089150" y="4432300"/>
          <p14:tracePt t="9117" x="2152650" y="4438650"/>
          <p14:tracePt t="9133" x="2209800" y="4438650"/>
          <p14:tracePt t="9133" x="2241550" y="4438650"/>
          <p14:tracePt t="9151" x="2292350" y="4445000"/>
          <p14:tracePt t="9166" x="2336800" y="4445000"/>
          <p14:tracePt t="9183" x="2400300" y="4445000"/>
          <p14:tracePt t="9200" x="2451100" y="4445000"/>
          <p14:tracePt t="9216" x="2508250" y="4445000"/>
          <p14:tracePt t="9233" x="2552700" y="4445000"/>
          <p14:tracePt t="9250" x="2603500" y="4445000"/>
          <p14:tracePt t="9266" x="2647950" y="4445000"/>
          <p14:tracePt t="9283" x="2686050" y="4445000"/>
          <p14:tracePt t="9299" x="2730500" y="4445000"/>
          <p14:tracePt t="9316" x="2768600" y="4445000"/>
          <p14:tracePt t="9333" x="2806700" y="4445000"/>
          <p14:tracePt t="9350" x="2857500" y="4445000"/>
          <p14:tracePt t="9367" x="2889250" y="4445000"/>
          <p14:tracePt t="9383" x="2927350" y="4451350"/>
          <p14:tracePt t="9400" x="2952750" y="4451350"/>
          <p14:tracePt t="9416" x="2984500" y="4451350"/>
          <p14:tracePt t="9433" x="3022600" y="4451350"/>
          <p14:tracePt t="9450" x="3054350" y="4451350"/>
          <p14:tracePt t="9466" x="3086100" y="4451350"/>
          <p14:tracePt t="9483" x="3111500" y="4451350"/>
          <p14:tracePt t="9499" x="3136900" y="4451350"/>
          <p14:tracePt t="9516" x="3155950" y="4451350"/>
          <p14:tracePt t="9533" x="3168650" y="4451350"/>
          <p14:tracePt t="9533" x="3175000" y="4451350"/>
          <p14:tracePt t="9582" x="3181350" y="4451350"/>
          <p14:tracePt t="9910" x="3162300" y="4451350"/>
          <p14:tracePt t="9918" x="3111500" y="4451350"/>
          <p14:tracePt t="9926" x="3016250" y="4451350"/>
          <p14:tracePt t="9935" x="2959100" y="4451350"/>
          <p14:tracePt t="9950" x="2813050" y="4451350"/>
          <p14:tracePt t="9967" x="2724150" y="4451350"/>
          <p14:tracePt t="9983" x="2647950" y="4451350"/>
          <p14:tracePt t="10000" x="2584450" y="4451350"/>
          <p14:tracePt t="10016" x="2514600" y="4451350"/>
          <p14:tracePt t="10033" x="2451100" y="4451350"/>
          <p14:tracePt t="10049" x="2387600" y="4451350"/>
          <p14:tracePt t="10066" x="2330450" y="4451350"/>
          <p14:tracePt t="10083" x="2273300" y="4451350"/>
          <p14:tracePt t="10100" x="2222500" y="4451350"/>
          <p14:tracePt t="10117" x="2178050" y="4451350"/>
          <p14:tracePt t="10133" x="2120900" y="4451350"/>
          <p14:tracePt t="10150" x="2051050" y="4451350"/>
          <p14:tracePt t="10167" x="2006600" y="4451350"/>
          <p14:tracePt t="10183" x="1955800" y="4451350"/>
          <p14:tracePt t="10200" x="1905000" y="4451350"/>
          <p14:tracePt t="10216" x="1835150" y="4451350"/>
          <p14:tracePt t="10233" x="1765300" y="4451350"/>
          <p14:tracePt t="10249" x="1695450" y="4451350"/>
          <p14:tracePt t="10267" x="1631950" y="4451350"/>
          <p14:tracePt t="10283" x="1587500" y="4451350"/>
          <p14:tracePt t="10300" x="1555750" y="4451350"/>
          <p14:tracePt t="10316" x="1543050" y="4451350"/>
          <p14:tracePt t="10332" x="1530350" y="4451350"/>
          <p14:tracePt t="10630" x="1524000" y="4451350"/>
          <p14:tracePt t="10646" x="1536700" y="4451350"/>
          <p14:tracePt t="10654" x="1587500" y="4451350"/>
          <p14:tracePt t="10668" x="1651000" y="4451350"/>
          <p14:tracePt t="10683" x="1714500" y="4451350"/>
          <p14:tracePt t="10700" x="1778000" y="4451350"/>
          <p14:tracePt t="10716" x="1835150" y="4451350"/>
          <p14:tracePt t="10733" x="1892300" y="4451350"/>
          <p14:tracePt t="10750" x="1987550" y="4451350"/>
          <p14:tracePt t="10767" x="2044700" y="4451350"/>
          <p14:tracePt t="10783" x="2114550" y="4451350"/>
          <p14:tracePt t="10800" x="2165350" y="4451350"/>
          <p14:tracePt t="10816" x="2228850" y="4451350"/>
          <p14:tracePt t="10833" x="2273300" y="4451350"/>
          <p14:tracePt t="10849" x="2330450" y="4451350"/>
          <p14:tracePt t="10866" x="2368550" y="4451350"/>
          <p14:tracePt t="10883" x="2400300" y="4451350"/>
          <p14:tracePt t="10900" x="2444750" y="4451350"/>
          <p14:tracePt t="10916" x="2489200" y="4451350"/>
          <p14:tracePt t="10933" x="2546350" y="4457700"/>
          <p14:tracePt t="10949" x="2635250" y="4457700"/>
          <p14:tracePt t="10967" x="2698750" y="4457700"/>
          <p14:tracePt t="10983" x="2743200" y="4457700"/>
          <p14:tracePt t="11000" x="2768600" y="4457700"/>
          <p14:tracePt t="11016" x="2800350" y="4457700"/>
          <p14:tracePt t="11033" x="2825750" y="4457700"/>
          <p14:tracePt t="11050" x="2838450" y="4457700"/>
          <p14:tracePt t="11066" x="2857500" y="4457700"/>
          <p14:tracePt t="11083" x="2876550" y="4457700"/>
          <p14:tracePt t="11099" x="2889250" y="4457700"/>
          <p14:tracePt t="11117" x="2914650" y="4457700"/>
          <p14:tracePt t="11133" x="2927350" y="4457700"/>
          <p14:tracePt t="11150" x="2946400" y="4457700"/>
          <p14:tracePt t="11167" x="2965450" y="4457700"/>
          <p14:tracePt t="11183" x="2990850" y="4457700"/>
          <p14:tracePt t="11200" x="3028950" y="4457700"/>
          <p14:tracePt t="11216" x="3060700" y="4457700"/>
          <p14:tracePt t="11233" x="3079750" y="4457700"/>
          <p14:tracePt t="11249" x="3092450" y="4457700"/>
          <p14:tracePt t="11266" x="3098800" y="4457700"/>
          <p14:tracePt t="11654" x="3079750" y="4457700"/>
          <p14:tracePt t="11663" x="3067050" y="4457700"/>
          <p14:tracePt t="11670" x="3035300" y="4457700"/>
          <p14:tracePt t="11683" x="3003550" y="4457700"/>
          <p14:tracePt t="11700" x="2946400" y="4457700"/>
          <p14:tracePt t="11716" x="2889250" y="4457700"/>
          <p14:tracePt t="11733" x="2800350" y="4457700"/>
          <p14:tracePt t="11750" x="2641600" y="4457700"/>
          <p14:tracePt t="11767" x="2552700" y="4457700"/>
          <p14:tracePt t="11783" x="2457450" y="4457700"/>
          <p14:tracePt t="11799" x="2381250" y="4457700"/>
          <p14:tracePt t="11817" x="2311400" y="4457700"/>
          <p14:tracePt t="11833" x="2241550" y="4457700"/>
          <p14:tracePt t="11850" x="2178050" y="4457700"/>
          <p14:tracePt t="11866" x="2108200" y="4457700"/>
          <p14:tracePt t="11883" x="2051050" y="4457700"/>
          <p14:tracePt t="11899" x="1993900" y="4457700"/>
          <p14:tracePt t="11916" x="1930400" y="4457700"/>
          <p14:tracePt t="11933" x="1885950" y="4457700"/>
          <p14:tracePt t="11950" x="1816100" y="4457700"/>
          <p14:tracePt t="11966" x="1778000" y="4464050"/>
          <p14:tracePt t="11983" x="1746250" y="4470400"/>
          <p14:tracePt t="11999" x="1720850" y="4476750"/>
          <p14:tracePt t="12016" x="1701800" y="4476750"/>
          <p14:tracePt t="12033" x="1682750" y="4476750"/>
          <p14:tracePt t="12050" x="1663700" y="4476750"/>
          <p14:tracePt t="12066" x="1657350" y="4476750"/>
          <p14:tracePt t="12083" x="1644650" y="4476750"/>
          <p14:tracePt t="12099" x="1638300" y="4476750"/>
          <p14:tracePt t="12343" x="1644650" y="4483100"/>
          <p14:tracePt t="12350" x="1657350" y="4483100"/>
          <p14:tracePt t="12358" x="1676400" y="4489450"/>
          <p14:tracePt t="12366" x="1701800" y="4489450"/>
          <p14:tracePt t="12374" x="1739900" y="4495800"/>
          <p14:tracePt t="12383" x="1803400" y="4495800"/>
          <p14:tracePt t="12399" x="1860550" y="4495800"/>
          <p14:tracePt t="12416" x="1955800" y="4495800"/>
          <p14:tracePt t="12433" x="2044700" y="4495800"/>
          <p14:tracePt t="12450" x="2146300" y="4495800"/>
          <p14:tracePt t="12466" x="2241550" y="4495800"/>
          <p14:tracePt t="12483" x="2336800" y="4495800"/>
          <p14:tracePt t="12499" x="2419350" y="4495800"/>
          <p14:tracePt t="12516" x="2489200" y="4495800"/>
          <p14:tracePt t="12533" x="2546350" y="4502150"/>
          <p14:tracePt t="12550" x="2603500" y="4514850"/>
          <p14:tracePt t="12567" x="2647950" y="4514850"/>
          <p14:tracePt t="12583" x="2686050" y="4514850"/>
          <p14:tracePt t="12599" x="2724150" y="4514850"/>
          <p14:tracePt t="12616" x="2755900" y="4514850"/>
          <p14:tracePt t="12633" x="2774950" y="4514850"/>
          <p14:tracePt t="12650" x="2787650" y="4514850"/>
          <p14:tracePt t="12666" x="2794000" y="4514850"/>
          <p14:tracePt t="12683" x="2800350" y="4514850"/>
          <p14:tracePt t="12734" x="2806700" y="4514850"/>
          <p14:tracePt t="13574" x="2813050" y="4514850"/>
          <p14:tracePt t="13582" x="2832100" y="4514850"/>
          <p14:tracePt t="13590" x="2844800" y="4514850"/>
          <p14:tracePt t="13593" x="2851150" y="4514850"/>
          <p14:tracePt t="13601" x="2870200" y="4514850"/>
          <p14:tracePt t="13647" x="2876550" y="4514850"/>
          <p14:tracePt t="13662" x="2882900" y="4514850"/>
          <p14:tracePt t="13670" x="2889250" y="4514850"/>
          <p14:tracePt t="13686" x="2895600" y="4514850"/>
          <p14:tracePt t="13699" x="2901950" y="4514850"/>
          <p14:tracePt t="13700" x="2908300" y="4514850"/>
          <p14:tracePt t="13716" x="2927350" y="4514850"/>
          <p14:tracePt t="13733" x="2933700" y="4514850"/>
          <p14:tracePt t="13749" x="2946400" y="4514850"/>
          <p14:tracePt t="13767" x="2952750" y="4514850"/>
          <p14:tracePt t="13783" x="2959100" y="4514850"/>
          <p14:tracePt t="13799" x="2965450" y="4514850"/>
          <p14:tracePt t="13816" x="2971800" y="4514850"/>
          <p14:tracePt t="13854" x="2978150" y="4514850"/>
          <p14:tracePt t="13878" x="2984500" y="4514850"/>
          <p14:tracePt t="13918" x="2990850" y="4514850"/>
          <p14:tracePt t="14638" x="3003550" y="4514850"/>
          <p14:tracePt t="14646" x="3016250" y="4514850"/>
          <p14:tracePt t="14651" x="3028950" y="4514850"/>
          <p14:tracePt t="14666" x="3060700" y="4514850"/>
          <p14:tracePt t="14684" x="3079750" y="4514850"/>
          <p14:tracePt t="14700" x="3098800" y="4514850"/>
          <p14:tracePt t="14716" x="3105150" y="4514850"/>
          <p14:tracePt t="14733" x="3117850" y="4514850"/>
          <p14:tracePt t="14751" x="3124200" y="4514850"/>
          <p14:tracePt t="14766" x="3136900" y="4514850"/>
          <p14:tracePt t="14783" x="3143250" y="4508500"/>
          <p14:tracePt t="14799" x="3149600" y="4508500"/>
          <p14:tracePt t="14816" x="3155950" y="4508500"/>
          <p14:tracePt t="14854" x="3162300" y="4508500"/>
          <p14:tracePt t="14870" x="3168650" y="4508500"/>
          <p14:tracePt t="14886" x="3175000" y="4508500"/>
          <p14:tracePt t="14910" x="3181350" y="4508500"/>
          <p14:tracePt t="14942" x="3187700" y="4508500"/>
          <p14:tracePt t="14974" x="3194050" y="4508500"/>
          <p14:tracePt t="16159" x="3200400" y="4508500"/>
          <p14:tracePt t="16167" x="3206750" y="4489450"/>
          <p14:tracePt t="16176" x="3213100" y="4476750"/>
          <p14:tracePt t="16184" x="3219450" y="4464050"/>
          <p14:tracePt t="16201" x="3219450" y="4457700"/>
          <p14:tracePt t="16219" x="3219450" y="4445000"/>
          <p14:tracePt t="16236" x="3225800" y="4438650"/>
          <p14:tracePt t="16271" x="3232150" y="4432300"/>
          <p14:tracePt t="16295" x="3232150" y="4419600"/>
          <p14:tracePt t="16352" x="3238500" y="4413250"/>
          <p14:tracePt t="16527" x="3244850" y="4413250"/>
          <p14:tracePt t="16655" x="3251200" y="4413250"/>
          <p14:tracePt t="16703" x="3263900" y="4413250"/>
          <p14:tracePt t="16711" x="3295650" y="4419600"/>
          <p14:tracePt t="16719" x="3308350" y="4425950"/>
          <p14:tracePt t="16727" x="3321050" y="4438650"/>
          <p14:tracePt t="16733" x="3371850" y="4464050"/>
          <p14:tracePt t="16750" x="3429000" y="4502150"/>
          <p14:tracePt t="16767" x="3460750" y="4521200"/>
          <p14:tracePt t="16783" x="3498850" y="4540250"/>
          <p14:tracePt t="16800" x="3524250" y="4559300"/>
          <p14:tracePt t="16817" x="3543300" y="4565650"/>
          <p14:tracePt t="16834" x="3549650" y="4572000"/>
          <p14:tracePt t="16850" x="3562350" y="4578350"/>
          <p14:tracePt t="16867" x="3568700" y="4591050"/>
          <p14:tracePt t="16884" x="3581400" y="4597400"/>
          <p14:tracePt t="16900" x="3594100" y="4610100"/>
          <p14:tracePt t="16917" x="3600450" y="4616450"/>
          <p14:tracePt t="16934" x="3619500" y="4622800"/>
          <p14:tracePt t="16950" x="3632200" y="4635500"/>
          <p14:tracePt t="16967" x="3644900" y="4641850"/>
          <p14:tracePt t="17007" x="3657600" y="4648200"/>
          <p14:tracePt t="17031" x="3663950" y="4654550"/>
          <p14:tracePt t="17039" x="3670300" y="4654550"/>
          <p14:tracePt t="17050" x="3676650" y="4660900"/>
          <p14:tracePt t="17055" x="3695700" y="4660900"/>
          <p14:tracePt t="17067" x="3721100" y="4679950"/>
          <p14:tracePt t="17083" x="3740150" y="4679950"/>
          <p14:tracePt t="17100" x="3759200" y="4692650"/>
          <p14:tracePt t="17117" x="3784600" y="4699000"/>
          <p14:tracePt t="17134" x="3797300" y="4711700"/>
          <p14:tracePt t="17150" x="3829050" y="4718050"/>
          <p14:tracePt t="17168" x="3835400" y="4724400"/>
          <p14:tracePt t="17184" x="3841750" y="4724400"/>
          <p14:tracePt t="17200" x="3854450" y="4730750"/>
          <p14:tracePt t="17255" x="3860800" y="4730750"/>
          <p14:tracePt t="17263" x="3867150" y="4730750"/>
          <p14:tracePt t="17303" x="3873500" y="4730750"/>
          <p14:tracePt t="17327" x="3879850" y="4737100"/>
          <p14:tracePt t="17343" x="3886200" y="4737100"/>
          <p14:tracePt t="17359" x="3886200" y="4743450"/>
          <p14:tracePt t="17367" x="3892550" y="4743450"/>
          <p14:tracePt t="17385" x="3898900" y="4743450"/>
          <p14:tracePt t="17423" x="3905250" y="4749800"/>
          <p14:tracePt t="18127" x="3886200" y="4749800"/>
          <p14:tracePt t="18143" x="3835400" y="4724400"/>
          <p14:tracePt t="18144" x="3803650" y="4711700"/>
          <p14:tracePt t="18151" x="3752850" y="4679950"/>
          <p14:tracePt t="18168" x="3695700" y="4648200"/>
          <p14:tracePt t="18185" x="3670300" y="4629150"/>
          <p14:tracePt t="18200" x="3644900" y="4622800"/>
          <p14:tracePt t="18217" x="3625850" y="4616450"/>
          <p14:tracePt t="18234" x="3619500" y="4610100"/>
          <p14:tracePt t="18250" x="3606800" y="4603750"/>
          <p14:tracePt t="18267" x="3600450" y="4603750"/>
          <p14:tracePt t="18284" x="3587750" y="4591050"/>
          <p14:tracePt t="18300" x="3568700" y="4584700"/>
          <p14:tracePt t="18317" x="3556000" y="4578350"/>
          <p14:tracePt t="18333" x="3536950" y="4572000"/>
          <p14:tracePt t="18350" x="3517900" y="4565650"/>
          <p14:tracePt t="18367" x="3511550" y="4559300"/>
          <p14:tracePt t="18384" x="3498850" y="4552950"/>
          <p14:tracePt t="18400" x="3486150" y="4552950"/>
          <p14:tracePt t="18417" x="3467100" y="4540250"/>
          <p14:tracePt t="18433" x="3448050" y="4533900"/>
          <p14:tracePt t="18450" x="3429000" y="4527550"/>
          <p14:tracePt t="18467" x="3403600" y="4514850"/>
          <p14:tracePt t="18484" x="3384550" y="4508500"/>
          <p14:tracePt t="18500" x="3371850" y="4502150"/>
          <p14:tracePt t="18517" x="3359150" y="4495800"/>
          <p14:tracePt t="18533" x="3346450" y="4489450"/>
          <p14:tracePt t="18551" x="3340100" y="4489450"/>
          <p14:tracePt t="18567" x="3333750" y="4489450"/>
          <p14:tracePt t="18615" x="3333750" y="4483100"/>
          <p14:tracePt t="18951" x="3352800" y="4489450"/>
          <p14:tracePt t="18959" x="3365500" y="4489450"/>
          <p14:tracePt t="18967" x="3403600" y="4502150"/>
          <p14:tracePt t="18983" x="3416300" y="4508500"/>
          <p14:tracePt t="18984" x="3435350" y="4508500"/>
          <p14:tracePt t="19000" x="3448050" y="4514850"/>
          <p14:tracePt t="19017" x="3454400" y="4521200"/>
          <p14:tracePt t="19033" x="3460750" y="4521200"/>
          <p14:tracePt t="19050" x="3467100" y="4521200"/>
          <p14:tracePt t="19067" x="3473450" y="4521200"/>
          <p14:tracePt t="19083" x="3486150" y="4533900"/>
          <p14:tracePt t="19100" x="3492500" y="4533900"/>
          <p14:tracePt t="19117" x="3505200" y="4540250"/>
          <p14:tracePt t="19133" x="3517900" y="4540250"/>
          <p14:tracePt t="19133" x="3517900" y="4546600"/>
          <p14:tracePt t="19151" x="3530600" y="4552950"/>
          <p14:tracePt t="19167" x="3549650" y="4565650"/>
          <p14:tracePt t="19183" x="3556000" y="4565650"/>
          <p14:tracePt t="19199" x="3575050" y="4572000"/>
          <p14:tracePt t="19216" x="3587750" y="4578350"/>
          <p14:tracePt t="19232" x="3600450" y="4584700"/>
          <p14:tracePt t="19249" x="3613150" y="4597400"/>
          <p14:tracePt t="19286" x="3619500" y="4597400"/>
          <p14:tracePt t="19294" x="3625850" y="4603750"/>
          <p14:tracePt t="19302" x="3632200" y="4603750"/>
          <p14:tracePt t="19316" x="3638550" y="4616450"/>
          <p14:tracePt t="19332" x="3651250" y="4622800"/>
          <p14:tracePt t="19351" x="3657600" y="4629150"/>
          <p14:tracePt t="19367" x="3663950" y="4629150"/>
          <p14:tracePt t="19383" x="3670300" y="4635500"/>
          <p14:tracePt t="19400" x="3683000" y="4635500"/>
          <p14:tracePt t="19417" x="3683000" y="4641850"/>
          <p14:tracePt t="19434" x="3689350" y="4641850"/>
          <p14:tracePt t="19450" x="3695700" y="4648200"/>
          <p14:tracePt t="19467" x="3702050" y="4648200"/>
          <p14:tracePt t="19502" x="3708400" y="4648200"/>
          <p14:tracePt t="19519" x="3714750" y="4654550"/>
          <p14:tracePt t="19535" x="3721100" y="4654550"/>
          <p14:tracePt t="19536" x="3727450" y="4654550"/>
          <p14:tracePt t="19550" x="3740150" y="4660900"/>
          <p14:tracePt t="19567" x="3752850" y="4667250"/>
          <p14:tracePt t="19583" x="3759200" y="4673600"/>
          <p14:tracePt t="19600" x="3771900" y="4673600"/>
          <p14:tracePt t="19616" x="3778250" y="4679950"/>
          <p14:tracePt t="19632" x="3790950" y="4686300"/>
          <p14:tracePt t="19649" x="3797300" y="4686300"/>
          <p14:tracePt t="19666" x="3810000" y="4686300"/>
          <p14:tracePt t="19682" x="3822700" y="4692650"/>
          <p14:tracePt t="19699" x="3829050" y="4692650"/>
          <p14:tracePt t="19716" x="3835400" y="4692650"/>
          <p14:tracePt t="19732" x="3841750" y="4699000"/>
          <p14:tracePt t="19749" x="3848100" y="4699000"/>
          <p14:tracePt t="19766" x="3860800" y="4705350"/>
          <p14:tracePt t="19783" x="3867150" y="4705350"/>
          <p14:tracePt t="19800" x="3873500" y="4705350"/>
          <p14:tracePt t="19991" x="3879850" y="4705350"/>
          <p14:tracePt t="20166" x="3886200" y="4711700"/>
          <p14:tracePt t="20342" x="3898900" y="4711700"/>
          <p14:tracePt t="20350" x="3917950" y="4711700"/>
          <p14:tracePt t="20359" x="3924300" y="4711700"/>
          <p14:tracePt t="20367" x="3930650" y="4711700"/>
          <p14:tracePt t="20382" x="3943350" y="4705350"/>
          <p14:tracePt t="20438" x="3943350" y="4699000"/>
          <p14:tracePt t="20462" x="3949700" y="4699000"/>
          <p14:tracePt t="20494" x="3956050" y="4692650"/>
          <p14:tracePt t="20519" x="3962400" y="4686300"/>
          <p14:tracePt t="20543" x="3962400" y="4679950"/>
          <p14:tracePt t="20551" x="3968750" y="4673600"/>
          <p14:tracePt t="20574" x="3975100" y="4660900"/>
          <p14:tracePt t="20582" x="3975100" y="4635500"/>
          <p14:tracePt t="20592" x="3975100" y="4622800"/>
          <p14:tracePt t="20599" x="3981450" y="4591050"/>
          <p14:tracePt t="20616" x="3981450" y="4578350"/>
          <p14:tracePt t="20632" x="3981450" y="4565650"/>
          <p14:tracePt t="20649" x="3981450" y="4559300"/>
          <p14:tracePt t="20666" x="3987800" y="4559300"/>
          <p14:tracePt t="20807" x="3987800" y="4552950"/>
          <p14:tracePt t="20816" x="3994150" y="4546600"/>
          <p14:tracePt t="20825" x="3994150" y="4533900"/>
          <p14:tracePt t="20832" x="4000500" y="4508500"/>
          <p14:tracePt t="20849" x="4006850" y="4495800"/>
          <p14:tracePt t="20886" x="4013200" y="4489450"/>
          <p14:tracePt t="20991" x="4006850" y="4489450"/>
          <p14:tracePt t="20998" x="4000500" y="4502150"/>
          <p14:tracePt t="21007" x="3981450" y="4521200"/>
          <p14:tracePt t="21016" x="3975100" y="4540250"/>
          <p14:tracePt t="21033" x="3968750" y="4546600"/>
          <p14:tracePt t="21050" x="3962400" y="4546600"/>
          <p14:tracePt t="21206" x="3968750" y="4546600"/>
          <p14:tracePt t="21214" x="3981450" y="4521200"/>
          <p14:tracePt t="21218" x="4000500" y="4489450"/>
          <p14:tracePt t="21232" x="4013200" y="4457700"/>
          <p14:tracePt t="21249" x="4025900" y="4445000"/>
          <p14:tracePt t="21407" x="4025900" y="4438650"/>
          <p14:tracePt t="21423" x="4032250" y="4445000"/>
          <p14:tracePt t="21431" x="4032250" y="4457700"/>
          <p14:tracePt t="21439" x="4038600" y="4470400"/>
          <p14:tracePt t="21447" x="4044950" y="4483100"/>
          <p14:tracePt t="21450" x="4044950" y="4495800"/>
          <p14:tracePt t="21466" x="4051300" y="4502150"/>
          <p14:tracePt t="21671" x="4051300" y="4514850"/>
          <p14:tracePt t="21681" x="4051300" y="4521200"/>
          <p14:tracePt t="21687" x="4051300" y="4527550"/>
          <p14:tracePt t="21695" x="4051300" y="4540250"/>
          <p14:tracePt t="21700" x="4057650" y="4552950"/>
          <p14:tracePt t="21717" x="4064000" y="4565650"/>
          <p14:tracePt t="21733" x="4064000" y="4584700"/>
          <p14:tracePt t="21752" x="4064000" y="4597400"/>
          <p14:tracePt t="21768" x="4064000" y="4603750"/>
          <p14:tracePt t="21943" x="4057650" y="4610100"/>
          <p14:tracePt t="21952" x="4051300" y="4616450"/>
          <p14:tracePt t="21959" x="4032250" y="4622800"/>
          <p14:tracePt t="21967" x="4000500" y="4622800"/>
          <p14:tracePt t="21983" x="3975100" y="4622800"/>
          <p14:tracePt t="21984" x="3930650" y="4622800"/>
          <p14:tracePt t="22000" x="3892550" y="4622800"/>
          <p14:tracePt t="22017" x="3860800" y="4622800"/>
          <p14:tracePt t="22033" x="3835400" y="4622800"/>
          <p14:tracePt t="22050" x="3822700" y="4622800"/>
          <p14:tracePt t="22067" x="3803650" y="4629150"/>
          <p14:tracePt t="22085" x="3790950" y="4635500"/>
          <p14:tracePt t="22101" x="3790950" y="4641850"/>
          <p14:tracePt t="22118" x="3784600" y="4648200"/>
          <p14:tracePt t="22134" x="3778250" y="4648200"/>
          <p14:tracePt t="22151" x="3771900" y="4654550"/>
          <p14:tracePt t="22296" x="3778250" y="4654550"/>
          <p14:tracePt t="22303" x="3790950" y="4654550"/>
          <p14:tracePt t="22310" x="3803650" y="4654550"/>
          <p14:tracePt t="22318" x="3835400" y="4622800"/>
          <p14:tracePt t="22333" x="3867150" y="4597400"/>
          <p14:tracePt t="22350" x="3873500" y="4572000"/>
          <p14:tracePt t="22366" x="3879850" y="4533900"/>
          <p14:tracePt t="22383" x="3879850" y="4521200"/>
          <p14:tracePt t="22400" x="3879850" y="4514850"/>
          <p14:tracePt t="22416" x="3879850" y="4508500"/>
          <p14:tracePt t="22433" x="3873500" y="4502150"/>
          <p14:tracePt t="22450" x="3867150" y="4495800"/>
          <p14:tracePt t="22467" x="3860800" y="4489450"/>
          <p14:tracePt t="22483" x="3848100" y="4489450"/>
          <p14:tracePt t="22501" x="3835400" y="4483100"/>
          <p14:tracePt t="22518" x="3822700" y="4483100"/>
          <p14:tracePt t="22534" x="3803650" y="4483100"/>
          <p14:tracePt t="22534" x="3790950" y="4483100"/>
          <p14:tracePt t="22551" x="3778250" y="4483100"/>
          <p14:tracePt t="22567" x="3740150" y="4495800"/>
          <p14:tracePt t="22584" x="3721100" y="4502150"/>
          <p14:tracePt t="22600" x="3695700" y="4514850"/>
          <p14:tracePt t="22616" x="3683000" y="4527550"/>
          <p14:tracePt t="22633" x="3670300" y="4533900"/>
          <p14:tracePt t="22791" x="3651250" y="4533900"/>
          <p14:tracePt t="22799" x="3568700" y="4533900"/>
          <p14:tracePt t="22811" x="3524250" y="4533900"/>
          <p14:tracePt t="22817" x="3390900" y="4527550"/>
          <p14:tracePt t="22834" x="3270250" y="4502150"/>
          <p14:tracePt t="22850" x="3136900" y="4483100"/>
          <p14:tracePt t="22866" x="3048000" y="4470400"/>
          <p14:tracePt t="22883" x="2959100" y="4464050"/>
          <p14:tracePt t="22900" x="2895600" y="4457700"/>
          <p14:tracePt t="22916" x="2813050" y="4457700"/>
          <p14:tracePt t="22933" x="2730500" y="4457700"/>
          <p14:tracePt t="22950" x="2628900" y="4457700"/>
          <p14:tracePt t="22950" x="2590800" y="4457700"/>
          <p14:tracePt t="22968" x="2489200" y="4457700"/>
          <p14:tracePt t="22984" x="2406650" y="4457700"/>
          <p14:tracePt t="23001" x="2324100" y="4457700"/>
          <p14:tracePt t="23017" x="2254250" y="4451350"/>
          <p14:tracePt t="23034" x="2190750" y="4451350"/>
          <p14:tracePt t="23051" x="2127250" y="4451350"/>
          <p14:tracePt t="23068" x="2095500" y="4451350"/>
          <p14:tracePt t="23083" x="2070100" y="4451350"/>
          <p14:tracePt t="23100" x="2044700" y="4451350"/>
          <p14:tracePt t="23117" x="2019300" y="4451350"/>
          <p14:tracePt t="23133" x="1987550" y="4451350"/>
          <p14:tracePt t="23150" x="1943100" y="4451350"/>
          <p14:tracePt t="23166" x="1885950" y="4451350"/>
          <p14:tracePt t="23183" x="1847850" y="4451350"/>
          <p14:tracePt t="23200" x="1822450" y="4451350"/>
          <p14:tracePt t="23217" x="1797050" y="4451350"/>
          <p14:tracePt t="23233" x="1784350" y="4451350"/>
          <p14:tracePt t="23251" x="1771650" y="4451350"/>
          <p14:tracePt t="23268" x="1758950" y="4451350"/>
          <p14:tracePt t="23284" x="1739900" y="4451350"/>
          <p14:tracePt t="23302" x="1727200" y="4451350"/>
          <p14:tracePt t="23317" x="1708150" y="4451350"/>
          <p14:tracePt t="23333" x="1695450" y="4451350"/>
          <p14:tracePt t="23350" x="1682750" y="4451350"/>
          <p14:tracePt t="23366" x="1670050" y="4451350"/>
          <p14:tracePt t="23415" x="1663700" y="4451350"/>
          <p14:tracePt t="24256" x="1663700" y="4457700"/>
          <p14:tracePt t="24263" x="1670050" y="4502150"/>
          <p14:tracePt t="24271" x="1676400" y="4546600"/>
          <p14:tracePt t="24279" x="1682750" y="4610100"/>
          <p14:tracePt t="24279" x="1695450" y="4660900"/>
          <p14:tracePt t="24288" x="1695450" y="4718050"/>
          <p14:tracePt t="24302" x="1739900" y="4826000"/>
          <p14:tracePt t="24317" x="1790700" y="4914900"/>
          <p14:tracePt t="24336" x="1809750" y="4940300"/>
          <p14:tracePt t="24351" x="1847850" y="4978400"/>
          <p14:tracePt t="24368" x="1860550" y="4991100"/>
          <p14:tracePt t="24384" x="1873250" y="5010150"/>
          <p14:tracePt t="24401" x="1879600" y="5029200"/>
          <p14:tracePt t="24417" x="1892300" y="5048250"/>
          <p14:tracePt t="24434" x="1911350" y="5067300"/>
          <p14:tracePt t="24451" x="1930400" y="5086350"/>
          <p14:tracePt t="24467" x="1962150" y="5099050"/>
          <p14:tracePt t="24484" x="1987550" y="5111750"/>
          <p14:tracePt t="24501" x="2025650" y="5124450"/>
          <p14:tracePt t="24518" x="2063750" y="5130800"/>
          <p14:tracePt t="24534" x="2101850" y="5137150"/>
          <p14:tracePt t="24551" x="2152650" y="5137150"/>
          <p14:tracePt t="24568" x="2203450" y="5137150"/>
          <p14:tracePt t="24584" x="2260600" y="5118100"/>
          <p14:tracePt t="24601" x="2298700" y="5105400"/>
          <p14:tracePt t="24617" x="2324100" y="5099050"/>
          <p14:tracePt t="24634" x="2336800" y="5086350"/>
          <p14:tracePt t="24736" x="2330450" y="5080000"/>
          <p14:tracePt t="24743" x="2298700" y="5073650"/>
          <p14:tracePt t="24752" x="2273300" y="5073650"/>
          <p14:tracePt t="24752" x="2209800" y="5060950"/>
          <p14:tracePt t="24768" x="2139950" y="5041900"/>
          <p14:tracePt t="24785" x="2101850" y="5035550"/>
          <p14:tracePt t="24801" x="2082800" y="5035550"/>
          <p14:tracePt t="24818" x="2076450" y="5035550"/>
          <p14:tracePt t="24834" x="2070100" y="5029200"/>
          <p14:tracePt t="25008" x="2082800" y="5029200"/>
          <p14:tracePt t="25013" x="2095500" y="5029200"/>
          <p14:tracePt t="25017" x="2139950" y="5029200"/>
          <p14:tracePt t="25034" x="2203450" y="5029200"/>
          <p14:tracePt t="25051" x="2273300" y="5029200"/>
          <p14:tracePt t="25067" x="2381250" y="5029200"/>
          <p14:tracePt t="25084" x="2501900" y="5029200"/>
          <p14:tracePt t="25101" x="2635250" y="5029200"/>
          <p14:tracePt t="25117" x="2800350" y="5029200"/>
          <p14:tracePt t="25134" x="2971800" y="5029200"/>
          <p14:tracePt t="25151" x="3200400" y="5029200"/>
          <p14:tracePt t="25168" x="3308350" y="5029200"/>
          <p14:tracePt t="25184" x="3403600" y="5029200"/>
          <p14:tracePt t="25200" x="3460750" y="5029200"/>
          <p14:tracePt t="25217" x="3498850" y="5029200"/>
          <p14:tracePt t="25234" x="3536950" y="5029200"/>
          <p14:tracePt t="25251" x="3549650" y="5029200"/>
          <p14:tracePt t="25267" x="3575050" y="5029200"/>
          <p14:tracePt t="25284" x="3581400" y="5029200"/>
          <p14:tracePt t="25301" x="3594100" y="5029200"/>
          <p14:tracePt t="25317" x="3600450" y="5029200"/>
          <p14:tracePt t="25335" x="3606800" y="5029200"/>
          <p14:tracePt t="25351" x="3613150" y="5029200"/>
          <p14:tracePt t="25600" x="3606800" y="5029200"/>
          <p14:tracePt t="25615" x="3575050" y="5029200"/>
          <p14:tracePt t="25616" x="3530600" y="5041900"/>
          <p14:tracePt t="25634" x="3479800" y="5041900"/>
          <p14:tracePt t="25651" x="3346450" y="5067300"/>
          <p14:tracePt t="25652" x="3200400" y="5086350"/>
          <p14:tracePt t="25667" x="3086100" y="5105400"/>
          <p14:tracePt t="25685" x="2971800" y="5111750"/>
          <p14:tracePt t="25701" x="2901950" y="5111750"/>
          <p14:tracePt t="25718" x="2844800" y="5124450"/>
          <p14:tracePt t="25734" x="2806700" y="5130800"/>
          <p14:tracePt t="25734" x="2794000" y="5137150"/>
          <p14:tracePt t="25752" x="2762250" y="5149850"/>
          <p14:tracePt t="25768" x="2730500" y="5162550"/>
          <p14:tracePt t="25784" x="2705100" y="5168900"/>
          <p14:tracePt t="25801" x="2679700" y="5181600"/>
          <p14:tracePt t="25817" x="2647950" y="5200650"/>
          <p14:tracePt t="25834" x="2635250" y="5207000"/>
          <p14:tracePt t="25851" x="2622550" y="5219700"/>
          <p14:tracePt t="25867" x="2609850" y="5226050"/>
          <p14:tracePt t="25884" x="2603500" y="5226050"/>
          <p14:tracePt t="25901" x="2584450" y="5245100"/>
          <p14:tracePt t="25918" x="2559050" y="5257800"/>
          <p14:tracePt t="25934" x="2540000" y="5270500"/>
          <p14:tracePt t="25934" x="2533650" y="5276850"/>
          <p14:tracePt t="25952" x="2514600" y="5289550"/>
          <p14:tracePt t="25968" x="2495550" y="5295900"/>
          <p14:tracePt t="25984" x="2482850" y="5302250"/>
          <p14:tracePt t="26120" x="2482850" y="5289550"/>
          <p14:tracePt t="26127" x="2495550" y="5270500"/>
          <p14:tracePt t="26127" x="2501900" y="5264150"/>
          <p14:tracePt t="26143" x="2514600" y="5251450"/>
          <p14:tracePt t="26151" x="2527300" y="5238750"/>
          <p14:tracePt t="26152" x="2552700" y="5226050"/>
          <p14:tracePt t="26169" x="2571750" y="5213350"/>
          <p14:tracePt t="26184" x="2584450" y="5207000"/>
          <p14:tracePt t="26201" x="2590800" y="5207000"/>
          <p14:tracePt t="26312" x="2603500" y="5207000"/>
          <p14:tracePt t="26319" x="2616200" y="5207000"/>
          <p14:tracePt t="26328" x="2622550" y="5207000"/>
          <p14:tracePt t="26334" x="2654300" y="5207000"/>
          <p14:tracePt t="26334" x="2667000" y="5207000"/>
          <p14:tracePt t="26352" x="2698750" y="5200650"/>
          <p14:tracePt t="26368" x="2724150" y="5194300"/>
          <p14:tracePt t="26384" x="2743200" y="5187950"/>
          <p14:tracePt t="26401" x="2755900" y="5181600"/>
          <p14:tracePt t="26440" x="2762250" y="5181600"/>
          <p14:tracePt t="26472" x="2768600" y="5181600"/>
          <p14:tracePt t="26751" x="2774950" y="5181600"/>
          <p14:tracePt t="26767" x="2787650" y="5175250"/>
          <p14:tracePt t="26904" x="2781300" y="5175250"/>
          <p14:tracePt t="26911" x="2762250" y="5194300"/>
          <p14:tracePt t="26920" x="2705100" y="5245100"/>
          <p14:tracePt t="26936" x="2673350" y="5270500"/>
          <p14:tracePt t="26936" x="2641600" y="5295900"/>
          <p14:tracePt t="26950" x="2578100" y="5346700"/>
          <p14:tracePt t="26968" x="2559050" y="5365750"/>
          <p14:tracePt t="26984" x="2533650" y="5391150"/>
          <p14:tracePt t="27001" x="2520950" y="5410200"/>
          <p14:tracePt t="27017" x="2514600" y="5416550"/>
          <p14:tracePt t="27034" x="2514600" y="5429250"/>
          <p14:tracePt t="27050" x="2508250" y="5441950"/>
          <p14:tracePt t="27067" x="2501900" y="5454650"/>
          <p14:tracePt t="27084" x="2501900" y="5461000"/>
          <p14:tracePt t="27101" x="2501900" y="5467350"/>
          <p14:tracePt t="27117" x="2501900" y="5480050"/>
          <p14:tracePt t="27134" x="2501900" y="5486400"/>
          <p14:tracePt t="27151" x="2501900" y="5499100"/>
          <p14:tracePt t="27168" x="2501900" y="5511800"/>
          <p14:tracePt t="27184" x="2501900" y="5518150"/>
          <p14:tracePt t="27201" x="2501900" y="5524500"/>
          <p14:tracePt t="27217" x="2501900" y="5530850"/>
          <p14:tracePt t="27234" x="2501900" y="5543550"/>
          <p14:tracePt t="27250" x="2508250" y="5556250"/>
          <p14:tracePt t="27267" x="2514600" y="5562600"/>
          <p14:tracePt t="27284" x="2546350" y="5575300"/>
          <p14:tracePt t="27301" x="2590800" y="5581650"/>
          <p14:tracePt t="27317" x="2641600" y="5588000"/>
          <p14:tracePt t="27334" x="2679700" y="5600700"/>
          <p14:tracePt t="27351" x="2717800" y="5600700"/>
          <p14:tracePt t="27384" x="2724150" y="5600700"/>
          <p14:tracePt t="27385" x="2730500" y="5600700"/>
          <p14:tracePt t="27432" x="2736850" y="5600700"/>
          <p14:tracePt t="28144" x="2749550" y="5600700"/>
          <p14:tracePt t="28152" x="2774950" y="5594350"/>
          <p14:tracePt t="28152" x="2806700" y="5568950"/>
          <p14:tracePt t="28168" x="2857500" y="5524500"/>
          <p14:tracePt t="28186" x="2889250" y="5499100"/>
          <p14:tracePt t="28202" x="2921000" y="5473700"/>
          <p14:tracePt t="28217" x="2946400" y="5461000"/>
          <p14:tracePt t="28234" x="2959100" y="5461000"/>
          <p14:tracePt t="28251" x="2978150" y="5461000"/>
          <p14:tracePt t="28267" x="2984500" y="5454650"/>
          <p14:tracePt t="28368" x="2990850" y="5454650"/>
          <p14:tracePt t="28575" x="2997200" y="5448300"/>
          <p14:tracePt t="28583" x="3016250" y="5441950"/>
          <p14:tracePt t="28584" x="3035300" y="5435600"/>
          <p14:tracePt t="28599" x="3073400" y="5422900"/>
          <p14:tracePt t="28610" x="3086100" y="5416550"/>
          <p14:tracePt t="28617" x="3098800" y="5410200"/>
          <p14:tracePt t="28634" x="3111500" y="5403850"/>
          <p14:tracePt t="32936" x="3130550" y="5365750"/>
          <p14:tracePt t="32937" x="3143250" y="5270500"/>
          <p14:tracePt t="32952" x="3149600" y="5219700"/>
          <p14:tracePt t="32952" x="3162300" y="5130800"/>
          <p14:tracePt t="32970" x="3168650" y="5029200"/>
          <p14:tracePt t="32986" x="3175000" y="4940300"/>
          <p14:tracePt t="33003" x="3175000" y="4883150"/>
          <p14:tracePt t="33019" x="3175000" y="4845050"/>
          <p14:tracePt t="33036" x="3175000" y="4806950"/>
          <p14:tracePt t="33051" x="3162300" y="4787900"/>
          <p14:tracePt t="33068" x="3130550" y="4756150"/>
          <p14:tracePt t="33085" x="3092450" y="4711700"/>
          <p14:tracePt t="33101" x="3048000" y="4692650"/>
          <p14:tracePt t="33118" x="2971800" y="4667250"/>
          <p14:tracePt t="33135" x="2901950" y="4648200"/>
          <p14:tracePt t="33151" x="2755900" y="4616450"/>
          <p14:tracePt t="33169" x="2660650" y="4603750"/>
          <p14:tracePt t="33185" x="2552700" y="4584700"/>
          <p14:tracePt t="33202" x="2451100" y="4572000"/>
          <p14:tracePt t="33218" x="2362200" y="4572000"/>
          <p14:tracePt t="33235" x="2286000" y="4572000"/>
          <p14:tracePt t="33251" x="2216150" y="4572000"/>
          <p14:tracePt t="33268" x="2152650" y="4578350"/>
          <p14:tracePt t="33285" x="2089150" y="4597400"/>
          <p14:tracePt t="33301" x="2038350" y="4635500"/>
          <p14:tracePt t="33318" x="1974850" y="4686300"/>
          <p14:tracePt t="33335" x="1924050" y="4724400"/>
          <p14:tracePt t="33351" x="1854200" y="4819650"/>
          <p14:tracePt t="33369" x="1822450" y="4895850"/>
          <p14:tracePt t="33385" x="1797050" y="4984750"/>
          <p14:tracePt t="33402" x="1784350" y="5073650"/>
          <p14:tracePt t="33418" x="1784350" y="5168900"/>
          <p14:tracePt t="33435" x="1784350" y="5257800"/>
          <p14:tracePt t="33452" x="1784350" y="5334000"/>
          <p14:tracePt t="33468" x="1797050" y="5403850"/>
          <p14:tracePt t="33485" x="1816100" y="5467350"/>
          <p14:tracePt t="33502" x="1835150" y="5530850"/>
          <p14:tracePt t="33518" x="1866900" y="5588000"/>
          <p14:tracePt t="33535" x="1892300" y="5645150"/>
          <p14:tracePt t="33551" x="1943100" y="5721350"/>
          <p14:tracePt t="33569" x="1974850" y="5765800"/>
          <p14:tracePt t="33585" x="2000250" y="5791200"/>
          <p14:tracePt t="33602" x="2051050" y="5822950"/>
          <p14:tracePt t="33618" x="2127250" y="5873750"/>
          <p14:tracePt t="33635" x="2228850" y="5905500"/>
          <p14:tracePt t="33651" x="2324100" y="5949950"/>
          <p14:tracePt t="33668" x="2413000" y="5969000"/>
          <p14:tracePt t="33685" x="2546350" y="5981700"/>
          <p14:tracePt t="33702" x="2667000" y="5981700"/>
          <p14:tracePt t="33718" x="2813050" y="5975350"/>
          <p14:tracePt t="33735" x="2940050" y="5924550"/>
          <p14:tracePt t="33751" x="3105150" y="5822950"/>
          <p14:tracePt t="33769" x="3206750" y="5746750"/>
          <p14:tracePt t="33785" x="3276600" y="5676900"/>
          <p14:tracePt t="33802" x="3352800" y="5594350"/>
          <p14:tracePt t="33818" x="3403600" y="5518150"/>
          <p14:tracePt t="33835" x="3441700" y="5435600"/>
          <p14:tracePt t="33851" x="3473450" y="5365750"/>
          <p14:tracePt t="33868" x="3498850" y="5289550"/>
          <p14:tracePt t="33885" x="3511550" y="5232400"/>
          <p14:tracePt t="33902" x="3524250" y="5156200"/>
          <p14:tracePt t="33918" x="3524250" y="5118100"/>
          <p14:tracePt t="33935" x="3524250" y="5060950"/>
          <p14:tracePt t="33952" x="3524250" y="5041900"/>
          <p14:tracePt t="33952" x="3511550" y="5022850"/>
          <p14:tracePt t="33968" x="3486150" y="4978400"/>
          <p14:tracePt t="33984" x="3454400" y="4933950"/>
          <p14:tracePt t="34002" x="3416300" y="4876800"/>
          <p14:tracePt t="34018" x="3365500" y="4832350"/>
          <p14:tracePt t="34034" x="3295650" y="4787900"/>
          <p14:tracePt t="34051" x="3219450" y="4724400"/>
          <p14:tracePt t="34068" x="3149600" y="4673600"/>
          <p14:tracePt t="34085" x="3054350" y="4629150"/>
          <p14:tracePt t="34101" x="2971800" y="4591050"/>
          <p14:tracePt t="34118" x="2876550" y="4552950"/>
          <p14:tracePt t="34135" x="2787650" y="4521200"/>
          <p14:tracePt t="34151" x="2667000" y="4489450"/>
          <p14:tracePt t="34169" x="2590800" y="4470400"/>
          <p14:tracePt t="34185" x="2527300" y="4470400"/>
          <p14:tracePt t="34201" x="2470150" y="4457700"/>
          <p14:tracePt t="34218" x="2419350" y="4457700"/>
          <p14:tracePt t="34235" x="2368550" y="4457700"/>
          <p14:tracePt t="34251" x="2305050" y="4457700"/>
          <p14:tracePt t="34268" x="2260600" y="4457700"/>
          <p14:tracePt t="34284" x="2203450" y="4457700"/>
          <p14:tracePt t="34301" x="2152650" y="4457700"/>
          <p14:tracePt t="34318" x="2082800" y="4470400"/>
          <p14:tracePt t="34335" x="2032000" y="4495800"/>
          <p14:tracePt t="34351" x="1943100" y="4540250"/>
          <p14:tracePt t="34368" x="1879600" y="4584700"/>
          <p14:tracePt t="34385" x="1828800" y="4641850"/>
          <p14:tracePt t="34401" x="1790700" y="4692650"/>
          <p14:tracePt t="34418" x="1746250" y="4762500"/>
          <p14:tracePt t="34435" x="1720850" y="4832350"/>
          <p14:tracePt t="34451" x="1701800" y="4902200"/>
          <p14:tracePt t="34469" x="1689100" y="4978400"/>
          <p14:tracePt t="34484" x="1682750" y="5060950"/>
          <p14:tracePt t="34501" x="1676400" y="5143500"/>
          <p14:tracePt t="34519" x="1676400" y="5232400"/>
          <p14:tracePt t="34535" x="1701800" y="5365750"/>
          <p14:tracePt t="34552" x="1733550" y="5461000"/>
          <p14:tracePt t="34568" x="1771650" y="5543550"/>
          <p14:tracePt t="34585" x="1828800" y="5626100"/>
          <p14:tracePt t="34601" x="1898650" y="5721350"/>
          <p14:tracePt t="34618" x="1974850" y="5797550"/>
          <p14:tracePt t="34634" x="2051050" y="5880100"/>
          <p14:tracePt t="34651" x="2146300" y="5949950"/>
          <p14:tracePt t="34668" x="2235200" y="6000750"/>
          <p14:tracePt t="34685" x="2324100" y="6051550"/>
          <p14:tracePt t="34701" x="2393950" y="6070600"/>
          <p14:tracePt t="34718" x="2470150" y="6083300"/>
          <p14:tracePt t="34734" x="2540000" y="6096000"/>
          <p14:tracePt t="34734" x="2584450" y="6102350"/>
          <p14:tracePt t="34752" x="2679700" y="6102350"/>
          <p14:tracePt t="34768" x="2800350" y="6089650"/>
          <p14:tracePt t="34785" x="2933700" y="6038850"/>
          <p14:tracePt t="34801" x="3073400" y="5975350"/>
          <p14:tracePt t="34818" x="3181350" y="5918200"/>
          <p14:tracePt t="34834" x="3263900" y="5854700"/>
          <p14:tracePt t="34851" x="3340100" y="5784850"/>
          <p14:tracePt t="34868" x="3397250" y="5708650"/>
          <p14:tracePt t="34885" x="3448050" y="5613400"/>
          <p14:tracePt t="34901" x="3492500" y="5499100"/>
          <p14:tracePt t="34918" x="3511550" y="5372100"/>
          <p14:tracePt t="34935" x="3511550" y="5251450"/>
          <p14:tracePt t="34935" x="3498850" y="5187950"/>
          <p14:tracePt t="34952" x="3473450" y="5086350"/>
          <p14:tracePt t="34968" x="3435350" y="4997450"/>
          <p14:tracePt t="34985" x="3397250" y="4914900"/>
          <p14:tracePt t="35001" x="3371850" y="4851400"/>
          <p14:tracePt t="35018" x="3327400" y="4794250"/>
          <p14:tracePt t="35034" x="3282950" y="4749800"/>
          <p14:tracePt t="35051" x="3219450" y="4711700"/>
          <p14:tracePt t="35068" x="3143250" y="4673600"/>
          <p14:tracePt t="35085" x="3048000" y="4635500"/>
          <p14:tracePt t="35101" x="2971800" y="4603750"/>
          <p14:tracePt t="35118" x="2901950" y="4584700"/>
          <p14:tracePt t="35134" x="2832100" y="4565650"/>
          <p14:tracePt t="35134" x="2806700" y="4559300"/>
          <p14:tracePt t="35152" x="2730500" y="4546600"/>
          <p14:tracePt t="35168" x="2667000" y="4533900"/>
          <p14:tracePt t="35185" x="2616200" y="4527550"/>
          <p14:tracePt t="35201" x="2552700" y="4527550"/>
          <p14:tracePt t="35218" x="2495550" y="4527550"/>
          <p14:tracePt t="35234" x="2444750" y="4527550"/>
          <p14:tracePt t="35252" x="2400300" y="4527550"/>
          <p14:tracePt t="35268" x="2355850" y="4527550"/>
          <p14:tracePt t="35285" x="2298700" y="4533900"/>
          <p14:tracePt t="35301" x="2247900" y="4546600"/>
          <p14:tracePt t="35318" x="2197100" y="4565650"/>
          <p14:tracePt t="35335" x="2152650" y="4584700"/>
          <p14:tracePt t="35335" x="2133600" y="4603750"/>
          <p14:tracePt t="35352" x="2101850" y="4629150"/>
          <p14:tracePt t="35368" x="2076450" y="4654550"/>
          <p14:tracePt t="35385" x="2044700" y="4686300"/>
          <p14:tracePt t="35401" x="2025650" y="4705350"/>
          <p14:tracePt t="35418" x="2006600" y="4743450"/>
          <p14:tracePt t="35435" x="1981200" y="4781550"/>
          <p14:tracePt t="35451" x="1968500" y="4832350"/>
          <p14:tracePt t="35469" x="1955800" y="4889500"/>
          <p14:tracePt t="35485" x="1949450" y="4933950"/>
          <p14:tracePt t="35501" x="1949450" y="4978400"/>
          <p14:tracePt t="35518" x="1949450" y="5029200"/>
          <p14:tracePt t="35534" x="1949450" y="5073650"/>
          <p14:tracePt t="35534" x="1955800" y="5092700"/>
          <p14:tracePt t="35552" x="1968500" y="5137150"/>
          <p14:tracePt t="35568" x="2000250" y="5194300"/>
          <p14:tracePt t="35585" x="2019300" y="5245100"/>
          <p14:tracePt t="35601" x="2051050" y="5302250"/>
          <p14:tracePt t="35618" x="2101850" y="5372100"/>
          <p14:tracePt t="35634" x="2139950" y="5422900"/>
          <p14:tracePt t="35652" x="2171700" y="5448300"/>
          <p14:tracePt t="35668" x="2203450" y="5480050"/>
          <p14:tracePt t="35685" x="2228850" y="5499100"/>
          <p14:tracePt t="35701" x="2254250" y="5518150"/>
          <p14:tracePt t="35718" x="2292350" y="5530850"/>
          <p14:tracePt t="35735" x="2343150" y="5543550"/>
          <p14:tracePt t="35752" x="2374900" y="5556250"/>
          <p14:tracePt t="35768" x="2406650" y="5556250"/>
          <p14:tracePt t="35785" x="2438400" y="5562600"/>
          <p14:tracePt t="35801" x="2476500" y="5568950"/>
          <p14:tracePt t="35818" x="2508250" y="5568950"/>
          <p14:tracePt t="35834" x="2527300" y="5568950"/>
          <p14:tracePt t="35851" x="2552700" y="5568950"/>
          <p14:tracePt t="35868" x="2565400" y="5568950"/>
          <p14:tracePt t="35885" x="2578100" y="5568950"/>
          <p14:tracePt t="35901" x="2590800" y="5568950"/>
          <p14:tracePt t="35918" x="2603500" y="5568950"/>
          <p14:tracePt t="35934" x="2609850" y="5568950"/>
          <p14:tracePt t="35934" x="2616200" y="5568950"/>
          <p14:tracePt t="35952" x="2622550" y="5568950"/>
          <p14:tracePt t="35992" x="2628900" y="5568950"/>
          <p14:tracePt t="36000" x="2635250" y="5568950"/>
          <p14:tracePt t="36880" x="2647950" y="5556250"/>
          <p14:tracePt t="36895" x="2711450" y="5429250"/>
          <p14:tracePt t="36904" x="2736850" y="5346700"/>
          <p14:tracePt t="36904" x="2762250" y="5238750"/>
          <p14:tracePt t="36919" x="2800350" y="5003800"/>
          <p14:tracePt t="36936" x="2819400" y="4845050"/>
          <p14:tracePt t="36952" x="2819400" y="4699000"/>
          <p14:tracePt t="36968" x="2819400" y="4578350"/>
          <p14:tracePt t="36985" x="2819400" y="4470400"/>
          <p14:tracePt t="37001" x="2819400" y="4394200"/>
          <p14:tracePt t="37018" x="2819400" y="4337050"/>
          <p14:tracePt t="37035" x="2819400" y="4311650"/>
          <p14:tracePt t="37051" x="2819400" y="4292600"/>
          <p14:tracePt t="37096" x="2819400" y="4286250"/>
          <p14:tracePt t="37160" x="2819400" y="4279900"/>
          <p14:tracePt t="37168" x="2819400" y="4267200"/>
          <p14:tracePt t="37184" x="2819400" y="4254500"/>
          <p14:tracePt t="37194" x="2819400" y="4248150"/>
          <p14:tracePt t="37201" x="2819400" y="4241800"/>
          <p14:tracePt t="37320" x="2832100" y="4235450"/>
          <p14:tracePt t="37328" x="2857500" y="4203700"/>
          <p14:tracePt t="37336" x="2901950" y="4171950"/>
          <p14:tracePt t="37336" x="2997200" y="4102100"/>
          <p14:tracePt t="37352" x="3098800" y="4000500"/>
          <p14:tracePt t="37368" x="3168650" y="3905250"/>
          <p14:tracePt t="37384" x="3225800" y="3790950"/>
          <p14:tracePt t="37401" x="3263900" y="3663950"/>
          <p14:tracePt t="37418" x="3295650" y="3556000"/>
          <p14:tracePt t="37434" x="3302000" y="3467100"/>
          <p14:tracePt t="37451" x="3302000" y="3397250"/>
          <p14:tracePt t="37468" x="3302000" y="3346450"/>
          <p14:tracePt t="37484" x="3282950" y="3276600"/>
          <p14:tracePt t="37502" x="3219450" y="3181350"/>
          <p14:tracePt t="37518" x="3143250" y="3079750"/>
          <p14:tracePt t="37535" x="3073400" y="2984500"/>
          <p14:tracePt t="37551" x="3003550" y="2857500"/>
          <p14:tracePt t="37568" x="2965450" y="2781300"/>
          <p14:tracePt t="37585" x="2946400" y="2717800"/>
          <p14:tracePt t="37601" x="2914650" y="2647950"/>
          <p14:tracePt t="37618" x="2908300" y="2590800"/>
          <p14:tracePt t="37634" x="2889250" y="2533650"/>
          <p14:tracePt t="37651" x="2870200" y="2495550"/>
          <p14:tracePt t="37668" x="2857500" y="2444750"/>
          <p14:tracePt t="37684" x="2838450" y="2406650"/>
          <p14:tracePt t="37701" x="2819400" y="2355850"/>
          <p14:tracePt t="37717" x="2806700" y="2336800"/>
          <p14:tracePt t="37734" x="2787650" y="2311400"/>
          <p14:tracePt t="37751" x="2743200" y="2273300"/>
          <p14:tracePt t="37768" x="2724150" y="2247900"/>
          <p14:tracePt t="37784" x="2673350" y="2216150"/>
          <p14:tracePt t="37801" x="2616200" y="2178050"/>
          <p14:tracePt t="37818" x="2559050" y="2133600"/>
          <p14:tracePt t="37834" x="2489200" y="2089150"/>
          <p14:tracePt t="37852" x="2451100" y="2070100"/>
          <p14:tracePt t="37868" x="2413000" y="2057400"/>
          <p14:tracePt t="37885" x="2387600" y="2044700"/>
          <p14:tracePt t="37901" x="2362200" y="2038350"/>
          <p14:tracePt t="37918" x="2349500" y="2038350"/>
          <p14:tracePt t="37934" x="2324100" y="2032000"/>
          <p14:tracePt t="37934" x="2317750" y="2032000"/>
          <p14:tracePt t="37952" x="2292350" y="2032000"/>
          <p14:tracePt t="37968" x="2273300" y="2032000"/>
          <p14:tracePt t="37985" x="2254250" y="2032000"/>
          <p14:tracePt t="38001" x="2235200" y="2032000"/>
          <p14:tracePt t="38018" x="2222500" y="2032000"/>
          <p14:tracePt t="38034" x="2216150" y="2038350"/>
          <p14:tracePt t="38051" x="2209800" y="2044700"/>
          <p14:tracePt t="38068" x="2203450" y="2044700"/>
          <p14:tracePt t="38112" x="2203450" y="2051050"/>
          <p14:tracePt t="38136" x="2197100" y="2051050"/>
          <p14:tracePt t="38152" x="2197100" y="2057400"/>
          <p14:tracePt t="38416" x="2203450" y="2057400"/>
          <p14:tracePt t="38428" x="2222500" y="2057400"/>
          <p14:tracePt t="38429" x="2247900" y="2057400"/>
          <p14:tracePt t="38436" x="2311400" y="2057400"/>
          <p14:tracePt t="38451" x="2355850" y="2057400"/>
          <p14:tracePt t="38468" x="2400300" y="2057400"/>
          <p14:tracePt t="38485" x="2495550" y="2057400"/>
          <p14:tracePt t="38501" x="2616200" y="2057400"/>
          <p14:tracePt t="38519" x="2755900" y="2057400"/>
          <p14:tracePt t="38534" x="2965450" y="2057400"/>
          <p14:tracePt t="38552" x="3117850" y="2070100"/>
          <p14:tracePt t="38568" x="3282950" y="2070100"/>
          <p14:tracePt t="38585" x="3435350" y="2070100"/>
          <p14:tracePt t="38601" x="3543300" y="2070100"/>
          <p14:tracePt t="38618" x="3613150" y="2070100"/>
          <p14:tracePt t="38634" x="3676650" y="2070100"/>
          <p14:tracePt t="38651" x="3714750" y="2070100"/>
          <p14:tracePt t="38668" x="3740150" y="2070100"/>
          <p14:tracePt t="38684" x="3765550" y="2070100"/>
          <p14:tracePt t="38701" x="3797300" y="2070100"/>
          <p14:tracePt t="38718" x="3829050" y="2070100"/>
          <p14:tracePt t="38734" x="3892550" y="2070100"/>
          <p14:tracePt t="38734" x="3924300" y="2070100"/>
          <p14:tracePt t="38752" x="4006850" y="2070100"/>
          <p14:tracePt t="38768" x="4083050" y="2070100"/>
          <p14:tracePt t="38784" x="4178300" y="2070100"/>
          <p14:tracePt t="38801" x="4292600" y="2070100"/>
          <p14:tracePt t="38818" x="4438650" y="2070100"/>
          <p14:tracePt t="38834" x="4622800" y="2070100"/>
          <p14:tracePt t="38851" x="4883150" y="2070100"/>
          <p14:tracePt t="38867" x="5111750" y="2070100"/>
          <p14:tracePt t="38885" x="5346700" y="2070100"/>
          <p14:tracePt t="38901" x="5575300" y="2070100"/>
          <p14:tracePt t="38918" x="5651500" y="2070100"/>
          <p14:tracePt t="38935" x="5689600" y="2070100"/>
          <p14:tracePt t="38951" x="5848350" y="2051050"/>
          <p14:tracePt t="38968" x="5930900" y="2044700"/>
          <p14:tracePt t="38984" x="5994400" y="2032000"/>
          <p14:tracePt t="39001" x="6051550" y="2025650"/>
          <p14:tracePt t="39018" x="6083300" y="2019300"/>
          <p14:tracePt t="39034" x="6102350" y="2019300"/>
          <p14:tracePt t="39051" x="6108700" y="2019300"/>
          <p14:tracePt t="39104" x="6115050" y="2012950"/>
          <p14:tracePt t="39224" x="6096000" y="2012950"/>
          <p14:tracePt t="39233" x="6045200" y="2025650"/>
          <p14:tracePt t="39237" x="5905500" y="2044700"/>
          <p14:tracePt t="39251" x="5734050" y="2076450"/>
          <p14:tracePt t="39267" x="5562600" y="2089150"/>
          <p14:tracePt t="39284" x="5492750" y="2095500"/>
          <p14:tracePt t="39301" x="5295900" y="2089150"/>
          <p14:tracePt t="39318" x="5137150" y="2089150"/>
          <p14:tracePt t="39334" x="4978400" y="2089150"/>
          <p14:tracePt t="39334" x="4883150" y="2089150"/>
          <p14:tracePt t="39352" x="4737100" y="2089150"/>
          <p14:tracePt t="39368" x="4584700" y="2101850"/>
          <p14:tracePt t="39384" x="4451350" y="2120900"/>
          <p14:tracePt t="39401" x="4318000" y="2133600"/>
          <p14:tracePt t="39418" x="4171950" y="2159000"/>
          <p14:tracePt t="39434" x="4057650" y="2171700"/>
          <p14:tracePt t="39451" x="3943350" y="2184400"/>
          <p14:tracePt t="39467" x="3841750" y="2203450"/>
          <p14:tracePt t="39484" x="3733800" y="2222500"/>
          <p14:tracePt t="39501" x="3625850" y="2235200"/>
          <p14:tracePt t="39517" x="3524250" y="2247900"/>
          <p14:tracePt t="39517" x="3467100" y="2260600"/>
          <p14:tracePt t="39536" x="3409950" y="2273300"/>
          <p14:tracePt t="39551" x="3238500" y="2292350"/>
          <p14:tracePt t="39568" x="3124200" y="2311400"/>
          <p14:tracePt t="39585" x="3016250" y="2324100"/>
          <p14:tracePt t="39601" x="2921000" y="2336800"/>
          <p14:tracePt t="39618" x="2844800" y="2349500"/>
          <p14:tracePt t="39635" x="2774950" y="2362200"/>
          <p14:tracePt t="39651" x="2724150" y="2368550"/>
          <p14:tracePt t="39668" x="2686050" y="2374900"/>
          <p14:tracePt t="39685" x="2641600" y="2381250"/>
          <p14:tracePt t="39701" x="2584450" y="2393950"/>
          <p14:tracePt t="39718" x="2552700" y="2400300"/>
          <p14:tracePt t="39734" x="2514600" y="2406650"/>
          <p14:tracePt t="39750" x="2489200" y="2413000"/>
          <p14:tracePt t="39767" x="2476500" y="2419350"/>
          <p14:tracePt t="39784" x="2470150" y="2419350"/>
          <p14:tracePt t="39800" x="2463800" y="2419350"/>
          <p14:tracePt t="39817" x="2457450" y="2419350"/>
          <p14:tracePt t="39834" x="2451100" y="2425700"/>
          <p14:tracePt t="40471" x="2432050" y="2425700"/>
          <p14:tracePt t="40480" x="2413000" y="2425700"/>
          <p14:tracePt t="40487" x="2393950" y="2425700"/>
          <p14:tracePt t="40489" x="2368550" y="2425700"/>
          <p14:tracePt t="40502" x="2324100" y="2425700"/>
          <p14:tracePt t="40518" x="2279650" y="2425700"/>
          <p14:tracePt t="40534" x="2254250" y="2425700"/>
          <p14:tracePt t="40534" x="2235200" y="2425700"/>
          <p14:tracePt t="40575" x="2228850" y="2425700"/>
          <p14:tracePt t="40719" x="2235200" y="2425700"/>
          <p14:tracePt t="40728" x="2247900" y="2425700"/>
          <p14:tracePt t="40735" x="2266950" y="2425700"/>
          <p14:tracePt t="40736" x="2279650" y="2425700"/>
          <p14:tracePt t="40751" x="2324100" y="2425700"/>
          <p14:tracePt t="40768" x="2355850" y="2425700"/>
          <p14:tracePt t="40784" x="2387600" y="2425700"/>
          <p14:tracePt t="40801" x="2413000" y="2425700"/>
          <p14:tracePt t="40818" x="2444750" y="2425700"/>
          <p14:tracePt t="40834" x="2470150" y="2425700"/>
          <p14:tracePt t="40851" x="2501900" y="2425700"/>
          <p14:tracePt t="40867" x="2533650" y="2425700"/>
          <p14:tracePt t="40884" x="2565400" y="2432050"/>
          <p14:tracePt t="40901" x="2597150" y="2438400"/>
          <p14:tracePt t="40918" x="2635250" y="2438400"/>
          <p14:tracePt t="40934" x="2686050" y="2438400"/>
          <p14:tracePt t="40952" x="2762250" y="2444750"/>
          <p14:tracePt t="40968" x="2819400" y="2444750"/>
          <p14:tracePt t="40984" x="2876550" y="2444750"/>
          <p14:tracePt t="41001" x="2914650" y="2444750"/>
          <p14:tracePt t="41017" x="2946400" y="2444750"/>
          <p14:tracePt t="41034" x="2965450" y="2444750"/>
          <p14:tracePt t="41052" x="2971800" y="2444750"/>
          <p14:tracePt t="41067" x="2984500" y="2444750"/>
          <p14:tracePt t="41085" x="2990850" y="2444750"/>
          <p14:tracePt t="41101" x="2997200" y="2444750"/>
          <p14:tracePt t="41135" x="3003550" y="2444750"/>
          <p14:tracePt t="41136" x="3009900" y="2444750"/>
          <p14:tracePt t="41152" x="3016250" y="2444750"/>
          <p14:tracePt t="41167" x="3022600" y="2444750"/>
          <p14:tracePt t="41184" x="3028950" y="2444750"/>
          <p14:tracePt t="41224" x="3035300" y="2444750"/>
          <p14:tracePt t="41287" x="3041650" y="2444750"/>
          <p14:tracePt t="41295" x="3048000" y="2444750"/>
          <p14:tracePt t="41303" x="3060700" y="2444750"/>
          <p14:tracePt t="41311" x="3067050" y="2444750"/>
          <p14:tracePt t="41317" x="3092450" y="2444750"/>
          <p14:tracePt t="41334" x="3130550" y="2444750"/>
          <p14:tracePt t="41334" x="3155950" y="2444750"/>
          <p14:tracePt t="41352" x="3219450" y="2451100"/>
          <p14:tracePt t="41368" x="3321050" y="2463800"/>
          <p14:tracePt t="41385" x="3416300" y="2476500"/>
          <p14:tracePt t="41401" x="3524250" y="2501900"/>
          <p14:tracePt t="41418" x="3638550" y="2514600"/>
          <p14:tracePt t="41434" x="3759200" y="2527300"/>
          <p14:tracePt t="41451" x="3867150" y="2527300"/>
          <p14:tracePt t="41467" x="3968750" y="2527300"/>
          <p14:tracePt t="41484" x="4057650" y="2527300"/>
          <p14:tracePt t="41501" x="4127500" y="2527300"/>
          <p14:tracePt t="41518" x="4216400" y="2527300"/>
          <p14:tracePt t="41534" x="4298950" y="2527300"/>
          <p14:tracePt t="41534" x="4337050" y="2527300"/>
          <p14:tracePt t="41552" x="4400550" y="2527300"/>
          <p14:tracePt t="41568" x="4470400" y="2540000"/>
          <p14:tracePt t="41584" x="4540250" y="2540000"/>
          <p14:tracePt t="41601" x="4603750" y="2540000"/>
          <p14:tracePt t="41618" x="4654550" y="2540000"/>
          <p14:tracePt t="41634" x="4705350" y="2552700"/>
          <p14:tracePt t="41651" x="4762500" y="2559050"/>
          <p14:tracePt t="41667" x="4832350" y="2571750"/>
          <p14:tracePt t="41684" x="4908550" y="2571750"/>
          <p14:tracePt t="41701" x="4997450" y="2571750"/>
          <p14:tracePt t="41718" x="5080000" y="2571750"/>
          <p14:tracePt t="41734" x="5232400" y="2571750"/>
          <p14:tracePt t="41752" x="5346700" y="2571750"/>
          <p14:tracePt t="41768" x="5461000" y="2571750"/>
          <p14:tracePt t="41785" x="5581650" y="2571750"/>
          <p14:tracePt t="41801" x="5670550" y="2571750"/>
          <p14:tracePt t="41818" x="5727700" y="2571750"/>
          <p14:tracePt t="41834" x="5803900" y="2571750"/>
          <p14:tracePt t="41851" x="5861050" y="2571750"/>
          <p14:tracePt t="41867" x="5924550" y="2571750"/>
          <p14:tracePt t="41885" x="5981700" y="2571750"/>
          <p14:tracePt t="41901" x="6026150" y="2565400"/>
          <p14:tracePt t="41918" x="6064250" y="2565400"/>
          <p14:tracePt t="41934" x="6108700" y="2559050"/>
          <p14:tracePt t="41934" x="6127750" y="2559050"/>
          <p14:tracePt t="41951" x="6172200" y="2559050"/>
          <p14:tracePt t="41968" x="6210300" y="2552700"/>
          <p14:tracePt t="41984" x="6248400" y="2552700"/>
          <p14:tracePt t="42001" x="6286500" y="2552700"/>
          <p14:tracePt t="42018" x="6343650" y="2552700"/>
          <p14:tracePt t="42034" x="6362700" y="2552700"/>
          <p14:tracePt t="42051" x="6381750" y="2552700"/>
          <p14:tracePt t="42068" x="6432550" y="2552700"/>
          <p14:tracePt t="42084" x="6489700" y="2552700"/>
          <p14:tracePt t="42101" x="6527800" y="2552700"/>
          <p14:tracePt t="42118" x="6553200" y="2552700"/>
          <p14:tracePt t="42134" x="6584950" y="2552700"/>
          <p14:tracePt t="42152" x="6591300" y="2552700"/>
          <p14:tracePt t="42168" x="6610350" y="2552700"/>
          <p14:tracePt t="42185" x="6623050" y="2552700"/>
          <p14:tracePt t="42201" x="6635750" y="2552700"/>
          <p14:tracePt t="42218" x="6661150" y="2552700"/>
          <p14:tracePt t="42234" x="6692900" y="2552700"/>
          <p14:tracePt t="42251" x="6724650" y="2552700"/>
          <p14:tracePt t="42267" x="6756400" y="2540000"/>
          <p14:tracePt t="42284" x="6800850" y="2540000"/>
          <p14:tracePt t="42301" x="6832600" y="2540000"/>
          <p14:tracePt t="42318" x="6845300" y="2540000"/>
          <p14:tracePt t="42334" x="6851650" y="2527300"/>
          <p14:tracePt t="42800" x="6826250" y="2520950"/>
          <p14:tracePt t="42811" x="6756400" y="2520950"/>
          <p14:tracePt t="42811" x="6661150" y="2520950"/>
          <p14:tracePt t="42818" x="6432550" y="2520950"/>
          <p14:tracePt t="42836" x="6248400" y="2520950"/>
          <p14:tracePt t="42851" x="5962650" y="2520950"/>
          <p14:tracePt t="42868" x="5588000" y="2520950"/>
          <p14:tracePt t="42884" x="5245100" y="2520950"/>
          <p14:tracePt t="42901" x="5016500" y="2520950"/>
          <p14:tracePt t="42917" x="4845050" y="2533650"/>
          <p14:tracePt t="42934" x="4667250" y="2527300"/>
          <p14:tracePt t="42951" x="4400550" y="2527300"/>
          <p14:tracePt t="42968" x="4191000" y="2527300"/>
          <p14:tracePt t="42984" x="4006850" y="2552700"/>
          <p14:tracePt t="43001" x="3771900" y="2597150"/>
          <p14:tracePt t="43017" x="3587750" y="2616200"/>
          <p14:tracePt t="43035" x="3422650" y="2641600"/>
          <p14:tracePt t="43051" x="3257550" y="2660650"/>
          <p14:tracePt t="43068" x="3105150" y="2679700"/>
          <p14:tracePt t="43084" x="2965450" y="2686050"/>
          <p14:tracePt t="43101" x="2813050" y="2705100"/>
          <p14:tracePt t="43118" x="2667000" y="2705100"/>
          <p14:tracePt t="43134" x="2533650" y="2705100"/>
          <p14:tracePt t="43151" x="2381250" y="2705100"/>
          <p14:tracePt t="43168" x="2292350" y="2705100"/>
          <p14:tracePt t="43184" x="2235200" y="2711450"/>
          <p14:tracePt t="43201" x="2171700" y="2717800"/>
          <p14:tracePt t="43217" x="2114550" y="2730500"/>
          <p14:tracePt t="43234" x="2057400" y="2736850"/>
          <p14:tracePt t="43251" x="2006600" y="2743200"/>
          <p14:tracePt t="43268" x="1974850" y="2749550"/>
          <p14:tracePt t="43284" x="1955800" y="2749550"/>
          <p14:tracePt t="43301" x="1949450" y="2749550"/>
          <p14:tracePt t="43317" x="1943100" y="2749550"/>
          <p14:tracePt t="43334" x="1936750" y="2755900"/>
          <p14:tracePt t="43599" x="1943100" y="2755900"/>
          <p14:tracePt t="43607" x="1968500" y="2755900"/>
          <p14:tracePt t="43615" x="1987550" y="2755900"/>
          <p14:tracePt t="43623" x="2044700" y="2755900"/>
          <p14:tracePt t="43634" x="2127250" y="2755900"/>
          <p14:tracePt t="43651" x="2203450" y="2755900"/>
          <p14:tracePt t="43668" x="2260600" y="2755900"/>
          <p14:tracePt t="43684" x="2374900" y="2755900"/>
          <p14:tracePt t="43701" x="2501900" y="2755900"/>
          <p14:tracePt t="43717" x="2635250" y="2755900"/>
          <p14:tracePt t="43734" x="2755900" y="2755900"/>
          <p14:tracePt t="43751" x="2908300" y="2755900"/>
          <p14:tracePt t="43768" x="3016250" y="2755900"/>
          <p14:tracePt t="43784" x="3117850" y="2755900"/>
          <p14:tracePt t="43801" x="3232150" y="2755900"/>
          <p14:tracePt t="43817" x="3333750" y="2755900"/>
          <p14:tracePt t="43834" x="3422650" y="2755900"/>
          <p14:tracePt t="43851" x="3511550" y="2755900"/>
          <p14:tracePt t="43868" x="3587750" y="2755900"/>
          <p14:tracePt t="43884" x="3670300" y="2755900"/>
          <p14:tracePt t="43901" x="3759200" y="2755900"/>
          <p14:tracePt t="43917" x="3835400" y="2755900"/>
          <p14:tracePt t="43934" x="3898900" y="2755900"/>
          <p14:tracePt t="43951" x="4006850" y="2755900"/>
          <p14:tracePt t="43968" x="4108450" y="2762250"/>
          <p14:tracePt t="43984" x="4216400" y="2762250"/>
          <p14:tracePt t="44001" x="4305300" y="2762250"/>
          <p14:tracePt t="44017" x="4387850" y="2762250"/>
          <p14:tracePt t="44034" x="4476750" y="2762250"/>
          <p14:tracePt t="44051" x="4565650" y="2762250"/>
          <p14:tracePt t="44067" x="4641850" y="2762250"/>
          <p14:tracePt t="44084" x="4718050" y="2768600"/>
          <p14:tracePt t="44101" x="4781550" y="2768600"/>
          <p14:tracePt t="44117" x="4851400" y="2768600"/>
          <p14:tracePt t="44134" x="4908550" y="2768600"/>
          <p14:tracePt t="44151" x="4978400" y="2774950"/>
          <p14:tracePt t="44168" x="5035550" y="2774950"/>
          <p14:tracePt t="44184" x="5067300" y="2774950"/>
          <p14:tracePt t="44201" x="5099050" y="2774950"/>
          <p14:tracePt t="44217" x="5130800" y="2774950"/>
          <p14:tracePt t="44234" x="5149850" y="2774950"/>
          <p14:tracePt t="44251" x="5168900" y="2768600"/>
          <p14:tracePt t="44267" x="5175250" y="2768600"/>
          <p14:tracePt t="44368" x="5181600" y="2768600"/>
          <p14:tracePt t="44375" x="5187950" y="2768600"/>
          <p14:tracePt t="44383" x="5213350" y="2768600"/>
          <p14:tracePt t="44401" x="5226050" y="2768600"/>
          <p14:tracePt t="44401" x="5245100" y="2768600"/>
          <p14:tracePt t="44418" x="5264150" y="2768600"/>
          <p14:tracePt t="44434" x="5276850" y="2768600"/>
          <p14:tracePt t="44451" x="5289550" y="2768600"/>
          <p14:tracePt t="44467" x="5308600" y="2762250"/>
          <p14:tracePt t="44484" x="5321300" y="2762250"/>
          <p14:tracePt t="44501" x="5327650" y="2762250"/>
          <p14:tracePt t="44518" x="5340350" y="2762250"/>
          <p14:tracePt t="44534" x="5353050" y="2762250"/>
          <p14:tracePt t="44552" x="5359400" y="2762250"/>
          <p14:tracePt t="44568" x="5365750" y="2762250"/>
          <p14:tracePt t="44584" x="5378450" y="2762250"/>
          <p14:tracePt t="44601" x="5384800" y="2762250"/>
          <p14:tracePt t="44617" x="5397500" y="2762250"/>
          <p14:tracePt t="44634" x="5403850" y="2762250"/>
          <p14:tracePt t="44651" x="5422900" y="2762250"/>
          <p14:tracePt t="44667" x="5435600" y="2762250"/>
          <p14:tracePt t="44684" x="5454650" y="2762250"/>
          <p14:tracePt t="44701" x="5486400" y="2762250"/>
          <p14:tracePt t="44717" x="5511800" y="2762250"/>
          <p14:tracePt t="44734" x="5518150" y="2762250"/>
          <p14:tracePt t="44751" x="5568950" y="2768600"/>
          <p14:tracePt t="44767" x="5619750" y="2774950"/>
          <p14:tracePt t="44785" x="5702300" y="2774950"/>
          <p14:tracePt t="44801" x="5753100" y="2774950"/>
          <p14:tracePt t="44818" x="5810250" y="2774950"/>
          <p14:tracePt t="44834" x="5816600" y="2774950"/>
          <p14:tracePt t="44871" x="5822950" y="2774950"/>
          <p14:tracePt t="44872" x="5842000" y="2781300"/>
          <p14:tracePt t="44884" x="5873750" y="2781300"/>
          <p14:tracePt t="44901" x="5905500" y="2781300"/>
          <p14:tracePt t="44917" x="5924550" y="2781300"/>
          <p14:tracePt t="44934" x="5937250" y="2781300"/>
          <p14:tracePt t="44951" x="5943600" y="2781300"/>
          <p14:tracePt t="44968" x="5956300" y="2781300"/>
          <p14:tracePt t="44984" x="5969000" y="2781300"/>
          <p14:tracePt t="45001" x="5981700" y="2781300"/>
          <p14:tracePt t="45018" x="6013450" y="2781300"/>
          <p14:tracePt t="45034" x="6038850" y="2781300"/>
          <p14:tracePt t="45051" x="6076950" y="2781300"/>
          <p14:tracePt t="45067" x="6127750" y="2781300"/>
          <p14:tracePt t="45084" x="6172200" y="2781300"/>
          <p14:tracePt t="45127" x="6191250" y="2781300"/>
          <p14:tracePt t="45135" x="6216650" y="2781300"/>
          <p14:tracePt t="45151" x="6235700" y="2781300"/>
          <p14:tracePt t="45152" x="6261100" y="2781300"/>
          <p14:tracePt t="45167" x="6292850" y="2781300"/>
          <p14:tracePt t="45184" x="6318250" y="2781300"/>
          <p14:tracePt t="45368" x="6330950" y="2774950"/>
          <p14:tracePt t="45383" x="6337300" y="2774950"/>
          <p14:tracePt t="45391" x="6343650" y="2774950"/>
          <p14:tracePt t="45399" x="6356350" y="2774950"/>
          <p14:tracePt t="45423" x="6362700" y="2774950"/>
          <p14:tracePt t="45431" x="6369050" y="2774950"/>
          <p14:tracePt t="45575" x="6356350" y="2774950"/>
          <p14:tracePt t="45583" x="6324600" y="2774950"/>
          <p14:tracePt t="45593" x="6318250" y="2774950"/>
          <p14:tracePt t="45631" x="6235700" y="2787650"/>
          <p14:tracePt t="45643" x="6197600" y="2794000"/>
          <p14:tracePt t="45651" x="6184900" y="2794000"/>
          <p14:tracePt t="45651" x="5949950" y="2832100"/>
          <p14:tracePt t="45667" x="5810250" y="2844800"/>
          <p14:tracePt t="45684" x="5556250" y="2876550"/>
          <p14:tracePt t="45701" x="5302250" y="2921000"/>
          <p14:tracePt t="45717" x="5137150" y="2946400"/>
          <p14:tracePt t="45734" x="5130800" y="2946400"/>
          <p14:tracePt t="45855" x="5099050" y="2946400"/>
          <p14:tracePt t="45863" x="5073650" y="2946400"/>
          <p14:tracePt t="45869" x="5067300" y="2946400"/>
          <p14:tracePt t="45884" x="5029200" y="2946400"/>
          <p14:tracePt t="45901" x="4921250" y="2965450"/>
          <p14:tracePt t="45917" x="4806950" y="2978150"/>
          <p14:tracePt t="45934" x="4654550" y="2997200"/>
          <p14:tracePt t="45951" x="4559300" y="3016250"/>
          <p14:tracePt t="45967" x="4476750" y="3022600"/>
          <p14:tracePt t="45984" x="4387850" y="3035300"/>
          <p14:tracePt t="46001" x="4254500" y="3060700"/>
          <p14:tracePt t="46017" x="4127500" y="3073400"/>
          <p14:tracePt t="46034" x="3975100" y="3098800"/>
          <p14:tracePt t="46051" x="3803650" y="3111500"/>
          <p14:tracePt t="46068" x="3651250" y="3136900"/>
          <p14:tracePt t="46084" x="3511550" y="3149600"/>
          <p14:tracePt t="46101" x="3409950" y="3162300"/>
          <p14:tracePt t="46118" x="3321050" y="3175000"/>
          <p14:tracePt t="46134" x="3225800" y="3187700"/>
          <p14:tracePt t="46151" x="3105150" y="3206750"/>
          <p14:tracePt t="46168" x="3022600" y="3219450"/>
          <p14:tracePt t="46184" x="2959100" y="3232150"/>
          <p14:tracePt t="46201" x="2927350" y="3238500"/>
          <p14:tracePt t="46217" x="2914650" y="3238500"/>
          <p14:tracePt t="46367" x="2933700" y="3238500"/>
          <p14:tracePt t="46368" x="2984500" y="3238500"/>
          <p14:tracePt t="46384" x="3035300" y="3238500"/>
          <p14:tracePt t="46385" x="3200400" y="3238500"/>
          <p14:tracePt t="46401" x="3384550" y="3238500"/>
          <p14:tracePt t="46417" x="3676650" y="3257550"/>
          <p14:tracePt t="46434" x="3930650" y="3276600"/>
          <p14:tracePt t="46451" x="4178300" y="3302000"/>
          <p14:tracePt t="46468" x="4343400" y="3314700"/>
          <p14:tracePt t="46484" x="4476750" y="3321050"/>
          <p14:tracePt t="46501" x="4552950" y="3321050"/>
          <p14:tracePt t="46517" x="4622800" y="3321050"/>
          <p14:tracePt t="46534" x="4654550" y="3321050"/>
          <p14:tracePt t="46551" x="4692650" y="3321050"/>
          <p14:tracePt t="46568" x="4711700" y="3321050"/>
          <p14:tracePt t="46584" x="4724400" y="3321050"/>
          <p14:tracePt t="46601" x="4737100" y="3321050"/>
          <p14:tracePt t="46617" x="4743450" y="3321050"/>
          <p14:tracePt t="46634" x="4756150" y="3321050"/>
          <p14:tracePt t="46651" x="4768850" y="3321050"/>
          <p14:tracePt t="46667" x="4775200" y="3321050"/>
          <p14:tracePt t="46684" x="4781550" y="3321050"/>
          <p14:tracePt t="47455" x="4845050" y="3321050"/>
          <p14:tracePt t="47463" x="4927600" y="3308350"/>
          <p14:tracePt t="47471" x="4997450" y="3302000"/>
          <p14:tracePt t="47479" x="5105400" y="3295650"/>
          <p14:tracePt t="47486" x="5321300" y="3263900"/>
          <p14:tracePt t="47501" x="5613400" y="3219450"/>
          <p14:tracePt t="47517" x="5880100" y="3194050"/>
          <p14:tracePt t="47534" x="6178550" y="3181350"/>
          <p14:tracePt t="47552" x="6318250" y="3149600"/>
          <p14:tracePt t="47567" x="6445250" y="3130550"/>
          <p14:tracePt t="47584" x="6553200" y="3117850"/>
          <p14:tracePt t="47601" x="6597650" y="3117850"/>
          <p14:tracePt t="47617" x="6648450" y="3111500"/>
          <p14:tracePt t="47634" x="6686550" y="3111500"/>
          <p14:tracePt t="47651" x="6705600" y="3111500"/>
          <p14:tracePt t="47667" x="6731000" y="3111500"/>
          <p14:tracePt t="47684" x="6750050" y="3111500"/>
          <p14:tracePt t="47701" x="6762750" y="3111500"/>
          <p14:tracePt t="47718" x="6781800" y="3111500"/>
          <p14:tracePt t="47734" x="6819900" y="3111500"/>
          <p14:tracePt t="47751" x="6845300" y="3111500"/>
          <p14:tracePt t="47767" x="6889750" y="3111500"/>
          <p14:tracePt t="47784" x="6940550" y="3111500"/>
          <p14:tracePt t="47800" x="6991350" y="3111500"/>
          <p14:tracePt t="47817" x="7035800" y="3111500"/>
          <p14:tracePt t="47834" x="7073900" y="3111500"/>
          <p14:tracePt t="47851" x="7099300" y="3111500"/>
          <p14:tracePt t="47867" x="7118350" y="3111500"/>
          <p14:tracePt t="47935" x="7124700" y="3111500"/>
          <p14:tracePt t="47943" x="7137400" y="3117850"/>
          <p14:tracePt t="47951" x="7143750" y="3117850"/>
          <p14:tracePt t="47952" x="7156450" y="3124200"/>
          <p14:tracePt t="47968" x="7175500" y="3124200"/>
          <p14:tracePt t="47984" x="7200900" y="3143250"/>
          <p14:tracePt t="48000" x="7232650" y="3155950"/>
          <p14:tracePt t="48017" x="7258050" y="3181350"/>
          <p14:tracePt t="48034" x="7289800" y="3194050"/>
          <p14:tracePt t="48051" x="7315200" y="3200400"/>
          <p14:tracePt t="48067" x="7327900" y="3206750"/>
          <p14:tracePt t="48526" x="7321550" y="3206750"/>
          <p14:tracePt t="48534" x="7219950" y="3194050"/>
          <p14:tracePt t="48558" x="7213600" y="3194050"/>
          <p14:tracePt t="48566" x="6864350" y="3155950"/>
          <p14:tracePt t="48583" x="6673850" y="3130550"/>
          <p14:tracePt t="48583" x="6299200" y="3067050"/>
          <p14:tracePt t="48600" x="5981700" y="3028950"/>
          <p14:tracePt t="48616" x="5816600" y="3003550"/>
          <p14:tracePt t="48633" x="5613400" y="2978150"/>
          <p14:tracePt t="48650" x="5441950" y="2978150"/>
          <p14:tracePt t="48666" x="5302250" y="2978150"/>
          <p14:tracePt t="48683" x="5207000" y="2971800"/>
          <p14:tracePt t="48699" x="5194300" y="2971800"/>
          <p14:tracePt t="48774" x="5187950" y="2971800"/>
          <p14:tracePt t="48782" x="5181600" y="2971800"/>
          <p14:tracePt t="48790" x="5175250" y="2971800"/>
          <p14:tracePt t="48798" x="5156200" y="2971800"/>
          <p14:tracePt t="48816" x="5149850" y="2971800"/>
          <p14:tracePt t="48817" x="5118100" y="2984500"/>
          <p14:tracePt t="48833" x="5092700" y="2990850"/>
          <p14:tracePt t="48850" x="5048250" y="3009900"/>
          <p14:tracePt t="48866" x="5010150" y="3028950"/>
          <p14:tracePt t="48883" x="4984750" y="3041650"/>
          <p14:tracePt t="48899" x="4953000" y="3054350"/>
          <p14:tracePt t="48916" x="4921250" y="3073400"/>
          <p14:tracePt t="48933" x="4883150" y="3092450"/>
          <p14:tracePt t="48933" x="4870450" y="3098800"/>
          <p14:tracePt t="48950" x="4838700" y="3117850"/>
          <p14:tracePt t="48966" x="4800600" y="3136900"/>
          <p14:tracePt t="48983" x="4794250" y="3136900"/>
          <p14:tracePt t="49022" x="4794250" y="3143250"/>
          <p14:tracePt t="49030" x="4781550" y="3143250"/>
          <p14:tracePt t="49049" x="4768850" y="3149600"/>
          <p14:tracePt t="49050" x="4756150" y="3149600"/>
          <p14:tracePt t="49066" x="4730750" y="3149600"/>
          <p14:tracePt t="49083" x="4711700" y="3149600"/>
          <p14:tracePt t="49099" x="4692650" y="3149600"/>
          <p14:tracePt t="49116" x="4667250" y="3149600"/>
          <p14:tracePt t="49133" x="4610100" y="3149600"/>
          <p14:tracePt t="49150" x="4565650" y="3149600"/>
          <p14:tracePt t="49167" x="4514850" y="3149600"/>
          <p14:tracePt t="49183" x="4457700" y="3149600"/>
          <p14:tracePt t="49200" x="4413250" y="3149600"/>
          <p14:tracePt t="49216" x="4368800" y="3149600"/>
          <p14:tracePt t="49233" x="4330700" y="3149600"/>
          <p14:tracePt t="49249" x="4298950" y="3149600"/>
          <p14:tracePt t="49266" x="4254500" y="3149600"/>
          <p14:tracePt t="49283" x="4216400" y="3149600"/>
          <p14:tracePt t="49299" x="4184650" y="3149600"/>
          <p14:tracePt t="49316" x="4152900" y="3149600"/>
          <p14:tracePt t="49333" x="4121150" y="3149600"/>
          <p14:tracePt t="49349" x="4095750" y="3162300"/>
          <p14:tracePt t="49367" x="4083050" y="3162300"/>
          <p14:tracePt t="49383" x="4076700" y="3162300"/>
          <p14:tracePt t="49400" x="4070350" y="3162300"/>
          <p14:tracePt t="49558" x="4089400" y="3162300"/>
          <p14:tracePt t="49564" x="4133850" y="3162300"/>
          <p14:tracePt t="49567" x="4254500" y="3162300"/>
          <p14:tracePt t="49583" x="4387850" y="3162300"/>
          <p14:tracePt t="49600" x="4533900" y="3162300"/>
          <p14:tracePt t="49616" x="4667250" y="3162300"/>
          <p14:tracePt t="49633" x="4756150" y="3162300"/>
          <p14:tracePt t="49649" x="4864100" y="3162300"/>
          <p14:tracePt t="49666" x="4965700" y="3162300"/>
          <p14:tracePt t="49683" x="4972050" y="3162300"/>
          <p14:tracePt t="49718" x="4997450" y="3168650"/>
          <p14:tracePt t="49718" x="5003800" y="3168650"/>
          <p14:tracePt t="49733" x="5022850" y="3168650"/>
          <p14:tracePt t="49749" x="5054600" y="3168650"/>
          <p14:tracePt t="49767" x="5073650" y="3168650"/>
          <p14:tracePt t="49998" x="5054600" y="3168650"/>
          <p14:tracePt t="49999" x="5010150" y="3168650"/>
          <p14:tracePt t="50017" x="4965700" y="3168650"/>
          <p14:tracePt t="50038" x="4908550" y="3168650"/>
          <p14:tracePt t="50049" x="4819650" y="3168650"/>
          <p14:tracePt t="50054" x="4679950" y="3168650"/>
          <p14:tracePt t="50066" x="4540250" y="3175000"/>
          <p14:tracePt t="50083" x="4425950" y="3181350"/>
          <p14:tracePt t="50100" x="4349750" y="3181350"/>
          <p14:tracePt t="50116" x="4305300" y="3181350"/>
          <p14:tracePt t="50133" x="4279900" y="3181350"/>
          <p14:tracePt t="50149" x="4273550" y="3181350"/>
          <p14:tracePt t="50487" x="4279900" y="3181350"/>
          <p14:tracePt t="50503" x="4292600" y="3181350"/>
          <p14:tracePt t="50511" x="4298950" y="3181350"/>
          <p14:tracePt t="50519" x="4311650" y="3181350"/>
          <p14:tracePt t="50534" x="4324350" y="3181350"/>
          <p14:tracePt t="50534" x="4394200" y="3181350"/>
          <p14:tracePt t="50551" x="4470400" y="3181350"/>
          <p14:tracePt t="50567" x="4559300" y="3181350"/>
          <p14:tracePt t="50584" x="4654550" y="3181350"/>
          <p14:tracePt t="50600" x="4730750" y="3181350"/>
          <p14:tracePt t="50617" x="4800600" y="3181350"/>
          <p14:tracePt t="50634" x="4851400" y="3181350"/>
          <p14:tracePt t="50650" x="4876800" y="3181350"/>
          <p14:tracePt t="50667" x="4889500" y="3181350"/>
          <p14:tracePt t="50684" x="4902200" y="3181350"/>
          <p14:tracePt t="50701" x="4914900" y="3181350"/>
          <p14:tracePt t="50717" x="4921250" y="3181350"/>
          <p14:tracePt t="51719" x="4902200" y="3175000"/>
          <p14:tracePt t="51727" x="4870450" y="3168650"/>
          <p14:tracePt t="51734" x="4768850" y="3136900"/>
          <p14:tracePt t="51751" x="4718050" y="3124200"/>
          <p14:tracePt t="51752" x="4648200" y="3098800"/>
          <p14:tracePt t="51768" x="4584700" y="3092450"/>
          <p14:tracePt t="51785" x="4527550" y="3086100"/>
          <p14:tracePt t="51800" x="4489450" y="3079750"/>
          <p14:tracePt t="51817" x="4457700" y="3067050"/>
          <p14:tracePt t="51834" x="4413250" y="3054350"/>
          <p14:tracePt t="51851" x="4362450" y="3048000"/>
          <p14:tracePt t="51867" x="4286250" y="3035300"/>
          <p14:tracePt t="51884" x="4197350" y="3022600"/>
          <p14:tracePt t="51901" x="4108450" y="3009900"/>
          <p14:tracePt t="51917" x="4019550" y="2997200"/>
          <p14:tracePt t="51934" x="3937000" y="2984500"/>
          <p14:tracePt t="51951" x="3917950" y="2971800"/>
          <p14:tracePt t="51967" x="3911600" y="2971800"/>
          <p14:tracePt t="52047" x="3911600" y="2952750"/>
          <p14:tracePt t="52055" x="3911600" y="2940050"/>
          <p14:tracePt t="52062" x="3917950" y="2927350"/>
          <p14:tracePt t="52071" x="3949700" y="2882900"/>
          <p14:tracePt t="52084" x="4025900" y="2819400"/>
          <p14:tracePt t="52100" x="4152900" y="2762250"/>
          <p14:tracePt t="52117" x="4298950" y="2711450"/>
          <p14:tracePt t="52134" x="4629150" y="2654300"/>
          <p14:tracePt t="52151" x="4826000" y="2622550"/>
          <p14:tracePt t="52167" x="4933950" y="2609850"/>
          <p14:tracePt t="52184" x="4978400" y="2603500"/>
          <p14:tracePt t="52359" x="4965700" y="2603500"/>
          <p14:tracePt t="52367" x="4914900" y="2597150"/>
          <p14:tracePt t="52384" x="4889500" y="2590800"/>
          <p14:tracePt t="52384" x="4832350" y="2584450"/>
          <p14:tracePt t="52400" x="4787900" y="2571750"/>
          <p14:tracePt t="52417" x="4737100" y="2565400"/>
          <p14:tracePt t="52434" x="4692650" y="2552700"/>
          <p14:tracePt t="52450" x="4648200" y="2540000"/>
          <p14:tracePt t="52467" x="4597400" y="2520950"/>
          <p14:tracePt t="52484" x="4552950" y="2495550"/>
          <p14:tracePt t="52500" x="4533900" y="2489200"/>
          <p14:tracePt t="52517" x="4508500" y="2482850"/>
          <p14:tracePt t="52533" x="4495800" y="2476500"/>
          <p14:tracePt t="52533" x="4489450" y="2476500"/>
          <p14:tracePt t="52551" x="4470400" y="2476500"/>
          <p14:tracePt t="52567" x="4470400" y="2470150"/>
          <p14:tracePt t="52584" x="4464050" y="2470150"/>
          <p14:tracePt t="52600" x="4451350" y="2470150"/>
          <p14:tracePt t="52617" x="4445000" y="2470150"/>
          <p14:tracePt t="52663" x="4438650" y="2470150"/>
          <p14:tracePt t="52667" x="4438650" y="2463800"/>
          <p14:tracePt t="52687" x="4432300" y="2463800"/>
          <p14:tracePt t="52719" x="4425950" y="2463800"/>
          <p14:tracePt t="52751" x="4419600" y="2457450"/>
          <p14:tracePt t="52823" x="4425950" y="2457450"/>
          <p14:tracePt t="52831" x="4438650" y="2457450"/>
          <p14:tracePt t="52833" x="4502150" y="2451100"/>
          <p14:tracePt t="52850" x="4591050" y="2451100"/>
          <p14:tracePt t="52867" x="4737100" y="2451100"/>
          <p14:tracePt t="52884" x="4914900" y="2451100"/>
          <p14:tracePt t="52900" x="5181600" y="2451100"/>
          <p14:tracePt t="52917" x="5340350" y="2451100"/>
          <p14:tracePt t="52934" x="5657850" y="2451100"/>
          <p14:tracePt t="52951" x="6032500" y="2451100"/>
          <p14:tracePt t="52967" x="6280150" y="2489200"/>
          <p14:tracePt t="52984" x="6419850" y="2501900"/>
          <p14:tracePt t="53000" x="6438900" y="2501900"/>
          <p14:tracePt t="53103" x="6445250" y="2501900"/>
          <p14:tracePt t="53111" x="6470650" y="2501900"/>
          <p14:tracePt t="53119" x="6477000" y="2501900"/>
          <p14:tracePt t="53127" x="6489700" y="2501900"/>
          <p14:tracePt t="53159" x="6496050" y="2495550"/>
          <p14:tracePt t="53175" x="6502400" y="2495550"/>
          <p14:tracePt t="53183" x="6515100" y="2489200"/>
          <p14:tracePt t="53214" x="6521450" y="2489200"/>
          <p14:tracePt t="53663" x="6515100" y="2489200"/>
          <p14:tracePt t="53671" x="6464300" y="2495550"/>
          <p14:tracePt t="53679" x="6438900" y="2495550"/>
          <p14:tracePt t="53719" x="6400800" y="2501900"/>
          <p14:tracePt t="53727" x="6311900" y="2501900"/>
          <p14:tracePt t="53735" x="6229350" y="2501900"/>
          <p14:tracePt t="53735" x="6165850" y="2501900"/>
          <p14:tracePt t="53750" x="6019800" y="2540000"/>
          <p14:tracePt t="53767" x="5988050" y="2552700"/>
          <p14:tracePt t="53784" x="5975350" y="2565400"/>
          <p14:tracePt t="53821" x="5975350" y="2571750"/>
          <p14:tracePt t="53823" x="5975350" y="2578100"/>
          <p14:tracePt t="53833" x="5975350" y="2584450"/>
          <p14:tracePt t="53850" x="5994400" y="2597150"/>
          <p14:tracePt t="53867" x="6057900" y="2616200"/>
          <p14:tracePt t="53883" x="6159500" y="2628900"/>
          <p14:tracePt t="53900" x="6261100" y="2641600"/>
          <p14:tracePt t="53917" x="6394450" y="2647950"/>
          <p14:tracePt t="53934" x="6572250" y="2647950"/>
          <p14:tracePt t="53950" x="6832600" y="2647950"/>
          <p14:tracePt t="53967" x="6921500" y="2641600"/>
          <p14:tracePt t="53983" x="6997700" y="2635250"/>
          <p14:tracePt t="54000" x="7048500" y="2628900"/>
          <p14:tracePt t="54017" x="7080250" y="2628900"/>
          <p14:tracePt t="54033" x="7112000" y="2628900"/>
          <p14:tracePt t="54050" x="7143750" y="2628900"/>
          <p14:tracePt t="54067" x="7175500" y="2641600"/>
          <p14:tracePt t="54083" x="7200900" y="2654300"/>
          <p14:tracePt t="54100" x="7207250" y="2654300"/>
          <p14:tracePt t="54117" x="7219950" y="2673350"/>
          <p14:tracePt t="54134" x="7232650" y="2679700"/>
          <p14:tracePt t="54150" x="7232650" y="2686050"/>
          <p14:tracePt t="54167" x="7232650" y="2705100"/>
          <p14:tracePt t="54184" x="7207250" y="2730500"/>
          <p14:tracePt t="54200" x="7137400" y="2762250"/>
          <p14:tracePt t="54217" x="6997700" y="2800350"/>
          <p14:tracePt t="54234" x="6838950" y="2813050"/>
          <p14:tracePt t="54278" x="6667500" y="2787650"/>
          <p14:tracePt t="54293" x="6305550" y="2736850"/>
          <p14:tracePt t="54293" x="5962650" y="2698750"/>
          <p14:tracePt t="54300" x="5264150" y="2647950"/>
          <p14:tracePt t="54317" x="4591050" y="2622550"/>
          <p14:tracePt t="54333" x="3816350" y="2622550"/>
          <p14:tracePt t="54351" x="3448050" y="2622550"/>
          <p14:tracePt t="54367" x="3213100" y="2622550"/>
          <p14:tracePt t="54384" x="3067050" y="2622550"/>
          <p14:tracePt t="54400" x="2933700" y="2635250"/>
          <p14:tracePt t="54417" x="2851150" y="2647950"/>
          <p14:tracePt t="54433" x="2762250" y="2667000"/>
          <p14:tracePt t="54450" x="2654300" y="2705100"/>
          <p14:tracePt t="54467" x="2546350" y="2736850"/>
          <p14:tracePt t="54484" x="2425700" y="2781300"/>
          <p14:tracePt t="54500" x="2311400" y="2813050"/>
          <p14:tracePt t="54517" x="2190750" y="2844800"/>
          <p14:tracePt t="54534" x="2127250" y="2857500"/>
          <p14:tracePt t="54534" x="2089150" y="2870200"/>
          <p14:tracePt t="54551" x="2012950" y="2895600"/>
          <p14:tracePt t="54567" x="1955800" y="2927350"/>
          <p14:tracePt t="54583" x="1905000" y="2959100"/>
          <p14:tracePt t="54600" x="1879600" y="2990850"/>
          <p14:tracePt t="54617" x="1854200" y="3016250"/>
          <p14:tracePt t="54633" x="1841500" y="3028950"/>
          <p14:tracePt t="54650" x="1835150" y="3035300"/>
          <p14:tracePt t="54667" x="1835150" y="3041650"/>
          <p14:tracePt t="54703" x="1835150" y="3048000"/>
          <p14:tracePt t="54719" x="1835150" y="3054350"/>
          <p14:tracePt t="54720" x="1835150" y="3060700"/>
          <p14:tracePt t="54734" x="1847850" y="3073400"/>
          <p14:tracePt t="54751" x="1879600" y="3079750"/>
          <p14:tracePt t="54767" x="1943100" y="3092450"/>
          <p14:tracePt t="54784" x="2057400" y="3092450"/>
          <p14:tracePt t="54800" x="2209800" y="3092450"/>
          <p14:tracePt t="54817" x="2413000" y="3092450"/>
          <p14:tracePt t="54833" x="2590800" y="3092450"/>
          <p14:tracePt t="54850" x="2749550" y="3092450"/>
          <p14:tracePt t="54867" x="2901950" y="3092450"/>
          <p14:tracePt t="54884" x="3054350" y="3092450"/>
          <p14:tracePt t="54900" x="3200400" y="3092450"/>
          <p14:tracePt t="54917" x="3308350" y="3092450"/>
          <p14:tracePt t="54933" x="3422650" y="3092450"/>
          <p14:tracePt t="54951" x="3486150" y="3092450"/>
          <p14:tracePt t="54967" x="3536950" y="3092450"/>
          <p14:tracePt t="54984" x="3581400" y="3092450"/>
          <p14:tracePt t="55000" x="3632200" y="3092450"/>
          <p14:tracePt t="55017" x="3670300" y="3092450"/>
          <p14:tracePt t="55033" x="3708400" y="3092450"/>
          <p14:tracePt t="55050" x="3740150" y="3092450"/>
          <p14:tracePt t="55067" x="3752850" y="3098800"/>
          <p14:tracePt t="55084" x="3759200" y="3098800"/>
          <p14:tracePt t="55159" x="3740150" y="3098800"/>
          <p14:tracePt t="55167" x="3632200" y="3111500"/>
          <p14:tracePt t="55176" x="3575050" y="3117850"/>
          <p14:tracePt t="55183" x="3435350" y="3124200"/>
          <p14:tracePt t="55200" x="3251200" y="3124200"/>
          <p14:tracePt t="55217" x="3022600" y="3124200"/>
          <p14:tracePt t="55233" x="2755900" y="3124200"/>
          <p14:tracePt t="55251" x="2565400" y="3124200"/>
          <p14:tracePt t="55267" x="2387600" y="3124200"/>
          <p14:tracePt t="55284" x="2260600" y="3136900"/>
          <p14:tracePt t="55300" x="2139950" y="3149600"/>
          <p14:tracePt t="55317" x="2070100" y="3162300"/>
          <p14:tracePt t="55333" x="1993900" y="3168650"/>
          <p14:tracePt t="55351" x="1955800" y="3175000"/>
          <p14:tracePt t="55367" x="1930400" y="3181350"/>
          <p14:tracePt t="55384" x="1917700" y="3181350"/>
          <p14:tracePt t="55400" x="1911350" y="3181350"/>
          <p14:tracePt t="56439" x="1943100" y="3181350"/>
          <p14:tracePt t="56446" x="2019300" y="3181350"/>
          <p14:tracePt t="56454" x="2247900" y="3181350"/>
          <p14:tracePt t="56467" x="2584450" y="3181350"/>
          <p14:tracePt t="56484" x="2921000" y="3181350"/>
          <p14:tracePt t="56501" x="3263900" y="3181350"/>
          <p14:tracePt t="56518" x="3613150" y="3181350"/>
          <p14:tracePt t="56534" x="3968750" y="3155950"/>
          <p14:tracePt t="56551" x="4114800" y="3136900"/>
          <p14:tracePt t="56567" x="4241800" y="3111500"/>
          <p14:tracePt t="56583" x="4356100" y="3086100"/>
          <p14:tracePt t="56600" x="4451350" y="3060700"/>
          <p14:tracePt t="56617" x="4521200" y="3048000"/>
          <p14:tracePt t="56649" x="4578350" y="3022600"/>
          <p14:tracePt t="56650" x="4667250" y="2978150"/>
          <p14:tracePt t="56666" x="4718050" y="2959100"/>
          <p14:tracePt t="56684" x="4762500" y="2946400"/>
          <p14:tracePt t="56700" x="4794250" y="2940050"/>
          <p14:tracePt t="56717" x="4826000" y="2940050"/>
          <p14:tracePt t="56734" x="4857750" y="2927350"/>
          <p14:tracePt t="56750" x="4908550" y="2908300"/>
          <p14:tracePt t="56767" x="4946650" y="2901950"/>
          <p14:tracePt t="56783" x="5003800" y="2889250"/>
          <p14:tracePt t="56800" x="5054600" y="2870200"/>
          <p14:tracePt t="56817" x="5092700" y="2870200"/>
          <p14:tracePt t="56834" x="5143500" y="2857500"/>
          <p14:tracePt t="56850" x="5168900" y="2851150"/>
          <p14:tracePt t="56867" x="5194300" y="2844800"/>
          <p14:tracePt t="56883" x="5213350" y="2838450"/>
          <p14:tracePt t="56900" x="5245100" y="2832100"/>
          <p14:tracePt t="56917" x="5270500" y="2819400"/>
          <p14:tracePt t="56917" x="5276850" y="2813050"/>
          <p14:tracePt t="56935" x="5302250" y="2800350"/>
          <p14:tracePt t="56951" x="5321300" y="2794000"/>
          <p14:tracePt t="56967" x="5340350" y="2787650"/>
          <p14:tracePt t="56983" x="5353050" y="2781300"/>
          <p14:tracePt t="57000" x="5359400" y="2774950"/>
          <p14:tracePt t="59327" x="5391150" y="2768600"/>
          <p14:tracePt t="59332" x="5486400" y="2743200"/>
          <p14:tracePt t="59350" x="5549900" y="2736850"/>
          <p14:tracePt t="59351" x="5664200" y="2724150"/>
          <p14:tracePt t="59368" x="5765800" y="2724150"/>
          <p14:tracePt t="59384" x="5861050" y="2724150"/>
          <p14:tracePt t="59401" x="5886450" y="2724150"/>
          <p14:tracePt t="59417" x="5930900" y="2724150"/>
          <p14:tracePt t="59433" x="5988050" y="2724150"/>
          <p14:tracePt t="59450" x="6026150" y="2736850"/>
          <p14:tracePt t="59467" x="6089650" y="2743200"/>
          <p14:tracePt t="59483" x="6134100" y="2749550"/>
          <p14:tracePt t="59500" x="6210300" y="2768600"/>
          <p14:tracePt t="59516" x="6286500" y="2781300"/>
          <p14:tracePt t="59533" x="6350000" y="2781300"/>
          <p14:tracePt t="59550" x="6407150" y="2781300"/>
          <p14:tracePt t="59567" x="6413500" y="2781300"/>
          <p14:tracePt t="59583" x="6419850" y="2781300"/>
          <p14:tracePt t="59622" x="6426200" y="2781300"/>
          <p14:tracePt t="59633" x="6432550" y="2781300"/>
          <p14:tracePt t="59634" x="6438900" y="2781300"/>
          <p14:tracePt t="60567" x="6438900" y="2787650"/>
          <p14:tracePt t="60574" x="6432550" y="2800350"/>
          <p14:tracePt t="60582" x="6388100" y="2819400"/>
          <p14:tracePt t="60592" x="6330950" y="2844800"/>
          <p14:tracePt t="60601" x="6191250" y="2908300"/>
          <p14:tracePt t="60617" x="6089650" y="2952750"/>
          <p14:tracePt t="60634" x="5797550" y="3105150"/>
          <p14:tracePt t="60650" x="5461000" y="3333750"/>
          <p14:tracePt t="60666" x="5295900" y="3448050"/>
          <p14:tracePt t="60683" x="5118100" y="3600450"/>
          <p14:tracePt t="60700" x="4889500" y="3771900"/>
          <p14:tracePt t="60716" x="4699000" y="3962400"/>
          <p14:tracePt t="60733" x="4527550" y="4191000"/>
          <p14:tracePt t="60749" x="4318000" y="4464050"/>
          <p14:tracePt t="60766" x="4260850" y="4552950"/>
          <p14:tracePt t="60783" x="4216400" y="4622800"/>
          <p14:tracePt t="60800" x="4210050" y="4648200"/>
          <p14:tracePt t="60816" x="4197350" y="4660900"/>
          <p14:tracePt t="60834" x="4197350" y="4667250"/>
          <p14:tracePt t="60974" x="4191000" y="4660900"/>
          <p14:tracePt t="60974" x="4184650" y="4648200"/>
          <p14:tracePt t="60983" x="4178300" y="4629150"/>
          <p14:tracePt t="61000" x="4178300" y="4603750"/>
          <p14:tracePt t="61001" x="4171950" y="4540250"/>
          <p14:tracePt t="61017" x="4171950" y="4451350"/>
          <p14:tracePt t="61033" x="4171950" y="4368800"/>
          <p14:tracePt t="61050" x="4171950" y="4311650"/>
          <p14:tracePt t="61067" x="4171950" y="4267200"/>
          <p14:tracePt t="61083" x="4171950" y="4254500"/>
          <p14:tracePt t="61150" x="4171950" y="4248150"/>
          <p14:tracePt t="61151" x="4159250" y="4260850"/>
          <p14:tracePt t="61166" x="4146550" y="4298950"/>
          <p14:tracePt t="61167" x="4121150" y="4413250"/>
          <p14:tracePt t="61183" x="4095750" y="4502150"/>
          <p14:tracePt t="61200" x="4083050" y="4578350"/>
          <p14:tracePt t="61217" x="4083050" y="4610100"/>
          <p14:tracePt t="61233" x="4076700" y="4616450"/>
          <p14:tracePt t="61302" x="4076700" y="4622800"/>
          <p14:tracePt t="61318" x="4083050" y="4622800"/>
          <p14:tracePt t="61319" x="4089400" y="4622800"/>
          <p14:tracePt t="61333" x="4108450" y="4559300"/>
          <p14:tracePt t="61351" x="4114800" y="4502150"/>
          <p14:tracePt t="61366" x="4114800" y="4457700"/>
          <p14:tracePt t="61384" x="4114800" y="4445000"/>
          <p14:tracePt t="61422" x="4114800" y="4438650"/>
          <p14:tracePt t="61470" x="4114800" y="4445000"/>
          <p14:tracePt t="61479" x="4114800" y="4470400"/>
          <p14:tracePt t="61485" x="4114800" y="4508500"/>
          <p14:tracePt t="61500" x="4114800" y="4552950"/>
          <p14:tracePt t="61502" x="4114800" y="4603750"/>
          <p14:tracePt t="61517" x="4114800" y="4660900"/>
          <p14:tracePt t="61533" x="4114800" y="4679950"/>
          <p14:tracePt t="61551" x="4114800" y="4686300"/>
          <p14:tracePt t="61638" x="4114800" y="4673600"/>
          <p14:tracePt t="61646" x="4114800" y="4641850"/>
          <p14:tracePt t="61654" x="4108450" y="4622800"/>
          <p14:tracePt t="61666" x="4108450" y="4603750"/>
          <p14:tracePt t="61670" x="4108450" y="4572000"/>
          <p14:tracePt t="61683" x="4108450" y="4546600"/>
          <p14:tracePt t="61700" x="4108450" y="4527550"/>
          <p14:tracePt t="61717" x="4108450" y="4521200"/>
          <p14:tracePt t="61733" x="4108450" y="4514850"/>
          <p14:tracePt t="62454" x="4102100" y="4521200"/>
          <p14:tracePt t="62462" x="4102100" y="4540250"/>
          <p14:tracePt t="62467" x="4102100" y="4578350"/>
          <p14:tracePt t="62483" x="4095750" y="4641850"/>
          <p14:tracePt t="62501" x="4095750" y="4705350"/>
          <p14:tracePt t="62517" x="4083050" y="4762500"/>
          <p14:tracePt t="62534" x="4076700" y="4775200"/>
          <p14:tracePt t="62550" x="4076700" y="4781550"/>
          <p14:tracePt t="62718" x="4076700" y="4794250"/>
          <p14:tracePt t="62726" x="4089400" y="4813300"/>
          <p14:tracePt t="62731" x="4102100" y="4826000"/>
          <p14:tracePt t="62742" x="4171950" y="4870450"/>
          <p14:tracePt t="62750" x="4260850" y="4914900"/>
          <p14:tracePt t="62767" x="4324350" y="4946650"/>
          <p14:tracePt t="62783" x="4362450" y="4965700"/>
          <p14:tracePt t="62800" x="4375150" y="4965700"/>
          <p14:tracePt t="62870" x="4375150" y="4972050"/>
          <p14:tracePt t="63014" x="4387850" y="4972050"/>
          <p14:tracePt t="63022" x="4413250" y="4972050"/>
          <p14:tracePt t="63028" x="4457700" y="4965700"/>
          <p14:tracePt t="63033" x="4572000" y="4940300"/>
          <p14:tracePt t="63050" x="4743450" y="4914900"/>
          <p14:tracePt t="63067" x="5035550" y="4845050"/>
          <p14:tracePt t="63083" x="5378450" y="4775200"/>
          <p14:tracePt t="63100" x="5753100" y="4724400"/>
          <p14:tracePt t="63116" x="6051550" y="4686300"/>
          <p14:tracePt t="63133" x="6286500" y="4673600"/>
          <p14:tracePt t="63151" x="6350000" y="4673600"/>
          <p14:tracePt t="63167" x="6362700" y="4673600"/>
          <p14:tracePt t="63270" x="6369050" y="4667250"/>
          <p14:tracePt t="63470" x="6362700" y="4667250"/>
          <p14:tracePt t="63478" x="6311900" y="4679950"/>
          <p14:tracePt t="63486" x="6184900" y="4705350"/>
          <p14:tracePt t="63501" x="6019800" y="4737100"/>
          <p14:tracePt t="63516" x="5835650" y="4762500"/>
          <p14:tracePt t="63516" x="5765800" y="4768850"/>
          <p14:tracePt t="63534" x="5619750" y="4775200"/>
          <p14:tracePt t="63551" x="5511800" y="4775200"/>
          <p14:tracePt t="63566" x="5429250" y="4775200"/>
          <p14:tracePt t="63583" x="5365750" y="4775200"/>
          <p14:tracePt t="63600" x="5346700" y="4775200"/>
          <p14:tracePt t="63616" x="5334000" y="4775200"/>
          <p14:tracePt t="63633" x="5321300" y="4775200"/>
          <p14:tracePt t="63650" x="5314950" y="4775200"/>
          <p14:tracePt t="63666" x="5308600" y="4775200"/>
          <p14:tracePt t="63683" x="5302250" y="4775200"/>
          <p14:tracePt t="63700" x="5289550" y="4775200"/>
          <p14:tracePt t="63716" x="5264150" y="4775200"/>
          <p14:tracePt t="63733" x="5219700" y="4768850"/>
          <p14:tracePt t="63750" x="5187950" y="4756150"/>
          <p14:tracePt t="63767" x="5162550" y="4749800"/>
          <p14:tracePt t="63783" x="5137150" y="4743450"/>
          <p14:tracePt t="63800" x="5124450" y="4730750"/>
          <p14:tracePt t="63816" x="5118100" y="4730750"/>
          <p14:tracePt t="63833" x="5111750" y="4724400"/>
          <p14:tracePt t="63849" x="5105400" y="4724400"/>
          <p14:tracePt t="63866" x="5105400" y="4718050"/>
          <p14:tracePt t="63883" x="5099050" y="4711700"/>
          <p14:tracePt t="63899" x="5092700" y="4711700"/>
          <p14:tracePt t="63916" x="5086350" y="4705350"/>
          <p14:tracePt t="63966" x="5080000" y="4699000"/>
          <p14:tracePt t="63974" x="5080000" y="4692650"/>
          <p14:tracePt t="63998" x="5080000" y="4686300"/>
          <p14:tracePt t="64014" x="5080000" y="4679950"/>
          <p14:tracePt t="64018" x="5080000" y="4673600"/>
          <p14:tracePt t="64054" x="5080000" y="4667250"/>
          <p14:tracePt t="64078" x="5080000" y="4660900"/>
          <p14:tracePt t="64094" x="5080000" y="4654550"/>
          <p14:tracePt t="64102" x="5080000" y="4648200"/>
          <p14:tracePt t="64110" x="5080000" y="4641850"/>
          <p14:tracePt t="64117" x="5086350" y="4629150"/>
          <p14:tracePt t="64133" x="5086350" y="4603750"/>
          <p14:tracePt t="64151" x="5099050" y="4584700"/>
          <p14:tracePt t="64166" x="5105400" y="4552950"/>
          <p14:tracePt t="64199" x="5111750" y="4527550"/>
          <p14:tracePt t="64200" x="5111750" y="4514850"/>
          <p14:tracePt t="64246" x="5111750" y="4508500"/>
          <p14:tracePt t="64258" x="5111750" y="4502150"/>
          <p14:tracePt t="64259" x="5118100" y="4502150"/>
          <p14:tracePt t="64266" x="5118100" y="4489450"/>
          <p14:tracePt t="64283" x="5118100" y="4464050"/>
          <p14:tracePt t="64300" x="5130800" y="4451350"/>
          <p14:tracePt t="64317" x="5143500" y="4438650"/>
          <p14:tracePt t="64333" x="5162550" y="4419600"/>
          <p14:tracePt t="64350" x="5181600" y="4400550"/>
          <p14:tracePt t="64366" x="5200650" y="4394200"/>
          <p14:tracePt t="64384" x="5213350" y="4387850"/>
          <p14:tracePt t="64400" x="5226050" y="4387850"/>
          <p14:tracePt t="64417" x="5232400" y="4387850"/>
          <p14:tracePt t="64433" x="5238750" y="4387850"/>
          <p14:tracePt t="64470" x="5245100" y="4387850"/>
          <p14:tracePt t="64486" x="5251450" y="4387850"/>
          <p14:tracePt t="64518" x="5257800" y="4387850"/>
          <p14:tracePt t="64534" x="5264150" y="4387850"/>
          <p14:tracePt t="64550" x="5270500" y="4387850"/>
          <p14:tracePt t="64551" x="5283200" y="4400550"/>
          <p14:tracePt t="64566" x="5295900" y="4425950"/>
          <p14:tracePt t="64583" x="5308600" y="4451350"/>
          <p14:tracePt t="64600" x="5321300" y="4476750"/>
          <p14:tracePt t="64617" x="5340350" y="4508500"/>
          <p14:tracePt t="64633" x="5353050" y="4527550"/>
          <p14:tracePt t="64650" x="5353050" y="4546600"/>
          <p14:tracePt t="64666" x="5359400" y="4552950"/>
          <p14:tracePt t="64683" x="5359400" y="4565650"/>
          <p14:tracePt t="64699" x="5365750" y="4578350"/>
          <p14:tracePt t="64734" x="5365750" y="4584700"/>
          <p14:tracePt t="65046" x="5365750" y="4591050"/>
          <p14:tracePt t="65054" x="5359400" y="4597400"/>
          <p14:tracePt t="65068" x="5353050" y="4597400"/>
          <p14:tracePt t="65070" x="5321300" y="4603750"/>
          <p14:tracePt t="65083" x="5238750" y="4622800"/>
          <p14:tracePt t="65100" x="5162550" y="4635500"/>
          <p14:tracePt t="65116" x="5048250" y="4648200"/>
          <p14:tracePt t="65133" x="4864100" y="4654550"/>
          <p14:tracePt t="65166" x="4756150" y="4654550"/>
          <p14:tracePt t="65167" x="4654550" y="4667250"/>
          <p14:tracePt t="65183" x="4559300" y="4686300"/>
          <p14:tracePt t="65200" x="4470400" y="4692650"/>
          <p14:tracePt t="65217" x="4400550" y="4705350"/>
          <p14:tracePt t="65233" x="4337050" y="4718050"/>
          <p14:tracePt t="65250" x="4267200" y="4724400"/>
          <p14:tracePt t="65266" x="4222750" y="4737100"/>
          <p14:tracePt t="65283" x="4210050" y="4737100"/>
          <p14:tracePt t="65299" x="4203700" y="4737100"/>
          <p14:tracePt t="65317" x="4197350" y="4737100"/>
          <p14:tracePt t="65566" x="4197350" y="4743450"/>
          <p14:tracePt t="65569" x="4203700" y="4756150"/>
          <p14:tracePt t="65584" x="4210050" y="4762500"/>
          <p14:tracePt t="65585" x="4235450" y="4787900"/>
          <p14:tracePt t="65600" x="4254500" y="4806950"/>
          <p14:tracePt t="65616" x="4273550" y="4845050"/>
          <p14:tracePt t="65633" x="4286250" y="4864100"/>
          <p14:tracePt t="65649" x="4298950" y="4895850"/>
          <p14:tracePt t="65666" x="4305300" y="4908550"/>
          <p14:tracePt t="65683" x="4311650" y="4921250"/>
          <p14:tracePt t="65699" x="4324350" y="4933950"/>
          <p14:tracePt t="65734" x="4330700" y="4940300"/>
          <p14:tracePt t="65766" x="4343400" y="4946650"/>
          <p14:tracePt t="65782" x="4349750" y="4953000"/>
          <p14:tracePt t="65790" x="4356100" y="4953000"/>
          <p14:tracePt t="65798" x="4368800" y="4959350"/>
          <p14:tracePt t="65816" x="4381500" y="4972050"/>
          <p14:tracePt t="65817" x="4413250" y="4991100"/>
          <p14:tracePt t="65833" x="4438650" y="5003800"/>
          <p14:tracePt t="65850" x="4470400" y="5029200"/>
          <p14:tracePt t="65867" x="4508500" y="5041900"/>
          <p14:tracePt t="65883" x="4546600" y="5054600"/>
          <p14:tracePt t="65915" x="4584700" y="5067300"/>
          <p14:tracePt t="65916" x="4603750" y="5073650"/>
          <p14:tracePt t="65932" x="4629150" y="5073650"/>
          <p14:tracePt t="65950" x="4635500" y="5073650"/>
          <p14:tracePt t="66760" x="0" y="0"/>
        </p14:tracePtLst>
        <p14:tracePtLst>
          <p14:tracePt t="70398" x="4635500" y="5073650"/>
          <p14:tracePt t="70559" x="4641850" y="5060950"/>
          <p14:tracePt t="70567" x="4667250" y="4978400"/>
          <p14:tracePt t="70576" x="4679950" y="4940300"/>
          <p14:tracePt t="70591" x="4711700" y="4876800"/>
          <p14:tracePt t="70606" x="4743450" y="4826000"/>
          <p14:tracePt t="70623" x="4794250" y="4749800"/>
          <p14:tracePt t="70638" x="4838700" y="4699000"/>
          <p14:tracePt t="70655" x="4876800" y="4667250"/>
          <p14:tracePt t="70671" x="4914900" y="4629150"/>
          <p14:tracePt t="70686" x="4927600" y="4616450"/>
          <p14:tracePt t="70702" x="4965700" y="4591050"/>
          <p14:tracePt t="70717" x="5003800" y="4559300"/>
          <p14:tracePt t="70734" x="5060950" y="4502150"/>
          <p14:tracePt t="70734" x="5080000" y="4483100"/>
          <p14:tracePt t="70751" x="5124450" y="4451350"/>
          <p14:tracePt t="70767" x="5143500" y="4445000"/>
          <p14:tracePt t="70784" x="5149850" y="4445000"/>
          <p14:tracePt t="70800" x="5156200" y="4438650"/>
          <p14:tracePt t="70817" x="5162550" y="4438650"/>
          <p14:tracePt t="70833" x="5168900" y="4438650"/>
          <p14:tracePt t="70850" x="5181600" y="4432300"/>
          <p14:tracePt t="70867" x="5194300" y="4432300"/>
          <p14:tracePt t="70902" x="5200650" y="4432300"/>
          <p14:tracePt t="70926" x="5213350" y="4432300"/>
          <p14:tracePt t="70936" x="5226050" y="4432300"/>
          <p14:tracePt t="70951" x="5238750" y="4438650"/>
          <p14:tracePt t="70951" x="5245100" y="4445000"/>
          <p14:tracePt t="70967" x="5257800" y="4451350"/>
          <p14:tracePt t="70984" x="5270500" y="4464050"/>
          <p14:tracePt t="71000" x="5283200" y="4470400"/>
          <p14:tracePt t="71017" x="5302250" y="4489450"/>
          <p14:tracePt t="71033" x="5327650" y="4527550"/>
          <p14:tracePt t="71049" x="5353050" y="4572000"/>
          <p14:tracePt t="71066" x="5378450" y="4603750"/>
          <p14:tracePt t="71083" x="5397500" y="4635500"/>
          <p14:tracePt t="71100" x="5403850" y="4648200"/>
          <p14:tracePt t="71117" x="5410200" y="4654550"/>
          <p14:tracePt t="71271" x="5422900" y="4641850"/>
          <p14:tracePt t="71278" x="5435600" y="4603750"/>
          <p14:tracePt t="71293" x="5454650" y="4565650"/>
          <p14:tracePt t="71294" x="5461000" y="4546600"/>
          <p14:tracePt t="71300" x="5492750" y="4470400"/>
          <p14:tracePt t="71317" x="5530850" y="4406900"/>
          <p14:tracePt t="71334" x="5549900" y="4381500"/>
          <p14:tracePt t="71351" x="5556250" y="4375150"/>
          <p14:tracePt t="71414" x="5562600" y="4368800"/>
          <p14:tracePt t="71447" x="5575300" y="4368800"/>
          <p14:tracePt t="71454" x="5581650" y="4368800"/>
          <p14:tracePt t="71471" x="5594350" y="4368800"/>
          <p14:tracePt t="71483" x="5607050" y="4368800"/>
          <p14:tracePt t="71484" x="5619750" y="4368800"/>
          <p14:tracePt t="71501" x="5632450" y="4368800"/>
          <p14:tracePt t="71517" x="5657850" y="4368800"/>
          <p14:tracePt t="71534" x="5683250" y="4387850"/>
          <p14:tracePt t="71551" x="5702300" y="4394200"/>
          <p14:tracePt t="71567" x="5708650" y="4400550"/>
          <p14:tracePt t="71584" x="5727700" y="4419600"/>
          <p14:tracePt t="71601" x="5740400" y="4438650"/>
          <p14:tracePt t="71617" x="5759450" y="4470400"/>
          <p14:tracePt t="71634" x="5772150" y="4502150"/>
          <p14:tracePt t="71650" x="5784850" y="4533900"/>
          <p14:tracePt t="71667" x="5797550" y="4559300"/>
          <p14:tracePt t="71683" x="5803900" y="4559300"/>
          <p14:tracePt t="71783" x="5803900" y="4565650"/>
          <p14:tracePt t="71791" x="5816600" y="4552950"/>
          <p14:tracePt t="71794" x="5854700" y="4514850"/>
          <p14:tracePt t="71800" x="5905500" y="4425950"/>
          <p14:tracePt t="71817" x="5956300" y="4368800"/>
          <p14:tracePt t="71834" x="5975350" y="4349750"/>
          <p14:tracePt t="71959" x="5981700" y="4349750"/>
          <p14:tracePt t="71966" x="5994400" y="4349750"/>
          <p14:tracePt t="71967" x="6000750" y="4356100"/>
          <p14:tracePt t="71984" x="6013450" y="4375150"/>
          <p14:tracePt t="71990" x="6045200" y="4400550"/>
          <p14:tracePt t="72000" x="6076950" y="4438650"/>
          <p14:tracePt t="72017" x="6108700" y="4476750"/>
          <p14:tracePt t="72034" x="6121400" y="4495800"/>
          <p14:tracePt t="72094" x="6127750" y="4495800"/>
          <p14:tracePt t="72103" x="6127750" y="4502150"/>
          <p14:tracePt t="72110" x="6134100" y="4508500"/>
          <p14:tracePt t="72134" x="6134100" y="4514850"/>
          <p14:tracePt t="72215" x="6140450" y="4514850"/>
          <p14:tracePt t="72223" x="6153150" y="4514850"/>
          <p14:tracePt t="72233" x="6159500" y="4514850"/>
          <p14:tracePt t="72234" x="6172200" y="4508500"/>
          <p14:tracePt t="72250" x="6229350" y="4445000"/>
          <p14:tracePt t="72267" x="6235700" y="4445000"/>
          <p14:tracePt t="72406" x="6248400" y="4457700"/>
          <p14:tracePt t="72414" x="6267450" y="4489450"/>
          <p14:tracePt t="72421" x="6286500" y="4521200"/>
          <p14:tracePt t="72433" x="6305550" y="4559300"/>
          <p14:tracePt t="72434" x="6350000" y="4635500"/>
          <p14:tracePt t="72450" x="6375400" y="4699000"/>
          <p14:tracePt t="72467" x="6400800" y="4730750"/>
          <p14:tracePt t="72483" x="6400800" y="4743450"/>
          <p14:tracePt t="72591" x="6407150" y="4749800"/>
          <p14:tracePt t="72598" x="6413500" y="4749800"/>
          <p14:tracePt t="72606" x="6438900" y="4730750"/>
          <p14:tracePt t="72614" x="6464300" y="4699000"/>
          <p14:tracePt t="72619" x="6515100" y="4597400"/>
          <p14:tracePt t="72633" x="6578600" y="4502150"/>
          <p14:tracePt t="72650" x="6629400" y="4438650"/>
          <p14:tracePt t="72667" x="6654800" y="4419600"/>
          <p14:tracePt t="72683" x="6667500" y="4400550"/>
          <p14:tracePt t="72700" x="6680200" y="4394200"/>
          <p14:tracePt t="72743" x="6686550" y="4394200"/>
          <p14:tracePt t="72775" x="6692900" y="4394200"/>
          <p14:tracePt t="72783" x="6711950" y="4400550"/>
          <p14:tracePt t="72793" x="6731000" y="4419600"/>
          <p14:tracePt t="72800" x="6762750" y="4445000"/>
          <p14:tracePt t="72817" x="6788150" y="4483100"/>
          <p14:tracePt t="72834" x="6800850" y="4502150"/>
          <p14:tracePt t="72851" x="6800850" y="4508500"/>
          <p14:tracePt t="72935" x="6813550" y="4508500"/>
          <p14:tracePt t="72944" x="6826250" y="4502150"/>
          <p14:tracePt t="72949" x="6858000" y="4483100"/>
          <p14:tracePt t="72967" x="6883400" y="4457700"/>
          <p14:tracePt t="72968" x="6908800" y="4438650"/>
          <p14:tracePt t="73054" x="6915150" y="4438650"/>
          <p14:tracePt t="73076" x="6927850" y="4438650"/>
          <p14:tracePt t="73086" x="6934200" y="4445000"/>
          <p14:tracePt t="73087" x="6946900" y="4445000"/>
          <p14:tracePt t="73100" x="6978650" y="4476750"/>
          <p14:tracePt t="73117" x="7004050" y="4508500"/>
          <p14:tracePt t="73133" x="7042150" y="4552950"/>
          <p14:tracePt t="73151" x="7061200" y="4578350"/>
          <p14:tracePt t="73167" x="7067550" y="4584700"/>
          <p14:tracePt t="73271" x="7080250" y="4578350"/>
          <p14:tracePt t="73278" x="7105650" y="4565650"/>
          <p14:tracePt t="73286" x="7137400" y="4540250"/>
          <p14:tracePt t="73287" x="7181850" y="4508500"/>
          <p14:tracePt t="73300" x="7264400" y="4438650"/>
          <p14:tracePt t="73317" x="7346950" y="4387850"/>
          <p14:tracePt t="73333" x="7416800" y="4349750"/>
          <p14:tracePt t="73351" x="7454900" y="4324350"/>
          <p14:tracePt t="73367" x="7486650" y="4324350"/>
          <p14:tracePt t="73384" x="7512050" y="4311650"/>
          <p14:tracePt t="73400" x="7524750" y="4311650"/>
          <p14:tracePt t="73503" x="7531100" y="4311650"/>
          <p14:tracePt t="73527" x="7537450" y="4311650"/>
          <p14:tracePt t="73543" x="7543800" y="4311650"/>
          <p14:tracePt t="73872" x="7550150" y="4311650"/>
          <p14:tracePt t="73879" x="7550150" y="4324350"/>
          <p14:tracePt t="73887" x="7556500" y="4337050"/>
          <p14:tracePt t="73895" x="7556500" y="4343400"/>
          <p14:tracePt t="73901" x="7556500" y="4349750"/>
          <p14:tracePt t="73991" x="7556500" y="4356100"/>
          <p14:tracePt t="73999" x="7550150" y="4368800"/>
          <p14:tracePt t="74010" x="7537450" y="4375150"/>
          <p14:tracePt t="74018" x="7499350" y="4387850"/>
          <p14:tracePt t="74034" x="7423150" y="4406900"/>
          <p14:tracePt t="74051" x="7334250" y="4419600"/>
          <p14:tracePt t="74068" x="7239000" y="4425950"/>
          <p14:tracePt t="74085" x="7137400" y="4432300"/>
          <p14:tracePt t="74101" x="7067550" y="4432300"/>
          <p14:tracePt t="74118" x="7016750" y="4432300"/>
          <p14:tracePt t="74134" x="6985000" y="4432300"/>
          <p14:tracePt t="74150" x="6953250" y="4432300"/>
          <p14:tracePt t="74168" x="6921500" y="4432300"/>
          <p14:tracePt t="74184" x="6889750" y="4432300"/>
          <p14:tracePt t="74201" x="6845300" y="4445000"/>
          <p14:tracePt t="74218" x="6775450" y="4476750"/>
          <p14:tracePt t="74234" x="6705600" y="4483100"/>
          <p14:tracePt t="74251" x="6661150" y="4483100"/>
          <p14:tracePt t="74268" x="6584950" y="4483100"/>
          <p14:tracePt t="74284" x="6515100" y="4495800"/>
          <p14:tracePt t="74319" x="6477000" y="4508500"/>
          <p14:tracePt t="74320" x="6464300" y="4514850"/>
          <p14:tracePt t="74334" x="6388100" y="4540250"/>
          <p14:tracePt t="74352" x="6299200" y="4578350"/>
          <p14:tracePt t="74368" x="6261100" y="4591050"/>
          <p14:tracePt t="74385" x="6172200" y="4629150"/>
          <p14:tracePt t="74401" x="6153150" y="4641850"/>
          <p14:tracePt t="74439" x="6146800" y="4648200"/>
          <p14:tracePt t="74440" x="6121400" y="4673600"/>
          <p14:tracePt t="74451" x="6089650" y="4705350"/>
          <p14:tracePt t="74468" x="6070600" y="4730750"/>
          <p14:tracePt t="74484" x="6064250" y="4762500"/>
          <p14:tracePt t="74502" x="6064250" y="4781550"/>
          <p14:tracePt t="74591" x="6108700" y="4781550"/>
          <p14:tracePt t="74599" x="6153150" y="4775200"/>
          <p14:tracePt t="74601" x="6223000" y="4756150"/>
          <p14:tracePt t="74618" x="6350000" y="4705350"/>
          <p14:tracePt t="74634" x="6477000" y="4635500"/>
          <p14:tracePt t="74651" x="6553200" y="4591050"/>
          <p14:tracePt t="74668" x="6565900" y="4578350"/>
          <p14:tracePt t="74727" x="6572250" y="4578350"/>
          <p14:tracePt t="74759" x="6565900" y="4578350"/>
          <p14:tracePt t="74767" x="6515100" y="4559300"/>
          <p14:tracePt t="74767" x="6356350" y="4527550"/>
          <p14:tracePt t="74784" x="6159500" y="4464050"/>
          <p14:tracePt t="74801" x="5956300" y="4425950"/>
          <p14:tracePt t="74818" x="5918200" y="4413250"/>
          <p14:tracePt t="74975" x="5930900" y="4425950"/>
          <p14:tracePt t="74983" x="5949950" y="4425950"/>
          <p14:tracePt t="74994" x="5981700" y="4432300"/>
          <p14:tracePt t="75001" x="6064250" y="4438650"/>
          <p14:tracePt t="75018" x="6159500" y="4438650"/>
          <p14:tracePt t="75035" x="6261100" y="4425950"/>
          <p14:tracePt t="75051" x="6337300" y="4387850"/>
          <p14:tracePt t="75068" x="6375400" y="4368800"/>
          <p14:tracePt t="75084" x="6388100" y="4362450"/>
          <p14:tracePt t="75101" x="6394450" y="4349750"/>
          <p14:tracePt t="75117" x="6400800" y="4330700"/>
          <p14:tracePt t="75216" x="6375400" y="4324350"/>
          <p14:tracePt t="75223" x="6330950" y="4324350"/>
          <p14:tracePt t="75227" x="6280150" y="4324350"/>
          <p14:tracePt t="75234" x="6165850" y="4324350"/>
          <p14:tracePt t="75251" x="6159500" y="4324350"/>
          <p14:tracePt t="75268" x="6140450" y="4324350"/>
          <p14:tracePt t="75284" x="6121400" y="4330700"/>
          <p14:tracePt t="75391" x="6134100" y="4330700"/>
          <p14:tracePt t="75399" x="6153150" y="4330700"/>
          <p14:tracePt t="75439" x="6178550" y="4330700"/>
          <p14:tracePt t="75448" x="6216650" y="4330700"/>
          <p14:tracePt t="75455" x="6280150" y="4330700"/>
          <p14:tracePt t="75468" x="6305550" y="4330700"/>
          <p14:tracePt t="75591" x="6280150" y="4330700"/>
          <p14:tracePt t="75599" x="6229350" y="4330700"/>
          <p14:tracePt t="75607" x="6165850" y="4330700"/>
          <p14:tracePt t="75615" x="6146800" y="4330700"/>
          <p14:tracePt t="75634" x="6134100" y="4330700"/>
          <p14:tracePt t="75635" x="5994400" y="4318000"/>
          <p14:tracePt t="75651" x="5886450" y="4305300"/>
          <p14:tracePt t="75668" x="5854700" y="4305300"/>
          <p14:tracePt t="75775" x="5861050" y="4305300"/>
          <p14:tracePt t="75783" x="5924550" y="4324350"/>
          <p14:tracePt t="75801" x="5962650" y="4330700"/>
          <p14:tracePt t="75802" x="6064250" y="4356100"/>
          <p14:tracePt t="75818" x="6083300" y="4362450"/>
          <p14:tracePt t="75919" x="6083300" y="4368800"/>
          <p14:tracePt t="75927" x="6083300" y="4375150"/>
          <p14:tracePt t="75959" x="6070600" y="4387850"/>
          <p14:tracePt t="75968" x="6038850" y="4406900"/>
          <p14:tracePt t="75975" x="5988050" y="4432300"/>
          <p14:tracePt t="75986" x="5911850" y="4451350"/>
          <p14:tracePt t="76001" x="5892800" y="4457700"/>
          <p14:tracePt t="76018" x="5873750" y="4457700"/>
          <p14:tracePt t="76055" x="5867400" y="4464050"/>
          <p14:tracePt t="76279" x="5867400" y="4489450"/>
          <p14:tracePt t="76284" x="5867400" y="4514850"/>
          <p14:tracePt t="76302" x="5867400" y="4610100"/>
          <p14:tracePt t="76303" x="5867400" y="4667250"/>
          <p14:tracePt t="76318" x="5867400" y="4819650"/>
          <p14:tracePt t="76334" x="5867400" y="5022850"/>
          <p14:tracePt t="76352" x="5873750" y="5149850"/>
          <p14:tracePt t="76368" x="5892800" y="5238750"/>
          <p14:tracePt t="76385" x="5899150" y="5251450"/>
          <p14:tracePt t="76401" x="5918200" y="5295900"/>
          <p14:tracePt t="76418" x="5937250" y="5314950"/>
          <p14:tracePt t="76434" x="5969000" y="5346700"/>
          <p14:tracePt t="76451" x="6007100" y="5365750"/>
          <p14:tracePt t="76468" x="6051550" y="5391150"/>
          <p14:tracePt t="76484" x="6121400" y="5422900"/>
          <p14:tracePt t="76501" x="6191250" y="5435600"/>
          <p14:tracePt t="76518" x="6292850" y="5467350"/>
          <p14:tracePt t="76534" x="6451600" y="5480050"/>
          <p14:tracePt t="76552" x="6559550" y="5480050"/>
          <p14:tracePt t="76568" x="6604000" y="5461000"/>
          <p14:tracePt t="76585" x="6731000" y="5391150"/>
          <p14:tracePt t="76601" x="6845300" y="5289550"/>
          <p14:tracePt t="76618" x="6940550" y="5168900"/>
          <p14:tracePt t="76634" x="6959600" y="5130800"/>
          <p14:tracePt t="76651" x="6965950" y="5111750"/>
          <p14:tracePt t="76667" x="6965950" y="5086350"/>
          <p14:tracePt t="76685" x="6946900" y="5041900"/>
          <p14:tracePt t="76701" x="6896100" y="4978400"/>
          <p14:tracePt t="76718" x="6775450" y="4883150"/>
          <p14:tracePt t="76734" x="6445250" y="4718050"/>
          <p14:tracePt t="76752" x="6210300" y="4648200"/>
          <p14:tracePt t="76768" x="5861050" y="4559300"/>
          <p14:tracePt t="76785" x="5702300" y="4527550"/>
          <p14:tracePt t="76801" x="5480050" y="4502150"/>
          <p14:tracePt t="76818" x="5372100" y="4489450"/>
          <p14:tracePt t="76834" x="5276850" y="4502150"/>
          <p14:tracePt t="76851" x="5187950" y="4540250"/>
          <p14:tracePt t="76868" x="5099050" y="4584700"/>
          <p14:tracePt t="76885" x="5010150" y="4641850"/>
          <p14:tracePt t="76901" x="4914900" y="4718050"/>
          <p14:tracePt t="76918" x="4819650" y="4806950"/>
          <p14:tracePt t="76934" x="4768850" y="4864100"/>
          <p14:tracePt t="76951" x="4711700" y="4978400"/>
          <p14:tracePt t="76968" x="4686300" y="5086350"/>
          <p14:tracePt t="76985" x="4679950" y="5143500"/>
          <p14:tracePt t="77047" x="4699000" y="5175250"/>
          <p14:tracePt t="77063" x="4737100" y="5207000"/>
          <p14:tracePt t="77071" x="4775200" y="5251450"/>
          <p14:tracePt t="77084" x="4832350" y="5302250"/>
          <p14:tracePt t="77085" x="4946650" y="5378450"/>
          <p14:tracePt t="77101" x="5092700" y="5461000"/>
          <p14:tracePt t="77118" x="5264150" y="5530850"/>
          <p14:tracePt t="77134" x="5632450" y="5657850"/>
          <p14:tracePt t="77152" x="5911850" y="5734050"/>
          <p14:tracePt t="77168" x="6184900" y="5778500"/>
          <p14:tracePt t="77184" x="6426200" y="5797550"/>
          <p14:tracePt t="77201" x="6610350" y="5797550"/>
          <p14:tracePt t="77218" x="6781800" y="5772150"/>
          <p14:tracePt t="77234" x="6915150" y="5715000"/>
          <p14:tracePt t="77251" x="7035800" y="5638800"/>
          <p14:tracePt t="77268" x="7124700" y="5556250"/>
          <p14:tracePt t="77284" x="7207250" y="5473700"/>
          <p14:tracePt t="77301" x="7264400" y="5416550"/>
          <p14:tracePt t="77318" x="7308850" y="5359400"/>
          <p14:tracePt t="77334" x="7346950" y="5289550"/>
          <p14:tracePt t="77352" x="7359650" y="5232400"/>
          <p14:tracePt t="77368" x="7366000" y="5187950"/>
          <p14:tracePt t="77384" x="7366000" y="5168900"/>
          <p14:tracePt t="77401" x="7340600" y="5111750"/>
          <p14:tracePt t="77418" x="7264400" y="5022850"/>
          <p14:tracePt t="77434" x="7150100" y="4940300"/>
          <p14:tracePt t="77451" x="7073900" y="4889500"/>
          <p14:tracePt t="77467" x="6991350" y="4864100"/>
          <p14:tracePt t="77484" x="6807200" y="4787900"/>
          <p14:tracePt t="77501" x="6794500" y="4787900"/>
          <p14:tracePt t="77518" x="6648450" y="4768850"/>
          <p14:tracePt t="77534" x="6445250" y="4756150"/>
          <p14:tracePt t="77552" x="6343650" y="4756150"/>
          <p14:tracePt t="77568" x="6229350" y="4787900"/>
          <p14:tracePt t="77584" x="6223000" y="4794250"/>
          <p14:tracePt t="77631" x="6153150" y="4826000"/>
          <p14:tracePt t="77633" x="6096000" y="4857750"/>
          <p14:tracePt t="77643" x="6032500" y="4889500"/>
          <p14:tracePt t="77651" x="5918200" y="4972050"/>
          <p14:tracePt t="77667" x="5861050" y="5029200"/>
          <p14:tracePt t="77684" x="5822950" y="5073650"/>
          <p14:tracePt t="77701" x="5791200" y="5130800"/>
          <p14:tracePt t="77717" x="5778500" y="5181600"/>
          <p14:tracePt t="77734" x="5753100" y="5283200"/>
          <p14:tracePt t="77752" x="5727700" y="5365750"/>
          <p14:tracePt t="77768" x="5702300" y="5486400"/>
          <p14:tracePt t="77784" x="5702300" y="5619750"/>
          <p14:tracePt t="77801" x="5702300" y="5715000"/>
          <p14:tracePt t="77817" x="5702300" y="5778500"/>
          <p14:tracePt t="77835" x="5740400" y="5829300"/>
          <p14:tracePt t="77851" x="5803900" y="5886450"/>
          <p14:tracePt t="77868" x="5911850" y="5943600"/>
          <p14:tracePt t="77884" x="6121400" y="5994400"/>
          <p14:tracePt t="77901" x="6489700" y="6051550"/>
          <p14:tracePt t="77917" x="6877050" y="6076950"/>
          <p14:tracePt t="77934" x="7416800" y="6064250"/>
          <p14:tracePt t="77951" x="7683500" y="5975350"/>
          <p14:tracePt t="77968" x="7835900" y="5867400"/>
          <p14:tracePt t="77984" x="7937500" y="5734050"/>
          <p14:tracePt t="78001" x="7981950" y="5543550"/>
          <p14:tracePt t="78017" x="7994650" y="5397500"/>
          <p14:tracePt t="78035" x="7969250" y="5276850"/>
          <p14:tracePt t="78051" x="7886700" y="5118100"/>
          <p14:tracePt t="78068" x="7759700" y="4953000"/>
          <p14:tracePt t="78085" x="7658100" y="4845050"/>
          <p14:tracePt t="78101" x="7588250" y="4813300"/>
          <p14:tracePt t="78118" x="7391400" y="4749800"/>
          <p14:tracePt t="78134" x="6921500" y="4648200"/>
          <p14:tracePt t="78151" x="6629400" y="4635500"/>
          <p14:tracePt t="78168" x="6540500" y="4635500"/>
          <p14:tracePt t="78184" x="6356350" y="4654550"/>
          <p14:tracePt t="78201" x="6299200" y="4667250"/>
          <p14:tracePt t="78217" x="6165850" y="4730750"/>
          <p14:tracePt t="78234" x="6019800" y="4813300"/>
          <p14:tracePt t="78250" x="5873750" y="4889500"/>
          <p14:tracePt t="78267" x="5734050" y="5003800"/>
          <p14:tracePt t="78284" x="5613400" y="5111750"/>
          <p14:tracePt t="78301" x="5480050" y="5226050"/>
          <p14:tracePt t="78317" x="5372100" y="5327650"/>
          <p14:tracePt t="78334" x="5283200" y="5441950"/>
          <p14:tracePt t="78351" x="5257800" y="5505450"/>
          <p14:tracePt t="78368" x="5251450" y="5556250"/>
          <p14:tracePt t="78384" x="5251450" y="5594350"/>
          <p14:tracePt t="78401" x="5257800" y="5645150"/>
          <p14:tracePt t="78417" x="5283200" y="5695950"/>
          <p14:tracePt t="78435" x="5321300" y="5740400"/>
          <p14:tracePt t="78451" x="5359400" y="5784850"/>
          <p14:tracePt t="78468" x="5416550" y="5829300"/>
          <p14:tracePt t="78484" x="5492750" y="5867400"/>
          <p14:tracePt t="78501" x="5613400" y="5911850"/>
          <p14:tracePt t="78517" x="5797550" y="5969000"/>
          <p14:tracePt t="78534" x="6254750" y="6045200"/>
          <p14:tracePt t="78551" x="6546850" y="6057900"/>
          <p14:tracePt t="78568" x="6788150" y="6032500"/>
          <p14:tracePt t="78585" x="6953250" y="5975350"/>
          <p14:tracePt t="78601" x="7023100" y="5924550"/>
          <p14:tracePt t="78617" x="7112000" y="5816600"/>
          <p14:tracePt t="78634" x="7169150" y="5683250"/>
          <p14:tracePt t="78651" x="7194550" y="5568950"/>
          <p14:tracePt t="78668" x="7194550" y="5473700"/>
          <p14:tracePt t="78684" x="7194550" y="5397500"/>
          <p14:tracePt t="78701" x="7175500" y="5340350"/>
          <p14:tracePt t="78717" x="7156450" y="5308600"/>
          <p14:tracePt t="78734" x="7112000" y="5257800"/>
          <p14:tracePt t="78751" x="7112000" y="5251450"/>
          <p14:tracePt t="78768" x="7067550" y="5226050"/>
          <p14:tracePt t="78784" x="6915150" y="5162550"/>
          <p14:tracePt t="78801" x="6711950" y="5086350"/>
          <p14:tracePt t="78817" x="6591300" y="5067300"/>
          <p14:tracePt t="78835" x="6394450" y="5035550"/>
          <p14:tracePt t="78851" x="6223000" y="5016500"/>
          <p14:tracePt t="78868" x="6076950" y="5010150"/>
          <p14:tracePt t="78884" x="5943600" y="5010150"/>
          <p14:tracePt t="78901" x="5848350" y="5010150"/>
          <p14:tracePt t="78918" x="5740400" y="5035550"/>
          <p14:tracePt t="78918" x="5702300" y="5054600"/>
          <p14:tracePt t="78935" x="5626100" y="5092700"/>
          <p14:tracePt t="78951" x="5537200" y="5137150"/>
          <p14:tracePt t="78968" x="5461000" y="5175250"/>
          <p14:tracePt t="78984" x="5391150" y="5213350"/>
          <p14:tracePt t="79001" x="5346700" y="5245100"/>
          <p14:tracePt t="79017" x="5302250" y="5270500"/>
          <p14:tracePt t="79034" x="5270500" y="5308600"/>
          <p14:tracePt t="79051" x="5232400" y="5353050"/>
          <p14:tracePt t="79068" x="5219700" y="5397500"/>
          <p14:tracePt t="79085" x="5207000" y="5435600"/>
          <p14:tracePt t="79101" x="5207000" y="5467350"/>
          <p14:tracePt t="79117" x="5207000" y="5499100"/>
          <p14:tracePt t="79134" x="5213350" y="5530850"/>
          <p14:tracePt t="79151" x="5238750" y="5568950"/>
          <p14:tracePt t="79167" x="5283200" y="5607050"/>
          <p14:tracePt t="79184" x="5340350" y="5645150"/>
          <p14:tracePt t="79201" x="5410200" y="5683250"/>
          <p14:tracePt t="79217" x="5511800" y="5708650"/>
          <p14:tracePt t="79234" x="5626100" y="5746750"/>
          <p14:tracePt t="79251" x="5778500" y="5784850"/>
          <p14:tracePt t="79268" x="5924550" y="5822950"/>
          <p14:tracePt t="79284" x="6083300" y="5835650"/>
          <p14:tracePt t="79300" x="6203950" y="5842000"/>
          <p14:tracePt t="79317" x="6292850" y="5842000"/>
          <p14:tracePt t="79317" x="6330950" y="5835650"/>
          <p14:tracePt t="79335" x="6394450" y="5810250"/>
          <p14:tracePt t="79351" x="6451600" y="5778500"/>
          <p14:tracePt t="79368" x="6489700" y="5740400"/>
          <p14:tracePt t="79384" x="6521450" y="5715000"/>
          <p14:tracePt t="79401" x="6527800" y="5708650"/>
          <p14:tracePt t="79417" x="6534150" y="5708650"/>
          <p14:tracePt t="80601" x="6521450" y="5683250"/>
          <p14:tracePt t="80615" x="6496050" y="5657850"/>
          <p14:tracePt t="80623" x="6457950" y="5632450"/>
          <p14:tracePt t="80631" x="6419850" y="5607050"/>
          <p14:tracePt t="80639" x="6292850" y="5549900"/>
          <p14:tracePt t="80652" x="6159500" y="5499100"/>
          <p14:tracePt t="80668" x="6045200" y="5454650"/>
          <p14:tracePt t="80685" x="5930900" y="5422900"/>
          <p14:tracePt t="80701" x="5854700" y="5410200"/>
          <p14:tracePt t="80718" x="5778500" y="5397500"/>
          <p14:tracePt t="80734" x="5695950" y="5391150"/>
          <p14:tracePt t="80752" x="5657850" y="5384800"/>
          <p14:tracePt t="80767" x="5638800" y="5384800"/>
          <p14:tracePt t="80784" x="5626100" y="5384800"/>
          <p14:tracePt t="80801" x="5613400" y="5384800"/>
          <p14:tracePt t="80817" x="5607050" y="5384800"/>
          <p14:tracePt t="80834" x="5600700" y="5384800"/>
          <p14:tracePt t="81039" x="5626100" y="5384800"/>
          <p14:tracePt t="81047" x="5645150" y="5384800"/>
          <p14:tracePt t="81055" x="5670550" y="5384800"/>
          <p14:tracePt t="81063" x="5695950" y="5384800"/>
          <p14:tracePt t="81068" x="5759450" y="5384800"/>
          <p14:tracePt t="81084" x="5822950" y="5384800"/>
          <p14:tracePt t="81101" x="5861050" y="5384800"/>
          <p14:tracePt t="81118" x="5905500" y="5384800"/>
          <p14:tracePt t="81118" x="5911850" y="5384800"/>
          <p14:tracePt t="81135" x="5937250" y="5391150"/>
          <p14:tracePt t="81151" x="5949950" y="5391150"/>
          <p14:tracePt t="81168" x="5962650" y="5391150"/>
          <p14:tracePt t="81184" x="5969000" y="5397500"/>
          <p14:tracePt t="81575" x="5981700" y="5397500"/>
          <p14:tracePt t="81583" x="6000750" y="5327650"/>
          <p14:tracePt t="81593" x="6007100" y="5264150"/>
          <p14:tracePt t="81601" x="6013450" y="5111750"/>
          <p14:tracePt t="81619" x="6013450" y="4946650"/>
          <p14:tracePt t="81634" x="6013450" y="4781550"/>
          <p14:tracePt t="81651" x="6013450" y="4654550"/>
          <p14:tracePt t="81667" x="6007100" y="4546600"/>
          <p14:tracePt t="81684" x="6000750" y="4470400"/>
          <p14:tracePt t="81701" x="6000750" y="4425950"/>
          <p14:tracePt t="81734" x="6000750" y="4413250"/>
          <p14:tracePt t="81735" x="5988050" y="4375150"/>
          <p14:tracePt t="81751" x="5975350" y="4349750"/>
          <p14:tracePt t="81768" x="5969000" y="4318000"/>
          <p14:tracePt t="81784" x="5969000" y="4305300"/>
          <p14:tracePt t="81801" x="5969000" y="4298950"/>
          <p14:tracePt t="81817" x="5969000" y="4292600"/>
          <p14:tracePt t="81834" x="5969000" y="4273550"/>
          <p14:tracePt t="81851" x="5969000" y="4267200"/>
          <p14:tracePt t="81867" x="5969000" y="4254500"/>
          <p14:tracePt t="81884" x="5975350" y="4229100"/>
          <p14:tracePt t="81901" x="5981700" y="4210050"/>
          <p14:tracePt t="81917" x="5988050" y="4197350"/>
          <p14:tracePt t="82007" x="5988050" y="4235450"/>
          <p14:tracePt t="82015" x="5988050" y="4292600"/>
          <p14:tracePt t="82023" x="5988050" y="4406900"/>
          <p14:tracePt t="82034" x="5988050" y="4502150"/>
          <p14:tracePt t="82051" x="5988050" y="4572000"/>
          <p14:tracePt t="82068" x="5988050" y="4603750"/>
          <p14:tracePt t="82279" x="5988050" y="4572000"/>
          <p14:tracePt t="82287" x="5988050" y="4546600"/>
          <p14:tracePt t="82289" x="5988050" y="4527550"/>
          <p14:tracePt t="82301" x="5988050" y="4489450"/>
          <p14:tracePt t="82317" x="5988050" y="4470400"/>
          <p14:tracePt t="82334" x="5988050" y="4464050"/>
          <p14:tracePt t="82495" x="5988050" y="4483100"/>
          <p14:tracePt t="82503" x="5988050" y="4521200"/>
          <p14:tracePt t="82511" x="5988050" y="4572000"/>
          <p14:tracePt t="82519" x="5988050" y="4673600"/>
          <p14:tracePt t="82534" x="5988050" y="4737100"/>
          <p14:tracePt t="82671" x="5988050" y="4724400"/>
          <p14:tracePt t="82679" x="6007100" y="4679950"/>
          <p14:tracePt t="82685" x="6019800" y="4565650"/>
          <p14:tracePt t="82701" x="6045200" y="4406900"/>
          <p14:tracePt t="82717" x="6051550" y="4267200"/>
          <p14:tracePt t="82734" x="6057900" y="4152900"/>
          <p14:tracePt t="82752" x="6064250" y="4121150"/>
          <p14:tracePt t="82767" x="6064250" y="4108450"/>
          <p14:tracePt t="82887" x="6064250" y="4121150"/>
          <p14:tracePt t="82895" x="6057900" y="4159250"/>
          <p14:tracePt t="82903" x="6051550" y="4203700"/>
          <p14:tracePt t="82911" x="6045200" y="4241800"/>
          <p14:tracePt t="82917" x="6038850" y="4311650"/>
          <p14:tracePt t="82934" x="6032500" y="4432300"/>
          <p14:tracePt t="82951" x="6032500" y="4495800"/>
          <p14:tracePt t="82967" x="6032500" y="4527550"/>
          <p14:tracePt t="82984" x="6032500" y="4540250"/>
          <p14:tracePt t="83175" x="6032500" y="4508500"/>
          <p14:tracePt t="83183" x="6032500" y="4464050"/>
          <p14:tracePt t="83184" x="6032500" y="4406900"/>
          <p14:tracePt t="83201" x="6032500" y="4362450"/>
          <p14:tracePt t="83217" x="6032500" y="4343400"/>
          <p14:tracePt t="83234" x="6032500" y="4337050"/>
          <p14:tracePt t="83407" x="6032500" y="4343400"/>
          <p14:tracePt t="83415" x="6026150" y="4375150"/>
          <p14:tracePt t="83423" x="6026150" y="4387850"/>
          <p14:tracePt t="83431" x="6026150" y="4406900"/>
          <p14:tracePt t="83439" x="6026150" y="4438650"/>
          <p14:tracePt t="83451" x="6026150" y="4464050"/>
          <p14:tracePt t="83467" x="6026150" y="4470400"/>
          <p14:tracePt t="84999" x="6026150" y="4476750"/>
          <p14:tracePt t="85010" x="6007100" y="4483100"/>
          <p14:tracePt t="85017" x="5911850" y="4495800"/>
          <p14:tracePt t="85023" x="5645150" y="4521200"/>
          <p14:tracePt t="85035" x="5486400" y="4521200"/>
          <p14:tracePt t="85052" x="5353050" y="4521200"/>
          <p14:tracePt t="85069" x="5283200" y="4521200"/>
          <p14:tracePt t="85084" x="5245100" y="4521200"/>
          <p14:tracePt t="85101" x="5207000" y="4521200"/>
          <p14:tracePt t="85117" x="5168900" y="4521200"/>
          <p14:tracePt t="85134" x="5118100" y="4521200"/>
          <p14:tracePt t="85150" x="5080000" y="4521200"/>
          <p14:tracePt t="85169" x="5054600" y="4521200"/>
          <p14:tracePt t="85184" x="5022850" y="4521200"/>
          <p14:tracePt t="85201" x="5010150" y="4521200"/>
          <p14:tracePt t="85217" x="5003800" y="4521200"/>
          <p14:tracePt t="85234" x="4991100" y="4521200"/>
          <p14:tracePt t="85250" x="4984750" y="4521200"/>
          <p14:tracePt t="85267" x="4972050" y="4521200"/>
          <p14:tracePt t="85284" x="4965700" y="4521200"/>
          <p14:tracePt t="85711" x="4972050" y="4521200"/>
          <p14:tracePt t="85726" x="4984750" y="4521200"/>
          <p14:tracePt t="85726" x="4991100" y="4521200"/>
          <p14:tracePt t="85734" x="5003800" y="4514850"/>
          <p14:tracePt t="85752" x="5016500" y="4502150"/>
          <p14:tracePt t="85767" x="5022850" y="4495800"/>
          <p14:tracePt t="85784" x="5029200" y="4489450"/>
          <p14:tracePt t="85800" x="5041900" y="4483100"/>
          <p14:tracePt t="85817" x="5048250" y="4476750"/>
          <p14:tracePt t="85834" x="5054600" y="4476750"/>
          <p14:tracePt t="85850" x="5054600" y="4470400"/>
          <p14:tracePt t="86934" x="5054600" y="4508500"/>
          <p14:tracePt t="86951" x="5054600" y="4552950"/>
          <p14:tracePt t="86959" x="5054600" y="4597400"/>
          <p14:tracePt t="86967" x="5054600" y="4679950"/>
          <p14:tracePt t="86978" x="5054600" y="4724400"/>
          <p14:tracePt t="86986" x="5054600" y="4787900"/>
          <p14:tracePt t="87002" x="5054600" y="4851400"/>
          <p14:tracePt t="87018" x="5067300" y="4908550"/>
          <p14:tracePt t="87035" x="5099050" y="4978400"/>
          <p14:tracePt t="87052" x="5137150" y="5041900"/>
          <p14:tracePt t="87068" x="5168900" y="5105400"/>
          <p14:tracePt t="87085" x="5207000" y="5149850"/>
          <p14:tracePt t="87100" x="5238750" y="5194300"/>
          <p14:tracePt t="87117" x="5270500" y="5232400"/>
          <p14:tracePt t="87134" x="5308600" y="5270500"/>
          <p14:tracePt t="87150" x="5391150" y="5314950"/>
          <p14:tracePt t="87167" x="5454650" y="5346700"/>
          <p14:tracePt t="87183" x="5543550" y="5384800"/>
          <p14:tracePt t="87200" x="5619750" y="5416550"/>
          <p14:tracePt t="87217" x="5676900" y="5448300"/>
          <p14:tracePt t="87234" x="5727700" y="5480050"/>
          <p14:tracePt t="87252" x="5759450" y="5505450"/>
          <p14:tracePt t="87268" x="5791200" y="5524500"/>
          <p14:tracePt t="87285" x="5803900" y="5537200"/>
          <p14:tracePt t="87301" x="5816600" y="5543550"/>
          <p14:tracePt t="87318" x="5829300" y="5549900"/>
          <p14:tracePt t="87334" x="5848350" y="5549900"/>
          <p14:tracePt t="87351" x="5867400" y="5549900"/>
          <p14:tracePt t="87368" x="5873750" y="5549900"/>
          <p14:tracePt t="87407" x="5886450" y="5549900"/>
          <p14:tracePt t="87407" x="5886450" y="5543550"/>
          <p14:tracePt t="87423" x="5899150" y="5543550"/>
          <p14:tracePt t="87438" x="5911850" y="5543550"/>
          <p14:tracePt t="87450" x="5930900" y="5537200"/>
          <p14:tracePt t="87467" x="5949950" y="5530850"/>
          <p14:tracePt t="87484" x="5962650" y="5530850"/>
          <p14:tracePt t="87500" x="5969000" y="5524500"/>
          <p14:tracePt t="87517" x="5975350" y="5518150"/>
          <p14:tracePt t="87559" x="5981700" y="5518150"/>
          <p14:tracePt t="87591" x="5981700" y="5511800"/>
          <p14:tracePt t="92568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8267" y="5123649"/>
            <a:ext cx="3115733" cy="164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AC/DC Power Supplies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4334602"/>
            <a:ext cx="8153400" cy="1910862"/>
          </a:xfrm>
        </p:spPr>
        <p:txBody>
          <a:bodyPr>
            <a:normAutofit/>
          </a:bodyPr>
          <a:lstStyle/>
          <a:p>
            <a:r>
              <a:rPr lang="en-US" sz="2400" dirty="0"/>
              <a:t>L</a:t>
            </a:r>
            <a:r>
              <a:rPr lang="en-US" sz="2400" dirty="0" smtClean="0"/>
              <a:t>inear </a:t>
            </a:r>
            <a:r>
              <a:rPr lang="en-US" sz="2400" dirty="0"/>
              <a:t>voltage regulator behaves as a variable </a:t>
            </a:r>
            <a:r>
              <a:rPr lang="en-US" sz="2400" dirty="0" smtClean="0"/>
              <a:t>resistance between </a:t>
            </a:r>
            <a:r>
              <a:rPr lang="en-US" sz="2400" dirty="0"/>
              <a:t>the input and the output as it provides </a:t>
            </a:r>
            <a:r>
              <a:rPr lang="en-US" sz="2400" dirty="0" smtClean="0"/>
              <a:t>the precise </a:t>
            </a:r>
            <a:r>
              <a:rPr lang="en-US" sz="2400" dirty="0"/>
              <a:t>output voltage</a:t>
            </a:r>
            <a:r>
              <a:rPr lang="en-US" sz="2400" dirty="0" smtClean="0"/>
              <a:t>.</a:t>
            </a:r>
          </a:p>
          <a:p>
            <a:r>
              <a:rPr lang="en-US" sz="2400" dirty="0" smtClean="0"/>
              <a:t>Limitations: low efficiency, large in size 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95" y="2020887"/>
            <a:ext cx="4205651" cy="2173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73091"/>
            <a:ext cx="4201628" cy="2603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0739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7828"/>
    </mc:Choice>
    <mc:Fallback>
      <p:transition spd="slow" advTm="2078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6844" x="1187450" y="2901950"/>
          <p14:tracePt t="6984" x="1181100" y="2870200"/>
          <p14:tracePt t="6992" x="1187450" y="2755900"/>
          <p14:tracePt t="7001" x="1187450" y="2686050"/>
          <p14:tracePt t="7016" x="1187450" y="2546350"/>
          <p14:tracePt t="7032" x="1187450" y="2413000"/>
          <p14:tracePt t="7048" x="1143000" y="2273300"/>
          <p14:tracePt t="7064" x="1098550" y="2165350"/>
          <p14:tracePt t="7080" x="1060450" y="2089150"/>
          <p14:tracePt t="7096" x="1028700" y="2032000"/>
          <p14:tracePt t="7112" x="990600" y="1974850"/>
          <p14:tracePt t="7128" x="965200" y="1943100"/>
          <p14:tracePt t="7144" x="952500" y="1924050"/>
          <p14:tracePt t="7160" x="939800" y="1911350"/>
          <p14:tracePt t="7176" x="933450" y="1905000"/>
          <p14:tracePt t="7176" x="933450" y="1898650"/>
          <p14:tracePt t="7216" x="927100" y="1898650"/>
          <p14:tracePt t="7232" x="920750" y="1898650"/>
          <p14:tracePt t="7240" x="895350" y="1898650"/>
          <p14:tracePt t="7251" x="882650" y="1898650"/>
          <p14:tracePt t="7258" x="869950" y="1898650"/>
          <p14:tracePt t="7275" x="850900" y="1898650"/>
          <p14:tracePt t="7292" x="831850" y="1898650"/>
          <p14:tracePt t="7308" x="800100" y="1911350"/>
          <p14:tracePt t="7325" x="749300" y="1981200"/>
          <p14:tracePt t="7342" x="692150" y="2076450"/>
          <p14:tracePt t="7359" x="641350" y="2178050"/>
          <p14:tracePt t="7375" x="584200" y="2324100"/>
          <p14:tracePt t="7392" x="558800" y="2425700"/>
          <p14:tracePt t="7408" x="546100" y="2546350"/>
          <p14:tracePt t="7425" x="533400" y="2679700"/>
          <p14:tracePt t="7441" x="520700" y="2819400"/>
          <p14:tracePt t="7459" x="520700" y="2959100"/>
          <p14:tracePt t="7475" x="520700" y="3060700"/>
          <p14:tracePt t="7492" x="520700" y="3175000"/>
          <p14:tracePt t="7508" x="539750" y="3282950"/>
          <p14:tracePt t="7525" x="571500" y="3378200"/>
          <p14:tracePt t="7542" x="603250" y="3460750"/>
          <p14:tracePt t="7558" x="635000" y="3536950"/>
          <p14:tracePt t="7575" x="692150" y="3632200"/>
          <p14:tracePt t="7593" x="736600" y="3702050"/>
          <p14:tracePt t="7608" x="768350" y="3733800"/>
          <p14:tracePt t="7625" x="806450" y="3765550"/>
          <p14:tracePt t="7641" x="844550" y="3790950"/>
          <p14:tracePt t="7658" x="914400" y="3810000"/>
          <p14:tracePt t="7675" x="977900" y="3816350"/>
          <p14:tracePt t="7692" x="1047750" y="3816350"/>
          <p14:tracePt t="7708" x="1123950" y="3816350"/>
          <p14:tracePt t="7725" x="1206500" y="3797300"/>
          <p14:tracePt t="7742" x="1282700" y="3759200"/>
          <p14:tracePt t="7759" x="1358900" y="3702050"/>
          <p14:tracePt t="7775" x="1428750" y="3568700"/>
          <p14:tracePt t="7792" x="1447800" y="3429000"/>
          <p14:tracePt t="7809" x="1454150" y="3276600"/>
          <p14:tracePt t="7825" x="1454150" y="3092450"/>
          <p14:tracePt t="7842" x="1416050" y="2914650"/>
          <p14:tracePt t="7858" x="1371600" y="2730500"/>
          <p14:tracePt t="7875" x="1327150" y="2584450"/>
          <p14:tracePt t="7891" x="1282700" y="2438400"/>
          <p14:tracePt t="7908" x="1231900" y="2324100"/>
          <p14:tracePt t="7925" x="1206500" y="2235200"/>
          <p14:tracePt t="7941" x="1174750" y="2159000"/>
          <p14:tracePt t="7958" x="1143000" y="2108200"/>
          <p14:tracePt t="7975" x="1117600" y="2063750"/>
          <p14:tracePt t="7993" x="1098550" y="2038350"/>
          <p14:tracePt t="8008" x="1085850" y="2025650"/>
          <p14:tracePt t="8025" x="1060450" y="2000250"/>
          <p14:tracePt t="8041" x="1028700" y="1968500"/>
          <p14:tracePt t="8058" x="1003300" y="1955800"/>
          <p14:tracePt t="8075" x="965200" y="1943100"/>
          <p14:tracePt t="8091" x="939800" y="1936750"/>
          <p14:tracePt t="8108" x="901700" y="1936750"/>
          <p14:tracePt t="8125" x="850900" y="1936750"/>
          <p14:tracePt t="8142" x="812800" y="1936750"/>
          <p14:tracePt t="8158" x="762000" y="1955800"/>
          <p14:tracePt t="8175" x="673100" y="2025650"/>
          <p14:tracePt t="8192" x="615950" y="2082800"/>
          <p14:tracePt t="8209" x="565150" y="2152650"/>
          <p14:tracePt t="8225" x="501650" y="2247900"/>
          <p14:tracePt t="8242" x="463550" y="2362200"/>
          <p14:tracePt t="8258" x="425450" y="2489200"/>
          <p14:tracePt t="8275" x="400050" y="2603500"/>
          <p14:tracePt t="8291" x="393700" y="2717800"/>
          <p14:tracePt t="8308" x="387350" y="2832100"/>
          <p14:tracePt t="8325" x="387350" y="2933700"/>
          <p14:tracePt t="8342" x="387350" y="3035300"/>
          <p14:tracePt t="8358" x="387350" y="3130550"/>
          <p14:tracePt t="8375" x="393700" y="3225800"/>
          <p14:tracePt t="8391" x="431800" y="3352800"/>
          <p14:tracePt t="8409" x="457200" y="3416300"/>
          <p14:tracePt t="8425" x="476250" y="3467100"/>
          <p14:tracePt t="8442" x="508000" y="3511550"/>
          <p14:tracePt t="8458" x="539750" y="3543300"/>
          <p14:tracePt t="8475" x="577850" y="3594100"/>
          <p14:tracePt t="8491" x="628650" y="3625850"/>
          <p14:tracePt t="8508" x="692150" y="3663950"/>
          <p14:tracePt t="8525" x="749300" y="3695700"/>
          <p14:tracePt t="8542" x="819150" y="3721100"/>
          <p14:tracePt t="8558" x="882650" y="3733800"/>
          <p14:tracePt t="8575" x="933450" y="3733800"/>
          <p14:tracePt t="8592" x="984250" y="3733800"/>
          <p14:tracePt t="8609" x="1041400" y="3727450"/>
          <p14:tracePt t="8625" x="1092200" y="3683000"/>
          <p14:tracePt t="8642" x="1155700" y="3619500"/>
          <p14:tracePt t="8658" x="1206500" y="3511550"/>
          <p14:tracePt t="8675" x="1250950" y="3378200"/>
          <p14:tracePt t="8692" x="1282700" y="3219450"/>
          <p14:tracePt t="8708" x="1314450" y="3105150"/>
          <p14:tracePt t="8725" x="1327150" y="2971800"/>
          <p14:tracePt t="8741" x="1346200" y="2832100"/>
          <p14:tracePt t="8758" x="1346200" y="2698750"/>
          <p14:tracePt t="8775" x="1346200" y="2578100"/>
          <p14:tracePt t="8791" x="1346200" y="2413000"/>
          <p14:tracePt t="8809" x="1333500" y="2355850"/>
          <p14:tracePt t="8825" x="1308100" y="2279650"/>
          <p14:tracePt t="8842" x="1289050" y="2228850"/>
          <p14:tracePt t="8858" x="1263650" y="2178050"/>
          <p14:tracePt t="8875" x="1238250" y="2133600"/>
          <p14:tracePt t="8891" x="1212850" y="2101850"/>
          <p14:tracePt t="8908" x="1181100" y="2063750"/>
          <p14:tracePt t="8925" x="1162050" y="2038350"/>
          <p14:tracePt t="8942" x="1149350" y="2025650"/>
          <p14:tracePt t="8958" x="1130300" y="2006600"/>
          <p14:tracePt t="8975" x="1104900" y="1987550"/>
          <p14:tracePt t="8975" x="1098550" y="1987550"/>
          <p14:tracePt t="8993" x="1073150" y="1968500"/>
          <p14:tracePt t="9009" x="1060450" y="1968500"/>
          <p14:tracePt t="9025" x="1022350" y="1968500"/>
          <p14:tracePt t="9042" x="990600" y="1968500"/>
          <p14:tracePt t="9058" x="958850" y="1968500"/>
          <p14:tracePt t="9075" x="920750" y="1968500"/>
          <p14:tracePt t="9091" x="869950" y="1987550"/>
          <p14:tracePt t="9108" x="819150" y="2025650"/>
          <p14:tracePt t="9125" x="749300" y="2089150"/>
          <p14:tracePt t="9142" x="698500" y="2146300"/>
          <p14:tracePt t="9158" x="628650" y="2241550"/>
          <p14:tracePt t="9175" x="584200" y="2324100"/>
          <p14:tracePt t="9175" x="565150" y="2362200"/>
          <p14:tracePt t="9192" x="520700" y="2444750"/>
          <p14:tracePt t="9208" x="495300" y="2520950"/>
          <p14:tracePt t="9225" x="476250" y="2603500"/>
          <p14:tracePt t="9241" x="457200" y="2692400"/>
          <p14:tracePt t="9258" x="457200" y="2787650"/>
          <p14:tracePt t="9275" x="457200" y="2895600"/>
          <p14:tracePt t="9291" x="457200" y="2984500"/>
          <p14:tracePt t="9308" x="457200" y="3060700"/>
          <p14:tracePt t="9325" x="457200" y="3124200"/>
          <p14:tracePt t="9342" x="463550" y="3187700"/>
          <p14:tracePt t="9358" x="476250" y="3244850"/>
          <p14:tracePt t="9375" x="508000" y="3314700"/>
          <p14:tracePt t="9391" x="552450" y="3403600"/>
          <p14:tracePt t="9409" x="584200" y="3454400"/>
          <p14:tracePt t="9425" x="622300" y="3498850"/>
          <p14:tracePt t="9441" x="654050" y="3536950"/>
          <p14:tracePt t="9458" x="679450" y="3568700"/>
          <p14:tracePt t="9475" x="711200" y="3587750"/>
          <p14:tracePt t="9491" x="762000" y="3613150"/>
          <p14:tracePt t="9508" x="819150" y="3632200"/>
          <p14:tracePt t="9525" x="831850" y="3632200"/>
          <p14:tracePt t="9541" x="857250" y="3638550"/>
          <p14:tracePt t="9558" x="908050" y="3644900"/>
          <p14:tracePt t="9575" x="958850" y="3644900"/>
          <p14:tracePt t="9592" x="1041400" y="3632200"/>
          <p14:tracePt t="9608" x="1111250" y="3587750"/>
          <p14:tracePt t="9625" x="1187450" y="3524250"/>
          <p14:tracePt t="9641" x="1231900" y="3422650"/>
          <p14:tracePt t="9658" x="1282700" y="3270250"/>
          <p14:tracePt t="9675" x="1320800" y="3117850"/>
          <p14:tracePt t="9691" x="1339850" y="2971800"/>
          <p14:tracePt t="9708" x="1346200" y="2813050"/>
          <p14:tracePt t="9725" x="1346200" y="2635250"/>
          <p14:tracePt t="9741" x="1327150" y="2432050"/>
          <p14:tracePt t="9758" x="1276350" y="2254250"/>
          <p14:tracePt t="9775" x="1231900" y="2114550"/>
          <p14:tracePt t="9791" x="1168400" y="1949450"/>
          <p14:tracePt t="9809" x="1136650" y="1898650"/>
          <p14:tracePt t="9825" x="1104900" y="1847850"/>
          <p14:tracePt t="9841" x="1073150" y="1809750"/>
          <p14:tracePt t="9859" x="1047750" y="1784350"/>
          <p14:tracePt t="9875" x="1016000" y="1758950"/>
          <p14:tracePt t="9892" x="984250" y="1746250"/>
          <p14:tracePt t="9908" x="946150" y="1739900"/>
          <p14:tracePt t="9925" x="914400" y="1739900"/>
          <p14:tracePt t="9941" x="882650" y="1733550"/>
          <p14:tracePt t="9958" x="857250" y="1727200"/>
          <p14:tracePt t="9975" x="800100" y="1733550"/>
          <p14:tracePt t="9992" x="768350" y="1746250"/>
          <p14:tracePt t="10009" x="730250" y="1765300"/>
          <p14:tracePt t="10025" x="685800" y="1797050"/>
          <p14:tracePt t="10041" x="647700" y="1828800"/>
          <p14:tracePt t="10058" x="609600" y="1860550"/>
          <p14:tracePt t="10075" x="577850" y="1905000"/>
          <p14:tracePt t="10091" x="558800" y="1949450"/>
          <p14:tracePt t="10108" x="539750" y="1981200"/>
          <p14:tracePt t="10125" x="520700" y="2025650"/>
          <p14:tracePt t="10141" x="508000" y="2063750"/>
          <p14:tracePt t="10158" x="495300" y="2101850"/>
          <p14:tracePt t="10175" x="488950" y="2133600"/>
          <p14:tracePt t="10192" x="488950" y="2165350"/>
          <p14:tracePt t="10208" x="482600" y="2184400"/>
          <p14:tracePt t="10225" x="476250" y="2197100"/>
          <p14:tracePt t="10241" x="476250" y="2203450"/>
          <p14:tracePt t="10258" x="476250" y="2216150"/>
          <p14:tracePt t="10296" x="476250" y="2222500"/>
          <p14:tracePt t="11088" x="552450" y="2241550"/>
          <p14:tracePt t="11096" x="615950" y="2241550"/>
          <p14:tracePt t="11104" x="685800" y="2247900"/>
          <p14:tracePt t="11112" x="850900" y="2260600"/>
          <p14:tracePt t="11126" x="1016000" y="2260600"/>
          <p14:tracePt t="11142" x="1117600" y="2260600"/>
          <p14:tracePt t="11158" x="1174750" y="2266950"/>
          <p14:tracePt t="11175" x="1193800" y="2266950"/>
          <p14:tracePt t="11175" x="1206500" y="2266950"/>
          <p14:tracePt t="11192" x="1225550" y="2260600"/>
          <p14:tracePt t="11208" x="1231900" y="2254250"/>
          <p14:tracePt t="11225" x="1244600" y="2254250"/>
          <p14:tracePt t="11241" x="1244600" y="2247900"/>
          <p14:tracePt t="11296" x="1250950" y="2247900"/>
          <p14:tracePt t="11304" x="1250950" y="2241550"/>
          <p14:tracePt t="11424" x="1257300" y="2241550"/>
          <p14:tracePt t="11432" x="1257300" y="2235200"/>
          <p14:tracePt t="11441" x="1263650" y="2235200"/>
          <p14:tracePt t="11442" x="1263650" y="2228850"/>
          <p14:tracePt t="11458" x="1263650" y="2222500"/>
          <p14:tracePt t="11648" x="1270000" y="2222500"/>
          <p14:tracePt t="11656" x="1320800" y="2209800"/>
          <p14:tracePt t="11667" x="1365250" y="2203450"/>
          <p14:tracePt t="11675" x="1466850" y="2197100"/>
          <p14:tracePt t="11691" x="1581150" y="2197100"/>
          <p14:tracePt t="11708" x="1644650" y="2197100"/>
          <p14:tracePt t="11724" x="1708150" y="2197100"/>
          <p14:tracePt t="11741" x="1746250" y="2197100"/>
          <p14:tracePt t="11757" x="1765300" y="2197100"/>
          <p14:tracePt t="11880" x="1771650" y="2197100"/>
          <p14:tracePt t="11936" x="1771650" y="2228850"/>
          <p14:tracePt t="11944" x="1771650" y="2254250"/>
          <p14:tracePt t="11952" x="1771650" y="2305050"/>
          <p14:tracePt t="11960" x="1771650" y="2343150"/>
          <p14:tracePt t="11975" x="1784350" y="2495550"/>
          <p14:tracePt t="11991" x="1778000" y="2743200"/>
          <p14:tracePt t="12008" x="1765300" y="2889250"/>
          <p14:tracePt t="12025" x="1765300" y="2997200"/>
          <p14:tracePt t="12042" x="1765300" y="3009900"/>
          <p14:tracePt t="12058" x="1758950" y="3035300"/>
          <p14:tracePt t="12076" x="1752600" y="3048000"/>
          <p14:tracePt t="12152" x="1746250" y="3054350"/>
          <p14:tracePt t="12216" x="1739900" y="3054350"/>
          <p14:tracePt t="12224" x="1727200" y="3060700"/>
          <p14:tracePt t="12241" x="1714500" y="3067050"/>
          <p14:tracePt t="12241" x="1676400" y="3073400"/>
          <p14:tracePt t="12258" x="1651000" y="3079750"/>
          <p14:tracePt t="12275" x="1593850" y="3086100"/>
          <p14:tracePt t="12291" x="1549400" y="3086100"/>
          <p14:tracePt t="12308" x="1460500" y="3086100"/>
          <p14:tracePt t="12324" x="1371600" y="3086100"/>
          <p14:tracePt t="12342" x="1276350" y="3086100"/>
          <p14:tracePt t="12358" x="1212850" y="3086100"/>
          <p14:tracePt t="12375" x="1181100" y="3086100"/>
          <p14:tracePt t="12392" x="1155700" y="3086100"/>
          <p14:tracePt t="12408" x="1143000" y="3086100"/>
          <p14:tracePt t="12480" x="1143000" y="3092450"/>
          <p14:tracePt t="12488" x="1143000" y="3098800"/>
          <p14:tracePt t="12496" x="1155700" y="3117850"/>
          <p14:tracePt t="12508" x="1200150" y="3143250"/>
          <p14:tracePt t="12524" x="1257300" y="3175000"/>
          <p14:tracePt t="12541" x="1314450" y="3206750"/>
          <p14:tracePt t="12558" x="1365250" y="3238500"/>
          <p14:tracePt t="12575" x="1428750" y="3263900"/>
          <p14:tracePt t="12592" x="1435100" y="3276600"/>
          <p14:tracePt t="12608" x="1441450" y="3276600"/>
          <p14:tracePt t="12624" x="1441450" y="3282950"/>
          <p14:tracePt t="14696" x="1454150" y="3282950"/>
          <p14:tracePt t="14705" x="1466850" y="3270250"/>
          <p14:tracePt t="14709" x="1473200" y="3257550"/>
          <p14:tracePt t="14725" x="1479550" y="3251200"/>
          <p14:tracePt t="14726" x="1492250" y="3238500"/>
          <p14:tracePt t="14743" x="1498600" y="3232150"/>
          <p14:tracePt t="14759" x="1504950" y="3219450"/>
          <p14:tracePt t="14920" x="1504950" y="3213100"/>
          <p14:tracePt t="14936" x="1511300" y="3200400"/>
          <p14:tracePt t="14968" x="1511300" y="3194050"/>
          <p14:tracePt t="14984" x="1511300" y="3181350"/>
          <p14:tracePt t="14999" x="1517650" y="3168650"/>
          <p14:tracePt t="15032" x="1517650" y="3162300"/>
          <p14:tracePt t="15056" x="1517650" y="3155950"/>
          <p14:tracePt t="15112" x="1517650" y="3149600"/>
          <p14:tracePt t="15120" x="1517650" y="3143250"/>
          <p14:tracePt t="15151" x="1524000" y="3136900"/>
          <p14:tracePt t="15160" x="1530350" y="3117850"/>
          <p14:tracePt t="15168" x="1536700" y="3111500"/>
          <p14:tracePt t="15174" x="1555750" y="3079750"/>
          <p14:tracePt t="15191" x="1600200" y="3003550"/>
          <p14:tracePt t="15208" x="1638300" y="2921000"/>
          <p14:tracePt t="15225" x="1670050" y="2844800"/>
          <p14:tracePt t="15241" x="1689100" y="2774950"/>
          <p14:tracePt t="15258" x="1701800" y="2711450"/>
          <p14:tracePt t="15275" x="1714500" y="2654300"/>
          <p14:tracePt t="15291" x="1714500" y="2616200"/>
          <p14:tracePt t="15308" x="1714500" y="2584450"/>
          <p14:tracePt t="15324" x="1714500" y="2552700"/>
          <p14:tracePt t="15341" x="1714500" y="2533650"/>
          <p14:tracePt t="15358" x="1714500" y="2527300"/>
          <p14:tracePt t="15464" x="1695450" y="2540000"/>
          <p14:tracePt t="15472" x="1682750" y="2559050"/>
          <p14:tracePt t="15472" x="1670050" y="2571750"/>
          <p14:tracePt t="15491" x="1657350" y="2597150"/>
          <p14:tracePt t="15492" x="1638300" y="2647950"/>
          <p14:tracePt t="15508" x="1625600" y="2686050"/>
          <p14:tracePt t="15524" x="1625600" y="2717800"/>
          <p14:tracePt t="15541" x="1625600" y="2736850"/>
          <p14:tracePt t="15558" x="1625600" y="2755900"/>
          <p14:tracePt t="15575" x="1625600" y="2768600"/>
          <p14:tracePt t="15591" x="1625600" y="2774950"/>
          <p14:tracePt t="15608" x="1625600" y="2787650"/>
          <p14:tracePt t="15625" x="1638300" y="2794000"/>
          <p14:tracePt t="15641" x="1644650" y="2806700"/>
          <p14:tracePt t="15658" x="1663700" y="2813050"/>
          <p14:tracePt t="15675" x="1682750" y="2819400"/>
          <p14:tracePt t="15691" x="1701800" y="2819400"/>
          <p14:tracePt t="15708" x="1746250" y="2819400"/>
          <p14:tracePt t="15724" x="1778000" y="2819400"/>
          <p14:tracePt t="15741" x="1822450" y="2794000"/>
          <p14:tracePt t="15758" x="1879600" y="2730500"/>
          <p14:tracePt t="15774" x="1930400" y="2622550"/>
          <p14:tracePt t="15791" x="1974850" y="2400300"/>
          <p14:tracePt t="15808" x="1981200" y="2311400"/>
          <p14:tracePt t="15847" x="1974850" y="2279650"/>
          <p14:tracePt t="15856" x="1962150" y="2247900"/>
          <p14:tracePt t="15864" x="1949450" y="2190750"/>
          <p14:tracePt t="15874" x="1911350" y="2133600"/>
          <p14:tracePt t="15890" x="1885950" y="2089150"/>
          <p14:tracePt t="15908" x="1854200" y="2070100"/>
          <p14:tracePt t="15924" x="1828800" y="2057400"/>
          <p14:tracePt t="15941" x="1797050" y="2044700"/>
          <p14:tracePt t="15957" x="1765300" y="2044700"/>
          <p14:tracePt t="15974" x="1708150" y="2044700"/>
          <p14:tracePt t="15991" x="1631950" y="2076450"/>
          <p14:tracePt t="16008" x="1549400" y="2146300"/>
          <p14:tracePt t="16024" x="1479550" y="2216150"/>
          <p14:tracePt t="16041" x="1409700" y="2324100"/>
          <p14:tracePt t="16058" x="1339850" y="2406650"/>
          <p14:tracePt t="16074" x="1295400" y="2520950"/>
          <p14:tracePt t="16091" x="1244600" y="2647950"/>
          <p14:tracePt t="16108" x="1212850" y="2774950"/>
          <p14:tracePt t="16124" x="1200150" y="2901950"/>
          <p14:tracePt t="16142" x="1200150" y="3003550"/>
          <p14:tracePt t="16158" x="1200150" y="3136900"/>
          <p14:tracePt t="16177" x="1200150" y="3225800"/>
          <p14:tracePt t="16192" x="1200150" y="3302000"/>
          <p14:tracePt t="16208" x="1200150" y="3371850"/>
          <p14:tracePt t="16224" x="1200150" y="3409950"/>
          <p14:tracePt t="16241" x="1212850" y="3435350"/>
          <p14:tracePt t="16258" x="1219200" y="3460750"/>
          <p14:tracePt t="16274" x="1238250" y="3479800"/>
          <p14:tracePt t="16291" x="1250950" y="3498850"/>
          <p14:tracePt t="16308" x="1270000" y="3524250"/>
          <p14:tracePt t="16324" x="1289050" y="3549650"/>
          <p14:tracePt t="16341" x="1301750" y="3568700"/>
          <p14:tracePt t="16357" x="1320800" y="3587750"/>
          <p14:tracePt t="16374" x="1333500" y="3600450"/>
          <p14:tracePt t="16391" x="1358900" y="3613150"/>
          <p14:tracePt t="16408" x="1371600" y="3613150"/>
          <p14:tracePt t="16424" x="1377950" y="3613150"/>
          <p14:tracePt t="16464" x="1384300" y="3613150"/>
          <p14:tracePt t="16479" x="1390650" y="3613150"/>
          <p14:tracePt t="16492" x="1397000" y="3613150"/>
          <p14:tracePt t="16895" x="1403350" y="3613150"/>
          <p14:tracePt t="16903" x="1416050" y="3613150"/>
          <p14:tracePt t="16919" x="1428750" y="3613150"/>
          <p14:tracePt t="16927" x="1435100" y="3613150"/>
          <p14:tracePt t="16928" x="1447800" y="3613150"/>
          <p14:tracePt t="16941" x="1466850" y="3613150"/>
          <p14:tracePt t="16958" x="1485900" y="3606800"/>
          <p14:tracePt t="16974" x="1524000" y="3581400"/>
          <p14:tracePt t="16992" x="1562100" y="3562350"/>
          <p14:tracePt t="17008" x="1593850" y="3549650"/>
          <p14:tracePt t="17025" x="1619250" y="3536950"/>
          <p14:tracePt t="17041" x="1657350" y="3517900"/>
          <p14:tracePt t="17058" x="1701800" y="3492500"/>
          <p14:tracePt t="17074" x="1758950" y="3454400"/>
          <p14:tracePt t="17091" x="1841500" y="3397250"/>
          <p14:tracePt t="17108" x="1892300" y="3346450"/>
          <p14:tracePt t="17124" x="1962150" y="3289300"/>
          <p14:tracePt t="17141" x="2012950" y="3244850"/>
          <p14:tracePt t="17158" x="2051050" y="3187700"/>
          <p14:tracePt t="17174" x="2095500" y="3105150"/>
          <p14:tracePt t="17193" x="2108200" y="3067050"/>
          <p14:tracePt t="17208" x="2127250" y="3022600"/>
          <p14:tracePt t="17225" x="2133600" y="2984500"/>
          <p14:tracePt t="17241" x="2146300" y="2952750"/>
          <p14:tracePt t="17258" x="2152650" y="2933700"/>
          <p14:tracePt t="17274" x="2159000" y="2908300"/>
          <p14:tracePt t="17291" x="2165350" y="2882900"/>
          <p14:tracePt t="17307" x="2171700" y="2863850"/>
          <p14:tracePt t="17324" x="2178050" y="2832100"/>
          <p14:tracePt t="17341" x="2184400" y="2800350"/>
          <p14:tracePt t="17358" x="2184400" y="2781300"/>
          <p14:tracePt t="17374" x="2190750" y="2755900"/>
          <p14:tracePt t="17392" x="2190750" y="2749550"/>
          <p14:tracePt t="17408" x="2190750" y="2736850"/>
          <p14:tracePt t="17424" x="2190750" y="2730500"/>
          <p14:tracePt t="17463" x="2190750" y="2724150"/>
          <p14:tracePt t="17600" x="2184400" y="2736850"/>
          <p14:tracePt t="17609" x="2171700" y="2774950"/>
          <p14:tracePt t="17640" x="2159000" y="2819400"/>
          <p14:tracePt t="17651" x="2146300" y="2844800"/>
          <p14:tracePt t="17658" x="2139950" y="2901950"/>
          <p14:tracePt t="17659" x="2127250" y="2997200"/>
          <p14:tracePt t="17675" x="2127250" y="3098800"/>
          <p14:tracePt t="17692" x="2127250" y="3200400"/>
          <p14:tracePt t="17709" x="2127250" y="3282950"/>
          <p14:tracePt t="17725" x="2133600" y="3359150"/>
          <p14:tracePt t="17742" x="2146300" y="3422650"/>
          <p14:tracePt t="17759" x="2152650" y="3448050"/>
          <p14:tracePt t="17775" x="2152650" y="3473450"/>
          <p14:tracePt t="17775" x="2152650" y="3479800"/>
          <p14:tracePt t="17793" x="2152650" y="3492500"/>
          <p14:tracePt t="17809" x="2152650" y="3505200"/>
          <p14:tracePt t="17825" x="2152650" y="3517900"/>
          <p14:tracePt t="17842" x="2152650" y="3524250"/>
          <p14:tracePt t="17858" x="2152650" y="3530600"/>
          <p14:tracePt t="17875" x="2152650" y="3536950"/>
          <p14:tracePt t="17892" x="2152650" y="3549650"/>
          <p14:tracePt t="17928" x="2152650" y="3556000"/>
          <p14:tracePt t="18048" x="2133600" y="3543300"/>
          <p14:tracePt t="18056" x="2101850" y="3530600"/>
          <p14:tracePt t="18064" x="2070100" y="3511550"/>
          <p14:tracePt t="18072" x="2032000" y="3498850"/>
          <p14:tracePt t="18076" x="1949450" y="3460750"/>
          <p14:tracePt t="18092" x="1892300" y="3441700"/>
          <p14:tracePt t="18108" x="1847850" y="3416300"/>
          <p14:tracePt t="18125" x="1828800" y="3409950"/>
          <p14:tracePt t="18143" x="1822450" y="3403600"/>
          <p14:tracePt t="18241" x="1835150" y="3403600"/>
          <p14:tracePt t="18251" x="1860550" y="3403600"/>
          <p14:tracePt t="18251" x="1892300" y="3403600"/>
          <p14:tracePt t="18258" x="1968500" y="3390900"/>
          <p14:tracePt t="18275" x="2057400" y="3384550"/>
          <p14:tracePt t="18292" x="2139950" y="3371850"/>
          <p14:tracePt t="18309" x="2190750" y="3365500"/>
          <p14:tracePt t="18325" x="2222500" y="3359150"/>
          <p14:tracePt t="18342" x="2235200" y="3352800"/>
          <p14:tracePt t="18489" x="2222500" y="3365500"/>
          <p14:tracePt t="18497" x="2197100" y="3397250"/>
          <p14:tracePt t="18504" x="2165350" y="3429000"/>
          <p14:tracePt t="18509" x="2120900" y="3473450"/>
          <p14:tracePt t="18525" x="2089150" y="3498850"/>
          <p14:tracePt t="18542" x="2070100" y="3517900"/>
          <p14:tracePt t="18558" x="2057400" y="3530600"/>
          <p14:tracePt t="18575" x="2051050" y="3530600"/>
          <p14:tracePt t="18897" x="2057400" y="3530600"/>
          <p14:tracePt t="18912" x="2063750" y="3530600"/>
          <p14:tracePt t="18920" x="2082800" y="3530600"/>
          <p14:tracePt t="18928" x="2089150" y="3530600"/>
          <p14:tracePt t="18935" x="2095500" y="3530600"/>
          <p14:tracePt t="18942" x="2120900" y="3530600"/>
          <p14:tracePt t="18959" x="2133600" y="3530600"/>
          <p14:tracePt t="18975" x="2139950" y="3530600"/>
          <p14:tracePt t="18992" x="2146300" y="3530600"/>
          <p14:tracePt t="19032" x="2152650" y="3530600"/>
          <p14:tracePt t="19089" x="2159000" y="3530600"/>
          <p14:tracePt t="21242" x="2159000" y="3536950"/>
          <p14:tracePt t="21601" x="2178050" y="3536950"/>
          <p14:tracePt t="21608" x="2260600" y="3517900"/>
          <p14:tracePt t="21618" x="2292350" y="3511550"/>
          <p14:tracePt t="21628" x="2413000" y="3473450"/>
          <p14:tracePt t="21644" x="2520950" y="3441700"/>
          <p14:tracePt t="21660" x="2673350" y="3384550"/>
          <p14:tracePt t="21677" x="2774950" y="3340100"/>
          <p14:tracePt t="21693" x="2851150" y="3289300"/>
          <p14:tracePt t="21709" x="2895600" y="3251200"/>
          <p14:tracePt t="21726" x="2914650" y="3219450"/>
          <p14:tracePt t="21743" x="2927350" y="3187700"/>
          <p14:tracePt t="21759" x="2927350" y="3143250"/>
          <p14:tracePt t="21778" x="2927350" y="3136900"/>
          <p14:tracePt t="21793" x="2927350" y="3111500"/>
          <p14:tracePt t="21810" x="2921000" y="3105150"/>
          <p14:tracePt t="21826" x="2914650" y="3092450"/>
          <p14:tracePt t="21843" x="2908300" y="3092450"/>
          <p14:tracePt t="21859" x="2882900" y="3092450"/>
          <p14:tracePt t="21876" x="2857500" y="3098800"/>
          <p14:tracePt t="21893" x="2851150" y="3098800"/>
          <p14:tracePt t="21909" x="2832100" y="3117850"/>
          <p14:tracePt t="21926" x="2794000" y="3162300"/>
          <p14:tracePt t="21943" x="2755900" y="3219450"/>
          <p14:tracePt t="21959" x="2736850" y="3257550"/>
          <p14:tracePt t="21976" x="2724150" y="3314700"/>
          <p14:tracePt t="21993" x="2724150" y="3333750"/>
          <p14:tracePt t="22010" x="2743200" y="3365500"/>
          <p14:tracePt t="22026" x="2755900" y="3384550"/>
          <p14:tracePt t="22043" x="2781300" y="3403600"/>
          <p14:tracePt t="22059" x="2800350" y="3422650"/>
          <p14:tracePt t="22076" x="2825750" y="3441700"/>
          <p14:tracePt t="22093" x="2876550" y="3448050"/>
          <p14:tracePt t="22109" x="2946400" y="3454400"/>
          <p14:tracePt t="22126" x="3009900" y="3454400"/>
          <p14:tracePt t="22143" x="3079750" y="3448050"/>
          <p14:tracePt t="22159" x="3175000" y="3409950"/>
          <p14:tracePt t="22176" x="3263900" y="3359150"/>
          <p14:tracePt t="22193" x="3371850" y="3276600"/>
          <p14:tracePt t="22210" x="3429000" y="3219450"/>
          <p14:tracePt t="22226" x="3479800" y="3130550"/>
          <p14:tracePt t="22243" x="3530600" y="3028950"/>
          <p14:tracePt t="22260" x="3530600" y="3003550"/>
          <p14:tracePt t="22276" x="3530600" y="2965450"/>
          <p14:tracePt t="22293" x="3536950" y="2889250"/>
          <p14:tracePt t="22310" x="3536950" y="2800350"/>
          <p14:tracePt t="22326" x="3536950" y="2736850"/>
          <p14:tracePt t="22361" x="3517900" y="2698750"/>
          <p14:tracePt t="22362" x="3498850" y="2660650"/>
          <p14:tracePt t="22376" x="3429000" y="2533650"/>
          <p14:tracePt t="22394" x="3378200" y="2463800"/>
          <p14:tracePt t="22409" x="3333750" y="2387600"/>
          <p14:tracePt t="22426" x="3295650" y="2343150"/>
          <p14:tracePt t="22442" x="3263900" y="2292350"/>
          <p14:tracePt t="22459" x="3232150" y="2266950"/>
          <p14:tracePt t="22476" x="3200400" y="2235200"/>
          <p14:tracePt t="22493" x="3162300" y="2216150"/>
          <p14:tracePt t="22509" x="3111500" y="2190750"/>
          <p14:tracePt t="22526" x="3067050" y="2178050"/>
          <p14:tracePt t="22543" x="3028950" y="2171700"/>
          <p14:tracePt t="22559" x="2990850" y="2165350"/>
          <p14:tracePt t="22576" x="2959100" y="2165350"/>
          <p14:tracePt t="22617" x="2940050" y="2165350"/>
          <p14:tracePt t="22625" x="2889250" y="2171700"/>
          <p14:tracePt t="22635" x="2870200" y="2178050"/>
          <p14:tracePt t="22642" x="2819400" y="2190750"/>
          <p14:tracePt t="22659" x="2794000" y="2203450"/>
          <p14:tracePt t="22676" x="2743200" y="2228850"/>
          <p14:tracePt t="22693" x="2698750" y="2260600"/>
          <p14:tracePt t="22710" x="2641600" y="2305050"/>
          <p14:tracePt t="22726" x="2609850" y="2336800"/>
          <p14:tracePt t="22743" x="2571750" y="2381250"/>
          <p14:tracePt t="22759" x="2571750" y="2393950"/>
          <p14:tracePt t="22801" x="2571750" y="2400300"/>
          <p14:tracePt t="22809" x="2565400" y="2419350"/>
          <p14:tracePt t="22817" x="2559050" y="2463800"/>
          <p14:tracePt t="22826" x="2552700" y="2495550"/>
          <p14:tracePt t="22843" x="2546350" y="2540000"/>
          <p14:tracePt t="22859" x="2546350" y="2578100"/>
          <p14:tracePt t="22876" x="2540000" y="2609850"/>
          <p14:tracePt t="22893" x="2540000" y="2635250"/>
          <p14:tracePt t="22977" x="2540000" y="2641600"/>
          <p14:tracePt t="22985" x="2540000" y="2647950"/>
          <p14:tracePt t="22993" x="2540000" y="2660650"/>
          <p14:tracePt t="23009" x="2546350" y="2667000"/>
          <p14:tracePt t="23010" x="2552700" y="2686050"/>
          <p14:tracePt t="23026" x="2565400" y="2711450"/>
          <p14:tracePt t="23042" x="2578100" y="2724150"/>
          <p14:tracePt t="23059" x="2590800" y="2743200"/>
          <p14:tracePt t="23076" x="2609850" y="2768600"/>
          <p14:tracePt t="23092" x="2622550" y="2787650"/>
          <p14:tracePt t="23109" x="2654300" y="2806700"/>
          <p14:tracePt t="23126" x="2686050" y="2832100"/>
          <p14:tracePt t="23143" x="2749550" y="2851150"/>
          <p14:tracePt t="23160" x="2819400" y="2882900"/>
          <p14:tracePt t="23176" x="2908300" y="2921000"/>
          <p14:tracePt t="23193" x="2946400" y="2940050"/>
          <p14:tracePt t="23209" x="2984500" y="2959100"/>
          <p14:tracePt t="23226" x="3022600" y="2971800"/>
          <p14:tracePt t="23242" x="3067050" y="2984500"/>
          <p14:tracePt t="23259" x="3124200" y="2990850"/>
          <p14:tracePt t="23277" x="3168650" y="2997200"/>
          <p14:tracePt t="23293" x="3219450" y="2997200"/>
          <p14:tracePt t="23369" x="3232150" y="2984500"/>
          <p14:tracePt t="23385" x="3251200" y="2933700"/>
          <p14:tracePt t="23393" x="3263900" y="2895600"/>
          <p14:tracePt t="23394" x="3276600" y="2806700"/>
          <p14:tracePt t="23409" x="3276600" y="2736850"/>
          <p14:tracePt t="23473" x="3263900" y="2705100"/>
          <p14:tracePt t="23481" x="3251200" y="2673350"/>
          <p14:tracePt t="23489" x="3238500" y="2641600"/>
          <p14:tracePt t="23493" x="3232150" y="2628900"/>
          <p14:tracePt t="23509" x="3213100" y="2603500"/>
          <p14:tracePt t="23526" x="3187700" y="2584450"/>
          <p14:tracePt t="23543" x="3143250" y="2559050"/>
          <p14:tracePt t="23585" x="3136900" y="2552700"/>
          <p14:tracePt t="23593" x="3098800" y="2540000"/>
          <p14:tracePt t="23594" x="3041650" y="2533650"/>
          <p14:tracePt t="23609" x="2990850" y="2533650"/>
          <p14:tracePt t="23626" x="2921000" y="2533650"/>
          <p14:tracePt t="23642" x="2857500" y="2552700"/>
          <p14:tracePt t="23660" x="2806700" y="2584450"/>
          <p14:tracePt t="23676" x="2730500" y="2641600"/>
          <p14:tracePt t="23693" x="2647950" y="2711450"/>
          <p14:tracePt t="23709" x="2628900" y="2730500"/>
          <p14:tracePt t="23726" x="2565400" y="2800350"/>
          <p14:tracePt t="23742" x="2489200" y="2895600"/>
          <p14:tracePt t="23759" x="2425700" y="2997200"/>
          <p14:tracePt t="23776" x="2387600" y="3130550"/>
          <p14:tracePt t="23809" x="2381250" y="3206750"/>
          <p14:tracePt t="23810" x="2381250" y="3263900"/>
          <p14:tracePt t="23826" x="2387600" y="3308350"/>
          <p14:tracePt t="23843" x="2400300" y="3346450"/>
          <p14:tracePt t="23859" x="2419350" y="3378200"/>
          <p14:tracePt t="23876" x="2451100" y="3409950"/>
          <p14:tracePt t="23893" x="2489200" y="3441700"/>
          <p14:tracePt t="23909" x="2565400" y="3473450"/>
          <p14:tracePt t="23926" x="2673350" y="3505200"/>
          <p14:tracePt t="23943" x="2813050" y="3530600"/>
          <p14:tracePt t="23959" x="2978150" y="3536950"/>
          <p14:tracePt t="23976" x="3054350" y="3536950"/>
          <p14:tracePt t="23993" x="3162300" y="3492500"/>
          <p14:tracePt t="24009" x="3263900" y="3397250"/>
          <p14:tracePt t="24026" x="3340100" y="3295650"/>
          <p14:tracePt t="24042" x="3403600" y="3143250"/>
          <p14:tracePt t="24060" x="3416300" y="3028950"/>
          <p14:tracePt t="24076" x="3416300" y="2927350"/>
          <p14:tracePt t="24093" x="3409950" y="2851150"/>
          <p14:tracePt t="24217" x="3403600" y="2844800"/>
          <p14:tracePt t="24225" x="3390900" y="2844800"/>
          <p14:tracePt t="24233" x="3378200" y="2838450"/>
          <p14:tracePt t="24241" x="3359150" y="2838450"/>
          <p14:tracePt t="24259" x="3346450" y="2838450"/>
          <p14:tracePt t="24260" x="3308350" y="2838450"/>
          <p14:tracePt t="24276" x="3270250" y="2838450"/>
          <p14:tracePt t="24293" x="3206750" y="2851150"/>
          <p14:tracePt t="24309" x="3136900" y="2901950"/>
          <p14:tracePt t="24327" x="3048000" y="3003550"/>
          <p14:tracePt t="24342" x="2984500" y="3136900"/>
          <p14:tracePt t="24360" x="2965450" y="3225800"/>
          <p14:tracePt t="24376" x="2946400" y="3524250"/>
          <p14:tracePt t="24376" x="2959100" y="3689350"/>
          <p14:tracePt t="24393" x="3124200" y="4140200"/>
          <p14:tracePt t="24409" x="3270250" y="4400550"/>
          <p14:tracePt t="24426" x="3733800" y="4908550"/>
          <p14:tracePt t="24442" x="4286250" y="5365750"/>
          <p14:tracePt t="24459" x="4692650" y="5600700"/>
          <p14:tracePt t="24476" x="4927600" y="5695950"/>
          <p14:tracePt t="24492" x="5473700" y="5854700"/>
          <p14:tracePt t="24509" x="5924550" y="5949950"/>
          <p14:tracePt t="24526" x="6115050" y="5956300"/>
          <p14:tracePt t="24543" x="6318250" y="5937250"/>
          <p14:tracePt t="24559" x="6521450" y="5899150"/>
          <p14:tracePt t="24576" x="6705600" y="5829300"/>
          <p14:tracePt t="24594" x="6731000" y="5810250"/>
          <p14:tracePt t="24609" x="6781800" y="5772150"/>
          <p14:tracePt t="24626" x="6832600" y="5708650"/>
          <p14:tracePt t="24642" x="6858000" y="5613400"/>
          <p14:tracePt t="24659" x="6870700" y="5537200"/>
          <p14:tracePt t="24677" x="6870700" y="5505450"/>
          <p14:tracePt t="24692" x="6858000" y="5429250"/>
          <p14:tracePt t="24710" x="6838950" y="5346700"/>
          <p14:tracePt t="24726" x="6813550" y="5289550"/>
          <p14:tracePt t="24743" x="6788150" y="5226050"/>
          <p14:tracePt t="24759" x="6743700" y="5175250"/>
          <p14:tracePt t="24776" x="6692900" y="5118100"/>
          <p14:tracePt t="24776" x="6661150" y="5092700"/>
          <p14:tracePt t="24794" x="6591300" y="5048250"/>
          <p14:tracePt t="24810" x="6534150" y="5022850"/>
          <p14:tracePt t="24826" x="6470650" y="5016500"/>
          <p14:tracePt t="24843" x="6381750" y="5022850"/>
          <p14:tracePt t="24859" x="6273800" y="5073650"/>
          <p14:tracePt t="24876" x="6140450" y="5181600"/>
          <p14:tracePt t="24892" x="6051550" y="5314950"/>
          <p14:tracePt t="24909" x="6019800" y="5378450"/>
          <p14:tracePt t="24926" x="6000750" y="5486400"/>
          <p14:tracePt t="24943" x="6000750" y="5619750"/>
          <p14:tracePt t="24959" x="6032500" y="5727700"/>
          <p14:tracePt t="24976" x="6127750" y="5854700"/>
          <p14:tracePt t="24992" x="6337300" y="6051550"/>
          <p14:tracePt t="25009" x="6388100" y="6076950"/>
          <p14:tracePt t="25026" x="6426200" y="6089650"/>
          <p14:tracePt t="25043" x="6534150" y="6083300"/>
          <p14:tracePt t="25059" x="6648450" y="6026150"/>
          <p14:tracePt t="25076" x="6775450" y="5924550"/>
          <p14:tracePt t="25092" x="6838950" y="5816600"/>
          <p14:tracePt t="25109" x="6845300" y="5765800"/>
          <p14:tracePt t="25126" x="6877050" y="5511800"/>
          <p14:tracePt t="25143" x="6870700" y="5416550"/>
          <p14:tracePt t="25159" x="6838950" y="5270500"/>
          <p14:tracePt t="25176" x="6838950" y="5264150"/>
          <p14:tracePt t="25192" x="6781800" y="5168900"/>
          <p14:tracePt t="25210" x="6724650" y="5118100"/>
          <p14:tracePt t="25226" x="6654800" y="5080000"/>
          <p14:tracePt t="25243" x="6635750" y="5067300"/>
          <p14:tracePt t="25259" x="6584950" y="5067300"/>
          <p14:tracePt t="25276" x="6534150" y="5067300"/>
          <p14:tracePt t="25293" x="6432550" y="5105400"/>
          <p14:tracePt t="25310" x="6330950" y="5162550"/>
          <p14:tracePt t="25326" x="6254750" y="5213350"/>
          <p14:tracePt t="25343" x="6178550" y="5276850"/>
          <p14:tracePt t="25359" x="6140450" y="5365750"/>
          <p14:tracePt t="25376" x="6127750" y="5499100"/>
          <p14:tracePt t="25393" x="6127750" y="5511800"/>
          <p14:tracePt t="25409" x="6127750" y="5524500"/>
          <p14:tracePt t="25426" x="6191250" y="5626100"/>
          <p14:tracePt t="25443" x="6299200" y="5727700"/>
          <p14:tracePt t="25459" x="6438900" y="5822950"/>
          <p14:tracePt t="25476" x="6718300" y="5949950"/>
          <p14:tracePt t="25492" x="7029450" y="6057900"/>
          <p14:tracePt t="25509" x="7391400" y="6134100"/>
          <p14:tracePt t="25526" x="7480300" y="6140450"/>
          <p14:tracePt t="25543" x="7664450" y="6140450"/>
          <p14:tracePt t="25559" x="8013700" y="6057900"/>
          <p14:tracePt t="25576" x="8274050" y="5905500"/>
          <p14:tracePt t="25617" x="8280400" y="5899150"/>
          <p14:tracePt t="25625" x="8356600" y="5676900"/>
          <p14:tracePt t="25642" x="8369300" y="5645150"/>
          <p14:tracePt t="25665" x="8369300" y="5613400"/>
          <p14:tracePt t="25676" x="8356600" y="5581650"/>
          <p14:tracePt t="25676" x="8305800" y="5499100"/>
          <p14:tracePt t="25692" x="8280400" y="5454650"/>
          <p14:tracePt t="25745" x="8261350" y="5454650"/>
          <p14:tracePt t="25753" x="8242300" y="5454650"/>
          <p14:tracePt t="25761" x="8235950" y="5454650"/>
          <p14:tracePt t="25777" x="8223250" y="5454650"/>
          <p14:tracePt t="25778" x="8172450" y="5467350"/>
          <p14:tracePt t="25792" x="8039100" y="5530850"/>
          <p14:tracePt t="25810" x="7981950" y="5581650"/>
          <p14:tracePt t="25826" x="7893050" y="5670550"/>
          <p14:tracePt t="25842" x="7842250" y="5740400"/>
          <p14:tracePt t="25859" x="7816850" y="5822950"/>
          <p14:tracePt t="25876" x="7816850" y="5892800"/>
          <p14:tracePt t="25892" x="7823200" y="5962650"/>
          <p14:tracePt t="25909" x="7893050" y="6051550"/>
          <p14:tracePt t="25926" x="8020050" y="6121400"/>
          <p14:tracePt t="25943" x="8032750" y="6121400"/>
          <p14:tracePt t="25959" x="8128000" y="6121400"/>
          <p14:tracePt t="25976" x="8197850" y="6115050"/>
          <p14:tracePt t="25992" x="8293100" y="6038850"/>
          <p14:tracePt t="26009" x="8331200" y="5975350"/>
          <p14:tracePt t="26026" x="8343900" y="5892800"/>
          <p14:tracePt t="26042" x="8324850" y="5810250"/>
          <p14:tracePt t="26059" x="8261350" y="5664200"/>
          <p14:tracePt t="26076" x="8223250" y="5607050"/>
          <p14:tracePt t="26092" x="8147050" y="5543550"/>
          <p14:tracePt t="26109" x="8058150" y="5505450"/>
          <p14:tracePt t="26126" x="7962900" y="5499100"/>
          <p14:tracePt t="26143" x="7867650" y="5505450"/>
          <p14:tracePt t="26159" x="7816850" y="5524500"/>
          <p14:tracePt t="26176" x="7785100" y="5549900"/>
          <p14:tracePt t="26192" x="7759700" y="5588000"/>
          <p14:tracePt t="26210" x="7727950" y="5664200"/>
          <p14:tracePt t="26226" x="7708900" y="5746750"/>
          <p14:tracePt t="26242" x="7708900" y="5803900"/>
          <p14:tracePt t="26259" x="7708900" y="5848350"/>
          <p14:tracePt t="26276" x="7747000" y="5892800"/>
          <p14:tracePt t="26292" x="7785100" y="5918200"/>
          <p14:tracePt t="26310" x="7848600" y="5924550"/>
          <p14:tracePt t="26326" x="7912100" y="5924550"/>
          <p14:tracePt t="26342" x="7950200" y="5924550"/>
          <p14:tracePt t="26359" x="7975600" y="5911850"/>
          <p14:tracePt t="26376" x="7981950" y="5905500"/>
          <p14:tracePt t="26393" x="7981950" y="5886450"/>
          <p14:tracePt t="26409" x="7975600" y="5867400"/>
          <p14:tracePt t="26426" x="7956550" y="5835650"/>
          <p14:tracePt t="26481" x="7931150" y="5829300"/>
          <p14:tracePt t="26489" x="7848600" y="5791200"/>
          <p14:tracePt t="26492" x="7785100" y="5759450"/>
          <p14:tracePt t="26502" x="7778750" y="5759450"/>
          <p14:tracePt t="26509" x="7702550" y="5734050"/>
          <p14:tracePt t="26526" x="7645400" y="5715000"/>
          <p14:tracePt t="26542" x="7594600" y="5708650"/>
          <p14:tracePt t="26559" x="7556500" y="5702300"/>
          <p14:tracePt t="26576" x="7531100" y="5702300"/>
          <p14:tracePt t="27233" x="7524750" y="5702300"/>
          <p14:tracePt t="27241" x="7518400" y="5702300"/>
          <p14:tracePt t="27361" x="7512050" y="5702300"/>
          <p14:tracePt t="27489" x="7499350" y="5689600"/>
          <p14:tracePt t="27497" x="7435850" y="5632450"/>
          <p14:tracePt t="27505" x="7385050" y="5575300"/>
          <p14:tracePt t="27513" x="7359650" y="5543550"/>
          <p14:tracePt t="27527" x="7334250" y="5511800"/>
          <p14:tracePt t="27577" x="7315200" y="5505450"/>
          <p14:tracePt t="27580" x="7296150" y="5505450"/>
          <p14:tracePt t="27593" x="7270750" y="5505450"/>
          <p14:tracePt t="27593" x="7213600" y="5505450"/>
          <p14:tracePt t="27609" x="7137400" y="5549900"/>
          <p14:tracePt t="27626" x="7048500" y="5613400"/>
          <p14:tracePt t="27642" x="6953250" y="5689600"/>
          <p14:tracePt t="27659" x="6864350" y="5772150"/>
          <p14:tracePt t="27676" x="6781800" y="5854700"/>
          <p14:tracePt t="27692" x="6731000" y="5918200"/>
          <p14:tracePt t="27709" x="6699250" y="6007100"/>
          <p14:tracePt t="27726" x="6680200" y="6089650"/>
          <p14:tracePt t="27742" x="6673850" y="6159500"/>
          <p14:tracePt t="27759" x="6673850" y="6197600"/>
          <p14:tracePt t="27776" x="6692900" y="6235700"/>
          <p14:tracePt t="27776" x="6705600" y="6254750"/>
          <p14:tracePt t="27793" x="6737350" y="6280150"/>
          <p14:tracePt t="27809" x="6769100" y="6299200"/>
          <p14:tracePt t="27826" x="6832600" y="6311900"/>
          <p14:tracePt t="27842" x="6908800" y="6318250"/>
          <p14:tracePt t="27859" x="7023100" y="6318250"/>
          <p14:tracePt t="27876" x="7131050" y="6280150"/>
          <p14:tracePt t="27892" x="7245350" y="6178550"/>
          <p14:tracePt t="27909" x="7334250" y="6051550"/>
          <p14:tracePt t="27926" x="7372350" y="5943600"/>
          <p14:tracePt t="27942" x="7397750" y="5657850"/>
          <p14:tracePt t="27959" x="7391400" y="5568950"/>
          <p14:tracePt t="27976" x="7327900" y="5410200"/>
          <p14:tracePt t="27993" x="7258050" y="5314950"/>
          <p14:tracePt t="28010" x="7162800" y="5200650"/>
          <p14:tracePt t="28026" x="7061200" y="5124450"/>
          <p14:tracePt t="28043" x="6997700" y="5086350"/>
          <p14:tracePt t="28059" x="6991350" y="5086350"/>
          <p14:tracePt t="28076" x="6896100" y="5073650"/>
          <p14:tracePt t="28092" x="6769100" y="5073650"/>
          <p14:tracePt t="28109" x="6750050" y="5073650"/>
          <p14:tracePt t="28225" x="6743700" y="5073650"/>
          <p14:tracePt t="28232" x="6731000" y="5099050"/>
          <p14:tracePt t="28232" x="6699250" y="5156200"/>
          <p14:tracePt t="28248" x="6680200" y="5213350"/>
          <p14:tracePt t="28257" x="6667500" y="5245100"/>
          <p14:tracePt t="28313" x="6673850" y="5276850"/>
          <p14:tracePt t="28321" x="6680200" y="5308600"/>
          <p14:tracePt t="28329" x="6686550" y="5327650"/>
          <p14:tracePt t="28343" x="6692900" y="5372100"/>
          <p14:tracePt t="28345" x="6705600" y="5397500"/>
          <p14:tracePt t="28359" x="6718300" y="5429250"/>
          <p14:tracePt t="28376" x="6743700" y="5461000"/>
          <p14:tracePt t="28393" x="6807200" y="5505450"/>
          <p14:tracePt t="28409" x="6896100" y="5543550"/>
          <p14:tracePt t="28426" x="6972300" y="5568950"/>
          <p14:tracePt t="28442" x="6978650" y="5568950"/>
          <p14:tracePt t="28521" x="6991350" y="5556250"/>
          <p14:tracePt t="28529" x="7004050" y="5530850"/>
          <p14:tracePt t="28537" x="7004050" y="5511800"/>
          <p14:tracePt t="28542" x="7016750" y="5473700"/>
          <p14:tracePt t="28559" x="7016750" y="5454650"/>
          <p14:tracePt t="28633" x="7016750" y="5448300"/>
          <p14:tracePt t="28641" x="7004050" y="5448300"/>
          <p14:tracePt t="28641" x="6991350" y="5448300"/>
          <p14:tracePt t="28659" x="6978650" y="5461000"/>
          <p14:tracePt t="28665" x="6934200" y="5492750"/>
          <p14:tracePt t="28676" x="6896100" y="5530850"/>
          <p14:tracePt t="28692" x="6858000" y="5562600"/>
          <p14:tracePt t="28709" x="6838950" y="5588000"/>
          <p14:tracePt t="28889" x="6845300" y="5588000"/>
          <p14:tracePt t="28897" x="6851650" y="5568950"/>
          <p14:tracePt t="28909" x="6864350" y="5562600"/>
          <p14:tracePt t="28910" x="6877050" y="5543550"/>
          <p14:tracePt t="28926" x="6883400" y="5524500"/>
          <p14:tracePt t="28943" x="6896100" y="5505450"/>
          <p14:tracePt t="28959" x="6896100" y="5499100"/>
          <p14:tracePt t="28975" x="6896100" y="5486400"/>
          <p14:tracePt t="28993" x="6896100" y="5448300"/>
          <p14:tracePt t="29009" x="6896100" y="5416550"/>
          <p14:tracePt t="29026" x="6896100" y="5378450"/>
          <p14:tracePt t="29042" x="6896100" y="5353050"/>
          <p14:tracePt t="29059" x="6896100" y="5334000"/>
          <p14:tracePt t="29076" x="6896100" y="5321300"/>
          <p14:tracePt t="29092" x="6902450" y="5321300"/>
          <p14:tracePt t="29249" x="6908800" y="5314950"/>
          <p14:tracePt t="29257" x="6915150" y="5314950"/>
          <p14:tracePt t="29280" x="6921500" y="5314950"/>
          <p14:tracePt t="29288" x="6927850" y="5314950"/>
          <p14:tracePt t="29296" x="6934200" y="5321300"/>
          <p14:tracePt t="29308" x="6946900" y="5321300"/>
          <p14:tracePt t="29325" x="6946900" y="5327650"/>
          <p14:tracePt t="29343" x="6959600" y="5327650"/>
          <p14:tracePt t="29360" x="6965950" y="5334000"/>
          <p14:tracePt t="29417" x="6972300" y="5334000"/>
          <p14:tracePt t="29425" x="6972300" y="5340350"/>
          <p14:tracePt t="29434" x="6978650" y="5346700"/>
          <p14:tracePt t="29442" x="6985000" y="5372100"/>
          <p14:tracePt t="29459" x="6997700" y="5391150"/>
          <p14:tracePt t="29476" x="6997700" y="5403850"/>
          <p14:tracePt t="29492" x="7004050" y="5410200"/>
          <p14:tracePt t="29509" x="7010400" y="5416550"/>
          <p14:tracePt t="29545" x="7010400" y="5422900"/>
          <p14:tracePt t="29945" x="7023100" y="5429250"/>
          <p14:tracePt t="29953" x="7035800" y="5429250"/>
          <p14:tracePt t="29960" x="7054850" y="5435600"/>
          <p14:tracePt t="29961" x="7099300" y="5441950"/>
          <p14:tracePt t="29977" x="7105650" y="5441950"/>
          <p14:tracePt t="29993" x="7118350" y="5441950"/>
          <p14:tracePt t="30345" x="7118350" y="5454650"/>
          <p14:tracePt t="31520" x="7112000" y="5454650"/>
          <p14:tracePt t="31537" x="7099300" y="5454650"/>
          <p14:tracePt t="31729" x="7092950" y="5454650"/>
          <p14:tracePt t="34488" x="7162800" y="5486400"/>
          <p14:tracePt t="34496" x="7213600" y="5518150"/>
          <p14:tracePt t="34520" x="7219950" y="5518150"/>
          <p14:tracePt t="34528" x="7334250" y="5549900"/>
          <p14:tracePt t="34536" x="7435850" y="5575300"/>
          <p14:tracePt t="34543" x="7512050" y="5594350"/>
          <p14:tracePt t="34560" x="7651750" y="5613400"/>
          <p14:tracePt t="34577" x="7696200" y="5613400"/>
          <p14:tracePt t="34593" x="7740650" y="5613400"/>
          <p14:tracePt t="34610" x="7772400" y="5613400"/>
          <p14:tracePt t="34625" x="7778750" y="5613400"/>
          <p14:tracePt t="34642" x="7785100" y="5613400"/>
          <p14:tracePt t="34659" x="7829550" y="5613400"/>
          <p14:tracePt t="34676" x="7867650" y="5613400"/>
          <p14:tracePt t="34692" x="7899400" y="5613400"/>
          <p14:tracePt t="34709" x="7918450" y="5613400"/>
          <p14:tracePt t="34725" x="7931150" y="5613400"/>
          <p14:tracePt t="34742" x="7950200" y="5613400"/>
          <p14:tracePt t="34758" x="7962900" y="5613400"/>
          <p14:tracePt t="34775" x="7994650" y="5626100"/>
          <p14:tracePt t="34792" x="8013700" y="5626100"/>
          <p14:tracePt t="34809" x="8032750" y="5632450"/>
          <p14:tracePt t="34825" x="8032750" y="5638800"/>
          <p14:tracePt t="35056" x="8020050" y="5638800"/>
          <p14:tracePt t="35065" x="7994650" y="5638800"/>
          <p14:tracePt t="35072" x="7956550" y="5638800"/>
          <p14:tracePt t="35078" x="7861300" y="5638800"/>
          <p14:tracePt t="35093" x="7727950" y="5632450"/>
          <p14:tracePt t="35110" x="7702550" y="5626100"/>
          <p14:tracePt t="35126" x="7626350" y="5626100"/>
          <p14:tracePt t="35143" x="7569200" y="5626100"/>
          <p14:tracePt t="35159" x="7550150" y="5626100"/>
          <p14:tracePt t="35258" x="7562850" y="5632450"/>
          <p14:tracePt t="35269" x="7594600" y="5638800"/>
          <p14:tracePt t="35270" x="7632700" y="5638800"/>
          <p14:tracePt t="35276" x="7740650" y="5657850"/>
          <p14:tracePt t="35293" x="7772400" y="5664200"/>
          <p14:tracePt t="35310" x="7797800" y="5670550"/>
          <p14:tracePt t="35545" x="7804150" y="5670550"/>
          <p14:tracePt t="35552" x="7823200" y="5670550"/>
          <p14:tracePt t="35560" x="7842250" y="5664200"/>
          <p14:tracePt t="35566" x="7861300" y="5657850"/>
          <p14:tracePt t="35575" x="7893050" y="5657850"/>
          <p14:tracePt t="35592" x="7899400" y="5657850"/>
          <p14:tracePt t="35609" x="7931150" y="5645150"/>
          <p14:tracePt t="35625" x="7962900" y="5645150"/>
          <p14:tracePt t="35642" x="7988300" y="5645150"/>
          <p14:tracePt t="35658" x="8013700" y="5645150"/>
          <p14:tracePt t="35675" x="8032750" y="5645150"/>
          <p14:tracePt t="35693" x="8039100" y="5645150"/>
          <p14:tracePt t="35710" x="8045450" y="5645150"/>
          <p14:tracePt t="35726" x="8077200" y="5645150"/>
          <p14:tracePt t="35743" x="8096250" y="5645150"/>
          <p14:tracePt t="35825" x="8102600" y="5645150"/>
          <p14:tracePt t="36128" x="8108950" y="5645150"/>
          <p14:tracePt t="36136" x="8128000" y="5645150"/>
          <p14:tracePt t="36144" x="8147050" y="5645150"/>
          <p14:tracePt t="36152" x="8166100" y="5645150"/>
          <p14:tracePt t="36152" x="8185150" y="5645150"/>
          <p14:tracePt t="36160" x="8210550" y="5645150"/>
          <p14:tracePt t="36175" x="8261350" y="5645150"/>
          <p14:tracePt t="36192" x="8305800" y="5651500"/>
          <p14:tracePt t="36209" x="8324850" y="5651500"/>
          <p14:tracePt t="36225" x="8331200" y="5651500"/>
          <p14:tracePt t="36242" x="8337550" y="5651500"/>
          <p14:tracePt t="36432" x="8331200" y="5651500"/>
          <p14:tracePt t="36440" x="8299450" y="5651500"/>
          <p14:tracePt t="36459" x="8274050" y="5657850"/>
          <p14:tracePt t="36460" x="8235950" y="5664200"/>
          <p14:tracePt t="36475" x="8210550" y="5670550"/>
          <p14:tracePt t="36491" x="8197850" y="5676900"/>
          <p14:tracePt t="36508" x="8191500" y="5676900"/>
          <p14:tracePt t="36544" x="8185150" y="5676900"/>
          <p14:tracePt t="36577" x="8178800" y="5683250"/>
          <p14:tracePt t="36664" x="8172450" y="5683250"/>
          <p14:tracePt t="37000" x="8178800" y="5683250"/>
          <p14:tracePt t="37018" x="8185150" y="5676900"/>
          <p14:tracePt t="37036" x="8191500" y="5676900"/>
          <p14:tracePt t="37040" x="8197850" y="5676900"/>
          <p14:tracePt t="37052" x="8210550" y="5676900"/>
          <p14:tracePt t="37058" x="8216900" y="5676900"/>
          <p14:tracePt t="37075" x="8223250" y="5670550"/>
          <p14:tracePt t="37092" x="8229600" y="5670550"/>
          <p14:tracePt t="37109" x="8235950" y="5670550"/>
          <p14:tracePt t="37125" x="8242300" y="5670550"/>
          <p14:tracePt t="37280" x="8242300" y="5689600"/>
          <p14:tracePt t="37287" x="8242300" y="5708650"/>
          <p14:tracePt t="37296" x="8242300" y="5727700"/>
          <p14:tracePt t="37304" x="8235950" y="5746750"/>
          <p14:tracePt t="37312" x="8235950" y="5753100"/>
          <p14:tracePt t="37325" x="8235950" y="5765800"/>
          <p14:tracePt t="37342" x="8235950" y="5778500"/>
          <p14:tracePt t="37359" x="8242300" y="5791200"/>
          <p14:tracePt t="37375" x="8267700" y="5803900"/>
          <p14:tracePt t="37393" x="8305800" y="5803900"/>
          <p14:tracePt t="37408" x="8356600" y="5803900"/>
          <p14:tracePt t="37425" x="8413750" y="5797550"/>
          <p14:tracePt t="37442" x="8470900" y="5759450"/>
          <p14:tracePt t="37458" x="8521700" y="5721350"/>
          <p14:tracePt t="37475" x="8547100" y="5676900"/>
          <p14:tracePt t="37492" x="8553450" y="5657850"/>
          <p14:tracePt t="37583" x="8521700" y="5638800"/>
          <p14:tracePt t="37592" x="8483600" y="5626100"/>
          <p14:tracePt t="37600" x="8420100" y="5619750"/>
          <p14:tracePt t="37608" x="8312150" y="5619750"/>
          <p14:tracePt t="37625" x="8305800" y="5619750"/>
          <p14:tracePt t="37728" x="8305800" y="5638800"/>
          <p14:tracePt t="37736" x="8305800" y="5651500"/>
          <p14:tracePt t="37742" x="8305800" y="5657850"/>
          <p14:tracePt t="37816" x="8331200" y="5657850"/>
          <p14:tracePt t="37824" x="8432800" y="5657850"/>
          <p14:tracePt t="37840" x="8528050" y="5645150"/>
          <p14:tracePt t="37858" x="8566150" y="5632450"/>
          <p14:tracePt t="37859" x="8616950" y="5607050"/>
          <p14:tracePt t="37875" x="8648700" y="5575300"/>
          <p14:tracePt t="37892" x="8661400" y="5549900"/>
          <p14:tracePt t="37908" x="8667750" y="5518150"/>
          <p14:tracePt t="37925" x="8667750" y="5486400"/>
          <p14:tracePt t="37942" x="8655050" y="5448300"/>
          <p14:tracePt t="37958" x="8623300" y="5410200"/>
          <p14:tracePt t="37958" x="8597900" y="5391150"/>
          <p14:tracePt t="37977" x="8547100" y="5378450"/>
          <p14:tracePt t="37992" x="8477250" y="5372100"/>
          <p14:tracePt t="38009" x="8382000" y="5372100"/>
          <p14:tracePt t="38025" x="8299450" y="5391150"/>
          <p14:tracePt t="38042" x="8229600" y="5435600"/>
          <p14:tracePt t="38058" x="8191500" y="5473700"/>
          <p14:tracePt t="38075" x="8172450" y="5511800"/>
          <p14:tracePt t="38092" x="8159750" y="5537200"/>
          <p14:tracePt t="38109" x="8159750" y="5556250"/>
          <p14:tracePt t="38232" x="8166100" y="5549900"/>
          <p14:tracePt t="38241" x="8166100" y="5543550"/>
          <p14:tracePt t="38242" x="8166100" y="5505450"/>
          <p14:tracePt t="38259" x="8166100" y="5480050"/>
          <p14:tracePt t="38275" x="8147050" y="5441950"/>
          <p14:tracePt t="38292" x="8102600" y="5422900"/>
          <p14:tracePt t="38328" x="8083550" y="5422900"/>
          <p14:tracePt t="38329" x="8039100" y="5416550"/>
          <p14:tracePt t="38342" x="7931150" y="5416550"/>
          <p14:tracePt t="38358" x="7842250" y="5454650"/>
          <p14:tracePt t="38375" x="7791450" y="5505450"/>
          <p14:tracePt t="38392" x="7778750" y="5581650"/>
          <p14:tracePt t="38409" x="7778750" y="5651500"/>
          <p14:tracePt t="38425" x="7797800" y="5727700"/>
          <p14:tracePt t="38442" x="7848600" y="5797550"/>
          <p14:tracePt t="38458" x="7924800" y="5848350"/>
          <p14:tracePt t="38476" x="7950200" y="5848350"/>
          <p14:tracePt t="38492" x="8001000" y="5848350"/>
          <p14:tracePt t="38509" x="8115300" y="5816600"/>
          <p14:tracePt t="38525" x="8223250" y="5727700"/>
          <p14:tracePt t="38542" x="8248650" y="5695950"/>
          <p14:tracePt t="38558" x="8299450" y="5581650"/>
          <p14:tracePt t="38574" x="8312150" y="5429250"/>
          <p14:tracePt t="38592" x="8312150" y="5378450"/>
          <p14:tracePt t="38609" x="8305800" y="5353050"/>
          <p14:tracePt t="38625" x="8293100" y="5334000"/>
          <p14:tracePt t="38642" x="8293100" y="5327650"/>
          <p14:tracePt t="38736" x="8286750" y="5327650"/>
          <p14:tracePt t="38744" x="8267700" y="5327650"/>
          <p14:tracePt t="38752" x="8261350" y="5334000"/>
          <p14:tracePt t="38760" x="8255000" y="5334000"/>
          <p14:tracePt t="38767" x="8248650" y="5334000"/>
          <p14:tracePt t="38848" x="8248650" y="5327650"/>
          <p14:tracePt t="38856" x="8248650" y="5295900"/>
          <p14:tracePt t="38864" x="8248650" y="5232400"/>
          <p14:tracePt t="38992" x="8235950" y="5251450"/>
          <p14:tracePt t="38993" x="8229600" y="5276850"/>
          <p14:tracePt t="39002" x="8216900" y="5302250"/>
          <p14:tracePt t="39009" x="8204200" y="5353050"/>
          <p14:tracePt t="39025" x="8204200" y="5372100"/>
          <p14:tracePt t="39088" x="8204200" y="5378450"/>
          <p14:tracePt t="39104" x="8216900" y="5378450"/>
          <p14:tracePt t="39120" x="8223250" y="5378450"/>
          <p14:tracePt t="39128" x="8229600" y="5378450"/>
          <p14:tracePt t="39141" x="8235950" y="5378450"/>
          <p14:tracePt t="39142" x="8248650" y="5365750"/>
          <p14:tracePt t="39158" x="8248650" y="5353050"/>
          <p14:tracePt t="39175" x="8248650" y="5346700"/>
          <p14:tracePt t="39192" x="8255000" y="5340350"/>
          <p14:tracePt t="39289" x="8248650" y="5340350"/>
          <p14:tracePt t="39304" x="8242300" y="5340350"/>
          <p14:tracePt t="39424" x="8235950" y="5340350"/>
          <p14:tracePt t="39434" x="8235950" y="5327650"/>
          <p14:tracePt t="39434" x="8229600" y="5314950"/>
          <p14:tracePt t="39442" x="8204200" y="5270500"/>
          <p14:tracePt t="39458" x="8191500" y="5251450"/>
          <p14:tracePt t="40040" x="8191500" y="5257800"/>
          <p14:tracePt t="40184" x="8197850" y="5257800"/>
          <p14:tracePt t="40208" x="8204200" y="5257800"/>
          <p14:tracePt t="40216" x="8210550" y="5251450"/>
          <p14:tracePt t="40219" x="8210550" y="5238750"/>
          <p14:tracePt t="40226" x="8210550" y="5207000"/>
          <p14:tracePt t="40242" x="8210550" y="5149850"/>
          <p14:tracePt t="40259" x="8210550" y="5130800"/>
          <p14:tracePt t="40312" x="8210550" y="5124450"/>
          <p14:tracePt t="40320" x="8210550" y="5118100"/>
          <p14:tracePt t="40336" x="8210550" y="5105400"/>
          <p14:tracePt t="40347" x="8216900" y="5099050"/>
          <p14:tracePt t="40416" x="8229600" y="5099050"/>
          <p14:tracePt t="40424" x="8248650" y="5099050"/>
          <p14:tracePt t="40432" x="8274050" y="5111750"/>
          <p14:tracePt t="40440" x="8324850" y="5137150"/>
          <p14:tracePt t="40451" x="8362950" y="5143500"/>
          <p14:tracePt t="40552" x="8369300" y="5143500"/>
          <p14:tracePt t="40560" x="8375650" y="5143500"/>
          <p14:tracePt t="40576" x="8375650" y="5149850"/>
          <p14:tracePt t="40584" x="8382000" y="5156200"/>
          <p14:tracePt t="40592" x="8394700" y="5162550"/>
          <p14:tracePt t="40593" x="8407400" y="5168900"/>
          <p14:tracePt t="40608" x="8426450" y="5187950"/>
          <p14:tracePt t="40625" x="8439150" y="5200650"/>
          <p14:tracePt t="40808" x="8439150" y="5207000"/>
          <p14:tracePt t="40817" x="8445500" y="5226050"/>
          <p14:tracePt t="40825" x="8451850" y="5238750"/>
          <p14:tracePt t="40826" x="8458200" y="5270500"/>
          <p14:tracePt t="40841" x="8464550" y="5295900"/>
          <p14:tracePt t="40858" x="8470900" y="5321300"/>
          <p14:tracePt t="40875" x="8477250" y="5346700"/>
          <p14:tracePt t="40892" x="8477250" y="5359400"/>
          <p14:tracePt t="40908" x="8483600" y="5372100"/>
          <p14:tracePt t="40925" x="8483600" y="5378450"/>
          <p14:tracePt t="40941" x="8489950" y="5384800"/>
          <p14:tracePt t="41104" x="8489950" y="5365750"/>
          <p14:tracePt t="41117" x="8489950" y="5340350"/>
          <p14:tracePt t="41117" x="8489950" y="5302250"/>
          <p14:tracePt t="41125" x="8477250" y="5238750"/>
          <p14:tracePt t="41142" x="8458200" y="5168900"/>
          <p14:tracePt t="41158" x="8420100" y="5118100"/>
          <p14:tracePt t="41175" x="8394700" y="5086350"/>
          <p14:tracePt t="41193" x="8369300" y="5080000"/>
          <p14:tracePt t="41208" x="8350250" y="5073650"/>
          <p14:tracePt t="41225" x="8337550" y="5073650"/>
          <p14:tracePt t="41456" x="8324850" y="5073650"/>
          <p14:tracePt t="41472" x="8324850" y="5080000"/>
          <p14:tracePt t="41474" x="8318500" y="5086350"/>
          <p14:tracePt t="41493" x="8318500" y="5092700"/>
          <p14:tracePt t="41508" x="8312150" y="5099050"/>
          <p14:tracePt t="41525" x="8312150" y="5111750"/>
          <p14:tracePt t="41542" x="8312150" y="5118100"/>
          <p14:tracePt t="41558" x="8305800" y="5130800"/>
          <p14:tracePt t="41680" x="8305800" y="5137150"/>
          <p14:tracePt t="41696" x="8293100" y="5137150"/>
          <p14:tracePt t="41704" x="8286750" y="5137150"/>
          <p14:tracePt t="41708" x="8261350" y="5156200"/>
          <p14:tracePt t="41725" x="8216900" y="5181600"/>
          <p14:tracePt t="41742" x="8210550" y="5181600"/>
          <p14:tracePt t="41758" x="8147050" y="5207000"/>
          <p14:tracePt t="41775" x="8001000" y="5283200"/>
          <p14:tracePt t="41792" x="7918450" y="5321300"/>
          <p14:tracePt t="41809" x="7772400" y="5378450"/>
          <p14:tracePt t="41825" x="7740650" y="5391150"/>
          <p14:tracePt t="41864" x="7740650" y="5397500"/>
          <p14:tracePt t="41868" x="7721600" y="5397500"/>
          <p14:tracePt t="41875" x="7683500" y="5422900"/>
          <p14:tracePt t="41891" x="7670800" y="5435600"/>
          <p14:tracePt t="41908" x="7658100" y="5441950"/>
          <p14:tracePt t="42399" x="0" y="0"/>
        </p14:tracePtLst>
        <p14:tracePtLst>
          <p14:tracePt t="51267" x="3333750" y="2876550"/>
          <p14:tracePt t="51479" x="3289300" y="2844800"/>
          <p14:tracePt t="51487" x="3251200" y="2813050"/>
          <p14:tracePt t="51495" x="3213100" y="2787650"/>
          <p14:tracePt t="51503" x="3155950" y="2743200"/>
          <p14:tracePt t="51509" x="3073400" y="2686050"/>
          <p14:tracePt t="51525" x="3022600" y="2622550"/>
          <p14:tracePt t="51542" x="2978150" y="2552700"/>
          <p14:tracePt t="51558" x="2940050" y="2457450"/>
          <p14:tracePt t="51575" x="2940050" y="2425700"/>
          <p14:tracePt t="51590" x="2940050" y="2387600"/>
          <p14:tracePt t="51671" x="2940050" y="2381250"/>
          <p14:tracePt t="51679" x="2952750" y="2381250"/>
          <p14:tracePt t="51687" x="2997200" y="2419350"/>
          <p14:tracePt t="51695" x="3073400" y="2501900"/>
          <p14:tracePt t="51707" x="3155950" y="2578100"/>
          <p14:tracePt t="51724" x="3200400" y="2603500"/>
          <p14:tracePt t="51791" x="3200400" y="2597150"/>
          <p14:tracePt t="51799" x="3219450" y="2571750"/>
          <p14:tracePt t="51807" x="3238500" y="2533650"/>
          <p14:tracePt t="51807" x="3263900" y="2387600"/>
          <p14:tracePt t="51823" x="3257550" y="2190750"/>
          <p14:tracePt t="51840" x="3219450" y="2089150"/>
          <p14:tracePt t="51857" x="3175000" y="2038350"/>
          <p14:tracePt t="51873" x="3168650" y="2032000"/>
          <p14:tracePt t="51890" x="3048000" y="1987550"/>
          <p14:tracePt t="51907" x="3035300" y="1987550"/>
          <p14:tracePt t="51923" x="3003550" y="1993900"/>
          <p14:tracePt t="51940" x="2908300" y="2044700"/>
          <p14:tracePt t="51957" x="2787650" y="2139950"/>
          <p14:tracePt t="51973" x="2628900" y="2336800"/>
          <p14:tracePt t="51992" x="2552700" y="2482850"/>
          <p14:tracePt t="52008" x="2501900" y="2647950"/>
          <p14:tracePt t="52024" x="2476500" y="2844800"/>
          <p14:tracePt t="52041" x="2463800" y="3041650"/>
          <p14:tracePt t="52058" x="2495550" y="3200400"/>
          <p14:tracePt t="52075" x="2546350" y="3359150"/>
          <p14:tracePt t="52091" x="2641600" y="3492500"/>
          <p14:tracePt t="52108" x="2736850" y="3581400"/>
          <p14:tracePt t="52124" x="2876550" y="3644900"/>
          <p14:tracePt t="52141" x="3028950" y="3702050"/>
          <p14:tracePt t="52158" x="3181350" y="3714750"/>
          <p14:tracePt t="52158" x="3244850" y="3714750"/>
          <p14:tracePt t="52176" x="3352800" y="3676650"/>
          <p14:tracePt t="52191" x="3384550" y="3657600"/>
          <p14:tracePt t="52208" x="3409950" y="3536950"/>
          <p14:tracePt t="52224" x="3429000" y="3282950"/>
          <p14:tracePt t="52240" x="3435350" y="3232150"/>
          <p14:tracePt t="52256" x="3371850" y="3035300"/>
          <p14:tracePt t="52273" x="3276600" y="2895600"/>
          <p14:tracePt t="52290" x="3276600" y="2889250"/>
          <p14:tracePt t="52327" x="3251200" y="2876550"/>
          <p14:tracePt t="52340" x="3213100" y="2857500"/>
          <p14:tracePt t="52340" x="3130550" y="2832100"/>
          <p14:tracePt t="52357" x="3035300" y="2825750"/>
          <p14:tracePt t="52373" x="2965450" y="2851150"/>
          <p14:tracePt t="52391" x="2889250" y="2882900"/>
          <p14:tracePt t="52408" x="2813050" y="2927350"/>
          <p14:tracePt t="52424" x="2762250" y="2978150"/>
          <p14:tracePt t="52441" x="2730500" y="3022600"/>
          <p14:tracePt t="52458" x="2717800" y="3073400"/>
          <p14:tracePt t="52474" x="2705100" y="3117850"/>
          <p14:tracePt t="52491" x="2698750" y="3155950"/>
          <p14:tracePt t="52507" x="2698750" y="3187700"/>
          <p14:tracePt t="52524" x="2698750" y="3213100"/>
          <p14:tracePt t="52540" x="2698750" y="3225800"/>
          <p14:tracePt t="52558" x="2705100" y="3232150"/>
          <p14:tracePt t="52680" x="2711450" y="3232150"/>
          <p14:tracePt t="53704" x="2717800" y="3232150"/>
          <p14:tracePt t="53712" x="2768600" y="3232150"/>
          <p14:tracePt t="53726" x="2863850" y="3232150"/>
          <p14:tracePt t="53726" x="3098800" y="3232150"/>
          <p14:tracePt t="53743" x="3670300" y="3206750"/>
          <p14:tracePt t="53760" x="4025900" y="3155950"/>
          <p14:tracePt t="53776" x="4330700" y="3067050"/>
          <p14:tracePt t="53792" x="4483100" y="3009900"/>
          <p14:tracePt t="53809" x="4584700" y="2946400"/>
          <p14:tracePt t="53825" x="4629150" y="2908300"/>
          <p14:tracePt t="53842" x="4648200" y="2889250"/>
          <p14:tracePt t="53859" x="4648200" y="2876550"/>
          <p14:tracePt t="53875" x="4648200" y="2870200"/>
          <p14:tracePt t="53892" x="4648200" y="2863850"/>
          <p14:tracePt t="53908" x="4648200" y="2857500"/>
          <p14:tracePt t="53944" x="4616450" y="2851150"/>
          <p14:tracePt t="53944" x="4597400" y="2832100"/>
          <p14:tracePt t="53958" x="4489450" y="2787650"/>
          <p14:tracePt t="53974" x="4400550" y="2743200"/>
          <p14:tracePt t="54024" x="4375150" y="2736850"/>
          <p14:tracePt t="54034" x="4343400" y="2724150"/>
          <p14:tracePt t="54040" x="4292600" y="2717800"/>
          <p14:tracePt t="54051" x="4273550" y="2717800"/>
          <p14:tracePt t="54058" x="4222750" y="2717800"/>
          <p14:tracePt t="54075" x="4171950" y="2717800"/>
          <p14:tracePt t="54092" x="4121150" y="2717800"/>
          <p14:tracePt t="54108" x="4064000" y="2730500"/>
          <p14:tracePt t="54126" x="4000500" y="2749550"/>
          <p14:tracePt t="54142" x="3937000" y="2762250"/>
          <p14:tracePt t="54159" x="3924300" y="2768600"/>
          <p14:tracePt t="54175" x="3898900" y="2768600"/>
          <p14:tracePt t="54192" x="3879850" y="2768600"/>
          <p14:tracePt t="54209" x="3873500" y="2768600"/>
          <p14:tracePt t="54225" x="3860800" y="2768600"/>
          <p14:tracePt t="54320" x="3854450" y="2768600"/>
          <p14:tracePt t="54336" x="3848100" y="2768600"/>
          <p14:tracePt t="54552" x="3829050" y="2768600"/>
          <p14:tracePt t="54569" x="3784600" y="2768600"/>
          <p14:tracePt t="54585" x="3727450" y="2768600"/>
          <p14:tracePt t="54585" x="3714750" y="2768600"/>
          <p14:tracePt t="54592" x="3676650" y="2768600"/>
          <p14:tracePt t="54609" x="3670300" y="2762250"/>
          <p14:tracePt t="54768" x="3676650" y="2755900"/>
          <p14:tracePt t="54776" x="3689350" y="2755900"/>
          <p14:tracePt t="54777" x="3721100" y="2749550"/>
          <p14:tracePt t="54792" x="3784600" y="2743200"/>
          <p14:tracePt t="54809" x="3841750" y="2730500"/>
          <p14:tracePt t="54825" x="3873500" y="2730500"/>
          <p14:tracePt t="54842" x="3917950" y="2730500"/>
          <p14:tracePt t="54858" x="3956050" y="2730500"/>
          <p14:tracePt t="54875" x="3987800" y="2730500"/>
          <p14:tracePt t="54892" x="4013200" y="2730500"/>
          <p14:tracePt t="54909" x="4019550" y="2730500"/>
          <p14:tracePt t="54925" x="4032250" y="2730500"/>
          <p14:tracePt t="55000" x="4038600" y="2724150"/>
          <p14:tracePt t="55032" x="4044950" y="2724150"/>
          <p14:tracePt t="55320" x="4032250" y="2724150"/>
          <p14:tracePt t="55328" x="4006850" y="2724150"/>
          <p14:tracePt t="55334" x="3975100" y="2724150"/>
          <p14:tracePt t="55343" x="3879850" y="2724150"/>
          <p14:tracePt t="55359" x="3810000" y="2724150"/>
          <p14:tracePt t="55359" x="3778250" y="2724150"/>
          <p14:tracePt t="55376" x="3714750" y="2711450"/>
          <p14:tracePt t="55392" x="3670300" y="2711450"/>
          <p14:tracePt t="55409" x="3619500" y="2711450"/>
          <p14:tracePt t="55425" x="3581400" y="2711450"/>
          <p14:tracePt t="55442" x="3549650" y="2711450"/>
          <p14:tracePt t="55459" x="3517900" y="2711450"/>
          <p14:tracePt t="55475" x="3505200" y="2711450"/>
          <p14:tracePt t="55492" x="3492500" y="2711450"/>
          <p14:tracePt t="55712" x="3511550" y="2711450"/>
          <p14:tracePt t="55720" x="3549650" y="2717800"/>
          <p14:tracePt t="55727" x="3644900" y="2730500"/>
          <p14:tracePt t="55727" x="3702050" y="2736850"/>
          <p14:tracePt t="55744" x="3733800" y="2743200"/>
          <p14:tracePt t="55758" x="3841750" y="2755900"/>
          <p14:tracePt t="55776" x="3886200" y="2755900"/>
          <p14:tracePt t="55792" x="3917950" y="2755900"/>
          <p14:tracePt t="55808" x="3924300" y="2755900"/>
          <p14:tracePt t="55880" x="3930650" y="2755900"/>
          <p14:tracePt t="55889" x="3943350" y="2755900"/>
          <p14:tracePt t="55904" x="3956050" y="2755900"/>
          <p14:tracePt t="55920" x="3962400" y="2755900"/>
          <p14:tracePt t="55927" x="3968750" y="2755900"/>
          <p14:tracePt t="55942" x="3975100" y="2755900"/>
          <p14:tracePt t="55942" x="3994150" y="2755900"/>
          <p14:tracePt t="55958" x="4013200" y="2755900"/>
          <p14:tracePt t="55958" x="4019550" y="2755900"/>
          <p14:tracePt t="55991" x="4025900" y="2755900"/>
          <p14:tracePt t="55992" x="4032250" y="2755900"/>
          <p14:tracePt t="56009" x="4038600" y="2755900"/>
          <p14:tracePt t="58072" x="4032250" y="2762250"/>
          <p14:tracePt t="58073" x="3994150" y="2787650"/>
          <p14:tracePt t="58092" x="3930650" y="2838450"/>
          <p14:tracePt t="58093" x="3822700" y="2965450"/>
          <p14:tracePt t="58110" x="3689350" y="3117850"/>
          <p14:tracePt t="58126" x="3581400" y="3276600"/>
          <p14:tracePt t="58126" x="3536950" y="3346450"/>
          <p14:tracePt t="58144" x="3486150" y="3479800"/>
          <p14:tracePt t="58160" x="3467100" y="3530600"/>
          <p14:tracePt t="58160" x="3454400" y="3587750"/>
          <p14:tracePt t="58176" x="3441700" y="3657600"/>
          <p14:tracePt t="58192" x="3441700" y="3727450"/>
          <p14:tracePt t="58209" x="3448050" y="3778250"/>
          <p14:tracePt t="58225" x="3460750" y="3810000"/>
          <p14:tracePt t="58242" x="3486150" y="3841750"/>
          <p14:tracePt t="58259" x="3505200" y="3867150"/>
          <p14:tracePt t="58275" x="3530600" y="3886200"/>
          <p14:tracePt t="58292" x="3562350" y="3898900"/>
          <p14:tracePt t="58309" x="3581400" y="3898900"/>
          <p14:tracePt t="58325" x="3638550" y="3905250"/>
          <p14:tracePt t="58342" x="3708400" y="3911600"/>
          <p14:tracePt t="58358" x="3771900" y="3911600"/>
          <p14:tracePt t="58375" x="3860800" y="3873500"/>
          <p14:tracePt t="58392" x="3924300" y="3822700"/>
          <p14:tracePt t="58409" x="3975100" y="3759200"/>
          <p14:tracePt t="58425" x="4006850" y="3663950"/>
          <p14:tracePt t="58442" x="4019550" y="3575050"/>
          <p14:tracePt t="58458" x="4025900" y="3498850"/>
          <p14:tracePt t="58475" x="4025900" y="3435350"/>
          <p14:tracePt t="58491" x="4025900" y="3378200"/>
          <p14:tracePt t="58508" x="4025900" y="3346450"/>
          <p14:tracePt t="58525" x="4013200" y="3321050"/>
          <p14:tracePt t="58542" x="4006850" y="3295650"/>
          <p14:tracePt t="58558" x="3994150" y="3276600"/>
          <p14:tracePt t="58558" x="3994150" y="3263900"/>
          <p14:tracePt t="58576" x="3975100" y="3232150"/>
          <p14:tracePt t="58592" x="3937000" y="3206750"/>
          <p14:tracePt t="58608" x="3898900" y="3181350"/>
          <p14:tracePt t="58648" x="3892550" y="3181350"/>
          <p14:tracePt t="58704" x="3886200" y="3181350"/>
          <p14:tracePt t="58712" x="3873500" y="3181350"/>
          <p14:tracePt t="58720" x="3854450" y="3181350"/>
          <p14:tracePt t="58728" x="3822700" y="3181350"/>
          <p14:tracePt t="58742" x="3803650" y="3187700"/>
          <p14:tracePt t="58758" x="3765550" y="3200400"/>
          <p14:tracePt t="58758" x="3746500" y="3213100"/>
          <p14:tracePt t="58776" x="3721100" y="3219450"/>
          <p14:tracePt t="58792" x="3683000" y="3238500"/>
          <p14:tracePt t="58808" x="3663950" y="3257550"/>
          <p14:tracePt t="58825" x="3644900" y="3270250"/>
          <p14:tracePt t="58841" x="3625850" y="3289300"/>
          <p14:tracePt t="58858" x="3606800" y="3302000"/>
          <p14:tracePt t="58875" x="3587750" y="3321050"/>
          <p14:tracePt t="58891" x="3568700" y="3340100"/>
          <p14:tracePt t="58908" x="3556000" y="3359150"/>
          <p14:tracePt t="58925" x="3536950" y="3384550"/>
          <p14:tracePt t="58942" x="3530600" y="3409950"/>
          <p14:tracePt t="58958" x="3517900" y="3429000"/>
          <p14:tracePt t="58958" x="3511550" y="3441700"/>
          <p14:tracePt t="58976" x="3511550" y="3454400"/>
          <p14:tracePt t="58992" x="3511550" y="3467100"/>
          <p14:tracePt t="59008" x="3511550" y="3473450"/>
          <p14:tracePt t="59025" x="3511550" y="3486150"/>
          <p14:tracePt t="59041" x="3511550" y="3492500"/>
          <p14:tracePt t="59058" x="3511550" y="3505200"/>
          <p14:tracePt t="59075" x="3511550" y="3511550"/>
          <p14:tracePt t="59092" x="3524250" y="3524250"/>
          <p14:tracePt t="59108" x="3549650" y="3543300"/>
          <p14:tracePt t="59125" x="3562350" y="3562350"/>
          <p14:tracePt t="59142" x="3594100" y="3587750"/>
          <p14:tracePt t="59158" x="3625850" y="3606800"/>
          <p14:tracePt t="59158" x="3638550" y="3613150"/>
          <p14:tracePt t="59176" x="3676650" y="3638550"/>
          <p14:tracePt t="59192" x="3708400" y="3663950"/>
          <p14:tracePt t="59208" x="3746500" y="3676650"/>
          <p14:tracePt t="59225" x="3778250" y="3689350"/>
          <p14:tracePt t="59242" x="3810000" y="3695700"/>
          <p14:tracePt t="59258" x="3841750" y="3708400"/>
          <p14:tracePt t="59276" x="3879850" y="3708400"/>
          <p14:tracePt t="59292" x="3917950" y="3714750"/>
          <p14:tracePt t="59308" x="3962400" y="3714750"/>
          <p14:tracePt t="59326" x="4006850" y="3714750"/>
          <p14:tracePt t="59342" x="4064000" y="3689350"/>
          <p14:tracePt t="59359" x="4095750" y="3663950"/>
          <p14:tracePt t="59375" x="4152900" y="3606800"/>
          <p14:tracePt t="59392" x="4159250" y="3594100"/>
          <p14:tracePt t="59408" x="4178300" y="3543300"/>
          <p14:tracePt t="59425" x="4191000" y="3505200"/>
          <p14:tracePt t="59442" x="4197350" y="3460750"/>
          <p14:tracePt t="59459" x="4197350" y="3441700"/>
          <p14:tracePt t="59475" x="4197350" y="3409950"/>
          <p14:tracePt t="59492" x="4191000" y="3390900"/>
          <p14:tracePt t="59508" x="4171950" y="3359150"/>
          <p14:tracePt t="59525" x="4152900" y="3321050"/>
          <p14:tracePt t="59542" x="4127500" y="3295650"/>
          <p14:tracePt t="59558" x="4095750" y="3270250"/>
          <p14:tracePt t="59575" x="4064000" y="3251200"/>
          <p14:tracePt t="59593" x="4025900" y="3232150"/>
          <p14:tracePt t="59608" x="4013200" y="3225800"/>
          <p14:tracePt t="59646" x="3994150" y="3225800"/>
          <p14:tracePt t="59664" x="3975100" y="3225800"/>
          <p14:tracePt t="59672" x="3956050" y="3219450"/>
          <p14:tracePt t="59680" x="3911600" y="3219450"/>
          <p14:tracePt t="59692" x="3867150" y="3219450"/>
          <p14:tracePt t="59708" x="3829050" y="3219450"/>
          <p14:tracePt t="59725" x="3790950" y="3232150"/>
          <p14:tracePt t="59741" x="3752850" y="3244850"/>
          <p14:tracePt t="59758" x="3721100" y="3257550"/>
          <p14:tracePt t="59775" x="3683000" y="3282950"/>
          <p14:tracePt t="59793" x="3657600" y="3302000"/>
          <p14:tracePt t="59808" x="3638550" y="3321050"/>
          <p14:tracePt t="59825" x="3619500" y="3333750"/>
          <p14:tracePt t="59841" x="3606800" y="3346450"/>
          <p14:tracePt t="59858" x="3594100" y="3371850"/>
          <p14:tracePt t="59875" x="3587750" y="3384550"/>
          <p14:tracePt t="59892" x="3575050" y="3397250"/>
          <p14:tracePt t="59908" x="3575050" y="3403600"/>
          <p14:tracePt t="59943" x="3568700" y="3409950"/>
          <p14:tracePt t="59944" x="3568700" y="3416300"/>
          <p14:tracePt t="59975" x="3568700" y="3422650"/>
          <p14:tracePt t="59976" x="3562350" y="3429000"/>
          <p14:tracePt t="60016" x="3562350" y="3435350"/>
          <p14:tracePt t="60032" x="3562350" y="3441700"/>
          <p14:tracePt t="60080" x="3556000" y="3441700"/>
          <p14:tracePt t="60136" x="3556000" y="3454400"/>
          <p14:tracePt t="60153" x="3556000" y="3460750"/>
          <p14:tracePt t="60160" x="3556000" y="3473450"/>
          <p14:tracePt t="60160" x="3556000" y="3486150"/>
          <p14:tracePt t="60176" x="3556000" y="3517900"/>
          <p14:tracePt t="60192" x="3562350" y="3536950"/>
          <p14:tracePt t="60208" x="3568700" y="3562350"/>
          <p14:tracePt t="60225" x="3581400" y="3587750"/>
          <p14:tracePt t="60241" x="3600450" y="3619500"/>
          <p14:tracePt t="60258" x="3619500" y="3638550"/>
          <p14:tracePt t="60275" x="3625850" y="3644900"/>
          <p14:tracePt t="60293" x="3632200" y="3651250"/>
          <p14:tracePt t="60308" x="3638550" y="3651250"/>
          <p14:tracePt t="60325" x="3644900" y="3651250"/>
          <p14:tracePt t="60342" x="3657600" y="3651250"/>
          <p14:tracePt t="60359" x="3670300" y="3651250"/>
          <p14:tracePt t="60375" x="3708400" y="3651250"/>
          <p14:tracePt t="60392" x="3733800" y="3651250"/>
          <p14:tracePt t="60408" x="3746500" y="3651250"/>
          <p14:tracePt t="60425" x="3771900" y="3651250"/>
          <p14:tracePt t="60441" x="3797300" y="3651250"/>
          <p14:tracePt t="60458" x="3822700" y="3651250"/>
          <p14:tracePt t="60475" x="3829050" y="3651250"/>
          <p14:tracePt t="60492" x="3841750" y="3651250"/>
          <p14:tracePt t="61088" x="3841750" y="3657600"/>
          <p14:tracePt t="61144" x="3835400" y="3663950"/>
          <p14:tracePt t="61159" x="3822700" y="3663950"/>
          <p14:tracePt t="61185" x="3816350" y="3670300"/>
          <p14:tracePt t="61199" x="3810000" y="3676650"/>
          <p14:tracePt t="61224" x="3797300" y="3676650"/>
          <p14:tracePt t="61232" x="3797300" y="3683000"/>
          <p14:tracePt t="61234" x="3790950" y="3689350"/>
          <p14:tracePt t="61272" x="3784600" y="3695700"/>
          <p14:tracePt t="61296" x="3778250" y="3695700"/>
          <p14:tracePt t="61312" x="3778250" y="3702050"/>
          <p14:tracePt t="61320" x="3778250" y="3708400"/>
          <p14:tracePt t="61336" x="3778250" y="3714750"/>
          <p14:tracePt t="61416" x="3784600" y="3727450"/>
          <p14:tracePt t="61424" x="3835400" y="3727450"/>
          <p14:tracePt t="61434" x="3873500" y="3727450"/>
          <p14:tracePt t="61441" x="3943350" y="3714750"/>
          <p14:tracePt t="61458" x="4013200" y="3683000"/>
          <p14:tracePt t="61475" x="4083050" y="3644900"/>
          <p14:tracePt t="61491" x="4127500" y="3606800"/>
          <p14:tracePt t="61508" x="4159250" y="3562350"/>
          <p14:tracePt t="61525" x="4184650" y="3517900"/>
          <p14:tracePt t="61542" x="4210050" y="3448050"/>
          <p14:tracePt t="61558" x="4216400" y="3416300"/>
          <p14:tracePt t="61558" x="4216400" y="3397250"/>
          <p14:tracePt t="61576" x="4216400" y="3365500"/>
          <p14:tracePt t="61591" x="4216400" y="3333750"/>
          <p14:tracePt t="61609" x="4216400" y="3321050"/>
          <p14:tracePt t="61625" x="4203700" y="3302000"/>
          <p14:tracePt t="61642" x="4184650" y="3270250"/>
          <p14:tracePt t="61658" x="4146550" y="3238500"/>
          <p14:tracePt t="61675" x="4089400" y="3194050"/>
          <p14:tracePt t="61691" x="4044950" y="3162300"/>
          <p14:tracePt t="61708" x="4000500" y="3130550"/>
          <p14:tracePt t="61725" x="3949700" y="3105150"/>
          <p14:tracePt t="61742" x="3892550" y="3086100"/>
          <p14:tracePt t="61758" x="3835400" y="3073400"/>
          <p14:tracePt t="61758" x="3829050" y="3073400"/>
          <p14:tracePt t="61776" x="3803650" y="3073400"/>
          <p14:tracePt t="61792" x="3727450" y="3073400"/>
          <p14:tracePt t="61808" x="3651250" y="3073400"/>
          <p14:tracePt t="61825" x="3568700" y="3073400"/>
          <p14:tracePt t="61842" x="3517900" y="3092450"/>
          <p14:tracePt t="61858" x="3460750" y="3130550"/>
          <p14:tracePt t="61875" x="3416300" y="3162300"/>
          <p14:tracePt t="61891" x="3371850" y="3206750"/>
          <p14:tracePt t="61908" x="3333750" y="3276600"/>
          <p14:tracePt t="61925" x="3302000" y="3346450"/>
          <p14:tracePt t="61942" x="3263900" y="3429000"/>
          <p14:tracePt t="61958" x="3251200" y="3505200"/>
          <p14:tracePt t="61958" x="3251200" y="3530600"/>
          <p14:tracePt t="61976" x="3244850" y="3581400"/>
          <p14:tracePt t="61992" x="3244850" y="3619500"/>
          <p14:tracePt t="62008" x="3244850" y="3651250"/>
          <p14:tracePt t="62025" x="3257550" y="3670300"/>
          <p14:tracePt t="62041" x="3270250" y="3689350"/>
          <p14:tracePt t="62058" x="3289300" y="3714750"/>
          <p14:tracePt t="62075" x="3327400" y="3746500"/>
          <p14:tracePt t="62091" x="3390900" y="3771900"/>
          <p14:tracePt t="62108" x="3441700" y="3797300"/>
          <p14:tracePt t="62125" x="3543300" y="3835400"/>
          <p14:tracePt t="62142" x="3606800" y="3854450"/>
          <p14:tracePt t="62158" x="3714750" y="3886200"/>
          <p14:tracePt t="62158" x="3771900" y="3898900"/>
          <p14:tracePt t="62176" x="3860800" y="3911600"/>
          <p14:tracePt t="62191" x="3962400" y="3911600"/>
          <p14:tracePt t="62208" x="4038600" y="3911600"/>
          <p14:tracePt t="62225" x="4108450" y="3886200"/>
          <p14:tracePt t="62241" x="4178300" y="3835400"/>
          <p14:tracePt t="62258" x="4235450" y="3778250"/>
          <p14:tracePt t="62275" x="4260850" y="3733800"/>
          <p14:tracePt t="62291" x="4286250" y="3676650"/>
          <p14:tracePt t="62308" x="4298950" y="3638550"/>
          <p14:tracePt t="62326" x="4305300" y="3613150"/>
          <p14:tracePt t="62342" x="4311650" y="3581400"/>
          <p14:tracePt t="62358" x="4311650" y="3543300"/>
          <p14:tracePt t="62358" x="4311650" y="3517900"/>
          <p14:tracePt t="62376" x="4311650" y="3467100"/>
          <p14:tracePt t="62392" x="4298950" y="3416300"/>
          <p14:tracePt t="62408" x="4279900" y="3359150"/>
          <p14:tracePt t="62425" x="4241800" y="3308350"/>
          <p14:tracePt t="62441" x="4197350" y="3244850"/>
          <p14:tracePt t="62458" x="4152900" y="3194050"/>
          <p14:tracePt t="62475" x="4095750" y="3143250"/>
          <p14:tracePt t="62491" x="4025900" y="3098800"/>
          <p14:tracePt t="62508" x="3968750" y="3073400"/>
          <p14:tracePt t="62525" x="3911600" y="3060700"/>
          <p14:tracePt t="62542" x="3848100" y="3054350"/>
          <p14:tracePt t="62558" x="3790950" y="3054350"/>
          <p14:tracePt t="62575" x="3721100" y="3073400"/>
          <p14:tracePt t="62592" x="3663950" y="3092450"/>
          <p14:tracePt t="62608" x="3613150" y="3117850"/>
          <p14:tracePt t="62625" x="3556000" y="3143250"/>
          <p14:tracePt t="62641" x="3505200" y="3175000"/>
          <p14:tracePt t="62659" x="3486150" y="3187700"/>
          <p14:tracePt t="62675" x="3454400" y="3200400"/>
          <p14:tracePt t="62692" x="3422650" y="3225800"/>
          <p14:tracePt t="62708" x="3403600" y="3263900"/>
          <p14:tracePt t="62725" x="3384550" y="3302000"/>
          <p14:tracePt t="62741" x="3378200" y="3321050"/>
          <p14:tracePt t="62758" x="3371850" y="3346450"/>
          <p14:tracePt t="62775" x="3371850" y="3378200"/>
          <p14:tracePt t="62792" x="3371850" y="3403600"/>
          <p14:tracePt t="62808" x="3371850" y="3422650"/>
          <p14:tracePt t="62825" x="3378200" y="3435350"/>
          <p14:tracePt t="62841" x="3384550" y="3454400"/>
          <p14:tracePt t="62858" x="3397250" y="3479800"/>
          <p14:tracePt t="62875" x="3416300" y="3498850"/>
          <p14:tracePt t="62891" x="3435350" y="3517900"/>
          <p14:tracePt t="62908" x="3460750" y="3543300"/>
          <p14:tracePt t="62925" x="3479800" y="3562350"/>
          <p14:tracePt t="62941" x="3511550" y="3581400"/>
          <p14:tracePt t="62958" x="3530600" y="3600450"/>
          <p14:tracePt t="62975" x="3562350" y="3613150"/>
          <p14:tracePt t="62992" x="3575050" y="3619500"/>
          <p14:tracePt t="63008" x="3613150" y="3625850"/>
          <p14:tracePt t="63025" x="3638550" y="3638550"/>
          <p14:tracePt t="63041" x="3676650" y="3651250"/>
          <p14:tracePt t="63058" x="3727450" y="3651250"/>
          <p14:tracePt t="63075" x="3771900" y="3651250"/>
          <p14:tracePt t="63092" x="3803650" y="3651250"/>
          <p14:tracePt t="63108" x="3841750" y="3651250"/>
          <p14:tracePt t="63125" x="3886200" y="3651250"/>
          <p14:tracePt t="63141" x="3949700" y="3632200"/>
          <p14:tracePt t="63158" x="4006850" y="3606800"/>
          <p14:tracePt t="63175" x="4108450" y="3581400"/>
          <p14:tracePt t="63192" x="4184650" y="3543300"/>
          <p14:tracePt t="63208" x="4248150" y="3505200"/>
          <p14:tracePt t="63225" x="4292600" y="3473450"/>
          <p14:tracePt t="63241" x="4318000" y="3448050"/>
          <p14:tracePt t="63258" x="4343400" y="3422650"/>
          <p14:tracePt t="63275" x="4356100" y="3397250"/>
          <p14:tracePt t="63292" x="4362450" y="3378200"/>
          <p14:tracePt t="63308" x="4368800" y="3359150"/>
          <p14:tracePt t="63325" x="4368800" y="3333750"/>
          <p14:tracePt t="63343" x="4368800" y="3308350"/>
          <p14:tracePt t="63358" x="4337050" y="3276600"/>
          <p14:tracePt t="63375" x="4273550" y="3219450"/>
          <p14:tracePt t="63392" x="4235450" y="3194050"/>
          <p14:tracePt t="63408" x="4184650" y="3175000"/>
          <p14:tracePt t="63425" x="4121150" y="3149600"/>
          <p14:tracePt t="63441" x="4044950" y="3130550"/>
          <p14:tracePt t="63458" x="3975100" y="3124200"/>
          <p14:tracePt t="63475" x="3911600" y="3124200"/>
          <p14:tracePt t="63492" x="3848100" y="3124200"/>
          <p14:tracePt t="63508" x="3797300" y="3130550"/>
          <p14:tracePt t="63525" x="3746500" y="3149600"/>
          <p14:tracePt t="63541" x="3708400" y="3168650"/>
          <p14:tracePt t="63558" x="3683000" y="3181350"/>
          <p14:tracePt t="63575" x="3651250" y="3213100"/>
          <p14:tracePt t="63592" x="3638550" y="3225800"/>
          <p14:tracePt t="63608" x="3625850" y="3232150"/>
          <p14:tracePt t="63625" x="3619500" y="3244850"/>
          <p14:tracePt t="63641" x="3613150" y="3257550"/>
          <p14:tracePt t="63658" x="3606800" y="3270250"/>
          <p14:tracePt t="63675" x="3594100" y="3282950"/>
          <p14:tracePt t="63692" x="3587750" y="3289300"/>
          <p14:tracePt t="63708" x="3581400" y="3308350"/>
          <p14:tracePt t="63725" x="3568700" y="3321050"/>
          <p14:tracePt t="63741" x="3568700" y="3327400"/>
          <p14:tracePt t="63758" x="3568700" y="3333750"/>
          <p14:tracePt t="63775" x="3562350" y="3340100"/>
          <p14:tracePt t="63792" x="3562350" y="3346450"/>
          <p14:tracePt t="63808" x="3562350" y="3352800"/>
          <p14:tracePt t="63825" x="3556000" y="3359150"/>
          <p14:tracePt t="63841" x="3549650" y="3365500"/>
          <p14:tracePt t="63858" x="3549650" y="3371850"/>
          <p14:tracePt t="63875" x="3549650" y="3378200"/>
          <p14:tracePt t="63891" x="3543300" y="3390900"/>
          <p14:tracePt t="63908" x="3536950" y="3409950"/>
          <p14:tracePt t="63925" x="3536950" y="3429000"/>
          <p14:tracePt t="63941" x="3536950" y="3460750"/>
          <p14:tracePt t="63958" x="3536950" y="3492500"/>
          <p14:tracePt t="63975" x="3536950" y="3543300"/>
          <p14:tracePt t="63992" x="3536950" y="3575050"/>
          <p14:tracePt t="64008" x="3536950" y="3613150"/>
          <p14:tracePt t="64025" x="3536950" y="3638550"/>
          <p14:tracePt t="64041" x="3543300" y="3663950"/>
          <p14:tracePt t="64058" x="3556000" y="3689350"/>
          <p14:tracePt t="64075" x="3575050" y="3721100"/>
          <p14:tracePt t="64091" x="3594100" y="3740150"/>
          <p14:tracePt t="64108" x="3619500" y="3765550"/>
          <p14:tracePt t="64125" x="3651250" y="3790950"/>
          <p14:tracePt t="64141" x="3676650" y="3810000"/>
          <p14:tracePt t="64158" x="3727450" y="3841750"/>
          <p14:tracePt t="64175" x="3778250" y="3867150"/>
          <p14:tracePt t="64192" x="3784600" y="3867150"/>
          <p14:tracePt t="64208" x="3822700" y="3879850"/>
          <p14:tracePt t="64225" x="3854450" y="3879850"/>
          <p14:tracePt t="64241" x="3886200" y="3879850"/>
          <p14:tracePt t="64258" x="3937000" y="3860800"/>
          <p14:tracePt t="64275" x="3987800" y="3816350"/>
          <p14:tracePt t="64291" x="4051300" y="3759200"/>
          <p14:tracePt t="64308" x="4114800" y="3683000"/>
          <p14:tracePt t="64324" x="4159250" y="3594100"/>
          <p14:tracePt t="64342" x="4191000" y="3511550"/>
          <p14:tracePt t="64358" x="4216400" y="3454400"/>
          <p14:tracePt t="64358" x="4216400" y="3435350"/>
          <p14:tracePt t="64376" x="4216400" y="3403600"/>
          <p14:tracePt t="64391" x="4222750" y="3390900"/>
          <p14:tracePt t="64408" x="4222750" y="3384550"/>
          <p14:tracePt t="64424" x="4222750" y="3378200"/>
          <p14:tracePt t="64496" x="4222750" y="3371850"/>
          <p14:tracePt t="64543" x="4216400" y="3359150"/>
          <p14:tracePt t="64551" x="4210050" y="3346450"/>
          <p14:tracePt t="64559" x="4210050" y="3340100"/>
          <p14:tracePt t="64567" x="4203700" y="3327400"/>
          <p14:tracePt t="64574" x="4191000" y="3282950"/>
          <p14:tracePt t="64592" x="4171950" y="3238500"/>
          <p14:tracePt t="64608" x="4146550" y="3181350"/>
          <p14:tracePt t="64625" x="4114800" y="3136900"/>
          <p14:tracePt t="64642" x="4064000" y="3079750"/>
          <p14:tracePt t="64658" x="4013200" y="3048000"/>
          <p14:tracePt t="64675" x="3962400" y="3016250"/>
          <p14:tracePt t="64691" x="3924300" y="3003550"/>
          <p14:tracePt t="64708" x="3867150" y="2990850"/>
          <p14:tracePt t="64725" x="3810000" y="2990850"/>
          <p14:tracePt t="64741" x="3759200" y="2990850"/>
          <p14:tracePt t="64758" x="3708400" y="2990850"/>
          <p14:tracePt t="64775" x="3644900" y="3009900"/>
          <p14:tracePt t="64791" x="3587750" y="3035300"/>
          <p14:tracePt t="64808" x="3556000" y="3048000"/>
          <p14:tracePt t="64824" x="3549650" y="3054350"/>
          <p14:tracePt t="64842" x="3511550" y="3073400"/>
          <p14:tracePt t="64858" x="3486150" y="3105150"/>
          <p14:tracePt t="64875" x="3460750" y="3130550"/>
          <p14:tracePt t="64891" x="3448050" y="3149600"/>
          <p14:tracePt t="64908" x="3422650" y="3187700"/>
          <p14:tracePt t="64924" x="3416300" y="3206750"/>
          <p14:tracePt t="64941" x="3409950" y="3225800"/>
          <p14:tracePt t="64958" x="3403600" y="3244850"/>
          <p14:tracePt t="64975" x="3397250" y="3270250"/>
          <p14:tracePt t="64992" x="3397250" y="3289300"/>
          <p14:tracePt t="65008" x="3390900" y="3314700"/>
          <p14:tracePt t="65025" x="3390900" y="3340100"/>
          <p14:tracePt t="65042" x="3390900" y="3371850"/>
          <p14:tracePt t="65058" x="3390900" y="3397250"/>
          <p14:tracePt t="65075" x="3390900" y="3435350"/>
          <p14:tracePt t="65091" x="3390900" y="3467100"/>
          <p14:tracePt t="65108" x="3390900" y="3492500"/>
          <p14:tracePt t="65125" x="3403600" y="3530600"/>
          <p14:tracePt t="65141" x="3416300" y="3568700"/>
          <p14:tracePt t="65158" x="3422650" y="3581400"/>
          <p14:tracePt t="65158" x="3435350" y="3594100"/>
          <p14:tracePt t="65175" x="3435350" y="3625850"/>
          <p14:tracePt t="65191" x="3473450" y="3670300"/>
          <p14:tracePt t="65208" x="3505200" y="3708400"/>
          <p14:tracePt t="65225" x="3543300" y="3727450"/>
          <p14:tracePt t="65242" x="3600450" y="3752850"/>
          <p14:tracePt t="65258" x="3676650" y="3778250"/>
          <p14:tracePt t="65275" x="3778250" y="3803650"/>
          <p14:tracePt t="65291" x="3854450" y="3810000"/>
          <p14:tracePt t="65308" x="3924300" y="3810000"/>
          <p14:tracePt t="65325" x="3975100" y="3810000"/>
          <p14:tracePt t="65342" x="4019550" y="3778250"/>
          <p14:tracePt t="65359" x="4064000" y="3740150"/>
          <p14:tracePt t="65359" x="4089400" y="3714750"/>
          <p14:tracePt t="65376" x="4121150" y="3676650"/>
          <p14:tracePt t="65392" x="4133850" y="3651250"/>
          <p14:tracePt t="65431" x="4133850" y="3638550"/>
          <p14:tracePt t="65441" x="4133850" y="3606800"/>
          <p14:tracePt t="65442" x="4133850" y="3517900"/>
          <p14:tracePt t="65458" x="4108450" y="3441700"/>
          <p14:tracePt t="65475" x="4025900" y="3340100"/>
          <p14:tracePt t="65491" x="3930650" y="3232150"/>
          <p14:tracePt t="65508" x="3771900" y="3124200"/>
          <p14:tracePt t="65525" x="3549650" y="2990850"/>
          <p14:tracePt t="65542" x="3314700" y="2876550"/>
          <p14:tracePt t="65558" x="3105150" y="2787650"/>
          <p14:tracePt t="65558" x="3022600" y="2755900"/>
          <p14:tracePt t="65576" x="2921000" y="2717800"/>
          <p14:tracePt t="65591" x="2882900" y="2711450"/>
          <p14:tracePt t="65608" x="2870200" y="2711450"/>
          <p14:tracePt t="65625" x="2863850" y="2711450"/>
          <p14:tracePt t="65641" x="2857500" y="2711450"/>
          <p14:tracePt t="65872" x="2863850" y="2711450"/>
          <p14:tracePt t="65880" x="2889250" y="2711450"/>
          <p14:tracePt t="65887" x="2914650" y="2705100"/>
          <p14:tracePt t="65893" x="2965450" y="2705100"/>
          <p14:tracePt t="65908" x="3003550" y="2698750"/>
          <p14:tracePt t="65924" x="3067050" y="2698750"/>
          <p14:tracePt t="65941" x="3111500" y="2698750"/>
          <p14:tracePt t="65958" x="3181350" y="2698750"/>
          <p14:tracePt t="65976" x="3225800" y="2698750"/>
          <p14:tracePt t="65993" x="3238500" y="2698750"/>
          <p14:tracePt t="66008" x="3270250" y="2692400"/>
          <p14:tracePt t="66025" x="3308350" y="2692400"/>
          <p14:tracePt t="66041" x="3340100" y="2692400"/>
          <p14:tracePt t="66058" x="3359150" y="2692400"/>
          <p14:tracePt t="66074" x="3384550" y="2692400"/>
          <p14:tracePt t="66091" x="3403600" y="2692400"/>
          <p14:tracePt t="66108" x="3422650" y="2692400"/>
          <p14:tracePt t="66125" x="3441700" y="2692400"/>
          <p14:tracePt t="66141" x="3448050" y="2692400"/>
          <p14:tracePt t="66158" x="3460750" y="2692400"/>
          <p14:tracePt t="66174" x="3473450" y="2692400"/>
          <p14:tracePt t="66192" x="3479800" y="2692400"/>
          <p14:tracePt t="66208" x="3486150" y="2692400"/>
          <p14:tracePt t="66225" x="3498850" y="2692400"/>
          <p14:tracePt t="66241" x="3505200" y="2692400"/>
          <p14:tracePt t="66258" x="3517900" y="2692400"/>
          <p14:tracePt t="66335" x="3524250" y="2692400"/>
          <p14:tracePt t="66487" x="3530600" y="2692400"/>
          <p14:tracePt t="66495" x="3536950" y="2692400"/>
          <p14:tracePt t="66512" x="3543300" y="2692400"/>
          <p14:tracePt t="66527" x="3549650" y="2692400"/>
          <p14:tracePt t="66935" x="3556000" y="2698750"/>
          <p14:tracePt t="66943" x="3556000" y="2730500"/>
          <p14:tracePt t="66950" x="3556000" y="2781300"/>
          <p14:tracePt t="66958" x="3530600" y="2933700"/>
          <p14:tracePt t="66976" x="3524250" y="3073400"/>
          <p14:tracePt t="66992" x="3524250" y="3206750"/>
          <p14:tracePt t="67008" x="3524250" y="3333750"/>
          <p14:tracePt t="67024" x="3524250" y="3448050"/>
          <p14:tracePt t="67041" x="3524250" y="3511550"/>
          <p14:tracePt t="67058" x="3524250" y="3530600"/>
          <p14:tracePt t="67074" x="3562350" y="3594100"/>
          <p14:tracePt t="67092" x="3600450" y="3663950"/>
          <p14:tracePt t="67108" x="3619500" y="3695700"/>
          <p14:tracePt t="67125" x="3644900" y="3721100"/>
          <p14:tracePt t="67141" x="3670300" y="3752850"/>
          <p14:tracePt t="67158" x="3702050" y="3784600"/>
          <p14:tracePt t="67175" x="3733800" y="3822700"/>
          <p14:tracePt t="67192" x="3771900" y="3841750"/>
          <p14:tracePt t="67208" x="3803650" y="3867150"/>
          <p14:tracePt t="67224" x="3835400" y="3886200"/>
          <p14:tracePt t="67241" x="3848100" y="3886200"/>
          <p14:tracePt t="67295" x="3873500" y="3886200"/>
          <p14:tracePt t="67304" x="3898900" y="3873500"/>
          <p14:tracePt t="67335" x="3917950" y="3841750"/>
          <p14:tracePt t="67343" x="3949700" y="3803650"/>
          <p14:tracePt t="67358" x="3968750" y="3752850"/>
          <p14:tracePt t="67358" x="4006850" y="3676650"/>
          <p14:tracePt t="67375" x="4038600" y="3562350"/>
          <p14:tracePt t="67393" x="4038600" y="3498850"/>
          <p14:tracePt t="67408" x="4038600" y="3486150"/>
          <p14:tracePt t="67425" x="4032250" y="3454400"/>
          <p14:tracePt t="67441" x="4000500" y="3390900"/>
          <p14:tracePt t="67458" x="3956050" y="3340100"/>
          <p14:tracePt t="67475" x="3905250" y="3276600"/>
          <p14:tracePt t="67491" x="3854450" y="3232150"/>
          <p14:tracePt t="67508" x="3829050" y="3213100"/>
          <p14:tracePt t="67525" x="3810000" y="3194050"/>
          <p14:tracePt t="67541" x="3784600" y="3175000"/>
          <p14:tracePt t="67558" x="3759200" y="3155950"/>
          <p14:tracePt t="67574" x="3702050" y="3124200"/>
          <p14:tracePt t="67592" x="3657600" y="3098800"/>
          <p14:tracePt t="67609" x="3600450" y="3079750"/>
          <p14:tracePt t="67624" x="3543300" y="3060700"/>
          <p14:tracePt t="67642" x="3511550" y="3060700"/>
          <p14:tracePt t="67658" x="3486150" y="3060700"/>
          <p14:tracePt t="67675" x="3473450" y="3060700"/>
          <p14:tracePt t="67691" x="3435350" y="3086100"/>
          <p14:tracePt t="67708" x="3403600" y="3117850"/>
          <p14:tracePt t="67724" x="3365500" y="3149600"/>
          <p14:tracePt t="67741" x="3333750" y="3200400"/>
          <p14:tracePt t="67758" x="3327400" y="3238500"/>
          <p14:tracePt t="67758" x="3321050" y="3257550"/>
          <p14:tracePt t="67776" x="3308350" y="3308350"/>
          <p14:tracePt t="67791" x="3308350" y="3352800"/>
          <p14:tracePt t="67808" x="3308350" y="3384550"/>
          <p14:tracePt t="67824" x="3308350" y="3429000"/>
          <p14:tracePt t="67841" x="3314700" y="3460750"/>
          <p14:tracePt t="67858" x="3333750" y="3486150"/>
          <p14:tracePt t="67875" x="3346450" y="3505200"/>
          <p14:tracePt t="67891" x="3359150" y="3524250"/>
          <p14:tracePt t="67908" x="3371850" y="3536950"/>
          <p14:tracePt t="67925" x="3390900" y="3562350"/>
          <p14:tracePt t="67941" x="3403600" y="3575050"/>
          <p14:tracePt t="67958" x="3416300" y="3594100"/>
          <p14:tracePt t="67975" x="3441700" y="3619500"/>
          <p14:tracePt t="67991" x="3454400" y="3632200"/>
          <p14:tracePt t="68008" x="3473450" y="3651250"/>
          <p14:tracePt t="68024" x="3498850" y="3670300"/>
          <p14:tracePt t="68042" x="3530600" y="3683000"/>
          <p14:tracePt t="68058" x="3530600" y="3695700"/>
          <p14:tracePt t="68119" x="3543300" y="3695700"/>
          <p14:tracePt t="68127" x="3562350" y="3695700"/>
          <p14:tracePt t="68135" x="3575050" y="3695700"/>
          <p14:tracePt t="68141" x="3594100" y="3695700"/>
          <p14:tracePt t="68158" x="3632200" y="3695700"/>
          <p14:tracePt t="68158" x="3644900" y="3689350"/>
          <p14:tracePt t="68176" x="3676650" y="3689350"/>
          <p14:tracePt t="68192" x="3714750" y="3683000"/>
          <p14:tracePt t="68208" x="3752850" y="3676650"/>
          <p14:tracePt t="68224" x="3790950" y="3657600"/>
          <p14:tracePt t="68241" x="3822700" y="3644900"/>
          <p14:tracePt t="68258" x="3879850" y="3606800"/>
          <p14:tracePt t="68275" x="3924300" y="3587750"/>
          <p14:tracePt t="68291" x="3949700" y="3568700"/>
          <p14:tracePt t="68308" x="3975100" y="3556000"/>
          <p14:tracePt t="68324" x="4006850" y="3530600"/>
          <p14:tracePt t="68341" x="4019550" y="3517900"/>
          <p14:tracePt t="68358" x="4051300" y="3492500"/>
          <p14:tracePt t="68374" x="4070350" y="3448050"/>
          <p14:tracePt t="68391" x="4089400" y="3384550"/>
          <p14:tracePt t="68424" x="4089400" y="3352800"/>
          <p14:tracePt t="68425" x="4089400" y="3321050"/>
          <p14:tracePt t="68442" x="4089400" y="3295650"/>
          <p14:tracePt t="68458" x="4089400" y="3289300"/>
          <p14:tracePt t="68474" x="4057650" y="3276600"/>
          <p14:tracePt t="68491" x="4044950" y="3257550"/>
          <p14:tracePt t="68508" x="3994150" y="3219450"/>
          <p14:tracePt t="68524" x="3943350" y="3187700"/>
          <p14:tracePt t="68542" x="3867150" y="3155950"/>
          <p14:tracePt t="68558" x="3784600" y="3136900"/>
          <p14:tracePt t="68558" x="3759200" y="3130550"/>
          <p14:tracePt t="68575" x="3695700" y="3124200"/>
          <p14:tracePt t="68591" x="3644900" y="3117850"/>
          <p14:tracePt t="68608" x="3613150" y="3117850"/>
          <p14:tracePt t="68624" x="3581400" y="3130550"/>
          <p14:tracePt t="68641" x="3568700" y="3143250"/>
          <p14:tracePt t="68658" x="3530600" y="3175000"/>
          <p14:tracePt t="68675" x="3511550" y="3194050"/>
          <p14:tracePt t="68691" x="3479800" y="3238500"/>
          <p14:tracePt t="68708" x="3460750" y="3270250"/>
          <p14:tracePt t="68724" x="3441700" y="3308350"/>
          <p14:tracePt t="68741" x="3429000" y="3346450"/>
          <p14:tracePt t="68758" x="3416300" y="3390900"/>
          <p14:tracePt t="68758" x="3409950" y="3409950"/>
          <p14:tracePt t="68775" x="3397250" y="3467100"/>
          <p14:tracePt t="68792" x="3390900" y="3524250"/>
          <p14:tracePt t="68808" x="3390900" y="3575050"/>
          <p14:tracePt t="68824" x="3390900" y="3619500"/>
          <p14:tracePt t="68841" x="3397250" y="3651250"/>
          <p14:tracePt t="68858" x="3409950" y="3683000"/>
          <p14:tracePt t="68874" x="3416300" y="3708400"/>
          <p14:tracePt t="68891" x="3435350" y="3721100"/>
          <p14:tracePt t="68908" x="3435350" y="3727450"/>
          <p14:tracePt t="68951" x="3441700" y="3733800"/>
          <p14:tracePt t="68967" x="3467100" y="3759200"/>
          <p14:tracePt t="68975" x="3505200" y="3771900"/>
          <p14:tracePt t="68976" x="3549650" y="3790950"/>
          <p14:tracePt t="69039" x="3575050" y="3797300"/>
          <p14:tracePt t="69047" x="3606800" y="3803650"/>
          <p14:tracePt t="69055" x="3619500" y="3803650"/>
          <p14:tracePt t="69079" x="3625850" y="3803650"/>
          <p14:tracePt t="69087" x="3644900" y="3803650"/>
          <p14:tracePt t="69093" x="3714750" y="3771900"/>
          <p14:tracePt t="69108" x="3765550" y="3714750"/>
          <p14:tracePt t="69124" x="3835400" y="3638550"/>
          <p14:tracePt t="69141" x="3835400" y="3632200"/>
          <p14:tracePt t="69175" x="3841750" y="3600450"/>
          <p14:tracePt t="69176" x="3854450" y="3568700"/>
          <p14:tracePt t="69192" x="3860800" y="3530600"/>
          <p14:tracePt t="69208" x="3860800" y="3505200"/>
          <p14:tracePt t="69224" x="3860800" y="3467100"/>
          <p14:tracePt t="69241" x="3829050" y="3409950"/>
          <p14:tracePt t="69258" x="3797300" y="3365500"/>
          <p14:tracePt t="69274" x="3765550" y="3327400"/>
          <p14:tracePt t="69292" x="3733800" y="3302000"/>
          <p14:tracePt t="69308" x="3702050" y="3270250"/>
          <p14:tracePt t="69325" x="3651250" y="3238500"/>
          <p14:tracePt t="69367" x="3638550" y="3238500"/>
          <p14:tracePt t="69375" x="3613150" y="3225800"/>
          <p14:tracePt t="69390" x="3575050" y="3219450"/>
          <p14:tracePt t="69407" x="3543300" y="3213100"/>
          <p14:tracePt t="69407" x="3524250" y="3213100"/>
          <p14:tracePt t="69424" x="3486150" y="3213100"/>
          <p14:tracePt t="69440" x="3454400" y="3213100"/>
          <p14:tracePt t="69458" x="3422650" y="3238500"/>
          <p14:tracePt t="69474" x="3403600" y="3257550"/>
          <p14:tracePt t="69491" x="3384550" y="3282950"/>
          <p14:tracePt t="69508" x="3371850" y="3321050"/>
          <p14:tracePt t="69525" x="3359150" y="3365500"/>
          <p14:tracePt t="69541" x="3359150" y="3371850"/>
          <p14:tracePt t="69558" x="3352800" y="3397250"/>
          <p14:tracePt t="69574" x="3365500" y="3454400"/>
          <p14:tracePt t="69592" x="3378200" y="3498850"/>
          <p14:tracePt t="69608" x="3384550" y="3524250"/>
          <p14:tracePt t="69625" x="3397250" y="3549650"/>
          <p14:tracePt t="69641" x="3409950" y="3568700"/>
          <p14:tracePt t="69658" x="3416300" y="3575050"/>
          <p14:tracePt t="69695" x="3422650" y="3575050"/>
          <p14:tracePt t="69696" x="3422650" y="3581400"/>
          <p14:tracePt t="69708" x="3435350" y="3581400"/>
          <p14:tracePt t="69759" x="3441700" y="3581400"/>
          <p14:tracePt t="69767" x="3454400" y="3575050"/>
          <p14:tracePt t="69775" x="3460750" y="3543300"/>
          <p14:tracePt t="69791" x="3467100" y="3524250"/>
          <p14:tracePt t="69792" x="3473450" y="3498850"/>
          <p14:tracePt t="69808" x="3473450" y="3467100"/>
          <p14:tracePt t="69825" x="3473450" y="3416300"/>
          <p14:tracePt t="69841" x="3473450" y="3365500"/>
          <p14:tracePt t="69858" x="3448050" y="3289300"/>
          <p14:tracePt t="69874" x="3429000" y="3225800"/>
          <p14:tracePt t="69892" x="3403600" y="3149600"/>
          <p14:tracePt t="69908" x="3371850" y="3079750"/>
          <p14:tracePt t="69925" x="3321050" y="2984500"/>
          <p14:tracePt t="69941" x="3276600" y="2901950"/>
          <p14:tracePt t="69958" x="3225800" y="2825750"/>
          <p14:tracePt t="69974" x="3155950" y="2698750"/>
          <p14:tracePt t="69992" x="3136900" y="2654300"/>
          <p14:tracePt t="70008" x="3117850" y="2635250"/>
          <p14:tracePt t="70025" x="3117850" y="2628900"/>
          <p14:tracePt t="70080" x="3111500" y="2622550"/>
          <p14:tracePt t="70096" x="3098800" y="2622550"/>
          <p14:tracePt t="70104" x="3067050" y="2635250"/>
          <p14:tracePt t="70118" x="3028950" y="2654300"/>
          <p14:tracePt t="70125" x="3028950" y="2660650"/>
          <p14:tracePt t="70152" x="3003550" y="2679700"/>
          <p14:tracePt t="70160" x="2959100" y="2705100"/>
          <p14:tracePt t="70160" x="2933700" y="2705100"/>
          <p14:tracePt t="70175" x="2914650" y="2717800"/>
          <p14:tracePt t="70193" x="2889250" y="2717800"/>
          <p14:tracePt t="70209" x="2857500" y="2717800"/>
          <p14:tracePt t="70226" x="2819400" y="2711450"/>
          <p14:tracePt t="70242" x="2749550" y="2679700"/>
          <p14:tracePt t="70259" x="2641600" y="2628900"/>
          <p14:tracePt t="70275" x="2514600" y="2546350"/>
          <p14:tracePt t="70292" x="2355850" y="2451100"/>
          <p14:tracePt t="70309" x="2254250" y="2393950"/>
          <p14:tracePt t="70326" x="2159000" y="2349500"/>
          <p14:tracePt t="70342" x="2025650" y="2330450"/>
          <p14:tracePt t="70359" x="1905000" y="2330450"/>
          <p14:tracePt t="70375" x="1765300" y="2400300"/>
          <p14:tracePt t="70393" x="1619250" y="2489200"/>
          <p14:tracePt t="70409" x="1492250" y="2584450"/>
          <p14:tracePt t="70425" x="1358900" y="2667000"/>
          <p14:tracePt t="70442" x="1244600" y="2730500"/>
          <p14:tracePt t="70458" x="1155700" y="2768600"/>
          <p14:tracePt t="70475" x="1104900" y="2787650"/>
          <p14:tracePt t="70492" x="1092200" y="2794000"/>
          <p14:tracePt t="70509" x="1073150" y="2794000"/>
          <p14:tracePt t="70526" x="1054100" y="2794000"/>
          <p14:tracePt t="70542" x="1016000" y="2794000"/>
          <p14:tracePt t="70559" x="971550" y="2794000"/>
          <p14:tracePt t="70575" x="895350" y="2794000"/>
          <p14:tracePt t="70593" x="838200" y="2794000"/>
          <p14:tracePt t="70609" x="787400" y="2774950"/>
          <p14:tracePt t="70625" x="723900" y="2762250"/>
          <p14:tracePt t="70642" x="685800" y="2736850"/>
          <p14:tracePt t="70659" x="647700" y="2717800"/>
          <p14:tracePt t="70675" x="635000" y="2717800"/>
          <p14:tracePt t="70692" x="628650" y="2717800"/>
          <p14:tracePt t="70709" x="615950" y="2717800"/>
          <p14:tracePt t="70725" x="577850" y="2755900"/>
          <p14:tracePt t="70742" x="527050" y="2876550"/>
          <p14:tracePt t="70759" x="469900" y="3009900"/>
          <p14:tracePt t="70775" x="368300" y="3206750"/>
          <p14:tracePt t="70793" x="330200" y="3270250"/>
          <p14:tracePt t="70809" x="317500" y="3302000"/>
          <p14:tracePt t="70826" x="311150" y="3308350"/>
          <p14:tracePt t="70896" x="311150" y="3270250"/>
          <p14:tracePt t="70904" x="304800" y="3213100"/>
          <p14:tracePt t="70918" x="298450" y="3155950"/>
          <p14:tracePt t="70918" x="298450" y="3098800"/>
          <p14:tracePt t="70925" x="298450" y="2940050"/>
          <p14:tracePt t="70942" x="298450" y="2813050"/>
          <p14:tracePt t="70959" x="298450" y="2660650"/>
          <p14:tracePt t="70977" x="311150" y="2609850"/>
          <p14:tracePt t="70992" x="311150" y="2603500"/>
          <p14:tracePt t="71072" x="311150" y="2641600"/>
          <p14:tracePt t="71075" x="317500" y="2724150"/>
          <p14:tracePt t="71092" x="317500" y="2813050"/>
          <p14:tracePt t="71108" x="317500" y="3079750"/>
          <p14:tracePt t="71109" x="317500" y="3314700"/>
          <p14:tracePt t="71125" x="317500" y="3467100"/>
          <p14:tracePt t="71142" x="323850" y="3587750"/>
          <p14:tracePt t="71159" x="323850" y="3651250"/>
          <p14:tracePt t="71176" x="323850" y="3657600"/>
          <p14:tracePt t="71336" x="330200" y="3663950"/>
          <p14:tracePt t="71344" x="336550" y="3663950"/>
          <p14:tracePt t="71344" x="342900" y="3657600"/>
          <p14:tracePt t="71359" x="368300" y="3549650"/>
          <p14:tracePt t="71376" x="387350" y="3422650"/>
          <p14:tracePt t="71392" x="412750" y="3276600"/>
          <p14:tracePt t="71409" x="412750" y="3124200"/>
          <p14:tracePt t="71425" x="412750" y="2965450"/>
          <p14:tracePt t="71442" x="412750" y="2813050"/>
          <p14:tracePt t="71458" x="412750" y="2692400"/>
          <p14:tracePt t="71475" x="412750" y="2673350"/>
          <p14:tracePt t="71592" x="412750" y="2692400"/>
          <p14:tracePt t="71601" x="412750" y="2736850"/>
          <p14:tracePt t="71602" x="419100" y="2800350"/>
          <p14:tracePt t="71609" x="425450" y="2908300"/>
          <p14:tracePt t="71625" x="444500" y="3009900"/>
          <p14:tracePt t="71642" x="457200" y="3098800"/>
          <p14:tracePt t="71659" x="469900" y="3162300"/>
          <p14:tracePt t="71676" x="469900" y="3194050"/>
          <p14:tracePt t="71712" x="469900" y="3200400"/>
          <p14:tracePt t="72040" x="469900" y="3175000"/>
          <p14:tracePt t="72048" x="444500" y="3105150"/>
          <p14:tracePt t="72056" x="425450" y="3041650"/>
          <p14:tracePt t="72064" x="400050" y="2952750"/>
          <p14:tracePt t="72076" x="381000" y="2895600"/>
          <p14:tracePt t="72092" x="374650" y="2838450"/>
          <p14:tracePt t="72109" x="368300" y="2794000"/>
          <p14:tracePt t="72125" x="368300" y="2768600"/>
          <p14:tracePt t="72142" x="368300" y="2736850"/>
          <p14:tracePt t="72158" x="368300" y="2717800"/>
          <p14:tracePt t="72158" x="368300" y="2705100"/>
          <p14:tracePt t="72176" x="368300" y="2692400"/>
          <p14:tracePt t="72192" x="368300" y="2673350"/>
          <p14:tracePt t="72209" x="368300" y="2654300"/>
          <p14:tracePt t="72225" x="368300" y="2635250"/>
          <p14:tracePt t="72242" x="368300" y="2628900"/>
          <p14:tracePt t="72258" x="368300" y="2622550"/>
          <p14:tracePt t="72440" x="368300" y="2628900"/>
          <p14:tracePt t="72448" x="368300" y="2692400"/>
          <p14:tracePt t="72456" x="368300" y="2800350"/>
          <p14:tracePt t="72460" x="368300" y="3187700"/>
          <p14:tracePt t="72475" x="330200" y="3657600"/>
          <p14:tracePt t="72491" x="298450" y="4089400"/>
          <p14:tracePt t="72508" x="298450" y="4483100"/>
          <p14:tracePt t="72525" x="298450" y="4667250"/>
          <p14:tracePt t="72542" x="298450" y="4787900"/>
          <p14:tracePt t="72558" x="304800" y="4832350"/>
          <p14:tracePt t="72575" x="304800" y="4845050"/>
          <p14:tracePt t="72632" x="311150" y="4845050"/>
          <p14:tracePt t="72640" x="349250" y="4845050"/>
          <p14:tracePt t="72651" x="374650" y="4826000"/>
          <p14:tracePt t="72659" x="438150" y="4705350"/>
          <p14:tracePt t="72675" x="501650" y="4521200"/>
          <p14:tracePt t="72692" x="596900" y="4171950"/>
          <p14:tracePt t="72708" x="685800" y="3835400"/>
          <p14:tracePt t="72725" x="723900" y="3587750"/>
          <p14:tracePt t="72742" x="755650" y="3371850"/>
          <p14:tracePt t="72759" x="774700" y="3244850"/>
          <p14:tracePt t="72775" x="781050" y="3181350"/>
          <p14:tracePt t="72793" x="787400" y="3181350"/>
          <p14:tracePt t="73272" x="774700" y="3181350"/>
          <p14:tracePt t="73280" x="755650" y="3181350"/>
          <p14:tracePt t="73292" x="711200" y="3194050"/>
          <p14:tracePt t="73293" x="635000" y="3213100"/>
          <p14:tracePt t="73309" x="558800" y="3219450"/>
          <p14:tracePt t="73325" x="501650" y="3219450"/>
          <p14:tracePt t="73342" x="469900" y="3219450"/>
          <p14:tracePt t="73359" x="450850" y="3219450"/>
          <p14:tracePt t="73375" x="450850" y="3206750"/>
          <p14:tracePt t="73392" x="438150" y="3168650"/>
          <p14:tracePt t="73409" x="431800" y="3086100"/>
          <p14:tracePt t="73425" x="419100" y="2984500"/>
          <p14:tracePt t="73442" x="412750" y="2895600"/>
          <p14:tracePt t="73459" x="412750" y="2844800"/>
          <p14:tracePt t="73475" x="412750" y="2838450"/>
          <p14:tracePt t="73560" x="412750" y="2851150"/>
          <p14:tracePt t="73568" x="412750" y="2921000"/>
          <p14:tracePt t="73576" x="412750" y="3098800"/>
          <p14:tracePt t="73584" x="412750" y="3263900"/>
          <p14:tracePt t="73592" x="412750" y="3511550"/>
          <p14:tracePt t="73609" x="419100" y="3797300"/>
          <p14:tracePt t="73625" x="419100" y="4032250"/>
          <p14:tracePt t="73642" x="419100" y="4210050"/>
          <p14:tracePt t="73659" x="419100" y="4375150"/>
          <p14:tracePt t="73675" x="419100" y="4489450"/>
          <p14:tracePt t="73692" x="419100" y="4559300"/>
          <p14:tracePt t="73709" x="419100" y="4584700"/>
          <p14:tracePt t="73725" x="419100" y="4591050"/>
          <p14:tracePt t="73936" x="425450" y="4584700"/>
          <p14:tracePt t="73944" x="425450" y="4572000"/>
          <p14:tracePt t="73960" x="438150" y="4540250"/>
          <p14:tracePt t="73961" x="438150" y="4514850"/>
          <p14:tracePt t="73976" x="438150" y="4508500"/>
          <p14:tracePt t="74016" x="444500" y="4502150"/>
          <p14:tracePt t="74208" x="444500" y="4495800"/>
          <p14:tracePt t="74210" x="444500" y="4464050"/>
          <p14:tracePt t="74227" x="457200" y="4400550"/>
          <p14:tracePt t="74228" x="482600" y="4254500"/>
          <p14:tracePt t="74242" x="508000" y="4064000"/>
          <p14:tracePt t="74258" x="508000" y="3873500"/>
          <p14:tracePt t="74276" x="533400" y="3689350"/>
          <p14:tracePt t="74292" x="546100" y="3543300"/>
          <p14:tracePt t="74309" x="565150" y="3422650"/>
          <p14:tracePt t="74325" x="577850" y="3340100"/>
          <p14:tracePt t="74342" x="584200" y="3282950"/>
          <p14:tracePt t="74358" x="590550" y="3257550"/>
          <p14:tracePt t="74358" x="590550" y="3251200"/>
          <p14:tracePt t="74376" x="590550" y="3232150"/>
          <p14:tracePt t="74392" x="596900" y="3213100"/>
          <p14:tracePt t="74409" x="596900" y="3206750"/>
          <p14:tracePt t="74425" x="596900" y="3200400"/>
          <p14:tracePt t="74864" x="609600" y="3194050"/>
          <p14:tracePt t="74872" x="692150" y="3194050"/>
          <p14:tracePt t="74880" x="819150" y="3225800"/>
          <p14:tracePt t="74888" x="1016000" y="3295650"/>
          <p14:tracePt t="74896" x="1435100" y="3416300"/>
          <p14:tracePt t="74909" x="2006600" y="3613150"/>
          <p14:tracePt t="74925" x="2578100" y="3816350"/>
          <p14:tracePt t="74942" x="3136900" y="3949700"/>
          <p14:tracePt t="74958" x="3956050" y="4165600"/>
          <p14:tracePt t="74976" x="4438650" y="4235450"/>
          <p14:tracePt t="74992" x="4813300" y="4248150"/>
          <p14:tracePt t="75009" x="5035550" y="4235450"/>
          <p14:tracePt t="75025" x="5149850" y="4203700"/>
          <p14:tracePt t="75042" x="5245100" y="4140200"/>
          <p14:tracePt t="75058" x="5327650" y="4064000"/>
          <p14:tracePt t="75075" x="5353050" y="4013200"/>
          <p14:tracePt t="75128" x="5353050" y="3987800"/>
          <p14:tracePt t="75136" x="5353050" y="3962400"/>
          <p14:tracePt t="75144" x="5340350" y="3930650"/>
          <p14:tracePt t="75144" x="5327650" y="3892550"/>
          <p14:tracePt t="75158" x="5314950" y="3867150"/>
          <p14:tracePt t="75176" x="5238750" y="3790950"/>
          <p14:tracePt t="75192" x="5207000" y="3765550"/>
          <p14:tracePt t="75232" x="5187950" y="3752850"/>
          <p14:tracePt t="75242" x="5080000" y="3702050"/>
          <p14:tracePt t="75242" x="4895850" y="3606800"/>
          <p14:tracePt t="75258" x="4737100" y="3517900"/>
          <p14:tracePt t="75275" x="4603750" y="3441700"/>
          <p14:tracePt t="75292" x="4476750" y="3378200"/>
          <p14:tracePt t="75309" x="4368800" y="3340100"/>
          <p14:tracePt t="75325" x="4286250" y="3327400"/>
          <p14:tracePt t="75342" x="4197350" y="3321050"/>
          <p14:tracePt t="75358" x="4102100" y="3321050"/>
          <p14:tracePt t="75358" x="4064000" y="3321050"/>
          <p14:tracePt t="75376" x="3975100" y="3321050"/>
          <p14:tracePt t="75392" x="3905250" y="3321050"/>
          <p14:tracePt t="75408" x="3841750" y="3333750"/>
          <p14:tracePt t="75425" x="3778250" y="3352800"/>
          <p14:tracePt t="75442" x="3708400" y="3371850"/>
          <p14:tracePt t="75458" x="3663950" y="3390900"/>
          <p14:tracePt t="75475" x="3594100" y="3422650"/>
          <p14:tracePt t="75492" x="3543300" y="3448050"/>
          <p14:tracePt t="75509" x="3498850" y="3479800"/>
          <p14:tracePt t="75525" x="3454400" y="3524250"/>
          <p14:tracePt t="75542" x="3429000" y="3575050"/>
          <p14:tracePt t="75558" x="3416300" y="3632200"/>
          <p14:tracePt t="75576" x="3416300" y="3670300"/>
          <p14:tracePt t="75592" x="3416300" y="3714750"/>
          <p14:tracePt t="75608" x="3416300" y="3759200"/>
          <p14:tracePt t="75625" x="3422650" y="3803650"/>
          <p14:tracePt t="75642" x="3460750" y="3860800"/>
          <p14:tracePt t="75658" x="3505200" y="3905250"/>
          <p14:tracePt t="75675" x="3587750" y="3943350"/>
          <p14:tracePt t="75692" x="3708400" y="3968750"/>
          <p14:tracePt t="75709" x="3816350" y="3968750"/>
          <p14:tracePt t="75725" x="3930650" y="3968750"/>
          <p14:tracePt t="75742" x="4038600" y="3943350"/>
          <p14:tracePt t="75758" x="4121150" y="3892550"/>
          <p14:tracePt t="75758" x="4178300" y="3848100"/>
          <p14:tracePt t="75776" x="4248150" y="3778250"/>
          <p14:tracePt t="75792" x="4292600" y="3702050"/>
          <p14:tracePt t="75808" x="4330700" y="3632200"/>
          <p14:tracePt t="75825" x="4349750" y="3581400"/>
          <p14:tracePt t="75842" x="4356100" y="3524250"/>
          <p14:tracePt t="75858" x="4362450" y="3467100"/>
          <p14:tracePt t="75875" x="4362450" y="3429000"/>
          <p14:tracePt t="75892" x="4362450" y="3378200"/>
          <p14:tracePt t="75908" x="4343400" y="3321050"/>
          <p14:tracePt t="75925" x="4305300" y="3244850"/>
          <p14:tracePt t="75941" x="4254500" y="3187700"/>
          <p14:tracePt t="75959" x="4203700" y="3130550"/>
          <p14:tracePt t="75959" x="4171950" y="3111500"/>
          <p14:tracePt t="75976" x="4102100" y="3073400"/>
          <p14:tracePt t="75992" x="4038600" y="3054350"/>
          <p14:tracePt t="76008" x="3956050" y="3022600"/>
          <p14:tracePt t="76026" x="3867150" y="3009900"/>
          <p14:tracePt t="76042" x="3803650" y="3009900"/>
          <p14:tracePt t="76059" x="3740150" y="3009900"/>
          <p14:tracePt t="76075" x="3695700" y="3009900"/>
          <p14:tracePt t="76092" x="3638550" y="3028950"/>
          <p14:tracePt t="76109" x="3587750" y="3054350"/>
          <p14:tracePt t="76125" x="3517900" y="3086100"/>
          <p14:tracePt t="76142" x="3473450" y="3117850"/>
          <p14:tracePt t="76159" x="3409950" y="3162300"/>
          <p14:tracePt t="76177" x="3378200" y="3187700"/>
          <p14:tracePt t="76192" x="3359150" y="3225800"/>
          <p14:tracePt t="76209" x="3340100" y="3257550"/>
          <p14:tracePt t="76225" x="3333750" y="3295650"/>
          <p14:tracePt t="76242" x="3327400" y="3333750"/>
          <p14:tracePt t="76259" x="3327400" y="3384550"/>
          <p14:tracePt t="76275" x="3327400" y="3435350"/>
          <p14:tracePt t="76292" x="3327400" y="3492500"/>
          <p14:tracePt t="76308" x="3333750" y="3549650"/>
          <p14:tracePt t="76325" x="3352800" y="3619500"/>
          <p14:tracePt t="76342" x="3378200" y="3670300"/>
          <p14:tracePt t="76359" x="3416300" y="3733800"/>
          <p14:tracePt t="76376" x="3441700" y="3771900"/>
          <p14:tracePt t="76392" x="3473450" y="3790950"/>
          <p14:tracePt t="76408" x="3511550" y="3803650"/>
          <p14:tracePt t="76425" x="3581400" y="3829050"/>
          <p14:tracePt t="76442" x="3657600" y="3841750"/>
          <p14:tracePt t="76459" x="3752850" y="3841750"/>
          <p14:tracePt t="76475" x="3854450" y="3841750"/>
          <p14:tracePt t="76492" x="3943350" y="3841750"/>
          <p14:tracePt t="76508" x="3994150" y="3841750"/>
          <p14:tracePt t="76526" x="4044950" y="3841750"/>
          <p14:tracePt t="76542" x="4095750" y="3829050"/>
          <p14:tracePt t="76558" x="4159250" y="3797300"/>
          <p14:tracePt t="76575" x="4235450" y="3746500"/>
          <p14:tracePt t="76592" x="4292600" y="3683000"/>
          <p14:tracePt t="76608" x="4337050" y="3600450"/>
          <p14:tracePt t="76625" x="4368800" y="3536950"/>
          <p14:tracePt t="76641" x="4375150" y="3479800"/>
          <p14:tracePt t="76659" x="4381500" y="3441700"/>
          <p14:tracePt t="76675" x="4381500" y="3403600"/>
          <p14:tracePt t="76692" x="4375150" y="3365500"/>
          <p14:tracePt t="76708" x="4343400" y="3314700"/>
          <p14:tracePt t="76725" x="4298950" y="3257550"/>
          <p14:tracePt t="76742" x="4254500" y="3213100"/>
          <p14:tracePt t="76759" x="4146550" y="3155950"/>
          <p14:tracePt t="76776" x="4083050" y="3124200"/>
          <p14:tracePt t="76792" x="4025900" y="3111500"/>
          <p14:tracePt t="76808" x="3975100" y="3105150"/>
          <p14:tracePt t="76825" x="3930650" y="3105150"/>
          <p14:tracePt t="76842" x="3892550" y="3105150"/>
          <p14:tracePt t="76859" x="3860800" y="3105150"/>
          <p14:tracePt t="76875" x="3822700" y="3117850"/>
          <p14:tracePt t="76892" x="3790950" y="3130550"/>
          <p14:tracePt t="76908" x="3759200" y="3143250"/>
          <p14:tracePt t="76925" x="3727450" y="3168650"/>
          <p14:tracePt t="76942" x="3702050" y="3194050"/>
          <p14:tracePt t="76959" x="3670300" y="3219450"/>
          <p14:tracePt t="76975" x="3632200" y="3276600"/>
          <p14:tracePt t="76992" x="3613150" y="3314700"/>
          <p14:tracePt t="77008" x="3594100" y="3359150"/>
          <p14:tracePt t="77025" x="3587750" y="3403600"/>
          <p14:tracePt t="77042" x="3575050" y="3460750"/>
          <p14:tracePt t="77058" x="3575050" y="3505200"/>
          <p14:tracePt t="77075" x="3575050" y="3562350"/>
          <p14:tracePt t="77092" x="3575050" y="3606800"/>
          <p14:tracePt t="77108" x="3575050" y="3644900"/>
          <p14:tracePt t="77125" x="3587750" y="3689350"/>
          <p14:tracePt t="77141" x="3600450" y="3721100"/>
          <p14:tracePt t="77159" x="3644900" y="3771900"/>
          <p14:tracePt t="77176" x="3670300" y="3790950"/>
          <p14:tracePt t="77192" x="3714750" y="3810000"/>
          <p14:tracePt t="77208" x="3759200" y="3822700"/>
          <p14:tracePt t="77225" x="3835400" y="3841750"/>
          <p14:tracePt t="77241" x="3898900" y="3860800"/>
          <p14:tracePt t="77258" x="3956050" y="3879850"/>
          <p14:tracePt t="77275" x="4032250" y="3898900"/>
          <p14:tracePt t="77292" x="4070350" y="3905250"/>
          <p14:tracePt t="77308" x="4127500" y="3911600"/>
          <p14:tracePt t="77325" x="4178300" y="3911600"/>
          <p14:tracePt t="77342" x="4235450" y="3911600"/>
          <p14:tracePt t="77358" x="4279900" y="3886200"/>
          <p14:tracePt t="77376" x="4368800" y="3810000"/>
          <p14:tracePt t="77392" x="4419600" y="3752850"/>
          <p14:tracePt t="77408" x="4451350" y="3695700"/>
          <p14:tracePt t="77425" x="4470400" y="3638550"/>
          <p14:tracePt t="77442" x="4470400" y="3600450"/>
          <p14:tracePt t="77458" x="4470400" y="3549650"/>
          <p14:tracePt t="77476" x="4464050" y="3498850"/>
          <p14:tracePt t="77492" x="4432300" y="3454400"/>
          <p14:tracePt t="77509" x="4381500" y="3384550"/>
          <p14:tracePt t="77525" x="4324350" y="3327400"/>
          <p14:tracePt t="77542" x="4260850" y="3276600"/>
          <p14:tracePt t="77558" x="4165600" y="3225800"/>
          <p14:tracePt t="77576" x="4095750" y="3200400"/>
          <p14:tracePt t="77592" x="4025900" y="3187700"/>
          <p14:tracePt t="77609" x="3943350" y="3181350"/>
          <p14:tracePt t="77625" x="3860800" y="3181350"/>
          <p14:tracePt t="77641" x="3784600" y="3181350"/>
          <p14:tracePt t="77658" x="3714750" y="3181350"/>
          <p14:tracePt t="77675" x="3644900" y="3200400"/>
          <p14:tracePt t="77691" x="3613150" y="3213100"/>
          <p14:tracePt t="77709" x="3575050" y="3225800"/>
          <p14:tracePt t="77725" x="3556000" y="3244850"/>
          <p14:tracePt t="77742" x="3524250" y="3263900"/>
          <p14:tracePt t="77758" x="3505200" y="3289300"/>
          <p14:tracePt t="77758" x="3498850" y="3302000"/>
          <p14:tracePt t="77776" x="3479800" y="3333750"/>
          <p14:tracePt t="77792" x="3467100" y="3378200"/>
          <p14:tracePt t="77809" x="3441700" y="3435350"/>
          <p14:tracePt t="77825" x="3441700" y="3479800"/>
          <p14:tracePt t="77842" x="3429000" y="3524250"/>
          <p14:tracePt t="77858" x="3429000" y="3562350"/>
          <p14:tracePt t="77875" x="3429000" y="3594100"/>
          <p14:tracePt t="77891" x="3429000" y="3625850"/>
          <p14:tracePt t="77908" x="3435350" y="3657600"/>
          <p14:tracePt t="77925" x="3441700" y="3683000"/>
          <p14:tracePt t="77942" x="3454400" y="3708400"/>
          <p14:tracePt t="77958" x="3479800" y="3746500"/>
          <p14:tracePt t="77976" x="3498850" y="3765550"/>
          <p14:tracePt t="77992" x="3517900" y="3771900"/>
          <p14:tracePt t="78009" x="3543300" y="3784600"/>
          <p14:tracePt t="78025" x="3556000" y="3790950"/>
          <p14:tracePt t="78043" x="3568700" y="3797300"/>
          <p14:tracePt t="78058" x="3575050" y="3797300"/>
          <p14:tracePt t="78075" x="3581400" y="3797300"/>
          <p14:tracePt t="78091" x="3587750" y="3803650"/>
          <p14:tracePt t="79344" x="3625850" y="3797300"/>
          <p14:tracePt t="79351" x="3683000" y="3771900"/>
          <p14:tracePt t="79356" x="3721100" y="3759200"/>
          <p14:tracePt t="79376" x="3810000" y="3721100"/>
          <p14:tracePt t="79376" x="3879850" y="3689350"/>
          <p14:tracePt t="79392" x="3943350" y="3657600"/>
          <p14:tracePt t="79408" x="3987800" y="3625850"/>
          <p14:tracePt t="79425" x="4006850" y="3606800"/>
          <p14:tracePt t="79442" x="4044950" y="3575050"/>
          <p14:tracePt t="79459" x="4083050" y="3536950"/>
          <p14:tracePt t="79475" x="4127500" y="3473450"/>
          <p14:tracePt t="79492" x="4152900" y="3403600"/>
          <p14:tracePt t="79508" x="4171950" y="3327400"/>
          <p14:tracePt t="79525" x="4178300" y="3270250"/>
          <p14:tracePt t="79542" x="4171950" y="3232150"/>
          <p14:tracePt t="79559" x="4152900" y="3194050"/>
          <p14:tracePt t="79559" x="4133850" y="3175000"/>
          <p14:tracePt t="79576" x="4095750" y="3136900"/>
          <p14:tracePt t="79592" x="4038600" y="3079750"/>
          <p14:tracePt t="79608" x="3987800" y="3022600"/>
          <p14:tracePt t="79625" x="3892550" y="2952750"/>
          <p14:tracePt t="79641" x="3803650" y="2889250"/>
          <p14:tracePt t="79659" x="3752850" y="2851150"/>
          <p14:tracePt t="79675" x="3714750" y="2806700"/>
          <p14:tracePt t="79692" x="3695700" y="2787650"/>
          <p14:tracePt t="79707" x="3689350" y="2768600"/>
          <p14:tracePt t="79724" x="3683000" y="2762250"/>
          <p14:tracePt t="80031" x="3689350" y="2755900"/>
          <p14:tracePt t="80040" x="3727450" y="2749550"/>
          <p14:tracePt t="80059" x="3752850" y="2749550"/>
          <p14:tracePt t="80059" x="3803650" y="2743200"/>
          <p14:tracePt t="80075" x="3854450" y="2730500"/>
          <p14:tracePt t="80093" x="3892550" y="2730500"/>
          <p14:tracePt t="80108" x="3917950" y="2730500"/>
          <p14:tracePt t="80125" x="3930650" y="2730500"/>
          <p14:tracePt t="80142" x="3937000" y="2730500"/>
          <p14:tracePt t="80158" x="3943350" y="2730500"/>
          <p14:tracePt t="80175" x="3949700" y="2730500"/>
          <p14:tracePt t="82232" x="3975100" y="2730500"/>
          <p14:tracePt t="82241" x="4019550" y="2724150"/>
          <p14:tracePt t="82248" x="4038600" y="2717800"/>
          <p14:tracePt t="82272" x="4044950" y="2711450"/>
          <p14:tracePt t="82289" x="4044950" y="2698750"/>
          <p14:tracePt t="82301" x="4044950" y="2686050"/>
          <p14:tracePt t="82309" x="4044950" y="2660650"/>
          <p14:tracePt t="82310" x="4044950" y="2590800"/>
          <p14:tracePt t="82326" x="4013200" y="2508250"/>
          <p14:tracePt t="82342" x="3956050" y="2393950"/>
          <p14:tracePt t="82359" x="3797300" y="2197100"/>
          <p14:tracePt t="82377" x="3689350" y="2063750"/>
          <p14:tracePt t="82392" x="3575050" y="1943100"/>
          <p14:tracePt t="82409" x="3486150" y="1866900"/>
          <p14:tracePt t="82426" x="3409950" y="1809750"/>
          <p14:tracePt t="82442" x="3346450" y="1765300"/>
          <p14:tracePt t="82460" x="3282950" y="1733550"/>
          <p14:tracePt t="82476" x="3225800" y="1708150"/>
          <p14:tracePt t="82493" x="3124200" y="1682750"/>
          <p14:tracePt t="82509" x="3028950" y="1676400"/>
          <p14:tracePt t="82526" x="2927350" y="1676400"/>
          <p14:tracePt t="82543" x="2819400" y="1676400"/>
          <p14:tracePt t="82559" x="2749550" y="1695450"/>
          <p14:tracePt t="82576" x="2590800" y="1790700"/>
          <p14:tracePt t="82593" x="2476500" y="1892300"/>
          <p14:tracePt t="82609" x="2355850" y="2044700"/>
          <p14:tracePt t="82626" x="2228850" y="2266950"/>
          <p14:tracePt t="82643" x="2165350" y="2482850"/>
          <p14:tracePt t="82659" x="2133600" y="2698750"/>
          <p14:tracePt t="82676" x="2133600" y="2946400"/>
          <p14:tracePt t="82692" x="2159000" y="3232150"/>
          <p14:tracePt t="82709" x="2197100" y="3517900"/>
          <p14:tracePt t="82726" x="2260600" y="3759200"/>
          <p14:tracePt t="82742" x="2336800" y="3924300"/>
          <p14:tracePt t="82759" x="2495550" y="4114800"/>
          <p14:tracePt t="82776" x="2628900" y="4197350"/>
          <p14:tracePt t="82793" x="2755900" y="4260850"/>
          <p14:tracePt t="82808" x="2952750" y="4292600"/>
          <p14:tracePt t="82825" x="3136900" y="4292600"/>
          <p14:tracePt t="82842" x="3295650" y="4292600"/>
          <p14:tracePt t="82859" x="3448050" y="4254500"/>
          <p14:tracePt t="82876" x="3562350" y="4171950"/>
          <p14:tracePt t="82893" x="3644900" y="4083050"/>
          <p14:tracePt t="82909" x="3708400" y="3962400"/>
          <p14:tracePt t="82926" x="3752850" y="3829050"/>
          <p14:tracePt t="82942" x="3765550" y="3733800"/>
          <p14:tracePt t="82959" x="3771900" y="3657600"/>
          <p14:tracePt t="82976" x="3765550" y="3619500"/>
          <p14:tracePt t="82993" x="3765550" y="3606800"/>
          <p14:tracePt t="83056" x="3752850" y="3606800"/>
          <p14:tracePt t="83065" x="3740150" y="3606800"/>
          <p14:tracePt t="83072" x="3721100" y="3606800"/>
          <p14:tracePt t="83080" x="3676650" y="3606800"/>
          <p14:tracePt t="83092" x="3625850" y="3606800"/>
          <p14:tracePt t="83109" x="3575050" y="3606800"/>
          <p14:tracePt t="83126" x="3562350" y="3606800"/>
          <p14:tracePt t="83142" x="3549650" y="3606800"/>
          <p14:tracePt t="83142" x="3543300" y="3606800"/>
          <p14:tracePt t="83184" x="3536950" y="3606800"/>
          <p14:tracePt t="83200" x="3530600" y="3606800"/>
          <p14:tracePt t="83448" x="3530600" y="3625850"/>
          <p14:tracePt t="83456" x="3575050" y="3676650"/>
          <p14:tracePt t="83464" x="3632200" y="3727450"/>
          <p14:tracePt t="83472" x="3695700" y="3778250"/>
          <p14:tracePt t="83480" x="3930650" y="3911600"/>
          <p14:tracePt t="83493" x="4349750" y="4070350"/>
          <p14:tracePt t="83509" x="4857750" y="4197350"/>
          <p14:tracePt t="83526" x="5314950" y="4254500"/>
          <p14:tracePt t="83542" x="5664200" y="4286250"/>
          <p14:tracePt t="83559" x="5937250" y="4165600"/>
          <p14:tracePt t="83576" x="6121400" y="3994150"/>
          <p14:tracePt t="83593" x="6286500" y="3714750"/>
          <p14:tracePt t="83609" x="6426200" y="3429000"/>
          <p14:tracePt t="83626" x="6521450" y="3219450"/>
          <p14:tracePt t="83642" x="6572250" y="3067050"/>
          <p14:tracePt t="83659" x="6604000" y="2933700"/>
          <p14:tracePt t="83676" x="6635750" y="2813050"/>
          <p14:tracePt t="83692" x="6635750" y="2698750"/>
          <p14:tracePt t="83709" x="6635750" y="2603500"/>
          <p14:tracePt t="83726" x="6635750" y="2495550"/>
          <p14:tracePt t="83742" x="6604000" y="2393950"/>
          <p14:tracePt t="83759" x="6559550" y="2273300"/>
          <p14:tracePt t="83776" x="6451600" y="2070100"/>
          <p14:tracePt t="83793" x="6350000" y="1930400"/>
          <p14:tracePt t="83809" x="6248400" y="1816100"/>
          <p14:tracePt t="83826" x="6153150" y="1720850"/>
          <p14:tracePt t="83842" x="6070600" y="1651000"/>
          <p14:tracePt t="83859" x="6000750" y="1612900"/>
          <p14:tracePt t="83876" x="5943600" y="1593850"/>
          <p14:tracePt t="83892" x="5905500" y="1593850"/>
          <p14:tracePt t="83909" x="5861050" y="1593850"/>
          <p14:tracePt t="83926" x="5784850" y="1631950"/>
          <p14:tracePt t="83942" x="5664200" y="1708150"/>
          <p14:tracePt t="83959" x="5473700" y="1866900"/>
          <p14:tracePt t="83976" x="5334000" y="2025650"/>
          <p14:tracePt t="83993" x="5226050" y="2190750"/>
          <p14:tracePt t="84009" x="5149850" y="2374900"/>
          <p14:tracePt t="84026" x="5092700" y="2603500"/>
          <p14:tracePt t="84042" x="5048250" y="2857500"/>
          <p14:tracePt t="84059" x="5029200" y="3124200"/>
          <p14:tracePt t="84075" x="5048250" y="3295650"/>
          <p14:tracePt t="84092" x="5092700" y="3498850"/>
          <p14:tracePt t="84109" x="5156200" y="3683000"/>
          <p14:tracePt t="84126" x="5226050" y="3810000"/>
          <p14:tracePt t="84143" x="5327650" y="3924300"/>
          <p14:tracePt t="84159" x="5511800" y="4064000"/>
          <p14:tracePt t="84177" x="5695950" y="4133850"/>
          <p14:tracePt t="84192" x="5899150" y="4197350"/>
          <p14:tracePt t="84209" x="6064250" y="4241800"/>
          <p14:tracePt t="84226" x="6229350" y="4248150"/>
          <p14:tracePt t="84243" x="6388100" y="4248150"/>
          <p14:tracePt t="84259" x="6496050" y="4235450"/>
          <p14:tracePt t="84276" x="6597650" y="4165600"/>
          <p14:tracePt t="84292" x="6705600" y="4038600"/>
          <p14:tracePt t="84309" x="6781800" y="3854450"/>
          <p14:tracePt t="84326" x="6813550" y="3632200"/>
          <p14:tracePt t="84342" x="6826250" y="3378200"/>
          <p14:tracePt t="84359" x="6788150" y="3016250"/>
          <p14:tracePt t="84377" x="6711950" y="2832100"/>
          <p14:tracePt t="84392" x="6623050" y="2635250"/>
          <p14:tracePt t="84409" x="6546850" y="2501900"/>
          <p14:tracePt t="84426" x="6470650" y="2393950"/>
          <p14:tracePt t="84442" x="6381750" y="2298700"/>
          <p14:tracePt t="84459" x="6299200" y="2235200"/>
          <p14:tracePt t="84476" x="6203950" y="2184400"/>
          <p14:tracePt t="84492" x="6115050" y="2146300"/>
          <p14:tracePt t="84509" x="6032500" y="2133600"/>
          <p14:tracePt t="84526" x="5962650" y="2133600"/>
          <p14:tracePt t="84543" x="5892800" y="2133600"/>
          <p14:tracePt t="84559" x="5753100" y="2228850"/>
          <p14:tracePt t="84577" x="5683250" y="2298700"/>
          <p14:tracePt t="84592" x="5632450" y="2381250"/>
          <p14:tracePt t="84609" x="5588000" y="2451100"/>
          <p14:tracePt t="84626" x="5556250" y="2514600"/>
          <p14:tracePt t="84642" x="5537200" y="2590800"/>
          <p14:tracePt t="84659" x="5518150" y="2673350"/>
          <p14:tracePt t="84676" x="5511800" y="2749550"/>
          <p14:tracePt t="84692" x="5499100" y="2838450"/>
          <p14:tracePt t="84709" x="5486400" y="2914650"/>
          <p14:tracePt t="84725" x="5480050" y="2984500"/>
          <p14:tracePt t="84742" x="5480050" y="3054350"/>
          <p14:tracePt t="84759" x="5480050" y="3155950"/>
          <p14:tracePt t="84776" x="5480050" y="3232150"/>
          <p14:tracePt t="84792" x="5518150" y="3327400"/>
          <p14:tracePt t="84809" x="5568950" y="3429000"/>
          <p14:tracePt t="84826" x="5632450" y="3549650"/>
          <p14:tracePt t="84843" x="5708650" y="3638550"/>
          <p14:tracePt t="84859" x="5803900" y="3721100"/>
          <p14:tracePt t="84876" x="5969000" y="3816350"/>
          <p14:tracePt t="84892" x="6019800" y="3835400"/>
          <p14:tracePt t="84909" x="6254750" y="3911600"/>
          <p14:tracePt t="84926" x="6559550" y="3956050"/>
          <p14:tracePt t="84943" x="6946900" y="4006850"/>
          <p14:tracePt t="84959" x="7448550" y="4019550"/>
          <p14:tracePt t="84977" x="7753350" y="3975100"/>
          <p14:tracePt t="84992" x="7962900" y="3892550"/>
          <p14:tracePt t="85009" x="8140700" y="3778250"/>
          <p14:tracePt t="85026" x="8223250" y="3695700"/>
          <p14:tracePt t="85043" x="8369300" y="3441700"/>
          <p14:tracePt t="85059" x="8464550" y="3136900"/>
          <p14:tracePt t="85076" x="8502650" y="2870200"/>
          <p14:tracePt t="85092" x="8477250" y="2667000"/>
          <p14:tracePt t="85109" x="8420100" y="2520950"/>
          <p14:tracePt t="85125" x="8324850" y="2368550"/>
          <p14:tracePt t="85143" x="8178800" y="2222500"/>
          <p14:tracePt t="85159" x="7931150" y="2057400"/>
          <p14:tracePt t="85177" x="7753350" y="1974850"/>
          <p14:tracePt t="85193" x="7550150" y="1898650"/>
          <p14:tracePt t="85209" x="7340600" y="1866900"/>
          <p14:tracePt t="85226" x="7124700" y="1854200"/>
          <p14:tracePt t="85242" x="6946900" y="1854200"/>
          <p14:tracePt t="85259" x="6775450" y="1854200"/>
          <p14:tracePt t="85276" x="6623050" y="1879600"/>
          <p14:tracePt t="85292" x="6489700" y="1936750"/>
          <p14:tracePt t="85309" x="6369050" y="2012950"/>
          <p14:tracePt t="85326" x="6248400" y="2114550"/>
          <p14:tracePt t="85343" x="6134100" y="2228850"/>
          <p14:tracePt t="85359" x="6000750" y="2438400"/>
          <p14:tracePt t="85377" x="5930900" y="2578100"/>
          <p14:tracePt t="85392" x="5886450" y="2717800"/>
          <p14:tracePt t="85409" x="5861050" y="2870200"/>
          <p14:tracePt t="85425" x="5842000" y="2997200"/>
          <p14:tracePt t="85442" x="5842000" y="3111500"/>
          <p14:tracePt t="85459" x="5848350" y="3194050"/>
          <p14:tracePt t="85476" x="5873750" y="3232150"/>
          <p14:tracePt t="85492" x="5899150" y="3257550"/>
          <p14:tracePt t="85509" x="5918200" y="3276600"/>
          <p14:tracePt t="85525" x="5937250" y="3289300"/>
          <p14:tracePt t="85543" x="5956300" y="3295650"/>
          <p14:tracePt t="85559" x="5969000" y="3295650"/>
          <p14:tracePt t="85944" x="5975350" y="3295650"/>
          <p14:tracePt t="85952" x="5981700" y="3282950"/>
          <p14:tracePt t="85957" x="5994400" y="3213100"/>
          <p14:tracePt t="85975" x="6000750" y="3175000"/>
          <p14:tracePt t="85976" x="6007100" y="3092450"/>
          <p14:tracePt t="85992" x="6019800" y="3022600"/>
          <p14:tracePt t="86009" x="6032500" y="2933700"/>
          <p14:tracePt t="86026" x="6045200" y="2844800"/>
          <p14:tracePt t="86042" x="6057900" y="2755900"/>
          <p14:tracePt t="86059" x="6057900" y="2647950"/>
          <p14:tracePt t="86075" x="6057900" y="2552700"/>
          <p14:tracePt t="86092" x="6057900" y="2463800"/>
          <p14:tracePt t="86109" x="6051550" y="2374900"/>
          <p14:tracePt t="86126" x="6038850" y="2336800"/>
          <p14:tracePt t="86142" x="6032500" y="2305050"/>
          <p14:tracePt t="86159" x="6000750" y="2254250"/>
          <p14:tracePt t="86177" x="5981700" y="2222500"/>
          <p14:tracePt t="86193" x="5956300" y="2197100"/>
          <p14:tracePt t="86210" x="5924550" y="2190750"/>
          <p14:tracePt t="86226" x="5899150" y="2178050"/>
          <p14:tracePt t="86242" x="5873750" y="2171700"/>
          <p14:tracePt t="86259" x="5835650" y="2171700"/>
          <p14:tracePt t="86275" x="5778500" y="2203450"/>
          <p14:tracePt t="86292" x="5721350" y="2241550"/>
          <p14:tracePt t="86309" x="5657850" y="2305050"/>
          <p14:tracePt t="86326" x="5619750" y="2368550"/>
          <p14:tracePt t="86342" x="5600700" y="2451100"/>
          <p14:tracePt t="86359" x="5594350" y="2533650"/>
          <p14:tracePt t="86376" x="5594350" y="2673350"/>
          <p14:tracePt t="86393" x="5645150" y="2762250"/>
          <p14:tracePt t="86409" x="5695950" y="2832100"/>
          <p14:tracePt t="86426" x="5791200" y="2889250"/>
          <p14:tracePt t="86442" x="5924550" y="2914650"/>
          <p14:tracePt t="86459" x="6064250" y="2914650"/>
          <p14:tracePt t="86476" x="6203950" y="2908300"/>
          <p14:tracePt t="86493" x="6311900" y="2838450"/>
          <p14:tracePt t="86509" x="6400800" y="2749550"/>
          <p14:tracePt t="86526" x="6464300" y="2616200"/>
          <p14:tracePt t="86542" x="6496050" y="2495550"/>
          <p14:tracePt t="86559" x="6502400" y="2368550"/>
          <p14:tracePt t="86576" x="6489700" y="2311400"/>
          <p14:tracePt t="86593" x="6464300" y="2273300"/>
          <p14:tracePt t="86609" x="6419850" y="2241550"/>
          <p14:tracePt t="86626" x="6318250" y="2216150"/>
          <p14:tracePt t="86642" x="6197600" y="2216150"/>
          <p14:tracePt t="86659" x="6032500" y="2279650"/>
          <p14:tracePt t="86676" x="5784850" y="2444750"/>
          <p14:tracePt t="86692" x="5568950" y="2660650"/>
          <p14:tracePt t="86709" x="5391150" y="2927350"/>
          <p14:tracePt t="86726" x="5283200" y="3219450"/>
          <p14:tracePt t="86742" x="5264150" y="3403600"/>
          <p14:tracePt t="86759" x="5276850" y="3606800"/>
          <p14:tracePt t="86776" x="5410200" y="3841750"/>
          <p14:tracePt t="86792" x="5505450" y="3956050"/>
          <p14:tracePt t="86809" x="5588000" y="4019550"/>
          <p14:tracePt t="86825" x="5715000" y="4051300"/>
          <p14:tracePt t="86842" x="5835650" y="4057650"/>
          <p14:tracePt t="86859" x="5930900" y="4057650"/>
          <p14:tracePt t="86875" x="6070600" y="4013200"/>
          <p14:tracePt t="86893" x="6203950" y="3924300"/>
          <p14:tracePt t="86909" x="6324600" y="3816350"/>
          <p14:tracePt t="86926" x="6413500" y="3651250"/>
          <p14:tracePt t="86942" x="6496050" y="3409950"/>
          <p14:tracePt t="86959" x="6559550" y="3035300"/>
          <p14:tracePt t="86976" x="6559550" y="2863850"/>
          <p14:tracePt t="86993" x="6553200" y="2730500"/>
          <p14:tracePt t="87009" x="6508750" y="2616200"/>
          <p14:tracePt t="87026" x="6464300" y="2533650"/>
          <p14:tracePt t="87042" x="6445250" y="2514600"/>
          <p14:tracePt t="87059" x="6432550" y="2495550"/>
          <p14:tracePt t="87112" x="6426200" y="2495550"/>
          <p14:tracePt t="87136" x="6419850" y="2495550"/>
          <p14:tracePt t="87152" x="6413500" y="2495550"/>
          <p14:tracePt t="87160" x="6407150" y="2495550"/>
          <p14:tracePt t="87184" x="6400800" y="2495550"/>
          <p14:tracePt t="87216" x="6394450" y="2495550"/>
          <p14:tracePt t="87224" x="6388100" y="2495550"/>
          <p14:tracePt t="87251" x="6381750" y="2495550"/>
          <p14:tracePt t="87251" x="6375400" y="2495550"/>
          <p14:tracePt t="87259" x="6369050" y="2495550"/>
          <p14:tracePt t="87275" x="6362700" y="2495550"/>
          <p14:tracePt t="87292" x="6356350" y="2495550"/>
          <p14:tracePt t="87309" x="6350000" y="2495550"/>
          <p14:tracePt t="87325" x="6343650" y="2495550"/>
          <p14:tracePt t="87360" x="6337300" y="2495550"/>
          <p14:tracePt t="87384" x="6330950" y="2495550"/>
          <p14:tracePt t="87392" x="6324600" y="2501900"/>
          <p14:tracePt t="87410" x="6318250" y="2501900"/>
          <p14:tracePt t="87440" x="6311900" y="2501900"/>
          <p14:tracePt t="87450" x="6305550" y="2501900"/>
          <p14:tracePt t="87451" x="6299200" y="2501900"/>
          <p14:tracePt t="87459" x="6286500" y="2508250"/>
          <p14:tracePt t="87476" x="6261100" y="2514600"/>
          <p14:tracePt t="87492" x="6216650" y="2520950"/>
          <p14:tracePt t="87509" x="6146800" y="2533650"/>
          <p14:tracePt t="87526" x="6051550" y="2546350"/>
          <p14:tracePt t="87543" x="5930900" y="2552700"/>
          <p14:tracePt t="87560" x="5676900" y="2552700"/>
          <p14:tracePt t="87578" x="5524500" y="2578100"/>
          <p14:tracePt t="87593" x="5340350" y="2635250"/>
          <p14:tracePt t="87610" x="5207000" y="2705100"/>
          <p14:tracePt t="87626" x="5099050" y="2774950"/>
          <p14:tracePt t="87643" x="5041900" y="2857500"/>
          <p14:tracePt t="87660" x="4984750" y="2971800"/>
          <p14:tracePt t="87677" x="4965700" y="3079750"/>
          <p14:tracePt t="87693" x="4953000" y="3181350"/>
          <p14:tracePt t="87710" x="4953000" y="3257550"/>
          <p14:tracePt t="87727" x="4953000" y="3327400"/>
          <p14:tracePt t="87743" x="4972050" y="3365500"/>
          <p14:tracePt t="87760" x="5029200" y="3409950"/>
          <p14:tracePt t="87777" x="5111750" y="3422650"/>
          <p14:tracePt t="87793" x="5200650" y="3422650"/>
          <p14:tracePt t="87810" x="5289550" y="3422650"/>
          <p14:tracePt t="87826" x="5365750" y="3384550"/>
          <p14:tracePt t="87844" x="5416550" y="3352800"/>
          <p14:tracePt t="87860" x="5454650" y="3321050"/>
          <p14:tracePt t="87877" x="5473700" y="3302000"/>
          <p14:tracePt t="87893" x="5486400" y="3276600"/>
          <p14:tracePt t="87910" x="5492750" y="3263900"/>
          <p14:tracePt t="87926" x="5499100" y="3251200"/>
          <p14:tracePt t="87943" x="5499100" y="3238500"/>
          <p14:tracePt t="87959" x="5499100" y="3232150"/>
          <p14:tracePt t="87976" x="5499100" y="3225800"/>
          <p14:tracePt t="87993" x="5499100" y="3219450"/>
          <p14:tracePt t="88698" x="5492750" y="3219450"/>
          <p14:tracePt t="88913" x="5486400" y="3219450"/>
          <p14:tracePt t="88913" x="5486400" y="3225800"/>
          <p14:tracePt t="88945" x="5486400" y="3232150"/>
          <p14:tracePt t="88953" x="5486400" y="3238500"/>
          <p14:tracePt t="88961" x="5486400" y="3251200"/>
          <p14:tracePt t="88977" x="5486400" y="3263900"/>
          <p14:tracePt t="88978" x="5486400" y="3289300"/>
          <p14:tracePt t="88993" x="5505450" y="3321050"/>
          <p14:tracePt t="89010" x="5549900" y="3365500"/>
          <p14:tracePt t="89026" x="5613400" y="3409950"/>
          <p14:tracePt t="89043" x="5708650" y="3460750"/>
          <p14:tracePt t="89060" x="5816600" y="3517900"/>
          <p14:tracePt t="89076" x="5930900" y="3568700"/>
          <p14:tracePt t="89094" x="6038850" y="3600450"/>
          <p14:tracePt t="89110" x="6127750" y="3625850"/>
          <p14:tracePt t="89127" x="6203950" y="3638550"/>
          <p14:tracePt t="89143" x="6248400" y="3644900"/>
          <p14:tracePt t="89160" x="6292850" y="3651250"/>
          <p14:tracePt t="89177" x="6350000" y="3663950"/>
          <p14:tracePt t="89193" x="6375400" y="3676650"/>
          <p14:tracePt t="89210" x="6388100" y="3683000"/>
          <p14:tracePt t="89227" x="6400800" y="3695700"/>
          <p14:tracePt t="89865" x="6400800" y="3708400"/>
          <p14:tracePt t="89873" x="6400800" y="3714750"/>
          <p14:tracePt t="89880" x="6388100" y="3733800"/>
          <p14:tracePt t="89894" x="6369050" y="3765550"/>
          <p14:tracePt t="89910" x="6356350" y="3784600"/>
          <p14:tracePt t="89953" x="6356350" y="3797300"/>
          <p14:tracePt t="89961" x="6350000" y="3797300"/>
          <p14:tracePt t="89961" x="6343650" y="3810000"/>
          <p14:tracePt t="89977" x="6343650" y="3822700"/>
          <p14:tracePt t="89993" x="6337300" y="3829050"/>
          <p14:tracePt t="90010" x="6330950" y="3841750"/>
          <p14:tracePt t="90027" x="6330950" y="3848100"/>
          <p14:tracePt t="90043" x="6330950" y="3860800"/>
          <p14:tracePt t="90060" x="6324600" y="3867150"/>
          <p14:tracePt t="90076" x="6324600" y="3879850"/>
          <p14:tracePt t="90093" x="6318250" y="3892550"/>
          <p14:tracePt t="90110" x="6311900" y="3911600"/>
          <p14:tracePt t="90127" x="6311900" y="3924300"/>
          <p14:tracePt t="90143" x="6305550" y="3937000"/>
          <p14:tracePt t="90160" x="6299200" y="3975100"/>
          <p14:tracePt t="90177" x="6292850" y="3994150"/>
          <p14:tracePt t="90193" x="6292850" y="4013200"/>
          <p14:tracePt t="90210" x="6292850" y="4038600"/>
          <p14:tracePt t="90226" x="6292850" y="4044950"/>
          <p14:tracePt t="90243" x="6292850" y="4070350"/>
          <p14:tracePt t="90260" x="6292850" y="4076700"/>
          <p14:tracePt t="90276" x="6292850" y="4095750"/>
          <p14:tracePt t="90293" x="6299200" y="4108450"/>
          <p14:tracePt t="90309" x="6299200" y="4127500"/>
          <p14:tracePt t="90326" x="6311900" y="4146550"/>
          <p14:tracePt t="90343" x="6311900" y="4159250"/>
          <p14:tracePt t="90360" x="6318250" y="4171950"/>
          <p14:tracePt t="90377" x="6318250" y="4184650"/>
          <p14:tracePt t="90497" x="6330950" y="4191000"/>
          <p14:tracePt t="90505" x="6343650" y="4197350"/>
          <p14:tracePt t="90520" x="6362700" y="4203700"/>
          <p14:tracePt t="90529" x="6381750" y="4203700"/>
          <p14:tracePt t="90543" x="6400800" y="4203700"/>
          <p14:tracePt t="90545" x="6445250" y="4203700"/>
          <p14:tracePt t="90560" x="6496050" y="4203700"/>
          <p14:tracePt t="90576" x="6540500" y="4203700"/>
          <p14:tracePt t="90593" x="6559550" y="4197350"/>
          <p14:tracePt t="90610" x="6578600" y="4197350"/>
          <p14:tracePt t="90626" x="6591300" y="4191000"/>
          <p14:tracePt t="90643" x="6604000" y="4184650"/>
          <p14:tracePt t="91049" x="6623050" y="4171950"/>
          <p14:tracePt t="91057" x="6635750" y="4159250"/>
          <p14:tracePt t="91065" x="6680200" y="4108450"/>
          <p14:tracePt t="91077" x="6756400" y="4044950"/>
          <p14:tracePt t="91093" x="6845300" y="3962400"/>
          <p14:tracePt t="91110" x="6940550" y="3886200"/>
          <p14:tracePt t="91126" x="7029450" y="3810000"/>
          <p14:tracePt t="91143" x="7080250" y="3759200"/>
          <p14:tracePt t="91159" x="7099300" y="3721100"/>
          <p14:tracePt t="91177" x="7131050" y="3638550"/>
          <p14:tracePt t="91193" x="7150100" y="3568700"/>
          <p14:tracePt t="91249" x="7118350" y="3536950"/>
          <p14:tracePt t="91257" x="7042150" y="3467100"/>
          <p14:tracePt t="91265" x="6851650" y="3359150"/>
          <p14:tracePt t="91277" x="6642100" y="3276600"/>
          <p14:tracePt t="91293" x="6521450" y="3225800"/>
          <p14:tracePt t="91310" x="6413500" y="3219450"/>
          <p14:tracePt t="91326" x="6343650" y="3219450"/>
          <p14:tracePt t="91343" x="6280150" y="3232150"/>
          <p14:tracePt t="91359" x="6172200" y="3289300"/>
          <p14:tracePt t="91377" x="6102350" y="3333750"/>
          <p14:tracePt t="91393" x="6032500" y="3378200"/>
          <p14:tracePt t="91410" x="5994400" y="3397250"/>
          <p14:tracePt t="91426" x="5975350" y="3416300"/>
          <p14:tracePt t="91443" x="5969000" y="3429000"/>
          <p14:tracePt t="91459" x="5962650" y="3441700"/>
          <p14:tracePt t="91476" x="5962650" y="3448050"/>
          <p14:tracePt t="91493" x="5962650" y="3454400"/>
          <p14:tracePt t="91528" x="5962650" y="3460750"/>
          <p14:tracePt t="91545" x="5962650" y="3467100"/>
          <p14:tracePt t="91559" x="6000750" y="3492500"/>
          <p14:tracePt t="91561" x="6115050" y="3505200"/>
          <p14:tracePt t="91577" x="6261100" y="3517900"/>
          <p14:tracePt t="91593" x="6413500" y="3517900"/>
          <p14:tracePt t="91610" x="6553200" y="3505200"/>
          <p14:tracePt t="91626" x="6629400" y="3473450"/>
          <p14:tracePt t="91643" x="6648450" y="3467100"/>
          <p14:tracePt t="91752" x="6648450" y="3479800"/>
          <p14:tracePt t="91761" x="6635750" y="3530600"/>
          <p14:tracePt t="91777" x="6629400" y="3556000"/>
          <p14:tracePt t="91778" x="6629400" y="3619500"/>
          <p14:tracePt t="91793" x="6629400" y="3670300"/>
          <p14:tracePt t="91810" x="6667500" y="3740150"/>
          <p14:tracePt t="91826" x="6731000" y="3803650"/>
          <p14:tracePt t="91843" x="6858000" y="3867150"/>
          <p14:tracePt t="91859" x="6965950" y="3898900"/>
          <p14:tracePt t="91877" x="6985000" y="3898900"/>
          <p14:tracePt t="91893" x="7016750" y="3905250"/>
          <p14:tracePt t="91909" x="7073900" y="3905250"/>
          <p14:tracePt t="91926" x="7105650" y="3905250"/>
          <p14:tracePt t="92289" x="7112000" y="3905250"/>
          <p14:tracePt t="94809" x="7105650" y="3905250"/>
          <p14:tracePt t="94824" x="7099300" y="3905250"/>
          <p14:tracePt t="94835" x="7092950" y="3905250"/>
          <p14:tracePt t="94864" x="7086600" y="3905250"/>
          <p14:tracePt t="94904" x="7080250" y="3905250"/>
          <p14:tracePt t="94920" x="7080250" y="3898900"/>
          <p14:tracePt t="94944" x="7073900" y="3898900"/>
          <p14:tracePt t="98608" x="7042150" y="3873500"/>
          <p14:tracePt t="98618" x="6985000" y="3816350"/>
          <p14:tracePt t="98624" x="6858000" y="3708400"/>
          <p14:tracePt t="98635" x="6832600" y="3689350"/>
          <p14:tracePt t="98643" x="6705600" y="3594100"/>
          <p14:tracePt t="98660" x="6597650" y="3524250"/>
          <p14:tracePt t="98677" x="6470650" y="3460750"/>
          <p14:tracePt t="98693" x="6324600" y="3422650"/>
          <p14:tracePt t="98710" x="6191250" y="3384550"/>
          <p14:tracePt t="98726" x="6057900" y="3352800"/>
          <p14:tracePt t="98743" x="5918200" y="3327400"/>
          <p14:tracePt t="98759" x="5708650" y="3308350"/>
          <p14:tracePt t="98777" x="5575300" y="3308350"/>
          <p14:tracePt t="98792" x="5441950" y="3308350"/>
          <p14:tracePt t="98809" x="5302250" y="3308350"/>
          <p14:tracePt t="98826" x="5213350" y="3308350"/>
          <p14:tracePt t="98842" x="5143500" y="3340100"/>
          <p14:tracePt t="98859" x="5080000" y="3378200"/>
          <p14:tracePt t="98876" x="5035550" y="3403600"/>
          <p14:tracePt t="98892" x="5003800" y="3435350"/>
          <p14:tracePt t="98909" x="4978400" y="3460750"/>
          <p14:tracePt t="98926" x="4959350" y="3479800"/>
          <p14:tracePt t="98942" x="4940300" y="3505200"/>
          <p14:tracePt t="98942" x="4940300" y="3511550"/>
          <p14:tracePt t="98961" x="4940300" y="3517900"/>
          <p14:tracePt t="98976" x="4940300" y="3524250"/>
          <p14:tracePt t="98993" x="4933950" y="3530600"/>
          <p14:tracePt t="99824" x="4933950" y="3543300"/>
          <p14:tracePt t="99832" x="4933950" y="3549650"/>
          <p14:tracePt t="99840" x="4933950" y="3562350"/>
          <p14:tracePt t="99845" x="4933950" y="3587750"/>
          <p14:tracePt t="99860" x="4946650" y="3625850"/>
          <p14:tracePt t="99877" x="4984750" y="3663950"/>
          <p14:tracePt t="99893" x="5041900" y="3708400"/>
          <p14:tracePt t="99909" x="5099050" y="3733800"/>
          <p14:tracePt t="99926" x="5149850" y="3752850"/>
          <p14:tracePt t="99942" x="5194300" y="3765550"/>
          <p14:tracePt t="99959" x="5251450" y="3771900"/>
          <p14:tracePt t="99977" x="5283200" y="3778250"/>
          <p14:tracePt t="99992" x="5308600" y="3778250"/>
          <p14:tracePt t="100009" x="5321300" y="3784600"/>
          <p14:tracePt t="100026" x="5334000" y="3784600"/>
          <p14:tracePt t="100042" x="5353050" y="3784600"/>
          <p14:tracePt t="100059" x="5372100" y="3784600"/>
          <p14:tracePt t="100076" x="5403850" y="3784600"/>
          <p14:tracePt t="100093" x="5435600" y="3790950"/>
          <p14:tracePt t="100109" x="5454650" y="3790950"/>
          <p14:tracePt t="100126" x="5473700" y="3790950"/>
          <p14:tracePt t="100142" x="5480050" y="3790950"/>
          <p14:tracePt t="100232" x="5486400" y="3790950"/>
          <p14:tracePt t="100248" x="5492750" y="3790950"/>
          <p14:tracePt t="100272" x="5499100" y="3784600"/>
          <p14:tracePt t="100320" x="5505450" y="3778250"/>
          <p14:tracePt t="100336" x="5511800" y="3765550"/>
          <p14:tracePt t="100344" x="5518150" y="3759200"/>
          <p14:tracePt t="100360" x="5524500" y="3759200"/>
          <p14:tracePt t="100361" x="5530850" y="3746500"/>
          <p14:tracePt t="100377" x="5537200" y="3733800"/>
          <p14:tracePt t="100393" x="5543550" y="3708400"/>
          <p14:tracePt t="100409" x="5543550" y="3683000"/>
          <p14:tracePt t="100426" x="5543550" y="3644900"/>
          <p14:tracePt t="100442" x="5543550" y="3613150"/>
          <p14:tracePt t="100459" x="5530850" y="3575050"/>
          <p14:tracePt t="100476" x="5511800" y="3530600"/>
          <p14:tracePt t="100492" x="5492750" y="3486150"/>
          <p14:tracePt t="100509" x="5454650" y="3441700"/>
          <p14:tracePt t="100526" x="5429250" y="3416300"/>
          <p14:tracePt t="100542" x="5403850" y="3397250"/>
          <p14:tracePt t="100559" x="5391150" y="3390900"/>
          <p14:tracePt t="100559" x="5384800" y="3390900"/>
          <p14:tracePt t="100577" x="5359400" y="3390900"/>
          <p14:tracePt t="100592" x="5327650" y="3390900"/>
          <p14:tracePt t="100610" x="5283200" y="3397250"/>
          <p14:tracePt t="100626" x="5245100" y="3422650"/>
          <p14:tracePt t="100643" x="5219700" y="3448050"/>
          <p14:tracePt t="100659" x="5194300" y="3479800"/>
          <p14:tracePt t="100676" x="5194300" y="3492500"/>
          <p14:tracePt t="100692" x="5194300" y="3505200"/>
          <p14:tracePt t="100709" x="5194300" y="3511550"/>
          <p14:tracePt t="100726" x="5194300" y="3517900"/>
          <p14:tracePt t="100743" x="5194300" y="3524250"/>
          <p14:tracePt t="100759" x="5194300" y="3530600"/>
          <p14:tracePt t="100800" x="5200650" y="3536950"/>
          <p14:tracePt t="100807" x="5207000" y="3536950"/>
          <p14:tracePt t="100825" x="5213350" y="3536950"/>
          <p14:tracePt t="100826" x="5226050" y="3543300"/>
          <p14:tracePt t="100843" x="5245100" y="3549650"/>
          <p14:tracePt t="100859" x="5276850" y="3556000"/>
          <p14:tracePt t="100876" x="5308600" y="3562350"/>
          <p14:tracePt t="100892" x="5353050" y="3581400"/>
          <p14:tracePt t="100909" x="5397500" y="3594100"/>
          <p14:tracePt t="100926" x="5448300" y="3606800"/>
          <p14:tracePt t="100943" x="5480050" y="3619500"/>
          <p14:tracePt t="100959" x="5511800" y="3625850"/>
          <p14:tracePt t="100977" x="5524500" y="3625850"/>
          <p14:tracePt t="100992" x="5524500" y="3632200"/>
          <p14:tracePt t="101136" x="5499100" y="3632200"/>
          <p14:tracePt t="101144" x="5429250" y="3663950"/>
          <p14:tracePt t="101145" x="5346700" y="3695700"/>
          <p14:tracePt t="101159" x="4991100" y="3822700"/>
          <p14:tracePt t="101177" x="4762500" y="3879850"/>
          <p14:tracePt t="101192" x="4540250" y="3917950"/>
          <p14:tracePt t="101209" x="4400550" y="3930650"/>
          <p14:tracePt t="101226" x="4260850" y="3930650"/>
          <p14:tracePt t="101243" x="4165600" y="3930650"/>
          <p14:tracePt t="101259" x="4127500" y="3930650"/>
          <p14:tracePt t="101276" x="4108450" y="3930650"/>
          <p14:tracePt t="101292" x="4102100" y="3930650"/>
          <p14:tracePt t="101376" x="4102100" y="3924300"/>
          <p14:tracePt t="101384" x="4102100" y="3905250"/>
          <p14:tracePt t="101392" x="4127500" y="3829050"/>
          <p14:tracePt t="101402" x="4133850" y="3803650"/>
          <p14:tracePt t="101409" x="4159250" y="3702050"/>
          <p14:tracePt t="101426" x="4191000" y="3575050"/>
          <p14:tracePt t="101443" x="4229100" y="3486150"/>
          <p14:tracePt t="101459" x="4260850" y="3416300"/>
          <p14:tracePt t="101476" x="4298950" y="3384550"/>
          <p14:tracePt t="101492" x="4324350" y="3365500"/>
          <p14:tracePt t="101509" x="4356100" y="3365500"/>
          <p14:tracePt t="101526" x="4394200" y="3365500"/>
          <p14:tracePt t="101543" x="4425950" y="3365500"/>
          <p14:tracePt t="101559" x="4502150" y="3397250"/>
          <p14:tracePt t="101576" x="4559300" y="3441700"/>
          <p14:tracePt t="101592" x="4616450" y="3492500"/>
          <p14:tracePt t="101609" x="4679950" y="3587750"/>
          <p14:tracePt t="101626" x="4718050" y="3676650"/>
          <p14:tracePt t="101643" x="4749800" y="3784600"/>
          <p14:tracePt t="101659" x="4768850" y="3867150"/>
          <p14:tracePt t="101676" x="4775200" y="3917950"/>
          <p14:tracePt t="101692" x="4781550" y="3949700"/>
          <p14:tracePt t="101709" x="4781550" y="3956050"/>
          <p14:tracePt t="101832" x="4781550" y="3937000"/>
          <p14:tracePt t="101840" x="4781550" y="3911600"/>
          <p14:tracePt t="101848" x="4781550" y="3879850"/>
          <p14:tracePt t="101856" x="4781550" y="3848100"/>
          <p14:tracePt t="101863" x="4749800" y="3771900"/>
          <p14:tracePt t="101875" x="4705350" y="3714750"/>
          <p14:tracePt t="101892" x="4641850" y="3651250"/>
          <p14:tracePt t="101909" x="4578350" y="3613150"/>
          <p14:tracePt t="101926" x="4527550" y="3594100"/>
          <p14:tracePt t="101942" x="4489450" y="3581400"/>
          <p14:tracePt t="101959" x="4445000" y="3587750"/>
          <p14:tracePt t="101977" x="4413250" y="3606800"/>
          <p14:tracePt t="101992" x="4356100" y="3651250"/>
          <p14:tracePt t="102009" x="4305300" y="3708400"/>
          <p14:tracePt t="102025" x="4267200" y="3752850"/>
          <p14:tracePt t="102042" x="4235450" y="3810000"/>
          <p14:tracePt t="102059" x="4216400" y="3835400"/>
          <p14:tracePt t="102076" x="4197350" y="3854450"/>
          <p14:tracePt t="102092" x="4191000" y="3860800"/>
          <p14:tracePt t="102126" x="4171950" y="3860800"/>
          <p14:tracePt t="102128" x="4146550" y="3860800"/>
          <p14:tracePt t="102142" x="4013200" y="3860800"/>
          <p14:tracePt t="102159" x="3511550" y="3765550"/>
          <p14:tracePt t="102177" x="2921000" y="3619500"/>
          <p14:tracePt t="102193" x="2349500" y="3511550"/>
          <p14:tracePt t="102209" x="1962150" y="3454400"/>
          <p14:tracePt t="102226" x="1606550" y="3403600"/>
          <p14:tracePt t="102242" x="1320800" y="3365500"/>
          <p14:tracePt t="102260" x="1136650" y="3340100"/>
          <p14:tracePt t="102276" x="977900" y="3314700"/>
          <p14:tracePt t="102293" x="933450" y="3314700"/>
          <p14:tracePt t="102309" x="920750" y="3314700"/>
          <p14:tracePt t="102425" x="927100" y="3314700"/>
          <p14:tracePt t="102426" x="952500" y="3321050"/>
          <p14:tracePt t="102442" x="990600" y="3340100"/>
          <p14:tracePt t="102443" x="1054100" y="3365500"/>
          <p14:tracePt t="102459" x="1149350" y="3403600"/>
          <p14:tracePt t="102475" x="1263650" y="3416300"/>
          <p14:tracePt t="102492" x="1377950" y="3429000"/>
          <p14:tracePt t="102509" x="1479550" y="3429000"/>
          <p14:tracePt t="102526" x="1555750" y="3422650"/>
          <p14:tracePt t="102542" x="1657350" y="3390900"/>
          <p14:tracePt t="102559" x="1765300" y="3327400"/>
          <p14:tracePt t="102576" x="1828800" y="3263900"/>
          <p14:tracePt t="102593" x="1873250" y="3168650"/>
          <p14:tracePt t="102609" x="1892300" y="3079750"/>
          <p14:tracePt t="102626" x="1905000" y="2990850"/>
          <p14:tracePt t="102642" x="1917700" y="2914650"/>
          <p14:tracePt t="102659" x="1917700" y="2863850"/>
          <p14:tracePt t="102675" x="1917700" y="2825750"/>
          <p14:tracePt t="102823" x="1917700" y="2819400"/>
          <p14:tracePt t="102835" x="1924050" y="2819400"/>
          <p14:tracePt t="102836" x="1930400" y="2819400"/>
          <p14:tracePt t="102842" x="1949450" y="2819400"/>
          <p14:tracePt t="102859" x="1955800" y="2819400"/>
          <p14:tracePt t="102875" x="1968500" y="2819400"/>
          <p14:tracePt t="103240" x="1955800" y="2825750"/>
          <p14:tracePt t="103248" x="1905000" y="2844800"/>
          <p14:tracePt t="103260" x="1873250" y="2857500"/>
          <p14:tracePt t="103275" x="1778000" y="2889250"/>
          <p14:tracePt t="103276" x="1701800" y="2927350"/>
          <p14:tracePt t="103292" x="1631950" y="2965450"/>
          <p14:tracePt t="103309" x="1587500" y="2984500"/>
          <p14:tracePt t="103326" x="1555750" y="3003550"/>
          <p14:tracePt t="103342" x="1517650" y="3028950"/>
          <p14:tracePt t="103359" x="1504950" y="3035300"/>
          <p14:tracePt t="103375" x="1466850" y="3054350"/>
          <p14:tracePt t="103393" x="1460500" y="3054350"/>
          <p14:tracePt t="103409" x="1435100" y="3073400"/>
          <p14:tracePt t="103426" x="1416050" y="3079750"/>
          <p14:tracePt t="103442" x="1403350" y="3092450"/>
          <p14:tracePt t="103459" x="1390650" y="3098800"/>
          <p14:tracePt t="103475" x="1390650" y="3105150"/>
          <p14:tracePt t="103492" x="1384300" y="3105150"/>
          <p14:tracePt t="103704" x="1371600" y="3105150"/>
          <p14:tracePt t="103704" x="1365250" y="3105150"/>
          <p14:tracePt t="103720" x="1352550" y="3105150"/>
          <p14:tracePt t="103728" x="1339850" y="3111500"/>
          <p14:tracePt t="103744" x="1333500" y="3111500"/>
          <p14:tracePt t="103759" x="1320800" y="3111500"/>
          <p14:tracePt t="103775" x="1308100" y="3117850"/>
          <p14:tracePt t="104024" x="1295400" y="3117850"/>
          <p14:tracePt t="104032" x="1282700" y="3105150"/>
          <p14:tracePt t="104040" x="1276350" y="3073400"/>
          <p14:tracePt t="104043" x="1244600" y="3016250"/>
          <p14:tracePt t="104059" x="1219200" y="2959100"/>
          <p14:tracePt t="104076" x="1206500" y="2914650"/>
          <p14:tracePt t="104092" x="1187450" y="2882900"/>
          <p14:tracePt t="104109" x="1181100" y="2844800"/>
          <p14:tracePt t="104125" x="1174750" y="2825750"/>
          <p14:tracePt t="104142" x="1168400" y="2813050"/>
          <p14:tracePt t="104159" x="1162050" y="2787650"/>
          <p14:tracePt t="104176" x="1155700" y="2781300"/>
          <p14:tracePt t="104216" x="1149350" y="2774950"/>
          <p14:tracePt t="104760" x="1149350" y="2787650"/>
          <p14:tracePt t="104760" x="1162050" y="2800350"/>
          <p14:tracePt t="104776" x="1168400" y="2825750"/>
          <p14:tracePt t="104783" x="1174750" y="2838450"/>
          <p14:tracePt t="104793" x="1181100" y="2851150"/>
          <p14:tracePt t="104800" x="1193800" y="2882900"/>
          <p14:tracePt t="104809" x="1206500" y="2921000"/>
          <p14:tracePt t="104825" x="1225550" y="2946400"/>
          <p14:tracePt t="104842" x="1231900" y="2965450"/>
          <p14:tracePt t="104859" x="1231900" y="2971800"/>
          <p14:tracePt t="104876" x="1238250" y="2978150"/>
          <p14:tracePt t="105161" x="1238250" y="2984500"/>
          <p14:tracePt t="105185" x="1238250" y="2990850"/>
          <p14:tracePt t="105249" x="1238250" y="2997200"/>
          <p14:tracePt t="106713" x="1270000" y="3009900"/>
          <p14:tracePt t="106721" x="1365250" y="3060700"/>
          <p14:tracePt t="106729" x="1460500" y="3098800"/>
          <p14:tracePt t="106729" x="1873250" y="3232150"/>
          <p14:tracePt t="106745" x="2406650" y="3397250"/>
          <p14:tracePt t="106761" x="3054350" y="3581400"/>
          <p14:tracePt t="106777" x="3733800" y="3721100"/>
          <p14:tracePt t="106793" x="4318000" y="3816350"/>
          <p14:tracePt t="106810" x="4794250" y="3886200"/>
          <p14:tracePt t="106826" x="5086350" y="3905250"/>
          <p14:tracePt t="106843" x="5276850" y="3886200"/>
          <p14:tracePt t="106860" x="5416550" y="3867150"/>
          <p14:tracePt t="106876" x="5511800" y="3841750"/>
          <p14:tracePt t="106893" x="5594350" y="3816350"/>
          <p14:tracePt t="106909" x="5645150" y="3790950"/>
          <p14:tracePt t="106926" x="5676900" y="3778250"/>
          <p14:tracePt t="106943" x="5715000" y="3765550"/>
          <p14:tracePt t="106960" x="5734050" y="3752850"/>
          <p14:tracePt t="106977" x="5753100" y="3752850"/>
          <p14:tracePt t="106994" x="5765800" y="3746500"/>
          <p14:tracePt t="107010" x="5778500" y="3740150"/>
          <p14:tracePt t="107026" x="5803900" y="3740150"/>
          <p14:tracePt t="107043" x="5829300" y="3740150"/>
          <p14:tracePt t="107059" x="5867400" y="3740150"/>
          <p14:tracePt t="107076" x="5892800" y="3740150"/>
          <p14:tracePt t="107093" x="5911850" y="3740150"/>
          <p14:tracePt t="107153" x="5918200" y="3740150"/>
          <p14:tracePt t="107169" x="5918200" y="3752850"/>
          <p14:tracePt t="107176" x="5918200" y="3790950"/>
          <p14:tracePt t="107186" x="5918200" y="3797300"/>
          <p14:tracePt t="107217" x="5924550" y="3797300"/>
          <p14:tracePt t="107226" x="5918200" y="3803650"/>
          <p14:tracePt t="107227" x="5886450" y="3822700"/>
          <p14:tracePt t="107244" x="5861050" y="3835400"/>
          <p14:tracePt t="107260" x="5822950" y="3848100"/>
          <p14:tracePt t="107277" x="5803900" y="3860800"/>
          <p14:tracePt t="107293" x="5778500" y="3867150"/>
          <p14:tracePt t="107310" x="5765800" y="3867150"/>
          <p14:tracePt t="107326" x="5753100" y="3873500"/>
          <p14:tracePt t="107343" x="5740400" y="3873500"/>
          <p14:tracePt t="107360" x="5721350" y="3873500"/>
          <p14:tracePt t="107377" x="5715000" y="3873500"/>
          <p14:tracePt t="107393" x="5702300" y="3873500"/>
          <p14:tracePt t="107410" x="5689600" y="3873500"/>
          <p14:tracePt t="107426" x="5664200" y="3873500"/>
          <p14:tracePt t="107443" x="5638800" y="3873500"/>
          <p14:tracePt t="107460" x="5607050" y="3873500"/>
          <p14:tracePt t="107476" x="5568950" y="3867150"/>
          <p14:tracePt t="107493" x="5543550" y="3867150"/>
          <p14:tracePt t="107510" x="5518150" y="3867150"/>
          <p14:tracePt t="107526" x="5480050" y="3867150"/>
          <p14:tracePt t="107543" x="5448300" y="3867150"/>
          <p14:tracePt t="107559" x="5416550" y="3867150"/>
          <p14:tracePt t="107576" x="5378450" y="3873500"/>
          <p14:tracePt t="107593" x="5346700" y="3886200"/>
          <p14:tracePt t="107610" x="5327650" y="3898900"/>
          <p14:tracePt t="107626" x="5314950" y="3911600"/>
          <p14:tracePt t="107643" x="5302250" y="3924300"/>
          <p14:tracePt t="107660" x="5289550" y="3924300"/>
          <p14:tracePt t="107696" x="5289550" y="3930650"/>
          <p14:tracePt t="107985" x="5327650" y="3930650"/>
          <p14:tracePt t="107993" x="5416550" y="3930650"/>
          <p14:tracePt t="108002" x="5480050" y="3930650"/>
          <p14:tracePt t="108012" x="5607050" y="3930650"/>
          <p14:tracePt t="108026" x="5740400" y="3930650"/>
          <p14:tracePt t="108043" x="5822950" y="3930650"/>
          <p14:tracePt t="108060" x="5886450" y="3930650"/>
          <p14:tracePt t="108077" x="5911850" y="3930650"/>
          <p14:tracePt t="108093" x="5924550" y="3930650"/>
          <p14:tracePt t="108110" x="5930900" y="3930650"/>
          <p14:tracePt t="108249" x="5924550" y="3930650"/>
          <p14:tracePt t="108257" x="5892800" y="3930650"/>
          <p14:tracePt t="108265" x="5791200" y="3930650"/>
          <p14:tracePt t="108276" x="5562600" y="3930650"/>
          <p14:tracePt t="108293" x="5137150" y="3930650"/>
          <p14:tracePt t="108310" x="4679950" y="3930650"/>
          <p14:tracePt t="108326" x="4400550" y="3930650"/>
          <p14:tracePt t="108343" x="4184650" y="3905250"/>
          <p14:tracePt t="108359" x="4044950" y="3879850"/>
          <p14:tracePt t="108377" x="4032250" y="3879850"/>
          <p14:tracePt t="108497" x="4025900" y="3879850"/>
          <p14:tracePt t="108505" x="3975100" y="3873500"/>
          <p14:tracePt t="108513" x="3873500" y="3854450"/>
          <p14:tracePt t="108520" x="3765550" y="3854450"/>
          <p14:tracePt t="108528" x="3308350" y="3848100"/>
          <p14:tracePt t="108543" x="2787650" y="3810000"/>
          <p14:tracePt t="108560" x="2190750" y="3727450"/>
          <p14:tracePt t="108577" x="2070100" y="3702050"/>
          <p14:tracePt t="108593" x="2038350" y="3702050"/>
          <p14:tracePt t="109505" x="2057400" y="3708400"/>
          <p14:tracePt t="109513" x="2127250" y="3765550"/>
          <p14:tracePt t="109519" x="2216150" y="3848100"/>
          <p14:tracePt t="109527" x="2476500" y="4083050"/>
          <p14:tracePt t="109544" x="3130550" y="4622800"/>
          <p14:tracePt t="109561" x="3651250" y="5016500"/>
          <p14:tracePt t="109577" x="4260850" y="5422900"/>
          <p14:tracePt t="109593" x="4883150" y="5759450"/>
          <p14:tracePt t="109610" x="5448300" y="6019800"/>
          <p14:tracePt t="109626" x="5899150" y="6197600"/>
          <p14:tracePt t="109643" x="6178550" y="6299200"/>
          <p14:tracePt t="109660" x="6280150" y="6350000"/>
          <p14:tracePt t="109676" x="6324600" y="6369050"/>
          <p14:tracePt t="109693" x="6330950" y="6375400"/>
          <p14:tracePt t="109709" x="6343650" y="6381750"/>
          <p14:tracePt t="109726" x="6350000" y="6388100"/>
          <p14:tracePt t="109743" x="6362700" y="6407150"/>
          <p14:tracePt t="109760" x="6388100" y="6445250"/>
          <p14:tracePt t="109777" x="6388100" y="6451600"/>
          <p14:tracePt t="109793" x="6394450" y="6464300"/>
          <p14:tracePt t="109993" x="6394450" y="6445250"/>
          <p14:tracePt t="110001" x="6381750" y="6381750"/>
          <p14:tracePt t="110009" x="6311900" y="6286500"/>
          <p14:tracePt t="110026" x="6311900" y="6280150"/>
          <p14:tracePt t="110027" x="6248400" y="6184900"/>
          <p14:tracePt t="110043" x="6191250" y="6096000"/>
          <p14:tracePt t="110060" x="6134100" y="6000750"/>
          <p14:tracePt t="110076" x="6076950" y="5924550"/>
          <p14:tracePt t="110093" x="6019800" y="5861050"/>
          <p14:tracePt t="110109" x="5962650" y="5803900"/>
          <p14:tracePt t="110126" x="5905500" y="5759450"/>
          <p14:tracePt t="110143" x="5842000" y="5721350"/>
          <p14:tracePt t="110143" x="5822950" y="5715000"/>
          <p14:tracePt t="110161" x="5778500" y="5689600"/>
          <p14:tracePt t="110177" x="5727700" y="5664200"/>
          <p14:tracePt t="110193" x="5676900" y="5638800"/>
          <p14:tracePt t="110209" x="5632450" y="5626100"/>
          <p14:tracePt t="110226" x="5588000" y="5607050"/>
          <p14:tracePt t="110243" x="5562600" y="5594350"/>
          <p14:tracePt t="110259" x="5537200" y="5588000"/>
          <p14:tracePt t="110276" x="5518150" y="5581650"/>
          <p14:tracePt t="110293" x="5505450" y="5581650"/>
          <p14:tracePt t="110309" x="5492750" y="5581650"/>
          <p14:tracePt t="110326" x="5486400" y="5581650"/>
          <p14:tracePt t="110343" x="5473700" y="5581650"/>
          <p14:tracePt t="110343" x="5467350" y="5581650"/>
          <p14:tracePt t="110361" x="5454650" y="5581650"/>
          <p14:tracePt t="110377" x="5448300" y="5581650"/>
          <p14:tracePt t="110393" x="5441950" y="5581650"/>
          <p14:tracePt t="110409" x="5435600" y="5581650"/>
          <p14:tracePt t="110426" x="5429250" y="5581650"/>
          <p14:tracePt t="110443" x="5416550" y="5575300"/>
          <p14:tracePt t="110459" x="5397500" y="5568950"/>
          <p14:tracePt t="110476" x="5391150" y="5568950"/>
          <p14:tracePt t="110493" x="5372100" y="5562600"/>
          <p14:tracePt t="110509" x="5365750" y="5556250"/>
          <p14:tracePt t="110526" x="5353050" y="5556250"/>
          <p14:tracePt t="110544" x="5346700" y="5549900"/>
          <p14:tracePt t="110560" x="5327650" y="5543550"/>
          <p14:tracePt t="110737" x="5314950" y="5537200"/>
          <p14:tracePt t="110741" x="5302250" y="5537200"/>
          <p14:tracePt t="110760" x="5295900" y="5530850"/>
          <p14:tracePt t="110761" x="5276850" y="5530850"/>
          <p14:tracePt t="110777" x="5257800" y="5524500"/>
          <p14:tracePt t="110793" x="5245100" y="5524500"/>
          <p14:tracePt t="110810" x="5232400" y="5524500"/>
          <p14:tracePt t="110826" x="5219700" y="5524500"/>
          <p14:tracePt t="110843" x="5213350" y="5518150"/>
          <p14:tracePt t="110859" x="5200650" y="5518150"/>
          <p14:tracePt t="110876" x="5194300" y="5518150"/>
          <p14:tracePt t="110893" x="5181600" y="5518150"/>
          <p14:tracePt t="110909" x="5168900" y="5518150"/>
          <p14:tracePt t="110969" x="5162550" y="5511800"/>
          <p14:tracePt t="110984" x="5149850" y="5511800"/>
          <p14:tracePt t="111016" x="5143500" y="5511800"/>
          <p14:tracePt t="111720" x="5137150" y="5499100"/>
          <p14:tracePt t="111728" x="5130800" y="5499100"/>
          <p14:tracePt t="111743" x="5086350" y="5467350"/>
          <p14:tracePt t="111745" x="5016500" y="5429250"/>
          <p14:tracePt t="111761" x="4940300" y="5384800"/>
          <p14:tracePt t="111777" x="4889500" y="5353050"/>
          <p14:tracePt t="111793" x="4851400" y="5334000"/>
          <p14:tracePt t="111810" x="4819650" y="5314950"/>
          <p14:tracePt t="111826" x="4781550" y="5295900"/>
          <p14:tracePt t="111842" x="4749800" y="5283200"/>
          <p14:tracePt t="111859" x="4699000" y="5270500"/>
          <p14:tracePt t="111876" x="4635500" y="5257800"/>
          <p14:tracePt t="111893" x="4552950" y="5232400"/>
          <p14:tracePt t="111909" x="4445000" y="5200650"/>
          <p14:tracePt t="111926" x="4356100" y="5187950"/>
          <p14:tracePt t="111943" x="4254500" y="5175250"/>
          <p14:tracePt t="111959" x="4114800" y="5156200"/>
          <p14:tracePt t="111977" x="4032250" y="5143500"/>
          <p14:tracePt t="111993" x="3937000" y="5124450"/>
          <p14:tracePt t="112010" x="3854450" y="5111750"/>
          <p14:tracePt t="112026" x="3771900" y="5105400"/>
          <p14:tracePt t="112043" x="3683000" y="5086350"/>
          <p14:tracePt t="112059" x="3594100" y="5080000"/>
          <p14:tracePt t="112077" x="3511550" y="5067300"/>
          <p14:tracePt t="112094" x="3467100" y="5054600"/>
          <p14:tracePt t="112109" x="3416300" y="5048250"/>
          <p14:tracePt t="112127" x="3365500" y="5041900"/>
          <p14:tracePt t="112143" x="3333750" y="5035550"/>
          <p14:tracePt t="112143" x="3327400" y="5035550"/>
          <p14:tracePt t="112160" x="3302000" y="5029200"/>
          <p14:tracePt t="112177" x="3289300" y="5029200"/>
          <p14:tracePt t="112193" x="3282950" y="5029200"/>
          <p14:tracePt t="112209" x="3276600" y="5029200"/>
          <p14:tracePt t="112865" x="3270250" y="5022850"/>
          <p14:tracePt t="112872" x="3270250" y="5016500"/>
          <p14:tracePt t="112880" x="3263900" y="4991100"/>
          <p14:tracePt t="112893" x="3251200" y="4959350"/>
          <p14:tracePt t="112910" x="3238500" y="4940300"/>
          <p14:tracePt t="112927" x="3225800" y="4908550"/>
          <p14:tracePt t="112943" x="3219450" y="4895850"/>
          <p14:tracePt t="112960" x="3194050" y="4870450"/>
          <p14:tracePt t="112977" x="3181350" y="4857750"/>
          <p14:tracePt t="112993" x="3168650" y="4851400"/>
          <p14:tracePt t="113009" x="3143250" y="4838700"/>
          <p14:tracePt t="113026" x="3124200" y="4832350"/>
          <p14:tracePt t="113043" x="3117850" y="4826000"/>
          <p14:tracePt t="113060" x="3111500" y="4826000"/>
          <p14:tracePt t="113077" x="3105150" y="4826000"/>
          <p14:tracePt t="113093" x="3098800" y="4826000"/>
          <p14:tracePt t="113109" x="3092450" y="4819650"/>
          <p14:tracePt t="113352" x="3105150" y="4819650"/>
          <p14:tracePt t="113360" x="3124200" y="4819650"/>
          <p14:tracePt t="113368" x="3136900" y="4826000"/>
          <p14:tracePt t="113376" x="3181350" y="4826000"/>
          <p14:tracePt t="113384" x="3206750" y="4826000"/>
          <p14:tracePt t="113392" x="3289300" y="4826000"/>
          <p14:tracePt t="113408" x="3384550" y="4826000"/>
          <p14:tracePt t="113425" x="3505200" y="4838700"/>
          <p14:tracePt t="113441" x="3651250" y="4838700"/>
          <p14:tracePt t="113458" x="3797300" y="4838700"/>
          <p14:tracePt t="113475" x="3930650" y="4838700"/>
          <p14:tracePt t="113492" x="4025900" y="4838700"/>
          <p14:tracePt t="113508" x="4102100" y="4838700"/>
          <p14:tracePt t="113526" x="4165600" y="4838700"/>
          <p14:tracePt t="113543" x="4210050" y="4838700"/>
          <p14:tracePt t="113560" x="4267200" y="4838700"/>
          <p14:tracePt t="113577" x="4305300" y="4838700"/>
          <p14:tracePt t="113592" x="4343400" y="4838700"/>
          <p14:tracePt t="113608" x="4394200" y="4838700"/>
          <p14:tracePt t="113625" x="4432300" y="4838700"/>
          <p14:tracePt t="113641" x="4464050" y="4838700"/>
          <p14:tracePt t="113658" x="4483100" y="4838700"/>
          <p14:tracePt t="113675" x="4502150" y="4838700"/>
          <p14:tracePt t="113691" x="4521200" y="4838700"/>
          <p14:tracePt t="113708" x="4533900" y="4838700"/>
          <p14:tracePt t="113725" x="4552950" y="4838700"/>
          <p14:tracePt t="113742" x="4565650" y="4832350"/>
          <p14:tracePt t="113759" x="4591050" y="4832350"/>
          <p14:tracePt t="113777" x="4616450" y="4832350"/>
          <p14:tracePt t="113793" x="4641850" y="4832350"/>
          <p14:tracePt t="113810" x="4679950" y="4832350"/>
          <p14:tracePt t="113825" x="4718050" y="4832350"/>
          <p14:tracePt t="113842" x="4749800" y="4832350"/>
          <p14:tracePt t="113859" x="4794250" y="4832350"/>
          <p14:tracePt t="113876" x="4838700" y="4832350"/>
          <p14:tracePt t="113892" x="4902200" y="4832350"/>
          <p14:tracePt t="113908" x="4946650" y="4832350"/>
          <p14:tracePt t="113925" x="5003800" y="4832350"/>
          <p14:tracePt t="113941" x="5054600" y="4832350"/>
          <p14:tracePt t="113958" x="5092700" y="4832350"/>
          <p14:tracePt t="113975" x="5156200" y="4832350"/>
          <p14:tracePt t="113992" x="5213350" y="4832350"/>
          <p14:tracePt t="114008" x="5257800" y="4832350"/>
          <p14:tracePt t="114025" x="5302250" y="4832350"/>
          <p14:tracePt t="114043" x="5346700" y="4832350"/>
          <p14:tracePt t="114059" x="5391150" y="4832350"/>
          <p14:tracePt t="114076" x="5448300" y="4832350"/>
          <p14:tracePt t="114092" x="5492750" y="4819650"/>
          <p14:tracePt t="114109" x="5537200" y="4819650"/>
          <p14:tracePt t="114125" x="5568950" y="4813300"/>
          <p14:tracePt t="114142" x="5588000" y="4806950"/>
          <p14:tracePt t="114158" x="5607050" y="4806950"/>
          <p14:tracePt t="114175" x="5613400" y="4800600"/>
          <p14:tracePt t="114191" x="5626100" y="4800600"/>
          <p14:tracePt t="114208" x="5632450" y="4800600"/>
          <p14:tracePt t="114704" x="5651500" y="4800600"/>
          <p14:tracePt t="114711" x="5676900" y="4800600"/>
          <p14:tracePt t="114720" x="5695950" y="4800600"/>
          <p14:tracePt t="114728" x="5765800" y="4800600"/>
          <p14:tracePt t="114743" x="5842000" y="4800600"/>
          <p14:tracePt t="114758" x="5949950" y="4800600"/>
          <p14:tracePt t="114775" x="6083300" y="4794250"/>
          <p14:tracePt t="114793" x="6153150" y="4794250"/>
          <p14:tracePt t="114809" x="6216650" y="4794250"/>
          <p14:tracePt t="114826" x="6261100" y="4787900"/>
          <p14:tracePt t="114842" x="6311900" y="4787900"/>
          <p14:tracePt t="114859" x="6362700" y="4787900"/>
          <p14:tracePt t="114875" x="6407150" y="4787900"/>
          <p14:tracePt t="114891" x="6457950" y="4787900"/>
          <p14:tracePt t="114908" x="6515100" y="4787900"/>
          <p14:tracePt t="114925" x="6565900" y="4787900"/>
          <p14:tracePt t="114942" x="6629400" y="4787900"/>
          <p14:tracePt t="114958" x="6692900" y="4787900"/>
          <p14:tracePt t="114975" x="6788150" y="4787900"/>
          <p14:tracePt t="114992" x="6851650" y="4787900"/>
          <p14:tracePt t="115008" x="6921500" y="4787900"/>
          <p14:tracePt t="115026" x="6985000" y="4787900"/>
          <p14:tracePt t="115043" x="7042150" y="4787900"/>
          <p14:tracePt t="115059" x="7099300" y="4787900"/>
          <p14:tracePt t="115076" x="7150100" y="4787900"/>
          <p14:tracePt t="115093" x="7200900" y="4787900"/>
          <p14:tracePt t="115110" x="7245350" y="4787900"/>
          <p14:tracePt t="115126" x="7302500" y="4787900"/>
          <p14:tracePt t="115143" x="7366000" y="4787900"/>
          <p14:tracePt t="115159" x="7442200" y="4787900"/>
          <p14:tracePt t="115177" x="7505700" y="4787900"/>
          <p14:tracePt t="115193" x="7562850" y="4787900"/>
          <p14:tracePt t="115209" x="7613650" y="4787900"/>
          <p14:tracePt t="115226" x="7651750" y="4787900"/>
          <p14:tracePt t="115243" x="7677150" y="4787900"/>
          <p14:tracePt t="115259" x="7696200" y="4781550"/>
          <p14:tracePt t="115276" x="7708900" y="4781550"/>
          <p14:tracePt t="115292" x="7721600" y="4781550"/>
          <p14:tracePt t="115309" x="7734300" y="4775200"/>
          <p14:tracePt t="115326" x="7759700" y="4775200"/>
          <p14:tracePt t="115343" x="7772400" y="4768850"/>
          <p14:tracePt t="115359" x="7797800" y="4768850"/>
          <p14:tracePt t="115375" x="7829550" y="4762500"/>
          <p14:tracePt t="115391" x="7854950" y="4762500"/>
          <p14:tracePt t="115408" x="7874000" y="4762500"/>
          <p14:tracePt t="115425" x="7880350" y="4762500"/>
          <p14:tracePt t="115441" x="7886700" y="4762500"/>
          <p14:tracePt t="115458" x="7893050" y="4762500"/>
          <p14:tracePt t="115475" x="7899400" y="4762500"/>
          <p14:tracePt t="115520" x="7905750" y="4762500"/>
          <p14:tracePt t="115536" x="7912100" y="4762500"/>
          <p14:tracePt t="115544" x="7918450" y="4762500"/>
          <p14:tracePt t="115545" x="7924800" y="4762500"/>
          <p14:tracePt t="115545" x="7931150" y="4762500"/>
          <p14:tracePt t="115560" x="7937500" y="4762500"/>
          <p14:tracePt t="115639" x="7912100" y="4762500"/>
          <p14:tracePt t="115647" x="7886700" y="4762500"/>
          <p14:tracePt t="115655" x="7848600" y="4762500"/>
          <p14:tracePt t="115658" x="7727950" y="4762500"/>
          <p14:tracePt t="115675" x="7562850" y="4762500"/>
          <p14:tracePt t="115691" x="7296150" y="4762500"/>
          <p14:tracePt t="115708" x="6972300" y="4813300"/>
          <p14:tracePt t="115725" x="6578600" y="4832350"/>
          <p14:tracePt t="115742" x="6134100" y="4832350"/>
          <p14:tracePt t="115758" x="5549900" y="4895850"/>
          <p14:tracePt t="115776" x="5175250" y="4933950"/>
          <p14:tracePt t="115793" x="4908550" y="4972050"/>
          <p14:tracePt t="115809" x="4660900" y="5003800"/>
          <p14:tracePt t="115826" x="4425950" y="5035550"/>
          <p14:tracePt t="115842" x="4241800" y="5067300"/>
          <p14:tracePt t="115859" x="4064000" y="5092700"/>
          <p14:tracePt t="115875" x="3898900" y="5111750"/>
          <p14:tracePt t="115891" x="3759200" y="5130800"/>
          <p14:tracePt t="115908" x="3619500" y="5162550"/>
          <p14:tracePt t="115925" x="3486150" y="5175250"/>
          <p14:tracePt t="115941" x="3371850" y="5200650"/>
          <p14:tracePt t="115958" x="3270250" y="5213350"/>
          <p14:tracePt t="115975" x="3136900" y="5232400"/>
          <p14:tracePt t="115992" x="3041650" y="5245100"/>
          <p14:tracePt t="116009" x="2965450" y="5257800"/>
          <p14:tracePt t="116026" x="2908300" y="5270500"/>
          <p14:tracePt t="116042" x="2889250" y="5276850"/>
          <p14:tracePt t="116143" x="2895600" y="5276850"/>
          <p14:tracePt t="116151" x="2914650" y="5276850"/>
          <p14:tracePt t="116159" x="2946400" y="5276850"/>
          <p14:tracePt t="116160" x="2990850" y="5276850"/>
          <p14:tracePt t="116175" x="3073400" y="5276850"/>
          <p14:tracePt t="116175" x="3136900" y="5276850"/>
          <p14:tracePt t="116191" x="3282950" y="5276850"/>
          <p14:tracePt t="116208" x="3429000" y="5276850"/>
          <p14:tracePt t="116225" x="3549650" y="5276850"/>
          <p14:tracePt t="116241" x="3721100" y="5276850"/>
          <p14:tracePt t="116258" x="3879850" y="5276850"/>
          <p14:tracePt t="116275" x="4000500" y="5276850"/>
          <p14:tracePt t="116293" x="4102100" y="5276850"/>
          <p14:tracePt t="116309" x="4191000" y="5276850"/>
          <p14:tracePt t="116326" x="4248150" y="5276850"/>
          <p14:tracePt t="116342" x="4286250" y="5276850"/>
          <p14:tracePt t="116342" x="4311650" y="5276850"/>
          <p14:tracePt t="116360" x="4356100" y="5283200"/>
          <p14:tracePt t="116376" x="4413250" y="5283200"/>
          <p14:tracePt t="116393" x="4457700" y="5283200"/>
          <p14:tracePt t="116408" x="4495800" y="5283200"/>
          <p14:tracePt t="116425" x="4533900" y="5289550"/>
          <p14:tracePt t="116441" x="4572000" y="5289550"/>
          <p14:tracePt t="116458" x="4622800" y="5289550"/>
          <p14:tracePt t="116475" x="4673600" y="5289550"/>
          <p14:tracePt t="116491" x="4724400" y="5289550"/>
          <p14:tracePt t="116508" x="4794250" y="5289550"/>
          <p14:tracePt t="116525" x="4851400" y="5289550"/>
          <p14:tracePt t="116541" x="4902200" y="5289550"/>
          <p14:tracePt t="116559" x="4965700" y="5289550"/>
          <p14:tracePt t="116575" x="5048250" y="5289550"/>
          <p14:tracePt t="116592" x="5118100" y="5289550"/>
          <p14:tracePt t="116609" x="5181600" y="5289550"/>
          <p14:tracePt t="116626" x="5251450" y="5289550"/>
          <p14:tracePt t="116642" x="5321300" y="5289550"/>
          <p14:tracePt t="116659" x="5397500" y="5289550"/>
          <p14:tracePt t="116676" x="5486400" y="5289550"/>
          <p14:tracePt t="116693" x="5568950" y="5289550"/>
          <p14:tracePt t="116709" x="5638800" y="5289550"/>
          <p14:tracePt t="116726" x="5708650" y="5289550"/>
          <p14:tracePt t="116742" x="5784850" y="5289550"/>
          <p14:tracePt t="116758" x="5873750" y="5289550"/>
          <p14:tracePt t="116775" x="5994400" y="5289550"/>
          <p14:tracePt t="116791" x="6076950" y="5289550"/>
          <p14:tracePt t="116808" x="6172200" y="5276850"/>
          <p14:tracePt t="116825" x="6254750" y="5270500"/>
          <p14:tracePt t="116841" x="6343650" y="5270500"/>
          <p14:tracePt t="116858" x="6400800" y="5270500"/>
          <p14:tracePt t="116875" x="6451600" y="5270500"/>
          <p14:tracePt t="116891" x="6496050" y="5264150"/>
          <p14:tracePt t="116909" x="6527800" y="5264150"/>
          <p14:tracePt t="116926" x="6540500" y="5257800"/>
          <p14:tracePt t="116942" x="6559550" y="5257800"/>
          <p14:tracePt t="116960" x="6572250" y="5257800"/>
          <p14:tracePt t="116975" x="6584950" y="5257800"/>
          <p14:tracePt t="116992" x="6591300" y="5257800"/>
          <p14:tracePt t="117008" x="6597650" y="5257800"/>
          <p14:tracePt t="117025" x="6604000" y="5257800"/>
          <p14:tracePt t="117041" x="6610350" y="5257800"/>
          <p14:tracePt t="117058" x="6616700" y="5257800"/>
          <p14:tracePt t="117075" x="6629400" y="5251450"/>
          <p14:tracePt t="117091" x="6635750" y="5251450"/>
          <p14:tracePt t="117108" x="6654800" y="5245100"/>
          <p14:tracePt t="117125" x="6673850" y="5238750"/>
          <p14:tracePt t="117142" x="6686550" y="5238750"/>
          <p14:tracePt t="117158" x="6699250" y="5232400"/>
          <p14:tracePt t="117175" x="6705600" y="5232400"/>
          <p14:tracePt t="117224" x="6711950" y="5232400"/>
          <p14:tracePt t="117656" x="6718300" y="5232400"/>
          <p14:tracePt t="117663" x="6724650" y="5232400"/>
          <p14:tracePt t="117679" x="6737350" y="5232400"/>
          <p14:tracePt t="117695" x="6743700" y="5232400"/>
          <p14:tracePt t="117711" x="6750050" y="5232400"/>
          <p14:tracePt t="117743" x="6756400" y="5232400"/>
          <p14:tracePt t="117792" x="6762750" y="5232400"/>
          <p14:tracePt t="117832" x="6769100" y="5232400"/>
          <p14:tracePt t="117840" x="6775450" y="5232400"/>
          <p14:tracePt t="117848" x="6781800" y="5232400"/>
          <p14:tracePt t="117864" x="6788150" y="5232400"/>
          <p14:tracePt t="117876" x="6794500" y="5232400"/>
          <p14:tracePt t="117876" x="6819900" y="5232400"/>
          <p14:tracePt t="117892" x="6845300" y="5232400"/>
          <p14:tracePt t="117908" x="6883400" y="5232400"/>
          <p14:tracePt t="117925" x="6940550" y="5232400"/>
          <p14:tracePt t="117941" x="6991350" y="5232400"/>
          <p14:tracePt t="117958" x="7048500" y="5219700"/>
          <p14:tracePt t="117975" x="7118350" y="5219700"/>
          <p14:tracePt t="117991" x="7150100" y="5219700"/>
          <p14:tracePt t="118008" x="7188200" y="5219700"/>
          <p14:tracePt t="118025" x="7219950" y="5213350"/>
          <p14:tracePt t="118042" x="7258050" y="5213350"/>
          <p14:tracePt t="118058" x="7289800" y="5213350"/>
          <p14:tracePt t="118075" x="7321550" y="5213350"/>
          <p14:tracePt t="118092" x="7340600" y="5213350"/>
          <p14:tracePt t="118110" x="7366000" y="5213350"/>
          <p14:tracePt t="118126" x="7391400" y="5213350"/>
          <p14:tracePt t="118142" x="7429500" y="5207000"/>
          <p14:tracePt t="118159" x="7454900" y="5200650"/>
          <p14:tracePt t="118175" x="7499350" y="5194300"/>
          <p14:tracePt t="118191" x="7518400" y="5187950"/>
          <p14:tracePt t="118208" x="7524750" y="5187950"/>
          <p14:tracePt t="118224" x="7537450" y="5181600"/>
          <p14:tracePt t="118328" x="7524750" y="5181600"/>
          <p14:tracePt t="118336" x="7486650" y="5181600"/>
          <p14:tracePt t="118344" x="7435850" y="5181600"/>
          <p14:tracePt t="118344" x="7359650" y="5181600"/>
          <p14:tracePt t="118359" x="7004050" y="5181600"/>
          <p14:tracePt t="118392" x="6680200" y="5181600"/>
          <p14:tracePt t="118393" x="6273800" y="5181600"/>
          <p14:tracePt t="118409" x="5835650" y="5181600"/>
          <p14:tracePt t="118426" x="5391150" y="5181600"/>
          <p14:tracePt t="118442" x="4940300" y="5207000"/>
          <p14:tracePt t="118459" x="4521200" y="5238750"/>
          <p14:tracePt t="118476" x="4140200" y="5283200"/>
          <p14:tracePt t="118492" x="3816350" y="5327650"/>
          <p14:tracePt t="118509" x="3536950" y="5359400"/>
          <p14:tracePt t="118526" x="3340100" y="5384800"/>
          <p14:tracePt t="118543" x="3175000" y="5391150"/>
          <p14:tracePt t="118560" x="2984500" y="5416550"/>
          <p14:tracePt t="118576" x="2870200" y="5422900"/>
          <p14:tracePt t="118592" x="2762250" y="5435600"/>
          <p14:tracePt t="118609" x="2654300" y="5448300"/>
          <p14:tracePt t="118626" x="2559050" y="5461000"/>
          <p14:tracePt t="118642" x="2451100" y="5480050"/>
          <p14:tracePt t="118659" x="2343150" y="5492750"/>
          <p14:tracePt t="118676" x="2241550" y="5499100"/>
          <p14:tracePt t="118692" x="2152650" y="5511800"/>
          <p14:tracePt t="118709" x="2070100" y="5524500"/>
          <p14:tracePt t="118726" x="1993900" y="5543550"/>
          <p14:tracePt t="118742" x="1936750" y="5549900"/>
          <p14:tracePt t="118742" x="1905000" y="5556250"/>
          <p14:tracePt t="118760" x="1873250" y="5562600"/>
          <p14:tracePt t="118775" x="1803400" y="5581650"/>
          <p14:tracePt t="118792" x="1771650" y="5594350"/>
          <p14:tracePt t="118808" x="1752600" y="5600700"/>
          <p14:tracePt t="118825" x="1739900" y="5607050"/>
          <p14:tracePt t="118842" x="1733550" y="5613400"/>
          <p14:tracePt t="118859" x="1727200" y="5613400"/>
          <p14:tracePt t="118876" x="1727200" y="5619750"/>
          <p14:tracePt t="118968" x="1733550" y="5619750"/>
          <p14:tracePt t="118976" x="1758950" y="5619750"/>
          <p14:tracePt t="118984" x="1809750" y="5619750"/>
          <p14:tracePt t="118992" x="1892300" y="5619750"/>
          <p14:tracePt t="119009" x="1968500" y="5619750"/>
          <p14:tracePt t="119026" x="2032000" y="5619750"/>
          <p14:tracePt t="119042" x="2133600" y="5619750"/>
          <p14:tracePt t="119059" x="2247900" y="5619750"/>
          <p14:tracePt t="119076" x="2355850" y="5619750"/>
          <p14:tracePt t="119092" x="2463800" y="5613400"/>
          <p14:tracePt t="119109" x="2552700" y="5607050"/>
          <p14:tracePt t="119126" x="2635250" y="5607050"/>
          <p14:tracePt t="119143" x="2686050" y="5600700"/>
          <p14:tracePt t="119143" x="2717800" y="5600700"/>
          <p14:tracePt t="119161" x="2762250" y="5600700"/>
          <p14:tracePt t="119176" x="2806700" y="5600700"/>
          <p14:tracePt t="119193" x="2863850" y="5600700"/>
          <p14:tracePt t="119209" x="2901950" y="5588000"/>
          <p14:tracePt t="119226" x="2965450" y="5588000"/>
          <p14:tracePt t="119242" x="3009900" y="5588000"/>
          <p14:tracePt t="119259" x="3073400" y="5588000"/>
          <p14:tracePt t="119276" x="3149600" y="5588000"/>
          <p14:tracePt t="119293" x="3232150" y="5588000"/>
          <p14:tracePt t="119309" x="3314700" y="5588000"/>
          <p14:tracePt t="119326" x="3416300" y="5588000"/>
          <p14:tracePt t="119342" x="3511550" y="5588000"/>
          <p14:tracePt t="119342" x="3562350" y="5588000"/>
          <p14:tracePt t="119360" x="3581400" y="5588000"/>
          <p14:tracePt t="119376" x="3644900" y="5581650"/>
          <p14:tracePt t="119393" x="3714750" y="5581650"/>
          <p14:tracePt t="119409" x="3778250" y="5581650"/>
          <p14:tracePt t="119426" x="3829050" y="5581650"/>
          <p14:tracePt t="119442" x="3886200" y="5575300"/>
          <p14:tracePt t="119459" x="3924300" y="5575300"/>
          <p14:tracePt t="119476" x="3937000" y="5575300"/>
          <p14:tracePt t="119493" x="3943350" y="5575300"/>
          <p14:tracePt t="119509" x="3949700" y="5575300"/>
          <p14:tracePt t="119944" x="3943350" y="5575300"/>
          <p14:tracePt t="119952" x="3924300" y="5575300"/>
          <p14:tracePt t="119960" x="3898900" y="5575300"/>
          <p14:tracePt t="119961" x="3835400" y="5594350"/>
          <p14:tracePt t="119976" x="3778250" y="5613400"/>
          <p14:tracePt t="119992" x="3714750" y="5632450"/>
          <p14:tracePt t="120009" x="3638550" y="5657850"/>
          <p14:tracePt t="120026" x="3556000" y="5670550"/>
          <p14:tracePt t="120042" x="3467100" y="5695950"/>
          <p14:tracePt t="120059" x="3371850" y="5715000"/>
          <p14:tracePt t="120075" x="3308350" y="5746750"/>
          <p14:tracePt t="120092" x="3238500" y="5772150"/>
          <p14:tracePt t="120109" x="3143250" y="5816600"/>
          <p14:tracePt t="120126" x="3111500" y="5822950"/>
          <p14:tracePt t="120142" x="3092450" y="5822950"/>
          <p14:tracePt t="120159" x="3009900" y="5848350"/>
          <p14:tracePt t="120177" x="2965450" y="5861050"/>
          <p14:tracePt t="120232" x="2959100" y="5861050"/>
          <p14:tracePt t="120240" x="2933700" y="5867400"/>
          <p14:tracePt t="120244" x="2895600" y="5880100"/>
          <p14:tracePt t="120259" x="2851150" y="5892800"/>
          <p14:tracePt t="120259" x="2762250" y="5918200"/>
          <p14:tracePt t="120275" x="2686050" y="5930900"/>
          <p14:tracePt t="120292" x="2584450" y="5943600"/>
          <p14:tracePt t="120309" x="2482850" y="5956300"/>
          <p14:tracePt t="120326" x="2374900" y="5969000"/>
          <p14:tracePt t="120342" x="2241550" y="5988050"/>
          <p14:tracePt t="120359" x="2044700" y="5988050"/>
          <p14:tracePt t="120377" x="1911350" y="5988050"/>
          <p14:tracePt t="120392" x="1816100" y="5988050"/>
          <p14:tracePt t="120409" x="1752600" y="5988050"/>
          <p14:tracePt t="120426" x="1727200" y="5988050"/>
          <p14:tracePt t="120442" x="1720850" y="5988050"/>
          <p14:tracePt t="120459" x="1714500" y="5988050"/>
          <p14:tracePt t="120712" x="1720850" y="5988050"/>
          <p14:tracePt t="120720" x="1758950" y="6000750"/>
          <p14:tracePt t="120728" x="1790700" y="6000750"/>
          <p14:tracePt t="120736" x="1835150" y="6007100"/>
          <p14:tracePt t="120742" x="1949450" y="6007100"/>
          <p14:tracePt t="120759" x="2139950" y="6007100"/>
          <p14:tracePt t="120776" x="2266950" y="6007100"/>
          <p14:tracePt t="120792" x="2374900" y="6007100"/>
          <p14:tracePt t="120809" x="2495550" y="6007100"/>
          <p14:tracePt t="120826" x="2590800" y="6007100"/>
          <p14:tracePt t="120842" x="2597150" y="6007100"/>
          <p14:tracePt t="120880" x="2609850" y="6007100"/>
          <p14:tracePt t="120881" x="2628900" y="6007100"/>
          <p14:tracePt t="120892" x="2686050" y="6007100"/>
          <p14:tracePt t="120909" x="2749550" y="6007100"/>
          <p14:tracePt t="120926" x="2787650" y="6007100"/>
          <p14:tracePt t="120943" x="2838450" y="6007100"/>
          <p14:tracePt t="120959" x="2927350" y="6007100"/>
          <p14:tracePt t="120976" x="2978150" y="6007100"/>
          <p14:tracePt t="120992" x="3041650" y="6007100"/>
          <p14:tracePt t="121008" x="3098800" y="6007100"/>
          <p14:tracePt t="121047" x="3124200" y="6007100"/>
          <p14:tracePt t="121055" x="3149600" y="6007100"/>
          <p14:tracePt t="121063" x="3187700" y="6000750"/>
          <p14:tracePt t="121075" x="3219450" y="6000750"/>
          <p14:tracePt t="121091" x="3225800" y="6000750"/>
          <p14:tracePt t="121109" x="3251200" y="6000750"/>
          <p14:tracePt t="121125" x="3270250" y="6000750"/>
          <p14:tracePt t="121143" x="3295650" y="6000750"/>
          <p14:tracePt t="121159" x="3333750" y="6000750"/>
          <p14:tracePt t="121176" x="3346450" y="6000750"/>
          <p14:tracePt t="121193" x="3378200" y="6000750"/>
          <p14:tracePt t="121209" x="3416300" y="6000750"/>
          <p14:tracePt t="121226" x="3448050" y="6000750"/>
          <p14:tracePt t="121242" x="3492500" y="6000750"/>
          <p14:tracePt t="121259" x="3517900" y="6000750"/>
          <p14:tracePt t="121276" x="3530600" y="6000750"/>
          <p14:tracePt t="121292" x="3543300" y="6000750"/>
          <p14:tracePt t="121309" x="3556000" y="6000750"/>
          <p14:tracePt t="121325" x="3568700" y="6000750"/>
          <p14:tracePt t="121342" x="3581400" y="6000750"/>
          <p14:tracePt t="121358" x="3587750" y="6000750"/>
          <p14:tracePt t="121375" x="3594100" y="6000750"/>
          <p14:tracePt t="121824" x="3587750" y="6000750"/>
          <p14:tracePt t="121835" x="3581400" y="6000750"/>
          <p14:tracePt t="121835" x="3562350" y="6000750"/>
          <p14:tracePt t="121843" x="3543300" y="6000750"/>
          <p14:tracePt t="121858" x="3517900" y="6000750"/>
          <p14:tracePt t="121875" x="3498850" y="6000750"/>
          <p14:tracePt t="121892" x="3473450" y="6000750"/>
          <p14:tracePt t="121908" x="3454400" y="6000750"/>
          <p14:tracePt t="121926" x="3429000" y="6000750"/>
          <p14:tracePt t="121942" x="3409950" y="6000750"/>
          <p14:tracePt t="121959" x="3390900" y="6000750"/>
          <p14:tracePt t="121976" x="3371850" y="6000750"/>
          <p14:tracePt t="121992" x="3365500" y="6000750"/>
          <p14:tracePt t="122009" x="3359150" y="6000750"/>
          <p14:tracePt t="122025" x="3346450" y="6000750"/>
          <p14:tracePt t="122042" x="3340100" y="6000750"/>
          <p14:tracePt t="122060" x="3333750" y="6000750"/>
          <p14:tracePt t="122076" x="3321050" y="6007100"/>
          <p14:tracePt t="122093" x="3308350" y="6007100"/>
          <p14:tracePt t="122109" x="3302000" y="6007100"/>
          <p14:tracePt t="122126" x="3282950" y="6007100"/>
          <p14:tracePt t="122142" x="3270250" y="6007100"/>
          <p14:tracePt t="122159" x="3244850" y="6007100"/>
          <p14:tracePt t="122176" x="3219450" y="6007100"/>
          <p14:tracePt t="122193" x="3194050" y="6007100"/>
          <p14:tracePt t="122210" x="3181350" y="6007100"/>
          <p14:tracePt t="122226" x="3149600" y="6007100"/>
          <p14:tracePt t="122242" x="3136900" y="6007100"/>
          <p14:tracePt t="122259" x="3117850" y="6007100"/>
          <p14:tracePt t="122368" x="3111500" y="6007100"/>
          <p14:tracePt t="122376" x="3105150" y="6007100"/>
          <p14:tracePt t="122400" x="3098800" y="6007100"/>
          <p14:tracePt t="122641" x="3105150" y="6007100"/>
          <p14:tracePt t="122649" x="3130550" y="6007100"/>
          <p14:tracePt t="122660" x="3155950" y="6007100"/>
          <p14:tracePt t="122660" x="3244850" y="6007100"/>
          <p14:tracePt t="122676" x="3340100" y="6007100"/>
          <p14:tracePt t="122693" x="3429000" y="6007100"/>
          <p14:tracePt t="122710" x="3524250" y="6007100"/>
          <p14:tracePt t="122727" x="3619500" y="6007100"/>
          <p14:tracePt t="122743" x="3689350" y="6007100"/>
          <p14:tracePt t="122743" x="3746500" y="6007100"/>
          <p14:tracePt t="122761" x="3841750" y="6007100"/>
          <p14:tracePt t="122777" x="3917950" y="6007100"/>
          <p14:tracePt t="122794" x="4000500" y="6007100"/>
          <p14:tracePt t="122810" x="4051300" y="6007100"/>
          <p14:tracePt t="122827" x="4095750" y="6007100"/>
          <p14:tracePt t="122843" x="4121150" y="6007100"/>
          <p14:tracePt t="122860" x="4133850" y="6007100"/>
          <p14:tracePt t="123576" x="4184650" y="6000750"/>
          <p14:tracePt t="123576" x="4254500" y="6000750"/>
          <p14:tracePt t="123585" x="4260850" y="5994400"/>
          <p14:tracePt t="123592" x="4387850" y="5994400"/>
          <p14:tracePt t="123609" x="4514850" y="5994400"/>
          <p14:tracePt t="123625" x="4597400" y="5988050"/>
          <p14:tracePt t="123643" x="4635500" y="5988050"/>
          <p14:tracePt t="123660" x="4660900" y="5988050"/>
          <p14:tracePt t="123677" x="4667250" y="5988050"/>
          <p14:tracePt t="123693" x="4673600" y="5988050"/>
          <p14:tracePt t="123710" x="4686300" y="5988050"/>
          <p14:tracePt t="123727" x="4692650" y="5988050"/>
          <p14:tracePt t="123744" x="4699000" y="5988050"/>
          <p14:tracePt t="123761" x="4711700" y="5988050"/>
          <p14:tracePt t="123801" x="4718050" y="5988050"/>
          <p14:tracePt t="124217" x="4743450" y="5988050"/>
          <p14:tracePt t="124224" x="4819650" y="5988050"/>
          <p14:tracePt t="124243" x="4991100" y="6007100"/>
          <p14:tracePt t="124245" x="5175250" y="6038850"/>
          <p14:tracePt t="124260" x="5353050" y="6057900"/>
          <p14:tracePt t="124277" x="5492750" y="6070600"/>
          <p14:tracePt t="124293" x="5607050" y="6070600"/>
          <p14:tracePt t="124310" x="5702300" y="6070600"/>
          <p14:tracePt t="124327" x="5759450" y="6070600"/>
          <p14:tracePt t="124344" x="5810250" y="6070600"/>
          <p14:tracePt t="124360" x="5848350" y="6070600"/>
          <p14:tracePt t="124377" x="5861050" y="6070600"/>
          <p14:tracePt t="124393" x="5873750" y="6070600"/>
          <p14:tracePt t="124410" x="5880100" y="6070600"/>
          <p14:tracePt t="124426" x="5886450" y="6070600"/>
          <p14:tracePt t="124443" x="5892800" y="6070600"/>
          <p14:tracePt t="124460" x="5899150" y="6070600"/>
          <p14:tracePt t="124497" x="5905500" y="6070600"/>
          <p14:tracePt t="124529" x="5911850" y="6070600"/>
          <p14:tracePt t="124537" x="5918200" y="6064250"/>
          <p14:tracePt t="124761" x="5911850" y="6064250"/>
          <p14:tracePt t="124769" x="5905500" y="6064250"/>
          <p14:tracePt t="124770" x="5899150" y="6064250"/>
          <p14:tracePt t="124777" x="5848350" y="6070600"/>
          <p14:tracePt t="124793" x="5797550" y="6076950"/>
          <p14:tracePt t="124810" x="5734050" y="6083300"/>
          <p14:tracePt t="124826" x="5638800" y="6096000"/>
          <p14:tracePt t="124843" x="5556250" y="6096000"/>
          <p14:tracePt t="124860" x="5467350" y="6096000"/>
          <p14:tracePt t="124877" x="5403850" y="6096000"/>
          <p14:tracePt t="124893" x="5340350" y="6096000"/>
          <p14:tracePt t="124910" x="5283200" y="6096000"/>
          <p14:tracePt t="124926" x="5226050" y="6096000"/>
          <p14:tracePt t="124943" x="5175250" y="6096000"/>
          <p14:tracePt t="124960" x="5105400" y="6102350"/>
          <p14:tracePt t="124977" x="5073650" y="6102350"/>
          <p14:tracePt t="124993" x="5041900" y="6102350"/>
          <p14:tracePt t="125010" x="5010150" y="6102350"/>
          <p14:tracePt t="125026" x="4991100" y="6102350"/>
          <p14:tracePt t="125043" x="4984750" y="6102350"/>
          <p14:tracePt t="125060" x="4972050" y="6102350"/>
          <p14:tracePt t="125076" x="4959350" y="6102350"/>
          <p14:tracePt t="125353" x="0" y="0"/>
        </p14:tracePtLst>
        <p14:tracePtLst>
          <p14:tracePt t="133203" x="2222500" y="2705100"/>
          <p14:tracePt t="133496" x="2222500" y="2698750"/>
          <p14:tracePt t="134856" x="2241550" y="2698750"/>
          <p14:tracePt t="134864" x="2273300" y="2698750"/>
          <p14:tracePt t="134872" x="2317750" y="2698750"/>
          <p14:tracePt t="134878" x="2432050" y="2679700"/>
          <p14:tracePt t="134894" x="2565400" y="2679700"/>
          <p14:tracePt t="134911" x="2698750" y="2679700"/>
          <p14:tracePt t="134927" x="2857500" y="2679700"/>
          <p14:tracePt t="134944" x="2908300" y="2679700"/>
          <p14:tracePt t="134959" x="3022600" y="2679700"/>
          <p14:tracePt t="134977" x="3092450" y="2679700"/>
          <p14:tracePt t="134993" x="3162300" y="2679700"/>
          <p14:tracePt t="135010" x="3206750" y="2679700"/>
          <p14:tracePt t="135026" x="3244850" y="2679700"/>
          <p14:tracePt t="135043" x="3276600" y="2679700"/>
          <p14:tracePt t="135059" x="3314700" y="2679700"/>
          <p14:tracePt t="135076" x="3346450" y="2679700"/>
          <p14:tracePt t="135093" x="3371850" y="2679700"/>
          <p14:tracePt t="135109" x="3397250" y="2679700"/>
          <p14:tracePt t="135126" x="3422650" y="2679700"/>
          <p14:tracePt t="135143" x="3460750" y="2679700"/>
          <p14:tracePt t="135159" x="3536950" y="2679700"/>
          <p14:tracePt t="135177" x="3581400" y="2679700"/>
          <p14:tracePt t="135193" x="3606800" y="2679700"/>
          <p14:tracePt t="135209" x="3632200" y="2679700"/>
          <p14:tracePt t="135226" x="3638550" y="2679700"/>
          <p14:tracePt t="136680" x="3619500" y="2679700"/>
          <p14:tracePt t="136688" x="3581400" y="2679700"/>
          <p14:tracePt t="136691" x="3524250" y="2679700"/>
          <p14:tracePt t="136709" x="3454400" y="2679700"/>
          <p14:tracePt t="136727" x="3390900" y="2679700"/>
          <p14:tracePt t="136744" x="3263900" y="2679700"/>
          <p14:tracePt t="136760" x="3181350" y="2679700"/>
          <p14:tracePt t="136776" x="3073400" y="2679700"/>
          <p14:tracePt t="136793" x="2971800" y="2679700"/>
          <p14:tracePt t="136809" x="2857500" y="2679700"/>
          <p14:tracePt t="136826" x="2762250" y="2679700"/>
          <p14:tracePt t="136842" x="2654300" y="2679700"/>
          <p14:tracePt t="136859" x="2559050" y="2679700"/>
          <p14:tracePt t="136876" x="2476500" y="2679700"/>
          <p14:tracePt t="136893" x="2387600" y="2679700"/>
          <p14:tracePt t="136909" x="2305050" y="2679700"/>
          <p14:tracePt t="136926" x="2241550" y="2667000"/>
          <p14:tracePt t="136942" x="2165350" y="2660650"/>
          <p14:tracePt t="136960" x="2133600" y="2660650"/>
          <p14:tracePt t="136976" x="2108200" y="2660650"/>
          <p14:tracePt t="136993" x="2089150" y="2660650"/>
          <p14:tracePt t="137009" x="2076450" y="2660650"/>
          <p14:tracePt t="137026" x="2070100" y="2660650"/>
          <p14:tracePt t="137042" x="2063750" y="2660650"/>
          <p14:tracePt t="137059" x="2057400" y="2660650"/>
          <p14:tracePt t="137272" x="2063750" y="2660650"/>
          <p14:tracePt t="137280" x="2070100" y="2660650"/>
          <p14:tracePt t="137294" x="2082800" y="2660650"/>
          <p14:tracePt t="137294" x="2101850" y="2660650"/>
          <p14:tracePt t="137309" x="2120900" y="2660650"/>
          <p14:tracePt t="137326" x="2159000" y="2660650"/>
          <p14:tracePt t="137342" x="2216150" y="2660650"/>
          <p14:tracePt t="137342" x="2241550" y="2660650"/>
          <p14:tracePt t="137360" x="2311400" y="2660650"/>
          <p14:tracePt t="137376" x="2400300" y="2660650"/>
          <p14:tracePt t="137392" x="2476500" y="2660650"/>
          <p14:tracePt t="137409" x="2552700" y="2660650"/>
          <p14:tracePt t="137426" x="2641600" y="2660650"/>
          <p14:tracePt t="137442" x="2730500" y="2660650"/>
          <p14:tracePt t="137459" x="2825750" y="2660650"/>
          <p14:tracePt t="137476" x="2914650" y="2660650"/>
          <p14:tracePt t="137493" x="3016250" y="2660650"/>
          <p14:tracePt t="137509" x="3105150" y="2660650"/>
          <p14:tracePt t="137526" x="3194050" y="2673350"/>
          <p14:tracePt t="137542" x="3263900" y="2673350"/>
          <p14:tracePt t="137542" x="3302000" y="2679700"/>
          <p14:tracePt t="137560" x="3365500" y="2686050"/>
          <p14:tracePt t="137576" x="3409950" y="2686050"/>
          <p14:tracePt t="137592" x="3454400" y="2692400"/>
          <p14:tracePt t="137609" x="3492500" y="2692400"/>
          <p14:tracePt t="137626" x="3530600" y="2692400"/>
          <p14:tracePt t="137642" x="3562350" y="2692400"/>
          <p14:tracePt t="137659" x="3594100" y="2692400"/>
          <p14:tracePt t="137676" x="3613150" y="2692400"/>
          <p14:tracePt t="137693" x="3638550" y="2692400"/>
          <p14:tracePt t="137709" x="3657600" y="2692400"/>
          <p14:tracePt t="137726" x="3670300" y="2692400"/>
          <p14:tracePt t="137742" x="3676650" y="2692400"/>
          <p14:tracePt t="137880" x="3670300" y="2698750"/>
          <p14:tracePt t="137888" x="3625850" y="2711450"/>
          <p14:tracePt t="137896" x="3562350" y="2724150"/>
          <p14:tracePt t="137901" x="3505200" y="2730500"/>
          <p14:tracePt t="137910" x="3346450" y="2749550"/>
          <p14:tracePt t="137926" x="3162300" y="2749550"/>
          <p14:tracePt t="137943" x="2990850" y="2749550"/>
          <p14:tracePt t="137959" x="2800350" y="2749550"/>
          <p14:tracePt t="137976" x="2717800" y="2749550"/>
          <p14:tracePt t="137992" x="2635250" y="2749550"/>
          <p14:tracePt t="138009" x="2571750" y="2749550"/>
          <p14:tracePt t="138026" x="2520950" y="2749550"/>
          <p14:tracePt t="138042" x="2463800" y="2749550"/>
          <p14:tracePt t="138059" x="2413000" y="2749550"/>
          <p14:tracePt t="138076" x="2368550" y="2749550"/>
          <p14:tracePt t="138092" x="2336800" y="2749550"/>
          <p14:tracePt t="138109" x="2311400" y="2749550"/>
          <p14:tracePt t="138126" x="2298700" y="2749550"/>
          <p14:tracePt t="138142" x="2279650" y="2749550"/>
          <p14:tracePt t="138159" x="2266950" y="2749550"/>
          <p14:tracePt t="138176" x="2260600" y="2755900"/>
          <p14:tracePt t="138520" x="2266950" y="2755900"/>
          <p14:tracePt t="138552" x="2273300" y="2755900"/>
          <p14:tracePt t="138568" x="2279650" y="2755900"/>
          <p14:tracePt t="138584" x="2286000" y="2755900"/>
          <p14:tracePt t="138601" x="2292350" y="2755900"/>
          <p14:tracePt t="138615" x="2305050" y="2755900"/>
          <p14:tracePt t="138639" x="2311400" y="2755900"/>
          <p14:tracePt t="138656" x="2324100" y="2755900"/>
          <p14:tracePt t="138672" x="2330450" y="2755900"/>
          <p14:tracePt t="138680" x="2336800" y="2755900"/>
          <p14:tracePt t="138688" x="2343150" y="2749550"/>
          <p14:tracePt t="138695" x="2362200" y="2749550"/>
          <p14:tracePt t="138709" x="2381250" y="2743200"/>
          <p14:tracePt t="138725" x="2406650" y="2743200"/>
          <p14:tracePt t="138742" x="2444750" y="2736850"/>
          <p14:tracePt t="138759" x="2508250" y="2730500"/>
          <p14:tracePt t="138777" x="2565400" y="2730500"/>
          <p14:tracePt t="138792" x="2616200" y="2730500"/>
          <p14:tracePt t="138809" x="2660650" y="2730500"/>
          <p14:tracePt t="138825" x="2698750" y="2730500"/>
          <p14:tracePt t="138842" x="2743200" y="2730500"/>
          <p14:tracePt t="138859" x="2794000" y="2730500"/>
          <p14:tracePt t="138876" x="2832100" y="2730500"/>
          <p14:tracePt t="138892" x="2870200" y="2730500"/>
          <p14:tracePt t="138909" x="2914650" y="2730500"/>
          <p14:tracePt t="138926" x="2959100" y="2730500"/>
          <p14:tracePt t="138926" x="2978150" y="2730500"/>
          <p14:tracePt t="138944" x="3009900" y="2730500"/>
          <p14:tracePt t="138959" x="3092450" y="2730500"/>
          <p14:tracePt t="138976" x="3149600" y="2730500"/>
          <p14:tracePt t="138992" x="3200400" y="2730500"/>
          <p14:tracePt t="139009" x="3238500" y="2730500"/>
          <p14:tracePt t="139025" x="3263900" y="2730500"/>
          <p14:tracePt t="139042" x="3289300" y="2730500"/>
          <p14:tracePt t="139059" x="3308350" y="2730500"/>
          <p14:tracePt t="139076" x="3321050" y="2730500"/>
          <p14:tracePt t="139092" x="3346450" y="2730500"/>
          <p14:tracePt t="139109" x="3359150" y="2730500"/>
          <p14:tracePt t="139126" x="3371850" y="2730500"/>
          <p14:tracePt t="139143" x="3384550" y="2730500"/>
          <p14:tracePt t="139159" x="3403600" y="2724150"/>
          <p14:tracePt t="139208" x="3409950" y="2724150"/>
          <p14:tracePt t="139696" x="3390900" y="2724150"/>
          <p14:tracePt t="139704" x="3359150" y="2724150"/>
          <p14:tracePt t="139712" x="3302000" y="2724150"/>
          <p14:tracePt t="139720" x="3244850" y="2724150"/>
          <p14:tracePt t="139727" x="3124200" y="2724150"/>
          <p14:tracePt t="139742" x="2990850" y="2724150"/>
          <p14:tracePt t="139759" x="2851150" y="2724150"/>
          <p14:tracePt t="139776" x="2774950" y="2724150"/>
          <p14:tracePt t="139793" x="2730500" y="2724150"/>
          <p14:tracePt t="139809" x="2673350" y="2724150"/>
          <p14:tracePt t="139826" x="2628900" y="2724150"/>
          <p14:tracePt t="139842" x="2584450" y="2724150"/>
          <p14:tracePt t="139859" x="2540000" y="2724150"/>
          <p14:tracePt t="139876" x="2482850" y="2724150"/>
          <p14:tracePt t="139893" x="2438400" y="2724150"/>
          <p14:tracePt t="139909" x="2387600" y="2724150"/>
          <p14:tracePt t="139926" x="2349500" y="2724150"/>
          <p14:tracePt t="139942" x="2311400" y="2724150"/>
          <p14:tracePt t="139942" x="2305050" y="2724150"/>
          <p14:tracePt t="139960" x="2279650" y="2724150"/>
          <p14:tracePt t="139977" x="2254250" y="2724150"/>
          <p14:tracePt t="139994" x="2228850" y="2724150"/>
          <p14:tracePt t="140010" x="2203450" y="2724150"/>
          <p14:tracePt t="140027" x="2178050" y="2724150"/>
          <p14:tracePt t="140043" x="2152650" y="2724150"/>
          <p14:tracePt t="140060" x="2127250" y="2724150"/>
          <p14:tracePt t="140076" x="2114550" y="2724150"/>
          <p14:tracePt t="140320" x="2127250" y="2724150"/>
          <p14:tracePt t="140329" x="2146300" y="2724150"/>
          <p14:tracePt t="140336" x="2178050" y="2724150"/>
          <p14:tracePt t="140336" x="2203450" y="2724150"/>
          <p14:tracePt t="140360" x="2228850" y="2717800"/>
          <p14:tracePt t="140361" x="2305050" y="2717800"/>
          <p14:tracePt t="140377" x="2400300" y="2717800"/>
          <p14:tracePt t="140394" x="2520950" y="2717800"/>
          <p14:tracePt t="140410" x="2654300" y="2717800"/>
          <p14:tracePt t="140427" x="2781300" y="2717800"/>
          <p14:tracePt t="140442" x="2901950" y="2717800"/>
          <p14:tracePt t="140461" x="3009900" y="2717800"/>
          <p14:tracePt t="140476" x="3111500" y="2717800"/>
          <p14:tracePt t="140493" x="3200400" y="2717800"/>
          <p14:tracePt t="140510" x="3263900" y="2717800"/>
          <p14:tracePt t="140527" x="3308350" y="2717800"/>
          <p14:tracePt t="140543" x="3352800" y="2717800"/>
          <p14:tracePt t="140543" x="3365500" y="2717800"/>
          <p14:tracePt t="140561" x="3403600" y="2717800"/>
          <p14:tracePt t="140577" x="3429000" y="2711450"/>
          <p14:tracePt t="140593" x="3454400" y="2705100"/>
          <p14:tracePt t="140610" x="3473450" y="2698750"/>
          <p14:tracePt t="140626" x="3492500" y="2698750"/>
          <p14:tracePt t="140643" x="3505200" y="2698750"/>
          <p14:tracePt t="140660" x="3511550" y="2698750"/>
          <p14:tracePt t="140705" x="3517900" y="2698750"/>
          <p14:tracePt t="143776" x="3505200" y="2698750"/>
          <p14:tracePt t="143776" x="3498850" y="2698750"/>
          <p14:tracePt t="143792" x="3479800" y="2698750"/>
          <p14:tracePt t="143800" x="3441700" y="2698750"/>
          <p14:tracePt t="143808" x="3365500" y="2705100"/>
          <p14:tracePt t="143819" x="3308350" y="2705100"/>
          <p14:tracePt t="143828" x="3225800" y="2705100"/>
          <p14:tracePt t="143845" x="3136900" y="2705100"/>
          <p14:tracePt t="143862" x="3048000" y="2705100"/>
          <p14:tracePt t="143877" x="2971800" y="2705100"/>
          <p14:tracePt t="143893" x="2895600" y="2705100"/>
          <p14:tracePt t="143909" x="2851150" y="2705100"/>
          <p14:tracePt t="143927" x="2806700" y="2705100"/>
          <p14:tracePt t="143943" x="2755900" y="2717800"/>
          <p14:tracePt t="143961" x="2724150" y="2717800"/>
          <p14:tracePt t="143976" x="2692400" y="2730500"/>
          <p14:tracePt t="143993" x="2654300" y="2736850"/>
          <p14:tracePt t="144010" x="2622550" y="2743200"/>
          <p14:tracePt t="144026" x="2584450" y="2749550"/>
          <p14:tracePt t="144043" x="2533650" y="2755900"/>
          <p14:tracePt t="144060" x="2501900" y="2762250"/>
          <p14:tracePt t="144076" x="2463800" y="2768600"/>
          <p14:tracePt t="144093" x="2425700" y="2768600"/>
          <p14:tracePt t="144109" x="2406650" y="2774950"/>
          <p14:tracePt t="144126" x="2387600" y="2774950"/>
          <p14:tracePt t="144143" x="2374900" y="2774950"/>
          <p14:tracePt t="144200" x="2368550" y="2774950"/>
          <p14:tracePt t="144232" x="2355850" y="2781300"/>
          <p14:tracePt t="144241" x="2349500" y="2781300"/>
          <p14:tracePt t="144243" x="2336800" y="2787650"/>
          <p14:tracePt t="144260" x="2336800" y="2794000"/>
          <p14:tracePt t="144276" x="2330450" y="2794000"/>
          <p14:tracePt t="144352" x="2330450" y="2800350"/>
          <p14:tracePt t="144360" x="2413000" y="2819400"/>
          <p14:tracePt t="144376" x="2552700" y="2851150"/>
          <p14:tracePt t="144393" x="2628900" y="2863850"/>
          <p14:tracePt t="144394" x="2781300" y="2882900"/>
          <p14:tracePt t="144410" x="2927350" y="2914650"/>
          <p14:tracePt t="144426" x="3054350" y="2927350"/>
          <p14:tracePt t="144443" x="3149600" y="2933700"/>
          <p14:tracePt t="144460" x="3194050" y="2933700"/>
          <p14:tracePt t="144476" x="3238500" y="2933700"/>
          <p14:tracePt t="144493" x="3276600" y="2914650"/>
          <p14:tracePt t="144510" x="3321050" y="2882900"/>
          <p14:tracePt t="144527" x="3359150" y="2819400"/>
          <p14:tracePt t="144543" x="3390900" y="2743200"/>
          <p14:tracePt t="144559" x="3409950" y="2660650"/>
          <p14:tracePt t="144577" x="3409950" y="2622550"/>
          <p14:tracePt t="144593" x="3409950" y="2590800"/>
          <p14:tracePt t="144610" x="3403600" y="2565400"/>
          <p14:tracePt t="144626" x="3384550" y="2527300"/>
          <p14:tracePt t="144643" x="3359150" y="2495550"/>
          <p14:tracePt t="144660" x="3327400" y="2470150"/>
          <p14:tracePt t="144677" x="3295650" y="2438400"/>
          <p14:tracePt t="144693" x="3244850" y="2406650"/>
          <p14:tracePt t="144710" x="3194050" y="2381250"/>
          <p14:tracePt t="144726" x="3149600" y="2362200"/>
          <p14:tracePt t="144743" x="3111500" y="2349500"/>
          <p14:tracePt t="144760" x="3048000" y="2336800"/>
          <p14:tracePt t="144777" x="3003550" y="2330450"/>
          <p14:tracePt t="144793" x="2965450" y="2330450"/>
          <p14:tracePt t="144810" x="2927350" y="2330450"/>
          <p14:tracePt t="144826" x="2889250" y="2330450"/>
          <p14:tracePt t="144843" x="2838450" y="2336800"/>
          <p14:tracePt t="144859" x="2806700" y="2343150"/>
          <p14:tracePt t="144876" x="2755900" y="2349500"/>
          <p14:tracePt t="144893" x="2717800" y="2355850"/>
          <p14:tracePt t="144910" x="2679700" y="2374900"/>
          <p14:tracePt t="144926" x="2635250" y="2387600"/>
          <p14:tracePt t="144943" x="2603500" y="2400300"/>
          <p14:tracePt t="144960" x="2565400" y="2432050"/>
          <p14:tracePt t="144977" x="2540000" y="2457450"/>
          <p14:tracePt t="144993" x="2520950" y="2476500"/>
          <p14:tracePt t="145010" x="2501900" y="2489200"/>
          <p14:tracePt t="145027" x="2482850" y="2520950"/>
          <p14:tracePt t="145043" x="2463800" y="2552700"/>
          <p14:tracePt t="145060" x="2444750" y="2584450"/>
          <p14:tracePt t="145077" x="2425700" y="2622550"/>
          <p14:tracePt t="145093" x="2425700" y="2641600"/>
          <p14:tracePt t="145110" x="2413000" y="2673350"/>
          <p14:tracePt t="145126" x="2406650" y="2698750"/>
          <p14:tracePt t="145143" x="2406650" y="2736850"/>
          <p14:tracePt t="145160" x="2406650" y="2781300"/>
          <p14:tracePt t="145177" x="2406650" y="2813050"/>
          <p14:tracePt t="145193" x="2406650" y="2844800"/>
          <p14:tracePt t="145210" x="2406650" y="2870200"/>
          <p14:tracePt t="145226" x="2419350" y="2901950"/>
          <p14:tracePt t="145243" x="2438400" y="2933700"/>
          <p14:tracePt t="145260" x="2451100" y="2952750"/>
          <p14:tracePt t="145277" x="2476500" y="2990850"/>
          <p14:tracePt t="145293" x="2495550" y="3016250"/>
          <p14:tracePt t="145310" x="2533650" y="3048000"/>
          <p14:tracePt t="145326" x="2584450" y="3073400"/>
          <p14:tracePt t="145343" x="2641600" y="3105150"/>
          <p14:tracePt t="145359" x="2743200" y="3149600"/>
          <p14:tracePt t="145377" x="2806700" y="3175000"/>
          <p14:tracePt t="145393" x="2876550" y="3187700"/>
          <p14:tracePt t="145410" x="2927350" y="3200400"/>
          <p14:tracePt t="145426" x="2978150" y="3219450"/>
          <p14:tracePt t="145443" x="3028950" y="3225800"/>
          <p14:tracePt t="145460" x="3067050" y="3225800"/>
          <p14:tracePt t="145477" x="3105150" y="3225800"/>
          <p14:tracePt t="145493" x="3149600" y="3225800"/>
          <p14:tracePt t="145510" x="3187700" y="3219450"/>
          <p14:tracePt t="145526" x="3232150" y="3194050"/>
          <p14:tracePt t="145526" x="3244850" y="3175000"/>
          <p14:tracePt t="145545" x="3295650" y="3130550"/>
          <p14:tracePt t="145561" x="3333750" y="3092450"/>
          <p14:tracePt t="145576" x="3365500" y="3028950"/>
          <p14:tracePt t="145593" x="3384550" y="2978150"/>
          <p14:tracePt t="145610" x="3397250" y="2927350"/>
          <p14:tracePt t="145626" x="3403600" y="2876550"/>
          <p14:tracePt t="145643" x="3403600" y="2844800"/>
          <p14:tracePt t="145660" x="3403600" y="2813050"/>
          <p14:tracePt t="145677" x="3403600" y="2774950"/>
          <p14:tracePt t="145693" x="3397250" y="2730500"/>
          <p14:tracePt t="145710" x="3378200" y="2679700"/>
          <p14:tracePt t="145726" x="3352800" y="2628900"/>
          <p14:tracePt t="145743" x="3333750" y="2584450"/>
          <p14:tracePt t="145760" x="3308350" y="2533650"/>
          <p14:tracePt t="145777" x="3289300" y="2495550"/>
          <p14:tracePt t="145793" x="3270250" y="2463800"/>
          <p14:tracePt t="145810" x="3251200" y="2438400"/>
          <p14:tracePt t="145826" x="3232150" y="2413000"/>
          <p14:tracePt t="145843" x="3206750" y="2393950"/>
          <p14:tracePt t="145860" x="3194050" y="2387600"/>
          <p14:tracePt t="145876" x="3181350" y="2381250"/>
          <p14:tracePt t="145893" x="3168650" y="2374900"/>
          <p14:tracePt t="145910" x="3149600" y="2368550"/>
          <p14:tracePt t="145985" x="3143250" y="2362200"/>
          <p14:tracePt t="145992" x="3136900" y="2362200"/>
          <p14:tracePt t="146002" x="3130550" y="2362200"/>
          <p14:tracePt t="146009" x="3117850" y="2362200"/>
          <p14:tracePt t="146026" x="3105150" y="2362200"/>
          <p14:tracePt t="146044" x="3086100" y="2362200"/>
          <p14:tracePt t="146060" x="3067050" y="2362200"/>
          <p14:tracePt t="146076" x="3048000" y="2362200"/>
          <p14:tracePt t="146093" x="3028950" y="2362200"/>
          <p14:tracePt t="146109" x="2997200" y="2362200"/>
          <p14:tracePt t="146126" x="2965450" y="2362200"/>
          <p14:tracePt t="146143" x="2933700" y="2362200"/>
          <p14:tracePt t="146160" x="2882900" y="2362200"/>
          <p14:tracePt t="146177" x="2857500" y="2362200"/>
          <p14:tracePt t="146194" x="2825750" y="2368550"/>
          <p14:tracePt t="146209" x="2794000" y="2374900"/>
          <p14:tracePt t="146227" x="2768600" y="2381250"/>
          <p14:tracePt t="146243" x="2749550" y="2381250"/>
          <p14:tracePt t="146260" x="2730500" y="2381250"/>
          <p14:tracePt t="146276" x="2724150" y="2381250"/>
          <p14:tracePt t="146293" x="2717800" y="2381250"/>
          <p14:tracePt t="146309" x="2711450" y="2387600"/>
          <p14:tracePt t="146326" x="2705100" y="2387600"/>
          <p14:tracePt t="146343" x="2686050" y="2387600"/>
          <p14:tracePt t="146417" x="2679700" y="2387600"/>
          <p14:tracePt t="146945" x="2667000" y="2400300"/>
          <p14:tracePt t="146968" x="2647950" y="2419350"/>
          <p14:tracePt t="146976" x="2622550" y="2463800"/>
          <p14:tracePt t="146985" x="2609850" y="2489200"/>
          <p14:tracePt t="146994" x="2584450" y="2546350"/>
          <p14:tracePt t="147010" x="2552700" y="2590800"/>
          <p14:tracePt t="147026" x="2533650" y="2628900"/>
          <p14:tracePt t="147043" x="2520950" y="2647950"/>
          <p14:tracePt t="147060" x="2508250" y="2667000"/>
          <p14:tracePt t="147076" x="2501900" y="2686050"/>
          <p14:tracePt t="147093" x="2495550" y="2698750"/>
          <p14:tracePt t="147110" x="2489200" y="2705100"/>
          <p14:tracePt t="147126" x="2470150" y="2711450"/>
          <p14:tracePt t="147143" x="2451100" y="2717800"/>
          <p14:tracePt t="147143" x="2438400" y="2724150"/>
          <p14:tracePt t="147160" x="2406650" y="2730500"/>
          <p14:tracePt t="147177" x="2381250" y="2730500"/>
          <p14:tracePt t="147193" x="2349500" y="2736850"/>
          <p14:tracePt t="147209" x="2311400" y="2743200"/>
          <p14:tracePt t="147226" x="2298700" y="2743200"/>
          <p14:tracePt t="147243" x="2292350" y="2743200"/>
          <p14:tracePt t="147260" x="2286000" y="2743200"/>
          <p14:tracePt t="147672" x="2305050" y="2743200"/>
          <p14:tracePt t="147685" x="2330450" y="2743200"/>
          <p14:tracePt t="147685" x="2368550" y="2743200"/>
          <p14:tracePt t="147693" x="2489200" y="2743200"/>
          <p14:tracePt t="147710" x="2616200" y="2762250"/>
          <p14:tracePt t="147726" x="2736850" y="2774950"/>
          <p14:tracePt t="147743" x="2838450" y="2781300"/>
          <p14:tracePt t="147759" x="2940050" y="2781300"/>
          <p14:tracePt t="147776" x="2965450" y="2781300"/>
          <p14:tracePt t="147793" x="2984500" y="2781300"/>
          <p14:tracePt t="147809" x="3003550" y="2781300"/>
          <p14:tracePt t="147826" x="3009900" y="2781300"/>
          <p14:tracePt t="147872" x="3016250" y="2781300"/>
          <p14:tracePt t="147969" x="3009900" y="2781300"/>
          <p14:tracePt t="147976" x="2971800" y="2781300"/>
          <p14:tracePt t="147977" x="2882900" y="2768600"/>
          <p14:tracePt t="147993" x="2768600" y="2755900"/>
          <p14:tracePt t="148010" x="2686050" y="2743200"/>
          <p14:tracePt t="148026" x="2622550" y="2730500"/>
          <p14:tracePt t="148043" x="2590800" y="2724150"/>
          <p14:tracePt t="153776" x="2603500" y="2724150"/>
          <p14:tracePt t="153785" x="2660650" y="2717800"/>
          <p14:tracePt t="153785" x="2724150" y="2717800"/>
          <p14:tracePt t="153793" x="2895600" y="2717800"/>
          <p14:tracePt t="153810" x="3155950" y="2717800"/>
          <p14:tracePt t="153827" x="3359150" y="2717800"/>
          <p14:tracePt t="153843" x="3511550" y="2717800"/>
          <p14:tracePt t="153860" x="3625850" y="2717800"/>
          <p14:tracePt t="153877" x="3714750" y="2711450"/>
          <p14:tracePt t="153894" x="3740150" y="2705100"/>
          <p14:tracePt t="153909" x="3752850" y="2705100"/>
          <p14:tracePt t="154360" x="3746500" y="2705100"/>
          <p14:tracePt t="154368" x="3714750" y="2730500"/>
          <p14:tracePt t="154376" x="3676650" y="2781300"/>
          <p14:tracePt t="154393" x="3657600" y="2819400"/>
          <p14:tracePt t="154394" x="3606800" y="2908300"/>
          <p14:tracePt t="154410" x="3575050" y="2990850"/>
          <p14:tracePt t="154426" x="3543300" y="3060700"/>
          <p14:tracePt t="154443" x="3536950" y="3105150"/>
          <p14:tracePt t="154459" x="3517900" y="3143250"/>
          <p14:tracePt t="154476" x="3511550" y="3175000"/>
          <p14:tracePt t="154492" x="3498850" y="3200400"/>
          <p14:tracePt t="154509" x="3479800" y="3225800"/>
          <p14:tracePt t="154526" x="3467100" y="3244850"/>
          <p14:tracePt t="154543" x="3448050" y="3270250"/>
          <p14:tracePt t="154560" x="3435350" y="3282950"/>
          <p14:tracePt t="154576" x="3429000" y="3295650"/>
          <p14:tracePt t="154593" x="3409950" y="3308350"/>
          <p14:tracePt t="154609" x="3397250" y="3314700"/>
          <p14:tracePt t="154626" x="3384550" y="3321050"/>
          <p14:tracePt t="154642" x="3371850" y="3321050"/>
          <p14:tracePt t="154659" x="3340100" y="3321050"/>
          <p14:tracePt t="154676" x="3308350" y="3321050"/>
          <p14:tracePt t="154692" x="3276600" y="3321050"/>
          <p14:tracePt t="154709" x="3213100" y="3321050"/>
          <p14:tracePt t="154726" x="3149600" y="3321050"/>
          <p14:tracePt t="154743" x="3098800" y="3321050"/>
          <p14:tracePt t="154760" x="3048000" y="3321050"/>
          <p14:tracePt t="154776" x="3016250" y="3321050"/>
          <p14:tracePt t="154792" x="3003550" y="3321050"/>
          <p14:tracePt t="154809" x="2990850" y="3321050"/>
          <p14:tracePt t="154826" x="2971800" y="3321050"/>
          <p14:tracePt t="154843" x="2959100" y="3321050"/>
          <p14:tracePt t="154859" x="2927350" y="3321050"/>
          <p14:tracePt t="154876" x="2901950" y="3321050"/>
          <p14:tracePt t="154892" x="2882900" y="3321050"/>
          <p14:tracePt t="154909" x="2870200" y="3321050"/>
          <p14:tracePt t="154925" x="2857500" y="3314700"/>
          <p14:tracePt t="154942" x="2851150" y="3314700"/>
          <p14:tracePt t="154959" x="2844800" y="3314700"/>
          <p14:tracePt t="154976" x="2838450" y="3308350"/>
          <p14:tracePt t="155080" x="2832100" y="3302000"/>
          <p14:tracePt t="155095" x="2832100" y="3295650"/>
          <p14:tracePt t="155109" x="2825750" y="3295650"/>
          <p14:tracePt t="155110" x="2825750" y="3289300"/>
          <p14:tracePt t="155144" x="2819400" y="3282950"/>
          <p14:tracePt t="155320" x="2819400" y="3270250"/>
          <p14:tracePt t="155327" x="2819400" y="3263900"/>
          <p14:tracePt t="155342" x="2819400" y="3251200"/>
          <p14:tracePt t="155343" x="2819400" y="3244850"/>
          <p14:tracePt t="155343" x="2819400" y="3232150"/>
          <p14:tracePt t="155360" x="2819400" y="3219450"/>
          <p14:tracePt t="155376" x="2819400" y="3206750"/>
          <p14:tracePt t="155392" x="2819400" y="3194050"/>
          <p14:tracePt t="155409" x="2819400" y="3187700"/>
          <p14:tracePt t="155426" x="2819400" y="3181350"/>
          <p14:tracePt t="155480" x="2819400" y="3175000"/>
          <p14:tracePt t="155502" x="2819400" y="3168650"/>
          <p14:tracePt t="155503" x="2819400" y="3162300"/>
          <p14:tracePt t="155509" x="2819400" y="3149600"/>
          <p14:tracePt t="155526" x="2819400" y="3136900"/>
          <p14:tracePt t="155543" x="2819400" y="3117850"/>
          <p14:tracePt t="155559" x="2825750" y="3098800"/>
          <p14:tracePt t="155576" x="2825750" y="3092450"/>
          <p14:tracePt t="155592" x="2825750" y="3086100"/>
          <p14:tracePt t="155609" x="2825750" y="3079750"/>
          <p14:tracePt t="155736" x="2832100" y="3073400"/>
          <p14:tracePt t="156864" x="2870200" y="3098800"/>
          <p14:tracePt t="156872" x="2946400" y="3225800"/>
          <p14:tracePt t="156879" x="3092450" y="3390900"/>
          <p14:tracePt t="156893" x="3238500" y="3556000"/>
          <p14:tracePt t="156894" x="3695700" y="3981450"/>
          <p14:tracePt t="156910" x="4648200" y="4641850"/>
          <p14:tracePt t="156928" x="5010150" y="4845050"/>
          <p14:tracePt t="156942" x="6115050" y="5391150"/>
          <p14:tracePt t="156960" x="6762750" y="5664200"/>
          <p14:tracePt t="156976" x="7277100" y="5835650"/>
          <p14:tracePt t="156993" x="7613650" y="5924550"/>
          <p14:tracePt t="157009" x="7797800" y="5956300"/>
          <p14:tracePt t="157026" x="7956550" y="5962650"/>
          <p14:tracePt t="157042" x="8108950" y="5962650"/>
          <p14:tracePt t="157059" x="8242300" y="5956300"/>
          <p14:tracePt t="157075" x="8356600" y="5911850"/>
          <p14:tracePt t="157092" x="8458200" y="5873750"/>
          <p14:tracePt t="157109" x="8559800" y="5829300"/>
          <p14:tracePt t="157126" x="8661400" y="5784850"/>
          <p14:tracePt t="157142" x="8756650" y="5746750"/>
          <p14:tracePt t="157142" x="8794750" y="5727700"/>
          <p14:tracePt t="157159" x="8858250" y="5702300"/>
          <p14:tracePt t="157176" x="8896350" y="5683250"/>
          <p14:tracePt t="157193" x="8915400" y="5670550"/>
          <p14:tracePt t="157209" x="8928100" y="5664200"/>
          <p14:tracePt t="157226" x="8934450" y="5657850"/>
          <p14:tracePt t="157242" x="8940800" y="5645150"/>
          <p14:tracePt t="157259" x="8953500" y="5613400"/>
          <p14:tracePt t="157275" x="8953500" y="5581650"/>
          <p14:tracePt t="157292" x="8953500" y="5524500"/>
          <p14:tracePt t="157309" x="8947150" y="5454650"/>
          <p14:tracePt t="157326" x="8909050" y="5365750"/>
          <p14:tracePt t="157342" x="8839200" y="5226050"/>
          <p14:tracePt t="157359" x="8775700" y="5137150"/>
          <p14:tracePt t="157376" x="8712200" y="5048250"/>
          <p14:tracePt t="157392" x="8629650" y="4972050"/>
          <p14:tracePt t="157409" x="8534400" y="4902200"/>
          <p14:tracePt t="157425" x="8432800" y="4845050"/>
          <p14:tracePt t="157442" x="8331200" y="4800600"/>
          <p14:tracePt t="157460" x="8210550" y="4749800"/>
          <p14:tracePt t="157476" x="8121650" y="4718050"/>
          <p14:tracePt t="157493" x="8020050" y="4686300"/>
          <p14:tracePt t="157510" x="7943850" y="4667250"/>
          <p14:tracePt t="157527" x="7899400" y="4660900"/>
          <p14:tracePt t="157543" x="7854950" y="4660900"/>
          <p14:tracePt t="157561" x="7829550" y="4667250"/>
          <p14:tracePt t="157577" x="7804150" y="4686300"/>
          <p14:tracePt t="157593" x="7772400" y="4718050"/>
          <p14:tracePt t="157610" x="7734300" y="4756150"/>
          <p14:tracePt t="157626" x="7715250" y="4787900"/>
          <p14:tracePt t="157643" x="7702550" y="4826000"/>
          <p14:tracePt t="157660" x="7696200" y="4857750"/>
          <p14:tracePt t="157677" x="7696200" y="4883150"/>
          <p14:tracePt t="157694" x="7696200" y="4908550"/>
          <p14:tracePt t="157711" x="7696200" y="4927600"/>
          <p14:tracePt t="157726" x="7696200" y="4933950"/>
          <p14:tracePt t="157744" x="7702550" y="4946650"/>
          <p14:tracePt t="157760" x="7721600" y="4953000"/>
          <p14:tracePt t="157777" x="7740650" y="4972050"/>
          <p14:tracePt t="157793" x="7753350" y="4978400"/>
          <p14:tracePt t="157810" x="7766050" y="4984750"/>
          <p14:tracePt t="157826" x="7778750" y="4991100"/>
          <p14:tracePt t="157864" x="7785100" y="4997450"/>
          <p14:tracePt t="157877" x="7785100" y="5003800"/>
          <p14:tracePt t="157877" x="7791450" y="5003800"/>
          <p14:tracePt t="157893" x="7804150" y="5016500"/>
          <p14:tracePt t="157910" x="7823200" y="5035550"/>
          <p14:tracePt t="157926" x="7848600" y="5067300"/>
          <p14:tracePt t="157943" x="7880350" y="5099050"/>
          <p14:tracePt t="157959" x="7918450" y="5137150"/>
          <p14:tracePt t="157959" x="7937500" y="5149850"/>
          <p14:tracePt t="157976" x="7988300" y="5194300"/>
          <p14:tracePt t="157993" x="8026400" y="5226050"/>
          <p14:tracePt t="158010" x="8064500" y="5251450"/>
          <p14:tracePt t="158026" x="8089900" y="5270500"/>
          <p14:tracePt t="158043" x="8128000" y="5289550"/>
          <p14:tracePt t="158060" x="8166100" y="5308600"/>
          <p14:tracePt t="158077" x="8204200" y="5327650"/>
          <p14:tracePt t="158093" x="8248650" y="5334000"/>
          <p14:tracePt t="158110" x="8286750" y="5346700"/>
          <p14:tracePt t="158126" x="8324850" y="5346700"/>
          <p14:tracePt t="158143" x="8362950" y="5346700"/>
          <p14:tracePt t="158160" x="8413750" y="5346700"/>
          <p14:tracePt t="158177" x="8445500" y="5340350"/>
          <p14:tracePt t="158193" x="8477250" y="5321300"/>
          <p14:tracePt t="158211" x="8496300" y="5308600"/>
          <p14:tracePt t="158226" x="8521700" y="5295900"/>
          <p14:tracePt t="158244" x="8540750" y="5276850"/>
          <p14:tracePt t="158260" x="8547100" y="5257800"/>
          <p14:tracePt t="158277" x="8553450" y="5238750"/>
          <p14:tracePt t="158293" x="8559800" y="5213350"/>
          <p14:tracePt t="158310" x="8559800" y="5181600"/>
          <p14:tracePt t="158326" x="8553450" y="5149850"/>
          <p14:tracePt t="158343" x="8540750" y="5124450"/>
          <p14:tracePt t="158360" x="8496300" y="5073650"/>
          <p14:tracePt t="158377" x="8477250" y="5048250"/>
          <p14:tracePt t="158393" x="8426450" y="5022850"/>
          <p14:tracePt t="158410" x="8356600" y="4997450"/>
          <p14:tracePt t="158426" x="8274050" y="4978400"/>
          <p14:tracePt t="158443" x="8210550" y="4959350"/>
          <p14:tracePt t="158460" x="8153400" y="4959350"/>
          <p14:tracePt t="158477" x="8115300" y="4953000"/>
          <p14:tracePt t="158493" x="8083550" y="4953000"/>
          <p14:tracePt t="158510" x="8058150" y="4953000"/>
          <p14:tracePt t="158526" x="8020050" y="4972050"/>
          <p14:tracePt t="158543" x="7975600" y="4997450"/>
          <p14:tracePt t="158560" x="7924800" y="5054600"/>
          <p14:tracePt t="158577" x="7886700" y="5111750"/>
          <p14:tracePt t="158593" x="7874000" y="5149850"/>
          <p14:tracePt t="158610" x="7867650" y="5194300"/>
          <p14:tracePt t="158626" x="7854950" y="5238750"/>
          <p14:tracePt t="158644" x="7854950" y="5270500"/>
          <p14:tracePt t="158660" x="7854950" y="5314950"/>
          <p14:tracePt t="158677" x="7861300" y="5346700"/>
          <p14:tracePt t="158693" x="7867650" y="5378450"/>
          <p14:tracePt t="158710" x="7893050" y="5410200"/>
          <p14:tracePt t="158726" x="7924800" y="5441950"/>
          <p14:tracePt t="158743" x="7956550" y="5467350"/>
          <p14:tracePt t="158760" x="8001000" y="5492750"/>
          <p14:tracePt t="158777" x="8032750" y="5505450"/>
          <p14:tracePt t="158793" x="8070850" y="5511800"/>
          <p14:tracePt t="158810" x="8108950" y="5511800"/>
          <p14:tracePt t="158826" x="8147050" y="5511800"/>
          <p14:tracePt t="158843" x="8197850" y="5511800"/>
          <p14:tracePt t="158860" x="8267700" y="5492750"/>
          <p14:tracePt t="158877" x="8318500" y="5473700"/>
          <p14:tracePt t="158893" x="8356600" y="5454650"/>
          <p14:tracePt t="158910" x="8394700" y="5441950"/>
          <p14:tracePt t="158926" x="8432800" y="5416550"/>
          <p14:tracePt t="158943" x="8458200" y="5397500"/>
          <p14:tracePt t="158960" x="8477250" y="5365750"/>
          <p14:tracePt t="158977" x="8489950" y="5346700"/>
          <p14:tracePt t="158994" x="8496300" y="5308600"/>
          <p14:tracePt t="159010" x="8502650" y="5276850"/>
          <p14:tracePt t="159026" x="8502650" y="5245100"/>
          <p14:tracePt t="159044" x="8502650" y="5207000"/>
          <p14:tracePt t="159060" x="8502650" y="5187950"/>
          <p14:tracePt t="159076" x="8496300" y="5162550"/>
          <p14:tracePt t="159093" x="8496300" y="5149850"/>
          <p14:tracePt t="159110" x="8489950" y="5137150"/>
          <p14:tracePt t="159126" x="8464550" y="5105400"/>
          <p14:tracePt t="159143" x="8445500" y="5086350"/>
          <p14:tracePt t="159160" x="8369300" y="5048250"/>
          <p14:tracePt t="159177" x="8312150" y="5022850"/>
          <p14:tracePt t="159193" x="8235950" y="4997450"/>
          <p14:tracePt t="159210" x="8178800" y="4978400"/>
          <p14:tracePt t="159227" x="8121650" y="4978400"/>
          <p14:tracePt t="159243" x="8083550" y="4978400"/>
          <p14:tracePt t="159260" x="8064500" y="4978400"/>
          <p14:tracePt t="159277" x="8032750" y="4991100"/>
          <p14:tracePt t="159293" x="7994650" y="5029200"/>
          <p14:tracePt t="159310" x="7962900" y="5080000"/>
          <p14:tracePt t="159326" x="7931150" y="5137150"/>
          <p14:tracePt t="159343" x="7912100" y="5194300"/>
          <p14:tracePt t="159360" x="7905750" y="5289550"/>
          <p14:tracePt t="159377" x="7905750" y="5359400"/>
          <p14:tracePt t="159394" x="7918450" y="5429250"/>
          <p14:tracePt t="159410" x="7950200" y="5499100"/>
          <p14:tracePt t="159427" x="7988300" y="5543550"/>
          <p14:tracePt t="159443" x="8020050" y="5581650"/>
          <p14:tracePt t="159460" x="8070850" y="5613400"/>
          <p14:tracePt t="159476" x="8108950" y="5626100"/>
          <p14:tracePt t="159493" x="8166100" y="5638800"/>
          <p14:tracePt t="159510" x="8229600" y="5651500"/>
          <p14:tracePt t="159527" x="8305800" y="5657850"/>
          <p14:tracePt t="159543" x="8356600" y="5657850"/>
          <p14:tracePt t="159543" x="8394700" y="5657850"/>
          <p14:tracePt t="159561" x="8439150" y="5657850"/>
          <p14:tracePt t="159577" x="8470900" y="5651500"/>
          <p14:tracePt t="159593" x="8515350" y="5638800"/>
          <p14:tracePt t="159610" x="8547100" y="5619750"/>
          <p14:tracePt t="159627" x="8585200" y="5588000"/>
          <p14:tracePt t="159643" x="8604250" y="5556250"/>
          <p14:tracePt t="159660" x="8616950" y="5518150"/>
          <p14:tracePt t="159676" x="8629650" y="5492750"/>
          <p14:tracePt t="159693" x="8629650" y="5461000"/>
          <p14:tracePt t="159710" x="8629650" y="5416550"/>
          <p14:tracePt t="159727" x="8629650" y="5365750"/>
          <p14:tracePt t="159743" x="8623300" y="5308600"/>
          <p14:tracePt t="159743" x="8616950" y="5289550"/>
          <p14:tracePt t="159760" x="8597900" y="5245100"/>
          <p14:tracePt t="159777" x="8585200" y="5200650"/>
          <p14:tracePt t="159793" x="8566150" y="5156200"/>
          <p14:tracePt t="159810" x="8534400" y="5111750"/>
          <p14:tracePt t="159827" x="8502650" y="5073650"/>
          <p14:tracePt t="159843" x="8464550" y="5035550"/>
          <p14:tracePt t="159860" x="8413750" y="4997450"/>
          <p14:tracePt t="159876" x="8343900" y="4965700"/>
          <p14:tracePt t="159893" x="8267700" y="4940300"/>
          <p14:tracePt t="159910" x="8191500" y="4921250"/>
          <p14:tracePt t="159926" x="8128000" y="4908550"/>
          <p14:tracePt t="159943" x="8051800" y="4908550"/>
          <p14:tracePt t="159961" x="8013700" y="4908550"/>
          <p14:tracePt t="159977" x="7975600" y="4914900"/>
          <p14:tracePt t="159994" x="7950200" y="4940300"/>
          <p14:tracePt t="160010" x="7918450" y="4972050"/>
          <p14:tracePt t="160026" x="7899400" y="5010150"/>
          <p14:tracePt t="160042" x="7874000" y="5060950"/>
          <p14:tracePt t="160060" x="7854950" y="5105400"/>
          <p14:tracePt t="160076" x="7848600" y="5149850"/>
          <p14:tracePt t="160093" x="7842250" y="5187950"/>
          <p14:tracePt t="160110" x="7842250" y="5219700"/>
          <p14:tracePt t="160127" x="7842250" y="5251450"/>
          <p14:tracePt t="160143" x="7842250" y="5283200"/>
          <p14:tracePt t="160143" x="7848600" y="5295900"/>
          <p14:tracePt t="160161" x="7861300" y="5327650"/>
          <p14:tracePt t="160176" x="7874000" y="5346700"/>
          <p14:tracePt t="160193" x="7886700" y="5365750"/>
          <p14:tracePt t="160210" x="7918450" y="5397500"/>
          <p14:tracePt t="160227" x="7962900" y="5429250"/>
          <p14:tracePt t="160244" x="8032750" y="5467350"/>
          <p14:tracePt t="160260" x="8115300" y="5505450"/>
          <p14:tracePt t="160276" x="8210550" y="5549900"/>
          <p14:tracePt t="160293" x="8318500" y="5581650"/>
          <p14:tracePt t="160310" x="8420100" y="5607050"/>
          <p14:tracePt t="160327" x="8496300" y="5613400"/>
          <p14:tracePt t="160343" x="8585200" y="5613400"/>
          <p14:tracePt t="160361" x="8642350" y="5568950"/>
          <p14:tracePt t="160377" x="8705850" y="5505450"/>
          <p14:tracePt t="160393" x="8750300" y="5435600"/>
          <p14:tracePt t="160410" x="8775700" y="5372100"/>
          <p14:tracePt t="160426" x="8788400" y="5314950"/>
          <p14:tracePt t="160443" x="8788400" y="5257800"/>
          <p14:tracePt t="160460" x="8788400" y="5194300"/>
          <p14:tracePt t="160476" x="8782050" y="5130800"/>
          <p14:tracePt t="160494" x="8763000" y="5054600"/>
          <p14:tracePt t="160510" x="8743950" y="5003800"/>
          <p14:tracePt t="160527" x="8699500" y="4946650"/>
          <p14:tracePt t="160543" x="8629650" y="4883150"/>
          <p14:tracePt t="160561" x="8572500" y="4851400"/>
          <p14:tracePt t="160577" x="8509000" y="4832350"/>
          <p14:tracePt t="160593" x="8432800" y="4819650"/>
          <p14:tracePt t="160610" x="8362950" y="4813300"/>
          <p14:tracePt t="160626" x="8286750" y="4806950"/>
          <p14:tracePt t="160643" x="8216900" y="4806950"/>
          <p14:tracePt t="160660" x="8153400" y="4806950"/>
          <p14:tracePt t="160676" x="8115300" y="4826000"/>
          <p14:tracePt t="160693" x="8083550" y="4838700"/>
          <p14:tracePt t="160710" x="8051800" y="4864100"/>
          <p14:tracePt t="160727" x="8020050" y="4889500"/>
          <p14:tracePt t="160743" x="7975600" y="4953000"/>
          <p14:tracePt t="160761" x="7950200" y="5003800"/>
          <p14:tracePt t="160777" x="7931150" y="5048250"/>
          <p14:tracePt t="160793" x="7918450" y="5086350"/>
          <p14:tracePt t="160810" x="7905750" y="5130800"/>
          <p14:tracePt t="160826" x="7899400" y="5156200"/>
          <p14:tracePt t="160843" x="7899400" y="5181600"/>
          <p14:tracePt t="160860" x="7899400" y="5187950"/>
          <p14:tracePt t="160876" x="7899400" y="5200650"/>
          <p14:tracePt t="161280" x="7899400" y="5207000"/>
          <p14:tracePt t="161288" x="7893050" y="5207000"/>
          <p14:tracePt t="161296" x="7880350" y="5219700"/>
          <p14:tracePt t="161304" x="7867650" y="5219700"/>
          <p14:tracePt t="161311" x="7848600" y="5232400"/>
          <p14:tracePt t="161326" x="7823200" y="5251450"/>
          <p14:tracePt t="161343" x="7785100" y="5283200"/>
          <p14:tracePt t="161361" x="7734300" y="5314950"/>
          <p14:tracePt t="161377" x="7715250" y="5334000"/>
          <p14:tracePt t="161393" x="7696200" y="5340350"/>
          <p14:tracePt t="161410" x="7689850" y="5340350"/>
          <p14:tracePt t="161426" x="7683500" y="5346700"/>
          <p14:tracePt t="161443" x="7677150" y="5346700"/>
          <p14:tracePt t="161460" x="7670800" y="5346700"/>
          <p14:tracePt t="161496" x="7664450" y="5353050"/>
          <p14:tracePt t="161800" x="7658100" y="5353050"/>
          <p14:tracePt t="161832" x="7651750" y="5353050"/>
          <p14:tracePt t="162808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7" y="228600"/>
            <a:ext cx="8345085" cy="9906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Linear vs. Switching Power </a:t>
            </a:r>
            <a:r>
              <a:rPr lang="en-US" sz="3600" dirty="0" smtClean="0"/>
              <a:t>Supplies (SMPS)</a:t>
            </a:r>
            <a:endParaRPr lang="en-US" sz="36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584" y="2157780"/>
            <a:ext cx="8588832" cy="353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428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9317"/>
    </mc:Choice>
    <mc:Fallback>
      <p:transition spd="slow" advTm="229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19402" x="4368800" y="3625850"/>
          <p14:tracePt t="19752" x="4368800" y="3619500"/>
          <p14:tracePt t="19760" x="4368800" y="3581400"/>
          <p14:tracePt t="19768" x="4362450" y="3549650"/>
          <p14:tracePt t="19776" x="4362450" y="3524250"/>
          <p14:tracePt t="19782" x="4337050" y="3454400"/>
          <p14:tracePt t="19799" x="4286250" y="3327400"/>
          <p14:tracePt t="19817" x="4241800" y="3232150"/>
          <p14:tracePt t="19832" x="4210050" y="3149600"/>
          <p14:tracePt t="19849" x="4178300" y="3079750"/>
          <p14:tracePt t="19865" x="4171950" y="3022600"/>
          <p14:tracePt t="19882" x="4159250" y="2965450"/>
          <p14:tracePt t="19898" x="4152900" y="2914650"/>
          <p14:tracePt t="19915" x="4140200" y="2857500"/>
          <p14:tracePt t="19931" x="4140200" y="2813050"/>
          <p14:tracePt t="19948" x="4133850" y="2768600"/>
          <p14:tracePt t="19965" x="4127500" y="2743200"/>
          <p14:tracePt t="19981" x="4121150" y="2730500"/>
          <p14:tracePt t="19998" x="4114800" y="2724150"/>
          <p14:tracePt t="20168" x="4108450" y="2724150"/>
          <p14:tracePt t="20177" x="4095750" y="2724150"/>
          <p14:tracePt t="20184" x="4089400" y="2724150"/>
          <p14:tracePt t="20192" x="4076700" y="2724150"/>
          <p14:tracePt t="20200" x="4044950" y="2724150"/>
          <p14:tracePt t="20215" x="4000500" y="2724150"/>
          <p14:tracePt t="20231" x="3924300" y="2724150"/>
          <p14:tracePt t="20249" x="3854450" y="2724150"/>
          <p14:tracePt t="20265" x="3803650" y="2730500"/>
          <p14:tracePt t="20282" x="3740150" y="2743200"/>
          <p14:tracePt t="20298" x="3683000" y="2749550"/>
          <p14:tracePt t="20315" x="3644900" y="2749550"/>
          <p14:tracePt t="20331" x="3613150" y="2749550"/>
          <p14:tracePt t="20348" x="3575050" y="2749550"/>
          <p14:tracePt t="20365" x="3562350" y="2749550"/>
          <p14:tracePt t="20382" x="3556000" y="2749550"/>
          <p14:tracePt t="20552" x="3562350" y="2749550"/>
          <p14:tracePt t="20560" x="3625850" y="2743200"/>
          <p14:tracePt t="20568" x="3752850" y="2698750"/>
          <p14:tracePt t="20582" x="3892550" y="2654300"/>
          <p14:tracePt t="20598" x="4025900" y="2616200"/>
          <p14:tracePt t="20615" x="4127500" y="2590800"/>
          <p14:tracePt t="20631" x="4229100" y="2552700"/>
          <p14:tracePt t="20649" x="4260850" y="2546350"/>
          <p14:tracePt t="20665" x="4273550" y="2533650"/>
          <p14:tracePt t="20681" x="4279900" y="2533650"/>
          <p14:tracePt t="20698" x="4286250" y="2533650"/>
          <p14:tracePt t="20714" x="4292600" y="2533650"/>
          <p14:tracePt t="20731" x="4298950" y="2527300"/>
          <p14:tracePt t="20748" x="4305300" y="2527300"/>
          <p14:tracePt t="20786" x="4311650" y="2527300"/>
          <p14:tracePt t="21097" x="4311650" y="2546350"/>
          <p14:tracePt t="21098" x="4305300" y="2571750"/>
          <p14:tracePt t="21108" x="4292600" y="2590800"/>
          <p14:tracePt t="21117" x="4273550" y="2641600"/>
          <p14:tracePt t="21132" x="4254500" y="2679700"/>
          <p14:tracePt t="21149" x="4235450" y="2698750"/>
          <p14:tracePt t="21166" x="4229100" y="2724150"/>
          <p14:tracePt t="21182" x="4222750" y="2736850"/>
          <p14:tracePt t="21199" x="4210050" y="2749550"/>
          <p14:tracePt t="21215" x="4203700" y="2755900"/>
          <p14:tracePt t="21232" x="4197350" y="2768600"/>
          <p14:tracePt t="21282" x="4197350" y="2774950"/>
          <p14:tracePt t="21291" x="4191000" y="2781300"/>
          <p14:tracePt t="21313" x="4184650" y="2787650"/>
          <p14:tracePt t="21321" x="4184650" y="2800350"/>
          <p14:tracePt t="21337" x="4178300" y="2800350"/>
          <p14:tracePt t="21345" x="4171950" y="2813050"/>
          <p14:tracePt t="21349" x="4159250" y="2825750"/>
          <p14:tracePt t="21366" x="4140200" y="2851150"/>
          <p14:tracePt t="21382" x="4095750" y="2876550"/>
          <p14:tracePt t="21399" x="4025900" y="2908300"/>
          <p14:tracePt t="21416" x="3867150" y="2940050"/>
          <p14:tracePt t="21433" x="3740150" y="2952750"/>
          <p14:tracePt t="21449" x="3632200" y="2952750"/>
          <p14:tracePt t="21466" x="3536950" y="2952750"/>
          <p14:tracePt t="21482" x="3479800" y="2952750"/>
          <p14:tracePt t="21499" x="3448050" y="2952750"/>
          <p14:tracePt t="21515" x="3422650" y="2952750"/>
          <p14:tracePt t="21532" x="3409950" y="2952750"/>
          <p14:tracePt t="21549" x="3390900" y="2952750"/>
          <p14:tracePt t="21566" x="3371850" y="2959100"/>
          <p14:tracePt t="21582" x="3333750" y="2965450"/>
          <p14:tracePt t="21599" x="3295650" y="2965450"/>
          <p14:tracePt t="21615" x="3251200" y="2965450"/>
          <p14:tracePt t="21632" x="3194050" y="2971800"/>
          <p14:tracePt t="21649" x="3155950" y="2978150"/>
          <p14:tracePt t="21666" x="3117850" y="2984500"/>
          <p14:tracePt t="21682" x="3060700" y="2997200"/>
          <p14:tracePt t="21698" x="3009900" y="2997200"/>
          <p14:tracePt t="21714" x="2940050" y="3009900"/>
          <p14:tracePt t="21731" x="2876550" y="3016250"/>
          <p14:tracePt t="21748" x="2825750" y="3022600"/>
          <p14:tracePt t="21765" x="2768600" y="3035300"/>
          <p14:tracePt t="21781" x="2736850" y="3041650"/>
          <p14:tracePt t="21798" x="2724150" y="3041650"/>
          <p14:tracePt t="21814" x="2711450" y="3041650"/>
          <p14:tracePt t="21977" x="2717800" y="3041650"/>
          <p14:tracePt t="21985" x="2724150" y="3041650"/>
          <p14:tracePt t="21999" x="2736850" y="3041650"/>
          <p14:tracePt t="21999" x="2768600" y="3041650"/>
          <p14:tracePt t="22015" x="2806700" y="3035300"/>
          <p14:tracePt t="22032" x="2889250" y="3022600"/>
          <p14:tracePt t="22049" x="2952750" y="3009900"/>
          <p14:tracePt t="22066" x="3016250" y="3009900"/>
          <p14:tracePt t="22082" x="3092450" y="2997200"/>
          <p14:tracePt t="22099" x="3162300" y="2997200"/>
          <p14:tracePt t="22115" x="3251200" y="2997200"/>
          <p14:tracePt t="22132" x="3352800" y="2997200"/>
          <p14:tracePt t="22149" x="3454400" y="2997200"/>
          <p14:tracePt t="22166" x="3568700" y="2997200"/>
          <p14:tracePt t="22182" x="3676650" y="2997200"/>
          <p14:tracePt t="22199" x="3778250" y="2997200"/>
          <p14:tracePt t="22216" x="3873500" y="2997200"/>
          <p14:tracePt t="22216" x="3924300" y="2997200"/>
          <p14:tracePt t="22233" x="4013200" y="2997200"/>
          <p14:tracePt t="22249" x="4083050" y="2997200"/>
          <p14:tracePt t="22264" x="4146550" y="2997200"/>
          <p14:tracePt t="22281" x="4210050" y="2997200"/>
          <p14:tracePt t="22298" x="4260850" y="2997200"/>
          <p14:tracePt t="22315" x="4311650" y="2997200"/>
          <p14:tracePt t="22331" x="4349750" y="2997200"/>
          <p14:tracePt t="22348" x="4381500" y="2997200"/>
          <p14:tracePt t="22365" x="4419600" y="2997200"/>
          <p14:tracePt t="22381" x="4464050" y="2997200"/>
          <p14:tracePt t="22398" x="4514850" y="2997200"/>
          <p14:tracePt t="22414" x="4572000" y="2997200"/>
          <p14:tracePt t="22414" x="4597400" y="2997200"/>
          <p14:tracePt t="22432" x="4648200" y="2997200"/>
          <p14:tracePt t="22448" x="4705350" y="2997200"/>
          <p14:tracePt t="22465" x="4743450" y="2997200"/>
          <p14:tracePt t="22481" x="4775200" y="2997200"/>
          <p14:tracePt t="22498" x="4806950" y="2997200"/>
          <p14:tracePt t="22514" x="4826000" y="2997200"/>
          <p14:tracePt t="22531" x="4845050" y="2997200"/>
          <p14:tracePt t="22548" x="4864100" y="2997200"/>
          <p14:tracePt t="22564" x="4876800" y="2997200"/>
          <p14:tracePt t="22581" x="4895850" y="2990850"/>
          <p14:tracePt t="22598" x="4908550" y="2984500"/>
          <p14:tracePt t="22632" x="4914900" y="2984500"/>
          <p14:tracePt t="24025" x="4921250" y="2984500"/>
          <p14:tracePt t="24033" x="4978400" y="2984500"/>
          <p14:tracePt t="24041" x="5099050" y="2984500"/>
          <p14:tracePt t="24049" x="5270500" y="2984500"/>
          <p14:tracePt t="24067" x="5467350" y="2984500"/>
          <p14:tracePt t="24083" x="5708650" y="2984500"/>
          <p14:tracePt t="24100" x="5892800" y="2984500"/>
          <p14:tracePt t="24115" x="6076950" y="2984500"/>
          <p14:tracePt t="24132" x="6248400" y="2984500"/>
          <p14:tracePt t="24149" x="6400800" y="2997200"/>
          <p14:tracePt t="24165" x="6559550" y="3009900"/>
          <p14:tracePt t="24182" x="6692900" y="3016250"/>
          <p14:tracePt t="24199" x="6800850" y="3016250"/>
          <p14:tracePt t="24215" x="6889750" y="3016250"/>
          <p14:tracePt t="24232" x="6997700" y="3016250"/>
          <p14:tracePt t="24265" x="7048500" y="3016250"/>
          <p14:tracePt t="24266" x="7092950" y="3016250"/>
          <p14:tracePt t="24282" x="7118350" y="3016250"/>
          <p14:tracePt t="24299" x="7143750" y="3016250"/>
          <p14:tracePt t="24315" x="7162800" y="3016250"/>
          <p14:tracePt t="24333" x="7188200" y="3009900"/>
          <p14:tracePt t="24349" x="7213600" y="3009900"/>
          <p14:tracePt t="24366" x="7258050" y="3003550"/>
          <p14:tracePt t="24382" x="7302500" y="3003550"/>
          <p14:tracePt t="24399" x="7340600" y="3003550"/>
          <p14:tracePt t="24415" x="7366000" y="3003550"/>
          <p14:tracePt t="24432" x="7404100" y="3003550"/>
          <p14:tracePt t="24449" x="7416800" y="3003550"/>
          <p14:tracePt t="24466" x="7429500" y="3003550"/>
          <p14:tracePt t="24482" x="7435850" y="3003550"/>
          <p14:tracePt t="24785" x="7442200" y="2997200"/>
          <p14:tracePt t="24793" x="7448550" y="2997200"/>
          <p14:tracePt t="24801" x="7448550" y="2990850"/>
          <p14:tracePt t="24817" x="7454900" y="2990850"/>
          <p14:tracePt t="25193" x="7442200" y="2990850"/>
          <p14:tracePt t="25201" x="7378700" y="2997200"/>
          <p14:tracePt t="25209" x="7315200" y="3003550"/>
          <p14:tracePt t="25217" x="7137400" y="3016250"/>
          <p14:tracePt t="25232" x="7029450" y="3016250"/>
          <p14:tracePt t="25233" x="6762750" y="3016250"/>
          <p14:tracePt t="25249" x="6477000" y="3016250"/>
          <p14:tracePt t="25265" x="6229350" y="3016250"/>
          <p14:tracePt t="25282" x="6019800" y="3016250"/>
          <p14:tracePt t="25299" x="5835650" y="3016250"/>
          <p14:tracePt t="25315" x="5683250" y="3016250"/>
          <p14:tracePt t="25332" x="5581650" y="3016250"/>
          <p14:tracePt t="25349" x="5499100" y="3016250"/>
          <p14:tracePt t="25366" x="5435600" y="3016250"/>
          <p14:tracePt t="25382" x="5410200" y="3016250"/>
          <p14:tracePt t="25399" x="5391150" y="3016250"/>
          <p14:tracePt t="25561" x="5410200" y="3016250"/>
          <p14:tracePt t="25569" x="5441950" y="3016250"/>
          <p14:tracePt t="25582" x="5486400" y="3016250"/>
          <p14:tracePt t="25585" x="5632450" y="3016250"/>
          <p14:tracePt t="25599" x="5816600" y="3022600"/>
          <p14:tracePt t="25615" x="6032500" y="3035300"/>
          <p14:tracePt t="25632" x="6369050" y="3054350"/>
          <p14:tracePt t="25649" x="6540500" y="3067050"/>
          <p14:tracePt t="25665" x="6686550" y="3067050"/>
          <p14:tracePt t="25682" x="6794500" y="3067050"/>
          <p14:tracePt t="25698" x="6858000" y="3067050"/>
          <p14:tracePt t="25715" x="6896100" y="3067050"/>
          <p14:tracePt t="25732" x="6927850" y="3067050"/>
          <p14:tracePt t="25749" x="6953250" y="3067050"/>
          <p14:tracePt t="25765" x="6985000" y="3067050"/>
          <p14:tracePt t="25782" x="7004050" y="3060700"/>
          <p14:tracePt t="25799" x="7029450" y="3060700"/>
          <p14:tracePt t="25815" x="7035800" y="3060700"/>
          <p14:tracePt t="25832" x="7054850" y="3054350"/>
          <p14:tracePt t="25849" x="7067550" y="3054350"/>
          <p14:tracePt t="25866" x="7086600" y="3048000"/>
          <p14:tracePt t="25882" x="7118350" y="3041650"/>
          <p14:tracePt t="25898" x="7137400" y="3041650"/>
          <p14:tracePt t="25915" x="7150100" y="3028950"/>
          <p14:tracePt t="25932" x="7162800" y="3028950"/>
          <p14:tracePt t="25948" x="7169150" y="3028950"/>
          <p14:tracePt t="25965" x="7175500" y="3022600"/>
          <p14:tracePt t="26001" x="7181850" y="3022600"/>
          <p14:tracePt t="26001" x="7181850" y="3016250"/>
          <p14:tracePt t="26016" x="7188200" y="3009900"/>
          <p14:tracePt t="26032" x="7207250" y="2997200"/>
          <p14:tracePt t="26049" x="7232650" y="2984500"/>
          <p14:tracePt t="26065" x="7258050" y="2971800"/>
          <p14:tracePt t="26082" x="7270750" y="2965450"/>
          <p14:tracePt t="26099" x="7289800" y="2965450"/>
          <p14:tracePt t="26116" x="7308850" y="2959100"/>
          <p14:tracePt t="26132" x="7321550" y="2952750"/>
          <p14:tracePt t="26149" x="7340600" y="2952750"/>
          <p14:tracePt t="26165" x="7366000" y="2940050"/>
          <p14:tracePt t="26182" x="7404100" y="2940050"/>
          <p14:tracePt t="26198" x="7461250" y="2933700"/>
          <p14:tracePt t="26215" x="7518400" y="2921000"/>
          <p14:tracePt t="26232" x="7600950" y="2908300"/>
          <p14:tracePt t="26250" x="7658100" y="2895600"/>
          <p14:tracePt t="26266" x="7696200" y="2889250"/>
          <p14:tracePt t="26282" x="7740650" y="2870200"/>
          <p14:tracePt t="26298" x="7772400" y="2857500"/>
          <p14:tracePt t="26315" x="7785100" y="2851150"/>
          <p14:tracePt t="26332" x="7791450" y="2838450"/>
          <p14:tracePt t="26417" x="7797800" y="2838450"/>
          <p14:tracePt t="26449" x="7797800" y="2832100"/>
          <p14:tracePt t="26458" x="7797800" y="2825750"/>
          <p14:tracePt t="26465" x="7797800" y="2806700"/>
          <p14:tracePt t="26474" x="7797800" y="2794000"/>
          <p14:tracePt t="26482" x="7797800" y="2768600"/>
          <p14:tracePt t="26498" x="7778750" y="2743200"/>
          <p14:tracePt t="26515" x="7747000" y="2717800"/>
          <p14:tracePt t="26532" x="7689850" y="2686050"/>
          <p14:tracePt t="26549" x="7588250" y="2647950"/>
          <p14:tracePt t="26565" x="7461250" y="2603500"/>
          <p14:tracePt t="26582" x="7321550" y="2565400"/>
          <p14:tracePt t="26599" x="7194550" y="2527300"/>
          <p14:tracePt t="26615" x="7086600" y="2514600"/>
          <p14:tracePt t="26632" x="6946900" y="2501900"/>
          <p14:tracePt t="26649" x="6883400" y="2501900"/>
          <p14:tracePt t="26665" x="6813550" y="2501900"/>
          <p14:tracePt t="26682" x="6750050" y="2508250"/>
          <p14:tracePt t="26699" x="6686550" y="2533650"/>
          <p14:tracePt t="26715" x="6623050" y="2559050"/>
          <p14:tracePt t="26732" x="6565900" y="2584450"/>
          <p14:tracePt t="26749" x="6496050" y="2616200"/>
          <p14:tracePt t="26765" x="6457950" y="2628900"/>
          <p14:tracePt t="26782" x="6426200" y="2647950"/>
          <p14:tracePt t="26798" x="6400800" y="2667000"/>
          <p14:tracePt t="26815" x="6388100" y="2679700"/>
          <p14:tracePt t="26832" x="6369050" y="2698750"/>
          <p14:tracePt t="26849" x="6362700" y="2711450"/>
          <p14:tracePt t="26865" x="6362700" y="2717800"/>
          <p14:tracePt t="26882" x="6362700" y="2724150"/>
          <p14:tracePt t="26898" x="6362700" y="2730500"/>
          <p14:tracePt t="26915" x="6362700" y="2749550"/>
          <p14:tracePt t="26932" x="6375400" y="2774950"/>
          <p14:tracePt t="26949" x="6438900" y="2819400"/>
          <p14:tracePt t="26965" x="6540500" y="2863850"/>
          <p14:tracePt t="26982" x="6686550" y="2927350"/>
          <p14:tracePt t="26999" x="6845300" y="2978150"/>
          <p14:tracePt t="27015" x="6997700" y="3022600"/>
          <p14:tracePt t="27032" x="7200900" y="3086100"/>
          <p14:tracePt t="27049" x="7315200" y="3105150"/>
          <p14:tracePt t="27065" x="7442200" y="3117850"/>
          <p14:tracePt t="27082" x="7581900" y="3124200"/>
          <p14:tracePt t="27099" x="7727950" y="3124200"/>
          <p14:tracePt t="27115" x="7874000" y="3124200"/>
          <p14:tracePt t="27132" x="8039100" y="3079750"/>
          <p14:tracePt t="27149" x="8191500" y="3028950"/>
          <p14:tracePt t="27165" x="8337550" y="2984500"/>
          <p14:tracePt t="27182" x="8451850" y="2940050"/>
          <p14:tracePt t="27198" x="8528050" y="2901950"/>
          <p14:tracePt t="27215" x="8585200" y="2863850"/>
          <p14:tracePt t="27232" x="8623300" y="2832100"/>
          <p14:tracePt t="27250" x="8623300" y="2819400"/>
          <p14:tracePt t="27265" x="8629650" y="2800350"/>
          <p14:tracePt t="27282" x="8629650" y="2787650"/>
          <p14:tracePt t="27298" x="8629650" y="2774950"/>
          <p14:tracePt t="27315" x="8629650" y="2768600"/>
          <p14:tracePt t="27332" x="8629650" y="2755900"/>
          <p14:tracePt t="27348" x="8629650" y="2749550"/>
          <p14:tracePt t="27365" x="8629650" y="2743200"/>
          <p14:tracePt t="27383" x="8610600" y="2717800"/>
          <p14:tracePt t="27398" x="8566150" y="2686050"/>
          <p14:tracePt t="27416" x="8451850" y="2641600"/>
          <p14:tracePt t="27432" x="8223250" y="2597150"/>
          <p14:tracePt t="27449" x="8045450" y="2578100"/>
          <p14:tracePt t="27465" x="7772400" y="2552700"/>
          <p14:tracePt t="27482" x="7524750" y="2552700"/>
          <p14:tracePt t="27499" x="7239000" y="2552700"/>
          <p14:tracePt t="27515" x="6991350" y="2552700"/>
          <p14:tracePt t="27532" x="6807200" y="2552700"/>
          <p14:tracePt t="27548" x="6654800" y="2552700"/>
          <p14:tracePt t="27565" x="6534150" y="2565400"/>
          <p14:tracePt t="27582" x="6432550" y="2597150"/>
          <p14:tracePt t="27599" x="6343650" y="2635250"/>
          <p14:tracePt t="27615" x="6273800" y="2679700"/>
          <p14:tracePt t="27633" x="6248400" y="2698750"/>
          <p14:tracePt t="27649" x="6223000" y="2724150"/>
          <p14:tracePt t="27666" x="6203950" y="2749550"/>
          <p14:tracePt t="27682" x="6197600" y="2755900"/>
          <p14:tracePt t="27699" x="6191250" y="2774950"/>
          <p14:tracePt t="27715" x="6184900" y="2787650"/>
          <p14:tracePt t="27732" x="6178550" y="2794000"/>
          <p14:tracePt t="27748" x="6178550" y="2800350"/>
          <p14:tracePt t="27765" x="6178550" y="2806700"/>
          <p14:tracePt t="27809" x="6178550" y="2813050"/>
          <p14:tracePt t="27873" x="6184900" y="2813050"/>
          <p14:tracePt t="27889" x="6191250" y="2813050"/>
          <p14:tracePt t="27977" x="6197600" y="2813050"/>
          <p14:tracePt t="28698" x="6197600" y="2819400"/>
          <p14:tracePt t="28706" x="6184900" y="2825750"/>
          <p14:tracePt t="28713" x="6159500" y="2844800"/>
          <p14:tracePt t="28722" x="6083300" y="2876550"/>
          <p14:tracePt t="28734" x="5956300" y="2914650"/>
          <p14:tracePt t="28750" x="5784850" y="2971800"/>
          <p14:tracePt t="28766" x="5619750" y="3009900"/>
          <p14:tracePt t="28783" x="5461000" y="3060700"/>
          <p14:tracePt t="28800" x="5302250" y="3098800"/>
          <p14:tracePt t="28816" x="5124450" y="3143250"/>
          <p14:tracePt t="28834" x="5016500" y="3175000"/>
          <p14:tracePt t="28850" x="4914900" y="3200400"/>
          <p14:tracePt t="28866" x="4851400" y="3206750"/>
          <p14:tracePt t="28883" x="4826000" y="3213100"/>
          <p14:tracePt t="28900" x="4813300" y="3213100"/>
          <p14:tracePt t="28916" x="4806950" y="3213100"/>
          <p14:tracePt t="28994" x="4800600" y="3213100"/>
          <p14:tracePt t="29001" x="4794250" y="3213100"/>
          <p14:tracePt t="29010" x="4781550" y="3219450"/>
          <p14:tracePt t="29019" x="4775200" y="3219450"/>
          <p14:tracePt t="29033" x="4762500" y="3219450"/>
          <p14:tracePt t="29049" x="4762500" y="3225800"/>
          <p14:tracePt t="29066" x="4756150" y="3225800"/>
          <p14:tracePt t="29083" x="4749800" y="3232150"/>
          <p14:tracePt t="29130" x="4743450" y="3238500"/>
          <p14:tracePt t="29138" x="4743450" y="3244850"/>
          <p14:tracePt t="29159" x="4743450" y="3251200"/>
          <p14:tracePt t="29159" x="4737100" y="3257550"/>
          <p14:tracePt t="29166" x="4737100" y="3263900"/>
          <p14:tracePt t="29183" x="4737100" y="3270250"/>
          <p14:tracePt t="29199" x="4743450" y="3289300"/>
          <p14:tracePt t="29216" x="4775200" y="3314700"/>
          <p14:tracePt t="29233" x="4883150" y="3359150"/>
          <p14:tracePt t="29251" x="4978400" y="3384550"/>
          <p14:tracePt t="29266" x="5086350" y="3403600"/>
          <p14:tracePt t="29283" x="5175250" y="3416300"/>
          <p14:tracePt t="29299" x="5257800" y="3416300"/>
          <p14:tracePt t="29316" x="5314950" y="3416300"/>
          <p14:tracePt t="29333" x="5378450" y="3409950"/>
          <p14:tracePt t="29350" x="5429250" y="3378200"/>
          <p14:tracePt t="29366" x="5480050" y="3333750"/>
          <p14:tracePt t="29383" x="5524500" y="3289300"/>
          <p14:tracePt t="29400" x="5549900" y="3257550"/>
          <p14:tracePt t="29416" x="5556250" y="3238500"/>
          <p14:tracePt t="29433" x="5562600" y="3219450"/>
          <p14:tracePt t="29450" x="5562600" y="3213100"/>
          <p14:tracePt t="29466" x="5562600" y="3200400"/>
          <p14:tracePt t="29483" x="5549900" y="3181350"/>
          <p14:tracePt t="29499" x="5505450" y="3143250"/>
          <p14:tracePt t="29516" x="5454650" y="3111500"/>
          <p14:tracePt t="29533" x="5359400" y="3073400"/>
          <p14:tracePt t="29549" x="5245100" y="3022600"/>
          <p14:tracePt t="29566" x="5111750" y="2984500"/>
          <p14:tracePt t="29583" x="4978400" y="2952750"/>
          <p14:tracePt t="29599" x="4832350" y="2914650"/>
          <p14:tracePt t="29616" x="4711700" y="2895600"/>
          <p14:tracePt t="29633" x="4552950" y="2876550"/>
          <p14:tracePt t="29650" x="4464050" y="2870200"/>
          <p14:tracePt t="29666" x="4387850" y="2870200"/>
          <p14:tracePt t="29683" x="4298950" y="2870200"/>
          <p14:tracePt t="29699" x="4216400" y="2870200"/>
          <p14:tracePt t="29716" x="4133850" y="2889250"/>
          <p14:tracePt t="29733" x="4044950" y="2914650"/>
          <p14:tracePt t="29750" x="3981450" y="2946400"/>
          <p14:tracePt t="29766" x="3930650" y="2965450"/>
          <p14:tracePt t="29783" x="3905250" y="2984500"/>
          <p14:tracePt t="29799" x="3873500" y="3003550"/>
          <p14:tracePt t="29816" x="3848100" y="3022600"/>
          <p14:tracePt t="29833" x="3822700" y="3041650"/>
          <p14:tracePt t="29850" x="3810000" y="3060700"/>
          <p14:tracePt t="29866" x="3810000" y="3073400"/>
          <p14:tracePt t="29883" x="3803650" y="3079750"/>
          <p14:tracePt t="29899" x="3803650" y="3092450"/>
          <p14:tracePt t="29917" x="3803650" y="3105150"/>
          <p14:tracePt t="29933" x="3803650" y="3130550"/>
          <p14:tracePt t="29950" x="3803650" y="3143250"/>
          <p14:tracePt t="29966" x="3810000" y="3168650"/>
          <p14:tracePt t="29983" x="3829050" y="3194050"/>
          <p14:tracePt t="29999" x="3848100" y="3213100"/>
          <p14:tracePt t="30017" x="3879850" y="3232150"/>
          <p14:tracePt t="30033" x="3968750" y="3263900"/>
          <p14:tracePt t="30050" x="4025900" y="3282950"/>
          <p14:tracePt t="30066" x="4108450" y="3308350"/>
          <p14:tracePt t="30083" x="4191000" y="3327400"/>
          <p14:tracePt t="30099" x="4279900" y="3346450"/>
          <p14:tracePt t="30117" x="4375150" y="3359150"/>
          <p14:tracePt t="30133" x="4470400" y="3371850"/>
          <p14:tracePt t="30150" x="4559300" y="3371850"/>
          <p14:tracePt t="30166" x="4660900" y="3371850"/>
          <p14:tracePt t="30183" x="4768850" y="3371850"/>
          <p14:tracePt t="30199" x="4870450" y="3371850"/>
          <p14:tracePt t="30216" x="4959350" y="3365500"/>
          <p14:tracePt t="30233" x="5111750" y="3346450"/>
          <p14:tracePt t="30250" x="5181600" y="3333750"/>
          <p14:tracePt t="30266" x="5226050" y="3321050"/>
          <p14:tracePt t="30283" x="5276850" y="3314700"/>
          <p14:tracePt t="30299" x="5308600" y="3302000"/>
          <p14:tracePt t="30316" x="5340350" y="3295650"/>
          <p14:tracePt t="30333" x="5384800" y="3270250"/>
          <p14:tracePt t="30350" x="5416550" y="3257550"/>
          <p14:tracePt t="30366" x="5435600" y="3251200"/>
          <p14:tracePt t="30383" x="5454650" y="3244850"/>
          <p14:tracePt t="30399" x="5461000" y="3238500"/>
          <p14:tracePt t="30577" x="5448300" y="3238500"/>
          <p14:tracePt t="30592" x="5422900" y="3238500"/>
          <p14:tracePt t="30593" x="5384800" y="3238500"/>
          <p14:tracePt t="30602" x="5295900" y="3238500"/>
          <p14:tracePt t="30616" x="5181600" y="3244850"/>
          <p14:tracePt t="30633" x="5003800" y="3244850"/>
          <p14:tracePt t="30650" x="4914900" y="3244850"/>
          <p14:tracePt t="30666" x="4832350" y="3251200"/>
          <p14:tracePt t="30683" x="4787900" y="3257550"/>
          <p14:tracePt t="30699" x="4730750" y="3263900"/>
          <p14:tracePt t="30716" x="4686300" y="3263900"/>
          <p14:tracePt t="30733" x="4622800" y="3276600"/>
          <p14:tracePt t="30749" x="4565650" y="3289300"/>
          <p14:tracePt t="30766" x="4508500" y="3295650"/>
          <p14:tracePt t="30783" x="4464050" y="3302000"/>
          <p14:tracePt t="30799" x="4425950" y="3308350"/>
          <p14:tracePt t="30816" x="4381500" y="3314700"/>
          <p14:tracePt t="30833" x="4330700" y="3321050"/>
          <p14:tracePt t="30850" x="4298950" y="3327400"/>
          <p14:tracePt t="30866" x="4279900" y="3327400"/>
          <p14:tracePt t="30883" x="4260850" y="3327400"/>
          <p14:tracePt t="30899" x="4241800" y="3333750"/>
          <p14:tracePt t="30916" x="4235450" y="3333750"/>
          <p14:tracePt t="30934" x="4229100" y="3340100"/>
          <p14:tracePt t="30949" x="4222750" y="3340100"/>
          <p14:tracePt t="30994" x="4216400" y="3340100"/>
          <p14:tracePt t="30999" x="4210050" y="3346450"/>
          <p14:tracePt t="31041" x="4203700" y="3346450"/>
          <p14:tracePt t="31505" x="4210050" y="3346450"/>
          <p14:tracePt t="31522" x="4216400" y="3346450"/>
          <p14:tracePt t="31554" x="4222750" y="3346450"/>
          <p14:tracePt t="31577" x="4229100" y="3346450"/>
          <p14:tracePt t="31833" x="4235450" y="3346450"/>
          <p14:tracePt t="31841" x="4241800" y="3346450"/>
          <p14:tracePt t="31865" x="4248150" y="3346450"/>
          <p14:tracePt t="31892" x="4254500" y="3346450"/>
          <p14:tracePt t="31892" x="4260850" y="3346450"/>
          <p14:tracePt t="31899" x="4267200" y="3346450"/>
          <p14:tracePt t="31916" x="4279900" y="3346450"/>
          <p14:tracePt t="31933" x="4298950" y="3346450"/>
          <p14:tracePt t="31949" x="4337050" y="3346450"/>
          <p14:tracePt t="31966" x="4381500" y="3340100"/>
          <p14:tracePt t="31983" x="4470400" y="3333750"/>
          <p14:tracePt t="32000" x="4597400" y="3321050"/>
          <p14:tracePt t="32016" x="4743450" y="3321050"/>
          <p14:tracePt t="32033" x="5010150" y="3321050"/>
          <p14:tracePt t="32049" x="5219700" y="3321050"/>
          <p14:tracePt t="32066" x="5441950" y="3308350"/>
          <p14:tracePt t="32083" x="5727700" y="3308350"/>
          <p14:tracePt t="32099" x="5956300" y="3308350"/>
          <p14:tracePt t="32116" x="6127750" y="3308350"/>
          <p14:tracePt t="32133" x="6292850" y="3308350"/>
          <p14:tracePt t="32149" x="6419850" y="3308350"/>
          <p14:tracePt t="32166" x="6527800" y="3308350"/>
          <p14:tracePt t="32182" x="6616700" y="3308350"/>
          <p14:tracePt t="32200" x="6673850" y="3308350"/>
          <p14:tracePt t="32216" x="6711950" y="3308350"/>
          <p14:tracePt t="32216" x="6737350" y="3308350"/>
          <p14:tracePt t="32233" x="6775450" y="3308350"/>
          <p14:tracePt t="32250" x="6800850" y="3308350"/>
          <p14:tracePt t="32266" x="6838950" y="3308350"/>
          <p14:tracePt t="32283" x="6877050" y="3308350"/>
          <p14:tracePt t="32299" x="6921500" y="3308350"/>
          <p14:tracePt t="32316" x="6953250" y="3308350"/>
          <p14:tracePt t="32333" x="6978650" y="3308350"/>
          <p14:tracePt t="32349" x="6997700" y="3308350"/>
          <p14:tracePt t="32366" x="7010400" y="3308350"/>
          <p14:tracePt t="32383" x="7023100" y="3308350"/>
          <p14:tracePt t="32399" x="7042150" y="3308350"/>
          <p14:tracePt t="32416" x="7061200" y="3308350"/>
          <p14:tracePt t="32416" x="7067550" y="3308350"/>
          <p14:tracePt t="32457" x="7073900" y="3308350"/>
          <p14:tracePt t="33026" x="7067550" y="3308350"/>
          <p14:tracePt t="33033" x="7035800" y="3308350"/>
          <p14:tracePt t="33041" x="6997700" y="3308350"/>
          <p14:tracePt t="33045" x="6946900" y="3308350"/>
          <p14:tracePt t="33051" x="6832600" y="3308350"/>
          <p14:tracePt t="33067" x="6711950" y="3308350"/>
          <p14:tracePt t="33083" x="6591300" y="3308350"/>
          <p14:tracePt t="33099" x="6470650" y="3308350"/>
          <p14:tracePt t="33116" x="6369050" y="3308350"/>
          <p14:tracePt t="33132" x="6280150" y="3308350"/>
          <p14:tracePt t="33149" x="6191250" y="3308350"/>
          <p14:tracePt t="33166" x="6115050" y="3308350"/>
          <p14:tracePt t="33183" x="6051550" y="3308350"/>
          <p14:tracePt t="33199" x="5981700" y="3308350"/>
          <p14:tracePt t="33216" x="5911850" y="3308350"/>
          <p14:tracePt t="33233" x="5797550" y="3308350"/>
          <p14:tracePt t="33250" x="5708650" y="3308350"/>
          <p14:tracePt t="33266" x="5619750" y="3308350"/>
          <p14:tracePt t="33283" x="5549900" y="3308350"/>
          <p14:tracePt t="33299" x="5461000" y="3308350"/>
          <p14:tracePt t="33316" x="5372100" y="3295650"/>
          <p14:tracePt t="33333" x="5283200" y="3289300"/>
          <p14:tracePt t="33350" x="5187950" y="3282950"/>
          <p14:tracePt t="33366" x="5099050" y="3282950"/>
          <p14:tracePt t="33383" x="5022850" y="3282950"/>
          <p14:tracePt t="33399" x="4940300" y="3282950"/>
          <p14:tracePt t="33416" x="4895850" y="3282950"/>
          <p14:tracePt t="33432" x="4845050" y="3282950"/>
          <p14:tracePt t="33450" x="4838700" y="3282950"/>
          <p14:tracePt t="33467" x="4826000" y="3282950"/>
          <p14:tracePt t="33483" x="4819650" y="3276600"/>
          <p14:tracePt t="33499" x="4806950" y="3276600"/>
          <p14:tracePt t="33516" x="4800600" y="3276600"/>
          <p14:tracePt t="33532" x="4794250" y="3276600"/>
          <p14:tracePt t="33549" x="4787900" y="3276600"/>
          <p14:tracePt t="33566" x="4781550" y="3276600"/>
          <p14:tracePt t="33601" x="4775200" y="3276600"/>
          <p14:tracePt t="33625" x="4768850" y="3276600"/>
          <p14:tracePt t="33633" x="4756150" y="3276600"/>
          <p14:tracePt t="33649" x="4749800" y="3276600"/>
          <p14:tracePt t="33650" x="4743450" y="3276600"/>
          <p14:tracePt t="33666" x="4724400" y="3282950"/>
          <p14:tracePt t="33683" x="4718050" y="3289300"/>
          <p14:tracePt t="33699" x="4705350" y="3289300"/>
          <p14:tracePt t="33716" x="4692650" y="3289300"/>
          <p14:tracePt t="33732" x="4686300" y="3295650"/>
          <p14:tracePt t="33749" x="4679950" y="3295650"/>
          <p14:tracePt t="33766" x="4673600" y="3302000"/>
          <p14:tracePt t="33783" x="4667250" y="3308350"/>
          <p14:tracePt t="33799" x="4654550" y="3308350"/>
          <p14:tracePt t="33816" x="4654550" y="3314700"/>
          <p14:tracePt t="33857" x="4648200" y="3314700"/>
          <p14:tracePt t="35776" x="4679950" y="3314700"/>
          <p14:tracePt t="35791" x="4749800" y="3289300"/>
          <p14:tracePt t="35791" x="4838700" y="3263900"/>
          <p14:tracePt t="35798" x="5365750" y="3143250"/>
          <p14:tracePt t="35817" x="5734050" y="3117850"/>
          <p14:tracePt t="35833" x="5962650" y="3117850"/>
          <p14:tracePt t="35850" x="6121400" y="3117850"/>
          <p14:tracePt t="35866" x="6235700" y="3130550"/>
          <p14:tracePt t="35881" x="6318250" y="3143250"/>
          <p14:tracePt t="35898" x="6356350" y="3149600"/>
          <p14:tracePt t="35915" x="6388100" y="3149600"/>
          <p14:tracePt t="35931" x="6426200" y="3162300"/>
          <p14:tracePt t="35949" x="6496050" y="3181350"/>
          <p14:tracePt t="35965" x="6584950" y="3206750"/>
          <p14:tracePt t="35982" x="6680200" y="3232150"/>
          <p14:tracePt t="35998" x="6737350" y="3257550"/>
          <p14:tracePt t="36015" x="6769100" y="3263900"/>
          <p14:tracePt t="36031" x="6819900" y="3282950"/>
          <p14:tracePt t="36049" x="6832600" y="3282950"/>
          <p14:tracePt t="36065" x="6845300" y="3282950"/>
          <p14:tracePt t="36082" x="6858000" y="3289300"/>
          <p14:tracePt t="37936" x="6845300" y="3289300"/>
          <p14:tracePt t="37944" x="6819900" y="3289300"/>
          <p14:tracePt t="37952" x="6794500" y="3289300"/>
          <p14:tracePt t="37960" x="6750050" y="3289300"/>
          <p14:tracePt t="37966" x="6661150" y="3295650"/>
          <p14:tracePt t="37983" x="6553200" y="3321050"/>
          <p14:tracePt t="37999" x="6426200" y="3359150"/>
          <p14:tracePt t="38016" x="6356350" y="3390900"/>
          <p14:tracePt t="38032" x="6311900" y="3416300"/>
          <p14:tracePt t="38049" x="6261100" y="3448050"/>
          <p14:tracePt t="38065" x="6216650" y="3479800"/>
          <p14:tracePt t="38081" x="6146800" y="3530600"/>
          <p14:tracePt t="38098" x="6076950" y="3575050"/>
          <p14:tracePt t="38114" x="6000750" y="3619500"/>
          <p14:tracePt t="38132" x="5930900" y="3657600"/>
          <p14:tracePt t="38148" x="5861050" y="3695700"/>
          <p14:tracePt t="38165" x="5784850" y="3727450"/>
          <p14:tracePt t="38181" x="5734050" y="3752850"/>
          <p14:tracePt t="38198" x="5695950" y="3765550"/>
          <p14:tracePt t="38215" x="5657850" y="3778250"/>
          <p14:tracePt t="38215" x="5638800" y="3778250"/>
          <p14:tracePt t="38232" x="5581650" y="3790950"/>
          <p14:tracePt t="38248" x="5492750" y="3803650"/>
          <p14:tracePt t="38265" x="5397500" y="3810000"/>
          <p14:tracePt t="38281" x="5276850" y="3810000"/>
          <p14:tracePt t="38298" x="5156200" y="3810000"/>
          <p14:tracePt t="38314" x="5016500" y="3810000"/>
          <p14:tracePt t="38332" x="4876800" y="3810000"/>
          <p14:tracePt t="38348" x="4775200" y="3810000"/>
          <p14:tracePt t="38365" x="4705350" y="3810000"/>
          <p14:tracePt t="38381" x="4616450" y="3810000"/>
          <p14:tracePt t="38398" x="4540250" y="3810000"/>
          <p14:tracePt t="38415" x="4464050" y="3810000"/>
          <p14:tracePt t="38432" x="4432300" y="3810000"/>
          <p14:tracePt t="38448" x="4375150" y="3810000"/>
          <p14:tracePt t="38465" x="4330700" y="3810000"/>
          <p14:tracePt t="38481" x="4292600" y="3810000"/>
          <p14:tracePt t="38498" x="4267200" y="3810000"/>
          <p14:tracePt t="38514" x="4254500" y="3810000"/>
          <p14:tracePt t="38532" x="4248150" y="3810000"/>
          <p14:tracePt t="38568" x="4241800" y="3810000"/>
          <p14:tracePt t="38568" x="4235450" y="3810000"/>
          <p14:tracePt t="38624" x="4229100" y="3810000"/>
          <p14:tracePt t="38880" x="4222750" y="3810000"/>
          <p14:tracePt t="38896" x="4222750" y="3803650"/>
          <p14:tracePt t="38904" x="4222750" y="3797300"/>
          <p14:tracePt t="38914" x="4222750" y="3790950"/>
          <p14:tracePt t="38924" x="4222750" y="3784600"/>
          <p14:tracePt t="38932" x="4229100" y="3771900"/>
          <p14:tracePt t="38968" x="4229100" y="3765550"/>
          <p14:tracePt t="39008" x="4235450" y="3759200"/>
          <p14:tracePt t="39128" x="4235450" y="3752850"/>
          <p14:tracePt t="39184" x="4235450" y="3746500"/>
          <p14:tracePt t="41112" x="4241800" y="3746500"/>
          <p14:tracePt t="41120" x="4254500" y="3746500"/>
          <p14:tracePt t="41128" x="4260850" y="3746500"/>
          <p14:tracePt t="41131" x="4286250" y="3746500"/>
          <p14:tracePt t="41148" x="4311650" y="3746500"/>
          <p14:tracePt t="41165" x="4324350" y="3746500"/>
          <p14:tracePt t="41181" x="4337050" y="3746500"/>
          <p14:tracePt t="41216" x="4343400" y="3746500"/>
          <p14:tracePt t="41440" x="4362450" y="3746500"/>
          <p14:tracePt t="41447" x="4413250" y="3746500"/>
          <p14:tracePt t="41465" x="4451350" y="3746500"/>
          <p14:tracePt t="41465" x="4565650" y="3727450"/>
          <p14:tracePt t="41481" x="4737100" y="3702050"/>
          <p14:tracePt t="41498" x="4921250" y="3695700"/>
          <p14:tracePt t="41514" x="5194300" y="3695700"/>
          <p14:tracePt t="41531" x="5429250" y="3695700"/>
          <p14:tracePt t="41548" x="5651500" y="3695700"/>
          <p14:tracePt t="41566" x="5880100" y="3695700"/>
          <p14:tracePt t="41581" x="6032500" y="3695700"/>
          <p14:tracePt t="41598" x="6172200" y="3695700"/>
          <p14:tracePt t="41614" x="6388100" y="3695700"/>
          <p14:tracePt t="41632" x="6502400" y="3708400"/>
          <p14:tracePt t="41648" x="6635750" y="3733800"/>
          <p14:tracePt t="41665" x="6769100" y="3746500"/>
          <p14:tracePt t="41681" x="6851650" y="3746500"/>
          <p14:tracePt t="41698" x="6927850" y="3746500"/>
          <p14:tracePt t="41714" x="6972300" y="3746500"/>
          <p14:tracePt t="41731" x="6997700" y="3746500"/>
          <p14:tracePt t="41748" x="7010400" y="3746500"/>
          <p14:tracePt t="41765" x="7016750" y="3746500"/>
          <p14:tracePt t="42185" x="6991350" y="3746500"/>
          <p14:tracePt t="42192" x="6953250" y="3746500"/>
          <p14:tracePt t="42200" x="6908800" y="3746500"/>
          <p14:tracePt t="42214" x="6800850" y="3746500"/>
          <p14:tracePt t="42216" x="6743700" y="3746500"/>
          <p14:tracePt t="42231" x="6534150" y="3746500"/>
          <p14:tracePt t="42248" x="6356350" y="3746500"/>
          <p14:tracePt t="42265" x="6184900" y="3746500"/>
          <p14:tracePt t="42281" x="6019800" y="3746500"/>
          <p14:tracePt t="42298" x="5861050" y="3746500"/>
          <p14:tracePt t="42314" x="5753100" y="3746500"/>
          <p14:tracePt t="42331" x="5645150" y="3746500"/>
          <p14:tracePt t="42348" x="5568950" y="3746500"/>
          <p14:tracePt t="42364" x="5511800" y="3746500"/>
          <p14:tracePt t="42381" x="5467350" y="3746500"/>
          <p14:tracePt t="42398" x="5435600" y="3746500"/>
          <p14:tracePt t="42414" x="5403850" y="3746500"/>
          <p14:tracePt t="42431" x="5346700" y="3746500"/>
          <p14:tracePt t="42449" x="5321300" y="3746500"/>
          <p14:tracePt t="42465" x="5283200" y="3746500"/>
          <p14:tracePt t="42482" x="5238750" y="3746500"/>
          <p14:tracePt t="42498" x="5181600" y="3746500"/>
          <p14:tracePt t="42515" x="5130800" y="3746500"/>
          <p14:tracePt t="42531" x="5067300" y="3746500"/>
          <p14:tracePt t="42548" x="5016500" y="3746500"/>
          <p14:tracePt t="42564" x="4953000" y="3746500"/>
          <p14:tracePt t="42581" x="4908550" y="3746500"/>
          <p14:tracePt t="42598" x="4870450" y="3746500"/>
          <p14:tracePt t="42615" x="4851400" y="3746500"/>
          <p14:tracePt t="42632" x="4832350" y="3746500"/>
          <p14:tracePt t="42649" x="4826000" y="3746500"/>
          <p14:tracePt t="42665" x="4819650" y="3746500"/>
          <p14:tracePt t="42928" x="4819650" y="3740150"/>
          <p14:tracePt t="42936" x="4819650" y="3733800"/>
          <p14:tracePt t="42936" x="4819650" y="3727450"/>
          <p14:tracePt t="42960" x="4819650" y="3721100"/>
          <p14:tracePt t="42976" x="4819650" y="3714750"/>
          <p14:tracePt t="42984" x="4813300" y="3708400"/>
          <p14:tracePt t="43448" x="4813300" y="3702050"/>
          <p14:tracePt t="43457" x="4813300" y="3695700"/>
          <p14:tracePt t="43463" x="4813300" y="3676650"/>
          <p14:tracePt t="43481" x="4813300" y="3670300"/>
          <p14:tracePt t="43481" x="4813300" y="3657600"/>
          <p14:tracePt t="43498" x="4813300" y="3644900"/>
          <p14:tracePt t="43515" x="4813300" y="3638550"/>
          <p14:tracePt t="43552" x="4813300" y="3632200"/>
          <p14:tracePt t="43991" x="4806950" y="3632200"/>
          <p14:tracePt t="44016" x="4800600" y="3638550"/>
          <p14:tracePt t="44064" x="4794250" y="3644900"/>
          <p14:tracePt t="47089" x="4845050" y="3632200"/>
          <p14:tracePt t="47096" x="4927600" y="3619500"/>
          <p14:tracePt t="47102" x="5118100" y="3581400"/>
          <p14:tracePt t="47116" x="5473700" y="3530600"/>
          <p14:tracePt t="47132" x="5778500" y="3524250"/>
          <p14:tracePt t="47149" x="6045200" y="3524250"/>
          <p14:tracePt t="47165" x="6223000" y="3524250"/>
          <p14:tracePt t="47182" x="6350000" y="3524250"/>
          <p14:tracePt t="47199" x="6407150" y="3524250"/>
          <p14:tracePt t="47215" x="6432550" y="3524250"/>
          <p14:tracePt t="47232" x="6438900" y="3524250"/>
          <p14:tracePt t="47288" x="6445250" y="3524250"/>
          <p14:tracePt t="47304" x="6451600" y="3524250"/>
          <p14:tracePt t="47313" x="6457950" y="3524250"/>
          <p14:tracePt t="47344" x="6464300" y="3524250"/>
          <p14:tracePt t="47360" x="6470650" y="3524250"/>
          <p14:tracePt t="47376" x="6477000" y="3524250"/>
          <p14:tracePt t="47384" x="6496050" y="3524250"/>
          <p14:tracePt t="47392" x="6502400" y="3530600"/>
          <p14:tracePt t="47399" x="6546850" y="3536950"/>
          <p14:tracePt t="47415" x="6623050" y="3549650"/>
          <p14:tracePt t="47433" x="6661150" y="3556000"/>
          <p14:tracePt t="47449" x="6673850" y="3556000"/>
          <p14:tracePt t="47466" x="6673850" y="3562350"/>
          <p14:tracePt t="47617" x="6673850" y="3568700"/>
          <p14:tracePt t="47624" x="6673850" y="3575050"/>
          <p14:tracePt t="47630" x="6673850" y="3587750"/>
          <p14:tracePt t="47649" x="6673850" y="3594100"/>
          <p14:tracePt t="47649" x="6667500" y="3606800"/>
          <p14:tracePt t="47666" x="6667500" y="3613150"/>
          <p14:tracePt t="47720" x="6661150" y="3619500"/>
          <p14:tracePt t="47744" x="6661150" y="3625850"/>
          <p14:tracePt t="47832" x="6648450" y="3625850"/>
          <p14:tracePt t="47857" x="6642100" y="3632200"/>
          <p14:tracePt t="47888" x="6629400" y="3638550"/>
          <p14:tracePt t="47912" x="6629400" y="3644900"/>
          <p14:tracePt t="47921" x="6623050" y="3644900"/>
          <p14:tracePt t="47936" x="6616700" y="3644900"/>
          <p14:tracePt t="47952" x="6610350" y="3651250"/>
          <p14:tracePt t="47985" x="6604000" y="3651250"/>
          <p14:tracePt t="47992" x="6597650" y="3651250"/>
          <p14:tracePt t="48032" x="6591300" y="3651250"/>
          <p14:tracePt t="49656" x="6597650" y="3651250"/>
          <p14:tracePt t="49664" x="6610350" y="3651250"/>
          <p14:tracePt t="49674" x="6616700" y="3651250"/>
          <p14:tracePt t="49682" x="6629400" y="3651250"/>
          <p14:tracePt t="49698" x="6648450" y="3651250"/>
          <p14:tracePt t="49715" x="6667500" y="3651250"/>
          <p14:tracePt t="49732" x="6686550" y="3651250"/>
          <p14:tracePt t="49749" x="6699250" y="3651250"/>
          <p14:tracePt t="49765" x="6718300" y="3651250"/>
          <p14:tracePt t="49782" x="6731000" y="3651250"/>
          <p14:tracePt t="49798" x="6743700" y="3651250"/>
          <p14:tracePt t="49815" x="6756400" y="3651250"/>
          <p14:tracePt t="49832" x="6781800" y="3657600"/>
          <p14:tracePt t="49849" x="6807200" y="3657600"/>
          <p14:tracePt t="49865" x="6845300" y="3657600"/>
          <p14:tracePt t="49882" x="6889750" y="3657600"/>
          <p14:tracePt t="49898" x="6959600" y="3657600"/>
          <p14:tracePt t="49915" x="7023100" y="3657600"/>
          <p14:tracePt t="49932" x="7086600" y="3657600"/>
          <p14:tracePt t="49949" x="7137400" y="3657600"/>
          <p14:tracePt t="49965" x="7200900" y="3657600"/>
          <p14:tracePt t="49982" x="7264400" y="3657600"/>
          <p14:tracePt t="49998" x="7327900" y="3657600"/>
          <p14:tracePt t="50015" x="7378700" y="3663950"/>
          <p14:tracePt t="50032" x="7454900" y="3663950"/>
          <p14:tracePt t="50049" x="7499350" y="3663950"/>
          <p14:tracePt t="50065" x="7531100" y="3663950"/>
          <p14:tracePt t="50082" x="7556500" y="3663950"/>
          <p14:tracePt t="50098" x="7588250" y="3663950"/>
          <p14:tracePt t="50115" x="7613650" y="3663950"/>
          <p14:tracePt t="50132" x="7639050" y="3663950"/>
          <p14:tracePt t="50149" x="7645400" y="3663950"/>
          <p14:tracePt t="50165" x="7664450" y="3657600"/>
          <p14:tracePt t="50183" x="7670800" y="3657600"/>
          <p14:tracePt t="50198" x="7677150" y="3657600"/>
          <p14:tracePt t="50385" x="7670800" y="3657600"/>
          <p14:tracePt t="50392" x="7645400" y="3657600"/>
          <p14:tracePt t="50407" x="7607300" y="3663950"/>
          <p14:tracePt t="50407" x="7562850" y="3670300"/>
          <p14:tracePt t="50415" x="7454900" y="3683000"/>
          <p14:tracePt t="50431" x="7264400" y="3689350"/>
          <p14:tracePt t="50449" x="7150100" y="3689350"/>
          <p14:tracePt t="50465" x="7054850" y="3689350"/>
          <p14:tracePt t="50482" x="6985000" y="3689350"/>
          <p14:tracePt t="50498" x="6921500" y="3689350"/>
          <p14:tracePt t="50515" x="6877050" y="3689350"/>
          <p14:tracePt t="50531" x="6851650" y="3689350"/>
          <p14:tracePt t="50548" x="6826250" y="3689350"/>
          <p14:tracePt t="50565" x="6819900" y="3689350"/>
          <p14:tracePt t="50768" x="6826250" y="3689350"/>
          <p14:tracePt t="50776" x="6832600" y="3689350"/>
          <p14:tracePt t="50784" x="6845300" y="3689350"/>
          <p14:tracePt t="50792" x="6858000" y="3689350"/>
          <p14:tracePt t="50798" x="6877050" y="3689350"/>
          <p14:tracePt t="50815" x="6921500" y="3689350"/>
          <p14:tracePt t="50833" x="6953250" y="3689350"/>
          <p14:tracePt t="50849" x="6991350" y="3689350"/>
          <p14:tracePt t="50866" x="7016750" y="3689350"/>
          <p14:tracePt t="50881" x="7035800" y="3689350"/>
          <p14:tracePt t="50899" x="7061200" y="3683000"/>
          <p14:tracePt t="50915" x="7080250" y="3683000"/>
          <p14:tracePt t="50932" x="7092950" y="3683000"/>
          <p14:tracePt t="50948" x="7099300" y="3683000"/>
          <p14:tracePt t="50965" x="7112000" y="3683000"/>
          <p14:tracePt t="50982" x="7118350" y="3683000"/>
          <p14:tracePt t="50999" x="7131050" y="3683000"/>
          <p14:tracePt t="51015" x="7143750" y="3683000"/>
          <p14:tracePt t="51033" x="7150100" y="3683000"/>
          <p14:tracePt t="51049" x="7156450" y="3683000"/>
          <p14:tracePt t="52552" x="7131050" y="3683000"/>
          <p14:tracePt t="52560" x="7086600" y="3683000"/>
          <p14:tracePt t="52568" x="7023100" y="3689350"/>
          <p14:tracePt t="52576" x="6946900" y="3695700"/>
          <p14:tracePt t="52581" x="6788150" y="3714750"/>
          <p14:tracePt t="52598" x="6483350" y="3733800"/>
          <p14:tracePt t="52615" x="6203950" y="3771900"/>
          <p14:tracePt t="52631" x="5829300" y="3797300"/>
          <p14:tracePt t="52649" x="5651500" y="3810000"/>
          <p14:tracePt t="52665" x="5499100" y="3810000"/>
          <p14:tracePt t="52682" x="5365750" y="3810000"/>
          <p14:tracePt t="52698" x="5245100" y="3810000"/>
          <p14:tracePt t="52715" x="5143500" y="3810000"/>
          <p14:tracePt t="52732" x="5054600" y="3822700"/>
          <p14:tracePt t="52748" x="4972050" y="3829050"/>
          <p14:tracePt t="52765" x="4889500" y="3848100"/>
          <p14:tracePt t="52782" x="4800600" y="3854450"/>
          <p14:tracePt t="52798" x="4724400" y="3867150"/>
          <p14:tracePt t="52815" x="4578350" y="3892550"/>
          <p14:tracePt t="52833" x="4527550" y="3898900"/>
          <p14:tracePt t="52849" x="4464050" y="3911600"/>
          <p14:tracePt t="52865" x="4381500" y="3917950"/>
          <p14:tracePt t="52882" x="4298950" y="3917950"/>
          <p14:tracePt t="52898" x="4222750" y="3930650"/>
          <p14:tracePt t="52915" x="4146550" y="3937000"/>
          <p14:tracePt t="52932" x="4064000" y="3937000"/>
          <p14:tracePt t="52949" x="3975100" y="3943350"/>
          <p14:tracePt t="52965" x="3892550" y="3943350"/>
          <p14:tracePt t="52982" x="3822700" y="3943350"/>
          <p14:tracePt t="52998" x="3759200" y="3943350"/>
          <p14:tracePt t="53015" x="3689350" y="3949700"/>
          <p14:tracePt t="53031" x="3575050" y="3956050"/>
          <p14:tracePt t="53049" x="3492500" y="3962400"/>
          <p14:tracePt t="53065" x="3429000" y="3962400"/>
          <p14:tracePt t="53082" x="3365500" y="3968750"/>
          <p14:tracePt t="53098" x="3314700" y="3975100"/>
          <p14:tracePt t="53115" x="3244850" y="3987800"/>
          <p14:tracePt t="53132" x="3200400" y="3994150"/>
          <p14:tracePt t="53148" x="3168650" y="4006850"/>
          <p14:tracePt t="53165" x="3149600" y="4013200"/>
          <p14:tracePt t="53182" x="3136900" y="4019550"/>
          <p14:tracePt t="53198" x="3130550" y="4019550"/>
          <p14:tracePt t="53215" x="3117850" y="4025900"/>
          <p14:tracePt t="53264" x="3111500" y="4032250"/>
          <p14:tracePt t="53288" x="3111500" y="4038600"/>
          <p14:tracePt t="53376" x="3105150" y="4038600"/>
          <p14:tracePt t="53384" x="3105150" y="4044950"/>
          <p14:tracePt t="53398" x="3111500" y="4044950"/>
          <p14:tracePt t="53415" x="3117850" y="4051300"/>
          <p14:tracePt t="53415" x="3155950" y="4057650"/>
          <p14:tracePt t="53432" x="3181350" y="4064000"/>
          <p14:tracePt t="53449" x="3200400" y="4070350"/>
          <p14:tracePt t="53465" x="3232150" y="4070350"/>
          <p14:tracePt t="53481" x="3276600" y="4070350"/>
          <p14:tracePt t="53498" x="3327400" y="4070350"/>
          <p14:tracePt t="53515" x="3384550" y="4070350"/>
          <p14:tracePt t="53531" x="3435350" y="4070350"/>
          <p14:tracePt t="53548" x="3498850" y="4070350"/>
          <p14:tracePt t="53565" x="3549650" y="4070350"/>
          <p14:tracePt t="53582" x="3613150" y="4070350"/>
          <p14:tracePt t="53598" x="3663950" y="4070350"/>
          <p14:tracePt t="53615" x="3727450" y="4070350"/>
          <p14:tracePt t="53631" x="3810000" y="4070350"/>
          <p14:tracePt t="53649" x="3860800" y="4070350"/>
          <p14:tracePt t="53665" x="3917950" y="4070350"/>
          <p14:tracePt t="53681" x="3962400" y="4070350"/>
          <p14:tracePt t="53698" x="4000500" y="4070350"/>
          <p14:tracePt t="53715" x="4038600" y="4070350"/>
          <p14:tracePt t="53731" x="4083050" y="4070350"/>
          <p14:tracePt t="53748" x="4127500" y="4070350"/>
          <p14:tracePt t="53765" x="4184650" y="4070350"/>
          <p14:tracePt t="53782" x="4235450" y="4070350"/>
          <p14:tracePt t="53798" x="4286250" y="4070350"/>
          <p14:tracePt t="53815" x="4324350" y="4070350"/>
          <p14:tracePt t="53831" x="4362450" y="4070350"/>
          <p14:tracePt t="53849" x="4381500" y="4070350"/>
          <p14:tracePt t="53865" x="4400550" y="4070350"/>
          <p14:tracePt t="53881" x="4419600" y="4070350"/>
          <p14:tracePt t="53898" x="4432300" y="4070350"/>
          <p14:tracePt t="53915" x="4451350" y="4076700"/>
          <p14:tracePt t="53931" x="4464050" y="4076700"/>
          <p14:tracePt t="53948" x="4483100" y="4076700"/>
          <p14:tracePt t="53965" x="4495800" y="4076700"/>
          <p14:tracePt t="53982" x="4502150" y="4076700"/>
          <p14:tracePt t="53998" x="4514850" y="4076700"/>
          <p14:tracePt t="54015" x="4521200" y="4076700"/>
          <p14:tracePt t="54031" x="4533900" y="4076700"/>
          <p14:tracePt t="54049" x="4540250" y="4076700"/>
          <p14:tracePt t="54065" x="4552950" y="4076700"/>
          <p14:tracePt t="54081" x="4559300" y="4076700"/>
          <p14:tracePt t="54098" x="4565650" y="4076700"/>
          <p14:tracePt t="54115" x="4572000" y="4076700"/>
          <p14:tracePt t="54132" x="4578350" y="4076700"/>
          <p14:tracePt t="54148" x="4584700" y="4076700"/>
          <p14:tracePt t="54165" x="4591050" y="4076700"/>
          <p14:tracePt t="54181" x="4597400" y="4076700"/>
          <p14:tracePt t="54198" x="4603750" y="4076700"/>
          <p14:tracePt t="54215" x="4616450" y="4076700"/>
          <p14:tracePt t="54816" x="4610100" y="4076700"/>
          <p14:tracePt t="54825" x="4603750" y="4076700"/>
          <p14:tracePt t="54832" x="4591050" y="4076700"/>
          <p14:tracePt t="54833" x="4565650" y="4070350"/>
          <p14:tracePt t="54849" x="4540250" y="4070350"/>
          <p14:tracePt t="54866" x="4514850" y="4070350"/>
          <p14:tracePt t="54881" x="4489450" y="4070350"/>
          <p14:tracePt t="54898" x="4457700" y="4070350"/>
          <p14:tracePt t="54915" x="4432300" y="4070350"/>
          <p14:tracePt t="54932" x="4394200" y="4070350"/>
          <p14:tracePt t="54948" x="4375150" y="4070350"/>
          <p14:tracePt t="54965" x="4349750" y="4070350"/>
          <p14:tracePt t="54981" x="4330700" y="4070350"/>
          <p14:tracePt t="54998" x="4311650" y="4070350"/>
          <p14:tracePt t="55015" x="4286250" y="4070350"/>
          <p14:tracePt t="55033" x="4260850" y="4070350"/>
          <p14:tracePt t="55048" x="4241800" y="4070350"/>
          <p14:tracePt t="55065" x="4216400" y="4070350"/>
          <p14:tracePt t="55081" x="4197350" y="4070350"/>
          <p14:tracePt t="55098" x="4184650" y="4070350"/>
          <p14:tracePt t="55115" x="4178300" y="4070350"/>
          <p14:tracePt t="55131" x="4171950" y="4070350"/>
          <p14:tracePt t="55148" x="4165600" y="4070350"/>
          <p14:tracePt t="55165" x="4159250" y="4070350"/>
          <p14:tracePt t="55536" x="4165600" y="4070350"/>
          <p14:tracePt t="55557" x="4171950" y="4070350"/>
          <p14:tracePt t="55557" x="4178300" y="4070350"/>
          <p14:tracePt t="55566" x="4184650" y="4070350"/>
          <p14:tracePt t="55581" x="4191000" y="4070350"/>
          <p14:tracePt t="55598" x="4197350" y="4070350"/>
          <p14:tracePt t="55615" x="4210050" y="4070350"/>
          <p14:tracePt t="55631" x="4222750" y="4070350"/>
          <p14:tracePt t="55672" x="4229100" y="4070350"/>
          <p14:tracePt t="55680" x="4235450" y="4070350"/>
          <p14:tracePt t="55698" x="4241800" y="4070350"/>
          <p14:tracePt t="56064" x="4248150" y="4070350"/>
          <p14:tracePt t="56096" x="4254500" y="4070350"/>
          <p14:tracePt t="57064" x="4279900" y="4070350"/>
          <p14:tracePt t="57067" x="4349750" y="4070350"/>
          <p14:tracePt t="57082" x="4432300" y="4070350"/>
          <p14:tracePt t="57083" x="4603750" y="4070350"/>
          <p14:tracePt t="57099" x="4787900" y="4070350"/>
          <p14:tracePt t="57116" x="4978400" y="4070350"/>
          <p14:tracePt t="57132" x="5162550" y="4070350"/>
          <p14:tracePt t="57148" x="5378450" y="4051300"/>
          <p14:tracePt t="57164" x="5683250" y="4051300"/>
          <p14:tracePt t="57181" x="5969000" y="4051300"/>
          <p14:tracePt t="57198" x="6096000" y="4051300"/>
          <p14:tracePt t="57215" x="6280150" y="4051300"/>
          <p14:tracePt t="57232" x="6502400" y="4051300"/>
          <p14:tracePt t="57248" x="6597650" y="4051300"/>
          <p14:tracePt t="57265" x="6648450" y="4051300"/>
          <p14:tracePt t="57281" x="6673850" y="4051300"/>
          <p14:tracePt t="57299" x="6705600" y="4051300"/>
          <p14:tracePt t="57314" x="6750050" y="4044950"/>
          <p14:tracePt t="57332" x="6781800" y="4038600"/>
          <p14:tracePt t="57348" x="6819900" y="4038600"/>
          <p14:tracePt t="57365" x="6851650" y="4038600"/>
          <p14:tracePt t="57381" x="6877050" y="4038600"/>
          <p14:tracePt t="57398" x="6896100" y="4038600"/>
          <p14:tracePt t="57414" x="6915150" y="4038600"/>
          <p14:tracePt t="57414" x="6921500" y="4038600"/>
          <p14:tracePt t="57432" x="6946900" y="4038600"/>
          <p14:tracePt t="57448" x="6972300" y="4032250"/>
          <p14:tracePt t="57465" x="6985000" y="4032250"/>
          <p14:tracePt t="57481" x="6991350" y="4025900"/>
          <p14:tracePt t="57498" x="6997700" y="4025900"/>
          <p14:tracePt t="59064" x="6991350" y="4025900"/>
          <p14:tracePt t="59072" x="6985000" y="4025900"/>
          <p14:tracePt t="59080" x="6972300" y="4025900"/>
          <p14:tracePt t="59099" x="6965950" y="4025900"/>
          <p14:tracePt t="59115" x="6959600" y="4025900"/>
          <p14:tracePt t="59116" x="6953250" y="4025900"/>
          <p14:tracePt t="59151" x="6946900" y="4025900"/>
          <p14:tracePt t="60583" x="6934200" y="4025900"/>
          <p14:tracePt t="60656" x="6927850" y="4025900"/>
          <p14:tracePt t="60688" x="6921500" y="4025900"/>
          <p14:tracePt t="60707" x="6915150" y="4025900"/>
          <p14:tracePt t="60715" x="6908800" y="4025900"/>
          <p14:tracePt t="60716" x="6902450" y="4025900"/>
          <p14:tracePt t="60752" x="6889750" y="4025900"/>
          <p14:tracePt t="60768" x="6883400" y="4025900"/>
          <p14:tracePt t="60784" x="6877050" y="4025900"/>
          <p14:tracePt t="60792" x="6870700" y="4025900"/>
          <p14:tracePt t="60798" x="6858000" y="4025900"/>
          <p14:tracePt t="60814" x="6838950" y="4025900"/>
          <p14:tracePt t="60832" x="6826250" y="4025900"/>
          <p14:tracePt t="60848" x="6813550" y="4025900"/>
          <p14:tracePt t="60865" x="6800850" y="4025900"/>
          <p14:tracePt t="60881" x="6794500" y="4025900"/>
          <p14:tracePt t="60898" x="6781800" y="4025900"/>
          <p14:tracePt t="60914" x="6775450" y="4025900"/>
          <p14:tracePt t="60931" x="6769100" y="4025900"/>
          <p14:tracePt t="60948" x="6756400" y="4025900"/>
          <p14:tracePt t="60965" x="6750050" y="4025900"/>
          <p14:tracePt t="60981" x="6743700" y="4025900"/>
          <p14:tracePt t="61015" x="6737350" y="4025900"/>
          <p14:tracePt t="61016" x="6731000" y="4025900"/>
          <p14:tracePt t="61031" x="6724650" y="4025900"/>
          <p14:tracePt t="61072" x="6718300" y="4025900"/>
          <p14:tracePt t="61520" x="6724650" y="4025900"/>
          <p14:tracePt t="61535" x="6731000" y="4025900"/>
          <p14:tracePt t="61639" x="6737350" y="4025900"/>
          <p14:tracePt t="61649" x="6743700" y="4025900"/>
          <p14:tracePt t="61665" x="6750050" y="4025900"/>
          <p14:tracePt t="61666" x="6775450" y="4025900"/>
          <p14:tracePt t="61681" x="6807200" y="4025900"/>
          <p14:tracePt t="61698" x="6858000" y="4025900"/>
          <p14:tracePt t="61714" x="6915150" y="4025900"/>
          <p14:tracePt t="61731" x="6953250" y="4025900"/>
          <p14:tracePt t="61748" x="6985000" y="4025900"/>
          <p14:tracePt t="61765" x="7010400" y="4025900"/>
          <p14:tracePt t="61781" x="7029450" y="4025900"/>
          <p14:tracePt t="61798" x="7048500" y="4025900"/>
          <p14:tracePt t="61814" x="7086600" y="4032250"/>
          <p14:tracePt t="61832" x="7112000" y="4032250"/>
          <p14:tracePt t="61848" x="7150100" y="4038600"/>
          <p14:tracePt t="61865" x="7175500" y="4038600"/>
          <p14:tracePt t="61881" x="7194550" y="4044950"/>
          <p14:tracePt t="61898" x="7213600" y="4051300"/>
          <p14:tracePt t="61914" x="7232650" y="4057650"/>
          <p14:tracePt t="61931" x="7245350" y="4057650"/>
          <p14:tracePt t="61947" x="7258050" y="4057650"/>
          <p14:tracePt t="61964" x="7264400" y="4064000"/>
          <p14:tracePt t="61981" x="7270750" y="4064000"/>
          <p14:tracePt t="61998" x="7277100" y="4064000"/>
          <p14:tracePt t="62975" x="7270750" y="4064000"/>
          <p14:tracePt t="63065" x="7264400" y="4064000"/>
          <p14:tracePt t="63209" x="7258050" y="4064000"/>
          <p14:tracePt t="63225" x="7251700" y="4064000"/>
          <p14:tracePt t="63248" x="7245350" y="4064000"/>
          <p14:tracePt t="63289" x="7239000" y="4064000"/>
          <p14:tracePt t="63297" x="7232650" y="4064000"/>
          <p14:tracePt t="63320" x="7226300" y="4064000"/>
          <p14:tracePt t="63361" x="7219950" y="4064000"/>
          <p14:tracePt t="63392" x="7213600" y="4064000"/>
          <p14:tracePt t="65072" x="7219950" y="4064000"/>
          <p14:tracePt t="65080" x="7232650" y="4064000"/>
          <p14:tracePt t="65087" x="7264400" y="4064000"/>
          <p14:tracePt t="65099" x="7277100" y="4064000"/>
          <p14:tracePt t="65116" x="7296150" y="4064000"/>
          <p14:tracePt t="65133" x="7308850" y="4064000"/>
          <p14:tracePt t="65150" x="7321550" y="4064000"/>
          <p14:tracePt t="65167" x="7340600" y="4064000"/>
          <p14:tracePt t="65182" x="7366000" y="4064000"/>
          <p14:tracePt t="65199" x="7404100" y="4057650"/>
          <p14:tracePt t="65215" x="7435850" y="4044950"/>
          <p14:tracePt t="65215" x="7461250" y="4044950"/>
          <p14:tracePt t="65233" x="7512050" y="4038600"/>
          <p14:tracePt t="65249" x="7556500" y="4032250"/>
          <p14:tracePt t="65265" x="7600950" y="4025900"/>
          <p14:tracePt t="65282" x="7632700" y="4019550"/>
          <p14:tracePt t="65299" x="7664450" y="4013200"/>
          <p14:tracePt t="65315" x="7696200" y="4013200"/>
          <p14:tracePt t="65332" x="7715250" y="4006850"/>
          <p14:tracePt t="65348" x="7727950" y="4000500"/>
          <p14:tracePt t="65365" x="7747000" y="4000500"/>
          <p14:tracePt t="65382" x="7766050" y="3987800"/>
          <p14:tracePt t="65398" x="7785100" y="3981450"/>
          <p14:tracePt t="65416" x="7816850" y="3949700"/>
          <p14:tracePt t="65433" x="7835900" y="3924300"/>
          <p14:tracePt t="65449" x="7835900" y="3905250"/>
          <p14:tracePt t="65465" x="7835900" y="3892550"/>
          <p14:tracePt t="65482" x="7823200" y="3854450"/>
          <p14:tracePt t="65498" x="7766050" y="3810000"/>
          <p14:tracePt t="65515" x="7664450" y="3759200"/>
          <p14:tracePt t="65532" x="7556500" y="3714750"/>
          <p14:tracePt t="65548" x="7429500" y="3683000"/>
          <p14:tracePt t="65565" x="7315200" y="3651250"/>
          <p14:tracePt t="65583" x="7188200" y="3613150"/>
          <p14:tracePt t="65599" x="7080250" y="3581400"/>
          <p14:tracePt t="65599" x="7048500" y="3575050"/>
          <p14:tracePt t="65616" x="7029450" y="3568700"/>
          <p14:tracePt t="65632" x="6991350" y="3562350"/>
          <p14:tracePt t="65649" x="6978650" y="3562350"/>
          <p14:tracePt t="65665" x="6965950" y="3562350"/>
          <p14:tracePt t="65682" x="6946900" y="3575050"/>
          <p14:tracePt t="65698" x="6921500" y="3594100"/>
          <p14:tracePt t="65715" x="6889750" y="3619500"/>
          <p14:tracePt t="65732" x="6864350" y="3644900"/>
          <p14:tracePt t="65748" x="6838950" y="3670300"/>
          <p14:tracePt t="65765" x="6807200" y="3702050"/>
          <p14:tracePt t="65782" x="6788150" y="3721100"/>
          <p14:tracePt t="65798" x="6775450" y="3752850"/>
          <p14:tracePt t="65815" x="6756400" y="3790950"/>
          <p14:tracePt t="65815" x="6756400" y="3816350"/>
          <p14:tracePt t="65832" x="6743700" y="3854450"/>
          <p14:tracePt t="65849" x="6743700" y="3886200"/>
          <p14:tracePt t="65865" x="6743700" y="3924300"/>
          <p14:tracePt t="65882" x="6743700" y="3943350"/>
          <p14:tracePt t="65898" x="6762750" y="3975100"/>
          <p14:tracePt t="65915" x="6781800" y="3994150"/>
          <p14:tracePt t="65932" x="6800850" y="4006850"/>
          <p14:tracePt t="65949" x="6832600" y="4019550"/>
          <p14:tracePt t="65965" x="6883400" y="4032250"/>
          <p14:tracePt t="65982" x="6959600" y="4038600"/>
          <p14:tracePt t="65998" x="7054850" y="4038600"/>
          <p14:tracePt t="66015" x="7150100" y="4038600"/>
          <p14:tracePt t="66032" x="7296150" y="4038600"/>
          <p14:tracePt t="66049" x="7366000" y="4038600"/>
          <p14:tracePt t="66065" x="7442200" y="4038600"/>
          <p14:tracePt t="66082" x="7512050" y="4025900"/>
          <p14:tracePt t="66098" x="7569200" y="4013200"/>
          <p14:tracePt t="66116" x="7626350" y="4000500"/>
          <p14:tracePt t="66132" x="7683500" y="3975100"/>
          <p14:tracePt t="66149" x="7727950" y="3949700"/>
          <p14:tracePt t="66165" x="7772400" y="3911600"/>
          <p14:tracePt t="66182" x="7797800" y="3892550"/>
          <p14:tracePt t="66198" x="7816850" y="3873500"/>
          <p14:tracePt t="66215" x="7829550" y="3860800"/>
          <p14:tracePt t="66232" x="7829550" y="3854450"/>
          <p14:tracePt t="66249" x="7835900" y="3841750"/>
          <p14:tracePt t="66288" x="7835900" y="3829050"/>
          <p14:tracePt t="66304" x="7835900" y="3822700"/>
          <p14:tracePt t="66315" x="7835900" y="3810000"/>
          <p14:tracePt t="66316" x="7823200" y="3797300"/>
          <p14:tracePt t="66332" x="7804150" y="3771900"/>
          <p14:tracePt t="66349" x="7772400" y="3752850"/>
          <p14:tracePt t="66365" x="7734300" y="3733800"/>
          <p14:tracePt t="66382" x="7683500" y="3714750"/>
          <p14:tracePt t="66398" x="7632700" y="3702050"/>
          <p14:tracePt t="66415" x="7581900" y="3695700"/>
          <p14:tracePt t="66415" x="7556500" y="3689350"/>
          <p14:tracePt t="66433" x="7493000" y="3689350"/>
          <p14:tracePt t="66449" x="7442200" y="3689350"/>
          <p14:tracePt t="66465" x="7391400" y="3689350"/>
          <p14:tracePt t="66482" x="7353300" y="3695700"/>
          <p14:tracePt t="66498" x="7321550" y="3708400"/>
          <p14:tracePt t="66516" x="7296150" y="3708400"/>
          <p14:tracePt t="66532" x="7270750" y="3721100"/>
          <p14:tracePt t="66549" x="7251700" y="3727450"/>
          <p14:tracePt t="66565" x="7213600" y="3746500"/>
          <p14:tracePt t="66582" x="7188200" y="3759200"/>
          <p14:tracePt t="66598" x="7156450" y="3778250"/>
          <p14:tracePt t="66615" x="7124700" y="3797300"/>
          <p14:tracePt t="66632" x="7099300" y="3822700"/>
          <p14:tracePt t="66649" x="7086600" y="3835400"/>
          <p14:tracePt t="66665" x="7073900" y="3848100"/>
          <p14:tracePt t="66702" x="7073900" y="3860800"/>
          <p14:tracePt t="66705" x="7067550" y="3860800"/>
          <p14:tracePt t="66715" x="7061200" y="3873500"/>
          <p14:tracePt t="66732" x="7061200" y="3886200"/>
          <p14:tracePt t="66749" x="7061200" y="3892550"/>
          <p14:tracePt t="66765" x="7061200" y="3898900"/>
          <p14:tracePt t="66808" x="7061200" y="3905250"/>
          <p14:tracePt t="66832" x="7061200" y="3911600"/>
          <p14:tracePt t="66836" x="7061200" y="3917950"/>
          <p14:tracePt t="66856" x="7061200" y="3924300"/>
          <p14:tracePt t="66864" x="7067550" y="3937000"/>
          <p14:tracePt t="66888" x="7073900" y="3943350"/>
          <p14:tracePt t="66896" x="7086600" y="3949700"/>
          <p14:tracePt t="66915" x="7112000" y="3968750"/>
          <p14:tracePt t="66916" x="7124700" y="3981450"/>
          <p14:tracePt t="66932" x="7150100" y="3994150"/>
          <p14:tracePt t="66949" x="7188200" y="4013200"/>
          <p14:tracePt t="66965" x="7226300" y="4025900"/>
          <p14:tracePt t="66982" x="7270750" y="4044950"/>
          <p14:tracePt t="66998" x="7340600" y="4064000"/>
          <p14:tracePt t="67015" x="7442200" y="4076700"/>
          <p14:tracePt t="67033" x="7480300" y="4076700"/>
          <p14:tracePt t="67080" x="7499350" y="4076700"/>
          <p14:tracePt t="67088" x="7512050" y="4076700"/>
          <p14:tracePt t="67096" x="7531100" y="4076700"/>
          <p14:tracePt t="67100" x="7562850" y="4076700"/>
          <p14:tracePt t="67115" x="7581900" y="4076700"/>
          <p14:tracePt t="67132" x="7594600" y="4076700"/>
          <p14:tracePt t="67148" x="7607300" y="4076700"/>
          <p14:tracePt t="67165" x="7613650" y="4070350"/>
          <p14:tracePt t="67182" x="7620000" y="4070350"/>
          <p14:tracePt t="67198" x="7626350" y="4070350"/>
          <p14:tracePt t="67215" x="7632700" y="4064000"/>
          <p14:tracePt t="67232" x="7639050" y="4064000"/>
          <p14:tracePt t="67249" x="7645400" y="4057650"/>
          <p14:tracePt t="67266" x="7651750" y="4051300"/>
          <p14:tracePt t="67282" x="7658100" y="4051300"/>
          <p14:tracePt t="67299" x="7664450" y="4044950"/>
          <p14:tracePt t="67315" x="7670800" y="4038600"/>
          <p14:tracePt t="67332" x="7683500" y="4025900"/>
          <p14:tracePt t="67348" x="7702550" y="4013200"/>
          <p14:tracePt t="67365" x="7721600" y="3994150"/>
          <p14:tracePt t="67382" x="7747000" y="3962400"/>
          <p14:tracePt t="67399" x="7778750" y="3930650"/>
          <p14:tracePt t="67415" x="7797800" y="3892550"/>
          <p14:tracePt t="67433" x="7797800" y="3867150"/>
          <p14:tracePt t="67449" x="7804150" y="3841750"/>
          <p14:tracePt t="67466" x="7804150" y="3822700"/>
          <p14:tracePt t="67481" x="7804150" y="3810000"/>
          <p14:tracePt t="67499" x="7804150" y="3803650"/>
          <p14:tracePt t="67568" x="7797800" y="3797300"/>
          <p14:tracePt t="67576" x="7791450" y="3797300"/>
          <p14:tracePt t="67584" x="7785100" y="3797300"/>
          <p14:tracePt t="67592" x="7778750" y="3790950"/>
          <p14:tracePt t="67598" x="7759700" y="3784600"/>
          <p14:tracePt t="67615" x="7747000" y="3784600"/>
          <p14:tracePt t="67615" x="7727950" y="3778250"/>
          <p14:tracePt t="67632" x="7702550" y="3771900"/>
          <p14:tracePt t="67649" x="7677150" y="3765550"/>
          <p14:tracePt t="67665" x="7645400" y="3752850"/>
          <p14:tracePt t="67682" x="7613650" y="3752850"/>
          <p14:tracePt t="67699" x="7569200" y="3740150"/>
          <p14:tracePt t="67715" x="7524750" y="3740150"/>
          <p14:tracePt t="67732" x="7480300" y="3733800"/>
          <p14:tracePt t="67748" x="7442200" y="3733800"/>
          <p14:tracePt t="67765" x="7391400" y="3733800"/>
          <p14:tracePt t="67782" x="7359650" y="3733800"/>
          <p14:tracePt t="67799" x="7334250" y="3733800"/>
          <p14:tracePt t="67815" x="7302500" y="3733800"/>
          <p14:tracePt t="67815" x="7289800" y="3733800"/>
          <p14:tracePt t="67832" x="7270750" y="3733800"/>
          <p14:tracePt t="67848" x="7239000" y="3733800"/>
          <p14:tracePt t="67866" x="7219950" y="3733800"/>
          <p14:tracePt t="67882" x="7200900" y="3740150"/>
          <p14:tracePt t="67899" x="7181850" y="3746500"/>
          <p14:tracePt t="67915" x="7169150" y="3752850"/>
          <p14:tracePt t="67932" x="7156450" y="3759200"/>
          <p14:tracePt t="67948" x="7150100" y="3765550"/>
          <p14:tracePt t="67965" x="7137400" y="3778250"/>
          <p14:tracePt t="67982" x="7131050" y="3784600"/>
          <p14:tracePt t="67998" x="7124700" y="3790950"/>
          <p14:tracePt t="68015" x="7112000" y="3803650"/>
          <p14:tracePt t="68033" x="7105650" y="3810000"/>
          <p14:tracePt t="68048" x="7099300" y="3816350"/>
          <p14:tracePt t="68065" x="7092950" y="3822700"/>
          <p14:tracePt t="68128" x="7092950" y="3829050"/>
          <p14:tracePt t="68176" x="7092950" y="3835400"/>
          <p14:tracePt t="68184" x="7092950" y="3841750"/>
          <p14:tracePt t="68191" x="7086600" y="3848100"/>
          <p14:tracePt t="68198" x="7086600" y="3854450"/>
          <p14:tracePt t="68232" x="7086600" y="3860800"/>
          <p14:tracePt t="68233" x="7080250" y="3860800"/>
          <p14:tracePt t="68280" x="7080250" y="3867150"/>
          <p14:tracePt t="68336" x="7080250" y="3873500"/>
          <p14:tracePt t="68352" x="7073900" y="3879850"/>
          <p14:tracePt t="68368" x="7073900" y="3886200"/>
          <p14:tracePt t="68382" x="7073900" y="3892550"/>
          <p14:tracePt t="68416" x="7067550" y="3898900"/>
          <p14:tracePt t="68456" x="7061200" y="3905250"/>
          <p14:tracePt t="68480" x="7061200" y="3911600"/>
          <p14:tracePt t="68491" x="7061200" y="3917950"/>
          <p14:tracePt t="68512" x="7054850" y="3924300"/>
          <p14:tracePt t="68568" x="7048500" y="3930650"/>
          <p14:tracePt t="68616" x="7048500" y="3937000"/>
          <p14:tracePt t="68632" x="7042150" y="3937000"/>
          <p14:tracePt t="68640" x="7035800" y="3937000"/>
          <p14:tracePt t="68648" x="7023100" y="3943350"/>
          <p14:tracePt t="68658" x="7010400" y="3949700"/>
          <p14:tracePt t="68665" x="6985000" y="3956050"/>
          <p14:tracePt t="68681" x="6953250" y="3962400"/>
          <p14:tracePt t="68698" x="6902450" y="3981450"/>
          <p14:tracePt t="68715" x="6851650" y="3987800"/>
          <p14:tracePt t="68732" x="6807200" y="3994150"/>
          <p14:tracePt t="68748" x="6775450" y="4000500"/>
          <p14:tracePt t="68765" x="6743700" y="4006850"/>
          <p14:tracePt t="68782" x="6724650" y="4006850"/>
          <p14:tracePt t="68798" x="6718300" y="4006850"/>
          <p14:tracePt t="68815" x="6705600" y="4006850"/>
          <p14:tracePt t="68831" x="6692900" y="4006850"/>
          <p14:tracePt t="68848" x="6680200" y="4006850"/>
          <p14:tracePt t="68865" x="6673850" y="4013200"/>
          <p14:tracePt t="68882" x="6667500" y="4013200"/>
          <p14:tracePt t="69280" x="6661150" y="4013200"/>
          <p14:tracePt t="69304" x="6654800" y="4006850"/>
          <p14:tracePt t="69313" x="6654800" y="4000500"/>
          <p14:tracePt t="69314" x="6654800" y="3987800"/>
          <p14:tracePt t="69331" x="6654800" y="3981450"/>
          <p14:tracePt t="69332" x="6648450" y="3968750"/>
          <p14:tracePt t="69349" x="6648450" y="3956050"/>
          <p14:tracePt t="73192" x="6642100" y="3949700"/>
          <p14:tracePt t="73200" x="6635750" y="3943350"/>
          <p14:tracePt t="73215" x="6489700" y="3949700"/>
          <p14:tracePt t="73216" x="6292850" y="4000500"/>
          <p14:tracePt t="73233" x="5994400" y="4089400"/>
          <p14:tracePt t="73249" x="5689600" y="4133850"/>
          <p14:tracePt t="73266" x="5645150" y="4140200"/>
          <p14:tracePt t="73283" x="5391150" y="4210050"/>
          <p14:tracePt t="73299" x="5283200" y="4235450"/>
          <p14:tracePt t="73315" x="5168900" y="4267200"/>
          <p14:tracePt t="73331" x="5067300" y="4286250"/>
          <p14:tracePt t="73348" x="4991100" y="4292600"/>
          <p14:tracePt t="73364" x="4940300" y="4298950"/>
          <p14:tracePt t="73381" x="4914900" y="4305300"/>
          <p14:tracePt t="73398" x="4895850" y="4305300"/>
          <p14:tracePt t="73415" x="4889500" y="4311650"/>
          <p14:tracePt t="73431" x="4876800" y="4311650"/>
          <p14:tracePt t="73449" x="4870450" y="4311650"/>
          <p14:tracePt t="73465" x="4857750" y="4311650"/>
          <p14:tracePt t="73504" x="4851400" y="4311650"/>
          <p14:tracePt t="73520" x="4832350" y="4311650"/>
          <p14:tracePt t="73528" x="4787900" y="4324350"/>
          <p14:tracePt t="73534" x="4705350" y="4330700"/>
          <p14:tracePt t="73548" x="4616450" y="4343400"/>
          <p14:tracePt t="73565" x="4540250" y="4362450"/>
          <p14:tracePt t="73581" x="4502150" y="4368800"/>
          <p14:tracePt t="73598" x="4470400" y="4381500"/>
          <p14:tracePt t="73598" x="4445000" y="4381500"/>
          <p14:tracePt t="73616" x="4406900" y="4387850"/>
          <p14:tracePt t="73631" x="4318000" y="4400550"/>
          <p14:tracePt t="73648" x="4279900" y="4413250"/>
          <p14:tracePt t="73665" x="4267200" y="4419600"/>
          <p14:tracePt t="73681" x="4241800" y="4432300"/>
          <p14:tracePt t="73698" x="4222750" y="4432300"/>
          <p14:tracePt t="73715" x="4210050" y="4438650"/>
          <p14:tracePt t="73731" x="4197350" y="4445000"/>
          <p14:tracePt t="73768" x="4191000" y="4445000"/>
          <p14:tracePt t="73768" x="4184650" y="4451350"/>
          <p14:tracePt t="73781" x="4178300" y="4451350"/>
          <p14:tracePt t="73799" x="4171950" y="4457700"/>
          <p14:tracePt t="73815" x="4165600" y="4457700"/>
          <p14:tracePt t="73872" x="4165600" y="4464050"/>
          <p14:tracePt t="73912" x="4159250" y="4470400"/>
          <p14:tracePt t="76335" x="4159250" y="4464050"/>
          <p14:tracePt t="76352" x="4159250" y="4457700"/>
          <p14:tracePt t="76359" x="4159250" y="4451350"/>
          <p14:tracePt t="76371" x="4159250" y="4438650"/>
          <p14:tracePt t="76407" x="4159250" y="4432300"/>
          <p14:tracePt t="76711" x="4165600" y="4432300"/>
          <p14:tracePt t="76719" x="4171950" y="4432300"/>
          <p14:tracePt t="76727" x="4184650" y="4432300"/>
          <p14:tracePt t="76727" x="4191000" y="4432300"/>
          <p14:tracePt t="76735" x="4197350" y="4432300"/>
          <p14:tracePt t="76748" x="4222750" y="4438650"/>
          <p14:tracePt t="76764" x="4260850" y="4438650"/>
          <p14:tracePt t="76780" x="4305300" y="4438650"/>
          <p14:tracePt t="76797" x="4349750" y="4445000"/>
          <p14:tracePt t="76813" x="4356100" y="4445000"/>
          <p14:tracePt t="76830" x="4368800" y="4445000"/>
          <p14:tracePt t="76847" x="4394200" y="4445000"/>
          <p14:tracePt t="76865" x="4419600" y="4445000"/>
          <p14:tracePt t="76881" x="4438650" y="4445000"/>
          <p14:tracePt t="76898" x="4457700" y="4445000"/>
          <p14:tracePt t="76914" x="4476750" y="4445000"/>
          <p14:tracePt t="76931" x="4483100" y="4445000"/>
          <p14:tracePt t="76948" x="4495800" y="4445000"/>
          <p14:tracePt t="76965" x="4502150" y="4445000"/>
          <p14:tracePt t="76998" x="4508500" y="4445000"/>
          <p14:tracePt t="77015" x="4514850" y="4445000"/>
          <p14:tracePt t="77047" x="4521200" y="4445000"/>
          <p14:tracePt t="77055" x="4527550" y="4445000"/>
          <p14:tracePt t="77064" x="4533900" y="4445000"/>
          <p14:tracePt t="77065" x="4540250" y="4445000"/>
          <p14:tracePt t="77080" x="4552950" y="4445000"/>
          <p14:tracePt t="77097" x="4565650" y="4445000"/>
          <p14:tracePt t="77114" x="4584700" y="4445000"/>
          <p14:tracePt t="77132" x="4597400" y="4445000"/>
          <p14:tracePt t="77148" x="4610100" y="4445000"/>
          <p14:tracePt t="77164" x="4629150" y="4445000"/>
          <p14:tracePt t="77181" x="4648200" y="4445000"/>
          <p14:tracePt t="77197" x="4679950" y="4445000"/>
          <p14:tracePt t="77213" x="4686300" y="4445000"/>
          <p14:tracePt t="78096" x="4705350" y="4445000"/>
          <p14:tracePt t="78104" x="4743450" y="4445000"/>
          <p14:tracePt t="78114" x="4762500" y="4445000"/>
          <p14:tracePt t="78133" x="4883150" y="4438650"/>
          <p14:tracePt t="78133" x="4978400" y="4438650"/>
          <p14:tracePt t="78149" x="5099050" y="4438650"/>
          <p14:tracePt t="78164" x="5137150" y="4438650"/>
          <p14:tracePt t="78181" x="5181600" y="4438650"/>
          <p14:tracePt t="78198" x="5226050" y="4438650"/>
          <p14:tracePt t="78232" x="5245100" y="4438650"/>
          <p14:tracePt t="78232" x="5321300" y="4438650"/>
          <p14:tracePt t="78248" x="5416550" y="4438650"/>
          <p14:tracePt t="78264" x="5518150" y="4438650"/>
          <p14:tracePt t="78282" x="5626100" y="4432300"/>
          <p14:tracePt t="78299" x="5715000" y="4425950"/>
          <p14:tracePt t="78315" x="5784850" y="4413250"/>
          <p14:tracePt t="78332" x="5835650" y="4406900"/>
          <p14:tracePt t="78349" x="5886450" y="4400550"/>
          <p14:tracePt t="78366" x="5918200" y="4400550"/>
          <p14:tracePt t="78382" x="5937250" y="4394200"/>
          <p14:tracePt t="78399" x="5949950" y="4394200"/>
          <p14:tracePt t="78416" x="5962650" y="4394200"/>
          <p14:tracePt t="78433" x="5981700" y="4394200"/>
          <p14:tracePt t="78449" x="5994400" y="4394200"/>
          <p14:tracePt t="78466" x="6019800" y="4394200"/>
          <p14:tracePt t="78482" x="6070600" y="4394200"/>
          <p14:tracePt t="78499" x="6140450" y="4394200"/>
          <p14:tracePt t="78515" x="6216650" y="4394200"/>
          <p14:tracePt t="78532" x="6292850" y="4394200"/>
          <p14:tracePt t="78548" x="6362700" y="4394200"/>
          <p14:tracePt t="78565" x="6419850" y="4394200"/>
          <p14:tracePt t="78581" x="6470650" y="4394200"/>
          <p14:tracePt t="78598" x="6502400" y="4394200"/>
          <p14:tracePt t="78614" x="6534150" y="4394200"/>
          <p14:tracePt t="78631" x="6565900" y="4394200"/>
          <p14:tracePt t="78648" x="6642100" y="4394200"/>
          <p14:tracePt t="78665" x="6737350" y="4394200"/>
          <p14:tracePt t="78682" x="6838950" y="4394200"/>
          <p14:tracePt t="78699" x="6921500" y="4394200"/>
          <p14:tracePt t="78716" x="7004050" y="4394200"/>
          <p14:tracePt t="78732" x="7042150" y="4394200"/>
          <p14:tracePt t="78750" x="7061200" y="4394200"/>
          <p14:tracePt t="78765" x="7073900" y="4394200"/>
          <p14:tracePt t="78781" x="7080250" y="4387850"/>
          <p14:tracePt t="79472" x="7086600" y="4387850"/>
          <p14:tracePt t="79489" x="7086600" y="4394200"/>
          <p14:tracePt t="79496" x="7086600" y="4400550"/>
          <p14:tracePt t="79504" x="7086600" y="4406900"/>
          <p14:tracePt t="79516" x="7086600" y="4413250"/>
          <p14:tracePt t="79516" x="7086600" y="4419600"/>
          <p14:tracePt t="79531" x="7086600" y="4425950"/>
          <p14:tracePt t="79872" x="7086600" y="4432300"/>
          <p14:tracePt t="79888" x="7086600" y="4445000"/>
          <p14:tracePt t="79912" x="7080250" y="4445000"/>
          <p14:tracePt t="79920" x="7073900" y="4457700"/>
          <p14:tracePt t="79968" x="7067550" y="4464050"/>
          <p14:tracePt t="80016" x="7061200" y="4470400"/>
          <p14:tracePt t="80040" x="7054850" y="4470400"/>
          <p14:tracePt t="80064" x="7054850" y="4476750"/>
          <p14:tracePt t="80929" x="7054850" y="4483100"/>
          <p14:tracePt t="80945" x="7067550" y="4483100"/>
          <p14:tracePt t="80953" x="7080250" y="4483100"/>
          <p14:tracePt t="80953" x="7092950" y="4483100"/>
          <p14:tracePt t="80969" x="7099300" y="4483100"/>
          <p14:tracePt t="80970" x="7112000" y="4483100"/>
          <p14:tracePt t="80984" x="7169150" y="4470400"/>
          <p14:tracePt t="81002" x="7188200" y="4470400"/>
          <p14:tracePt t="81016" x="7232650" y="4464050"/>
          <p14:tracePt t="81034" x="7264400" y="4464050"/>
          <p14:tracePt t="81050" x="7289800" y="4464050"/>
          <p14:tracePt t="81067" x="7334250" y="4464050"/>
          <p14:tracePt t="81083" x="7378700" y="4464050"/>
          <p14:tracePt t="81100" x="7435850" y="4464050"/>
          <p14:tracePt t="81117" x="7486650" y="4457700"/>
          <p14:tracePt t="81133" x="7524750" y="4457700"/>
          <p14:tracePt t="81150" x="7550150" y="4457700"/>
          <p14:tracePt t="81166" x="7556500" y="4457700"/>
          <p14:tracePt t="81224" x="7562850" y="4457700"/>
          <p14:tracePt t="81241" x="7562850" y="4451350"/>
          <p14:tracePt t="81249" x="7569200" y="4451350"/>
          <p14:tracePt t="81266" x="7581900" y="4451350"/>
          <p14:tracePt t="81267" x="7594600" y="4451350"/>
          <p14:tracePt t="81283" x="7607300" y="4445000"/>
          <p14:tracePt t="81300" x="7620000" y="4438650"/>
          <p14:tracePt t="81316" x="7639050" y="4438650"/>
          <p14:tracePt t="81353" x="7645400" y="4432300"/>
          <p14:tracePt t="82561" x="7632700" y="4432300"/>
          <p14:tracePt t="82586" x="7620000" y="4432300"/>
          <p14:tracePt t="82633" x="7613650" y="4432300"/>
          <p14:tracePt t="82721" x="7607300" y="4438650"/>
          <p14:tracePt t="82729" x="7607300" y="4445000"/>
          <p14:tracePt t="82737" x="7600950" y="4445000"/>
          <p14:tracePt t="82750" x="7594600" y="4445000"/>
          <p14:tracePt t="82766" x="7581900" y="4451350"/>
          <p14:tracePt t="82785" x="7575550" y="4451350"/>
          <p14:tracePt t="82970" x="7581900" y="4451350"/>
          <p14:tracePt t="83281" x="7588250" y="4451350"/>
          <p14:tracePt t="83302" x="7581900" y="4451350"/>
          <p14:tracePt t="83309" x="7569200" y="4451350"/>
          <p14:tracePt t="83317" x="7550150" y="4445000"/>
          <p14:tracePt t="83334" x="7518400" y="4445000"/>
          <p14:tracePt t="83350" x="7480300" y="4432300"/>
          <p14:tracePt t="83366" x="7435850" y="4432300"/>
          <p14:tracePt t="83383" x="7366000" y="4432300"/>
          <p14:tracePt t="83399" x="7270750" y="4432300"/>
          <p14:tracePt t="83416" x="7080250" y="4432300"/>
          <p14:tracePt t="83434" x="6940550" y="4432300"/>
          <p14:tracePt t="83450" x="6775450" y="4432300"/>
          <p14:tracePt t="83466" x="6623050" y="4432300"/>
          <p14:tracePt t="83483" x="6451600" y="4432300"/>
          <p14:tracePt t="83499" x="6248400" y="4432300"/>
          <p14:tracePt t="83516" x="6076950" y="4432300"/>
          <p14:tracePt t="83533" x="5918200" y="4432300"/>
          <p14:tracePt t="83549" x="5759450" y="4432300"/>
          <p14:tracePt t="83566" x="5638800" y="4438650"/>
          <p14:tracePt t="83583" x="5518150" y="4438650"/>
          <p14:tracePt t="83599" x="5403850" y="4438650"/>
          <p14:tracePt t="83616" x="5257800" y="4419600"/>
          <p14:tracePt t="83633" x="5194300" y="4406900"/>
          <p14:tracePt t="83650" x="5181600" y="4406900"/>
          <p14:tracePt t="83666" x="5149850" y="4400550"/>
          <p14:tracePt t="83683" x="5111750" y="4400550"/>
          <p14:tracePt t="83699" x="5080000" y="4400550"/>
          <p14:tracePt t="83716" x="5048250" y="4394200"/>
          <p14:tracePt t="83733" x="5022850" y="4394200"/>
          <p14:tracePt t="85217" x="5060950" y="4387850"/>
          <p14:tracePt t="85225" x="5105400" y="4387850"/>
          <p14:tracePt t="85233" x="5175250" y="4387850"/>
          <p14:tracePt t="85234" x="5321300" y="4387850"/>
          <p14:tracePt t="85251" x="5562600" y="4387850"/>
          <p14:tracePt t="85267" x="5861050" y="4387850"/>
          <p14:tracePt t="85284" x="6184900" y="4394200"/>
          <p14:tracePt t="85300" x="6413500" y="4419600"/>
          <p14:tracePt t="85316" x="6584950" y="4438650"/>
          <p14:tracePt t="85333" x="6731000" y="4464050"/>
          <p14:tracePt t="85349" x="6819900" y="4476750"/>
          <p14:tracePt t="85366" x="6870700" y="4483100"/>
          <p14:tracePt t="85384" x="6927850" y="4483100"/>
          <p14:tracePt t="85399" x="6959600" y="4483100"/>
          <p14:tracePt t="85416" x="6997700" y="4483100"/>
          <p14:tracePt t="85433" x="7016750" y="4483100"/>
          <p14:tracePt t="85450" x="7035800" y="4483100"/>
          <p14:tracePt t="85466" x="7048500" y="4483100"/>
          <p14:tracePt t="85483" x="7067550" y="4483100"/>
          <p14:tracePt t="85499" x="7092950" y="4483100"/>
          <p14:tracePt t="85516" x="7131050" y="4464050"/>
          <p14:tracePt t="85533" x="7156450" y="4457700"/>
          <p14:tracePt t="85549" x="7169150" y="4451350"/>
          <p14:tracePt t="85566" x="7181850" y="4445000"/>
          <p14:tracePt t="85673" x="7175500" y="4445000"/>
          <p14:tracePt t="85673" x="7156450" y="4445000"/>
          <p14:tracePt t="85681" x="7137400" y="4445000"/>
          <p14:tracePt t="85699" x="7112000" y="4445000"/>
          <p14:tracePt t="85700" x="7035800" y="4445000"/>
          <p14:tracePt t="85717" x="6959600" y="4445000"/>
          <p14:tracePt t="85733" x="6883400" y="4445000"/>
          <p14:tracePt t="85749" x="6807200" y="4438650"/>
          <p14:tracePt t="85766" x="6762750" y="4432300"/>
          <p14:tracePt t="85783" x="6724650" y="4425950"/>
          <p14:tracePt t="85799" x="6705600" y="4425950"/>
          <p14:tracePt t="85816" x="6680200" y="4425950"/>
          <p14:tracePt t="85833" x="6667500" y="4425950"/>
          <p14:tracePt t="85850" x="6654800" y="4419600"/>
          <p14:tracePt t="85866" x="6635750" y="4419600"/>
          <p14:tracePt t="85883" x="6629400" y="4419600"/>
          <p14:tracePt t="85899" x="6623050" y="4419600"/>
          <p14:tracePt t="85916" x="6616700" y="4419600"/>
          <p14:tracePt t="85969" x="6610350" y="4419600"/>
          <p14:tracePt t="86017" x="6604000" y="4413250"/>
          <p14:tracePt t="86033" x="6591300" y="4406900"/>
          <p14:tracePt t="86042" x="6591300" y="4400550"/>
          <p14:tracePt t="86050" x="6584950" y="4400550"/>
          <p14:tracePt t="86249" x="6584950" y="4394200"/>
          <p14:tracePt t="86297" x="6591300" y="4394200"/>
          <p14:tracePt t="86329" x="6597650" y="4394200"/>
          <p14:tracePt t="86425" x="6604000" y="4394200"/>
          <p14:tracePt t="86457" x="6610350" y="4394200"/>
          <p14:tracePt t="86489" x="6616700" y="4394200"/>
          <p14:tracePt t="86513" x="6623050" y="4394200"/>
          <p14:tracePt t="87153" x="6629400" y="4394200"/>
          <p14:tracePt t="87177" x="6635750" y="4394200"/>
          <p14:tracePt t="87193" x="6642100" y="4394200"/>
          <p14:tracePt t="87233" x="6648450" y="4394200"/>
          <p14:tracePt t="87273" x="6654800" y="4394200"/>
          <p14:tracePt t="89169" x="6642100" y="4394200"/>
          <p14:tracePt t="89177" x="6623050" y="4394200"/>
          <p14:tracePt t="89185" x="6610350" y="4400550"/>
          <p14:tracePt t="89185" x="6565900" y="4425950"/>
          <p14:tracePt t="89201" x="6496050" y="4476750"/>
          <p14:tracePt t="89217" x="6407150" y="4540250"/>
          <p14:tracePt t="89233" x="6299200" y="4610100"/>
          <p14:tracePt t="89251" x="6178550" y="4686300"/>
          <p14:tracePt t="89266" x="6038850" y="4762500"/>
          <p14:tracePt t="89283" x="5854700" y="4845050"/>
          <p14:tracePt t="89299" x="5575300" y="4946650"/>
          <p14:tracePt t="89316" x="5461000" y="5016500"/>
          <p14:tracePt t="89332" x="5435600" y="5016500"/>
          <p14:tracePt t="89349" x="5308600" y="5060950"/>
          <p14:tracePt t="89366" x="5238750" y="5073650"/>
          <p14:tracePt t="89401" x="5232400" y="5073650"/>
          <p14:tracePt t="89401" x="5213350" y="5080000"/>
          <p14:tracePt t="89415" x="5194300" y="5080000"/>
          <p14:tracePt t="89432" x="5143500" y="5080000"/>
          <p14:tracePt t="89449" x="5099050" y="5067300"/>
          <p14:tracePt t="89466" x="5041900" y="5054600"/>
          <p14:tracePt t="89483" x="5003800" y="5041900"/>
          <p14:tracePt t="89499" x="4965700" y="5022850"/>
          <p14:tracePt t="89516" x="4908550" y="4997450"/>
          <p14:tracePt t="89532" x="4876800" y="4991100"/>
          <p14:tracePt t="89549" x="4806950" y="4965700"/>
          <p14:tracePt t="89566" x="4718050" y="4940300"/>
          <p14:tracePt t="89583" x="4641850" y="4914900"/>
          <p14:tracePt t="89617" x="4622800" y="4914900"/>
          <p14:tracePt t="89617" x="4584700" y="4908550"/>
          <p14:tracePt t="89633" x="4527550" y="4902200"/>
          <p14:tracePt t="89649" x="4495800" y="4895850"/>
          <p14:tracePt t="89666" x="4470400" y="4895850"/>
          <p14:tracePt t="89682" x="4451350" y="4895850"/>
          <p14:tracePt t="89699" x="4432300" y="4895850"/>
          <p14:tracePt t="89716" x="4419600" y="4895850"/>
          <p14:tracePt t="89732" x="4413250" y="4895850"/>
          <p14:tracePt t="89749" x="4400550" y="4895850"/>
          <p14:tracePt t="89785" x="4394200" y="4895850"/>
          <p14:tracePt t="89785" x="4387850" y="4895850"/>
          <p14:tracePt t="89799" x="4375150" y="4895850"/>
          <p14:tracePt t="89816" x="4343400" y="4895850"/>
          <p14:tracePt t="89833" x="4324350" y="4895850"/>
          <p14:tracePt t="89849" x="4292600" y="4895850"/>
          <p14:tracePt t="89866" x="4273550" y="4895850"/>
          <p14:tracePt t="89882" x="4241800" y="4883150"/>
          <p14:tracePt t="89899" x="4222750" y="4870450"/>
          <p14:tracePt t="89916" x="4203700" y="4864100"/>
          <p14:tracePt t="89932" x="4197350" y="4857750"/>
          <p14:tracePt t="89949" x="4184650" y="4851400"/>
          <p14:tracePt t="89985" x="4178300" y="4845050"/>
          <p14:tracePt t="89985" x="4178300" y="4838700"/>
          <p14:tracePt t="90016" x="4171950" y="4838700"/>
          <p14:tracePt t="90017" x="4165600" y="4832350"/>
          <p14:tracePt t="90113" x="4165600" y="4826000"/>
          <p14:tracePt t="90225" x="4165600" y="4819650"/>
          <p14:tracePt t="90234" x="4165600" y="4813300"/>
          <p14:tracePt t="91705" x="4171950" y="4813300"/>
          <p14:tracePt t="92529" x="4178300" y="4813300"/>
          <p14:tracePt t="92542" x="4184650" y="4813300"/>
          <p14:tracePt t="92543" x="4191000" y="4813300"/>
          <p14:tracePt t="92549" x="4203700" y="4813300"/>
          <p14:tracePt t="92567" x="4210050" y="4813300"/>
          <p14:tracePt t="92584" x="4216400" y="4813300"/>
          <p14:tracePt t="92600" x="4222750" y="4813300"/>
          <p14:tracePt t="92641" x="4229100" y="4813300"/>
          <p14:tracePt t="92689" x="4235450" y="4813300"/>
          <p14:tracePt t="92704" x="4241800" y="4813300"/>
          <p14:tracePt t="92715" x="4248150" y="4813300"/>
          <p14:tracePt t="92716" x="4254500" y="4813300"/>
          <p14:tracePt t="92732" x="4267200" y="4813300"/>
          <p14:tracePt t="92749" x="4279900" y="4813300"/>
          <p14:tracePt t="92765" x="4292600" y="4813300"/>
          <p14:tracePt t="92782" x="4298950" y="4813300"/>
          <p14:tracePt t="92799" x="4305300" y="4813300"/>
          <p14:tracePt t="92816" x="4311650" y="4813300"/>
          <p14:tracePt t="92833" x="4318000" y="4813300"/>
          <p14:tracePt t="92849" x="4324350" y="4813300"/>
          <p14:tracePt t="92888" x="4330700" y="4813300"/>
          <p14:tracePt t="92904" x="4337050" y="4813300"/>
          <p14:tracePt t="92920" x="4343400" y="4813300"/>
          <p14:tracePt t="92928" x="4349750" y="4813300"/>
          <p14:tracePt t="92953" x="4356100" y="4813300"/>
          <p14:tracePt t="93185" x="4362450" y="4813300"/>
          <p14:tracePt t="93304" x="4368800" y="4813300"/>
          <p14:tracePt t="93313" x="4375150" y="4813300"/>
          <p14:tracePt t="93321" x="4381500" y="4813300"/>
          <p14:tracePt t="93329" x="4394200" y="4813300"/>
          <p14:tracePt t="93335" x="4413250" y="4813300"/>
          <p14:tracePt t="93349" x="4432300" y="4819650"/>
          <p14:tracePt t="93366" x="4451350" y="4826000"/>
          <p14:tracePt t="93382" x="4457700" y="4826000"/>
          <p14:tracePt t="93399" x="4464050" y="4826000"/>
          <p14:tracePt t="96768" x="4470400" y="4826000"/>
          <p14:tracePt t="96776" x="4489450" y="4826000"/>
          <p14:tracePt t="96784" x="4502150" y="4826000"/>
          <p14:tracePt t="96792" x="4521200" y="4826000"/>
          <p14:tracePt t="96801" x="4540250" y="4826000"/>
          <p14:tracePt t="96816" x="4552950" y="4826000"/>
          <p14:tracePt t="96833" x="4565650" y="4826000"/>
          <p14:tracePt t="96850" x="4578350" y="4826000"/>
          <p14:tracePt t="96867" x="4591050" y="4826000"/>
          <p14:tracePt t="96882" x="4597400" y="4826000"/>
          <p14:tracePt t="96899" x="4610100" y="4826000"/>
          <p14:tracePt t="96915" x="4622800" y="4826000"/>
          <p14:tracePt t="96933" x="4635500" y="4826000"/>
          <p14:tracePt t="96949" x="4648200" y="4826000"/>
          <p14:tracePt t="96966" x="4660900" y="4819650"/>
          <p14:tracePt t="96982" x="4686300" y="4819650"/>
          <p14:tracePt t="96999" x="4699000" y="4813300"/>
          <p14:tracePt t="97015" x="4711700" y="4813300"/>
          <p14:tracePt t="98489" x="4699000" y="4813300"/>
          <p14:tracePt t="98497" x="4667250" y="4813300"/>
          <p14:tracePt t="98513" x="4648200" y="4813300"/>
          <p14:tracePt t="98517" x="4572000" y="4813300"/>
          <p14:tracePt t="98534" x="4489450" y="4813300"/>
          <p14:tracePt t="98551" x="4413250" y="4813300"/>
          <p14:tracePt t="98567" x="4330700" y="4813300"/>
          <p14:tracePt t="98584" x="4279900" y="4813300"/>
          <p14:tracePt t="98600" x="4222750" y="4806950"/>
          <p14:tracePt t="98617" x="4191000" y="4806950"/>
          <p14:tracePt t="98633" x="4165600" y="4800600"/>
          <p14:tracePt t="98650" x="4133850" y="4800600"/>
          <p14:tracePt t="98666" x="4114800" y="4794250"/>
          <p14:tracePt t="98683" x="4095750" y="4787900"/>
          <p14:tracePt t="98699" x="4089400" y="4787900"/>
          <p14:tracePt t="98717" x="4076700" y="4781550"/>
          <p14:tracePt t="98733" x="4070350" y="4781550"/>
          <p14:tracePt t="98750" x="4057650" y="4775200"/>
          <p14:tracePt t="98766" x="4051300" y="4775200"/>
          <p14:tracePt t="98783" x="4044950" y="4775200"/>
          <p14:tracePt t="98825" x="4038600" y="4775200"/>
          <p14:tracePt t="98841" x="4032250" y="4775200"/>
          <p14:tracePt t="98850" x="4025900" y="4775200"/>
          <p14:tracePt t="98873" x="4019550" y="4775200"/>
          <p14:tracePt t="98905" x="4013200" y="4775200"/>
          <p14:tracePt t="99153" x="4013200" y="4781550"/>
          <p14:tracePt t="99241" x="4019550" y="4781550"/>
          <p14:tracePt t="99409" x="4025900" y="4781550"/>
          <p14:tracePt t="99417" x="4032250" y="4781550"/>
          <p14:tracePt t="99425" x="4038600" y="4781550"/>
          <p14:tracePt t="99457" x="4044950" y="4781550"/>
          <p14:tracePt t="99465" x="4051300" y="4781550"/>
          <p14:tracePt t="99505" x="4057650" y="4781550"/>
          <p14:tracePt t="99521" x="4070350" y="4781550"/>
          <p14:tracePt t="99529" x="4070350" y="4775200"/>
          <p14:tracePt t="99537" x="4076700" y="4775200"/>
          <p14:tracePt t="99549" x="4083050" y="4775200"/>
          <p14:tracePt t="99550" x="4095750" y="4775200"/>
          <p14:tracePt t="99566" x="4108450" y="4775200"/>
          <p14:tracePt t="99583" x="4121150" y="4775200"/>
          <p14:tracePt t="99600" x="4133850" y="4775200"/>
          <p14:tracePt t="99600" x="4140200" y="4775200"/>
          <p14:tracePt t="99617" x="4152900" y="4775200"/>
          <p14:tracePt t="99633" x="4165600" y="4775200"/>
          <p14:tracePt t="99650" x="4171950" y="4775200"/>
          <p14:tracePt t="99889" x="4165600" y="4775200"/>
          <p14:tracePt t="99898" x="4159250" y="4775200"/>
          <p14:tracePt t="99903" x="4146550" y="4775200"/>
          <p14:tracePt t="99917" x="4127500" y="4775200"/>
          <p14:tracePt t="99933" x="4114800" y="4775200"/>
          <p14:tracePt t="99950" x="4102100" y="4775200"/>
          <p14:tracePt t="99966" x="4089400" y="4781550"/>
          <p14:tracePt t="99983" x="4070350" y="4781550"/>
          <p14:tracePt t="100000" x="4057650" y="4781550"/>
          <p14:tracePt t="100016" x="4051300" y="4781550"/>
          <p14:tracePt t="100057" x="4044950" y="4787900"/>
          <p14:tracePt t="100075" x="4038600" y="4787900"/>
          <p14:tracePt t="100089" x="4032250" y="4787900"/>
          <p14:tracePt t="100109" x="4025900" y="4787900"/>
          <p14:tracePt t="100109" x="4019550" y="4787900"/>
          <p14:tracePt t="100145" x="4013200" y="4787900"/>
          <p14:tracePt t="100185" x="4006850" y="4787900"/>
          <p14:tracePt t="100345" x="4006850" y="4794250"/>
          <p14:tracePt t="100353" x="4025900" y="4794250"/>
          <p14:tracePt t="100361" x="4044950" y="4794250"/>
          <p14:tracePt t="100366" x="4064000" y="4794250"/>
          <p14:tracePt t="100383" x="4095750" y="4794250"/>
          <p14:tracePt t="100400" x="4121150" y="4800600"/>
          <p14:tracePt t="100400" x="4133850" y="4800600"/>
          <p14:tracePt t="100417" x="4159250" y="4800600"/>
          <p14:tracePt t="100434" x="4171950" y="4800600"/>
          <p14:tracePt t="100450" x="4191000" y="4806950"/>
          <p14:tracePt t="100466" x="4210050" y="4806950"/>
          <p14:tracePt t="100483" x="4229100" y="4806950"/>
          <p14:tracePt t="100500" x="4260850" y="4806950"/>
          <p14:tracePt t="100516" x="4279900" y="4806950"/>
          <p14:tracePt t="100533" x="4305300" y="4806950"/>
          <p14:tracePt t="100549" x="4318000" y="4806950"/>
          <p14:tracePt t="100566" x="4343400" y="4806950"/>
          <p14:tracePt t="100583" x="4349750" y="4806950"/>
          <p14:tracePt t="100600" x="4362450" y="4806950"/>
          <p14:tracePt t="100616" x="4368800" y="4806950"/>
          <p14:tracePt t="100634" x="4375150" y="4806950"/>
          <p14:tracePt t="100649" x="4381500" y="4806950"/>
          <p14:tracePt t="100689" x="4387850" y="4806950"/>
          <p14:tracePt t="100713" x="4394200" y="4806950"/>
          <p14:tracePt t="100897" x="4400550" y="4806950"/>
          <p14:tracePt t="100905" x="4413250" y="4806950"/>
          <p14:tracePt t="100916" x="4419600" y="4806950"/>
          <p14:tracePt t="100917" x="4438650" y="4806950"/>
          <p14:tracePt t="100933" x="4451350" y="4806950"/>
          <p14:tracePt t="100950" x="4476750" y="4806950"/>
          <p14:tracePt t="100966" x="4495800" y="4806950"/>
          <p14:tracePt t="100983" x="4508500" y="4806950"/>
          <p14:tracePt t="101000" x="4521200" y="4806950"/>
          <p14:tracePt t="101016" x="4540250" y="4813300"/>
          <p14:tracePt t="101034" x="4546600" y="4819650"/>
          <p14:tracePt t="101050" x="4559300" y="4819650"/>
          <p14:tracePt t="101067" x="4572000" y="4819650"/>
          <p14:tracePt t="101083" x="4584700" y="4819650"/>
          <p14:tracePt t="101100" x="4603750" y="4819650"/>
          <p14:tracePt t="101116" x="4622800" y="4826000"/>
          <p14:tracePt t="101133" x="4641850" y="4826000"/>
          <p14:tracePt t="101149" x="4660900" y="4826000"/>
          <p14:tracePt t="101167" x="4673600" y="4826000"/>
          <p14:tracePt t="101183" x="4692650" y="4832350"/>
          <p14:tracePt t="101200" x="4705350" y="4832350"/>
          <p14:tracePt t="101216" x="4730750" y="4832350"/>
          <p14:tracePt t="101234" x="4743450" y="4832350"/>
          <p14:tracePt t="101250" x="4756150" y="4832350"/>
          <p14:tracePt t="101266" x="4768850" y="4838700"/>
          <p14:tracePt t="101283" x="4787900" y="4845050"/>
          <p14:tracePt t="101300" x="4800600" y="4845050"/>
          <p14:tracePt t="101316" x="4819650" y="4845050"/>
          <p14:tracePt t="101392" x="4832350" y="4845050"/>
          <p14:tracePt t="101401" x="4851400" y="4845050"/>
          <p14:tracePt t="101417" x="4864100" y="4845050"/>
          <p14:tracePt t="101421" x="4889500" y="4845050"/>
          <p14:tracePt t="101433" x="4927600" y="4845050"/>
          <p14:tracePt t="101450" x="4959350" y="4845050"/>
          <p14:tracePt t="101466" x="4984750" y="4845050"/>
          <p14:tracePt t="101483" x="5016500" y="4845050"/>
          <p14:tracePt t="101499" x="5054600" y="4845050"/>
          <p14:tracePt t="101516" x="5073650" y="4845050"/>
          <p14:tracePt t="101533" x="5092700" y="4845050"/>
          <p14:tracePt t="101549" x="5105400" y="4845050"/>
          <p14:tracePt t="101566" x="5111750" y="4845050"/>
          <p14:tracePt t="101601" x="5118100" y="4845050"/>
          <p14:tracePt t="101602" x="5124450" y="4845050"/>
          <p14:tracePt t="101616" x="5130800" y="4845050"/>
          <p14:tracePt t="102425" x="5149850" y="4832350"/>
          <p14:tracePt t="102433" x="5232400" y="4832350"/>
          <p14:tracePt t="102450" x="5295900" y="4832350"/>
          <p14:tracePt t="102451" x="5486400" y="4838700"/>
          <p14:tracePt t="102484" x="5765800" y="4902200"/>
          <p14:tracePt t="102484" x="6146800" y="4984750"/>
          <p14:tracePt t="102499" x="6235700" y="5003800"/>
          <p14:tracePt t="102516" x="6489700" y="5035550"/>
          <p14:tracePt t="102533" x="6629400" y="5048250"/>
          <p14:tracePt t="102550" x="6724650" y="5048250"/>
          <p14:tracePt t="102566" x="6775450" y="5048250"/>
          <p14:tracePt t="102583" x="6800850" y="5048250"/>
          <p14:tracePt t="102599" x="6813550" y="5041900"/>
          <p14:tracePt t="102616" x="6826250" y="5029200"/>
          <p14:tracePt t="102633" x="6838950" y="5029200"/>
          <p14:tracePt t="102650" x="6851650" y="5022850"/>
          <p14:tracePt t="102666" x="6864350" y="5016500"/>
          <p14:tracePt t="102683" x="6877050" y="5016500"/>
          <p14:tracePt t="102699" x="6883400" y="5016500"/>
          <p14:tracePt t="102716" x="6889750" y="5016500"/>
          <p14:tracePt t="102733" x="6902450" y="5010150"/>
          <p14:tracePt t="102777" x="6908800" y="5010150"/>
          <p14:tracePt t="102889" x="6915150" y="5010150"/>
          <p14:tracePt t="102897" x="6915150" y="5003800"/>
          <p14:tracePt t="102905" x="6915150" y="4984750"/>
          <p14:tracePt t="102916" x="6915150" y="4972050"/>
          <p14:tracePt t="102933" x="6915150" y="4940300"/>
          <p14:tracePt t="102950" x="6915150" y="4914900"/>
          <p14:tracePt t="102966" x="6915150" y="4889500"/>
          <p14:tracePt t="102983" x="6915150" y="4864100"/>
          <p14:tracePt t="102999" x="6908800" y="4857750"/>
          <p14:tracePt t="102999" x="6908800" y="4851400"/>
          <p14:tracePt t="103305" x="6896100" y="4845050"/>
          <p14:tracePt t="103313" x="6889750" y="4845050"/>
          <p14:tracePt t="103321" x="6883400" y="4845050"/>
          <p14:tracePt t="103329" x="6870700" y="4845050"/>
          <p14:tracePt t="103335" x="6845300" y="4845050"/>
          <p14:tracePt t="103349" x="6826250" y="4845050"/>
          <p14:tracePt t="103366" x="6807200" y="4845050"/>
          <p14:tracePt t="103383" x="6794500" y="4845050"/>
          <p14:tracePt t="103399" x="6781800" y="4845050"/>
          <p14:tracePt t="103399" x="6775450" y="4845050"/>
          <p14:tracePt t="103417" x="6769100" y="4845050"/>
          <p14:tracePt t="103433" x="6762750" y="4845050"/>
          <p14:tracePt t="103450" x="6756400" y="4845050"/>
          <p14:tracePt t="103466" x="6750050" y="4845050"/>
          <p14:tracePt t="103483" x="6737350" y="4845050"/>
          <p14:tracePt t="103499" x="6724650" y="4845050"/>
          <p14:tracePt t="103516" x="6718300" y="4845050"/>
          <p14:tracePt t="103533" x="6699250" y="4838700"/>
          <p14:tracePt t="103549" x="6692900" y="4838700"/>
          <p14:tracePt t="103566" x="6680200" y="4838700"/>
          <p14:tracePt t="103582" x="6673850" y="4838700"/>
          <p14:tracePt t="103600" x="6667500" y="4838700"/>
          <p14:tracePt t="103616" x="6661150" y="4838700"/>
          <p14:tracePt t="104873" x="6667500" y="4838700"/>
          <p14:tracePt t="104880" x="6692900" y="4838700"/>
          <p14:tracePt t="104886" x="6718300" y="4838700"/>
          <p14:tracePt t="104900" x="6737350" y="4838700"/>
          <p14:tracePt t="104900" x="6769100" y="4838700"/>
          <p14:tracePt t="104917" x="6800850" y="4826000"/>
          <p14:tracePt t="104949" x="6819900" y="4826000"/>
          <p14:tracePt t="104950" x="6832600" y="4826000"/>
          <p14:tracePt t="104966" x="6838950" y="4826000"/>
          <p14:tracePt t="104982" x="6851650" y="4826000"/>
          <p14:tracePt t="105000" x="6870700" y="4819650"/>
          <p14:tracePt t="105016" x="6889750" y="4819650"/>
          <p14:tracePt t="105034" x="6921500" y="4819650"/>
          <p14:tracePt t="105050" x="6965950" y="4819650"/>
          <p14:tracePt t="105066" x="7016750" y="4819650"/>
          <p14:tracePt t="105082" x="7061200" y="4819650"/>
          <p14:tracePt t="105099" x="7099300" y="4819650"/>
          <p14:tracePt t="105116" x="7118350" y="4819650"/>
          <p14:tracePt t="105133" x="7137400" y="4819650"/>
          <p14:tracePt t="105149" x="7150100" y="4819650"/>
          <p14:tracePt t="105166" x="7169150" y="4819650"/>
          <p14:tracePt t="105182" x="7188200" y="4819650"/>
          <p14:tracePt t="105199" x="7194550" y="4819650"/>
          <p14:tracePt t="105657" x="7207250" y="4819650"/>
          <p14:tracePt t="105672" x="7213600" y="4819650"/>
          <p14:tracePt t="105689" x="7226300" y="4819650"/>
          <p14:tracePt t="105697" x="7245350" y="4819650"/>
          <p14:tracePt t="105705" x="7277100" y="4819650"/>
          <p14:tracePt t="105716" x="7315200" y="4819650"/>
          <p14:tracePt t="105732" x="7353300" y="4819650"/>
          <p14:tracePt t="105749" x="7391400" y="4819650"/>
          <p14:tracePt t="105766" x="7429500" y="4819650"/>
          <p14:tracePt t="105783" x="7454900" y="4826000"/>
          <p14:tracePt t="105799" x="7473950" y="4826000"/>
          <p14:tracePt t="105816" x="7505700" y="4838700"/>
          <p14:tracePt t="105833" x="7512050" y="4838700"/>
          <p14:tracePt t="105849" x="7524750" y="4838700"/>
          <p14:tracePt t="105866" x="7531100" y="4838700"/>
          <p14:tracePt t="105883" x="7543800" y="4838700"/>
          <p14:tracePt t="105921" x="7550150" y="4838700"/>
          <p14:tracePt t="105937" x="7556500" y="4838700"/>
          <p14:tracePt t="105953" x="7562850" y="4838700"/>
          <p14:tracePt t="105977" x="7569200" y="4838700"/>
          <p14:tracePt t="105985" x="7569200" y="4832350"/>
          <p14:tracePt t="106001" x="7575550" y="4832350"/>
          <p14:tracePt t="106001" x="7581900" y="4832350"/>
          <p14:tracePt t="106025" x="7588250" y="4832350"/>
          <p14:tracePt t="106057" x="7594600" y="4832350"/>
          <p14:tracePt t="106089" x="7607300" y="4826000"/>
          <p14:tracePt t="106112" x="7613650" y="4826000"/>
          <p14:tracePt t="106121" x="7626350" y="4826000"/>
          <p14:tracePt t="106137" x="7632700" y="4826000"/>
          <p14:tracePt t="106149" x="7639050" y="4826000"/>
          <p14:tracePt t="106150" x="7658100" y="4826000"/>
          <p14:tracePt t="106166" x="7683500" y="4826000"/>
          <p14:tracePt t="106183" x="7715250" y="4826000"/>
          <p14:tracePt t="106199" x="7734300" y="4826000"/>
          <p14:tracePt t="106199" x="7753350" y="4826000"/>
          <p14:tracePt t="106217" x="7785100" y="4826000"/>
          <p14:tracePt t="106233" x="7816850" y="4826000"/>
          <p14:tracePt t="106249" x="7848600" y="4826000"/>
          <p14:tracePt t="106266" x="7867650" y="4826000"/>
          <p14:tracePt t="106282" x="7886700" y="4826000"/>
          <p14:tracePt t="106299" x="7905750" y="4826000"/>
          <p14:tracePt t="106316" x="7918450" y="4826000"/>
          <p14:tracePt t="106332" x="7931150" y="4826000"/>
          <p14:tracePt t="106349" x="7943850" y="4826000"/>
          <p14:tracePt t="106366" x="7956550" y="4826000"/>
          <p14:tracePt t="106383" x="7969250" y="4826000"/>
          <p14:tracePt t="106399" x="7981950" y="4826000"/>
          <p14:tracePt t="106399" x="7988300" y="4826000"/>
          <p14:tracePt t="106417" x="8001000" y="4826000"/>
          <p14:tracePt t="106433" x="8007350" y="4826000"/>
          <p14:tracePt t="106473" x="8013700" y="4826000"/>
          <p14:tracePt t="106521" x="8020050" y="4826000"/>
          <p14:tracePt t="106809" x="8013700" y="4826000"/>
          <p14:tracePt t="106817" x="7994650" y="4826000"/>
          <p14:tracePt t="106817" x="7981950" y="4826000"/>
          <p14:tracePt t="106833" x="7969250" y="4826000"/>
          <p14:tracePt t="106849" x="7943850" y="4826000"/>
          <p14:tracePt t="106850" x="7899400" y="4819650"/>
          <p14:tracePt t="106866" x="7854950" y="4819650"/>
          <p14:tracePt t="106882" x="7823200" y="4819650"/>
          <p14:tracePt t="106899" x="7810500" y="4819650"/>
          <p14:tracePt t="106916" x="7791450" y="4813300"/>
          <p14:tracePt t="106932" x="7778750" y="4813300"/>
          <p14:tracePt t="106948" x="7766050" y="4806950"/>
          <p14:tracePt t="106966" x="7753350" y="4806950"/>
          <p14:tracePt t="106983" x="7740650" y="4806950"/>
          <p14:tracePt t="106999" x="7715250" y="4800600"/>
          <p14:tracePt t="107016" x="7677150" y="4800600"/>
          <p14:tracePt t="107033" x="7639050" y="4800600"/>
          <p14:tracePt t="107049" x="7594600" y="4800600"/>
          <p14:tracePt t="107066" x="7550150" y="4800600"/>
          <p14:tracePt t="107083" x="7512050" y="4800600"/>
          <p14:tracePt t="107100" x="7480300" y="4800600"/>
          <p14:tracePt t="107116" x="7454900" y="4794250"/>
          <p14:tracePt t="107133" x="7423150" y="4794250"/>
          <p14:tracePt t="107149" x="7404100" y="4794250"/>
          <p14:tracePt t="107166" x="7372350" y="4794250"/>
          <p14:tracePt t="107183" x="7346950" y="4794250"/>
          <p14:tracePt t="107199" x="7327900" y="4794250"/>
          <p14:tracePt t="107216" x="7308850" y="4787900"/>
          <p14:tracePt t="107234" x="7302500" y="4787900"/>
          <p14:tracePt t="107249" x="7296150" y="4787900"/>
          <p14:tracePt t="107297" x="7289800" y="4787900"/>
          <p14:tracePt t="107584" x="7296150" y="4787900"/>
          <p14:tracePt t="107608" x="7302500" y="4787900"/>
          <p14:tracePt t="110336" x="7296150" y="4787900"/>
          <p14:tracePt t="110345" x="7251700" y="4813300"/>
          <p14:tracePt t="110358" x="7169150" y="4819650"/>
          <p14:tracePt t="110360" x="7073900" y="4832350"/>
          <p14:tracePt t="110367" x="6902450" y="4857750"/>
          <p14:tracePt t="110383" x="6457950" y="4857750"/>
          <p14:tracePt t="110401" x="6172200" y="4826000"/>
          <p14:tracePt t="110417" x="5975350" y="4800600"/>
          <p14:tracePt t="110433" x="5778500" y="4775200"/>
          <p14:tracePt t="110449" x="5619750" y="4756150"/>
          <p14:tracePt t="110466" x="5505450" y="4756150"/>
          <p14:tracePt t="110482" x="5435600" y="4756150"/>
          <p14:tracePt t="110499" x="5384800" y="4756150"/>
          <p14:tracePt t="110516" x="5359400" y="4756150"/>
          <p14:tracePt t="110532" x="5346700" y="4756150"/>
          <p14:tracePt t="110566" x="5334000" y="4756150"/>
          <p14:tracePt t="110566" x="5327650" y="4756150"/>
          <p14:tracePt t="110601" x="5321300" y="4756150"/>
          <p14:tracePt t="110616" x="5314950" y="4756150"/>
          <p14:tracePt t="110617" x="5308600" y="4756150"/>
          <p14:tracePt t="110633" x="5295900" y="4756150"/>
          <p14:tracePt t="110649" x="5276850" y="4756150"/>
          <p14:tracePt t="110666" x="5257800" y="4756150"/>
          <p14:tracePt t="110682" x="5245100" y="4756150"/>
          <p14:tracePt t="110699" x="5238750" y="4762500"/>
          <p14:tracePt t="115680" x="0" y="0"/>
        </p14:tracePtLst>
        <p14:tracePtLst>
          <p14:tracePt t="140398" x="4902200" y="5130800"/>
          <p14:tracePt t="140793" x="4889500" y="5130800"/>
          <p14:tracePt t="140800" x="4870450" y="5130800"/>
          <p14:tracePt t="140808" x="4857750" y="5130800"/>
          <p14:tracePt t="140816" x="4787900" y="5130800"/>
          <p14:tracePt t="140826" x="4762500" y="5130800"/>
          <p14:tracePt t="140834" x="4743450" y="5130800"/>
          <p14:tracePt t="140904" x="4718050" y="5130800"/>
          <p14:tracePt t="140912" x="4711700" y="5130800"/>
          <p14:tracePt t="140984" x="4699000" y="5130800"/>
          <p14:tracePt t="140986" x="4692650" y="5130800"/>
          <p14:tracePt t="141008" x="4686300" y="5130800"/>
          <p14:tracePt t="141017" x="4673600" y="5130800"/>
          <p14:tracePt t="141025" x="4667250" y="5130800"/>
          <p14:tracePt t="141033" x="4660900" y="5130800"/>
          <p14:tracePt t="141049" x="4654550" y="5130800"/>
          <p14:tracePt t="141066" x="4648200" y="5130800"/>
          <p14:tracePt t="141083" x="4641850" y="5130800"/>
          <p14:tracePt t="141099" x="4635500" y="5130800"/>
          <p14:tracePt t="141116" x="4622800" y="5130800"/>
          <p14:tracePt t="141133" x="4603750" y="5130800"/>
          <p14:tracePt t="141149" x="4565650" y="5137150"/>
          <p14:tracePt t="141166" x="4552950" y="5137150"/>
          <p14:tracePt t="141182" x="4540250" y="5137150"/>
          <p14:tracePt t="141217" x="4527550" y="5137150"/>
          <p14:tracePt t="141217" x="4483100" y="5143500"/>
          <p14:tracePt t="141233" x="4425950" y="5149850"/>
          <p14:tracePt t="141249" x="4394200" y="5168900"/>
          <p14:tracePt t="141266" x="4368800" y="5168900"/>
          <p14:tracePt t="141528" x="4387850" y="5168900"/>
          <p14:tracePt t="141536" x="4394200" y="5168900"/>
          <p14:tracePt t="141544" x="4419600" y="5168900"/>
          <p14:tracePt t="141552" x="4470400" y="5168900"/>
          <p14:tracePt t="141565" x="4546600" y="5168900"/>
          <p14:tracePt t="141616" x="4552950" y="5168900"/>
          <p14:tracePt t="141624" x="4572000" y="5168900"/>
          <p14:tracePt t="141632" x="4591050" y="5168900"/>
          <p14:tracePt t="141632" x="4641850" y="5168900"/>
          <p14:tracePt t="141649" x="4673600" y="5168900"/>
          <p14:tracePt t="141665" x="4699000" y="5168900"/>
          <p14:tracePt t="141681" x="4718050" y="5168900"/>
          <p14:tracePt t="141698" x="4730750" y="5168900"/>
          <p14:tracePt t="141715" x="4743450" y="5168900"/>
          <p14:tracePt t="141752" x="4749800" y="5168900"/>
          <p14:tracePt t="141765" x="4756150" y="5168900"/>
          <p14:tracePt t="141792" x="4762500" y="5168900"/>
          <p14:tracePt t="141832" x="4768850" y="5168900"/>
          <p14:tracePt t="141848" x="4775200" y="5162550"/>
          <p14:tracePt t="141912" x="4781550" y="5162550"/>
          <p14:tracePt t="141936" x="4787900" y="5162550"/>
          <p14:tracePt t="141960" x="4794250" y="5162550"/>
          <p14:tracePt t="141976" x="4800600" y="5162550"/>
          <p14:tracePt t="141992" x="4806950" y="5162550"/>
          <p14:tracePt t="142160" x="4787900" y="5162550"/>
          <p14:tracePt t="142168" x="4775200" y="5162550"/>
          <p14:tracePt t="142176" x="4762500" y="5162550"/>
          <p14:tracePt t="142182" x="4718050" y="5162550"/>
          <p14:tracePt t="142198" x="4648200" y="5162550"/>
          <p14:tracePt t="142215" x="4572000" y="5162550"/>
          <p14:tracePt t="142231" x="4483100" y="5162550"/>
          <p14:tracePt t="142248" x="4445000" y="5162550"/>
          <p14:tracePt t="142296" x="4438650" y="5162550"/>
          <p14:tracePt t="142528" x="4438650" y="5149850"/>
          <p14:tracePt t="142542" x="4438650" y="5105400"/>
          <p14:tracePt t="142543" x="4438650" y="5048250"/>
          <p14:tracePt t="142550" x="4438650" y="4908550"/>
          <p14:tracePt t="142566" x="4438650" y="4756150"/>
          <p14:tracePt t="142583" x="4457700" y="4622800"/>
          <p14:tracePt t="142600" x="4457700" y="4432300"/>
          <p14:tracePt t="142617" x="4457700" y="4184650"/>
          <p14:tracePt t="142633" x="4457700" y="3994150"/>
          <p14:tracePt t="142650" x="4457700" y="3848100"/>
          <p14:tracePt t="142665" x="4457700" y="3714750"/>
          <p14:tracePt t="142682" x="4457700" y="3587750"/>
          <p14:tracePt t="142698" x="4457700" y="3467100"/>
          <p14:tracePt t="142715" x="4457700" y="3352800"/>
          <p14:tracePt t="142731" x="4457700" y="3263900"/>
          <p14:tracePt t="142748" x="4457700" y="3206750"/>
          <p14:tracePt t="142765" x="4457700" y="3168650"/>
          <p14:tracePt t="142781" x="4457700" y="3136900"/>
          <p14:tracePt t="142798" x="4457700" y="3105150"/>
          <p14:tracePt t="142815" x="4457700" y="3035300"/>
          <p14:tracePt t="142832" x="4457700" y="3003550"/>
          <p14:tracePt t="142850" x="4457700" y="2984500"/>
          <p14:tracePt t="142866" x="4457700" y="2978150"/>
          <p14:tracePt t="142952" x="4457700" y="2990850"/>
          <p14:tracePt t="142960" x="4457700" y="3073400"/>
          <p14:tracePt t="142968" x="4445000" y="3206750"/>
          <p14:tracePt t="142982" x="4445000" y="3384550"/>
          <p14:tracePt t="142982" x="4445000" y="3721100"/>
          <p14:tracePt t="142999" x="4495800" y="4305300"/>
          <p14:tracePt t="143017" x="4546600" y="4711700"/>
          <p14:tracePt t="143033" x="4629150" y="5073650"/>
          <p14:tracePt t="143049" x="4686300" y="5302250"/>
          <p14:tracePt t="143066" x="4743450" y="5473700"/>
          <p14:tracePt t="143082" x="4768850" y="5588000"/>
          <p14:tracePt t="143099" x="4794250" y="5670550"/>
          <p14:tracePt t="143115" x="4806950" y="5708650"/>
          <p14:tracePt t="143131" x="4813300" y="5727700"/>
          <p14:tracePt t="143148" x="4819650" y="5734050"/>
          <p14:tracePt t="143165" x="4819650" y="5740400"/>
          <p14:tracePt t="143181" x="4819650" y="5746750"/>
          <p14:tracePt t="143198" x="4826000" y="5759450"/>
          <p14:tracePt t="143215" x="4832350" y="5778500"/>
          <p14:tracePt t="143232" x="4838700" y="5791200"/>
          <p14:tracePt t="143248" x="4845050" y="5803900"/>
          <p14:tracePt t="143266" x="4845050" y="5810250"/>
          <p14:tracePt t="143283" x="4851400" y="5810250"/>
          <p14:tracePt t="143320" x="4851400" y="5816600"/>
          <p14:tracePt t="143336" x="4864100" y="5816600"/>
          <p14:tracePt t="143352" x="4876800" y="5816600"/>
          <p14:tracePt t="143360" x="4889500" y="5816600"/>
          <p14:tracePt t="143384" x="4895850" y="5765800"/>
          <p14:tracePt t="143392" x="4895850" y="5695950"/>
          <p14:tracePt t="143400" x="4895850" y="5556250"/>
          <p14:tracePt t="143415" x="4876800" y="5461000"/>
          <p14:tracePt t="143431" x="4857750" y="5397500"/>
          <p14:tracePt t="143448" x="4832350" y="5353050"/>
          <p14:tracePt t="143465" x="4819650" y="5334000"/>
          <p14:tracePt t="143481" x="4800600" y="5314950"/>
          <p14:tracePt t="143501" x="4794250" y="5302250"/>
          <p14:tracePt t="143516" x="4787900" y="5302250"/>
          <p14:tracePt t="143600" x="4775200" y="5302250"/>
          <p14:tracePt t="143608" x="4768850" y="5302250"/>
          <p14:tracePt t="143616" x="4756150" y="5302250"/>
          <p14:tracePt t="143616" x="4730750" y="5302250"/>
          <p14:tracePt t="143632" x="4711700" y="5302250"/>
          <p14:tracePt t="143648" x="4686300" y="5302250"/>
          <p14:tracePt t="143648" x="4591050" y="5302250"/>
          <p14:tracePt t="143665" x="4508500" y="5302250"/>
          <p14:tracePt t="143681" x="4413250" y="5302250"/>
          <p14:tracePt t="143698" x="4356100" y="5302250"/>
          <p14:tracePt t="143715" x="4279900" y="5295900"/>
          <p14:tracePt t="143731" x="4254500" y="5289550"/>
          <p14:tracePt t="143749" x="4241800" y="5289550"/>
          <p14:tracePt t="143766" x="4241800" y="5283200"/>
          <p14:tracePt t="143864" x="4254500" y="5283200"/>
          <p14:tracePt t="143872" x="4260850" y="5283200"/>
          <p14:tracePt t="143881" x="4292600" y="5276850"/>
          <p14:tracePt t="143888" x="4337050" y="5270500"/>
          <p14:tracePt t="143898" x="4419600" y="5245100"/>
          <p14:tracePt t="143915" x="4546600" y="5232400"/>
          <p14:tracePt t="143931" x="4622800" y="5219700"/>
          <p14:tracePt t="143948" x="4660900" y="5219700"/>
          <p14:tracePt t="143965" x="4673600" y="5213350"/>
          <p14:tracePt t="144088" x="4648200" y="5213350"/>
          <p14:tracePt t="144096" x="4603750" y="5213350"/>
          <p14:tracePt t="144104" x="4552950" y="5213350"/>
          <p14:tracePt t="144116" x="4483100" y="5213350"/>
          <p14:tracePt t="144120" x="4349750" y="5213350"/>
          <p14:tracePt t="144132" x="4248150" y="5213350"/>
          <p14:tracePt t="144149" x="4184650" y="5213350"/>
          <p14:tracePt t="144166" x="4159250" y="5213350"/>
          <p14:tracePt t="144183" x="4146550" y="5213350"/>
          <p14:tracePt t="144304" x="4152900" y="5213350"/>
          <p14:tracePt t="144312" x="4171950" y="5213350"/>
          <p14:tracePt t="144320" x="4203700" y="5207000"/>
          <p14:tracePt t="144332" x="4235450" y="5200650"/>
          <p14:tracePt t="144332" x="4318000" y="5200650"/>
          <p14:tracePt t="144348" x="4425950" y="5187950"/>
          <p14:tracePt t="144365" x="4508500" y="5187950"/>
          <p14:tracePt t="144381" x="4591050" y="5187950"/>
          <p14:tracePt t="144398" x="4635500" y="5187950"/>
          <p14:tracePt t="144415" x="4660900" y="5187950"/>
          <p14:tracePt t="144431" x="4673600" y="5187950"/>
          <p14:tracePt t="145112" x="4679950" y="5187950"/>
          <p14:tracePt t="145117" x="4762500" y="5187950"/>
          <p14:tracePt t="145133" x="4895850" y="5175250"/>
          <p14:tracePt t="145134" x="5346700" y="5149850"/>
          <p14:tracePt t="145150" x="5486400" y="5149850"/>
          <p14:tracePt t="145181" x="5981700" y="5105400"/>
          <p14:tracePt t="145181" x="6559550" y="5105400"/>
          <p14:tracePt t="145198" x="7162800" y="5105400"/>
          <p14:tracePt t="145215" x="7569200" y="5105400"/>
          <p14:tracePt t="145231" x="7912100" y="5105400"/>
          <p14:tracePt t="145248" x="8007350" y="5105400"/>
          <p14:tracePt t="145265" x="8051800" y="5105400"/>
          <p14:tracePt t="145282" x="8058150" y="5099050"/>
          <p14:tracePt t="145328" x="8070850" y="5099050"/>
          <p14:tracePt t="145344" x="8077200" y="5099050"/>
          <p14:tracePt t="145348" x="8083550" y="5099050"/>
          <p14:tracePt t="145366" x="8089900" y="5099050"/>
          <p14:tracePt t="145366" x="8102600" y="5099050"/>
          <p14:tracePt t="145383" x="8108950" y="5099050"/>
          <p14:tracePt t="145600" x="8102600" y="5099050"/>
          <p14:tracePt t="145608" x="8045450" y="5105400"/>
          <p14:tracePt t="145617" x="7956550" y="5130800"/>
          <p14:tracePt t="145617" x="7708900" y="5162550"/>
          <p14:tracePt t="145632" x="7346950" y="5181600"/>
          <p14:tracePt t="145649" x="6965950" y="5213350"/>
          <p14:tracePt t="145665" x="6534150" y="5245100"/>
          <p14:tracePt t="145682" x="6127750" y="5289550"/>
          <p14:tracePt t="145698" x="5759450" y="5289550"/>
          <p14:tracePt t="145715" x="5518150" y="5289550"/>
          <p14:tracePt t="145731" x="5391150" y="5289550"/>
          <p14:tracePt t="145748" x="5295900" y="5289550"/>
          <p14:tracePt t="145765" x="5283200" y="5289550"/>
          <p14:tracePt t="145808" x="5270500" y="5289550"/>
          <p14:tracePt t="145816" x="5245100" y="5289550"/>
          <p14:tracePt t="145817" x="5194300" y="5289550"/>
          <p14:tracePt t="145832" x="5137150" y="5289550"/>
          <p14:tracePt t="145849" x="5118100" y="5289550"/>
          <p14:tracePt t="145904" x="5105400" y="5289550"/>
          <p14:tracePt t="145912" x="5086350" y="5289550"/>
          <p14:tracePt t="145920" x="5060950" y="5289550"/>
          <p14:tracePt t="145928" x="5035550" y="5289550"/>
          <p14:tracePt t="145936" x="4997450" y="5289550"/>
          <p14:tracePt t="145949" x="4946650" y="5283200"/>
          <p14:tracePt t="145966" x="4908550" y="5276850"/>
          <p14:tracePt t="145983" x="4889500" y="5276850"/>
          <p14:tracePt t="145999" x="4883150" y="5276850"/>
          <p14:tracePt t="146015" x="4870450" y="5270500"/>
          <p14:tracePt t="146056" x="4864100" y="5264150"/>
          <p14:tracePt t="146064" x="4851400" y="5264150"/>
          <p14:tracePt t="146082" x="4838700" y="5257800"/>
          <p14:tracePt t="146082" x="4806950" y="5251450"/>
          <p14:tracePt t="146099" x="4787900" y="5245100"/>
          <p14:tracePt t="146116" x="4762500" y="5238750"/>
          <p14:tracePt t="146132" x="4730750" y="5232400"/>
          <p14:tracePt t="146148" x="4711700" y="5226050"/>
          <p14:tracePt t="146165" x="4686300" y="5226050"/>
          <p14:tracePt t="146181" x="4673600" y="5226050"/>
          <p14:tracePt t="146198" x="4654550" y="5219700"/>
          <p14:tracePt t="146215" x="4635500" y="5219700"/>
          <p14:tracePt t="146231" x="4591050" y="5213350"/>
          <p14:tracePt t="146248" x="4559300" y="5213350"/>
          <p14:tracePt t="146265" x="4527550" y="5200650"/>
          <p14:tracePt t="146282" x="4495800" y="5200650"/>
          <p14:tracePt t="146298" x="4470400" y="5194300"/>
          <p14:tracePt t="146316" x="4438650" y="5194300"/>
          <p14:tracePt t="146332" x="4413250" y="5187950"/>
          <p14:tracePt t="146349" x="4387850" y="5181600"/>
          <p14:tracePt t="146366" x="4362450" y="5181600"/>
          <p14:tracePt t="146383" x="4349750" y="5181600"/>
          <p14:tracePt t="146399" x="4343400" y="5181600"/>
          <p14:tracePt t="146736" x="4356100" y="5181600"/>
          <p14:tracePt t="146744" x="4368800" y="5181600"/>
          <p14:tracePt t="146752" x="4394200" y="5181600"/>
          <p14:tracePt t="146760" x="4413250" y="5181600"/>
          <p14:tracePt t="146767" x="4451350" y="5181600"/>
          <p14:tracePt t="146782" x="4476750" y="5181600"/>
          <p14:tracePt t="146799" x="4502150" y="5181600"/>
          <p14:tracePt t="146817" x="4508500" y="5181600"/>
          <p14:tracePt t="146968" x="4502150" y="5181600"/>
          <p14:tracePt t="146975" x="4476750" y="5181600"/>
          <p14:tracePt t="146984" x="4457700" y="5181600"/>
          <p14:tracePt t="146992" x="4432300" y="5181600"/>
          <p14:tracePt t="146999" x="4356100" y="5181600"/>
          <p14:tracePt t="147016" x="4197350" y="5162550"/>
          <p14:tracePt t="147033" x="4095750" y="5149850"/>
          <p14:tracePt t="147049" x="4025900" y="5137150"/>
          <p14:tracePt t="147066" x="3968750" y="5130800"/>
          <p14:tracePt t="147083" x="3937000" y="5124450"/>
          <p14:tracePt t="147099" x="3905250" y="5124450"/>
          <p14:tracePt t="147116" x="3879850" y="5118100"/>
          <p14:tracePt t="147133" x="3860800" y="5118100"/>
          <p14:tracePt t="147149" x="3841750" y="5111750"/>
          <p14:tracePt t="147166" x="3829050" y="5111750"/>
          <p14:tracePt t="147182" x="3822700" y="5111750"/>
          <p14:tracePt t="147199" x="3810000" y="5111750"/>
          <p14:tracePt t="147216" x="3803650" y="5111750"/>
          <p14:tracePt t="147264" x="3797300" y="5111750"/>
          <p14:tracePt t="147280" x="3790950" y="5111750"/>
          <p14:tracePt t="147952" x="3784600" y="5111750"/>
          <p14:tracePt t="147960" x="3752850" y="5092700"/>
          <p14:tracePt t="147968" x="3695700" y="5086350"/>
          <p14:tracePt t="147976" x="3663950" y="5080000"/>
          <p14:tracePt t="147984" x="3505200" y="5041900"/>
          <p14:tracePt t="148000" x="3441700" y="5022850"/>
          <p14:tracePt t="148016" x="3403600" y="5016500"/>
          <p14:tracePt t="148032" x="3384550" y="5010150"/>
          <p14:tracePt t="148049" x="3371850" y="5010150"/>
          <p14:tracePt t="148096" x="3365500" y="5003800"/>
          <p14:tracePt t="148104" x="3359150" y="5003800"/>
          <p14:tracePt t="148144" x="3352800" y="4997450"/>
          <p14:tracePt t="148208" x="3352800" y="4984750"/>
          <p14:tracePt t="148216" x="3352800" y="4965700"/>
          <p14:tracePt t="148232" x="3352800" y="4953000"/>
          <p14:tracePt t="148233" x="3352800" y="4914900"/>
          <p14:tracePt t="148249" x="3352800" y="4876800"/>
          <p14:tracePt t="148266" x="3352800" y="4851400"/>
          <p14:tracePt t="148282" x="3352800" y="4845050"/>
          <p14:tracePt t="148299" x="3352800" y="4838700"/>
          <p14:tracePt t="148536" x="3352800" y="4876800"/>
          <p14:tracePt t="148544" x="3352800" y="4940300"/>
          <p14:tracePt t="148549" x="3352800" y="5099050"/>
          <p14:tracePt t="148582" x="3352800" y="5346700"/>
          <p14:tracePt t="148582" x="3352800" y="5492750"/>
          <p14:tracePt t="148584" x="3352800" y="5600700"/>
          <p14:tracePt t="148599" x="3352800" y="6026150"/>
          <p14:tracePt t="148617" x="3352800" y="6254750"/>
          <p14:tracePt t="148632" x="3352800" y="6419850"/>
          <p14:tracePt t="148649" x="3352800" y="6559550"/>
          <p14:tracePt t="148665" x="3352800" y="6667500"/>
          <p14:tracePt t="148682" x="3340100" y="6731000"/>
          <p14:tracePt t="148699" x="3333750" y="6762750"/>
          <p14:tracePt t="148716" x="3321050" y="6781800"/>
          <p14:tracePt t="148847" x="3321050" y="6788150"/>
          <p14:tracePt t="148858" x="3314700" y="6781800"/>
          <p14:tracePt t="148858" x="3308350" y="6724650"/>
          <p14:tracePt t="148866" x="3289300" y="6565900"/>
          <p14:tracePt t="148882" x="3282950" y="6280150"/>
          <p14:tracePt t="148899" x="3282950" y="6057900"/>
          <p14:tracePt t="148916" x="3282950" y="5835650"/>
          <p14:tracePt t="148932" x="3282950" y="5619750"/>
          <p14:tracePt t="148949" x="3295650" y="5461000"/>
          <p14:tracePt t="148965" x="3314700" y="5346700"/>
          <p14:tracePt t="148982" x="3321050" y="5264150"/>
          <p14:tracePt t="148999" x="3321050" y="5213350"/>
          <p14:tracePt t="149016" x="3321050" y="5200650"/>
          <p14:tracePt t="149032" x="3321050" y="5194300"/>
          <p14:tracePt t="149264" x="3321050" y="5187950"/>
          <p14:tracePt t="149272" x="3321050" y="5181600"/>
          <p14:tracePt t="149284" x="3327400" y="5168900"/>
          <p14:tracePt t="149284" x="3333750" y="5143500"/>
          <p14:tracePt t="149299" x="3333750" y="5118100"/>
          <p14:tracePt t="149316" x="3340100" y="5092700"/>
          <p14:tracePt t="149332" x="3340100" y="5060950"/>
          <p14:tracePt t="149349" x="3346450" y="5029200"/>
          <p14:tracePt t="149365" x="3352800" y="4997450"/>
          <p14:tracePt t="149383" x="3359150" y="4965700"/>
          <p14:tracePt t="149399" x="3359150" y="4940300"/>
          <p14:tracePt t="149417" x="3359150" y="4927600"/>
          <p14:tracePt t="149432" x="3359150" y="4921250"/>
          <p14:tracePt t="150144" x="3371850" y="4921250"/>
          <p14:tracePt t="150152" x="3384550" y="4914900"/>
          <p14:tracePt t="150160" x="3397250" y="4914900"/>
          <p14:tracePt t="150166" x="3403600" y="4914900"/>
          <p14:tracePt t="150280" x="3409950" y="4914900"/>
          <p14:tracePt t="150288" x="3409950" y="4933950"/>
          <p14:tracePt t="150296" x="3409950" y="4972050"/>
          <p14:tracePt t="150299" x="3409950" y="5022850"/>
          <p14:tracePt t="150315" x="3390900" y="5105400"/>
          <p14:tracePt t="150332" x="3378200" y="5194300"/>
          <p14:tracePt t="150349" x="3365500" y="5308600"/>
          <p14:tracePt t="150366" x="3346450" y="5422900"/>
          <p14:tracePt t="150382" x="3333750" y="5537200"/>
          <p14:tracePt t="150399" x="3295650" y="5657850"/>
          <p14:tracePt t="150415" x="3251200" y="5803900"/>
          <p14:tracePt t="150432" x="3238500" y="5861050"/>
          <p14:tracePt t="150450" x="3225800" y="5892800"/>
          <p14:tracePt t="150467" x="3225800" y="5911850"/>
          <p14:tracePt t="150483" x="3219450" y="5918200"/>
          <p14:tracePt t="150500" x="3219450" y="5924550"/>
          <p14:tracePt t="150601" x="3225800" y="5924550"/>
          <p14:tracePt t="150609" x="3251200" y="5905500"/>
          <p14:tracePt t="150617" x="3289300" y="5816600"/>
          <p14:tracePt t="150626" x="3302000" y="5727700"/>
          <p14:tracePt t="150633" x="3314700" y="5511800"/>
          <p14:tracePt t="150650" x="3302000" y="5092700"/>
          <p14:tracePt t="150667" x="3251200" y="4552950"/>
          <p14:tracePt t="150683" x="3206750" y="4000500"/>
          <p14:tracePt t="150700" x="3168650" y="3460750"/>
          <p14:tracePt t="150716" x="3168650" y="3124200"/>
          <p14:tracePt t="150733" x="3168650" y="2984500"/>
          <p14:tracePt t="150750" x="3168650" y="2895600"/>
          <p14:tracePt t="150767" x="3187700" y="2863850"/>
          <p14:tracePt t="150783" x="3187700" y="2857500"/>
          <p14:tracePt t="150783" x="3187700" y="2851150"/>
          <p14:tracePt t="150873" x="3187700" y="2857500"/>
          <p14:tracePt t="150881" x="3187700" y="2908300"/>
          <p14:tracePt t="150889" x="3187700" y="3054350"/>
          <p14:tracePt t="150900" x="3187700" y="3232150"/>
          <p14:tracePt t="150916" x="3187700" y="3435350"/>
          <p14:tracePt t="150933" x="3187700" y="3651250"/>
          <p14:tracePt t="150950" x="3213100" y="3892550"/>
          <p14:tracePt t="150967" x="3238500" y="4076700"/>
          <p14:tracePt t="150983" x="3270250" y="4260850"/>
          <p14:tracePt t="151000" x="3295650" y="4489450"/>
          <p14:tracePt t="151017" x="3321050" y="4616450"/>
          <p14:tracePt t="151034" x="3340100" y="4686300"/>
          <p14:tracePt t="151050" x="3346450" y="4730750"/>
          <p14:tracePt t="151067" x="3352800" y="4756150"/>
          <p14:tracePt t="151083" x="3352800" y="4762500"/>
          <p14:tracePt t="151152" x="3352800" y="4768850"/>
          <p14:tracePt t="151201" x="3359150" y="4768850"/>
          <p14:tracePt t="151209" x="3365500" y="4768850"/>
          <p14:tracePt t="151217" x="3429000" y="4756150"/>
          <p14:tracePt t="151233" x="3467100" y="4749800"/>
          <p14:tracePt t="151234" x="3562350" y="4730750"/>
          <p14:tracePt t="151250" x="3702050" y="4724400"/>
          <p14:tracePt t="151266" x="3898900" y="4724400"/>
          <p14:tracePt t="151283" x="4171950" y="4730750"/>
          <p14:tracePt t="151300" x="4394200" y="4762500"/>
          <p14:tracePt t="151316" x="4559300" y="4781550"/>
          <p14:tracePt t="151333" x="4692650" y="4800600"/>
          <p14:tracePt t="151350" x="4806950" y="4826000"/>
          <p14:tracePt t="151367" x="4889500" y="4838700"/>
          <p14:tracePt t="151383" x="4902200" y="4838700"/>
          <p14:tracePt t="151425" x="4914900" y="4838700"/>
          <p14:tracePt t="151433" x="4914900" y="4845050"/>
          <p14:tracePt t="151434" x="4933950" y="4851400"/>
          <p14:tracePt t="151466" x="4946650" y="4857750"/>
          <p14:tracePt t="151467" x="4972050" y="4870450"/>
          <p14:tracePt t="151483" x="5003800" y="4883150"/>
          <p14:tracePt t="151500" x="5029200" y="4895850"/>
          <p14:tracePt t="151516" x="5067300" y="4902200"/>
          <p14:tracePt t="151533" x="5099050" y="4908550"/>
          <p14:tracePt t="151550" x="5130800" y="4914900"/>
          <p14:tracePt t="151567" x="5143500" y="4914900"/>
          <p14:tracePt t="151583" x="5149850" y="4914900"/>
          <p14:tracePt t="151633" x="5149850" y="4902200"/>
          <p14:tracePt t="151640" x="5149850" y="4895850"/>
          <p14:tracePt t="151648" x="5111750" y="4857750"/>
          <p14:tracePt t="151666" x="5092700" y="4845050"/>
          <p14:tracePt t="151667" x="5016500" y="4813300"/>
          <p14:tracePt t="151683" x="4908550" y="4787900"/>
          <p14:tracePt t="151700" x="4781550" y="4768850"/>
          <p14:tracePt t="151716" x="4654550" y="4768850"/>
          <p14:tracePt t="151733" x="4533900" y="4768850"/>
          <p14:tracePt t="151750" x="4425950" y="4775200"/>
          <p14:tracePt t="151766" x="4343400" y="4787900"/>
          <p14:tracePt t="151783" x="4279900" y="4800600"/>
          <p14:tracePt t="151800" x="4216400" y="4819650"/>
          <p14:tracePt t="151817" x="4152900" y="4845050"/>
          <p14:tracePt t="151833" x="4102100" y="4870450"/>
          <p14:tracePt t="151850" x="4070350" y="4902200"/>
          <p14:tracePt t="151866" x="4044950" y="4927600"/>
          <p14:tracePt t="151883" x="4038600" y="4959350"/>
          <p14:tracePt t="151900" x="4025900" y="4991100"/>
          <p14:tracePt t="151917" x="4025900" y="5010150"/>
          <p14:tracePt t="151933" x="4025900" y="5029200"/>
          <p14:tracePt t="151950" x="4025900" y="5054600"/>
          <p14:tracePt t="151966" x="4038600" y="5092700"/>
          <p14:tracePt t="151983" x="4070350" y="5137150"/>
          <p14:tracePt t="152000" x="4133850" y="5200650"/>
          <p14:tracePt t="152017" x="4216400" y="5245100"/>
          <p14:tracePt t="152033" x="4235450" y="5251450"/>
          <p14:tracePt t="152050" x="4343400" y="5283200"/>
          <p14:tracePt t="152066" x="4476750" y="5321300"/>
          <p14:tracePt t="152083" x="4495800" y="5321300"/>
          <p14:tracePt t="152129" x="4514850" y="5314950"/>
          <p14:tracePt t="152137" x="4546600" y="5295900"/>
          <p14:tracePt t="152145" x="4559300" y="5289550"/>
          <p14:tracePt t="152150" x="4616450" y="5257800"/>
          <p14:tracePt t="152166" x="4641850" y="5232400"/>
          <p14:tracePt t="152183" x="4673600" y="5168900"/>
          <p14:tracePt t="152199" x="4705350" y="5124450"/>
          <p14:tracePt t="152216" x="4730750" y="5080000"/>
          <p14:tracePt t="152233" x="4737100" y="5054600"/>
          <p14:tracePt t="152250" x="4743450" y="5022850"/>
          <p14:tracePt t="152266" x="4743450" y="4997450"/>
          <p14:tracePt t="152283" x="4730750" y="4959350"/>
          <p14:tracePt t="152300" x="4705350" y="4921250"/>
          <p14:tracePt t="152317" x="4654550" y="4870450"/>
          <p14:tracePt t="152333" x="4591050" y="4813300"/>
          <p14:tracePt t="152350" x="4489450" y="4756150"/>
          <p14:tracePt t="152366" x="4375150" y="4711700"/>
          <p14:tracePt t="152383" x="4254500" y="4673600"/>
          <p14:tracePt t="152400" x="4089400" y="4635500"/>
          <p14:tracePt t="152417" x="3987800" y="4629150"/>
          <p14:tracePt t="152433" x="3898900" y="4629150"/>
          <p14:tracePt t="152450" x="3822700" y="4635500"/>
          <p14:tracePt t="152466" x="3771900" y="4660900"/>
          <p14:tracePt t="152483" x="3733800" y="4686300"/>
          <p14:tracePt t="152499" x="3676650" y="4718050"/>
          <p14:tracePt t="152516" x="3638550" y="4743450"/>
          <p14:tracePt t="152533" x="3613150" y="4775200"/>
          <p14:tracePt t="152550" x="3587750" y="4806950"/>
          <p14:tracePt t="152566" x="3562350" y="4857750"/>
          <p14:tracePt t="152584" x="3543300" y="4908550"/>
          <p14:tracePt t="152600" x="3536950" y="4978400"/>
          <p14:tracePt t="152617" x="3536950" y="5022850"/>
          <p14:tracePt t="152633" x="3536950" y="5060950"/>
          <p14:tracePt t="152650" x="3549650" y="5105400"/>
          <p14:tracePt t="152666" x="3568700" y="5143500"/>
          <p14:tracePt t="152683" x="3594100" y="5168900"/>
          <p14:tracePt t="152700" x="3625850" y="5194300"/>
          <p14:tracePt t="152717" x="3657600" y="5207000"/>
          <p14:tracePt t="152733" x="3714750" y="5219700"/>
          <p14:tracePt t="152750" x="3759200" y="5219700"/>
          <p14:tracePt t="152766" x="3905250" y="5226050"/>
          <p14:tracePt t="152783" x="3981450" y="5232400"/>
          <p14:tracePt t="152800" x="4064000" y="5232400"/>
          <p14:tracePt t="152817" x="4178300" y="5232400"/>
          <p14:tracePt t="152833" x="4273550" y="5232400"/>
          <p14:tracePt t="152850" x="4337050" y="5232400"/>
          <p14:tracePt t="152866" x="4381500" y="5207000"/>
          <p14:tracePt t="152883" x="4419600" y="5181600"/>
          <p14:tracePt t="152900" x="4451350" y="5156200"/>
          <p14:tracePt t="152916" x="4464050" y="5143500"/>
          <p14:tracePt t="152933" x="4470400" y="5137150"/>
          <p14:tracePt t="152984" x="4476750" y="5130800"/>
          <p14:tracePt t="153761" x="4464050" y="5130800"/>
          <p14:tracePt t="153769" x="4445000" y="5130800"/>
          <p14:tracePt t="153769" x="4413250" y="5130800"/>
          <p14:tracePt t="153783" x="4241800" y="5156200"/>
          <p14:tracePt t="153801" x="4178300" y="5162550"/>
          <p14:tracePt t="153817" x="4044950" y="5200650"/>
          <p14:tracePt t="153834" x="3854450" y="5251450"/>
          <p14:tracePt t="153850" x="3657600" y="5308600"/>
          <p14:tracePt t="153867" x="3511550" y="5353050"/>
          <p14:tracePt t="153883" x="3390900" y="5397500"/>
          <p14:tracePt t="153900" x="3257550" y="5429250"/>
          <p14:tracePt t="153916" x="3130550" y="5467350"/>
          <p14:tracePt t="153933" x="3035300" y="5499100"/>
          <p14:tracePt t="153950" x="2940050" y="5524500"/>
          <p14:tracePt t="153966" x="2844800" y="5543550"/>
          <p14:tracePt t="153983" x="2825750" y="5549900"/>
          <p14:tracePt t="154016" x="2813050" y="5549900"/>
          <p14:tracePt t="154017" x="2743200" y="5562600"/>
          <p14:tracePt t="154033" x="2654300" y="5575300"/>
          <p14:tracePt t="154050" x="2578100" y="5581650"/>
          <p14:tracePt t="154067" x="2501900" y="5594350"/>
          <p14:tracePt t="154083" x="2444750" y="5600700"/>
          <p14:tracePt t="154100" x="2381250" y="5600700"/>
          <p14:tracePt t="154116" x="2343150" y="5600700"/>
          <p14:tracePt t="154133" x="2317750" y="5600700"/>
          <p14:tracePt t="154149" x="2279650" y="5600700"/>
          <p14:tracePt t="154167" x="2247900" y="5600700"/>
          <p14:tracePt t="154183" x="2203450" y="5600700"/>
          <p14:tracePt t="154200" x="2159000" y="5600700"/>
          <p14:tracePt t="154217" x="2095500" y="5600700"/>
          <p14:tracePt t="154233" x="2063750" y="5600700"/>
          <p14:tracePt t="154249" x="2032000" y="5600700"/>
          <p14:tracePt t="154266" x="2019300" y="5600700"/>
          <p14:tracePt t="154282" x="2006600" y="5600700"/>
          <p14:tracePt t="154300" x="1993900" y="5600700"/>
          <p14:tracePt t="154316" x="1981200" y="5607050"/>
          <p14:tracePt t="154333" x="1968500" y="5607050"/>
          <p14:tracePt t="154349" x="1955800" y="5613400"/>
          <p14:tracePt t="154366" x="1949450" y="5613400"/>
          <p14:tracePt t="154383" x="1943100" y="5613400"/>
          <p14:tracePt t="154420" x="1936750" y="5613400"/>
          <p14:tracePt t="154856" x="1949450" y="5613400"/>
          <p14:tracePt t="154864" x="1974850" y="5613400"/>
          <p14:tracePt t="154872" x="2000250" y="5613400"/>
          <p14:tracePt t="154880" x="2025650" y="5613400"/>
          <p14:tracePt t="154899" x="2101850" y="5613400"/>
          <p14:tracePt t="154900" x="2203450" y="5613400"/>
          <p14:tracePt t="154916" x="2343150" y="5613400"/>
          <p14:tracePt t="154933" x="2514600" y="5613400"/>
          <p14:tracePt t="154949" x="2781300" y="5613400"/>
          <p14:tracePt t="154966" x="3035300" y="5619750"/>
          <p14:tracePt t="154983" x="3340100" y="5632450"/>
          <p14:tracePt t="155000" x="3663950" y="5632450"/>
          <p14:tracePt t="155017" x="3822700" y="5632450"/>
          <p14:tracePt t="155033" x="3860800" y="5632450"/>
          <p14:tracePt t="155050" x="3937000" y="5632450"/>
          <p14:tracePt t="155066" x="4006850" y="5632450"/>
          <p14:tracePt t="155105" x="4032250" y="5632450"/>
          <p14:tracePt t="155113" x="4057650" y="5632450"/>
          <p14:tracePt t="155117" x="4114800" y="5632450"/>
          <p14:tracePt t="155133" x="4159250" y="5632450"/>
          <p14:tracePt t="155149" x="4197350" y="5632450"/>
          <p14:tracePt t="155166" x="4229100" y="5632450"/>
          <p14:tracePt t="155166" x="4241800" y="5632450"/>
          <p14:tracePt t="155185" x="4248150" y="5632450"/>
          <p14:tracePt t="155200" x="4260850" y="5632450"/>
          <p14:tracePt t="155240" x="4267200" y="5632450"/>
          <p14:tracePt t="155265" x="4279900" y="5632450"/>
          <p14:tracePt t="155272" x="4286250" y="5632450"/>
          <p14:tracePt t="155281" x="4292600" y="5632450"/>
          <p14:tracePt t="155283" x="4298950" y="5632450"/>
          <p14:tracePt t="155300" x="4318000" y="5632450"/>
          <p14:tracePt t="155316" x="4330700" y="5632450"/>
          <p14:tracePt t="155333" x="4337050" y="5632450"/>
          <p14:tracePt t="155350" x="4343400" y="5632450"/>
          <p14:tracePt t="155366" x="4349750" y="5632450"/>
          <p14:tracePt t="155449" x="4356100" y="5632450"/>
          <p14:tracePt t="155473" x="4362450" y="5632450"/>
          <p14:tracePt t="155496" x="4368800" y="5632450"/>
          <p14:tracePt t="155512" x="4375150" y="5632450"/>
          <p14:tracePt t="155525" x="4381500" y="5632450"/>
          <p14:tracePt t="155544" x="4387850" y="5632450"/>
          <p14:tracePt t="155552" x="4394200" y="5632450"/>
          <p14:tracePt t="155553" x="4400550" y="5632450"/>
          <p14:tracePt t="155566" x="4406900" y="5626100"/>
          <p14:tracePt t="155583" x="4419600" y="5626100"/>
          <p14:tracePt t="155599" x="4438650" y="5613400"/>
          <p14:tracePt t="155617" x="4451350" y="5607050"/>
          <p14:tracePt t="156449" x="4483100" y="5607050"/>
          <p14:tracePt t="156456" x="4527550" y="5607050"/>
          <p14:tracePt t="156464" x="4622800" y="5607050"/>
          <p14:tracePt t="156470" x="4927600" y="5607050"/>
          <p14:tracePt t="156484" x="5340350" y="5613400"/>
          <p14:tracePt t="156500" x="5861050" y="5632450"/>
          <p14:tracePt t="156516" x="6330950" y="5683250"/>
          <p14:tracePt t="156533" x="6762750" y="5689600"/>
          <p14:tracePt t="156550" x="7061200" y="5689600"/>
          <p14:tracePt t="156566" x="7239000" y="5670550"/>
          <p14:tracePt t="156583" x="7391400" y="5645150"/>
          <p14:tracePt t="156599" x="7499350" y="5626100"/>
          <p14:tracePt t="156617" x="7524750" y="5619750"/>
          <p14:tracePt t="156633" x="7537450" y="5613400"/>
          <p14:tracePt t="156649" x="7550150" y="5613400"/>
          <p14:tracePt t="157080" x="7550150" y="5607050"/>
          <p14:tracePt t="157096" x="7543800" y="5607050"/>
          <p14:tracePt t="157104" x="7537450" y="5607050"/>
          <p14:tracePt t="157112" x="7531100" y="5607050"/>
          <p14:tracePt t="157128" x="7524750" y="5607050"/>
          <p14:tracePt t="157133" x="7518400" y="5607050"/>
          <p14:tracePt t="157149" x="7512050" y="5607050"/>
          <p14:tracePt t="157192" x="7505700" y="5607050"/>
          <p14:tracePt t="157216" x="7493000" y="5613400"/>
          <p14:tracePt t="158952" x="7467600" y="5613400"/>
          <p14:tracePt t="158960" x="7448550" y="5619750"/>
          <p14:tracePt t="158968" x="7435850" y="5619750"/>
          <p14:tracePt t="158976" x="7378700" y="5626100"/>
          <p14:tracePt t="158985" x="7340600" y="5632450"/>
          <p14:tracePt t="159000" x="7207250" y="5670550"/>
          <p14:tracePt t="159017" x="7080250" y="5715000"/>
          <p14:tracePt t="159033" x="6959600" y="5765800"/>
          <p14:tracePt t="159050" x="6921500" y="5784850"/>
          <p14:tracePt t="159088" x="6889750" y="5791200"/>
          <p14:tracePt t="159096" x="6870700" y="5797550"/>
          <p14:tracePt t="159104" x="6826250" y="5803900"/>
          <p14:tracePt t="159116" x="6813550" y="5803900"/>
          <p14:tracePt t="159152" x="6807200" y="5803900"/>
          <p14:tracePt t="159153" x="6775450" y="5803900"/>
          <p14:tracePt t="159166" x="6705600" y="5791200"/>
          <p14:tracePt t="159183" x="6610350" y="5759450"/>
          <p14:tracePt t="159199" x="6400800" y="5702300"/>
          <p14:tracePt t="159217" x="6242050" y="5670550"/>
          <p14:tracePt t="159234" x="6013450" y="5638800"/>
          <p14:tracePt t="159250" x="5842000" y="5638800"/>
          <p14:tracePt t="159266" x="5575300" y="5638800"/>
          <p14:tracePt t="159283" x="5289550" y="5638800"/>
          <p14:tracePt t="159300" x="5156200" y="5638800"/>
          <p14:tracePt t="159336" x="5099050" y="5638800"/>
          <p14:tracePt t="159337" x="5060950" y="5638800"/>
          <p14:tracePt t="159349" x="4978400" y="5645150"/>
          <p14:tracePt t="159366" x="4908550" y="5645150"/>
          <p14:tracePt t="159383" x="4876800" y="5645150"/>
          <p14:tracePt t="159399" x="4851400" y="5645150"/>
          <p14:tracePt t="159464" x="4845050" y="5651500"/>
          <p14:tracePt t="159560" x="4838700" y="5651500"/>
          <p14:tracePt t="159568" x="4819650" y="5651500"/>
          <p14:tracePt t="159575" x="4800600" y="5651500"/>
          <p14:tracePt t="159640" x="4781550" y="5651500"/>
          <p14:tracePt t="159648" x="4743450" y="5645150"/>
          <p14:tracePt t="159656" x="4699000" y="5638800"/>
          <p14:tracePt t="159666" x="4667250" y="5632450"/>
          <p14:tracePt t="159667" x="4584700" y="5613400"/>
          <p14:tracePt t="159683" x="4502150" y="5588000"/>
          <p14:tracePt t="159699" x="4445000" y="5575300"/>
          <p14:tracePt t="159716" x="4368800" y="5549900"/>
          <p14:tracePt t="159733" x="4298950" y="5530850"/>
          <p14:tracePt t="159749" x="4267200" y="5518150"/>
          <p14:tracePt t="159766" x="4248150" y="5518150"/>
          <p14:tracePt t="159783" x="4235450" y="5511800"/>
          <p14:tracePt t="159799" x="4222750" y="5505450"/>
          <p14:tracePt t="159856" x="4216400" y="5505450"/>
          <p14:tracePt t="160024" x="4210050" y="5505450"/>
          <p14:tracePt t="160032" x="4197350" y="5486400"/>
          <p14:tracePt t="160042" x="4171950" y="5473700"/>
          <p14:tracePt t="160050" x="4121150" y="5441950"/>
          <p14:tracePt t="160067" x="4019550" y="5403850"/>
          <p14:tracePt t="160083" x="3924300" y="5346700"/>
          <p14:tracePt t="160100" x="3841750" y="5302250"/>
          <p14:tracePt t="160116" x="3778250" y="5257800"/>
          <p14:tracePt t="160133" x="3727450" y="5219700"/>
          <p14:tracePt t="160149" x="3708400" y="5200650"/>
          <p14:tracePt t="160360" x="3695700" y="5200650"/>
          <p14:tracePt t="160384" x="3695700" y="5194300"/>
          <p14:tracePt t="160504" x="3702050" y="5194300"/>
          <p14:tracePt t="160512" x="3721100" y="5187950"/>
          <p14:tracePt t="160520" x="3740150" y="5181600"/>
          <p14:tracePt t="160520" x="3759200" y="5175250"/>
          <p14:tracePt t="160536" x="3778250" y="5168900"/>
          <p14:tracePt t="160544" x="3816350" y="5162550"/>
          <p14:tracePt t="160552" x="3860800" y="5149850"/>
          <p14:tracePt t="160566" x="3886200" y="5149850"/>
          <p14:tracePt t="160582" x="3930650" y="5130800"/>
          <p14:tracePt t="160582" x="3949700" y="5118100"/>
          <p14:tracePt t="160600" x="3981450" y="5105400"/>
          <p14:tracePt t="160616" x="3987800" y="5099050"/>
          <p14:tracePt t="160633" x="3987800" y="5086350"/>
          <p14:tracePt t="160649" x="3987800" y="5073650"/>
          <p14:tracePt t="160666" x="3987800" y="5054600"/>
          <p14:tracePt t="160704" x="3987800" y="5048250"/>
          <p14:tracePt t="160776" x="3987800" y="5054600"/>
          <p14:tracePt t="160784" x="4000500" y="5092700"/>
          <p14:tracePt t="160800" x="4019550" y="5118100"/>
          <p14:tracePt t="160801" x="4057650" y="5156200"/>
          <p14:tracePt t="160816" x="4102100" y="5187950"/>
          <p14:tracePt t="160833" x="4171950" y="5213350"/>
          <p14:tracePt t="160849" x="4241800" y="5232400"/>
          <p14:tracePt t="160866" x="4305300" y="5238750"/>
          <p14:tracePt t="160882" x="4368800" y="5238750"/>
          <p14:tracePt t="160900" x="4394200" y="5238750"/>
          <p14:tracePt t="160916" x="4406900" y="5238750"/>
          <p14:tracePt t="161040" x="4406900" y="5245100"/>
          <p14:tracePt t="161048" x="4400550" y="5251450"/>
          <p14:tracePt t="161058" x="4394200" y="5264150"/>
          <p14:tracePt t="161066" x="4387850" y="5276850"/>
          <p14:tracePt t="161083" x="4387850" y="5295900"/>
          <p14:tracePt t="161100" x="4387850" y="5314950"/>
          <p14:tracePt t="161116" x="4387850" y="5359400"/>
          <p14:tracePt t="161133" x="4387850" y="5403850"/>
          <p14:tracePt t="161149" x="4387850" y="5441950"/>
          <p14:tracePt t="161166" x="4394200" y="5467350"/>
          <p14:tracePt t="161183" x="4394200" y="5480050"/>
          <p14:tracePt t="161199" x="4400550" y="5492750"/>
          <p14:tracePt t="161424" x="4400550" y="5505450"/>
          <p14:tracePt t="161432" x="4400550" y="5518150"/>
          <p14:tracePt t="161442" x="4400550" y="5524500"/>
          <p14:tracePt t="161472" x="4400550" y="5549900"/>
          <p14:tracePt t="161480" x="4406900" y="5575300"/>
          <p14:tracePt t="161491" x="4406900" y="5594350"/>
          <p14:tracePt t="161498" x="4413250" y="5613400"/>
          <p14:tracePt t="161499" x="4413250" y="5657850"/>
          <p14:tracePt t="161515" x="4425950" y="5683250"/>
          <p14:tracePt t="161533" x="4432300" y="5702300"/>
          <p14:tracePt t="161549" x="4432300" y="5708650"/>
          <p14:tracePt t="161566" x="4438650" y="5708650"/>
          <p14:tracePt t="161600" x="4438650" y="5715000"/>
          <p14:tracePt t="162566" x="0" y="0"/>
        </p14:tracePtLst>
        <p14:tracePtLst>
          <p14:tracePt t="194791" x="6445250" y="5734050"/>
          <p14:tracePt t="194864" x="6464300" y="5734050"/>
          <p14:tracePt t="194872" x="6477000" y="5734050"/>
          <p14:tracePt t="194880" x="6502400" y="5734050"/>
          <p14:tracePt t="194888" x="6591300" y="5734050"/>
          <p14:tracePt t="194904" x="6737350" y="5702300"/>
          <p14:tracePt t="194920" x="6915150" y="5594350"/>
          <p14:tracePt t="194936" x="7004050" y="5524500"/>
          <p14:tracePt t="194952" x="7289800" y="5181600"/>
          <p14:tracePt t="194952" x="7429500" y="4965700"/>
          <p14:tracePt t="194968" x="7664450" y="4540250"/>
          <p14:tracePt t="194992" x="7772400" y="4318000"/>
          <p14:tracePt t="195000" x="7924800" y="3822700"/>
          <p14:tracePt t="195024" x="7962900" y="3613150"/>
          <p14:tracePt t="195040" x="7981950" y="3302000"/>
          <p14:tracePt t="195049" x="7981950" y="2965450"/>
          <p14:tracePt t="195072" x="7956550" y="2768600"/>
          <p14:tracePt t="195083" x="7924800" y="2527300"/>
          <p14:tracePt t="195104" x="7880350" y="2209800"/>
          <p14:tracePt t="195116" x="7842250" y="1962150"/>
          <p14:tracePt t="195136" x="7816850" y="1803400"/>
          <p14:tracePt t="195149" x="7785100" y="1657350"/>
          <p14:tracePt t="195168" x="7753350" y="1562100"/>
          <p14:tracePt t="195184" x="7727950" y="1492250"/>
          <p14:tracePt t="195184" x="7721600" y="1460500"/>
          <p14:tracePt t="195200" x="7689850" y="1422400"/>
          <p14:tracePt t="195219" x="7670800" y="1403350"/>
          <p14:tracePt t="195256" x="7664450" y="1403350"/>
          <p14:tracePt t="195256" x="7651750" y="1403350"/>
          <p14:tracePt t="195266" x="7600950" y="1403350"/>
          <p14:tracePt t="195285" x="7486650" y="1504950"/>
          <p14:tracePt t="195299" x="7289800" y="1708150"/>
          <p14:tracePt t="195316" x="7086600" y="1993900"/>
          <p14:tracePt t="195333" x="6889750" y="2355850"/>
          <p14:tracePt t="195349" x="6737350" y="2717800"/>
          <p14:tracePt t="195366" x="6604000" y="3111500"/>
          <p14:tracePt t="195383" x="6527800" y="3575050"/>
          <p14:tracePt t="195383" x="6489700" y="3848100"/>
          <p14:tracePt t="195400" x="6477000" y="4381500"/>
          <p14:tracePt t="195416" x="6515100" y="4832350"/>
          <p14:tracePt t="195433" x="6559550" y="5137150"/>
          <p14:tracePt t="195450" x="6635750" y="5391150"/>
          <p14:tracePt t="195466" x="6718300" y="5600700"/>
          <p14:tracePt t="195483" x="6788150" y="5759450"/>
          <p14:tracePt t="195499" x="6877050" y="5905500"/>
          <p14:tracePt t="195517" x="6934200" y="5994400"/>
          <p14:tracePt t="195533" x="6972300" y="6026150"/>
          <p14:tracePt t="195550" x="7067550" y="6108700"/>
          <p14:tracePt t="195566" x="7188200" y="6172200"/>
          <p14:tracePt t="195583" x="7359650" y="6216650"/>
          <p14:tracePt t="195599" x="7632700" y="6235700"/>
          <p14:tracePt t="195617" x="7791450" y="6235700"/>
          <p14:tracePt t="195633" x="7823200" y="6235700"/>
          <p14:tracePt t="195650" x="7874000" y="6216650"/>
          <p14:tracePt t="195666" x="7931150" y="6159500"/>
          <p14:tracePt t="195683" x="8128000" y="5778500"/>
          <p14:tracePt t="195699" x="8197850" y="5549900"/>
          <p14:tracePt t="195716" x="8261350" y="5105400"/>
          <p14:tracePt t="195733" x="8261350" y="4546600"/>
          <p14:tracePt t="195750" x="8223250" y="4070350"/>
          <p14:tracePt t="195766" x="8178800" y="3784600"/>
          <p14:tracePt t="195783" x="8140700" y="3517900"/>
          <p14:tracePt t="195799" x="8077200" y="3302000"/>
          <p14:tracePt t="195817" x="8045450" y="3206750"/>
          <p14:tracePt t="195833" x="8013700" y="3143250"/>
          <p14:tracePt t="195850" x="7988300" y="3111500"/>
          <p14:tracePt t="195866" x="7981950" y="3098800"/>
          <p14:tracePt t="195883" x="7975600" y="3092450"/>
          <p14:tracePt t="195899" x="7975600" y="3086100"/>
          <p14:tracePt t="196248" x="7994650" y="3086100"/>
          <p14:tracePt t="196256" x="8051800" y="3079750"/>
          <p14:tracePt t="196264" x="8077200" y="3073400"/>
          <p14:tracePt t="196272" x="8153400" y="3048000"/>
          <p14:tracePt t="196283" x="8197850" y="3009900"/>
          <p14:tracePt t="196299" x="8235950" y="2921000"/>
          <p14:tracePt t="196316" x="8235950" y="2781300"/>
          <p14:tracePt t="196332" x="8216900" y="2641600"/>
          <p14:tracePt t="196350" x="8166100" y="2527300"/>
          <p14:tracePt t="196366" x="8128000" y="2470150"/>
          <p14:tracePt t="196383" x="8102600" y="2457450"/>
          <p14:tracePt t="196400" x="7962900" y="2425700"/>
          <p14:tracePt t="196416" x="7791450" y="2406650"/>
          <p14:tracePt t="196433" x="7423150" y="2311400"/>
          <p14:tracePt t="196450" x="7073900" y="2241550"/>
          <p14:tracePt t="196466" x="6686550" y="2190750"/>
          <p14:tracePt t="196483" x="6229350" y="2190750"/>
          <p14:tracePt t="196499" x="5695950" y="2190750"/>
          <p14:tracePt t="196516" x="5257800" y="2235200"/>
          <p14:tracePt t="196532" x="4832350" y="2305050"/>
          <p14:tracePt t="196549" x="4521200" y="2362200"/>
          <p14:tracePt t="196566" x="4362450" y="2425700"/>
          <p14:tracePt t="196583" x="4260850" y="2482850"/>
          <p14:tracePt t="196599" x="4165600" y="2609850"/>
          <p14:tracePt t="196616" x="4127500" y="2730500"/>
          <p14:tracePt t="196633" x="4108450" y="2870200"/>
          <p14:tracePt t="196649" x="4108450" y="3009900"/>
          <p14:tracePt t="196666" x="4108450" y="3130550"/>
          <p14:tracePt t="196683" x="4127500" y="3219450"/>
          <p14:tracePt t="196699" x="4152900" y="3276600"/>
          <p14:tracePt t="196716" x="4178300" y="3308350"/>
          <p14:tracePt t="196732" x="4229100" y="3346450"/>
          <p14:tracePt t="196750" x="4292600" y="3365500"/>
          <p14:tracePt t="196766" x="4375150" y="3384550"/>
          <p14:tracePt t="196783" x="4502150" y="3409950"/>
          <p14:tracePt t="196799" x="4718050" y="3416300"/>
          <p14:tracePt t="196817" x="4908550" y="3365500"/>
          <p14:tracePt t="196833" x="5099050" y="3251200"/>
          <p14:tracePt t="196849" x="5270500" y="3048000"/>
          <p14:tracePt t="196866" x="5410200" y="2679700"/>
          <p14:tracePt t="196883" x="5435600" y="2298700"/>
          <p14:tracePt t="196899" x="5416550" y="1987550"/>
          <p14:tracePt t="196916" x="5372100" y="1828800"/>
          <p14:tracePt t="196932" x="5283200" y="1670050"/>
          <p14:tracePt t="196949" x="5168900" y="1549400"/>
          <p14:tracePt t="196966" x="5041900" y="1479550"/>
          <p14:tracePt t="196983" x="4889500" y="1441450"/>
          <p14:tracePt t="196999" x="4667250" y="1435100"/>
          <p14:tracePt t="197017" x="4483100" y="1498600"/>
          <p14:tracePt t="197033" x="4279900" y="1657350"/>
          <p14:tracePt t="197049" x="4038600" y="1911350"/>
          <p14:tracePt t="197066" x="3822700" y="2228850"/>
          <p14:tracePt t="197083" x="3683000" y="2527300"/>
          <p14:tracePt t="197099" x="3606800" y="2813050"/>
          <p14:tracePt t="197116" x="3556000" y="3130550"/>
          <p14:tracePt t="197133" x="3530600" y="3498850"/>
          <p14:tracePt t="197149" x="3530600" y="3924300"/>
          <p14:tracePt t="197166" x="3530600" y="4419600"/>
          <p14:tracePt t="197182" x="3505200" y="5321300"/>
          <p14:tracePt t="197201" x="3505200" y="5511800"/>
          <p14:tracePt t="197216" x="3511550" y="5715000"/>
          <p14:tracePt t="197233" x="3625850" y="6083300"/>
          <p14:tracePt t="197249" x="3829050" y="6413500"/>
          <p14:tracePt t="197267" x="4006850" y="6584950"/>
          <p14:tracePt t="197283" x="4203700" y="6724650"/>
          <p14:tracePt t="197300" x="4381500" y="6762750"/>
          <p14:tracePt t="197316" x="4521200" y="6718300"/>
          <p14:tracePt t="197333" x="4851400" y="6515100"/>
          <p14:tracePt t="197349" x="5187950" y="6083300"/>
          <p14:tracePt t="197366" x="5384800" y="5626100"/>
          <p14:tracePt t="197382" x="5568950" y="4813300"/>
          <p14:tracePt t="197400" x="5594350" y="4260850"/>
          <p14:tracePt t="197416" x="5543550" y="3581400"/>
          <p14:tracePt t="197433" x="5391150" y="2870200"/>
          <p14:tracePt t="197449" x="5213350" y="2266950"/>
          <p14:tracePt t="197466" x="5060950" y="1854200"/>
          <p14:tracePt t="197482" x="4927600" y="1536700"/>
          <p14:tracePt t="197500" x="4838700" y="1390650"/>
          <p14:tracePt t="197516" x="4787900" y="1308100"/>
          <p14:tracePt t="197532" x="4756150" y="1263650"/>
          <p14:tracePt t="197548" x="4743450" y="1250950"/>
          <p14:tracePt t="197566" x="4730750" y="1244600"/>
          <p14:tracePt t="197582" x="4730750" y="1238250"/>
          <p14:tracePt t="197624" x="4724400" y="1238250"/>
          <p14:tracePt t="197656" x="4718050" y="1238250"/>
          <p14:tracePt t="197664" x="4711700" y="1238250"/>
          <p14:tracePt t="197704" x="4705350" y="1238250"/>
          <p14:tracePt t="197736" x="4699000" y="1238250"/>
          <p14:tracePt t="197744" x="4692650" y="1244600"/>
          <p14:tracePt t="197751" x="4679950" y="1250950"/>
          <p14:tracePt t="197760" x="4673600" y="1257300"/>
          <p14:tracePt t="197766" x="4641850" y="1289050"/>
          <p14:tracePt t="197783" x="4578350" y="1352550"/>
          <p14:tracePt t="197799" x="4451350" y="1517650"/>
          <p14:tracePt t="197816" x="4311650" y="1746250"/>
          <p14:tracePt t="197833" x="4152900" y="2178050"/>
          <p14:tracePt t="197849" x="4025900" y="2654300"/>
          <p14:tracePt t="197866" x="3949700" y="3028950"/>
          <p14:tracePt t="197882" x="3937000" y="3206750"/>
          <p14:tracePt t="197899" x="3943350" y="3359150"/>
          <p14:tracePt t="197916" x="3981450" y="3435350"/>
          <p14:tracePt t="197933" x="4025900" y="3486150"/>
          <p14:tracePt t="197949" x="4064000" y="3524250"/>
          <p14:tracePt t="197966" x="4083050" y="3543300"/>
          <p14:tracePt t="197983" x="4089400" y="3549650"/>
          <p14:tracePt t="198000" x="4102100" y="3562350"/>
          <p14:tracePt t="198040" x="4108450" y="3568700"/>
          <p14:tracePt t="198048" x="4114800" y="3581400"/>
          <p14:tracePt t="198072" x="4114800" y="3587750"/>
          <p14:tracePt t="198088" x="4121150" y="3587750"/>
          <p14:tracePt t="198092" x="4121150" y="3594100"/>
          <p14:tracePt t="198099" x="4127500" y="3600450"/>
          <p14:tracePt t="198116" x="4140200" y="3600450"/>
          <p14:tracePt t="198132" x="4152900" y="3600450"/>
          <p14:tracePt t="198149" x="4171950" y="3600450"/>
          <p14:tracePt t="198166" x="4178300" y="3600450"/>
          <p14:tracePt t="198182" x="4191000" y="3606800"/>
          <p14:tracePt t="198200" x="4203700" y="3613150"/>
          <p14:tracePt t="198216" x="4216400" y="3619500"/>
          <p14:tracePt t="198233" x="4241800" y="3632200"/>
          <p14:tracePt t="198249" x="4292600" y="3657600"/>
          <p14:tracePt t="198266" x="4343400" y="3676650"/>
          <p14:tracePt t="198282" x="4419600" y="3702050"/>
          <p14:tracePt t="198300" x="4495800" y="3714750"/>
          <p14:tracePt t="198316" x="4584700" y="3714750"/>
          <p14:tracePt t="198333" x="4654550" y="3714750"/>
          <p14:tracePt t="198349" x="4730750" y="3663950"/>
          <p14:tracePt t="198366" x="4781550" y="3600450"/>
          <p14:tracePt t="198383" x="4838700" y="3448050"/>
          <p14:tracePt t="198400" x="4857750" y="3314700"/>
          <p14:tracePt t="198416" x="4857750" y="3200400"/>
          <p14:tracePt t="198433" x="4857750" y="3098800"/>
          <p14:tracePt t="198449" x="4857750" y="3009900"/>
          <p14:tracePt t="198466" x="4851400" y="2952750"/>
          <p14:tracePt t="198482" x="4838700" y="2901950"/>
          <p14:tracePt t="198499" x="4832350" y="2882900"/>
          <p14:tracePt t="198516" x="4826000" y="2863850"/>
          <p14:tracePt t="198533" x="4819650" y="2844800"/>
          <p14:tracePt t="198549" x="4800600" y="2813050"/>
          <p14:tracePt t="198566" x="4768850" y="2755900"/>
          <p14:tracePt t="198582" x="4718050" y="2692400"/>
          <p14:tracePt t="198582" x="4686300" y="2654300"/>
          <p14:tracePt t="198600" x="4610100" y="2584450"/>
          <p14:tracePt t="198616" x="4533900" y="2520950"/>
          <p14:tracePt t="198633" x="4438650" y="2463800"/>
          <p14:tracePt t="198649" x="4343400" y="2419350"/>
          <p14:tracePt t="198666" x="4267200" y="2413000"/>
          <p14:tracePt t="198682" x="4178300" y="2400300"/>
          <p14:tracePt t="198699" x="4076700" y="2406650"/>
          <p14:tracePt t="198716" x="3968750" y="2482850"/>
          <p14:tracePt t="198732" x="3879850" y="2565400"/>
          <p14:tracePt t="198749" x="3803650" y="2660650"/>
          <p14:tracePt t="198766" x="3740150" y="2768600"/>
          <p14:tracePt t="198783" x="3702050" y="2870200"/>
          <p14:tracePt t="198799" x="3663950" y="3073400"/>
          <p14:tracePt t="198817" x="3663950" y="3206750"/>
          <p14:tracePt t="198833" x="3663950" y="3327400"/>
          <p14:tracePt t="198850" x="3676650" y="3422650"/>
          <p14:tracePt t="198866" x="3721100" y="3505200"/>
          <p14:tracePt t="198883" x="3765550" y="3587750"/>
          <p14:tracePt t="198899" x="3816350" y="3638550"/>
          <p14:tracePt t="198916" x="3898900" y="3676650"/>
          <p14:tracePt t="198932" x="3994150" y="3714750"/>
          <p14:tracePt t="198949" x="4133850" y="3727450"/>
          <p14:tracePt t="198966" x="4292600" y="3727450"/>
          <p14:tracePt t="198983" x="4457700" y="3708400"/>
          <p14:tracePt t="198999" x="4692650" y="3651250"/>
          <p14:tracePt t="199016" x="4813300" y="3581400"/>
          <p14:tracePt t="199032" x="4902200" y="3492500"/>
          <p14:tracePt t="199050" x="4946650" y="3390900"/>
          <p14:tracePt t="199066" x="4959350" y="3238500"/>
          <p14:tracePt t="199083" x="4959350" y="3073400"/>
          <p14:tracePt t="199099" x="4921250" y="2933700"/>
          <p14:tracePt t="199116" x="4857750" y="2813050"/>
          <p14:tracePt t="199132" x="4775200" y="2705100"/>
          <p14:tracePt t="199149" x="4679950" y="2622550"/>
          <p14:tracePt t="199166" x="4540250" y="2565400"/>
          <p14:tracePt t="199183" x="4400550" y="2533650"/>
          <p14:tracePt t="199199" x="4191000" y="2514600"/>
          <p14:tracePt t="199216" x="4083050" y="2514600"/>
          <p14:tracePt t="199233" x="3981450" y="2527300"/>
          <p14:tracePt t="199250" x="3905250" y="2571750"/>
          <p14:tracePt t="199266" x="3841750" y="2622550"/>
          <p14:tracePt t="199283" x="3790950" y="2660650"/>
          <p14:tracePt t="199299" x="3759200" y="2724150"/>
          <p14:tracePt t="199317" x="3727450" y="2787650"/>
          <p14:tracePt t="199332" x="3702050" y="2870200"/>
          <p14:tracePt t="199349" x="3689350" y="2959100"/>
          <p14:tracePt t="199366" x="3683000" y="3048000"/>
          <p14:tracePt t="199383" x="3683000" y="3136900"/>
          <p14:tracePt t="199399" x="3740150" y="3244850"/>
          <p14:tracePt t="199416" x="3797300" y="3314700"/>
          <p14:tracePt t="199432" x="3879850" y="3390900"/>
          <p14:tracePt t="199450" x="4000500" y="3454400"/>
          <p14:tracePt t="199466" x="4133850" y="3505200"/>
          <p14:tracePt t="199483" x="4292600" y="3536950"/>
          <p14:tracePt t="199499" x="4464050" y="3543300"/>
          <p14:tracePt t="199516" x="4616450" y="3536950"/>
          <p14:tracePt t="199532" x="4756150" y="3479800"/>
          <p14:tracePt t="199549" x="4883150" y="3371850"/>
          <p14:tracePt t="199565" x="4984750" y="3232150"/>
          <p14:tracePt t="199583" x="5048250" y="3048000"/>
          <p14:tracePt t="199598" x="5080000" y="2768600"/>
          <p14:tracePt t="199616" x="5080000" y="2641600"/>
          <p14:tracePt t="199632" x="5048250" y="2533650"/>
          <p14:tracePt t="199649" x="4972050" y="2425700"/>
          <p14:tracePt t="199666" x="4889500" y="2362200"/>
          <p14:tracePt t="199683" x="4768850" y="2317750"/>
          <p14:tracePt t="199699" x="4622800" y="2305050"/>
          <p14:tracePt t="199716" x="4451350" y="2305050"/>
          <p14:tracePt t="199732" x="4279900" y="2343150"/>
          <p14:tracePt t="199749" x="4127500" y="2425700"/>
          <p14:tracePt t="199766" x="4006850" y="2508250"/>
          <p14:tracePt t="199783" x="3917950" y="2597150"/>
          <p14:tracePt t="199799" x="3822700" y="2781300"/>
          <p14:tracePt t="199816" x="3797300" y="2901950"/>
          <p14:tracePt t="199833" x="3790950" y="3028950"/>
          <p14:tracePt t="199849" x="3790950" y="3149600"/>
          <p14:tracePt t="199866" x="3803650" y="3257550"/>
          <p14:tracePt t="199883" x="3841750" y="3359150"/>
          <p14:tracePt t="199899" x="3886200" y="3416300"/>
          <p14:tracePt t="199916" x="3917950" y="3454400"/>
          <p14:tracePt t="199932" x="3981450" y="3498850"/>
          <p14:tracePt t="199949" x="4064000" y="3530600"/>
          <p14:tracePt t="199966" x="4165600" y="3556000"/>
          <p14:tracePt t="199966" x="4216400" y="3568700"/>
          <p14:tracePt t="199984" x="4260850" y="3575050"/>
          <p14:tracePt t="199999" x="4400550" y="3581400"/>
          <p14:tracePt t="200016" x="4483100" y="3581400"/>
          <p14:tracePt t="200032" x="4540250" y="3581400"/>
          <p14:tracePt t="200049" x="4591050" y="3543300"/>
          <p14:tracePt t="200066" x="4654550" y="3498850"/>
          <p14:tracePt t="200082" x="4699000" y="3454400"/>
          <p14:tracePt t="200099" x="4756150" y="3390900"/>
          <p14:tracePt t="200116" x="4787900" y="3346450"/>
          <p14:tracePt t="200132" x="4826000" y="3289300"/>
          <p14:tracePt t="200149" x="4851400" y="3244850"/>
          <p14:tracePt t="200166" x="4870450" y="3213100"/>
          <p14:tracePt t="200183" x="4876800" y="3181350"/>
          <p14:tracePt t="200199" x="4883150" y="3143250"/>
          <p14:tracePt t="200216" x="4883150" y="3117850"/>
          <p14:tracePt t="200233" x="4870450" y="3092450"/>
          <p14:tracePt t="200249" x="4857750" y="3054350"/>
          <p14:tracePt t="200266" x="4838700" y="3028950"/>
          <p14:tracePt t="200282" x="4819650" y="3003550"/>
          <p14:tracePt t="200299" x="4800600" y="2984500"/>
          <p14:tracePt t="200316" x="4787900" y="2959100"/>
          <p14:tracePt t="200333" x="4768850" y="2940050"/>
          <p14:tracePt t="200349" x="4749800" y="2921000"/>
          <p14:tracePt t="200366" x="4743450" y="2908300"/>
          <p14:tracePt t="200383" x="4730750" y="2895600"/>
          <p14:tracePt t="200399" x="4718050" y="2876550"/>
          <p14:tracePt t="200416" x="4711700" y="2876550"/>
          <p14:tracePt t="200432" x="4705350" y="2863850"/>
          <p14:tracePt t="200449" x="4699000" y="2863850"/>
          <p14:tracePt t="200466" x="4692650" y="2857500"/>
          <p14:tracePt t="201848" x="4679950" y="2851150"/>
          <p14:tracePt t="201852" x="4660900" y="2863850"/>
          <p14:tracePt t="201867" x="4629150" y="2889250"/>
          <p14:tracePt t="201867" x="4565650" y="2940050"/>
          <p14:tracePt t="201886" x="4521200" y="2984500"/>
          <p14:tracePt t="201901" x="4483100" y="3022600"/>
          <p14:tracePt t="201916" x="4457700" y="3073400"/>
          <p14:tracePt t="201932" x="4445000" y="3111500"/>
          <p14:tracePt t="201949" x="4425950" y="3155950"/>
          <p14:tracePt t="201966" x="4425950" y="3187700"/>
          <p14:tracePt t="201982" x="4425950" y="3225800"/>
          <p14:tracePt t="202000" x="4425950" y="3238500"/>
          <p14:tracePt t="202016" x="4425950" y="3251200"/>
          <p14:tracePt t="202033" x="4425950" y="3257550"/>
          <p14:tracePt t="202087" x="4425950" y="3270250"/>
          <p14:tracePt t="202095" x="4432300" y="3270250"/>
          <p14:tracePt t="202113" x="4438650" y="3276600"/>
          <p14:tracePt t="202116" x="4445000" y="3282950"/>
          <p14:tracePt t="202132" x="4445000" y="3289300"/>
          <p14:tracePt t="202133" x="4457700" y="3295650"/>
          <p14:tracePt t="202168" x="4464050" y="3302000"/>
          <p14:tracePt t="202183" x="4464050" y="3308350"/>
          <p14:tracePt t="202184" x="4470400" y="3308350"/>
          <p14:tracePt t="204896" x="4470400" y="3321050"/>
          <p14:tracePt t="204909" x="4432300" y="3365500"/>
          <p14:tracePt t="204909" x="4381500" y="3454400"/>
          <p14:tracePt t="204920" x="4305300" y="3625850"/>
          <p14:tracePt t="204934" x="4260850" y="3797300"/>
          <p14:tracePt t="204951" x="4216400" y="3956050"/>
          <p14:tracePt t="204951" x="4210050" y="4025900"/>
          <p14:tracePt t="204969" x="4203700" y="4121150"/>
          <p14:tracePt t="204985" x="4203700" y="4146550"/>
          <p14:tracePt t="205001" x="4210050" y="4191000"/>
          <p14:tracePt t="205017" x="4235450" y="4260850"/>
          <p14:tracePt t="205033" x="4254500" y="4292600"/>
          <p14:tracePt t="205050" x="4286250" y="4337050"/>
          <p14:tracePt t="205066" x="4311650" y="4368800"/>
          <p14:tracePt t="205083" x="4356100" y="4413250"/>
          <p14:tracePt t="205100" x="4400550" y="4451350"/>
          <p14:tracePt t="205117" x="4438650" y="4470400"/>
          <p14:tracePt t="205133" x="4483100" y="4489450"/>
          <p14:tracePt t="205150" x="4502150" y="4495800"/>
          <p14:tracePt t="205167" x="4508500" y="4508500"/>
          <p14:tracePt t="205183" x="4540250" y="4533900"/>
          <p14:tracePt t="205201" x="4559300" y="4578350"/>
          <p14:tracePt t="205217" x="4572000" y="4610100"/>
          <p14:tracePt t="205233" x="4616450" y="4679950"/>
          <p14:tracePt t="205250" x="4660900" y="4756150"/>
          <p14:tracePt t="205266" x="4692650" y="4826000"/>
          <p14:tracePt t="205283" x="4718050" y="4889500"/>
          <p14:tracePt t="205300" x="4730750" y="4940300"/>
          <p14:tracePt t="205316" x="4743450" y="4984750"/>
          <p14:tracePt t="205333" x="4756150" y="5010150"/>
          <p14:tracePt t="205350" x="4762500" y="5029200"/>
          <p14:tracePt t="205366" x="4768850" y="5048250"/>
          <p14:tracePt t="205408" x="4775200" y="5054600"/>
          <p14:tracePt t="205440" x="4781550" y="5060950"/>
          <p14:tracePt t="206120" x="4800600" y="5067300"/>
          <p14:tracePt t="206128" x="4819650" y="5067300"/>
          <p14:tracePt t="206136" x="4864100" y="5073650"/>
          <p14:tracePt t="206150" x="4908550" y="5073650"/>
          <p14:tracePt t="206168" x="4972050" y="5073650"/>
          <p14:tracePt t="206185" x="4978400" y="5073650"/>
          <p14:tracePt t="206200" x="5003800" y="5067300"/>
          <p14:tracePt t="206217" x="5010150" y="5067300"/>
          <p14:tracePt t="206233" x="5022850" y="5060950"/>
          <p14:tracePt t="206250" x="5029200" y="5060950"/>
          <p14:tracePt t="207776" x="5060950" y="5060950"/>
          <p14:tracePt t="207784" x="5187950" y="5060950"/>
          <p14:tracePt t="207800" x="5264150" y="5060950"/>
          <p14:tracePt t="207801" x="5340350" y="5060950"/>
          <p14:tracePt t="207818" x="5607050" y="5054600"/>
          <p14:tracePt t="207835" x="5975350" y="5010150"/>
          <p14:tracePt t="207851" x="6096000" y="4984750"/>
          <p14:tracePt t="207866" x="6292850" y="4927600"/>
          <p14:tracePt t="207883" x="6362700" y="4902200"/>
          <p14:tracePt t="207900" x="6546850" y="4794250"/>
          <p14:tracePt t="207916" x="6819900" y="4533900"/>
          <p14:tracePt t="207933" x="7137400" y="4121150"/>
          <p14:tracePt t="207950" x="7404100" y="3638550"/>
          <p14:tracePt t="207967" x="7575550" y="3073400"/>
          <p14:tracePt t="207983" x="7607300" y="2438400"/>
          <p14:tracePt t="208000" x="7512050" y="2070100"/>
          <p14:tracePt t="208017" x="7378700" y="1803400"/>
          <p14:tracePt t="208033" x="7226300" y="1625600"/>
          <p14:tracePt t="208050" x="7073900" y="1492250"/>
          <p14:tracePt t="208066" x="6921500" y="1441450"/>
          <p14:tracePt t="208082" x="6781800" y="1435100"/>
          <p14:tracePt t="208099" x="6654800" y="1435100"/>
          <p14:tracePt t="208115" x="6508750" y="1485900"/>
          <p14:tracePt t="208132" x="6362700" y="1593850"/>
          <p14:tracePt t="208149" x="6197600" y="1752600"/>
          <p14:tracePt t="208166" x="6070600" y="1924050"/>
          <p14:tracePt t="208182" x="5943600" y="2127250"/>
          <p14:tracePt t="208199" x="5746750" y="2559050"/>
          <p14:tracePt t="208217" x="5670550" y="2844800"/>
          <p14:tracePt t="208233" x="5619750" y="3251200"/>
          <p14:tracePt t="208250" x="5607050" y="3708400"/>
          <p14:tracePt t="208266" x="5613400" y="4140200"/>
          <p14:tracePt t="208283" x="5632450" y="4267200"/>
          <p14:tracePt t="208299" x="5727700" y="4603750"/>
          <p14:tracePt t="208315" x="5854700" y="4914900"/>
          <p14:tracePt t="208332" x="5880100" y="4978400"/>
          <p14:tracePt t="208349" x="5956300" y="5111750"/>
          <p14:tracePt t="208365" x="6076950" y="5238750"/>
          <p14:tracePt t="208382" x="6172200" y="5346700"/>
          <p14:tracePt t="208399" x="6286500" y="5429250"/>
          <p14:tracePt t="208415" x="6451600" y="5505450"/>
          <p14:tracePt t="208432" x="6604000" y="5562600"/>
          <p14:tracePt t="208451" x="6731000" y="5594350"/>
          <p14:tracePt t="208466" x="6965950" y="5632450"/>
          <p14:tracePt t="208483" x="7175500" y="5632450"/>
          <p14:tracePt t="208500" x="7454900" y="5632450"/>
          <p14:tracePt t="208516" x="7772400" y="5556250"/>
          <p14:tracePt t="208533" x="8001000" y="5410200"/>
          <p14:tracePt t="208549" x="8305800" y="5054600"/>
          <p14:tracePt t="208566" x="8616950" y="4552950"/>
          <p14:tracePt t="208583" x="8813800" y="3962400"/>
          <p14:tracePt t="208583" x="8851900" y="3676650"/>
          <p14:tracePt t="208600" x="8883650" y="3117850"/>
          <p14:tracePt t="208616" x="8858250" y="2705100"/>
          <p14:tracePt t="208633" x="8775700" y="2400300"/>
          <p14:tracePt t="208649" x="8667750" y="2184400"/>
          <p14:tracePt t="208665" x="8585200" y="2051050"/>
          <p14:tracePt t="208682" x="8483600" y="1949450"/>
          <p14:tracePt t="208699" x="8413750" y="1905000"/>
          <p14:tracePt t="208715" x="8356600" y="1885950"/>
          <p14:tracePt t="208732" x="8286750" y="1873250"/>
          <p14:tracePt t="208749" x="8216900" y="1873250"/>
          <p14:tracePt t="208766" x="8108950" y="1873250"/>
          <p14:tracePt t="208766" x="8045450" y="1879600"/>
          <p14:tracePt t="208799" x="7905750" y="1924050"/>
          <p14:tracePt t="208800" x="7785100" y="1974850"/>
          <p14:tracePt t="208817" x="7658100" y="2032000"/>
          <p14:tracePt t="208833" x="7556500" y="2101850"/>
          <p14:tracePt t="208850" x="7473950" y="2171700"/>
          <p14:tracePt t="208865" x="7404100" y="2254250"/>
          <p14:tracePt t="208882" x="7334250" y="2368550"/>
          <p14:tracePt t="208898" x="7270750" y="2501900"/>
          <p14:tracePt t="208915" x="7200900" y="2673350"/>
          <p14:tracePt t="208932" x="7137400" y="2838450"/>
          <p14:tracePt t="208948" x="7092950" y="2971800"/>
          <p14:tracePt t="208965" x="7054850" y="3054350"/>
          <p14:tracePt t="208982" x="7048500" y="3067050"/>
          <p14:tracePt t="208999" x="7042150" y="3149600"/>
          <p14:tracePt t="209016" x="7042150" y="3244850"/>
          <p14:tracePt t="209033" x="7042150" y="3263900"/>
          <p14:tracePt t="209088" x="7042150" y="3282950"/>
          <p14:tracePt t="209096" x="7042150" y="3302000"/>
          <p14:tracePt t="209103" x="7048500" y="3321050"/>
          <p14:tracePt t="209111" x="7048500" y="3333750"/>
          <p14:tracePt t="209115" x="7048500" y="3371850"/>
          <p14:tracePt t="209132" x="7054850" y="3422650"/>
          <p14:tracePt t="209149" x="7054850" y="3435350"/>
          <p14:tracePt t="209165" x="7061200" y="3448050"/>
          <p14:tracePt t="209182" x="7067550" y="3524250"/>
          <p14:tracePt t="209198" x="7080250" y="3606800"/>
          <p14:tracePt t="209215" x="7105650" y="3727450"/>
          <p14:tracePt t="209232" x="7118350" y="3778250"/>
          <p14:tracePt t="209288" x="7118350" y="3803650"/>
          <p14:tracePt t="209296" x="7124700" y="3816350"/>
          <p14:tracePt t="209304" x="7137400" y="3867150"/>
          <p14:tracePt t="209316" x="7150100" y="3930650"/>
          <p14:tracePt t="209333" x="7162800" y="4006850"/>
          <p14:tracePt t="209349" x="7169150" y="4057650"/>
          <p14:tracePt t="209365" x="7169150" y="4140200"/>
          <p14:tracePt t="209382" x="7175500" y="4203700"/>
          <p14:tracePt t="209399" x="7175500" y="4273550"/>
          <p14:tracePt t="209415" x="7188200" y="4349750"/>
          <p14:tracePt t="209455" x="7188200" y="4356100"/>
          <p14:tracePt t="209463" x="7188200" y="4375150"/>
          <p14:tracePt t="209482" x="7194550" y="4425950"/>
          <p14:tracePt t="209482" x="7194550" y="4476750"/>
          <p14:tracePt t="209499" x="7194550" y="4527550"/>
          <p14:tracePt t="209515" x="7194550" y="4572000"/>
          <p14:tracePt t="209533" x="7194550" y="4610100"/>
          <p14:tracePt t="209550" x="7194550" y="4648200"/>
          <p14:tracePt t="209566" x="7194550" y="4686300"/>
          <p14:tracePt t="209583" x="7194550" y="4718050"/>
          <p14:tracePt t="209655" x="7194550" y="4724400"/>
          <p14:tracePt t="209663" x="7194550" y="4749800"/>
          <p14:tracePt t="209671" x="7194550" y="4775200"/>
          <p14:tracePt t="209682" x="7188200" y="4819650"/>
          <p14:tracePt t="209682" x="7175500" y="4895850"/>
          <p14:tracePt t="209698" x="7162800" y="4978400"/>
          <p14:tracePt t="209715" x="7162800" y="5003800"/>
          <p14:tracePt t="209732" x="7162800" y="5016500"/>
          <p14:tracePt t="209749" x="7162800" y="5067300"/>
          <p14:tracePt t="209766" x="7162800" y="5130800"/>
          <p14:tracePt t="209783" x="7162800" y="5181600"/>
          <p14:tracePt t="209800" x="7162800" y="5270500"/>
          <p14:tracePt t="209817" x="7162800" y="5327650"/>
          <p14:tracePt t="209833" x="7162800" y="5372100"/>
          <p14:tracePt t="209871" x="7162800" y="5384800"/>
          <p14:tracePt t="209872" x="7162800" y="5403850"/>
          <p14:tracePt t="209882" x="7162800" y="5441950"/>
          <p14:tracePt t="209898" x="7162800" y="5467350"/>
          <p14:tracePt t="209915" x="7162800" y="5492750"/>
          <p14:tracePt t="209932" x="7162800" y="5511800"/>
          <p14:tracePt t="209949" x="7162800" y="5530850"/>
          <p14:tracePt t="209965" x="7162800" y="5537200"/>
          <p14:tracePt t="209982" x="7162800" y="5543550"/>
          <p14:tracePt t="209999" x="7162800" y="5556250"/>
          <p14:tracePt t="210015" x="7162800" y="5568950"/>
          <p14:tracePt t="210032" x="7162800" y="5581650"/>
          <p14:tracePt t="210048" x="7162800" y="5594350"/>
          <p14:tracePt t="210066" x="7162800" y="5607050"/>
          <p14:tracePt t="210161" x="7162800" y="5619750"/>
          <p14:tracePt t="210168" x="7162800" y="5626100"/>
          <p14:tracePt t="210183" x="7156450" y="5632450"/>
          <p14:tracePt t="210184" x="7156450" y="5638800"/>
          <p14:tracePt t="210200" x="7156450" y="5645150"/>
          <p14:tracePt t="210240" x="7150100" y="5651500"/>
          <p14:tracePt t="210272" x="7150100" y="5657850"/>
          <p14:tracePt t="210336" x="7150100" y="5664200"/>
          <p14:tracePt t="210351" x="7143750" y="5676900"/>
          <p14:tracePt t="210375" x="7143750" y="5683250"/>
          <p14:tracePt t="210391" x="7143750" y="5689600"/>
          <p14:tracePt t="210399" x="7131050" y="5702300"/>
          <p14:tracePt t="210415" x="7131050" y="5708650"/>
          <p14:tracePt t="210439" x="7131050" y="5715000"/>
          <p14:tracePt t="210463" x="7131050" y="5721350"/>
          <p14:tracePt t="210487" x="7131050" y="5727700"/>
          <p14:tracePt t="210499" x="7131050" y="5734050"/>
          <p14:tracePt t="210528" x="7131050" y="5740400"/>
          <p14:tracePt t="210576" x="7131050" y="5753100"/>
          <p14:tracePt t="210696" x="7131050" y="5759450"/>
          <p14:tracePt t="210712" x="7131050" y="5765800"/>
          <p14:tracePt t="210720" x="7131050" y="5772150"/>
          <p14:tracePt t="210736" x="7131050" y="5778500"/>
          <p14:tracePt t="210749" x="7131050" y="5784850"/>
          <p14:tracePt t="210751" x="7131050" y="5803900"/>
          <p14:tracePt t="210766" x="7131050" y="5816600"/>
          <p14:tracePt t="210782" x="7131050" y="5835650"/>
          <p14:tracePt t="210798" x="7131050" y="5854700"/>
          <p14:tracePt t="210815" x="7131050" y="5867400"/>
          <p14:tracePt t="210855" x="7131050" y="5873750"/>
          <p14:tracePt t="210860" x="7131050" y="5886450"/>
          <p14:tracePt t="210865" x="7124700" y="5886450"/>
          <p14:tracePt t="210882" x="7124700" y="5892800"/>
          <p14:tracePt t="210899" x="7124700" y="5899150"/>
          <p14:tracePt t="211315" x="0" y="0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54976"/>
            <a:ext cx="8153400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Switching Power Supply: </a:t>
            </a:r>
            <a:br>
              <a:rPr lang="en-US" dirty="0" smtClean="0"/>
            </a:br>
            <a:r>
              <a:rPr lang="en-US" dirty="0" smtClean="0"/>
              <a:t>Pulse Width Modulation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10000"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average voltage seen by the load resistor R is equal to:</a:t>
            </a:r>
          </a:p>
          <a:p>
            <a:pPr marL="0" indent="0">
              <a:buNone/>
            </a:pPr>
            <a:r>
              <a:rPr lang="fr-FR" dirty="0" smtClean="0"/>
              <a:t>		V</a:t>
            </a:r>
            <a:r>
              <a:rPr lang="fr-FR" baseline="-25000" dirty="0" smtClean="0"/>
              <a:t>o(</a:t>
            </a:r>
            <a:r>
              <a:rPr lang="fr-FR" baseline="-25000" dirty="0" err="1" smtClean="0"/>
              <a:t>avg</a:t>
            </a:r>
            <a:r>
              <a:rPr lang="fr-FR" baseline="-25000" dirty="0"/>
              <a:t>)</a:t>
            </a:r>
            <a:r>
              <a:rPr lang="fr-FR" dirty="0"/>
              <a:t> = (t</a:t>
            </a:r>
            <a:r>
              <a:rPr lang="fr-FR" baseline="-25000" dirty="0"/>
              <a:t>(on)</a:t>
            </a:r>
            <a:r>
              <a:rPr lang="fr-FR" dirty="0"/>
              <a:t>/T) </a:t>
            </a:r>
            <a:r>
              <a:rPr lang="fr-FR" dirty="0" smtClean="0">
                <a:sym typeface="Symbol"/>
              </a:rPr>
              <a:t></a:t>
            </a:r>
            <a:r>
              <a:rPr lang="fr-FR" dirty="0" smtClean="0"/>
              <a:t> V</a:t>
            </a:r>
            <a:r>
              <a:rPr lang="fr-FR" baseline="-25000" dirty="0" smtClean="0"/>
              <a:t>i</a:t>
            </a:r>
            <a:endParaRPr lang="fr-FR" baseline="-25000" dirty="0"/>
          </a:p>
          <a:p>
            <a:pPr lvl="1"/>
            <a:r>
              <a:rPr lang="en-US" dirty="0"/>
              <a:t>Reducing t</a:t>
            </a:r>
            <a:r>
              <a:rPr lang="en-US" baseline="-25000" dirty="0"/>
              <a:t>(on)</a:t>
            </a:r>
            <a:r>
              <a:rPr lang="en-US" dirty="0"/>
              <a:t> reduces </a:t>
            </a:r>
            <a:r>
              <a:rPr lang="en-US" dirty="0" smtClean="0"/>
              <a:t>V</a:t>
            </a:r>
            <a:r>
              <a:rPr lang="en-US" baseline="-25000" dirty="0" smtClean="0"/>
              <a:t>o(</a:t>
            </a:r>
            <a:r>
              <a:rPr lang="en-US" baseline="-25000" dirty="0" err="1" smtClean="0"/>
              <a:t>avg</a:t>
            </a:r>
            <a:r>
              <a:rPr lang="en-US" baseline="-25000" dirty="0" smtClean="0"/>
              <a:t>)</a:t>
            </a:r>
            <a:r>
              <a:rPr lang="en-US" dirty="0" smtClean="0"/>
              <a:t> </a:t>
            </a:r>
          </a:p>
          <a:p>
            <a:pPr lvl="1"/>
            <a:r>
              <a:rPr lang="en-US" dirty="0" smtClean="0"/>
              <a:t>This </a:t>
            </a:r>
            <a:r>
              <a:rPr lang="en-US" dirty="0"/>
              <a:t>method of control </a:t>
            </a:r>
            <a:r>
              <a:rPr lang="en-US" dirty="0" smtClean="0"/>
              <a:t>is called </a:t>
            </a:r>
            <a:r>
              <a:rPr lang="en-US" i="1" dirty="0" smtClean="0"/>
              <a:t>pulse </a:t>
            </a:r>
            <a:r>
              <a:rPr lang="en-US" i="1" dirty="0"/>
              <a:t>width modulation </a:t>
            </a:r>
            <a:r>
              <a:rPr lang="en-US" dirty="0"/>
              <a:t>(PWM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761" y="1688490"/>
            <a:ext cx="68675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431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7440"/>
    </mc:Choice>
    <mc:Fallback>
      <p:transition spd="slow" advTm="874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580" x="3930650" y="2171700"/>
          <p14:tracePt t="5607" x="3930650" y="2165350"/>
          <p14:tracePt t="5615" x="3930650" y="2127250"/>
          <p14:tracePt t="5623" x="3930650" y="2108200"/>
          <p14:tracePt t="5639" x="3930650" y="2076450"/>
          <p14:tracePt t="5648" x="3930650" y="2038350"/>
          <p14:tracePt t="5671" x="3930650" y="2006600"/>
          <p14:tracePt t="5687" x="3930650" y="1987550"/>
          <p14:tracePt t="5703" x="3930650" y="1981200"/>
          <p14:tracePt t="5719" x="3930650" y="1968500"/>
          <p14:tracePt t="5783" x="3911600" y="1968500"/>
          <p14:tracePt t="5791" x="3873500" y="1962150"/>
          <p14:tracePt t="5799" x="3867150" y="1962150"/>
          <p14:tracePt t="5815" x="3625850" y="1924050"/>
          <p14:tracePt t="5831" x="3575050" y="1917700"/>
          <p14:tracePt t="5839" x="3422650" y="1905000"/>
          <p14:tracePt t="5855" x="3219450" y="1905000"/>
          <p14:tracePt t="5871" x="2965450" y="1911350"/>
          <p14:tracePt t="5887" x="2921000" y="1911350"/>
          <p14:tracePt t="5903" x="2787650" y="1911350"/>
          <p14:tracePt t="5915" x="2654300" y="1911350"/>
          <p14:tracePt t="5930" x="2628900" y="1911350"/>
          <p14:tracePt t="5947" x="2616200" y="1911350"/>
          <p14:tracePt t="5963" x="2578100" y="1911350"/>
          <p14:tracePt t="5981" x="2565400" y="1911350"/>
          <p14:tracePt t="5997" x="2559050" y="1911350"/>
          <p14:tracePt t="6071" x="2584450" y="1911350"/>
          <p14:tracePt t="6080" x="2641600" y="1905000"/>
          <p14:tracePt t="6089" x="2647950" y="1905000"/>
          <p14:tracePt t="6097" x="2730500" y="1892300"/>
          <p14:tracePt t="6114" x="2952750" y="1860550"/>
          <p14:tracePt t="6130" x="3238500" y="1835150"/>
          <p14:tracePt t="6175" x="3327400" y="1835150"/>
          <p14:tracePt t="6183" x="3454400" y="1835150"/>
          <p14:tracePt t="6183" x="3530600" y="1835150"/>
          <p14:tracePt t="6197" x="3644900" y="1822450"/>
          <p14:tracePt t="6213" x="3683000" y="1809750"/>
          <p14:tracePt t="6271" x="3689350" y="1809750"/>
          <p14:tracePt t="6279" x="3670300" y="1803400"/>
          <p14:tracePt t="6280" x="3549650" y="1797050"/>
          <p14:tracePt t="6297" x="3346450" y="1797050"/>
          <p14:tracePt t="6314" x="3124200" y="1797050"/>
          <p14:tracePt t="6330" x="2882900" y="1778000"/>
          <p14:tracePt t="6347" x="2692400" y="1752600"/>
          <p14:tracePt t="6363" x="2489200" y="1720850"/>
          <p14:tracePt t="6380" x="2387600" y="1708150"/>
          <p14:tracePt t="6396" x="2368550" y="1701800"/>
          <p14:tracePt t="6431" x="2362200" y="1701800"/>
          <p14:tracePt t="6599" x="2368550" y="1701800"/>
          <p14:tracePt t="7008" x="2374900" y="1701800"/>
          <p14:tracePt t="7088" x="2387600" y="1727200"/>
          <p14:tracePt t="7096" x="2419350" y="1803400"/>
          <p14:tracePt t="7107" x="2438400" y="1841500"/>
          <p14:tracePt t="7114" x="2501900" y="1936750"/>
          <p14:tracePt t="7132" x="2527300" y="1987550"/>
          <p14:tracePt t="7149" x="2527300" y="2000250"/>
          <p14:tracePt t="7164" x="2533650" y="2006600"/>
          <p14:tracePt t="7181" x="2533650" y="2025650"/>
          <p14:tracePt t="7197" x="2533650" y="2038350"/>
          <p14:tracePt t="7214" x="2527300" y="2051050"/>
          <p14:tracePt t="7272" x="2527300" y="2057400"/>
          <p14:tracePt t="7280" x="2527300" y="2070100"/>
          <p14:tracePt t="7288" x="2527300" y="2076450"/>
          <p14:tracePt t="7298" x="2520950" y="2082800"/>
          <p14:tracePt t="7301" x="2520950" y="2089150"/>
          <p14:tracePt t="7314" x="2514600" y="2095500"/>
          <p14:tracePt t="7408" x="2514600" y="2101850"/>
          <p14:tracePt t="7440" x="2514600" y="2114550"/>
          <p14:tracePt t="7447" x="2514600" y="2127250"/>
          <p14:tracePt t="7464" x="2540000" y="2165350"/>
          <p14:tracePt t="7481" x="2546350" y="2178050"/>
          <p14:tracePt t="7482" x="2571750" y="2203450"/>
          <p14:tracePt t="7498" x="2616200" y="2228850"/>
          <p14:tracePt t="7514" x="2647950" y="2241550"/>
          <p14:tracePt t="7560" x="2667000" y="2241550"/>
          <p14:tracePt t="7572" x="2679700" y="2241550"/>
          <p14:tracePt t="7573" x="2692400" y="2241550"/>
          <p14:tracePt t="7600" x="2698750" y="2241550"/>
          <p14:tracePt t="7601" x="2717800" y="2235200"/>
          <p14:tracePt t="7614" x="2781300" y="2203450"/>
          <p14:tracePt t="7631" x="2857500" y="2139950"/>
          <p14:tracePt t="7648" x="2863850" y="2139950"/>
          <p14:tracePt t="7696" x="2863850" y="2133600"/>
          <p14:tracePt t="7697" x="2863850" y="2101850"/>
          <p14:tracePt t="7714" x="2863850" y="2063750"/>
          <p14:tracePt t="7715" x="2863850" y="1962150"/>
          <p14:tracePt t="7731" x="2844800" y="1860550"/>
          <p14:tracePt t="7747" x="2825750" y="1790700"/>
          <p14:tracePt t="7764" x="2794000" y="1739900"/>
          <p14:tracePt t="7781" x="2774950" y="1720850"/>
          <p14:tracePt t="7798" x="2755900" y="1701800"/>
          <p14:tracePt t="7814" x="2736850" y="1689100"/>
          <p14:tracePt t="7892" x="2730500" y="1689100"/>
          <p14:tracePt t="7896" x="2692400" y="1708150"/>
          <p14:tracePt t="7914" x="2660650" y="1727200"/>
          <p14:tracePt t="7976" x="2654300" y="1771650"/>
          <p14:tracePt t="7983" x="2635250" y="1816100"/>
          <p14:tracePt t="7992" x="2628900" y="1860550"/>
          <p14:tracePt t="7997" x="2622550" y="1949450"/>
          <p14:tracePt t="8014" x="2622550" y="1968500"/>
          <p14:tracePt t="8014" x="2635250" y="2006600"/>
          <p14:tracePt t="8032" x="2654300" y="2082800"/>
          <p14:tracePt t="8048" x="2692400" y="2139950"/>
          <p14:tracePt t="8065" x="2692400" y="2146300"/>
          <p14:tracePt t="8081" x="2711450" y="2165350"/>
          <p14:tracePt t="8098" x="2736850" y="2178050"/>
          <p14:tracePt t="8114" x="2774950" y="2190750"/>
          <p14:tracePt t="8131" x="2838450" y="2203450"/>
          <p14:tracePt t="8148" x="2940050" y="2209800"/>
          <p14:tracePt t="8165" x="2978150" y="2216150"/>
          <p14:tracePt t="8216" x="2990850" y="2216150"/>
          <p14:tracePt t="8224" x="3009900" y="2197100"/>
          <p14:tracePt t="8230" x="3035300" y="2178050"/>
          <p14:tracePt t="8232" x="3035300" y="2171700"/>
          <p14:tracePt t="8248" x="3048000" y="2127250"/>
          <p14:tracePt t="8265" x="3048000" y="2082800"/>
          <p14:tracePt t="8281" x="3048000" y="2032000"/>
          <p14:tracePt t="8298" x="3048000" y="2006600"/>
          <p14:tracePt t="8314" x="3048000" y="2000250"/>
          <p14:tracePt t="8352" x="3041650" y="1993900"/>
          <p14:tracePt t="8352" x="3022600" y="1974850"/>
          <p14:tracePt t="8364" x="2978150" y="1943100"/>
          <p14:tracePt t="8381" x="2921000" y="1917700"/>
          <p14:tracePt t="8398" x="2851150" y="1905000"/>
          <p14:tracePt t="8414" x="2787650" y="1885950"/>
          <p14:tracePt t="8414" x="2774950" y="1885950"/>
          <p14:tracePt t="8432" x="2730500" y="1879600"/>
          <p14:tracePt t="8448" x="2692400" y="1879600"/>
          <p14:tracePt t="8465" x="2679700" y="1879600"/>
          <p14:tracePt t="8481" x="2667000" y="1879600"/>
          <p14:tracePt t="8498" x="2647950" y="1885950"/>
          <p14:tracePt t="8514" x="2635250" y="1898650"/>
          <p14:tracePt t="8531" x="2603500" y="1917700"/>
          <p14:tracePt t="8547" x="2565400" y="1949450"/>
          <p14:tracePt t="8584" x="2540000" y="1955800"/>
          <p14:tracePt t="8584" x="2495550" y="1981200"/>
          <p14:tracePt t="8598" x="2463800" y="2000250"/>
          <p14:tracePt t="8614" x="2362200" y="2063750"/>
          <p14:tracePt t="8614" x="2336800" y="2082800"/>
          <p14:tracePt t="8632" x="2222500" y="2190750"/>
          <p14:tracePt t="8648" x="2133600" y="2298700"/>
          <p14:tracePt t="8664" x="2089150" y="2393950"/>
          <p14:tracePt t="8681" x="2051050" y="2495550"/>
          <p14:tracePt t="8697" x="2032000" y="2609850"/>
          <p14:tracePt t="8714" x="2019300" y="2717800"/>
          <p14:tracePt t="8731" x="2000250" y="2825750"/>
          <p14:tracePt t="8747" x="2000250" y="2901950"/>
          <p14:tracePt t="8764" x="2000250" y="2946400"/>
          <p14:tracePt t="8781" x="2000250" y="2965450"/>
          <p14:tracePt t="8816" x="2006600" y="2965450"/>
          <p14:tracePt t="8816" x="2019300" y="2984500"/>
          <p14:tracePt t="8831" x="2057400" y="3016250"/>
          <p14:tracePt t="8848" x="2063750" y="3016250"/>
          <p14:tracePt t="8912" x="2082800" y="3009900"/>
          <p14:tracePt t="8923" x="2108200" y="2990850"/>
          <p14:tracePt t="8931" x="2139950" y="2959100"/>
          <p14:tracePt t="8932" x="2178050" y="2876550"/>
          <p14:tracePt t="8947" x="2184400" y="2736850"/>
          <p14:tracePt t="8964" x="2159000" y="2571750"/>
          <p14:tracePt t="8981" x="2127250" y="2508250"/>
          <p14:tracePt t="8998" x="2051050" y="2387600"/>
          <p14:tracePt t="9014" x="2019300" y="2336800"/>
          <p14:tracePt t="9014" x="2006600" y="2330450"/>
          <p14:tracePt t="9032" x="1962150" y="2305050"/>
          <p14:tracePt t="9048" x="1854200" y="2266950"/>
          <p14:tracePt t="9064" x="1720850" y="2241550"/>
          <p14:tracePt t="9081" x="1657350" y="2241550"/>
          <p14:tracePt t="9097" x="1568450" y="2254250"/>
          <p14:tracePt t="9114" x="1511300" y="2286000"/>
          <p14:tracePt t="9131" x="1498600" y="2292350"/>
          <p14:tracePt t="9147" x="1466850" y="2343150"/>
          <p14:tracePt t="9165" x="1447800" y="2400300"/>
          <p14:tracePt t="9181" x="1447800" y="2444750"/>
          <p14:tracePt t="9198" x="1447800" y="2508250"/>
          <p14:tracePt t="9214" x="1460500" y="2571750"/>
          <p14:tracePt t="9231" x="1504950" y="2660650"/>
          <p14:tracePt t="9247" x="1524000" y="2705100"/>
          <p14:tracePt t="9264" x="1543050" y="2749550"/>
          <p14:tracePt t="9281" x="1555750" y="2768600"/>
          <p14:tracePt t="9297" x="1581150" y="2794000"/>
          <p14:tracePt t="9315" x="1600200" y="2813050"/>
          <p14:tracePt t="9331" x="1619250" y="2838450"/>
          <p14:tracePt t="9348" x="1644650" y="2851150"/>
          <p14:tracePt t="9364" x="1651000" y="2857500"/>
          <p14:tracePt t="9381" x="1657350" y="2857500"/>
          <p14:tracePt t="11839" x="1663700" y="2870200"/>
          <p14:tracePt t="11846" x="1758950" y="2965450"/>
          <p14:tracePt t="11863" x="1803400" y="3003550"/>
          <p14:tracePt t="11864" x="1917700" y="3098800"/>
          <p14:tracePt t="11881" x="2057400" y="3175000"/>
          <p14:tracePt t="11898" x="2203450" y="3257550"/>
          <p14:tracePt t="11914" x="2324100" y="3321050"/>
          <p14:tracePt t="11931" x="2457450" y="3359150"/>
          <p14:tracePt t="11946" x="2571750" y="3371850"/>
          <p14:tracePt t="11963" x="2667000" y="3378200"/>
          <p14:tracePt t="11980" x="2743200" y="3378200"/>
          <p14:tracePt t="11997" x="2800350" y="3371850"/>
          <p14:tracePt t="12013" x="2863850" y="3321050"/>
          <p14:tracePt t="12013" x="2895600" y="3289300"/>
          <p14:tracePt t="12031" x="2946400" y="3232150"/>
          <p14:tracePt t="12047" x="2978150" y="3181350"/>
          <p14:tracePt t="12063" x="3009900" y="3130550"/>
          <p14:tracePt t="12080" x="3041650" y="3067050"/>
          <p14:tracePt t="12096" x="3054350" y="3028950"/>
          <p14:tracePt t="12199" x="3054350" y="3022600"/>
          <p14:tracePt t="12207" x="3048000" y="2997200"/>
          <p14:tracePt t="12214" x="3048000" y="2965450"/>
          <p14:tracePt t="12222" x="3035300" y="2927350"/>
          <p14:tracePt t="12230" x="3035300" y="2838450"/>
          <p14:tracePt t="12247" x="3035300" y="2762250"/>
          <p14:tracePt t="12263" x="3009900" y="2686050"/>
          <p14:tracePt t="12279" x="2978150" y="2609850"/>
          <p14:tracePt t="12296" x="2940050" y="2533650"/>
          <p14:tracePt t="12313" x="2901950" y="2476500"/>
          <p14:tracePt t="12330" x="2870200" y="2425700"/>
          <p14:tracePt t="12346" x="2851150" y="2400300"/>
          <p14:tracePt t="12363" x="2825750" y="2362200"/>
          <p14:tracePt t="12380" x="2800350" y="2336800"/>
          <p14:tracePt t="12396" x="2787650" y="2311400"/>
          <p14:tracePt t="12413" x="2774950" y="2266950"/>
          <p14:tracePt t="12413" x="2762250" y="2241550"/>
          <p14:tracePt t="12431" x="2755900" y="2222500"/>
          <p14:tracePt t="12446" x="2743200" y="2159000"/>
          <p14:tracePt t="12463" x="2705100" y="2063750"/>
          <p14:tracePt t="12480" x="2692400" y="1962150"/>
          <p14:tracePt t="12496" x="2692400" y="1917700"/>
          <p14:tracePt t="12513" x="2692400" y="1911350"/>
          <p14:tracePt t="12530" x="2692400" y="1879600"/>
          <p14:tracePt t="12546" x="2692400" y="1873250"/>
          <p14:tracePt t="12563" x="2692400" y="1866900"/>
          <p14:tracePt t="12711" x="2698750" y="1885950"/>
          <p14:tracePt t="12726" x="2717800" y="1930400"/>
          <p14:tracePt t="12734" x="2736850" y="2012950"/>
          <p14:tracePt t="12742" x="2762250" y="2076450"/>
          <p14:tracePt t="12746" x="2800350" y="2178050"/>
          <p14:tracePt t="12763" x="2832100" y="2273300"/>
          <p14:tracePt t="12780" x="2851150" y="2330450"/>
          <p14:tracePt t="12796" x="2857500" y="2355850"/>
          <p14:tracePt t="12886" x="2857500" y="2349500"/>
          <p14:tracePt t="12894" x="2857500" y="2305050"/>
          <p14:tracePt t="12902" x="2857500" y="2254250"/>
          <p14:tracePt t="12943" x="2857500" y="2222500"/>
          <p14:tracePt t="12950" x="2844800" y="2184400"/>
          <p14:tracePt t="12951" x="2844800" y="2146300"/>
          <p14:tracePt t="12966" x="2832100" y="2089150"/>
          <p14:tracePt t="12980" x="2825750" y="2063750"/>
          <p14:tracePt t="12996" x="2819400" y="2044700"/>
          <p14:tracePt t="13013" x="2813050" y="2038350"/>
          <p14:tracePt t="13030" x="2813050" y="2032000"/>
          <p14:tracePt t="13151" x="2813050" y="2089150"/>
          <p14:tracePt t="13158" x="2813050" y="2171700"/>
          <p14:tracePt t="13166" x="2813050" y="2317750"/>
          <p14:tracePt t="13180" x="2825750" y="2393950"/>
          <p14:tracePt t="13197" x="2832100" y="2457450"/>
          <p14:tracePt t="13197" x="2838450" y="2470150"/>
          <p14:tracePt t="13214" x="2838450" y="2476500"/>
          <p14:tracePt t="13278" x="2838450" y="2457450"/>
          <p14:tracePt t="13286" x="2838450" y="2425700"/>
          <p14:tracePt t="13294" x="2813050" y="2349500"/>
          <p14:tracePt t="13302" x="2794000" y="2247900"/>
          <p14:tracePt t="13313" x="2730500" y="2038350"/>
          <p14:tracePt t="13329" x="2673350" y="1828800"/>
          <p14:tracePt t="13347" x="2635250" y="1708150"/>
          <p14:tracePt t="13363" x="2616200" y="1651000"/>
          <p14:tracePt t="13380" x="2616200" y="1631950"/>
          <p14:tracePt t="13455" x="2616200" y="1682750"/>
          <p14:tracePt t="13462" x="2622550" y="1828800"/>
          <p14:tracePt t="13472" x="2635250" y="1898650"/>
          <p14:tracePt t="13480" x="2654300" y="1993900"/>
          <p14:tracePt t="13496" x="2698750" y="2108200"/>
          <p14:tracePt t="13513" x="2724150" y="2178050"/>
          <p14:tracePt t="13529" x="2724150" y="2184400"/>
          <p14:tracePt t="13546" x="2736850" y="2203450"/>
          <p14:tracePt t="13647" x="2736850" y="2184400"/>
          <p14:tracePt t="13654" x="2736850" y="2178050"/>
          <p14:tracePt t="13662" x="2736850" y="2127250"/>
          <p14:tracePt t="13672" x="2717800" y="2051050"/>
          <p14:tracePt t="13679" x="2686050" y="1936750"/>
          <p14:tracePt t="13696" x="2673350" y="1885950"/>
          <p14:tracePt t="13815" x="2673350" y="1892300"/>
          <p14:tracePt t="13822" x="2673350" y="1943100"/>
          <p14:tracePt t="13830" x="2692400" y="2082800"/>
          <p14:tracePt t="13839" x="2717800" y="2171700"/>
          <p14:tracePt t="13847" x="2743200" y="2247900"/>
          <p14:tracePt t="13863" x="2787650" y="2381250"/>
          <p14:tracePt t="13880" x="2806700" y="2444750"/>
          <p14:tracePt t="13896" x="2813050" y="2463800"/>
          <p14:tracePt t="13913" x="2819400" y="2470150"/>
          <p14:tracePt t="13930" x="2819400" y="2476500"/>
          <p14:tracePt t="13974" x="2819400" y="2463800"/>
          <p14:tracePt t="13982" x="2819400" y="2432050"/>
          <p14:tracePt t="13990" x="2819400" y="2425700"/>
          <p14:tracePt t="13998" x="2794000" y="2305050"/>
          <p14:tracePt t="14013" x="2755900" y="2127250"/>
          <p14:tracePt t="14030" x="2667000" y="1847850"/>
          <p14:tracePt t="14047" x="2647950" y="1746250"/>
          <p14:tracePt t="14063" x="2628900" y="1695450"/>
          <p14:tracePt t="14080" x="2622550" y="1670050"/>
          <p14:tracePt t="14096" x="2622550" y="1663700"/>
          <p14:tracePt t="14174" x="2622550" y="1714500"/>
          <p14:tracePt t="14182" x="2622550" y="1746250"/>
          <p14:tracePt t="14204" x="2628900" y="1860550"/>
          <p14:tracePt t="14212" x="2647950" y="1974850"/>
          <p14:tracePt t="14213" x="2686050" y="2108200"/>
          <p14:tracePt t="14229" x="2749550" y="2311400"/>
          <p14:tracePt t="14247" x="2755900" y="2343150"/>
          <p14:tracePt t="14263" x="2774950" y="2368550"/>
          <p14:tracePt t="14280" x="2774950" y="2374900"/>
          <p14:tracePt t="14358" x="2774950" y="2362200"/>
          <p14:tracePt t="14366" x="2774950" y="2311400"/>
          <p14:tracePt t="14367" x="2774950" y="2247900"/>
          <p14:tracePt t="14380" x="2749550" y="2089150"/>
          <p14:tracePt t="14396" x="2692400" y="1917700"/>
          <p14:tracePt t="14413" x="2628900" y="1695450"/>
          <p14:tracePt t="14431" x="2616200" y="1644650"/>
          <p14:tracePt t="14470" x="2616200" y="1638300"/>
          <p14:tracePt t="14478" x="2616200" y="1631950"/>
          <p14:tracePt t="14582" x="2616200" y="1651000"/>
          <p14:tracePt t="14590" x="2635250" y="1758950"/>
          <p14:tracePt t="14598" x="2660650" y="1917700"/>
          <p14:tracePt t="14599" x="2692400" y="2006600"/>
          <p14:tracePt t="14613" x="2768600" y="2241550"/>
          <p14:tracePt t="14613" x="2800350" y="2298700"/>
          <p14:tracePt t="14630" x="2819400" y="2324100"/>
          <p14:tracePt t="14646" x="2838450" y="2374900"/>
          <p14:tracePt t="14726" x="2838450" y="2349500"/>
          <p14:tracePt t="14734" x="2838450" y="2292350"/>
          <p14:tracePt t="14742" x="2838450" y="2241550"/>
          <p14:tracePt t="14750" x="2832100" y="2082800"/>
          <p14:tracePt t="14763" x="2781300" y="1892300"/>
          <p14:tracePt t="14779" x="2774950" y="1866900"/>
          <p14:tracePt t="14796" x="2736850" y="1733550"/>
          <p14:tracePt t="14813" x="2705100" y="1644650"/>
          <p14:tracePt t="14813" x="2692400" y="1619250"/>
          <p14:tracePt t="14831" x="2686050" y="1606550"/>
          <p14:tracePt t="14918" x="2686050" y="1625600"/>
          <p14:tracePt t="14926" x="2705100" y="1765300"/>
          <p14:tracePt t="14934" x="2724150" y="1917700"/>
          <p14:tracePt t="14946" x="2736850" y="1962150"/>
          <p14:tracePt t="14950" x="2774950" y="2063750"/>
          <p14:tracePt t="14963" x="2819400" y="2152650"/>
          <p14:tracePt t="14979" x="2825750" y="2178050"/>
          <p14:tracePt t="14996" x="2825750" y="2190750"/>
          <p14:tracePt t="15510" x="2825750" y="2197100"/>
          <p14:tracePt t="15670" x="2825750" y="2203450"/>
          <p14:tracePt t="15682" x="2819400" y="2203450"/>
          <p14:tracePt t="15697" x="2819400" y="2216150"/>
          <p14:tracePt t="15698" x="2819400" y="2222500"/>
          <p14:tracePt t="15774" x="2819400" y="2266950"/>
          <p14:tracePt t="15780" x="2832100" y="2381250"/>
          <p14:tracePt t="15789" x="2863850" y="2584450"/>
          <p14:tracePt t="15796" x="2990850" y="3041650"/>
          <p14:tracePt t="15813" x="3232150" y="3498850"/>
          <p14:tracePt t="15813" x="3467100" y="3790950"/>
          <p14:tracePt t="15831" x="3981450" y="4368800"/>
          <p14:tracePt t="15846" x="4121150" y="4438650"/>
          <p14:tracePt t="15863" x="4451350" y="4591050"/>
          <p14:tracePt t="15879" x="4679950" y="4673600"/>
          <p14:tracePt t="15896" x="4756150" y="4679950"/>
          <p14:tracePt t="15913" x="4889500" y="4660900"/>
          <p14:tracePt t="15930" x="4895850" y="4660900"/>
          <p14:tracePt t="15947" x="4953000" y="4622800"/>
          <p14:tracePt t="15963" x="5010150" y="4572000"/>
          <p14:tracePt t="15980" x="5054600" y="4527550"/>
          <p14:tracePt t="15996" x="5073650" y="4502150"/>
          <p14:tracePt t="16029" x="5086350" y="4495800"/>
          <p14:tracePt t="16031" x="5105400" y="4464050"/>
          <p14:tracePt t="16047" x="5137150" y="4438650"/>
          <p14:tracePt t="16063" x="5168900" y="4400550"/>
          <p14:tracePt t="16080" x="5175250" y="4400550"/>
          <p14:tracePt t="16096" x="5187950" y="4387850"/>
          <p14:tracePt t="16113" x="5187950" y="4381500"/>
          <p14:tracePt t="16223" x="5187950" y="4368800"/>
          <p14:tracePt t="16230" x="5130800" y="4356100"/>
          <p14:tracePt t="16246" x="5080000" y="4349750"/>
          <p14:tracePt t="16247" x="4991100" y="4337050"/>
          <p14:tracePt t="16263" x="4959350" y="4330700"/>
          <p14:tracePt t="16281" x="4864100" y="4298950"/>
          <p14:tracePt t="16296" x="4775200" y="4260850"/>
          <p14:tracePt t="16313" x="4743450" y="4254500"/>
          <p14:tracePt t="16329" x="4737100" y="4254500"/>
          <p14:tracePt t="16446" x="4749800" y="4254500"/>
          <p14:tracePt t="16447" x="4762500" y="4254500"/>
          <p14:tracePt t="16463" x="4768850" y="4254500"/>
          <p14:tracePt t="16470" x="4800600" y="4254500"/>
          <p14:tracePt t="16480" x="4870450" y="4241800"/>
          <p14:tracePt t="16496" x="4972050" y="4235450"/>
          <p14:tracePt t="16513" x="5086350" y="4235450"/>
          <p14:tracePt t="16529" x="5105400" y="4235450"/>
          <p14:tracePt t="16546" x="5130800" y="4235450"/>
          <p14:tracePt t="16563" x="5276850" y="4235450"/>
          <p14:tracePt t="16580" x="5365750" y="4229100"/>
          <p14:tracePt t="16596" x="5403850" y="4229100"/>
          <p14:tracePt t="16613" x="5486400" y="4229100"/>
          <p14:tracePt t="16629" x="5556250" y="4229100"/>
          <p14:tracePt t="16647" x="5568950" y="4229100"/>
          <p14:tracePt t="16663" x="5575300" y="4229100"/>
          <p14:tracePt t="16750" x="5556250" y="4229100"/>
          <p14:tracePt t="16758" x="5537200" y="4229100"/>
          <p14:tracePt t="16766" x="5505450" y="4229100"/>
          <p14:tracePt t="16772" x="5461000" y="4229100"/>
          <p14:tracePt t="16779" x="5391150" y="4229100"/>
          <p14:tracePt t="16796" x="5365750" y="4229100"/>
          <p14:tracePt t="16813" x="5245100" y="4203700"/>
          <p14:tracePt t="16829" x="5149850" y="4191000"/>
          <p14:tracePt t="16871" x="5143500" y="4191000"/>
          <p14:tracePt t="16879" x="5124450" y="4191000"/>
          <p14:tracePt t="16974" x="5130800" y="4191000"/>
          <p14:tracePt t="16982" x="5143500" y="4191000"/>
          <p14:tracePt t="16991" x="5156200" y="4191000"/>
          <p14:tracePt t="17032" x="5162550" y="4191000"/>
          <p14:tracePt t="17039" x="5219700" y="4197350"/>
          <p14:tracePt t="17040" x="5308600" y="4197350"/>
          <p14:tracePt t="17047" x="5473700" y="4203700"/>
          <p14:tracePt t="17064" x="5619750" y="4222750"/>
          <p14:tracePt t="17080" x="5765800" y="4254500"/>
          <p14:tracePt t="17097" x="5886450" y="4260850"/>
          <p14:tracePt t="17114" x="6013450" y="4260850"/>
          <p14:tracePt t="17130" x="6121400" y="4260850"/>
          <p14:tracePt t="17147" x="6134100" y="4260850"/>
          <p14:tracePt t="17279" x="6140450" y="4260850"/>
          <p14:tracePt t="17287" x="6146800" y="4260850"/>
          <p14:tracePt t="17295" x="6178550" y="4267200"/>
          <p14:tracePt t="17306" x="6197600" y="4267200"/>
          <p14:tracePt t="17314" x="6248400" y="4267200"/>
          <p14:tracePt t="17330" x="6305550" y="4267200"/>
          <p14:tracePt t="17347" x="6369050" y="4273550"/>
          <p14:tracePt t="17364" x="6534150" y="4273550"/>
          <p14:tracePt t="17380" x="6788150" y="4273550"/>
          <p14:tracePt t="17397" x="6946900" y="4279900"/>
          <p14:tracePt t="17414" x="7042150" y="4279900"/>
          <p14:tracePt t="17430" x="7473950" y="4279900"/>
          <p14:tracePt t="17448" x="7740650" y="4279900"/>
          <p14:tracePt t="17464" x="7899400" y="4279900"/>
          <p14:tracePt t="17480" x="8013700" y="4279900"/>
          <p14:tracePt t="17497" x="8058150" y="4279900"/>
          <p14:tracePt t="17514" x="8077200" y="4279900"/>
          <p14:tracePt t="17671" x="8070850" y="4279900"/>
          <p14:tracePt t="17679" x="8058150" y="4279900"/>
          <p14:tracePt t="17696" x="8045450" y="4279900"/>
          <p14:tracePt t="17714" x="8039100" y="4279900"/>
          <p14:tracePt t="17715" x="8013700" y="4279900"/>
          <p14:tracePt t="17731" x="7975600" y="4279900"/>
          <p14:tracePt t="17747" x="7918450" y="4279900"/>
          <p14:tracePt t="17764" x="7854950" y="4279900"/>
          <p14:tracePt t="17780" x="7759700" y="4279900"/>
          <p14:tracePt t="17797" x="7639050" y="4279900"/>
          <p14:tracePt t="17814" x="7486650" y="4279900"/>
          <p14:tracePt t="17814" x="7397750" y="4279900"/>
          <p14:tracePt t="17831" x="7213600" y="4279900"/>
          <p14:tracePt t="17847" x="7042150" y="4254500"/>
          <p14:tracePt t="17864" x="6896100" y="4229100"/>
          <p14:tracePt t="17880" x="6737350" y="4203700"/>
          <p14:tracePt t="17897" x="6705600" y="4203700"/>
          <p14:tracePt t="17913" x="6553200" y="4203700"/>
          <p14:tracePt t="17931" x="6400800" y="4203700"/>
          <p14:tracePt t="17947" x="6261100" y="4203700"/>
          <p14:tracePt t="17964" x="6140450" y="4203700"/>
          <p14:tracePt t="17980" x="6070600" y="4203700"/>
          <p14:tracePt t="17997" x="6064250" y="4203700"/>
          <p14:tracePt t="18031" x="6057900" y="4203700"/>
          <p14:tracePt t="18032" x="6045200" y="4203700"/>
          <p14:tracePt t="18079" x="6038850" y="4203700"/>
          <p14:tracePt t="18575" x="6026150" y="4191000"/>
          <p14:tracePt t="18583" x="5975350" y="4133850"/>
          <p14:tracePt t="18597" x="5911850" y="4076700"/>
          <p14:tracePt t="18598" x="5556250" y="3797300"/>
          <p14:tracePt t="18615" x="5334000" y="3651250"/>
          <p14:tracePt t="18630" x="4927600" y="3460750"/>
          <p14:tracePt t="18648" x="4889500" y="3441700"/>
          <p14:tracePt t="18664" x="4768850" y="3390900"/>
          <p14:tracePt t="18680" x="4648200" y="3340100"/>
          <p14:tracePt t="18815" x="4673600" y="3352800"/>
          <p14:tracePt t="18818" x="4743450" y="3384550"/>
          <p14:tracePt t="18831" x="4883150" y="3435350"/>
          <p14:tracePt t="18832" x="4895850" y="3441700"/>
          <p14:tracePt t="18846" x="5118100" y="3517900"/>
          <p14:tracePt t="18863" x="5245100" y="3536950"/>
          <p14:tracePt t="18880" x="5435600" y="3575050"/>
          <p14:tracePt t="18897" x="5575300" y="3575050"/>
          <p14:tracePt t="18914" x="5664200" y="3549650"/>
          <p14:tracePt t="18930" x="5664200" y="3543300"/>
          <p14:tracePt t="18947" x="5676900" y="3498850"/>
          <p14:tracePt t="18964" x="5695950" y="3416300"/>
          <p14:tracePt t="18980" x="5695950" y="3276600"/>
          <p14:tracePt t="18997" x="5683250" y="3098800"/>
          <p14:tracePt t="19014" x="5651500" y="2844800"/>
          <p14:tracePt t="19031" x="5600700" y="2692400"/>
          <p14:tracePt t="19047" x="5568950" y="2571750"/>
          <p14:tracePt t="19064" x="5549900" y="2495550"/>
          <p14:tracePt t="19080" x="5537200" y="2444750"/>
          <p14:tracePt t="19097" x="5537200" y="2438400"/>
          <p14:tracePt t="19159" x="5537200" y="2432050"/>
          <p14:tracePt t="19198" x="5530850" y="2432050"/>
          <p14:tracePt t="19263" x="5530850" y="2438400"/>
          <p14:tracePt t="19271" x="5537200" y="2482850"/>
          <p14:tracePt t="19279" x="5581650" y="2559050"/>
          <p14:tracePt t="19289" x="5607050" y="2609850"/>
          <p14:tracePt t="19297" x="5670550" y="2705100"/>
          <p14:tracePt t="19314" x="5740400" y="2800350"/>
          <p14:tracePt t="19330" x="5816600" y="2876550"/>
          <p14:tracePt t="19347" x="5873750" y="2914650"/>
          <p14:tracePt t="19364" x="5886450" y="2914650"/>
          <p14:tracePt t="19381" x="5943600" y="2927350"/>
          <p14:tracePt t="19397" x="5962650" y="2927350"/>
          <p14:tracePt t="19414" x="5988050" y="2927350"/>
          <p14:tracePt t="19430" x="6032500" y="2882900"/>
          <p14:tracePt t="19448" x="6057900" y="2851150"/>
          <p14:tracePt t="19464" x="6076950" y="2806700"/>
          <p14:tracePt t="19480" x="6096000" y="2768600"/>
          <p14:tracePt t="19497" x="6102350" y="2749550"/>
          <p14:tracePt t="19514" x="6108700" y="2736850"/>
          <p14:tracePt t="19655" x="6102350" y="2730500"/>
          <p14:tracePt t="19663" x="6064250" y="2717800"/>
          <p14:tracePt t="19680" x="6026150" y="2711450"/>
          <p14:tracePt t="19681" x="5918200" y="2686050"/>
          <p14:tracePt t="19697" x="5842000" y="2686050"/>
          <p14:tracePt t="19735" x="5829300" y="2679700"/>
          <p14:tracePt t="19735" x="5765800" y="2679700"/>
          <p14:tracePt t="19751" x="5721350" y="2673350"/>
          <p14:tracePt t="19752" x="5676900" y="2673350"/>
          <p14:tracePt t="19767" x="5626100" y="2667000"/>
          <p14:tracePt t="19871" x="5651500" y="2667000"/>
          <p14:tracePt t="19879" x="5702300" y="2673350"/>
          <p14:tracePt t="19887" x="5772150" y="2679700"/>
          <p14:tracePt t="19895" x="5822950" y="2679700"/>
          <p14:tracePt t="19903" x="5905500" y="2686050"/>
          <p14:tracePt t="19913" x="5994400" y="2698750"/>
          <p14:tracePt t="19930" x="6184900" y="2730500"/>
          <p14:tracePt t="19947" x="6242050" y="2736850"/>
          <p14:tracePt t="19963" x="6254750" y="2736850"/>
          <p14:tracePt t="19980" x="6267450" y="2736850"/>
          <p14:tracePt t="20079" x="6261100" y="2736850"/>
          <p14:tracePt t="20103" x="6235700" y="2736850"/>
          <p14:tracePt t="20111" x="6121400" y="2736850"/>
          <p14:tracePt t="20119" x="5994400" y="2736850"/>
          <p14:tracePt t="20127" x="5886450" y="2736850"/>
          <p14:tracePt t="20135" x="5695950" y="2736850"/>
          <p14:tracePt t="20147" x="5575300" y="2736850"/>
          <p14:tracePt t="20163" x="5524500" y="2730500"/>
          <p14:tracePt t="20181" x="5499100" y="2730500"/>
          <p14:tracePt t="20255" x="5505450" y="2730500"/>
          <p14:tracePt t="20263" x="5568950" y="2730500"/>
          <p14:tracePt t="20273" x="5594350" y="2730500"/>
          <p14:tracePt t="20280" x="5695950" y="2717800"/>
          <p14:tracePt t="20319" x="5772150" y="2717800"/>
          <p14:tracePt t="20327" x="5867400" y="2717800"/>
          <p14:tracePt t="20335" x="6007100" y="2736850"/>
          <p14:tracePt t="20347" x="6038850" y="2736850"/>
          <p14:tracePt t="20363" x="6045200" y="2736850"/>
          <p14:tracePt t="20447" x="6032500" y="2736850"/>
          <p14:tracePt t="20455" x="6013450" y="2736850"/>
          <p14:tracePt t="20463" x="6007100" y="2736850"/>
          <p14:tracePt t="20473" x="5969000" y="2736850"/>
          <p14:tracePt t="20480" x="5842000" y="2730500"/>
          <p14:tracePt t="20497" x="5759450" y="2724150"/>
          <p14:tracePt t="20514" x="5645150" y="2724150"/>
          <p14:tracePt t="20530" x="5607050" y="2717800"/>
          <p14:tracePt t="20547" x="5594350" y="2717800"/>
          <p14:tracePt t="20564" x="5588000" y="2717800"/>
          <p14:tracePt t="20607" x="5600700" y="2717800"/>
          <p14:tracePt t="20615" x="5657850" y="2717800"/>
          <p14:tracePt t="20631" x="5695950" y="2717800"/>
          <p14:tracePt t="20647" x="5810250" y="2717800"/>
          <p14:tracePt t="20663" x="5969000" y="2717800"/>
          <p14:tracePt t="20664" x="6140450" y="2717800"/>
          <p14:tracePt t="20680" x="6254750" y="2717800"/>
          <p14:tracePt t="20697" x="6299200" y="2717800"/>
          <p14:tracePt t="20713" x="6311900" y="2717800"/>
          <p14:tracePt t="21087" x="6305550" y="2717800"/>
          <p14:tracePt t="21095" x="6203950" y="2730500"/>
          <p14:tracePt t="21114" x="6121400" y="2730500"/>
          <p14:tracePt t="21115" x="5994400" y="2717800"/>
          <p14:tracePt t="21130" x="5873750" y="2692400"/>
          <p14:tracePt t="21512" x="5867400" y="2692400"/>
          <p14:tracePt t="21520" x="5861050" y="2692400"/>
          <p14:tracePt t="21532" x="5848350" y="2692400"/>
          <p14:tracePt t="21533" x="5842000" y="2692400"/>
          <p14:tracePt t="21548" x="5835650" y="2692400"/>
          <p14:tracePt t="21565" x="5822950" y="2692400"/>
          <p14:tracePt t="21581" x="5816600" y="2692400"/>
          <p14:tracePt t="21598" x="5810250" y="2692400"/>
          <p14:tracePt t="21615" x="5797550" y="2692400"/>
          <p14:tracePt t="21632" x="5778500" y="2692400"/>
          <p14:tracePt t="21648" x="5759450" y="2692400"/>
          <p14:tracePt t="21665" x="5753100" y="2692400"/>
          <p14:tracePt t="21681" x="5734050" y="2692400"/>
          <p14:tracePt t="21698" x="5721350" y="2692400"/>
          <p14:tracePt t="21714" x="5708650" y="2692400"/>
          <p14:tracePt t="21731" x="5683250" y="2692400"/>
          <p14:tracePt t="21748" x="5670550" y="2692400"/>
          <p14:tracePt t="21765" x="5664200" y="2692400"/>
          <p14:tracePt t="21781" x="5657850" y="2692400"/>
          <p14:tracePt t="21798" x="5651500" y="2692400"/>
          <p14:tracePt t="21814" x="5638800" y="2692400"/>
          <p14:tracePt t="21833" x="5619750" y="2692400"/>
          <p14:tracePt t="21848" x="5613400" y="2686050"/>
          <p14:tracePt t="21886" x="5607050" y="2686050"/>
          <p14:tracePt t="21912" x="5600700" y="2686050"/>
          <p14:tracePt t="21951" x="5594350" y="2686050"/>
          <p14:tracePt t="21959" x="5588000" y="2686050"/>
          <p14:tracePt t="21968" x="5581650" y="2686050"/>
          <p14:tracePt t="21989" x="5575300" y="2686050"/>
          <p14:tracePt t="21990" x="5568950" y="2679700"/>
          <p14:tracePt t="21998" x="5562600" y="2679700"/>
          <p14:tracePt t="22014" x="5549900" y="2679700"/>
          <p14:tracePt t="22032" x="5543550" y="2679700"/>
          <p14:tracePt t="22208" x="5562600" y="2679700"/>
          <p14:tracePt t="22216" x="5581650" y="2679700"/>
          <p14:tracePt t="22224" x="5607050" y="2679700"/>
          <p14:tracePt t="22232" x="5645150" y="2679700"/>
          <p14:tracePt t="22232" x="5721350" y="2679700"/>
          <p14:tracePt t="22248" x="5816600" y="2679700"/>
          <p14:tracePt t="22264" x="5880100" y="2679700"/>
          <p14:tracePt t="22281" x="5943600" y="2679700"/>
          <p14:tracePt t="22298" x="5969000" y="2679700"/>
          <p14:tracePt t="22314" x="5975350" y="2679700"/>
          <p14:tracePt t="22331" x="5988050" y="2679700"/>
          <p14:tracePt t="22348" x="6000750" y="2673350"/>
          <p14:tracePt t="22984" x="6007100" y="2673350"/>
          <p14:tracePt t="23008" x="6013450" y="2673350"/>
          <p14:tracePt t="23015" x="6019800" y="2673350"/>
          <p14:tracePt t="23032" x="6026150" y="2673350"/>
          <p14:tracePt t="23040" x="6038850" y="2673350"/>
          <p14:tracePt t="23056" x="6051550" y="2673350"/>
          <p14:tracePt t="23072" x="6057900" y="2673350"/>
          <p14:tracePt t="23081" x="6070600" y="2673350"/>
          <p14:tracePt t="23081" x="6083300" y="2673350"/>
          <p14:tracePt t="23098" x="6096000" y="2673350"/>
          <p14:tracePt t="23115" x="6115050" y="2673350"/>
          <p14:tracePt t="24592" x="6108700" y="2673350"/>
          <p14:tracePt t="24600" x="6102350" y="2673350"/>
          <p14:tracePt t="24615" x="6096000" y="2673350"/>
          <p14:tracePt t="24626" x="6083300" y="2673350"/>
          <p14:tracePt t="24632" x="6076950" y="2673350"/>
          <p14:tracePt t="24649" x="6064250" y="2686050"/>
          <p14:tracePt t="24666" x="6045200" y="2705100"/>
          <p14:tracePt t="24681" x="6026150" y="2724150"/>
          <p14:tracePt t="24698" x="6019800" y="2730500"/>
          <p14:tracePt t="25352" x="6007100" y="2730500"/>
          <p14:tracePt t="25368" x="5988050" y="2730500"/>
          <p14:tracePt t="25376" x="5975350" y="2730500"/>
          <p14:tracePt t="25383" x="5962650" y="2730500"/>
          <p14:tracePt t="25385" x="5943600" y="2730500"/>
          <p14:tracePt t="25399" x="5905500" y="2730500"/>
          <p14:tracePt t="25414" x="5880100" y="2730500"/>
          <p14:tracePt t="25432" x="5854700" y="2730500"/>
          <p14:tracePt t="25448" x="5803900" y="2717800"/>
          <p14:tracePt t="25464" x="5689600" y="2705100"/>
          <p14:tracePt t="25481" x="5543550" y="2679700"/>
          <p14:tracePt t="25498" x="5245100" y="2660650"/>
          <p14:tracePt t="25514" x="4857750" y="2616200"/>
          <p14:tracePt t="25531" x="4552950" y="2616200"/>
          <p14:tracePt t="25547" x="4286250" y="2616200"/>
          <p14:tracePt t="25564" x="4083050" y="2628900"/>
          <p14:tracePt t="25581" x="4057650" y="2628900"/>
          <p14:tracePt t="25597" x="3962400" y="2647950"/>
          <p14:tracePt t="25614" x="3822700" y="2660650"/>
          <p14:tracePt t="25672" x="3810000" y="2667000"/>
          <p14:tracePt t="25680" x="3746500" y="2673350"/>
          <p14:tracePt t="25697" x="3708400" y="2679700"/>
          <p14:tracePt t="25698" x="3663950" y="2686050"/>
          <p14:tracePt t="25714" x="3606800" y="2698750"/>
          <p14:tracePt t="25731" x="3530600" y="2705100"/>
          <p14:tracePt t="25747" x="3441700" y="2724150"/>
          <p14:tracePt t="25764" x="3371850" y="2736850"/>
          <p14:tracePt t="25781" x="3295650" y="2768600"/>
          <p14:tracePt t="25797" x="3251200" y="2781300"/>
          <p14:tracePt t="25815" x="3219450" y="2813050"/>
          <p14:tracePt t="25831" x="3187700" y="2863850"/>
          <p14:tracePt t="25849" x="3187700" y="2901950"/>
          <p14:tracePt t="25864" x="3187700" y="2946400"/>
          <p14:tracePt t="25882" x="3219450" y="3022600"/>
          <p14:tracePt t="25898" x="3282950" y="3111500"/>
          <p14:tracePt t="25915" x="3365500" y="3187700"/>
          <p14:tracePt t="25931" x="3479800" y="3276600"/>
          <p14:tracePt t="25948" x="3587750" y="3340100"/>
          <p14:tracePt t="25964" x="3619500" y="3346450"/>
          <p14:tracePt t="25981" x="3663950" y="3346450"/>
          <p14:tracePt t="25998" x="3752850" y="3321050"/>
          <p14:tracePt t="26014" x="3867150" y="3244850"/>
          <p14:tracePt t="26032" x="4006850" y="3073400"/>
          <p14:tracePt t="26048" x="4044950" y="2965450"/>
          <p14:tracePt t="26064" x="4057650" y="2876550"/>
          <p14:tracePt t="26081" x="4076700" y="2749550"/>
          <p14:tracePt t="26097" x="4076700" y="2628900"/>
          <p14:tracePt t="26115" x="4051300" y="2527300"/>
          <p14:tracePt t="26131" x="4006850" y="2444750"/>
          <p14:tracePt t="26148" x="3956050" y="2381250"/>
          <p14:tracePt t="26164" x="3911600" y="2330450"/>
          <p14:tracePt t="26181" x="3905250" y="2324100"/>
          <p14:tracePt t="26197" x="3892550" y="2311400"/>
          <p14:tracePt t="26214" x="3860800" y="2305050"/>
          <p14:tracePt t="26231" x="3771900" y="2292350"/>
          <p14:tracePt t="26248" x="3740150" y="2286000"/>
          <p14:tracePt t="26288" x="3714750" y="2286000"/>
          <p14:tracePt t="26295" x="3683000" y="2298700"/>
          <p14:tracePt t="26303" x="3625850" y="2324100"/>
          <p14:tracePt t="26314" x="3549650" y="2368550"/>
          <p14:tracePt t="26331" x="3530600" y="2374900"/>
          <p14:tracePt t="26348" x="3505200" y="2393950"/>
          <p14:tracePt t="26364" x="3473450" y="2444750"/>
          <p14:tracePt t="26381" x="3448050" y="2482850"/>
          <p14:tracePt t="26398" x="3416300" y="2552700"/>
          <p14:tracePt t="26414" x="3390900" y="2603500"/>
          <p14:tracePt t="26432" x="3365500" y="2686050"/>
          <p14:tracePt t="26488" x="3359150" y="2711450"/>
          <p14:tracePt t="26495" x="3352800" y="2736850"/>
          <p14:tracePt t="26514" x="3352800" y="2768600"/>
          <p14:tracePt t="26624" x="3371850" y="2781300"/>
          <p14:tracePt t="26632" x="3409950" y="2787650"/>
          <p14:tracePt t="26648" x="3441700" y="2800350"/>
          <p14:tracePt t="26649" x="3517900" y="2819400"/>
          <p14:tracePt t="26664" x="3568700" y="2819400"/>
          <p14:tracePt t="26681" x="3638550" y="2819400"/>
          <p14:tracePt t="26698" x="3644900" y="2819400"/>
          <p14:tracePt t="26714" x="3676650" y="2787650"/>
          <p14:tracePt t="26731" x="3714750" y="2736850"/>
          <p14:tracePt t="26748" x="3740150" y="2686050"/>
          <p14:tracePt t="26764" x="3759200" y="2647950"/>
          <p14:tracePt t="26781" x="3765550" y="2622550"/>
          <p14:tracePt t="26797" x="3778250" y="2584450"/>
          <p14:tracePt t="26815" x="3784600" y="2578100"/>
          <p14:tracePt t="26856" x="3784600" y="2571750"/>
          <p14:tracePt t="26863" x="3759200" y="2501900"/>
          <p14:tracePt t="26881" x="3740150" y="2457450"/>
          <p14:tracePt t="26881" x="3702050" y="2406650"/>
          <p14:tracePt t="26918" x="3670300" y="2381250"/>
          <p14:tracePt t="26931" x="3638550" y="2355850"/>
          <p14:tracePt t="26932" x="3600450" y="2330450"/>
          <p14:tracePt t="26948" x="3562350" y="2324100"/>
          <p14:tracePt t="26964" x="3549650" y="2324100"/>
          <p14:tracePt t="26981" x="3524250" y="2336800"/>
          <p14:tracePt t="26997" x="3492500" y="2381250"/>
          <p14:tracePt t="27014" x="3454400" y="2438400"/>
          <p14:tracePt t="27031" x="3397250" y="2552700"/>
          <p14:tracePt t="27048" x="3397250" y="2559050"/>
          <p14:tracePt t="27095" x="3397250" y="2578100"/>
          <p14:tracePt t="27106" x="3397250" y="2616200"/>
          <p14:tracePt t="27113" x="3397250" y="2647950"/>
          <p14:tracePt t="27114" x="3403600" y="2730500"/>
          <p14:tracePt t="27131" x="3416300" y="2806700"/>
          <p14:tracePt t="27147" x="3435350" y="2889250"/>
          <p14:tracePt t="27164" x="3441700" y="2901950"/>
          <p14:tracePt t="27181" x="3460750" y="2959100"/>
          <p14:tracePt t="27197" x="3492500" y="3003550"/>
          <p14:tracePt t="27215" x="3505200" y="3028950"/>
          <p14:tracePt t="27271" x="3524250" y="3041650"/>
          <p14:tracePt t="27279" x="3549650" y="3054350"/>
          <p14:tracePt t="27288" x="3575050" y="3060700"/>
          <p14:tracePt t="27295" x="3613150" y="3067050"/>
          <p14:tracePt t="27299" x="3676650" y="3073400"/>
          <p14:tracePt t="27314" x="3746500" y="3073400"/>
          <p14:tracePt t="27331" x="3778250" y="3073400"/>
          <p14:tracePt t="27368" x="3797300" y="3067050"/>
          <p14:tracePt t="27416" x="3803650" y="2997200"/>
          <p14:tracePt t="27424" x="3803650" y="2940050"/>
          <p14:tracePt t="27424" x="3803650" y="2863850"/>
          <p14:tracePt t="27432" x="3803650" y="2806700"/>
          <p14:tracePt t="27448" x="3797300" y="2755900"/>
          <p14:tracePt t="27448" x="3765550" y="2660650"/>
          <p14:tracePt t="27464" x="3721100" y="2590800"/>
          <p14:tracePt t="27481" x="3683000" y="2540000"/>
          <p14:tracePt t="27498" x="3670300" y="2533650"/>
          <p14:tracePt t="27514" x="3632200" y="2501900"/>
          <p14:tracePt t="27531" x="3581400" y="2463800"/>
          <p14:tracePt t="27547" x="3536950" y="2451100"/>
          <p14:tracePt t="27564" x="3511550" y="2438400"/>
          <p14:tracePt t="27624" x="3505200" y="2438400"/>
          <p14:tracePt t="27629" x="3479800" y="2451100"/>
          <p14:tracePt t="27648" x="3454400" y="2463800"/>
          <p14:tracePt t="27648" x="3454400" y="2470150"/>
          <p14:tracePt t="27720" x="3454400" y="2489200"/>
          <p14:tracePt t="27728" x="3448050" y="2520950"/>
          <p14:tracePt t="27730" x="3448050" y="2616200"/>
          <p14:tracePt t="27747" x="3448050" y="2711450"/>
          <p14:tracePt t="27764" x="3454400" y="2819400"/>
          <p14:tracePt t="27781" x="3467100" y="2908300"/>
          <p14:tracePt t="27798" x="3492500" y="2971800"/>
          <p14:tracePt t="27839" x="3498850" y="2990850"/>
          <p14:tracePt t="27847" x="3536950" y="3022600"/>
          <p14:tracePt t="27864" x="3549650" y="3041650"/>
          <p14:tracePt t="27865" x="3575050" y="3054350"/>
          <p14:tracePt t="27881" x="3606800" y="3067050"/>
          <p14:tracePt t="27898" x="3613150" y="3067050"/>
          <p14:tracePt t="27915" x="3657600" y="3067050"/>
          <p14:tracePt t="27931" x="3702050" y="3067050"/>
          <p14:tracePt t="27948" x="3708400" y="3067050"/>
          <p14:tracePt t="27991" x="3714750" y="3067050"/>
          <p14:tracePt t="27999" x="3727450" y="3067050"/>
          <p14:tracePt t="28000" x="3733800" y="3060700"/>
          <p14:tracePt t="28014" x="3733800" y="3048000"/>
          <p14:tracePt t="28031" x="3740150" y="3035300"/>
          <p14:tracePt t="28048" x="3740150" y="3028950"/>
          <p14:tracePt t="28064" x="3740150" y="3022600"/>
          <p14:tracePt t="28111" x="3746500" y="3016250"/>
          <p14:tracePt t="28831" x="3746500" y="3022600"/>
          <p14:tracePt t="28839" x="3759200" y="3048000"/>
          <p14:tracePt t="28847" x="3778250" y="3117850"/>
          <p14:tracePt t="28865" x="3784600" y="3155950"/>
          <p14:tracePt t="28866" x="3790950" y="3206750"/>
          <p14:tracePt t="28903" x="3797300" y="3206750"/>
          <p14:tracePt t="28911" x="3810000" y="3244850"/>
          <p14:tracePt t="28916" x="3879850" y="3352800"/>
          <p14:tracePt t="28931" x="4000500" y="3505200"/>
          <p14:tracePt t="28947" x="4184650" y="3676650"/>
          <p14:tracePt t="28964" x="4362450" y="3822700"/>
          <p14:tracePt t="28981" x="4368800" y="3822700"/>
          <p14:tracePt t="28997" x="4451350" y="3867150"/>
          <p14:tracePt t="29014" x="4660900" y="3956050"/>
          <p14:tracePt t="29031" x="4965700" y="4064000"/>
          <p14:tracePt t="29048" x="5207000" y="4108450"/>
          <p14:tracePt t="29064" x="5327650" y="4127500"/>
          <p14:tracePt t="29081" x="5454650" y="4140200"/>
          <p14:tracePt t="29097" x="5549900" y="4146550"/>
          <p14:tracePt t="29115" x="5594350" y="4146550"/>
          <p14:tracePt t="29131" x="5619750" y="4146550"/>
          <p14:tracePt t="29148" x="5632450" y="4146550"/>
          <p14:tracePt t="29247" x="5626100" y="4146550"/>
          <p14:tracePt t="29257" x="5613400" y="4146550"/>
          <p14:tracePt t="29257" x="5600700" y="4146550"/>
          <p14:tracePt t="29264" x="5581650" y="4146550"/>
          <p14:tracePt t="29281" x="5549900" y="4146550"/>
          <p14:tracePt t="29297" x="5524500" y="4146550"/>
          <p14:tracePt t="29314" x="5480050" y="4159250"/>
          <p14:tracePt t="29331" x="5397500" y="4203700"/>
          <p14:tracePt t="29347" x="5321300" y="4279900"/>
          <p14:tracePt t="29364" x="5264150" y="4343400"/>
          <p14:tracePt t="29381" x="5226050" y="4387850"/>
          <p14:tracePt t="29397" x="5181600" y="4445000"/>
          <p14:tracePt t="29414" x="5162550" y="4476750"/>
          <p14:tracePt t="29431" x="5143500" y="4508500"/>
          <p14:tracePt t="29448" x="5137150" y="4514850"/>
          <p14:tracePt t="29464" x="5130800" y="4521200"/>
          <p14:tracePt t="29481" x="5124450" y="4521200"/>
          <p14:tracePt t="29497" x="5111750" y="4527550"/>
          <p14:tracePt t="29608" x="5118100" y="4527550"/>
          <p14:tracePt t="29615" x="5149850" y="4527550"/>
          <p14:tracePt t="29623" x="5181600" y="4527550"/>
          <p14:tracePt t="29631" x="5270500" y="4508500"/>
          <p14:tracePt t="29640" x="5321300" y="4495800"/>
          <p14:tracePt t="29648" x="5473700" y="4451350"/>
          <p14:tracePt t="29664" x="5600700" y="4413250"/>
          <p14:tracePt t="29681" x="5778500" y="4356100"/>
          <p14:tracePt t="29697" x="5943600" y="4279900"/>
          <p14:tracePt t="29714" x="6032500" y="4229100"/>
          <p14:tracePt t="29731" x="6153150" y="4152900"/>
          <p14:tracePt t="29748" x="6267450" y="4051300"/>
          <p14:tracePt t="29764" x="6362700" y="3949700"/>
          <p14:tracePt t="29781" x="6413500" y="3860800"/>
          <p14:tracePt t="29797" x="6451600" y="3765550"/>
          <p14:tracePt t="29814" x="6457950" y="3695700"/>
          <p14:tracePt t="29831" x="6470650" y="3575050"/>
          <p14:tracePt t="29848" x="6470650" y="3505200"/>
          <p14:tracePt t="29864" x="6470650" y="3435350"/>
          <p14:tracePt t="29881" x="6470650" y="3371850"/>
          <p14:tracePt t="29897" x="6470650" y="3321050"/>
          <p14:tracePt t="29914" x="6457950" y="3263900"/>
          <p14:tracePt t="29931" x="6451600" y="3238500"/>
          <p14:tracePt t="29949" x="6451600" y="3225800"/>
          <p14:tracePt t="29964" x="6445250" y="3200400"/>
          <p14:tracePt t="29981" x="6438900" y="3162300"/>
          <p14:tracePt t="29997" x="6432550" y="3143250"/>
          <p14:tracePt t="30014" x="6419850" y="3105150"/>
          <p14:tracePt t="30031" x="6388100" y="3028950"/>
          <p14:tracePt t="30048" x="6369050" y="3003550"/>
          <p14:tracePt t="30064" x="6356350" y="2978150"/>
          <p14:tracePt t="30081" x="6350000" y="2959100"/>
          <p14:tracePt t="30097" x="6337300" y="2946400"/>
          <p14:tracePt t="30114" x="6324600" y="2933700"/>
          <p14:tracePt t="30131" x="6318250" y="2927350"/>
          <p14:tracePt t="30148" x="6305550" y="2914650"/>
          <p14:tracePt t="30164" x="6286500" y="2901950"/>
          <p14:tracePt t="30181" x="6273800" y="2889250"/>
          <p14:tracePt t="30197" x="6261100" y="2882900"/>
          <p14:tracePt t="30214" x="6242050" y="2863850"/>
          <p14:tracePt t="30230" x="6229350" y="2844800"/>
          <p14:tracePt t="30248" x="6216650" y="2825750"/>
          <p14:tracePt t="30264" x="6203950" y="2800350"/>
          <p14:tracePt t="30281" x="6203950" y="2794000"/>
          <p14:tracePt t="30297" x="6191250" y="2781300"/>
          <p14:tracePt t="30335" x="6184900" y="2774950"/>
          <p14:tracePt t="30335" x="6184900" y="2768600"/>
          <p14:tracePt t="30347" x="6178550" y="2762250"/>
          <p14:tracePt t="30456" x="6165850" y="2755900"/>
          <p14:tracePt t="30463" x="6140450" y="2755900"/>
          <p14:tracePt t="30467" x="6064250" y="2730500"/>
          <p14:tracePt t="30481" x="5981700" y="2705100"/>
          <p14:tracePt t="30497" x="5892800" y="2679700"/>
          <p14:tracePt t="30514" x="5861050" y="2679700"/>
          <p14:tracePt t="30575" x="5848350" y="2679700"/>
          <p14:tracePt t="30583" x="5835650" y="2679700"/>
          <p14:tracePt t="30591" x="5816600" y="2679700"/>
          <p14:tracePt t="30591" x="5791200" y="2679700"/>
          <p14:tracePt t="30599" x="5765800" y="2686050"/>
          <p14:tracePt t="30614" x="5645150" y="2730500"/>
          <p14:tracePt t="30631" x="5543550" y="2794000"/>
          <p14:tracePt t="30648" x="5429250" y="2870200"/>
          <p14:tracePt t="30664" x="5308600" y="2952750"/>
          <p14:tracePt t="30681" x="5245100" y="3016250"/>
          <p14:tracePt t="30697" x="5168900" y="3130550"/>
          <p14:tracePt t="30714" x="5137150" y="3213100"/>
          <p14:tracePt t="30751" x="5130800" y="3263900"/>
          <p14:tracePt t="30751" x="5124450" y="3308350"/>
          <p14:tracePt t="30765" x="5118100" y="3397250"/>
          <p14:tracePt t="30781" x="5118100" y="3492500"/>
          <p14:tracePt t="30798" x="5118100" y="3556000"/>
          <p14:tracePt t="30814" x="5137150" y="3638550"/>
          <p14:tracePt t="30832" x="5168900" y="3714750"/>
          <p14:tracePt t="30847" x="5232400" y="3778250"/>
          <p14:tracePt t="30864" x="5321300" y="3854450"/>
          <p14:tracePt t="30881" x="5461000" y="3917950"/>
          <p14:tracePt t="30898" x="5581650" y="3937000"/>
          <p14:tracePt t="30914" x="5594350" y="3943350"/>
          <p14:tracePt t="30931" x="5721350" y="3949700"/>
          <p14:tracePt t="30975" x="5822950" y="3949700"/>
          <p14:tracePt t="30983" x="6000750" y="3949700"/>
          <p14:tracePt t="30991" x="6178550" y="3949700"/>
          <p14:tracePt t="30997" x="6502400" y="3949700"/>
          <p14:tracePt t="31014" x="6991350" y="3879850"/>
          <p14:tracePt t="31032" x="7277100" y="3790950"/>
          <p14:tracePt t="31047" x="7448550" y="3740150"/>
          <p14:tracePt t="31064" x="7581900" y="3689350"/>
          <p14:tracePt t="31080" x="7683500" y="3619500"/>
          <p14:tracePt t="31098" x="7759700" y="3549650"/>
          <p14:tracePt t="31114" x="7797800" y="3454400"/>
          <p14:tracePt t="31131" x="7823200" y="3359150"/>
          <p14:tracePt t="31147" x="7829550" y="3251200"/>
          <p14:tracePt t="31164" x="7829550" y="3200400"/>
          <p14:tracePt t="31199" x="7829550" y="3194050"/>
          <p14:tracePt t="31200" x="7829550" y="3155950"/>
          <p14:tracePt t="31214" x="7810500" y="3041650"/>
          <p14:tracePt t="31232" x="7778750" y="2933700"/>
          <p14:tracePt t="31247" x="7715250" y="2825750"/>
          <p14:tracePt t="31264" x="7607300" y="2686050"/>
          <p14:tracePt t="31280" x="7448550" y="2533650"/>
          <p14:tracePt t="31297" x="7200900" y="2381250"/>
          <p14:tracePt t="31314" x="6845300" y="2197100"/>
          <p14:tracePt t="31331" x="6451600" y="2076450"/>
          <p14:tracePt t="31347" x="6127750" y="2006600"/>
          <p14:tracePt t="31364" x="5822950" y="1968500"/>
          <p14:tracePt t="31381" x="5543550" y="1968500"/>
          <p14:tracePt t="31398" x="5353050" y="2000250"/>
          <p14:tracePt t="31414" x="5270500" y="2032000"/>
          <p14:tracePt t="31414" x="5200650" y="2063750"/>
          <p14:tracePt t="31432" x="5118100" y="2101850"/>
          <p14:tracePt t="31471" x="5060950" y="2133600"/>
          <p14:tracePt t="31479" x="4940300" y="2209800"/>
          <p14:tracePt t="31490" x="4857750" y="2254250"/>
          <p14:tracePt t="31497" x="4718050" y="2349500"/>
          <p14:tracePt t="31514" x="4616450" y="2432050"/>
          <p14:tracePt t="31531" x="4514850" y="2540000"/>
          <p14:tracePt t="31547" x="4438650" y="2641600"/>
          <p14:tracePt t="31564" x="4419600" y="2686050"/>
          <p14:tracePt t="31599" x="4419600" y="2705100"/>
          <p14:tracePt t="31614" x="4381500" y="2813050"/>
          <p14:tracePt t="31616" x="4368800" y="2933700"/>
          <p14:tracePt t="31631" x="4368800" y="3048000"/>
          <p14:tracePt t="31648" x="4368800" y="3054350"/>
          <p14:tracePt t="31664" x="4419600" y="3136900"/>
          <p14:tracePt t="31681" x="4476750" y="3257550"/>
          <p14:tracePt t="31698" x="4565650" y="3384550"/>
          <p14:tracePt t="31714" x="4648200" y="3492500"/>
          <p14:tracePt t="31731" x="4692650" y="3530600"/>
          <p14:tracePt t="31747" x="4851400" y="3632200"/>
          <p14:tracePt t="31764" x="5041900" y="3740150"/>
          <p14:tracePt t="31780" x="5073650" y="3759200"/>
          <p14:tracePt t="31797" x="5143500" y="3790950"/>
          <p14:tracePt t="31814" x="5302250" y="3835400"/>
          <p14:tracePt t="31814" x="5308600" y="3835400"/>
          <p14:tracePt t="31832" x="5314950" y="3835400"/>
          <p14:tracePt t="31848" x="5454650" y="3854450"/>
          <p14:tracePt t="31864" x="5562600" y="3848100"/>
          <p14:tracePt t="31880" x="5695950" y="3803650"/>
          <p14:tracePt t="31897" x="5822950" y="3733800"/>
          <p14:tracePt t="31914" x="5937250" y="3657600"/>
          <p14:tracePt t="31930" x="6026150" y="3600450"/>
          <p14:tracePt t="31947" x="6070600" y="3549650"/>
          <p14:tracePt t="31965" x="6096000" y="3524250"/>
          <p14:tracePt t="31981" x="6102350" y="3511550"/>
          <p14:tracePt t="31998" x="6102350" y="3505200"/>
          <p14:tracePt t="32927" x="6102350" y="3473450"/>
          <p14:tracePt t="32935" x="6102350" y="3429000"/>
          <p14:tracePt t="32947" x="6102350" y="3384550"/>
          <p14:tracePt t="32948" x="6102350" y="3276600"/>
          <p14:tracePt t="32965" x="6089650" y="3155950"/>
          <p14:tracePt t="32982" x="6057900" y="3035300"/>
          <p14:tracePt t="32982" x="6032500" y="2978150"/>
          <p14:tracePt t="33000" x="6007100" y="2914650"/>
          <p14:tracePt t="33014" x="5937250" y="2781300"/>
          <p14:tracePt t="33031" x="5899150" y="2755900"/>
          <p14:tracePt t="33048" x="5880100" y="2730500"/>
          <p14:tracePt t="33064" x="5861050" y="2724150"/>
          <p14:tracePt t="33081" x="5835650" y="2724150"/>
          <p14:tracePt t="33097" x="5816600" y="2724150"/>
          <p14:tracePt t="33114" x="5772150" y="2730500"/>
          <p14:tracePt t="33130" x="5721350" y="2781300"/>
          <p14:tracePt t="33147" x="5670550" y="2844800"/>
          <p14:tracePt t="33164" x="5657850" y="2863850"/>
          <p14:tracePt t="33181" x="5626100" y="2927350"/>
          <p14:tracePt t="33197" x="5600700" y="3009900"/>
          <p14:tracePt t="33214" x="5575300" y="3105150"/>
          <p14:tracePt t="33230" x="5568950" y="3225800"/>
          <p14:tracePt t="33248" x="5568950" y="3282950"/>
          <p14:tracePt t="33264" x="5568950" y="3321050"/>
          <p14:tracePt t="33281" x="5568950" y="3333750"/>
          <p14:tracePt t="33297" x="5568950" y="3346450"/>
          <p14:tracePt t="33351" x="5568950" y="3352800"/>
          <p14:tracePt t="33687" x="5568950" y="3371850"/>
          <p14:tracePt t="33696" x="5562600" y="3378200"/>
          <p14:tracePt t="33701" x="5549900" y="3416300"/>
          <p14:tracePt t="33715" x="5530850" y="3454400"/>
          <p14:tracePt t="33730" x="5518150" y="3505200"/>
          <p14:tracePt t="33747" x="5511800" y="3549650"/>
          <p14:tracePt t="33764" x="5511800" y="3556000"/>
          <p14:tracePt t="33807" x="5511800" y="3562350"/>
          <p14:tracePt t="34071" x="5505450" y="3562350"/>
          <p14:tracePt t="34079" x="5499100" y="3562350"/>
          <p14:tracePt t="34095" x="5492750" y="3562350"/>
          <p14:tracePt t="34098" x="5486400" y="3575050"/>
          <p14:tracePt t="34114" x="5473700" y="3594100"/>
          <p14:tracePt t="34131" x="5461000" y="3606800"/>
          <p14:tracePt t="34147" x="5441950" y="3625850"/>
          <p14:tracePt t="34164" x="5429250" y="3670300"/>
          <p14:tracePt t="34180" x="5416550" y="3721100"/>
          <p14:tracePt t="34197" x="5416550" y="3733800"/>
          <p14:tracePt t="34214" x="5410200" y="3790950"/>
          <p14:tracePt t="34231" x="5403850" y="3822700"/>
          <p14:tracePt t="34247" x="5397500" y="3867150"/>
          <p14:tracePt t="34263" x="5384800" y="3917950"/>
          <p14:tracePt t="34280" x="5378450" y="3975100"/>
          <p14:tracePt t="34296" x="5372100" y="4038600"/>
          <p14:tracePt t="34313" x="5359400" y="4095750"/>
          <p14:tracePt t="34329" x="5353050" y="4108450"/>
          <p14:tracePt t="34346" x="5334000" y="4178300"/>
          <p14:tracePt t="34363" x="5321300" y="4235450"/>
          <p14:tracePt t="34379" x="5321300" y="4286250"/>
          <p14:tracePt t="34396" x="5321300" y="4324350"/>
          <p14:tracePt t="34414" x="5302250" y="4362450"/>
          <p14:tracePt t="34431" x="5276850" y="4400550"/>
          <p14:tracePt t="34447" x="5238750" y="4438650"/>
          <p14:tracePt t="34464" x="5194300" y="4483100"/>
          <p14:tracePt t="34480" x="5137150" y="4546600"/>
          <p14:tracePt t="34497" x="5092700" y="4610100"/>
          <p14:tracePt t="34514" x="5035550" y="4679950"/>
          <p14:tracePt t="34530" x="4978400" y="4762500"/>
          <p14:tracePt t="34547" x="4914900" y="4845050"/>
          <p14:tracePt t="34564" x="4876800" y="4921250"/>
          <p14:tracePt t="34580" x="4851400" y="4965700"/>
          <p14:tracePt t="34623" x="4832350" y="5003800"/>
          <p14:tracePt t="34631" x="4826000" y="5022850"/>
          <p14:tracePt t="34632" x="4800600" y="5054600"/>
          <p14:tracePt t="34647" x="4711700" y="5149850"/>
          <p14:tracePt t="34664" x="4654550" y="5200650"/>
          <p14:tracePt t="34680" x="4603750" y="5238750"/>
          <p14:tracePt t="34699" x="4565650" y="5270500"/>
          <p14:tracePt t="34715" x="4559300" y="5276850"/>
          <p14:tracePt t="34731" x="4546600" y="5289550"/>
          <p14:tracePt t="34747" x="4540250" y="5289550"/>
          <p14:tracePt t="34764" x="4527550" y="5295900"/>
          <p14:tracePt t="34780" x="4521200" y="5302250"/>
          <p14:tracePt t="34797" x="4514850" y="5308600"/>
          <p14:tracePt t="34814" x="4508500" y="5314950"/>
          <p14:tracePt t="34830" x="4489450" y="5321300"/>
          <p14:tracePt t="34847" x="4445000" y="5340350"/>
          <p14:tracePt t="34864" x="4438650" y="5346700"/>
          <p14:tracePt t="34880" x="4432300" y="5346700"/>
          <p14:tracePt t="34897" x="4419600" y="5353050"/>
          <p14:tracePt t="34914" x="4406900" y="5353050"/>
          <p14:tracePt t="34931" x="4406900" y="5359400"/>
          <p14:tracePt t="34975" x="4400550" y="5359400"/>
          <p14:tracePt t="35296" x="4406900" y="5359400"/>
          <p14:tracePt t="35307" x="4432300" y="5359400"/>
          <p14:tracePt t="35312" x="4476750" y="5359400"/>
          <p14:tracePt t="35319" x="4572000" y="5359400"/>
          <p14:tracePt t="35331" x="4660900" y="5359400"/>
          <p14:tracePt t="35348" x="4743450" y="5359400"/>
          <p14:tracePt t="35365" x="4813300" y="5346700"/>
          <p14:tracePt t="35381" x="4864100" y="5340350"/>
          <p14:tracePt t="35398" x="4895850" y="5334000"/>
          <p14:tracePt t="35414" x="4908550" y="5334000"/>
          <p14:tracePt t="35431" x="4921250" y="5334000"/>
          <p14:tracePt t="35447" x="4927600" y="5334000"/>
          <p14:tracePt t="35464" x="4940300" y="5334000"/>
          <p14:tracePt t="35480" x="4965700" y="5334000"/>
          <p14:tracePt t="35497" x="4972050" y="5334000"/>
          <p14:tracePt t="35514" x="5003800" y="5334000"/>
          <p14:tracePt t="35530" x="5010150" y="5327650"/>
          <p14:tracePt t="35547" x="5022850" y="5327650"/>
          <p14:tracePt t="35583" x="5035550" y="5321300"/>
          <p14:tracePt t="35616" x="5035550" y="5314950"/>
          <p14:tracePt t="35623" x="5035550" y="5302250"/>
          <p14:tracePt t="35632" x="5035550" y="5283200"/>
          <p14:tracePt t="35632" x="5003800" y="5213350"/>
          <p14:tracePt t="35647" x="4927600" y="5111750"/>
          <p14:tracePt t="35664" x="4775200" y="4959350"/>
          <p14:tracePt t="35681" x="4514850" y="4737100"/>
          <p14:tracePt t="35697" x="4159250" y="4483100"/>
          <p14:tracePt t="35714" x="3867150" y="4267200"/>
          <p14:tracePt t="35731" x="3543300" y="4083050"/>
          <p14:tracePt t="35747" x="3276600" y="3898900"/>
          <p14:tracePt t="35764" x="3022600" y="3714750"/>
          <p14:tracePt t="35780" x="2800350" y="3549650"/>
          <p14:tracePt t="35797" x="2641600" y="3422650"/>
          <p14:tracePt t="35814" x="2514600" y="3308350"/>
          <p14:tracePt t="35831" x="2400300" y="3200400"/>
          <p14:tracePt t="35848" x="2330450" y="3149600"/>
          <p14:tracePt t="35865" x="2159000" y="3035300"/>
          <p14:tracePt t="35882" x="1974850" y="2940050"/>
          <p14:tracePt t="35898" x="1822450" y="2870200"/>
          <p14:tracePt t="35915" x="1803400" y="2857500"/>
          <p14:tracePt t="35931" x="1701800" y="2813050"/>
          <p14:tracePt t="35949" x="1606550" y="2749550"/>
          <p14:tracePt t="35965" x="1574800" y="2730500"/>
          <p14:tracePt t="35982" x="1549400" y="2717800"/>
          <p14:tracePt t="35998" x="1536700" y="2705100"/>
          <p14:tracePt t="36015" x="1530350" y="2692400"/>
          <p14:tracePt t="36159" x="1536700" y="2692400"/>
          <p14:tracePt t="36167" x="1543050" y="2692400"/>
          <p14:tracePt t="36175" x="1549400" y="2692400"/>
          <p14:tracePt t="36180" x="1568450" y="2692400"/>
          <p14:tracePt t="36197" x="1587500" y="2711450"/>
          <p14:tracePt t="36214" x="1606550" y="2730500"/>
          <p14:tracePt t="36230" x="1638300" y="2774950"/>
          <p14:tracePt t="36249" x="1651000" y="2813050"/>
          <p14:tracePt t="36265" x="1663700" y="2838450"/>
          <p14:tracePt t="36281" x="1676400" y="2870200"/>
          <p14:tracePt t="36297" x="1682750" y="2889250"/>
          <p14:tracePt t="36314" x="1689100" y="2908300"/>
          <p14:tracePt t="37263" x="1720850" y="2940050"/>
          <p14:tracePt t="37273" x="1733550" y="2952750"/>
          <p14:tracePt t="37273" x="1758950" y="2971800"/>
          <p14:tracePt t="37280" x="1835150" y="3048000"/>
          <p14:tracePt t="37300" x="1968500" y="3149600"/>
          <p14:tracePt t="37316" x="2120900" y="3263900"/>
          <p14:tracePt t="37332" x="2266950" y="3333750"/>
          <p14:tracePt t="37348" x="2400300" y="3429000"/>
          <p14:tracePt t="37364" x="2647950" y="3524250"/>
          <p14:tracePt t="37381" x="2940050" y="3632200"/>
          <p14:tracePt t="37397" x="3213100" y="3714750"/>
          <p14:tracePt t="37414" x="3479800" y="3790950"/>
          <p14:tracePt t="37430" x="3683000" y="3829050"/>
          <p14:tracePt t="37447" x="3968750" y="3905250"/>
          <p14:tracePt t="37463" x="4146550" y="3943350"/>
          <p14:tracePt t="37480" x="4286250" y="3968750"/>
          <p14:tracePt t="37497" x="4400550" y="3987800"/>
          <p14:tracePt t="37514" x="4521200" y="4019550"/>
          <p14:tracePt t="37530" x="4616450" y="4038600"/>
          <p14:tracePt t="37547" x="4718050" y="4051300"/>
          <p14:tracePt t="37565" x="4819650" y="4064000"/>
          <p14:tracePt t="37581" x="4933950" y="4076700"/>
          <p14:tracePt t="37598" x="5041900" y="4095750"/>
          <p14:tracePt t="37615" x="5124450" y="4095750"/>
          <p14:tracePt t="37615" x="5162550" y="4095750"/>
          <p14:tracePt t="37632" x="5245100" y="4095750"/>
          <p14:tracePt t="37648" x="5308600" y="4089400"/>
          <p14:tracePt t="37664" x="5378450" y="4057650"/>
          <p14:tracePt t="37680" x="5454650" y="4013200"/>
          <p14:tracePt t="37697" x="5524500" y="3949700"/>
          <p14:tracePt t="37713" x="5619750" y="3867150"/>
          <p14:tracePt t="37730" x="5689600" y="3784600"/>
          <p14:tracePt t="37747" x="5759450" y="3689350"/>
          <p14:tracePt t="37764" x="5772150" y="3657600"/>
          <p14:tracePt t="37780" x="5803900" y="3619500"/>
          <p14:tracePt t="37797" x="5842000" y="3575050"/>
          <p14:tracePt t="37815" x="5873750" y="3511550"/>
          <p14:tracePt t="37833" x="5886450" y="3460750"/>
          <p14:tracePt t="37848" x="5899150" y="3409950"/>
          <p14:tracePt t="37865" x="5905500" y="3359150"/>
          <p14:tracePt t="37881" x="5905500" y="3314700"/>
          <p14:tracePt t="37898" x="5911850" y="3257550"/>
          <p14:tracePt t="37915" x="5911850" y="3187700"/>
          <p14:tracePt t="37932" x="5918200" y="3124200"/>
          <p14:tracePt t="37948" x="5918200" y="3067050"/>
          <p14:tracePt t="37965" x="5918200" y="3035300"/>
          <p14:tracePt t="37981" x="5918200" y="3009900"/>
          <p14:tracePt t="37998" x="5918200" y="2997200"/>
          <p14:tracePt t="38014" x="5918200" y="2984500"/>
          <p14:tracePt t="38014" x="5918200" y="2971800"/>
          <p14:tracePt t="38103" x="5911850" y="2959100"/>
          <p14:tracePt t="38113" x="5905500" y="2946400"/>
          <p14:tracePt t="38119" x="5892800" y="2927350"/>
          <p14:tracePt t="38131" x="5873750" y="2908300"/>
          <p14:tracePt t="38147" x="5854700" y="2895600"/>
          <p14:tracePt t="38164" x="5835650" y="2876550"/>
          <p14:tracePt t="38180" x="5829300" y="2870200"/>
          <p14:tracePt t="38197" x="5822950" y="2870200"/>
          <p14:tracePt t="38213" x="5803900" y="2863850"/>
          <p14:tracePt t="38230" x="5791200" y="2863850"/>
          <p14:tracePt t="38247" x="5778500" y="2863850"/>
          <p14:tracePt t="38264" x="5772150" y="2863850"/>
          <p14:tracePt t="38280" x="5759450" y="2863850"/>
          <p14:tracePt t="38297" x="5746750" y="2863850"/>
          <p14:tracePt t="38314" x="5734050" y="2863850"/>
          <p14:tracePt t="38332" x="5721350" y="2863850"/>
          <p14:tracePt t="38348" x="5702300" y="2863850"/>
          <p14:tracePt t="38365" x="5683250" y="2876550"/>
          <p14:tracePt t="38381" x="5670550" y="2882900"/>
          <p14:tracePt t="38398" x="5651500" y="2889250"/>
          <p14:tracePt t="38414" x="5632450" y="2901950"/>
          <p14:tracePt t="38430" x="5607050" y="2921000"/>
          <p14:tracePt t="38447" x="5568950" y="2946400"/>
          <p14:tracePt t="38463" x="5518150" y="2984500"/>
          <p14:tracePt t="38480" x="5505450" y="2990850"/>
          <p14:tracePt t="38497" x="5480050" y="3035300"/>
          <p14:tracePt t="38535" x="5473700" y="3048000"/>
          <p14:tracePt t="38543" x="5441950" y="3111500"/>
          <p14:tracePt t="38551" x="5403850" y="3238500"/>
          <p14:tracePt t="38563" x="5372100" y="3340100"/>
          <p14:tracePt t="38599" x="5359400" y="3390900"/>
          <p14:tracePt t="38614" x="5346700" y="3435350"/>
          <p14:tracePt t="38614" x="5321300" y="3562350"/>
          <p14:tracePt t="38630" x="5321300" y="3568700"/>
          <p14:tracePt t="38648" x="5302250" y="3613150"/>
          <p14:tracePt t="38665" x="5264150" y="3727450"/>
          <p14:tracePt t="38681" x="5200650" y="3829050"/>
          <p14:tracePt t="38698" x="5130800" y="3956050"/>
          <p14:tracePt t="38714" x="5054600" y="4076700"/>
          <p14:tracePt t="38731" x="4984750" y="4184650"/>
          <p14:tracePt t="38748" x="4940300" y="4267200"/>
          <p14:tracePt t="38764" x="4889500" y="4337050"/>
          <p14:tracePt t="38781" x="4851400" y="4381500"/>
          <p14:tracePt t="38798" x="4819650" y="4413250"/>
          <p14:tracePt t="38814" x="4749800" y="4476750"/>
          <p14:tracePt t="38832" x="4648200" y="4533900"/>
          <p14:tracePt t="38848" x="4546600" y="4591050"/>
          <p14:tracePt t="38865" x="4419600" y="4667250"/>
          <p14:tracePt t="38881" x="4381500" y="4699000"/>
          <p14:tracePt t="38898" x="4298950" y="4743450"/>
          <p14:tracePt t="38915" x="4222750" y="4813300"/>
          <p14:tracePt t="38931" x="4165600" y="4870450"/>
          <p14:tracePt t="38948" x="4140200" y="4908550"/>
          <p14:tracePt t="38965" x="4108450" y="4978400"/>
          <p14:tracePt t="38980" x="4089400" y="5022850"/>
          <p14:tracePt t="38997" x="4070350" y="5060950"/>
          <p14:tracePt t="39013" x="4044950" y="5111750"/>
          <p14:tracePt t="39030" x="4025900" y="5149850"/>
          <p14:tracePt t="39047" x="4000500" y="5181600"/>
          <p14:tracePt t="39063" x="3987800" y="5213350"/>
          <p14:tracePt t="39080" x="3981450" y="5232400"/>
          <p14:tracePt t="39097" x="3975100" y="5257800"/>
          <p14:tracePt t="39113" x="3968750" y="5276850"/>
          <p14:tracePt t="39131" x="3968750" y="5283200"/>
          <p14:tracePt t="39256" x="3994150" y="5283200"/>
          <p14:tracePt t="39264" x="4102100" y="5257800"/>
          <p14:tracePt t="39275" x="4165600" y="5219700"/>
          <p14:tracePt t="39282" x="4286250" y="5156200"/>
          <p14:tracePt t="39298" x="4641850" y="4991100"/>
          <p14:tracePt t="39315" x="5124450" y="4724400"/>
          <p14:tracePt t="39331" x="5518150" y="4451350"/>
          <p14:tracePt t="39348" x="5797550" y="4210050"/>
          <p14:tracePt t="39364" x="5943600" y="4083050"/>
          <p14:tracePt t="39381" x="5975350" y="4057650"/>
          <p14:tracePt t="39398" x="5988050" y="4044950"/>
          <p14:tracePt t="39415" x="5988050" y="4038600"/>
          <p14:tracePt t="39488" x="5988050" y="4032250"/>
          <p14:tracePt t="39496" x="5962650" y="4032250"/>
          <p14:tracePt t="39514" x="5949950" y="4038600"/>
          <p14:tracePt t="39515" x="5816600" y="4127500"/>
          <p14:tracePt t="39531" x="5524500" y="4292600"/>
          <p14:tracePt t="39548" x="5251450" y="4451350"/>
          <p14:tracePt t="39565" x="5080000" y="4552950"/>
          <p14:tracePt t="39582" x="4959350" y="4641850"/>
          <p14:tracePt t="39598" x="4876800" y="4705350"/>
          <p14:tracePt t="39615" x="4800600" y="4768850"/>
          <p14:tracePt t="39632" x="4718050" y="4857750"/>
          <p14:tracePt t="39649" x="4654550" y="4921250"/>
          <p14:tracePt t="39665" x="4641850" y="4940300"/>
          <p14:tracePt t="39681" x="4584700" y="4997450"/>
          <p14:tracePt t="39698" x="4540250" y="5041900"/>
          <p14:tracePt t="39715" x="4514850" y="5067300"/>
          <p14:tracePt t="39731" x="4502150" y="5092700"/>
          <p14:tracePt t="39748" x="4489450" y="5105400"/>
          <p14:tracePt t="39764" x="4483100" y="5130800"/>
          <p14:tracePt t="39781" x="4470400" y="5162550"/>
          <p14:tracePt t="39798" x="4464050" y="5187950"/>
          <p14:tracePt t="39815" x="4464050" y="5207000"/>
          <p14:tracePt t="39832" x="4464050" y="5219700"/>
          <p14:tracePt t="39848" x="4457700" y="5232400"/>
          <p14:tracePt t="39865" x="4457700" y="5245100"/>
          <p14:tracePt t="39881" x="4451350" y="5257800"/>
          <p14:tracePt t="39898" x="4451350" y="5270500"/>
          <p14:tracePt t="39915" x="4451350" y="5276850"/>
          <p14:tracePt t="39931" x="4451350" y="5289550"/>
          <p14:tracePt t="39948" x="4451350" y="5295900"/>
          <p14:tracePt t="39965" x="4451350" y="5302250"/>
          <p14:tracePt t="41126" x="4451350" y="5308600"/>
          <p14:tracePt t="41135" x="4502150" y="5276850"/>
          <p14:tracePt t="41142" x="4559300" y="5226050"/>
          <p14:tracePt t="41150" x="4908550" y="4946650"/>
          <p14:tracePt t="41165" x="5537200" y="4349750"/>
          <p14:tracePt t="41182" x="5765800" y="4095750"/>
          <p14:tracePt t="41197" x="6242050" y="3587750"/>
          <p14:tracePt t="41213" x="6616700" y="3130550"/>
          <p14:tracePt t="41229" x="6673850" y="3041650"/>
          <p14:tracePt t="41246" x="6788150" y="2749550"/>
          <p14:tracePt t="41263" x="6794500" y="2609850"/>
          <p14:tracePt t="41279" x="6781800" y="2495550"/>
          <p14:tracePt t="41296" x="6737350" y="2393950"/>
          <p14:tracePt t="41313" x="6699250" y="2336800"/>
          <p14:tracePt t="41330" x="6648450" y="2279650"/>
          <p14:tracePt t="41347" x="6616700" y="2254250"/>
          <p14:tracePt t="41363" x="6565900" y="2235200"/>
          <p14:tracePt t="41380" x="6527800" y="2222500"/>
          <p14:tracePt t="41380" x="6508750" y="2222500"/>
          <p14:tracePt t="41398" x="6496050" y="2209800"/>
          <p14:tracePt t="41413" x="6470650" y="2203450"/>
          <p14:tracePt t="41429" x="6394450" y="2127250"/>
          <p14:tracePt t="41446" x="6318250" y="2044700"/>
          <p14:tracePt t="41463" x="6248400" y="1981200"/>
          <p14:tracePt t="41479" x="6235700" y="1968500"/>
          <p14:tracePt t="41496" x="6184900" y="1968500"/>
          <p14:tracePt t="41512" x="6115050" y="1955800"/>
          <p14:tracePt t="41531" x="6064250" y="1955800"/>
          <p14:tracePt t="41583" x="6051550" y="1955800"/>
          <p14:tracePt t="41590" x="6019800" y="1981200"/>
          <p14:tracePt t="41598" x="5988050" y="2012950"/>
          <p14:tracePt t="41613" x="5969000" y="2019300"/>
          <p14:tracePt t="41614" x="5873750" y="2108200"/>
          <p14:tracePt t="41631" x="5816600" y="2159000"/>
          <p14:tracePt t="41647" x="5772150" y="2197100"/>
          <p14:tracePt t="41664" x="5740400" y="2228850"/>
          <p14:tracePt t="41680" x="5734050" y="2241550"/>
          <p14:tracePt t="41697" x="5727700" y="2254250"/>
          <p14:tracePt t="41713" x="5727700" y="2260600"/>
          <p14:tracePt t="41751" x="5727700" y="2266950"/>
          <p14:tracePt t="41751" x="5734050" y="2266950"/>
          <p14:tracePt t="41763" x="5746750" y="2266950"/>
          <p14:tracePt t="41780" x="5765800" y="2273300"/>
          <p14:tracePt t="41797" x="5772150" y="2273300"/>
          <p14:tracePt t="41879" x="5778500" y="2279650"/>
          <p14:tracePt t="41894" x="5778500" y="2286000"/>
          <p14:tracePt t="41902" x="5765800" y="2286000"/>
          <p14:tracePt t="41910" x="5746750" y="2286000"/>
          <p14:tracePt t="41917" x="5715000" y="2286000"/>
          <p14:tracePt t="41930" x="5670550" y="2286000"/>
          <p14:tracePt t="41946" x="5632450" y="2298700"/>
          <p14:tracePt t="41963" x="5607050" y="2298700"/>
          <p14:tracePt t="41980" x="5575300" y="2305050"/>
          <p14:tracePt t="41997" x="5568950" y="2311400"/>
          <p14:tracePt t="42190" x="5568950" y="2317750"/>
          <p14:tracePt t="42206" x="5594350" y="2317750"/>
          <p14:tracePt t="42206" x="5607050" y="2317750"/>
          <p14:tracePt t="42215" x="5619750" y="2317750"/>
          <p14:tracePt t="42230" x="5695950" y="2330450"/>
          <p14:tracePt t="42247" x="5772150" y="2349500"/>
          <p14:tracePt t="42263" x="5848350" y="2355850"/>
          <p14:tracePt t="42281" x="5918200" y="2355850"/>
          <p14:tracePt t="42297" x="5988050" y="2355850"/>
          <p14:tracePt t="42314" x="6038850" y="2355850"/>
          <p14:tracePt t="42330" x="6064250" y="2355850"/>
          <p14:tracePt t="42347" x="6076950" y="2355850"/>
          <p14:tracePt t="42363" x="6089650" y="2355850"/>
          <p14:tracePt t="42380" x="6108700" y="2355850"/>
          <p14:tracePt t="42397" x="6115050" y="2355850"/>
          <p14:tracePt t="42414" x="6127750" y="2355850"/>
          <p14:tracePt t="42430" x="6140450" y="2349500"/>
          <p14:tracePt t="42447" x="6159500" y="2349500"/>
          <p14:tracePt t="42463" x="6172200" y="2343150"/>
          <p14:tracePt t="42480" x="6184900" y="2343150"/>
          <p14:tracePt t="42496" x="6191250" y="2343150"/>
          <p14:tracePt t="42513" x="6203950" y="2343150"/>
          <p14:tracePt t="42529" x="6216650" y="2336800"/>
          <p14:tracePt t="42547" x="6223000" y="2336800"/>
          <p14:tracePt t="42563" x="6229350" y="2336800"/>
          <p14:tracePt t="42791" x="6223000" y="2336800"/>
          <p14:tracePt t="42798" x="6203950" y="2336800"/>
          <p14:tracePt t="42807" x="6146800" y="2336800"/>
          <p14:tracePt t="42815" x="6108700" y="2336800"/>
          <p14:tracePt t="42830" x="5988050" y="2336800"/>
          <p14:tracePt t="42847" x="5911850" y="2336800"/>
          <p14:tracePt t="42864" x="5835650" y="2336800"/>
          <p14:tracePt t="42880" x="5759450" y="2336800"/>
          <p14:tracePt t="42897" x="5708650" y="2336800"/>
          <p14:tracePt t="42914" x="5670550" y="2336800"/>
          <p14:tracePt t="42930" x="5638800" y="2336800"/>
          <p14:tracePt t="42947" x="5619750" y="2336800"/>
          <p14:tracePt t="42963" x="5613400" y="2336800"/>
          <p14:tracePt t="42980" x="5600700" y="2336800"/>
          <p14:tracePt t="42997" x="5594350" y="2336800"/>
          <p14:tracePt t="43246" x="5600700" y="2336800"/>
          <p14:tracePt t="43256" x="5613400" y="2336800"/>
          <p14:tracePt t="43262" x="5664200" y="2336800"/>
          <p14:tracePt t="43280" x="5689600" y="2336800"/>
          <p14:tracePt t="43280" x="5759450" y="2336800"/>
          <p14:tracePt t="43296" x="5822950" y="2336800"/>
          <p14:tracePt t="43315" x="5880100" y="2336800"/>
          <p14:tracePt t="43330" x="5937250" y="2336800"/>
          <p14:tracePt t="43347" x="5975350" y="2336800"/>
          <p14:tracePt t="43363" x="6000750" y="2336800"/>
          <p14:tracePt t="43379" x="6019800" y="2336800"/>
          <p14:tracePt t="43396" x="6038850" y="2336800"/>
          <p14:tracePt t="43413" x="6051550" y="2336800"/>
          <p14:tracePt t="43429" x="6070600" y="2336800"/>
          <p14:tracePt t="43446" x="6083300" y="2336800"/>
          <p14:tracePt t="43462" x="6102350" y="2330450"/>
          <p14:tracePt t="43480" x="6115050" y="2330450"/>
          <p14:tracePt t="43497" x="6127750" y="2330450"/>
          <p14:tracePt t="43513" x="6140450" y="2330450"/>
          <p14:tracePt t="43530" x="6153150" y="2324100"/>
          <p14:tracePt t="43546" x="6165850" y="2324100"/>
          <p14:tracePt t="43563" x="6178550" y="2324100"/>
          <p14:tracePt t="43580" x="6184900" y="2324100"/>
          <p14:tracePt t="43597" x="6191250" y="2324100"/>
          <p14:tracePt t="43613" x="6197600" y="2324100"/>
          <p14:tracePt t="43630" x="6210300" y="2317750"/>
          <p14:tracePt t="43935" x="6197600" y="2317750"/>
          <p14:tracePt t="43942" x="6178550" y="2317750"/>
          <p14:tracePt t="43950" x="6134100" y="2324100"/>
          <p14:tracePt t="43963" x="6108700" y="2330450"/>
          <p14:tracePt t="43964" x="6032500" y="2343150"/>
          <p14:tracePt t="43980" x="5956300" y="2349500"/>
          <p14:tracePt t="43997" x="5899150" y="2349500"/>
          <p14:tracePt t="44013" x="5803900" y="2349500"/>
          <p14:tracePt t="44030" x="5765800" y="2349500"/>
          <p14:tracePt t="44047" x="5740400" y="2349500"/>
          <p14:tracePt t="44063" x="5721350" y="2349500"/>
          <p14:tracePt t="44080" x="5715000" y="2349500"/>
          <p14:tracePt t="44097" x="5702300" y="2349500"/>
          <p14:tracePt t="44113" x="5695950" y="2349500"/>
          <p14:tracePt t="44130" x="5689600" y="2349500"/>
          <p14:tracePt t="44147" x="5683250" y="2349500"/>
          <p14:tracePt t="44163" x="5676900" y="2349500"/>
          <p14:tracePt t="44180" x="5664200" y="2349500"/>
          <p14:tracePt t="44196" x="5657850" y="2349500"/>
          <p14:tracePt t="44422" x="5664200" y="2349500"/>
          <p14:tracePt t="44430" x="5689600" y="2349500"/>
          <p14:tracePt t="44431" x="5746750" y="2349500"/>
          <p14:tracePt t="44448" x="5810250" y="2349500"/>
          <p14:tracePt t="44463" x="5854700" y="2349500"/>
          <p14:tracePt t="44480" x="5905500" y="2349500"/>
          <p14:tracePt t="44497" x="5943600" y="2349500"/>
          <p14:tracePt t="44513" x="5969000" y="2349500"/>
          <p14:tracePt t="44550" x="5981700" y="2349500"/>
          <p14:tracePt t="44562" x="6000750" y="2349500"/>
          <p14:tracePt t="44563" x="6013450" y="2349500"/>
          <p14:tracePt t="44579" x="6026150" y="2349500"/>
          <p14:tracePt t="44597" x="6038850" y="2349500"/>
          <p14:tracePt t="44613" x="6064250" y="2349500"/>
          <p14:tracePt t="44631" x="6076950" y="2349500"/>
          <p14:tracePt t="44647" x="6083300" y="2349500"/>
          <p14:tracePt t="44663" x="6089650" y="2349500"/>
          <p14:tracePt t="44680" x="6096000" y="2349500"/>
          <p14:tracePt t="44718" x="6102350" y="2349500"/>
          <p14:tracePt t="44733" x="6108700" y="2349500"/>
          <p14:tracePt t="44758" x="6115050" y="2349500"/>
          <p14:tracePt t="44782" x="6121400" y="2349500"/>
          <p14:tracePt t="44798" x="6127750" y="2349500"/>
          <p14:tracePt t="44846" x="6134100" y="2349500"/>
          <p14:tracePt t="48046" x="6096000" y="2343150"/>
          <p14:tracePt t="48054" x="6057900" y="2305050"/>
          <p14:tracePt t="48056" x="6019800" y="2279650"/>
          <p14:tracePt t="48064" x="5905500" y="2216150"/>
          <p14:tracePt t="48081" x="5778500" y="2146300"/>
          <p14:tracePt t="48098" x="5676900" y="2082800"/>
          <p14:tracePt t="48114" x="5613400" y="2051050"/>
          <p14:tracePt t="48131" x="5581650" y="2032000"/>
          <p14:tracePt t="48147" x="5568950" y="2019300"/>
          <p14:tracePt t="48163" x="5562600" y="2019300"/>
          <p14:tracePt t="48180" x="5556250" y="2012950"/>
          <p14:tracePt t="48197" x="5543550" y="2006600"/>
          <p14:tracePt t="48197" x="5537200" y="2006600"/>
          <p14:tracePt t="48215" x="5524500" y="2000250"/>
          <p14:tracePt t="48230" x="5505450" y="1993900"/>
          <p14:tracePt t="48247" x="5492750" y="1987550"/>
          <p14:tracePt t="48263" x="5486400" y="1987550"/>
          <p14:tracePt t="48280" x="5480050" y="1981200"/>
          <p14:tracePt t="48606" x="5486400" y="1981200"/>
          <p14:tracePt t="48614" x="5492750" y="1981200"/>
          <p14:tracePt t="48631" x="5505450" y="1981200"/>
          <p14:tracePt t="48632" x="5537200" y="1981200"/>
          <p14:tracePt t="48646" x="5562600" y="1981200"/>
          <p14:tracePt t="48663" x="5588000" y="1981200"/>
          <p14:tracePt t="48679" x="5626100" y="1981200"/>
          <p14:tracePt t="48696" x="5695950" y="1993900"/>
          <p14:tracePt t="48713" x="5765800" y="2006600"/>
          <p14:tracePt t="48730" x="5842000" y="2019300"/>
          <p14:tracePt t="48746" x="5880100" y="2019300"/>
          <p14:tracePt t="48763" x="5911850" y="2025650"/>
          <p14:tracePt t="48780" x="5937250" y="2032000"/>
          <p14:tracePt t="48796" x="5969000" y="2032000"/>
          <p14:tracePt t="48813" x="6019800" y="2032000"/>
          <p14:tracePt t="48831" x="6070600" y="2038350"/>
          <p14:tracePt t="48846" x="6165850" y="2038350"/>
          <p14:tracePt t="48863" x="6261100" y="2038350"/>
          <p14:tracePt t="48880" x="6343650" y="2038350"/>
          <p14:tracePt t="48896" x="6400800" y="2038350"/>
          <p14:tracePt t="48914" x="6457950" y="2032000"/>
          <p14:tracePt t="48930" x="6470650" y="2025650"/>
          <p14:tracePt t="48947" x="6502400" y="2019300"/>
          <p14:tracePt t="48963" x="6546850" y="2019300"/>
          <p14:tracePt t="48980" x="6597650" y="2012950"/>
          <p14:tracePt t="48996" x="6642100" y="2006600"/>
          <p14:tracePt t="49013" x="6686550" y="2000250"/>
          <p14:tracePt t="49030" x="6762750" y="1993900"/>
          <p14:tracePt t="49047" x="6800850" y="1993900"/>
          <p14:tracePt t="49063" x="6845300" y="1987550"/>
          <p14:tracePt t="49080" x="6883400" y="1987550"/>
          <p14:tracePt t="49096" x="6921500" y="1987550"/>
          <p14:tracePt t="49113" x="6953250" y="1987550"/>
          <p14:tracePt t="49130" x="6959600" y="1987550"/>
          <p14:tracePt t="49147" x="6972300" y="1987550"/>
          <p14:tracePt t="49163" x="6985000" y="1987550"/>
          <p14:tracePt t="49180" x="7010400" y="1987550"/>
          <p14:tracePt t="49196" x="7016750" y="1987550"/>
          <p14:tracePt t="49196" x="7023100" y="1987550"/>
          <p14:tracePt t="49215" x="7042150" y="1987550"/>
          <p14:tracePt t="49230" x="7061200" y="1987550"/>
          <p14:tracePt t="49247" x="7086600" y="1987550"/>
          <p14:tracePt t="49263" x="7105650" y="1987550"/>
          <p14:tracePt t="49280" x="7124700" y="1987550"/>
          <p14:tracePt t="49296" x="7137400" y="1987550"/>
          <p14:tracePt t="49313" x="7143750" y="1987550"/>
          <p14:tracePt t="49330" x="7150100" y="1987550"/>
          <p14:tracePt t="49346" x="7156450" y="1987550"/>
          <p14:tracePt t="49363" x="7162800" y="1987550"/>
          <p14:tracePt t="52303" x="7169150" y="2044700"/>
          <p14:tracePt t="52310" x="7169150" y="2165350"/>
          <p14:tracePt t="52313" x="7118350" y="2673350"/>
          <p14:tracePt t="52331" x="7035800" y="3238500"/>
          <p14:tracePt t="52348" x="6953250" y="3803650"/>
          <p14:tracePt t="52365" x="6851650" y="4387850"/>
          <p14:tracePt t="52382" x="6781800" y="5003800"/>
          <p14:tracePt t="52399" x="6781800" y="5194300"/>
          <p14:tracePt t="52415" x="6775450" y="5295900"/>
          <p14:tracePt t="52431" x="6775450" y="5327650"/>
          <p14:tracePt t="52448" x="6775450" y="5340350"/>
          <p14:tracePt t="52599" x="6762750" y="5346700"/>
          <p14:tracePt t="52607" x="6762750" y="5353050"/>
          <p14:tracePt t="52615" x="6756400" y="5359400"/>
          <p14:tracePt t="52616" x="6737350" y="5372100"/>
          <p14:tracePt t="52631" x="6731000" y="5384800"/>
          <p14:tracePt t="52647" x="6724650" y="5384800"/>
          <p14:tracePt t="52751" x="6718300" y="5384800"/>
          <p14:tracePt t="52760" x="6711950" y="5384800"/>
          <p14:tracePt t="52767" x="6699250" y="5340350"/>
          <p14:tracePt t="52775" x="6699250" y="5308600"/>
          <p14:tracePt t="52780" x="6686550" y="5232400"/>
          <p14:tracePt t="52797" x="6686550" y="5194300"/>
          <p14:tracePt t="52814" x="6686550" y="5175250"/>
          <p14:tracePt t="52830" x="6699250" y="5143500"/>
          <p14:tracePt t="52847" x="6705600" y="5137150"/>
          <p14:tracePt t="52864" x="6705600" y="5130800"/>
          <p14:tracePt t="53341" x="0" y="0"/>
        </p14:tracePtLst>
      </p14:laserTrace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54976"/>
            <a:ext cx="8302752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Buck Regulator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"/>
          </p:nvPr>
        </p:nvSpPr>
        <p:spPr>
          <a:xfrm>
            <a:off x="612648" y="5011615"/>
            <a:ext cx="8153400" cy="1049215"/>
          </a:xfrm>
        </p:spPr>
        <p:txBody>
          <a:bodyPr>
            <a:normAutofit/>
          </a:bodyPr>
          <a:lstStyle/>
          <a:p>
            <a:r>
              <a:rPr lang="en-US" dirty="0" smtClean="0"/>
              <a:t>Simple step-down regulator</a:t>
            </a:r>
          </a:p>
          <a:p>
            <a:r>
              <a:rPr lang="en-US" dirty="0" smtClean="0"/>
              <a:t>IC senses output voltage and switches Q on/off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7" y="1592263"/>
            <a:ext cx="7781925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7813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0731"/>
    </mc:Choice>
    <mc:Fallback>
      <p:transition spd="slow" advTm="2807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5064" x="1435100" y="1143000"/>
          <p14:tracePt t="5304" x="1409700" y="1130300"/>
          <p14:tracePt t="5311" x="1346200" y="1130300"/>
          <p14:tracePt t="5319" x="1168400" y="1111250"/>
          <p14:tracePt t="5343" x="1111250" y="1104900"/>
          <p14:tracePt t="5351" x="1003300" y="1079500"/>
          <p14:tracePt t="5367" x="901700" y="1073150"/>
          <p14:tracePt t="5383" x="838200" y="1060450"/>
          <p14:tracePt t="5383" x="819150" y="1054100"/>
          <p14:tracePt t="5399" x="812800" y="1054100"/>
          <p14:tracePt t="5399" x="806450" y="1054100"/>
          <p14:tracePt t="5599" x="825500" y="1054100"/>
          <p14:tracePt t="5607" x="876300" y="1054100"/>
          <p14:tracePt t="5615" x="920750" y="1054100"/>
          <p14:tracePt t="5623" x="977900" y="1060450"/>
          <p14:tracePt t="5623" x="1047750" y="1066800"/>
          <p14:tracePt t="5632" x="1174750" y="1092200"/>
          <p14:tracePt t="5648" x="1333500" y="1111250"/>
          <p14:tracePt t="5665" x="1492250" y="1123950"/>
          <p14:tracePt t="5680" x="1651000" y="1149350"/>
          <p14:tracePt t="5698" x="1771650" y="1168400"/>
          <p14:tracePt t="5714" x="1822450" y="1168400"/>
          <p14:tracePt t="6928" x="1809750" y="1200150"/>
          <p14:tracePt t="6941" x="1790700" y="1238250"/>
          <p14:tracePt t="6944" x="1752600" y="1295400"/>
          <p14:tracePt t="6944" x="1733550" y="1352550"/>
          <p14:tracePt t="6952" x="1708150" y="1422400"/>
          <p14:tracePt t="6966" x="1670050" y="1524000"/>
          <p14:tracePt t="6983" x="1644650" y="1612900"/>
          <p14:tracePt t="6983" x="1638300" y="1651000"/>
          <p14:tracePt t="7000" x="1631950" y="1682750"/>
          <p14:tracePt t="7015" x="1625600" y="1746250"/>
          <p14:tracePt t="7015" x="1619250" y="1771650"/>
          <p14:tracePt t="7032" x="1619250" y="1841500"/>
          <p14:tracePt t="7048" x="1619250" y="1911350"/>
          <p14:tracePt t="7065" x="1619250" y="1993900"/>
          <p14:tracePt t="7081" x="1619250" y="2051050"/>
          <p14:tracePt t="7098" x="1625600" y="2108200"/>
          <p14:tracePt t="7114" x="1638300" y="2159000"/>
          <p14:tracePt t="7131" x="1657350" y="2209800"/>
          <p14:tracePt t="7147" x="1676400" y="2266950"/>
          <p14:tracePt t="7164" x="1714500" y="2343150"/>
          <p14:tracePt t="7181" x="1758950" y="2419350"/>
          <p14:tracePt t="7198" x="1803400" y="2514600"/>
          <p14:tracePt t="7215" x="1873250" y="2654300"/>
          <p14:tracePt t="7232" x="1917700" y="2749550"/>
          <p14:tracePt t="7248" x="1955800" y="2813050"/>
          <p14:tracePt t="7265" x="2006600" y="2895600"/>
          <p14:tracePt t="7281" x="2057400" y="2971800"/>
          <p14:tracePt t="7298" x="2101850" y="3022600"/>
          <p14:tracePt t="7315" x="2152650" y="3067050"/>
          <p14:tracePt t="7331" x="2209800" y="3098800"/>
          <p14:tracePt t="7349" x="2247900" y="3105150"/>
          <p14:tracePt t="7365" x="2286000" y="3111500"/>
          <p14:tracePt t="7382" x="2324100" y="3111500"/>
          <p14:tracePt t="7398" x="2374900" y="3092450"/>
          <p14:tracePt t="7415" x="2438400" y="3035300"/>
          <p14:tracePt t="7431" x="2514600" y="2901950"/>
          <p14:tracePt t="7449" x="2552700" y="2781300"/>
          <p14:tracePt t="7465" x="2565400" y="2654300"/>
          <p14:tracePt t="7482" x="2578100" y="2520950"/>
          <p14:tracePt t="7498" x="2578100" y="2419350"/>
          <p14:tracePt t="7515" x="2578100" y="2324100"/>
          <p14:tracePt t="7531" x="2578100" y="2235200"/>
          <p14:tracePt t="7548" x="2552700" y="2139950"/>
          <p14:tracePt t="7565" x="2520950" y="2057400"/>
          <p14:tracePt t="7581" x="2482850" y="1981200"/>
          <p14:tracePt t="7598" x="2444750" y="1905000"/>
          <p14:tracePt t="7615" x="2393950" y="1847850"/>
          <p14:tracePt t="7631" x="2279650" y="1784350"/>
          <p14:tracePt t="7649" x="2190750" y="1752600"/>
          <p14:tracePt t="7665" x="2095500" y="1739900"/>
          <p14:tracePt t="7682" x="1993900" y="1733550"/>
          <p14:tracePt t="7698" x="1898650" y="1733550"/>
          <p14:tracePt t="7715" x="1803400" y="1733550"/>
          <p14:tracePt t="7731" x="1739900" y="1733550"/>
          <p14:tracePt t="7748" x="1657350" y="1758950"/>
          <p14:tracePt t="7765" x="1587500" y="1784350"/>
          <p14:tracePt t="7782" x="1517650" y="1828800"/>
          <p14:tracePt t="7798" x="1466850" y="1866900"/>
          <p14:tracePt t="7815" x="1384300" y="1930400"/>
          <p14:tracePt t="7831" x="1282700" y="2044700"/>
          <p14:tracePt t="7849" x="1231900" y="2152650"/>
          <p14:tracePt t="7865" x="1200150" y="2241550"/>
          <p14:tracePt t="7882" x="1187450" y="2343150"/>
          <p14:tracePt t="7898" x="1187450" y="2419350"/>
          <p14:tracePt t="7916" x="1187450" y="2495550"/>
          <p14:tracePt t="7931" x="1212850" y="2571750"/>
          <p14:tracePt t="7948" x="1231900" y="2622550"/>
          <p14:tracePt t="7965" x="1270000" y="2679700"/>
          <p14:tracePt t="7982" x="1327150" y="2749550"/>
          <p14:tracePt t="7998" x="1384300" y="2806700"/>
          <p14:tracePt t="8015" x="1454150" y="2851150"/>
          <p14:tracePt t="8032" x="1581150" y="2914650"/>
          <p14:tracePt t="8049" x="1676400" y="2952750"/>
          <p14:tracePt t="8065" x="1765300" y="2984500"/>
          <p14:tracePt t="8082" x="1879600" y="3022600"/>
          <p14:tracePt t="8098" x="1974850" y="3028950"/>
          <p14:tracePt t="8115" x="2095500" y="3028950"/>
          <p14:tracePt t="8131" x="2216150" y="3028950"/>
          <p14:tracePt t="8148" x="2349500" y="3003550"/>
          <p14:tracePt t="8165" x="2438400" y="2971800"/>
          <p14:tracePt t="8182" x="2501900" y="2927350"/>
          <p14:tracePt t="8198" x="2546350" y="2895600"/>
          <p14:tracePt t="8215" x="2590800" y="2851150"/>
          <p14:tracePt t="8231" x="2641600" y="2717800"/>
          <p14:tracePt t="8249" x="2660650" y="2622550"/>
          <p14:tracePt t="8265" x="2679700" y="2514600"/>
          <p14:tracePt t="8282" x="2686050" y="2432050"/>
          <p14:tracePt t="8298" x="2686050" y="2355850"/>
          <p14:tracePt t="8315" x="2686050" y="2292350"/>
          <p14:tracePt t="8331" x="2660650" y="2235200"/>
          <p14:tracePt t="8348" x="2609850" y="2165350"/>
          <p14:tracePt t="8365" x="2527300" y="2101850"/>
          <p14:tracePt t="8382" x="2406650" y="2044700"/>
          <p14:tracePt t="8398" x="2273300" y="1987550"/>
          <p14:tracePt t="8415" x="2127250" y="1949450"/>
          <p14:tracePt t="8431" x="1924050" y="1892300"/>
          <p14:tracePt t="8448" x="1828800" y="1873250"/>
          <p14:tracePt t="8464" x="1765300" y="1866900"/>
          <p14:tracePt t="8481" x="1720850" y="1866900"/>
          <p14:tracePt t="8498" x="1701800" y="1866900"/>
          <p14:tracePt t="8515" x="1676400" y="1866900"/>
          <p14:tracePt t="8531" x="1651000" y="1885950"/>
          <p14:tracePt t="8548" x="1631950" y="1905000"/>
          <p14:tracePt t="8565" x="1612900" y="1924050"/>
          <p14:tracePt t="8582" x="1600200" y="1936750"/>
          <p14:tracePt t="8598" x="1593850" y="1943100"/>
          <p14:tracePt t="8615" x="1581150" y="1943100"/>
          <p14:tracePt t="8631" x="1581150" y="1949450"/>
          <p14:tracePt t="8784" x="1581150" y="1968500"/>
          <p14:tracePt t="8792" x="1581150" y="2000250"/>
          <p14:tracePt t="8800" x="1581150" y="2044700"/>
          <p14:tracePt t="8801" x="1587500" y="2095500"/>
          <p14:tracePt t="8815" x="1612900" y="2298700"/>
          <p14:tracePt t="8832" x="1644650" y="2444750"/>
          <p14:tracePt t="8848" x="1689100" y="2597150"/>
          <p14:tracePt t="8865" x="1714500" y="2730500"/>
          <p14:tracePt t="8881" x="1746250" y="2838450"/>
          <p14:tracePt t="8898" x="1771650" y="2921000"/>
          <p14:tracePt t="8915" x="1797050" y="2990850"/>
          <p14:tracePt t="8931" x="1816100" y="3035300"/>
          <p14:tracePt t="8948" x="1835150" y="3079750"/>
          <p14:tracePt t="8965" x="1854200" y="3117850"/>
          <p14:tracePt t="8981" x="1860550" y="3143250"/>
          <p14:tracePt t="8999" x="1879600" y="3168650"/>
          <p14:tracePt t="9015" x="1892300" y="3187700"/>
          <p14:tracePt t="9032" x="1898650" y="3194050"/>
          <p14:tracePt t="9048" x="1905000" y="3200400"/>
          <p14:tracePt t="9065" x="1911350" y="3206750"/>
          <p14:tracePt t="9081" x="1924050" y="3206750"/>
          <p14:tracePt t="9098" x="1936750" y="3206750"/>
          <p14:tracePt t="9115" x="1949450" y="3206750"/>
          <p14:tracePt t="9132" x="1974850" y="3194050"/>
          <p14:tracePt t="9148" x="2000250" y="3175000"/>
          <p14:tracePt t="9165" x="2012950" y="3162300"/>
          <p14:tracePt t="9181" x="2019300" y="3136900"/>
          <p14:tracePt t="9198" x="2025650" y="3105150"/>
          <p14:tracePt t="9215" x="2025650" y="3054350"/>
          <p14:tracePt t="9232" x="2025650" y="3028950"/>
          <p14:tracePt t="9248" x="2025650" y="3003550"/>
          <p14:tracePt t="9265" x="2025650" y="2971800"/>
          <p14:tracePt t="9281" x="2012950" y="2940050"/>
          <p14:tracePt t="9298" x="2000250" y="2914650"/>
          <p14:tracePt t="9315" x="1981200" y="2882900"/>
          <p14:tracePt t="9331" x="1955800" y="2863850"/>
          <p14:tracePt t="9348" x="1943100" y="2844800"/>
          <p14:tracePt t="9365" x="1924050" y="2832100"/>
          <p14:tracePt t="9381" x="1892300" y="2819400"/>
          <p14:tracePt t="9398" x="1866900" y="2813050"/>
          <p14:tracePt t="9415" x="1835150" y="2806700"/>
          <p14:tracePt t="9415" x="1816100" y="2806700"/>
          <p14:tracePt t="9432" x="1790700" y="2806700"/>
          <p14:tracePt t="9448" x="1765300" y="2806700"/>
          <p14:tracePt t="9465" x="1733550" y="2813050"/>
          <p14:tracePt t="9481" x="1708150" y="2825750"/>
          <p14:tracePt t="9497" x="1682750" y="2844800"/>
          <p14:tracePt t="9515" x="1657350" y="2863850"/>
          <p14:tracePt t="9532" x="1631950" y="2889250"/>
          <p14:tracePt t="9548" x="1612900" y="2927350"/>
          <p14:tracePt t="9565" x="1600200" y="2978150"/>
          <p14:tracePt t="9581" x="1587500" y="3041650"/>
          <p14:tracePt t="9598" x="1581150" y="3105150"/>
          <p14:tracePt t="9615" x="1581150" y="3194050"/>
          <p14:tracePt t="9632" x="1581150" y="3244850"/>
          <p14:tracePt t="9648" x="1593850" y="3282950"/>
          <p14:tracePt t="9665" x="1612900" y="3321050"/>
          <p14:tracePt t="9681" x="1651000" y="3365500"/>
          <p14:tracePt t="9698" x="1682750" y="3397250"/>
          <p14:tracePt t="9715" x="1714500" y="3422650"/>
          <p14:tracePt t="9732" x="1746250" y="3454400"/>
          <p14:tracePt t="9748" x="1784350" y="3473450"/>
          <p14:tracePt t="9765" x="1822450" y="3492500"/>
          <p14:tracePt t="9781" x="1854200" y="3505200"/>
          <p14:tracePt t="9798" x="1879600" y="3517900"/>
          <p14:tracePt t="9815" x="1911350" y="3530600"/>
          <p14:tracePt t="9832" x="1930400" y="3530600"/>
          <p14:tracePt t="9848" x="1962150" y="3530600"/>
          <p14:tracePt t="9865" x="2000250" y="3530600"/>
          <p14:tracePt t="9881" x="2025650" y="3517900"/>
          <p14:tracePt t="9898" x="2076450" y="3473450"/>
          <p14:tracePt t="9915" x="2101850" y="3429000"/>
          <p14:tracePt t="9931" x="2133600" y="3378200"/>
          <p14:tracePt t="9947" x="2159000" y="3314700"/>
          <p14:tracePt t="9964" x="2178050" y="3276600"/>
          <p14:tracePt t="9980" x="2197100" y="3213100"/>
          <p14:tracePt t="9997" x="2197100" y="3162300"/>
          <p14:tracePt t="10014" x="2197100" y="3117850"/>
          <p14:tracePt t="10014" x="2197100" y="3098800"/>
          <p14:tracePt t="10031" x="2197100" y="3060700"/>
          <p14:tracePt t="10047" x="2197100" y="3028950"/>
          <p14:tracePt t="10064" x="2197100" y="3003550"/>
          <p14:tracePt t="10080" x="2184400" y="2978150"/>
          <p14:tracePt t="10097" x="2165350" y="2946400"/>
          <p14:tracePt t="10114" x="2139950" y="2921000"/>
          <p14:tracePt t="10131" x="2108200" y="2895600"/>
          <p14:tracePt t="10147" x="2063750" y="2863850"/>
          <p14:tracePt t="10164" x="2012950" y="2844800"/>
          <p14:tracePt t="10180" x="1962150" y="2819400"/>
          <p14:tracePt t="10197" x="1905000" y="2806700"/>
          <p14:tracePt t="10213" x="1873250" y="2794000"/>
          <p14:tracePt t="10213" x="1847850" y="2794000"/>
          <p14:tracePt t="10231" x="1822450" y="2787650"/>
          <p14:tracePt t="10247" x="1797050" y="2787650"/>
          <p14:tracePt t="10264" x="1784350" y="2787650"/>
          <p14:tracePt t="10280" x="1752600" y="2800350"/>
          <p14:tracePt t="10297" x="1733550" y="2813050"/>
          <p14:tracePt t="10313" x="1714500" y="2819400"/>
          <p14:tracePt t="10330" x="1695450" y="2832100"/>
          <p14:tracePt t="10347" x="1676400" y="2851150"/>
          <p14:tracePt t="10363" x="1663700" y="2870200"/>
          <p14:tracePt t="10380" x="1657350" y="2882900"/>
          <p14:tracePt t="10397" x="1651000" y="2908300"/>
          <p14:tracePt t="10414" x="1625600" y="2959100"/>
          <p14:tracePt t="10431" x="1619250" y="2984500"/>
          <p14:tracePt t="10447" x="1612900" y="3022600"/>
          <p14:tracePt t="10464" x="1606550" y="3067050"/>
          <p14:tracePt t="10480" x="1606550" y="3105150"/>
          <p14:tracePt t="10497" x="1606550" y="3143250"/>
          <p14:tracePt t="10514" x="1606550" y="3168650"/>
          <p14:tracePt t="10530" x="1606550" y="3200400"/>
          <p14:tracePt t="10547" x="1619250" y="3225800"/>
          <p14:tracePt t="10564" x="1631950" y="3244850"/>
          <p14:tracePt t="10580" x="1651000" y="3270250"/>
          <p14:tracePt t="10597" x="1663700" y="3289300"/>
          <p14:tracePt t="10613" x="1682750" y="3308350"/>
          <p14:tracePt t="10630" x="1714500" y="3333750"/>
          <p14:tracePt t="10648" x="1739900" y="3352800"/>
          <p14:tracePt t="10664" x="1746250" y="3365500"/>
          <p14:tracePt t="10681" x="1765300" y="3384550"/>
          <p14:tracePt t="10697" x="1784350" y="3403600"/>
          <p14:tracePt t="10714" x="1797050" y="3409950"/>
          <p14:tracePt t="10730" x="1809750" y="3416300"/>
          <p14:tracePt t="10747" x="1841500" y="3422650"/>
          <p14:tracePt t="10763" x="1866900" y="3435350"/>
          <p14:tracePt t="10780" x="1898650" y="3435350"/>
          <p14:tracePt t="10797" x="1943100" y="3441700"/>
          <p14:tracePt t="10814" x="1987550" y="3441700"/>
          <p14:tracePt t="10814" x="2006600" y="3441700"/>
          <p14:tracePt t="10832" x="2044700" y="3441700"/>
          <p14:tracePt t="10848" x="2082800" y="3429000"/>
          <p14:tracePt t="10864" x="2120900" y="3416300"/>
          <p14:tracePt t="10880" x="2159000" y="3384550"/>
          <p14:tracePt t="10897" x="2184400" y="3359150"/>
          <p14:tracePt t="10914" x="2203450" y="3321050"/>
          <p14:tracePt t="10930" x="2228850" y="3276600"/>
          <p14:tracePt t="10947" x="2235200" y="3238500"/>
          <p14:tracePt t="10963" x="2247900" y="3194050"/>
          <p14:tracePt t="10980" x="2254250" y="3149600"/>
          <p14:tracePt t="10997" x="2254250" y="3105150"/>
          <p14:tracePt t="11014" x="2254250" y="3067050"/>
          <p14:tracePt t="11030" x="2228850" y="2997200"/>
          <p14:tracePt t="11047" x="2209800" y="2952750"/>
          <p14:tracePt t="11064" x="2190750" y="2927350"/>
          <p14:tracePt t="11081" x="2159000" y="2882900"/>
          <p14:tracePt t="11097" x="2127250" y="2844800"/>
          <p14:tracePt t="11114" x="2089150" y="2819400"/>
          <p14:tracePt t="11130" x="2038350" y="2787650"/>
          <p14:tracePt t="11147" x="2000250" y="2768600"/>
          <p14:tracePt t="11164" x="1955800" y="2755900"/>
          <p14:tracePt t="11180" x="1911350" y="2743200"/>
          <p14:tracePt t="11197" x="1873250" y="2743200"/>
          <p14:tracePt t="11214" x="1828800" y="2743200"/>
          <p14:tracePt t="11230" x="1778000" y="2743200"/>
          <p14:tracePt t="11247" x="1739900" y="2749550"/>
          <p14:tracePt t="11264" x="1714500" y="2768600"/>
          <p14:tracePt t="11281" x="1682750" y="2794000"/>
          <p14:tracePt t="11297" x="1638300" y="2825750"/>
          <p14:tracePt t="11314" x="1606550" y="2851150"/>
          <p14:tracePt t="11331" x="1587500" y="2882900"/>
          <p14:tracePt t="11347" x="1562100" y="2921000"/>
          <p14:tracePt t="11363" x="1543050" y="2959100"/>
          <p14:tracePt t="11381" x="1524000" y="3009900"/>
          <p14:tracePt t="11397" x="1517650" y="3054350"/>
          <p14:tracePt t="11414" x="1517650" y="3098800"/>
          <p14:tracePt t="11430" x="1517650" y="3149600"/>
          <p14:tracePt t="11447" x="1517650" y="3181350"/>
          <p14:tracePt t="11464" x="1517650" y="3213100"/>
          <p14:tracePt t="11481" x="1530350" y="3244850"/>
          <p14:tracePt t="11497" x="1543050" y="3276600"/>
          <p14:tracePt t="11514" x="1568450" y="3308350"/>
          <p14:tracePt t="11530" x="1587500" y="3352800"/>
          <p14:tracePt t="11546" x="1606550" y="3378200"/>
          <p14:tracePt t="11563" x="1619250" y="3397250"/>
          <p14:tracePt t="11580" x="1638300" y="3416300"/>
          <p14:tracePt t="11597" x="1657350" y="3429000"/>
          <p14:tracePt t="11614" x="1676400" y="3448050"/>
          <p14:tracePt t="11630" x="1720850" y="3467100"/>
          <p14:tracePt t="11647" x="1758950" y="3473450"/>
          <p14:tracePt t="11664" x="1822450" y="3479800"/>
          <p14:tracePt t="11680" x="1905000" y="3486150"/>
          <p14:tracePt t="11697" x="1981200" y="3486150"/>
          <p14:tracePt t="11714" x="2051050" y="3486150"/>
          <p14:tracePt t="11730" x="2095500" y="3486150"/>
          <p14:tracePt t="11747" x="2139950" y="3486150"/>
          <p14:tracePt t="11763" x="2178050" y="3479800"/>
          <p14:tracePt t="11780" x="2209800" y="3460750"/>
          <p14:tracePt t="11797" x="2247900" y="3429000"/>
          <p14:tracePt t="11814" x="2279650" y="3397250"/>
          <p14:tracePt t="11830" x="2317750" y="3346450"/>
          <p14:tracePt t="11848" x="2330450" y="3308350"/>
          <p14:tracePt t="11864" x="2343150" y="3257550"/>
          <p14:tracePt t="11880" x="2355850" y="3213100"/>
          <p14:tracePt t="11897" x="2362200" y="3155950"/>
          <p14:tracePt t="11913" x="2362200" y="3117850"/>
          <p14:tracePt t="11930" x="2362200" y="3079750"/>
          <p14:tracePt t="11947" x="2349500" y="3048000"/>
          <p14:tracePt t="11963" x="2324100" y="3009900"/>
          <p14:tracePt t="11980" x="2305050" y="2984500"/>
          <p14:tracePt t="11997" x="2273300" y="2946400"/>
          <p14:tracePt t="12014" x="2247900" y="2921000"/>
          <p14:tracePt t="12030" x="2184400" y="2876550"/>
          <p14:tracePt t="12063" x="2152650" y="2851150"/>
          <p14:tracePt t="12064" x="2120900" y="2838450"/>
          <p14:tracePt t="12080" x="2082800" y="2825750"/>
          <p14:tracePt t="12097" x="2044700" y="2825750"/>
          <p14:tracePt t="12114" x="2012950" y="2825750"/>
          <p14:tracePt t="12130" x="1968500" y="2825750"/>
          <p14:tracePt t="12147" x="1930400" y="2825750"/>
          <p14:tracePt t="12163" x="1892300" y="2825750"/>
          <p14:tracePt t="12179" x="1860550" y="2838450"/>
          <p14:tracePt t="12196" x="1835150" y="2851150"/>
          <p14:tracePt t="12212" x="1816100" y="2863850"/>
          <p14:tracePt t="12229" x="1803400" y="2876550"/>
          <p14:tracePt t="12246" x="1797050" y="2889250"/>
          <p14:tracePt t="12262" x="1790700" y="2901950"/>
          <p14:tracePt t="13015" x="1765300" y="2908300"/>
          <p14:tracePt t="13022" x="1733550" y="2895600"/>
          <p14:tracePt t="13030" x="1695450" y="2876550"/>
          <p14:tracePt t="13031" x="1612900" y="2844800"/>
          <p14:tracePt t="13048" x="1524000" y="2800350"/>
          <p14:tracePt t="13064" x="1441450" y="2762250"/>
          <p14:tracePt t="13079" x="1377950" y="2749550"/>
          <p14:tracePt t="13096" x="1339850" y="2743200"/>
          <p14:tracePt t="13113" x="1314450" y="2743200"/>
          <p14:tracePt t="13129" x="1282700" y="2743200"/>
          <p14:tracePt t="13146" x="1244600" y="2743200"/>
          <p14:tracePt t="13162" x="1206500" y="2743200"/>
          <p14:tracePt t="13179" x="1181100" y="2749550"/>
          <p14:tracePt t="13196" x="1155700" y="2762250"/>
          <p14:tracePt t="13213" x="1130300" y="2787650"/>
          <p14:tracePt t="13231" x="1111250" y="2806700"/>
          <p14:tracePt t="13247" x="1092200" y="2844800"/>
          <p14:tracePt t="13264" x="1073150" y="2889250"/>
          <p14:tracePt t="13280" x="1060450" y="2927350"/>
          <p14:tracePt t="13297" x="1054100" y="2959100"/>
          <p14:tracePt t="13313" x="1047750" y="2978150"/>
          <p14:tracePt t="13330" x="1047750" y="3003550"/>
          <p14:tracePt t="13347" x="1047750" y="3022600"/>
          <p14:tracePt t="13364" x="1047750" y="3060700"/>
          <p14:tracePt t="13379" x="1066800" y="3092450"/>
          <p14:tracePt t="13396" x="1079500" y="3124200"/>
          <p14:tracePt t="13412" x="1104900" y="3155950"/>
          <p14:tracePt t="13429" x="1130300" y="3187700"/>
          <p14:tracePt t="13446" x="1155700" y="3219450"/>
          <p14:tracePt t="13463" x="1168400" y="3238500"/>
          <p14:tracePt t="13479" x="1187450" y="3251200"/>
          <p14:tracePt t="13497" x="1193800" y="3257550"/>
          <p14:tracePt t="13513" x="1206500" y="3257550"/>
          <p14:tracePt t="13530" x="1238250" y="3263900"/>
          <p14:tracePt t="13547" x="1301750" y="3263900"/>
          <p14:tracePt t="13564" x="1377950" y="3263900"/>
          <p14:tracePt t="13580" x="1466850" y="3225800"/>
          <p14:tracePt t="13596" x="1536700" y="3194050"/>
          <p14:tracePt t="13613" x="1581150" y="3149600"/>
          <p14:tracePt t="13613" x="1606550" y="3130550"/>
          <p14:tracePt t="13631" x="1619250" y="3079750"/>
          <p14:tracePt t="13647" x="1619250" y="3035300"/>
          <p14:tracePt t="13663" x="1619250" y="2971800"/>
          <p14:tracePt t="13680" x="1619250" y="2927350"/>
          <p14:tracePt t="13697" x="1593850" y="2863850"/>
          <p14:tracePt t="13713" x="1555750" y="2813050"/>
          <p14:tracePt t="13730" x="1517650" y="2768600"/>
          <p14:tracePt t="13747" x="1460500" y="2717800"/>
          <p14:tracePt t="13763" x="1403350" y="2686050"/>
          <p14:tracePt t="13780" x="1333500" y="2660650"/>
          <p14:tracePt t="13797" x="1250950" y="2641600"/>
          <p14:tracePt t="13813" x="1168400" y="2622550"/>
          <p14:tracePt t="13813" x="1143000" y="2622550"/>
          <p14:tracePt t="13831" x="1073150" y="2622550"/>
          <p14:tracePt t="13847" x="1009650" y="2622550"/>
          <p14:tracePt t="13864" x="958850" y="2622550"/>
          <p14:tracePt t="13879" x="920750" y="2641600"/>
          <p14:tracePt t="13896" x="869950" y="2673350"/>
          <p14:tracePt t="13912" x="825500" y="2711450"/>
          <p14:tracePt t="13929" x="787400" y="2736850"/>
          <p14:tracePt t="13946" x="749300" y="2768600"/>
          <p14:tracePt t="13962" x="730250" y="2787650"/>
          <p14:tracePt t="13979" x="704850" y="2813050"/>
          <p14:tracePt t="13996" x="685800" y="2844800"/>
          <p14:tracePt t="14012" x="673100" y="2870200"/>
          <p14:tracePt t="14030" x="660400" y="2889250"/>
          <p14:tracePt t="14030" x="660400" y="2901950"/>
          <p14:tracePt t="14047" x="654050" y="2927350"/>
          <p14:tracePt t="14064" x="647700" y="2946400"/>
          <p14:tracePt t="14080" x="647700" y="2952750"/>
          <p14:tracePt t="14097" x="647700" y="2965450"/>
          <p14:tracePt t="14134" x="641350" y="2978150"/>
          <p14:tracePt t="14742" x="647700" y="2978150"/>
          <p14:tracePt t="14750" x="666750" y="2971800"/>
          <p14:tracePt t="14758" x="704850" y="2971800"/>
          <p14:tracePt t="14766" x="806450" y="2965450"/>
          <p14:tracePt t="14780" x="996950" y="2965450"/>
          <p14:tracePt t="14797" x="1244600" y="2965450"/>
          <p14:tracePt t="14813" x="1612900" y="2997200"/>
          <p14:tracePt t="14829" x="1955800" y="3048000"/>
          <p14:tracePt t="14829" x="2120900" y="3067050"/>
          <p14:tracePt t="14846" x="2349500" y="3105150"/>
          <p14:tracePt t="14862" x="2520950" y="3124200"/>
          <p14:tracePt t="14879" x="2647950" y="3124200"/>
          <p14:tracePt t="14896" x="2736850" y="3124200"/>
          <p14:tracePt t="14912" x="2787650" y="3124200"/>
          <p14:tracePt t="14929" x="2825750" y="3111500"/>
          <p14:tracePt t="14946" x="2863850" y="3098800"/>
          <p14:tracePt t="14963" x="2895600" y="3079750"/>
          <p14:tracePt t="14980" x="2933700" y="3054350"/>
          <p14:tracePt t="14997" x="2965450" y="3035300"/>
          <p14:tracePt t="15014" x="2997200" y="3009900"/>
          <p14:tracePt t="15031" x="3022600" y="2997200"/>
          <p14:tracePt t="15047" x="3035300" y="2984500"/>
          <p14:tracePt t="15064" x="3041650" y="2978150"/>
          <p14:tracePt t="15080" x="3067050" y="2965450"/>
          <p14:tracePt t="15097" x="3098800" y="2940050"/>
          <p14:tracePt t="15114" x="3117850" y="2895600"/>
          <p14:tracePt t="15130" x="3130550" y="2863850"/>
          <p14:tracePt t="15147" x="3136900" y="2832100"/>
          <p14:tracePt t="15163" x="3143250" y="2794000"/>
          <p14:tracePt t="15180" x="3130550" y="2768600"/>
          <p14:tracePt t="15196" x="3111500" y="2743200"/>
          <p14:tracePt t="15213" x="3054350" y="2711450"/>
          <p14:tracePt t="15229" x="2971800" y="2667000"/>
          <p14:tracePt t="15246" x="2819400" y="2622550"/>
          <p14:tracePt t="15262" x="2705100" y="2590800"/>
          <p14:tracePt t="15279" x="2616200" y="2571750"/>
          <p14:tracePt t="15295" x="2552700" y="2559050"/>
          <p14:tracePt t="15312" x="2508250" y="2552700"/>
          <p14:tracePt t="15329" x="2470150" y="2552700"/>
          <p14:tracePt t="15346" x="2438400" y="2559050"/>
          <p14:tracePt t="15362" x="2393950" y="2597150"/>
          <p14:tracePt t="15380" x="2330450" y="2635250"/>
          <p14:tracePt t="15397" x="2273300" y="2692400"/>
          <p14:tracePt t="15414" x="2197100" y="2762250"/>
          <p14:tracePt t="15430" x="2171700" y="2813050"/>
          <p14:tracePt t="15446" x="2146300" y="2863850"/>
          <p14:tracePt t="15463" x="2133600" y="2914650"/>
          <p14:tracePt t="15479" x="2133600" y="2952750"/>
          <p14:tracePt t="15496" x="2133600" y="2984500"/>
          <p14:tracePt t="15512" x="2133600" y="3028950"/>
          <p14:tracePt t="15529" x="2152650" y="3060700"/>
          <p14:tracePt t="15546" x="2171700" y="3098800"/>
          <p14:tracePt t="15562" x="2190750" y="3136900"/>
          <p14:tracePt t="15579" x="2228850" y="3187700"/>
          <p14:tracePt t="15596" x="2266950" y="3238500"/>
          <p14:tracePt t="15612" x="2305050" y="3282950"/>
          <p14:tracePt t="15629" x="2381250" y="3333750"/>
          <p14:tracePt t="15647" x="2425700" y="3352800"/>
          <p14:tracePt t="15664" x="2482850" y="3371850"/>
          <p14:tracePt t="15679" x="2546350" y="3378200"/>
          <p14:tracePt t="15696" x="2635250" y="3378200"/>
          <p14:tracePt t="15712" x="2705100" y="3378200"/>
          <p14:tracePt t="15729" x="2762250" y="3371850"/>
          <p14:tracePt t="15746" x="2819400" y="3340100"/>
          <p14:tracePt t="15762" x="2870200" y="3289300"/>
          <p14:tracePt t="15779" x="2901950" y="3238500"/>
          <p14:tracePt t="15796" x="2921000" y="3200400"/>
          <p14:tracePt t="15812" x="2933700" y="3168650"/>
          <p14:tracePt t="15829" x="2940050" y="3130550"/>
          <p14:tracePt t="15846" x="2940050" y="3060700"/>
          <p14:tracePt t="15864" x="2940050" y="3022600"/>
          <p14:tracePt t="15880" x="2940050" y="2990850"/>
          <p14:tracePt t="15897" x="2940050" y="2978150"/>
          <p14:tracePt t="15914" x="2940050" y="2965450"/>
          <p14:tracePt t="15930" x="2940050" y="2959100"/>
          <p14:tracePt t="15946" x="2940050" y="2952750"/>
          <p14:tracePt t="15962" x="2940050" y="2933700"/>
          <p14:tracePt t="15979" x="2940050" y="2914650"/>
          <p14:tracePt t="15996" x="2940050" y="2895600"/>
          <p14:tracePt t="16012" x="2940050" y="2870200"/>
          <p14:tracePt t="16029" x="2940050" y="2838450"/>
          <p14:tracePt t="16046" x="2946400" y="2781300"/>
          <p14:tracePt t="16062" x="2952750" y="2730500"/>
          <p14:tracePt t="16079" x="2965450" y="2647950"/>
          <p14:tracePt t="16096" x="2971800" y="2552700"/>
          <p14:tracePt t="16112" x="2971800" y="2457450"/>
          <p14:tracePt t="16131" x="2971800" y="2381250"/>
          <p14:tracePt t="16147" x="2971800" y="2343150"/>
          <p14:tracePt t="16164" x="2971800" y="2298700"/>
          <p14:tracePt t="16180" x="2971800" y="2273300"/>
          <p14:tracePt t="16196" x="2965450" y="2241550"/>
          <p14:tracePt t="16212" x="2965450" y="2228850"/>
          <p14:tracePt t="16229" x="2959100" y="2222500"/>
          <p14:tracePt t="16245" x="2952750" y="2209800"/>
          <p14:tracePt t="16367" x="2959100" y="2216150"/>
          <p14:tracePt t="16375" x="2971800" y="2241550"/>
          <p14:tracePt t="16382" x="2984500" y="2247900"/>
          <p14:tracePt t="16396" x="2997200" y="2273300"/>
          <p14:tracePt t="16397" x="3048000" y="2324100"/>
          <p14:tracePt t="16413" x="3092450" y="2362200"/>
          <p14:tracePt t="16430" x="3168650" y="2406650"/>
          <p14:tracePt t="16446" x="3276600" y="2457450"/>
          <p14:tracePt t="16463" x="3352800" y="2482850"/>
          <p14:tracePt t="16479" x="3403600" y="2482850"/>
          <p14:tracePt t="16496" x="3460750" y="2482850"/>
          <p14:tracePt t="16512" x="3505200" y="2482850"/>
          <p14:tracePt t="16529" x="3556000" y="2463800"/>
          <p14:tracePt t="16545" x="3600450" y="2425700"/>
          <p14:tracePt t="16562" x="3638550" y="2393950"/>
          <p14:tracePt t="16579" x="3644900" y="2387600"/>
          <p14:tracePt t="16596" x="3644900" y="2381250"/>
          <p14:tracePt t="16612" x="3657600" y="2355850"/>
          <p14:tracePt t="16629" x="3670300" y="2324100"/>
          <p14:tracePt t="16647" x="3676650" y="2311400"/>
          <p14:tracePt t="16663" x="3676650" y="2305050"/>
          <p14:tracePt t="16680" x="3676650" y="2279650"/>
          <p14:tracePt t="16697" x="3676650" y="2247900"/>
          <p14:tracePt t="16713" x="3663950" y="2222500"/>
          <p14:tracePt t="16730" x="3632200" y="2190750"/>
          <p14:tracePt t="16747" x="3619500" y="2171700"/>
          <p14:tracePt t="16763" x="3568700" y="2127250"/>
          <p14:tracePt t="16780" x="3505200" y="2082800"/>
          <p14:tracePt t="16797" x="3429000" y="2038350"/>
          <p14:tracePt t="16813" x="3340100" y="1987550"/>
          <p14:tracePt t="16813" x="3302000" y="1962150"/>
          <p14:tracePt t="16832" x="3225800" y="1930400"/>
          <p14:tracePt t="16848" x="3162300" y="1917700"/>
          <p14:tracePt t="16864" x="3092450" y="1892300"/>
          <p14:tracePt t="16881" x="3041650" y="1892300"/>
          <p14:tracePt t="16897" x="2990850" y="1892300"/>
          <p14:tracePt t="16915" x="2933700" y="1905000"/>
          <p14:tracePt t="16931" x="2857500" y="1936750"/>
          <p14:tracePt t="16947" x="2787650" y="1987550"/>
          <p14:tracePt t="16963" x="2730500" y="2032000"/>
          <p14:tracePt t="16980" x="2692400" y="2082800"/>
          <p14:tracePt t="16997" x="2660650" y="2139950"/>
          <p14:tracePt t="17013" x="2641600" y="2190750"/>
          <p14:tracePt t="17030" x="2635250" y="2247900"/>
          <p14:tracePt t="17047" x="2628900" y="2305050"/>
          <p14:tracePt t="17063" x="2628900" y="2330450"/>
          <p14:tracePt t="17080" x="2628900" y="2349500"/>
          <p14:tracePt t="17097" x="2635250" y="2355850"/>
          <p14:tracePt t="17113" x="2641600" y="2362200"/>
          <p14:tracePt t="17131" x="2647950" y="2368550"/>
          <p14:tracePt t="17148" x="2654300" y="2374900"/>
          <p14:tracePt t="17164" x="2660650" y="2374900"/>
          <p14:tracePt t="17181" x="2667000" y="2374900"/>
          <p14:tracePt t="17198" x="2673350" y="2374900"/>
          <p14:tracePt t="17214" x="2686050" y="2381250"/>
          <p14:tracePt t="17232" x="2692400" y="2381250"/>
          <p14:tracePt t="17248" x="2698750" y="2381250"/>
          <p14:tracePt t="17264" x="2711450" y="2381250"/>
          <p14:tracePt t="17282" x="2736850" y="2387600"/>
          <p14:tracePt t="17297" x="2774950" y="2400300"/>
          <p14:tracePt t="17315" x="2832100" y="2419350"/>
          <p14:tracePt t="17331" x="2927350" y="2444750"/>
          <p14:tracePt t="17348" x="3041650" y="2476500"/>
          <p14:tracePt t="17364" x="3168650" y="2514600"/>
          <p14:tracePt t="17381" x="3276600" y="2533650"/>
          <p14:tracePt t="17397" x="3371850" y="2565400"/>
          <p14:tracePt t="17397" x="3429000" y="2584450"/>
          <p14:tracePt t="17431" x="3505200" y="2622550"/>
          <p14:tracePt t="17431" x="3581400" y="2654300"/>
          <p14:tracePt t="17448" x="3663950" y="2679700"/>
          <p14:tracePt t="17464" x="3759200" y="2705100"/>
          <p14:tracePt t="17481" x="3860800" y="2730500"/>
          <p14:tracePt t="17498" x="3943350" y="2743200"/>
          <p14:tracePt t="17514" x="4019550" y="2749550"/>
          <p14:tracePt t="17531" x="4025900" y="2749550"/>
          <p14:tracePt t="17548" x="4044950" y="2749550"/>
          <p14:tracePt t="17564" x="4051300" y="2749550"/>
          <p14:tracePt t="17582" x="4057650" y="2749550"/>
          <p14:tracePt t="17598" x="4064000" y="2749550"/>
          <p14:tracePt t="17719" x="4064000" y="2743200"/>
          <p14:tracePt t="17740" x="4064000" y="2730500"/>
          <p14:tracePt t="17740" x="4051300" y="2730500"/>
          <p14:tracePt t="17751" x="4025900" y="2717800"/>
          <p14:tracePt t="17752" x="4000500" y="2717800"/>
          <p14:tracePt t="17767" x="3930650" y="2711450"/>
          <p14:tracePt t="17781" x="3867150" y="2711450"/>
          <p14:tracePt t="17798" x="3797300" y="2711450"/>
          <p14:tracePt t="17815" x="3733800" y="2724150"/>
          <p14:tracePt t="17831" x="3689350" y="2755900"/>
          <p14:tracePt t="17848" x="3663950" y="2794000"/>
          <p14:tracePt t="17864" x="3651250" y="2838450"/>
          <p14:tracePt t="17881" x="3638550" y="2882900"/>
          <p14:tracePt t="17898" x="3638550" y="2895600"/>
          <p14:tracePt t="17915" x="3638550" y="2952750"/>
          <p14:tracePt t="17931" x="3644900" y="3016250"/>
          <p14:tracePt t="17948" x="3663950" y="3073400"/>
          <p14:tracePt t="17964" x="3695700" y="3130550"/>
          <p14:tracePt t="17981" x="3721100" y="3168650"/>
          <p14:tracePt t="17997" x="3752850" y="3200400"/>
          <p14:tracePt t="18015" x="3790950" y="3225800"/>
          <p14:tracePt t="18031" x="3860800" y="3251200"/>
          <p14:tracePt t="18048" x="3943350" y="3257550"/>
          <p14:tracePt t="18064" x="4032250" y="3257550"/>
          <p14:tracePt t="18081" x="4133850" y="3257550"/>
          <p14:tracePt t="18097" x="4222750" y="3257550"/>
          <p14:tracePt t="18115" x="4305300" y="3251200"/>
          <p14:tracePt t="18131" x="4337050" y="3219450"/>
          <p14:tracePt t="18148" x="4368800" y="3181350"/>
          <p14:tracePt t="18164" x="4387850" y="3111500"/>
          <p14:tracePt t="18181" x="4394200" y="3016250"/>
          <p14:tracePt t="18198" x="4387850" y="2940050"/>
          <p14:tracePt t="18215" x="4375150" y="2895600"/>
          <p14:tracePt t="18231" x="4362450" y="2876550"/>
          <p14:tracePt t="18247" x="4356100" y="2870200"/>
          <p14:tracePt t="18295" x="4349750" y="2870200"/>
          <p14:tracePt t="18384" x="4356100" y="2870200"/>
          <p14:tracePt t="18391" x="4362450" y="2870200"/>
          <p14:tracePt t="18399" x="4381500" y="2876550"/>
          <p14:tracePt t="18407" x="4387850" y="2876550"/>
          <p14:tracePt t="18414" x="4445000" y="2870200"/>
          <p14:tracePt t="18431" x="4508500" y="2832100"/>
          <p14:tracePt t="18449" x="4552950" y="2787650"/>
          <p14:tracePt t="18464" x="4591050" y="2762250"/>
          <p14:tracePt t="18481" x="4616450" y="2743200"/>
          <p14:tracePt t="18497" x="4622800" y="2730500"/>
          <p14:tracePt t="18607" x="4622800" y="2724150"/>
          <p14:tracePt t="18615" x="4616450" y="2724150"/>
          <p14:tracePt t="18624" x="4591050" y="2819400"/>
          <p14:tracePt t="18632" x="4565650" y="2965450"/>
          <p14:tracePt t="18648" x="4559300" y="3105150"/>
          <p14:tracePt t="18664" x="4546600" y="3225800"/>
          <p14:tracePt t="18681" x="4546600" y="3340100"/>
          <p14:tracePt t="18697" x="4546600" y="3397250"/>
          <p14:tracePt t="18714" x="4546600" y="3422650"/>
          <p14:tracePt t="18731" x="4546600" y="3429000"/>
          <p14:tracePt t="18831" x="4546600" y="3416300"/>
          <p14:tracePt t="18832" x="4546600" y="3365500"/>
          <p14:tracePt t="18847" x="4546600" y="3276600"/>
          <p14:tracePt t="18847" x="4502150" y="3035300"/>
          <p14:tracePt t="18863" x="4483100" y="2870200"/>
          <p14:tracePt t="18880" x="4438650" y="2730500"/>
          <p14:tracePt t="18897" x="4419600" y="2628900"/>
          <p14:tracePt t="18915" x="4413250" y="2578100"/>
          <p14:tracePt t="18932" x="4406900" y="2559050"/>
          <p14:tracePt t="18947" x="4406900" y="2552700"/>
          <p14:tracePt t="19039" x="4400550" y="2559050"/>
          <p14:tracePt t="19047" x="4387850" y="2686050"/>
          <p14:tracePt t="19047" x="4375150" y="2768600"/>
          <p14:tracePt t="19064" x="4368800" y="2851150"/>
          <p14:tracePt t="19080" x="4356100" y="2959100"/>
          <p14:tracePt t="19080" x="4356100" y="3117850"/>
          <p14:tracePt t="19097" x="4356100" y="3251200"/>
          <p14:tracePt t="19113" x="4375150" y="3359150"/>
          <p14:tracePt t="19131" x="4387850" y="3422650"/>
          <p14:tracePt t="19147" x="4400550" y="3460750"/>
          <p14:tracePt t="19164" x="4406900" y="3479800"/>
          <p14:tracePt t="19240" x="4419600" y="3479800"/>
          <p14:tracePt t="19247" x="4432300" y="3479800"/>
          <p14:tracePt t="19264" x="4432300" y="3448050"/>
          <p14:tracePt t="19265" x="4438650" y="3321050"/>
          <p14:tracePt t="19281" x="4451350" y="3035300"/>
          <p14:tracePt t="19298" x="4432300" y="2679700"/>
          <p14:tracePt t="19314" x="4400550" y="2438400"/>
          <p14:tracePt t="19331" x="4394200" y="2374900"/>
          <p14:tracePt t="19455" x="4394200" y="2451100"/>
          <p14:tracePt t="19463" x="4394200" y="2546350"/>
          <p14:tracePt t="19473" x="4394200" y="2628900"/>
          <p14:tracePt t="19473" x="4394200" y="2717800"/>
          <p14:tracePt t="19481" x="4400550" y="2895600"/>
          <p14:tracePt t="19498" x="4413250" y="3073400"/>
          <p14:tracePt t="19514" x="4419600" y="3105150"/>
          <p14:tracePt t="19531" x="4445000" y="3200400"/>
          <p14:tracePt t="19547" x="4464050" y="3251200"/>
          <p14:tracePt t="19564" x="4470400" y="3263900"/>
          <p14:tracePt t="19679" x="4470400" y="3232150"/>
          <p14:tracePt t="19687" x="4470400" y="3168650"/>
          <p14:tracePt t="19691" x="4470400" y="3092450"/>
          <p14:tracePt t="19697" x="4457700" y="2927350"/>
          <p14:tracePt t="19713" x="4438650" y="2755900"/>
          <p14:tracePt t="19731" x="4419600" y="2603500"/>
          <p14:tracePt t="19747" x="4419600" y="2495550"/>
          <p14:tracePt t="19764" x="4419600" y="2425700"/>
          <p14:tracePt t="19781" x="4419600" y="2393950"/>
          <p14:tracePt t="19879" x="4419600" y="2400300"/>
          <p14:tracePt t="19887" x="4419600" y="2457450"/>
          <p14:tracePt t="19890" x="4419600" y="2546350"/>
          <p14:tracePt t="19897" x="4413250" y="2717800"/>
          <p14:tracePt t="19914" x="4400550" y="2889250"/>
          <p14:tracePt t="19931" x="4400550" y="2965450"/>
          <p14:tracePt t="19947" x="4400550" y="2984500"/>
          <p14:tracePt t="19964" x="4400550" y="3035300"/>
          <p14:tracePt t="19981" x="4400550" y="3079750"/>
          <p14:tracePt t="19998" x="4406900" y="3092450"/>
          <p14:tracePt t="20014" x="4406900" y="3098800"/>
          <p14:tracePt t="20696" x="4406900" y="3073400"/>
          <p14:tracePt t="20704" x="4406900" y="3009900"/>
          <p14:tracePt t="20712" x="4406900" y="2927350"/>
          <p14:tracePt t="20715" x="4406900" y="2755900"/>
          <p14:tracePt t="20733" x="4406900" y="2552700"/>
          <p14:tracePt t="20749" x="4406900" y="2381250"/>
          <p14:tracePt t="20765" x="4400550" y="2292350"/>
          <p14:tracePt t="20782" x="4400550" y="2254250"/>
          <p14:tracePt t="20798" x="4400550" y="2235200"/>
          <p14:tracePt t="20896" x="4406900" y="2228850"/>
          <p14:tracePt t="20904" x="4406900" y="2235200"/>
          <p14:tracePt t="20904" x="4406900" y="2266950"/>
          <p14:tracePt t="20920" x="4406900" y="2317750"/>
          <p14:tracePt t="20928" x="4406900" y="2387600"/>
          <p14:tracePt t="20936" x="4406900" y="2578100"/>
          <p14:tracePt t="20949" x="4406900" y="2863850"/>
          <p14:tracePt t="20965" x="4406900" y="3149600"/>
          <p14:tracePt t="20982" x="4413250" y="3359150"/>
          <p14:tracePt t="20998" x="4419600" y="3505200"/>
          <p14:tracePt t="21015" x="4425950" y="3695700"/>
          <p14:tracePt t="21033" x="4432300" y="3714750"/>
          <p14:tracePt t="21049" x="4432300" y="3727450"/>
          <p14:tracePt t="21143" x="4438650" y="3727450"/>
          <p14:tracePt t="21152" x="4438650" y="3683000"/>
          <p14:tracePt t="21160" x="4451350" y="3625850"/>
          <p14:tracePt t="21168" x="4451350" y="3454400"/>
          <p14:tracePt t="21182" x="4451350" y="3244850"/>
          <p14:tracePt t="21198" x="4451350" y="2889250"/>
          <p14:tracePt t="21215" x="4451350" y="2533650"/>
          <p14:tracePt t="21233" x="4451350" y="2355850"/>
          <p14:tracePt t="21369" x="4451350" y="2381250"/>
          <p14:tracePt t="21377" x="4451350" y="2393950"/>
          <p14:tracePt t="21392" x="4451350" y="2463800"/>
          <p14:tracePt t="21400" x="4451350" y="2559050"/>
          <p14:tracePt t="21407" x="4457700" y="2647950"/>
          <p14:tracePt t="21415" x="4457700" y="2851150"/>
          <p14:tracePt t="21432" x="4457700" y="3067050"/>
          <p14:tracePt t="21449" x="4464050" y="3124200"/>
          <p14:tracePt t="21465" x="4470400" y="3175000"/>
          <p14:tracePt t="21483" x="4476750" y="3200400"/>
          <p14:tracePt t="21560" x="4483100" y="3206750"/>
          <p14:tracePt t="21568" x="4489450" y="3206750"/>
          <p14:tracePt t="21584" x="4489450" y="3181350"/>
          <p14:tracePt t="21585" x="4489450" y="3111500"/>
          <p14:tracePt t="21598" x="4489450" y="2940050"/>
          <p14:tracePt t="21598" x="4489450" y="2794000"/>
          <p14:tracePt t="21616" x="4489450" y="2654300"/>
          <p14:tracePt t="21632" x="4451350" y="2374900"/>
          <p14:tracePt t="21649" x="4438650" y="2286000"/>
          <p14:tracePt t="21665" x="4438650" y="2279650"/>
          <p14:tracePt t="21760" x="4438650" y="2298700"/>
          <p14:tracePt t="21768" x="4438650" y="2393950"/>
          <p14:tracePt t="21781" x="4438650" y="2489200"/>
          <p14:tracePt t="21781" x="4438650" y="2679700"/>
          <p14:tracePt t="21798" x="4438650" y="2876550"/>
          <p14:tracePt t="21815" x="4438650" y="2946400"/>
          <p14:tracePt t="21832" x="4457700" y="3143250"/>
          <p14:tracePt t="21849" x="4470400" y="3244850"/>
          <p14:tracePt t="21865" x="4470400" y="3263900"/>
          <p14:tracePt t="21882" x="4470400" y="3282950"/>
          <p14:tracePt t="21976" x="4483100" y="3282950"/>
          <p14:tracePt t="21992" x="4495800" y="3263900"/>
          <p14:tracePt t="22000" x="4502150" y="3213100"/>
          <p14:tracePt t="22000" x="4502150" y="3143250"/>
          <p14:tracePt t="22016" x="4502150" y="3054350"/>
          <p14:tracePt t="22017" x="4502150" y="2965450"/>
          <p14:tracePt t="22031" x="4502150" y="2578100"/>
          <p14:tracePt t="22049" x="4514850" y="2419350"/>
          <p14:tracePt t="22065" x="4521200" y="2362200"/>
          <p14:tracePt t="22152" x="4521200" y="2368550"/>
          <p14:tracePt t="22160" x="4521200" y="2381250"/>
          <p14:tracePt t="22173" x="4521200" y="2451100"/>
          <p14:tracePt t="22181" x="4521200" y="2533650"/>
          <p14:tracePt t="22182" x="4521200" y="2749550"/>
          <p14:tracePt t="22198" x="4521200" y="2914650"/>
          <p14:tracePt t="22215" x="4521200" y="3048000"/>
          <p14:tracePt t="22232" x="4521200" y="3213100"/>
          <p14:tracePt t="22249" x="4521200" y="3282950"/>
          <p14:tracePt t="22266" x="4527550" y="3321050"/>
          <p14:tracePt t="22282" x="4527550" y="3333750"/>
          <p14:tracePt t="23136" x="4514850" y="3333750"/>
          <p14:tracePt t="23144" x="4445000" y="3333750"/>
          <p14:tracePt t="23152" x="4273550" y="3333750"/>
          <p14:tracePt t="23165" x="4121150" y="3333750"/>
          <p14:tracePt t="23183" x="3962400" y="3333750"/>
          <p14:tracePt t="23183" x="3860800" y="3333750"/>
          <p14:tracePt t="23200" x="3765550" y="3333750"/>
          <p14:tracePt t="23215" x="3581400" y="3333750"/>
          <p14:tracePt t="23215" x="3505200" y="3333750"/>
          <p14:tracePt t="23232" x="3365500" y="3333750"/>
          <p14:tracePt t="23248" x="3232150" y="3333750"/>
          <p14:tracePt t="23265" x="3143250" y="3346450"/>
          <p14:tracePt t="23281" x="3054350" y="3352800"/>
          <p14:tracePt t="23298" x="2952750" y="3365500"/>
          <p14:tracePt t="23315" x="2882900" y="3378200"/>
          <p14:tracePt t="23332" x="2825750" y="3378200"/>
          <p14:tracePt t="23348" x="2755900" y="3378200"/>
          <p14:tracePt t="23365" x="2679700" y="3378200"/>
          <p14:tracePt t="23382" x="2609850" y="3378200"/>
          <p14:tracePt t="23398" x="2527300" y="3378200"/>
          <p14:tracePt t="23415" x="2438400" y="3378200"/>
          <p14:tracePt t="23433" x="2406650" y="3378200"/>
          <p14:tracePt t="23448" x="2381250" y="3378200"/>
          <p14:tracePt t="23465" x="2374900" y="3378200"/>
          <p14:tracePt t="23864" x="2368550" y="3378200"/>
          <p14:tracePt t="23872" x="2336800" y="3378200"/>
          <p14:tracePt t="23880" x="2292350" y="3384550"/>
          <p14:tracePt t="23899" x="2273300" y="3390900"/>
          <p14:tracePt t="23900" x="2209800" y="3397250"/>
          <p14:tracePt t="23915" x="2139950" y="3409950"/>
          <p14:tracePt t="23932" x="2082800" y="3409950"/>
          <p14:tracePt t="23948" x="2038350" y="3409950"/>
          <p14:tracePt t="23965" x="2000250" y="3409950"/>
          <p14:tracePt t="23982" x="1974850" y="3409950"/>
          <p14:tracePt t="23998" x="1949450" y="3409950"/>
          <p14:tracePt t="24015" x="1924050" y="3409950"/>
          <p14:tracePt t="24031" x="1873250" y="3409950"/>
          <p14:tracePt t="24049" x="1841500" y="3409950"/>
          <p14:tracePt t="24065" x="1809750" y="3409950"/>
          <p14:tracePt t="24082" x="1778000" y="3403600"/>
          <p14:tracePt t="24098" x="1765300" y="3397250"/>
          <p14:tracePt t="24116" x="1752600" y="3397250"/>
          <p14:tracePt t="24132" x="1746250" y="3390900"/>
          <p14:tracePt t="25232" x="1758950" y="3378200"/>
          <p14:tracePt t="25241" x="1784350" y="3365500"/>
          <p14:tracePt t="25241" x="1797050" y="3352800"/>
          <p14:tracePt t="25249" x="1809750" y="3340100"/>
          <p14:tracePt t="25267" x="1816100" y="3333750"/>
          <p14:tracePt t="25282" x="1822450" y="3327400"/>
          <p14:tracePt t="25299" x="1828800" y="3321050"/>
          <p14:tracePt t="25416" x="1835150" y="3321050"/>
          <p14:tracePt t="25440" x="1841500" y="3321050"/>
          <p14:tracePt t="25456" x="1847850" y="3321050"/>
          <p14:tracePt t="25480" x="1854200" y="3321050"/>
          <p14:tracePt t="25512" x="1860550" y="3321050"/>
          <p14:tracePt t="25528" x="1873250" y="3314700"/>
          <p14:tracePt t="25544" x="1885950" y="3308350"/>
          <p14:tracePt t="25560" x="1892300" y="3308350"/>
          <p14:tracePt t="25574" x="1911350" y="3308350"/>
          <p14:tracePt t="25574" x="1917700" y="3302000"/>
          <p14:tracePt t="25581" x="1936750" y="3295650"/>
          <p14:tracePt t="25598" x="1949450" y="3276600"/>
          <p14:tracePt t="25615" x="1962150" y="3206750"/>
          <p14:tracePt t="25632" x="1974850" y="3136900"/>
          <p14:tracePt t="25648" x="1974850" y="3067050"/>
          <p14:tracePt t="25665" x="1974850" y="2997200"/>
          <p14:tracePt t="25681" x="1974850" y="2940050"/>
          <p14:tracePt t="25698" x="1974850" y="2889250"/>
          <p14:tracePt t="25715" x="1974850" y="2838450"/>
          <p14:tracePt t="25732" x="1974850" y="2806700"/>
          <p14:tracePt t="25748" x="1955800" y="2762250"/>
          <p14:tracePt t="25765" x="1949450" y="2730500"/>
          <p14:tracePt t="25781" x="1943100" y="2705100"/>
          <p14:tracePt t="25798" x="1930400" y="2673350"/>
          <p14:tracePt t="25815" x="1924050" y="2635250"/>
          <p14:tracePt t="25832" x="1917700" y="2609850"/>
          <p14:tracePt t="25848" x="1911350" y="2578100"/>
          <p14:tracePt t="25865" x="1905000" y="2559050"/>
          <p14:tracePt t="25882" x="1898650" y="2533650"/>
          <p14:tracePt t="25899" x="1898650" y="2520950"/>
          <p14:tracePt t="25914" x="1892300" y="2508250"/>
          <p14:tracePt t="26032" x="1898650" y="2540000"/>
          <p14:tracePt t="26040" x="1905000" y="2571750"/>
          <p14:tracePt t="26048" x="1924050" y="2660650"/>
          <p14:tracePt t="26057" x="1936750" y="2717800"/>
          <p14:tracePt t="26065" x="1962150" y="2832100"/>
          <p14:tracePt t="26082" x="1981200" y="2965450"/>
          <p14:tracePt t="26098" x="1993900" y="3098800"/>
          <p14:tracePt t="26115" x="2012950" y="3213100"/>
          <p14:tracePt t="26132" x="2012950" y="3314700"/>
          <p14:tracePt t="26148" x="2019300" y="3397250"/>
          <p14:tracePt t="26165" x="2019300" y="3460750"/>
          <p14:tracePt t="26182" x="2025650" y="3492500"/>
          <p14:tracePt t="26198" x="2025650" y="3517900"/>
          <p14:tracePt t="26215" x="2025650" y="3543300"/>
          <p14:tracePt t="26232" x="2025650" y="3556000"/>
          <p14:tracePt t="26248" x="2025650" y="3562350"/>
          <p14:tracePt t="26265" x="2025650" y="3568700"/>
          <p14:tracePt t="26281" x="2025650" y="3575050"/>
          <p14:tracePt t="26344" x="2025650" y="3581400"/>
          <p14:tracePt t="26368" x="2025650" y="3587750"/>
          <p14:tracePt t="26384" x="2025650" y="3594100"/>
          <p14:tracePt t="26400" x="2019300" y="3600450"/>
          <p14:tracePt t="26528" x="2000250" y="3568700"/>
          <p14:tracePt t="26536" x="2000250" y="3517900"/>
          <p14:tracePt t="26548" x="1987550" y="3441700"/>
          <p14:tracePt t="26549" x="1955800" y="3225800"/>
          <p14:tracePt t="26566" x="1917700" y="2908300"/>
          <p14:tracePt t="26581" x="1911350" y="2749550"/>
          <p14:tracePt t="26598" x="1911350" y="2647950"/>
          <p14:tracePt t="26615" x="1917700" y="2597150"/>
          <p14:tracePt t="26615" x="1924050" y="2584450"/>
          <p14:tracePt t="26632" x="1936750" y="2565400"/>
          <p14:tracePt t="26696" x="1943100" y="2559050"/>
          <p14:tracePt t="26784" x="1943100" y="2584450"/>
          <p14:tracePt t="26792" x="1943100" y="2622550"/>
          <p14:tracePt t="26800" x="1943100" y="2679700"/>
          <p14:tracePt t="26800" x="1943100" y="2730500"/>
          <p14:tracePt t="26815" x="1943100" y="2908300"/>
          <p14:tracePt t="26832" x="1943100" y="3041650"/>
          <p14:tracePt t="26848" x="1943100" y="3162300"/>
          <p14:tracePt t="26865" x="1943100" y="3276600"/>
          <p14:tracePt t="26881" x="1943100" y="3352800"/>
          <p14:tracePt t="26898" x="1943100" y="3422650"/>
          <p14:tracePt t="26915" x="1943100" y="3460750"/>
          <p14:tracePt t="26932" x="1943100" y="3473450"/>
          <p14:tracePt t="26948" x="1943100" y="3479800"/>
          <p14:tracePt t="27096" x="1943100" y="3473450"/>
          <p14:tracePt t="27104" x="1936750" y="3429000"/>
          <p14:tracePt t="27112" x="1930400" y="3371850"/>
          <p14:tracePt t="27115" x="1930400" y="3238500"/>
          <p14:tracePt t="27131" x="1930400" y="3092450"/>
          <p14:tracePt t="27149" x="1930400" y="2952750"/>
          <p14:tracePt t="27165" x="1930400" y="2857500"/>
          <p14:tracePt t="27182" x="1930400" y="2806700"/>
          <p14:tracePt t="27198" x="1930400" y="2768600"/>
          <p14:tracePt t="27215" x="1930400" y="2755900"/>
          <p14:tracePt t="27231" x="1930400" y="2743200"/>
          <p14:tracePt t="27480" x="1930400" y="2736850"/>
          <p14:tracePt t="27491" x="1930400" y="2724150"/>
          <p14:tracePt t="27491" x="1930400" y="2711450"/>
          <p14:tracePt t="27499" x="1930400" y="2667000"/>
          <p14:tracePt t="27515" x="1930400" y="2641600"/>
          <p14:tracePt t="27531" x="1924050" y="2628900"/>
          <p14:tracePt t="27548" x="1924050" y="2622550"/>
          <p14:tracePt t="27664" x="1917700" y="2635250"/>
          <p14:tracePt t="27671" x="1917700" y="2660650"/>
          <p14:tracePt t="27676" x="1917700" y="2686050"/>
          <p14:tracePt t="27681" x="1911350" y="2743200"/>
          <p14:tracePt t="27698" x="1911350" y="2768600"/>
          <p14:tracePt t="27715" x="1911350" y="2787650"/>
          <p14:tracePt t="27731" x="1911350" y="2794000"/>
          <p14:tracePt t="27856" x="1898650" y="2781300"/>
          <p14:tracePt t="27864" x="1892300" y="2724150"/>
          <p14:tracePt t="27881" x="1885950" y="2698750"/>
          <p14:tracePt t="27882" x="1879600" y="2635250"/>
          <p14:tracePt t="27898" x="1873250" y="2597150"/>
          <p14:tracePt t="27915" x="1873250" y="2578100"/>
          <p14:tracePt t="27931" x="1873250" y="2565400"/>
          <p14:tracePt t="27948" x="1873250" y="2559050"/>
          <p14:tracePt t="28160" x="1866900" y="2552700"/>
          <p14:tracePt t="28184" x="1866900" y="2565400"/>
          <p14:tracePt t="28192" x="1866900" y="2571750"/>
          <p14:tracePt t="28200" x="1866900" y="2578100"/>
          <p14:tracePt t="28207" x="1866900" y="2590800"/>
          <p14:tracePt t="28214" x="1866900" y="2597150"/>
          <p14:tracePt t="28392" x="1866900" y="2584450"/>
          <p14:tracePt t="28407" x="1847850" y="2559050"/>
          <p14:tracePt t="28416" x="1841500" y="2533650"/>
          <p14:tracePt t="28416" x="1816100" y="2482850"/>
          <p14:tracePt t="28432" x="1778000" y="2425700"/>
          <p14:tracePt t="28448" x="1752600" y="2381250"/>
          <p14:tracePt t="28465" x="1739900" y="2355850"/>
          <p14:tracePt t="28481" x="1733550" y="2336800"/>
          <p14:tracePt t="28498" x="1727200" y="2324100"/>
          <p14:tracePt t="28515" x="1727200" y="2317750"/>
          <p14:tracePt t="28531" x="1727200" y="2305050"/>
          <p14:tracePt t="28548" x="1720850" y="2298700"/>
          <p14:tracePt t="28584" x="1714500" y="2292350"/>
          <p14:tracePt t="28598" x="1714500" y="2286000"/>
          <p14:tracePt t="28599" x="1708150" y="2279650"/>
          <p14:tracePt t="28615" x="1701800" y="2273300"/>
          <p14:tracePt t="28631" x="1701800" y="2266950"/>
          <p14:tracePt t="28680" x="1695450" y="2260600"/>
          <p14:tracePt t="28735" x="1689100" y="2260600"/>
          <p14:tracePt t="28752" x="1676400" y="2260600"/>
          <p14:tracePt t="28760" x="1663700" y="2279650"/>
          <p14:tracePt t="28775" x="1651000" y="2292350"/>
          <p14:tracePt t="28784" x="1644650" y="2311400"/>
          <p14:tracePt t="28791" x="1631950" y="2336800"/>
          <p14:tracePt t="28798" x="1612900" y="2413000"/>
          <p14:tracePt t="28815" x="1606550" y="2508250"/>
          <p14:tracePt t="28832" x="1606550" y="2571750"/>
          <p14:tracePt t="28848" x="1631950" y="2654300"/>
          <p14:tracePt t="28865" x="1695450" y="2749550"/>
          <p14:tracePt t="28881" x="1739900" y="2813050"/>
          <p14:tracePt t="28898" x="1784350" y="2857500"/>
          <p14:tracePt t="28914" x="1822450" y="2882900"/>
          <p14:tracePt t="28931" x="1866900" y="2914650"/>
          <p14:tracePt t="28948" x="1905000" y="2921000"/>
          <p14:tracePt t="28965" x="1949450" y="2927350"/>
          <p14:tracePt t="28981" x="1993900" y="2927350"/>
          <p14:tracePt t="28998" x="2032000" y="2921000"/>
          <p14:tracePt t="29014" x="2076450" y="2901950"/>
          <p14:tracePt t="29014" x="2108200" y="2882900"/>
          <p14:tracePt t="29032" x="2152650" y="2844800"/>
          <p14:tracePt t="29048" x="2216150" y="2800350"/>
          <p14:tracePt t="29065" x="2279650" y="2755900"/>
          <p14:tracePt t="29082" x="2324100" y="2711450"/>
          <p14:tracePt t="29098" x="2362200" y="2667000"/>
          <p14:tracePt t="29115" x="2406650" y="2603500"/>
          <p14:tracePt t="29131" x="2438400" y="2546350"/>
          <p14:tracePt t="29148" x="2457450" y="2470150"/>
          <p14:tracePt t="29165" x="2470150" y="2387600"/>
          <p14:tracePt t="29181" x="2470150" y="2324100"/>
          <p14:tracePt t="29198" x="2470150" y="2260600"/>
          <p14:tracePt t="29215" x="2444750" y="2197100"/>
          <p14:tracePt t="29232" x="2406650" y="2152650"/>
          <p14:tracePt t="29248" x="2368550" y="2114550"/>
          <p14:tracePt t="29265" x="2330450" y="2082800"/>
          <p14:tracePt t="29281" x="2273300" y="2044700"/>
          <p14:tracePt t="29298" x="2216150" y="2025650"/>
          <p14:tracePt t="29314" x="2146300" y="2000250"/>
          <p14:tracePt t="29332" x="2101850" y="1987550"/>
          <p14:tracePt t="29348" x="2057400" y="1981200"/>
          <p14:tracePt t="29365" x="2019300" y="1981200"/>
          <p14:tracePt t="29381" x="1974850" y="1981200"/>
          <p14:tracePt t="29398" x="1924050" y="1987550"/>
          <p14:tracePt t="29414" x="1860550" y="2012950"/>
          <p14:tracePt t="29432" x="1809750" y="2051050"/>
          <p14:tracePt t="29448" x="1746250" y="2108200"/>
          <p14:tracePt t="29465" x="1689100" y="2152650"/>
          <p14:tracePt t="29481" x="1651000" y="2209800"/>
          <p14:tracePt t="29498" x="1612900" y="2260600"/>
          <p14:tracePt t="29515" x="1593850" y="2311400"/>
          <p14:tracePt t="29532" x="1568450" y="2355850"/>
          <p14:tracePt t="29548" x="1562100" y="2400300"/>
          <p14:tracePt t="29565" x="1555750" y="2438400"/>
          <p14:tracePt t="29581" x="1555750" y="2476500"/>
          <p14:tracePt t="29599" x="1555750" y="2514600"/>
          <p14:tracePt t="29615" x="1555750" y="2565400"/>
          <p14:tracePt t="29632" x="1555750" y="2609850"/>
          <p14:tracePt t="29648" x="1574800" y="2641600"/>
          <p14:tracePt t="29665" x="1587500" y="2673350"/>
          <p14:tracePt t="29681" x="1600200" y="2698750"/>
          <p14:tracePt t="29698" x="1619250" y="2724150"/>
          <p14:tracePt t="29714" x="1638300" y="2743200"/>
          <p14:tracePt t="29731" x="1663700" y="2768600"/>
          <p14:tracePt t="29748" x="1701800" y="2787650"/>
          <p14:tracePt t="29765" x="1746250" y="2806700"/>
          <p14:tracePt t="29781" x="1822450" y="2825750"/>
          <p14:tracePt t="29798" x="1898650" y="2851150"/>
          <p14:tracePt t="29814" x="2025650" y="2857500"/>
          <p14:tracePt t="29832" x="2095500" y="2857500"/>
          <p14:tracePt t="29848" x="2139950" y="2857500"/>
          <p14:tracePt t="29865" x="2190750" y="2838450"/>
          <p14:tracePt t="29881" x="2241550" y="2813050"/>
          <p14:tracePt t="29898" x="2286000" y="2794000"/>
          <p14:tracePt t="29914" x="2330450" y="2762250"/>
          <p14:tracePt t="29931" x="2362200" y="2730500"/>
          <p14:tracePt t="29948" x="2387600" y="2692400"/>
          <p14:tracePt t="29965" x="2413000" y="2635250"/>
          <p14:tracePt t="29981" x="2425700" y="2597150"/>
          <p14:tracePt t="29998" x="2438400" y="2533650"/>
          <p14:tracePt t="30015" x="2438400" y="2451100"/>
          <p14:tracePt t="30032" x="2438400" y="2406650"/>
          <p14:tracePt t="30048" x="2432050" y="2368550"/>
          <p14:tracePt t="30065" x="2419350" y="2330450"/>
          <p14:tracePt t="30081" x="2387600" y="2286000"/>
          <p14:tracePt t="30098" x="2362200" y="2254250"/>
          <p14:tracePt t="30114" x="2324100" y="2216150"/>
          <p14:tracePt t="30131" x="2286000" y="2184400"/>
          <p14:tracePt t="30148" x="2235200" y="2152650"/>
          <p14:tracePt t="30164" x="2171700" y="2120900"/>
          <p14:tracePt t="30181" x="2120900" y="2101850"/>
          <p14:tracePt t="30198" x="2070100" y="2082800"/>
          <p14:tracePt t="30214" x="2012950" y="2070100"/>
          <p14:tracePt t="30232" x="1981200" y="2057400"/>
          <p14:tracePt t="30248" x="1949450" y="2057400"/>
          <p14:tracePt t="30265" x="1917700" y="2057400"/>
          <p14:tracePt t="30281" x="1885950" y="2057400"/>
          <p14:tracePt t="30298" x="1841500" y="2057400"/>
          <p14:tracePt t="30314" x="1809750" y="2057400"/>
          <p14:tracePt t="30331" x="1778000" y="2070100"/>
          <p14:tracePt t="30348" x="1720850" y="2101850"/>
          <p14:tracePt t="30365" x="1689100" y="2127250"/>
          <p14:tracePt t="30381" x="1663700" y="2165350"/>
          <p14:tracePt t="30398" x="1631950" y="2209800"/>
          <p14:tracePt t="30398" x="1612900" y="2241550"/>
          <p14:tracePt t="30416" x="1587500" y="2298700"/>
          <p14:tracePt t="30432" x="1562100" y="2362200"/>
          <p14:tracePt t="30448" x="1549400" y="2406650"/>
          <p14:tracePt t="30464" x="1543050" y="2444750"/>
          <p14:tracePt t="30482" x="1543050" y="2482850"/>
          <p14:tracePt t="30498" x="1543050" y="2514600"/>
          <p14:tracePt t="30515" x="1543050" y="2540000"/>
          <p14:tracePt t="30531" x="1543050" y="2565400"/>
          <p14:tracePt t="30548" x="1549400" y="2584450"/>
          <p14:tracePt t="30564" x="1555750" y="2597150"/>
          <p14:tracePt t="30581" x="1555750" y="2609850"/>
          <p14:tracePt t="30598" x="1568450" y="2628900"/>
          <p14:tracePt t="30615" x="1574800" y="2635250"/>
          <p14:tracePt t="30632" x="1581150" y="2641600"/>
          <p14:tracePt t="30672" x="1581150" y="2647950"/>
          <p14:tracePt t="30703" x="1587500" y="2647950"/>
          <p14:tracePt t="30728" x="1593850" y="2647950"/>
          <p14:tracePt t="30752" x="1600200" y="2647950"/>
          <p14:tracePt t="30760" x="1600200" y="2616200"/>
          <p14:tracePt t="30768" x="1600200" y="2597150"/>
          <p14:tracePt t="30775" x="1600200" y="2565400"/>
          <p14:tracePt t="30781" x="1587500" y="2495550"/>
          <p14:tracePt t="30798" x="1574800" y="2438400"/>
          <p14:tracePt t="30798" x="1574800" y="2419350"/>
          <p14:tracePt t="30816" x="1555750" y="2374900"/>
          <p14:tracePt t="30832" x="1543050" y="2349500"/>
          <p14:tracePt t="30848" x="1536700" y="2324100"/>
          <p14:tracePt t="30865" x="1530350" y="2311400"/>
          <p14:tracePt t="30881" x="1524000" y="2298700"/>
          <p14:tracePt t="30898" x="1517650" y="2292350"/>
          <p14:tracePt t="30914" x="1511300" y="2292350"/>
          <p14:tracePt t="30931" x="1498600" y="2286000"/>
          <p14:tracePt t="30976" x="1492250" y="2279650"/>
          <p14:tracePt t="31008" x="1485900" y="2279650"/>
          <p14:tracePt t="31232" x="1511300" y="2279650"/>
          <p14:tracePt t="31240" x="1555750" y="2279650"/>
          <p14:tracePt t="31249" x="1612900" y="2279650"/>
          <p14:tracePt t="31250" x="1708150" y="2279650"/>
          <p14:tracePt t="31265" x="1816100" y="2279650"/>
          <p14:tracePt t="31281" x="1924050" y="2279650"/>
          <p14:tracePt t="31298" x="2025650" y="2279650"/>
          <p14:tracePt t="31315" x="2108200" y="2279650"/>
          <p14:tracePt t="31331" x="2159000" y="2279650"/>
          <p14:tracePt t="31348" x="2209800" y="2279650"/>
          <p14:tracePt t="31364" x="2247900" y="2279650"/>
          <p14:tracePt t="31381" x="2286000" y="2279650"/>
          <p14:tracePt t="31398" x="2317750" y="2279650"/>
          <p14:tracePt t="31398" x="2343150" y="2279650"/>
          <p14:tracePt t="31415" x="2387600" y="2279650"/>
          <p14:tracePt t="31432" x="2438400" y="2279650"/>
          <p14:tracePt t="31448" x="2489200" y="2279650"/>
          <p14:tracePt t="31464" x="2527300" y="2279650"/>
          <p14:tracePt t="31481" x="2559050" y="2279650"/>
          <p14:tracePt t="31498" x="2578100" y="2279650"/>
          <p14:tracePt t="31515" x="2597150" y="2279650"/>
          <p14:tracePt t="31531" x="2603500" y="2279650"/>
          <p14:tracePt t="31592" x="2609850" y="2279650"/>
          <p14:tracePt t="31688" x="2597150" y="2279650"/>
          <p14:tracePt t="31695" x="2571750" y="2279650"/>
          <p14:tracePt t="31702" x="2546350" y="2279650"/>
          <p14:tracePt t="31714" x="2520950" y="2279650"/>
          <p14:tracePt t="31715" x="2470150" y="2279650"/>
          <p14:tracePt t="31731" x="2413000" y="2279650"/>
          <p14:tracePt t="31748" x="2343150" y="2279650"/>
          <p14:tracePt t="31764" x="2273300" y="2279650"/>
          <p14:tracePt t="31782" x="2209800" y="2279650"/>
          <p14:tracePt t="31798" x="2108200" y="2279650"/>
          <p14:tracePt t="31816" x="2076450" y="2279650"/>
          <p14:tracePt t="31831" x="1981200" y="2279650"/>
          <p14:tracePt t="31848" x="1905000" y="2279650"/>
          <p14:tracePt t="31865" x="1841500" y="2279650"/>
          <p14:tracePt t="31881" x="1778000" y="2279650"/>
          <p14:tracePt t="31898" x="1708150" y="2279650"/>
          <p14:tracePt t="31915" x="1638300" y="2279650"/>
          <p14:tracePt t="31931" x="1574800" y="2279650"/>
          <p14:tracePt t="31948" x="1524000" y="2279650"/>
          <p14:tracePt t="31964" x="1479550" y="2279650"/>
          <p14:tracePt t="31981" x="1454150" y="2279650"/>
          <p14:tracePt t="31998" x="1441450" y="2279650"/>
          <p14:tracePt t="32014" x="1428750" y="2279650"/>
          <p14:tracePt t="32031" x="1422400" y="2279650"/>
          <p14:tracePt t="32223" x="1441450" y="2279650"/>
          <p14:tracePt t="32231" x="1454150" y="2279650"/>
          <p14:tracePt t="32232" x="1473200" y="2279650"/>
          <p14:tracePt t="32248" x="1504950" y="2279650"/>
          <p14:tracePt t="32249" x="1568450" y="2279650"/>
          <p14:tracePt t="32265" x="1638300" y="2279650"/>
          <p14:tracePt t="32281" x="1714500" y="2279650"/>
          <p14:tracePt t="32298" x="1778000" y="2279650"/>
          <p14:tracePt t="32315" x="1841500" y="2279650"/>
          <p14:tracePt t="32331" x="1892300" y="2279650"/>
          <p14:tracePt t="32348" x="1943100" y="2279650"/>
          <p14:tracePt t="32365" x="1981200" y="2279650"/>
          <p14:tracePt t="32381" x="2012950" y="2279650"/>
          <p14:tracePt t="32398" x="2038350" y="2279650"/>
          <p14:tracePt t="32414" x="2063750" y="2279650"/>
          <p14:tracePt t="32512" x="2063750" y="2286000"/>
          <p14:tracePt t="32524" x="2063750" y="2292350"/>
          <p14:tracePt t="32524" x="2044700" y="2298700"/>
          <p14:tracePt t="32535" x="2006600" y="2305050"/>
          <p14:tracePt t="32543" x="1968500" y="2311400"/>
          <p14:tracePt t="32551" x="1892300" y="2317750"/>
          <p14:tracePt t="32565" x="1790700" y="2330450"/>
          <p14:tracePt t="32581" x="1695450" y="2330450"/>
          <p14:tracePt t="32598" x="1625600" y="2330450"/>
          <p14:tracePt t="32614" x="1568450" y="2330450"/>
          <p14:tracePt t="32633" x="1555750" y="2330450"/>
          <p14:tracePt t="32648" x="1543050" y="2330450"/>
          <p14:tracePt t="32665" x="1536700" y="2330450"/>
          <p14:tracePt t="32681" x="1524000" y="2330450"/>
          <p14:tracePt t="32719" x="1517650" y="2330450"/>
          <p14:tracePt t="32731" x="1511300" y="2330450"/>
          <p14:tracePt t="32732" x="1504950" y="2330450"/>
          <p14:tracePt t="32748" x="1479550" y="2324100"/>
          <p14:tracePt t="32765" x="1466850" y="2324100"/>
          <p14:tracePt t="32781" x="1454150" y="2324100"/>
          <p14:tracePt t="32798" x="1435100" y="2324100"/>
          <p14:tracePt t="32814" x="1422400" y="2317750"/>
          <p14:tracePt t="32855" x="1416050" y="2317750"/>
          <p14:tracePt t="32992" x="1416050" y="2311400"/>
          <p14:tracePt t="33007" x="1422400" y="2311400"/>
          <p14:tracePt t="33015" x="1435100" y="2311400"/>
          <p14:tracePt t="33039" x="1441450" y="2305050"/>
          <p14:tracePt t="33039" x="1447800" y="2305050"/>
          <p14:tracePt t="33071" x="1454150" y="2298700"/>
          <p14:tracePt t="33079" x="1466850" y="2298700"/>
          <p14:tracePt t="33111" x="1479550" y="2292350"/>
          <p14:tracePt t="33127" x="1492250" y="2292350"/>
          <p14:tracePt t="33135" x="1498600" y="2292350"/>
          <p14:tracePt t="33139" x="1504950" y="2292350"/>
          <p14:tracePt t="33154" x="1517650" y="2292350"/>
          <p14:tracePt t="33164" x="1536700" y="2286000"/>
          <p14:tracePt t="33181" x="1568450" y="2279650"/>
          <p14:tracePt t="33198" x="1600200" y="2279650"/>
          <p14:tracePt t="33214" x="1657350" y="2279650"/>
          <p14:tracePt t="33232" x="1689100" y="2279650"/>
          <p14:tracePt t="33248" x="1733550" y="2279650"/>
          <p14:tracePt t="33265" x="1797050" y="2279650"/>
          <p14:tracePt t="33281" x="1873250" y="2279650"/>
          <p14:tracePt t="33298" x="1955800" y="2279650"/>
          <p14:tracePt t="33314" x="2044700" y="2279650"/>
          <p14:tracePt t="33331" x="2120900" y="2279650"/>
          <p14:tracePt t="33348" x="2171700" y="2279650"/>
          <p14:tracePt t="33365" x="2209800" y="2279650"/>
          <p14:tracePt t="33381" x="2228850" y="2279650"/>
          <p14:tracePt t="33398" x="2247900" y="2279650"/>
          <p14:tracePt t="33414" x="2260600" y="2279650"/>
          <p14:tracePt t="33432" x="2266950" y="2279650"/>
          <p14:tracePt t="33448" x="2279650" y="2279650"/>
          <p14:tracePt t="33465" x="2286000" y="2279650"/>
          <p14:tracePt t="33481" x="2305050" y="2279650"/>
          <p14:tracePt t="33498" x="2330450" y="2279650"/>
          <p14:tracePt t="33514" x="2349500" y="2279650"/>
          <p14:tracePt t="33531" x="2374900" y="2279650"/>
          <p14:tracePt t="33548" x="2393950" y="2279650"/>
          <p14:tracePt t="33564" x="2413000" y="2279650"/>
          <p14:tracePt t="33581" x="2419350" y="2279650"/>
          <p14:tracePt t="33768" x="2413000" y="2279650"/>
          <p14:tracePt t="33776" x="2381250" y="2279650"/>
          <p14:tracePt t="33790" x="2336800" y="2279650"/>
          <p14:tracePt t="33790" x="2273300" y="2279650"/>
          <p14:tracePt t="33798" x="2133600" y="2279650"/>
          <p14:tracePt t="33815" x="1930400" y="2279650"/>
          <p14:tracePt t="33832" x="1816100" y="2279650"/>
          <p14:tracePt t="33848" x="1720850" y="2279650"/>
          <p14:tracePt t="33864" x="1657350" y="2279650"/>
          <p14:tracePt t="33881" x="1625600" y="2279650"/>
          <p14:tracePt t="33897" x="1600200" y="2279650"/>
          <p14:tracePt t="33914" x="1587500" y="2279650"/>
          <p14:tracePt t="33931" x="1568450" y="2279650"/>
          <p14:tracePt t="33948" x="1555750" y="2279650"/>
          <p14:tracePt t="33964" x="1549400" y="2279650"/>
          <p14:tracePt t="33981" x="1543050" y="2279650"/>
          <p14:tracePt t="33998" x="1536700" y="2279650"/>
          <p14:tracePt t="34984" x="1536700" y="2286000"/>
          <p14:tracePt t="34992" x="1543050" y="2343150"/>
          <p14:tracePt t="35000" x="1600200" y="2451100"/>
          <p14:tracePt t="35009" x="1638300" y="2514600"/>
          <p14:tracePt t="35016" x="1708150" y="2628900"/>
          <p14:tracePt t="35033" x="1784350" y="2724150"/>
          <p14:tracePt t="35050" x="1854200" y="2806700"/>
          <p14:tracePt t="35065" x="1885950" y="2832100"/>
          <p14:tracePt t="35082" x="1892300" y="2844800"/>
          <p14:tracePt t="35099" x="1898650" y="2844800"/>
          <p14:tracePt t="35161" x="1905000" y="2844800"/>
          <p14:tracePt t="35176" x="1917700" y="2844800"/>
          <p14:tracePt t="35184" x="1924050" y="2832100"/>
          <p14:tracePt t="35192" x="1924050" y="2806700"/>
          <p14:tracePt t="35200" x="1936750" y="2736850"/>
          <p14:tracePt t="35215" x="1949450" y="2603500"/>
          <p14:tracePt t="35232" x="1955800" y="2520950"/>
          <p14:tracePt t="35249" x="1955800" y="2463800"/>
          <p14:tracePt t="35265" x="1955800" y="2419350"/>
          <p14:tracePt t="35282" x="1955800" y="2406650"/>
          <p14:tracePt t="35377" x="1955800" y="2413000"/>
          <p14:tracePt t="35384" x="1955800" y="2444750"/>
          <p14:tracePt t="35392" x="1949450" y="2489200"/>
          <p14:tracePt t="35399" x="1936750" y="2578100"/>
          <p14:tracePt t="35415" x="1924050" y="2692400"/>
          <p14:tracePt t="35433" x="1924050" y="2724150"/>
          <p14:tracePt t="35449" x="1924050" y="2730500"/>
          <p14:tracePt t="35553" x="1924050" y="2717800"/>
          <p14:tracePt t="35561" x="1924050" y="2711450"/>
          <p14:tracePt t="35573" x="1924050" y="2705100"/>
          <p14:tracePt t="35649" x="1924050" y="2698750"/>
          <p14:tracePt t="35658" x="1930400" y="2711450"/>
          <p14:tracePt t="35665" x="1930400" y="2724150"/>
          <p14:tracePt t="35666" x="1943100" y="2762250"/>
          <p14:tracePt t="35682" x="1949450" y="2787650"/>
          <p14:tracePt t="35700" x="1949450" y="2800350"/>
          <p14:tracePt t="35715" x="1949450" y="2806700"/>
          <p14:tracePt t="36512" x="1949450" y="2800350"/>
          <p14:tracePt t="36520" x="1930400" y="2762250"/>
          <p14:tracePt t="36524" x="1917700" y="2698750"/>
          <p14:tracePt t="36532" x="1854200" y="2552700"/>
          <p14:tracePt t="36550" x="1809750" y="2457450"/>
          <p14:tracePt t="36567" x="1790700" y="2413000"/>
          <p14:tracePt t="36582" x="1778000" y="2393950"/>
          <p14:tracePt t="36599" x="1758950" y="2374900"/>
          <p14:tracePt t="36615" x="1752600" y="2355850"/>
          <p14:tracePt t="36632" x="1746250" y="2349500"/>
          <p14:tracePt t="36649" x="1733550" y="2349500"/>
          <p14:tracePt t="36665" x="1714500" y="2343150"/>
          <p14:tracePt t="36683" x="1695450" y="2343150"/>
          <p14:tracePt t="36699" x="1670050" y="2343150"/>
          <p14:tracePt t="36716" x="1644650" y="2343150"/>
          <p14:tracePt t="36732" x="1619250" y="2343150"/>
          <p14:tracePt t="36749" x="1600200" y="2343150"/>
          <p14:tracePt t="36765" x="1568450" y="2343150"/>
          <p14:tracePt t="36782" x="1555750" y="2336800"/>
          <p14:tracePt t="36799" x="1524000" y="2330450"/>
          <p14:tracePt t="36815" x="1492250" y="2317750"/>
          <p14:tracePt t="36833" x="1479550" y="2311400"/>
          <p14:tracePt t="36849" x="1460500" y="2305050"/>
          <p14:tracePt t="36865" x="1441450" y="2298700"/>
          <p14:tracePt t="36882" x="1422400" y="2292350"/>
          <p14:tracePt t="36899" x="1416050" y="2292350"/>
          <p14:tracePt t="36915" x="1403350" y="2286000"/>
          <p14:tracePt t="36932" x="1397000" y="2286000"/>
          <p14:tracePt t="36949" x="1390650" y="2286000"/>
          <p14:tracePt t="36965" x="1384300" y="2286000"/>
          <p14:tracePt t="37000" x="1377950" y="2279650"/>
          <p14:tracePt t="37032" x="1371600" y="2279650"/>
          <p14:tracePt t="37040" x="1365250" y="2273300"/>
          <p14:tracePt t="37343" x="1390650" y="2273300"/>
          <p14:tracePt t="37351" x="1422400" y="2273300"/>
          <p14:tracePt t="37365" x="1460500" y="2273300"/>
          <p14:tracePt t="37367" x="1530350" y="2273300"/>
          <p14:tracePt t="37381" x="1612900" y="2273300"/>
          <p14:tracePt t="37398" x="1670050" y="2273300"/>
          <p14:tracePt t="37414" x="1746250" y="2273300"/>
          <p14:tracePt t="37431" x="1771650" y="2273300"/>
          <p14:tracePt t="37448" x="1797050" y="2273300"/>
          <p14:tracePt t="37464" x="1816100" y="2273300"/>
          <p14:tracePt t="37481" x="1835150" y="2273300"/>
          <p14:tracePt t="37497" x="1847850" y="2273300"/>
          <p14:tracePt t="37515" x="1866900" y="2273300"/>
          <p14:tracePt t="37531" x="1885950" y="2273300"/>
          <p14:tracePt t="37548" x="1905000" y="2273300"/>
          <p14:tracePt t="37564" x="1930400" y="2273300"/>
          <p14:tracePt t="37581" x="1949450" y="2273300"/>
          <p14:tracePt t="37597" x="1974850" y="2273300"/>
          <p14:tracePt t="37614" x="2012950" y="2273300"/>
          <p14:tracePt t="37631" x="2044700" y="2273300"/>
          <p14:tracePt t="37648" x="2076450" y="2273300"/>
          <p14:tracePt t="37664" x="2108200" y="2273300"/>
          <p14:tracePt t="37681" x="2146300" y="2273300"/>
          <p14:tracePt t="37698" x="2184400" y="2273300"/>
          <p14:tracePt t="37715" x="2216150" y="2273300"/>
          <p14:tracePt t="37731" x="2247900" y="2273300"/>
          <p14:tracePt t="37748" x="2273300" y="2273300"/>
          <p14:tracePt t="37764" x="2305050" y="2273300"/>
          <p14:tracePt t="37781" x="2324100" y="2273300"/>
          <p14:tracePt t="37798" x="2349500" y="2273300"/>
          <p14:tracePt t="37814" x="2381250" y="2273300"/>
          <p14:tracePt t="37832" x="2413000" y="2273300"/>
          <p14:tracePt t="37848" x="2425700" y="2273300"/>
          <p14:tracePt t="37864" x="2444750" y="2273300"/>
          <p14:tracePt t="37881" x="2457450" y="2273300"/>
          <p14:tracePt t="37897" x="2470150" y="2273300"/>
          <p14:tracePt t="37935" x="2476500" y="2273300"/>
          <p14:tracePt t="38815" x="2489200" y="2279650"/>
          <p14:tracePt t="38823" x="2520950" y="2292350"/>
          <p14:tracePt t="38830" x="2559050" y="2324100"/>
          <p14:tracePt t="38848" x="2571750" y="2336800"/>
          <p14:tracePt t="38849" x="2609850" y="2368550"/>
          <p14:tracePt t="38866" x="2628900" y="2393950"/>
          <p14:tracePt t="38881" x="2635250" y="2406650"/>
          <p14:tracePt t="38898" x="2641600" y="2419350"/>
          <p14:tracePt t="38914" x="2641600" y="2444750"/>
          <p14:tracePt t="38931" x="2647950" y="2482850"/>
          <p14:tracePt t="38947" x="2647950" y="2533650"/>
          <p14:tracePt t="38964" x="2647950" y="2597150"/>
          <p14:tracePt t="38981" x="2647950" y="2660650"/>
          <p14:tracePt t="38998" x="2647950" y="2724150"/>
          <p14:tracePt t="39014" x="2647950" y="2800350"/>
          <p14:tracePt t="39032" x="2647950" y="2844800"/>
          <p14:tracePt t="39048" x="2647950" y="2908300"/>
          <p14:tracePt t="39065" x="2647950" y="2965450"/>
          <p14:tracePt t="39081" x="2647950" y="3003550"/>
          <p14:tracePt t="39098" x="2647950" y="3035300"/>
          <p14:tracePt t="39114" x="2647950" y="3060700"/>
          <p14:tracePt t="39131" x="2647950" y="3086100"/>
          <p14:tracePt t="39147" x="2647950" y="3111500"/>
          <p14:tracePt t="39164" x="2647950" y="3130550"/>
          <p14:tracePt t="39181" x="2647950" y="3149600"/>
          <p14:tracePt t="39198" x="2647950" y="3162300"/>
          <p14:tracePt t="39214" x="2654300" y="3187700"/>
          <p14:tracePt t="40559" x="2654300" y="3181350"/>
          <p14:tracePt t="40567" x="2654300" y="3130550"/>
          <p14:tracePt t="40575" x="2641600" y="3041650"/>
          <p14:tracePt t="40581" x="2609850" y="2876550"/>
          <p14:tracePt t="40598" x="2565400" y="2660650"/>
          <p14:tracePt t="40615" x="2552700" y="2590800"/>
          <p14:tracePt t="40632" x="2552700" y="2559050"/>
          <p14:tracePt t="40648" x="2546350" y="2546350"/>
          <p14:tracePt t="40664" x="2540000" y="2533650"/>
          <p14:tracePt t="40707" x="2540000" y="2527300"/>
          <p14:tracePt t="40727" x="2527300" y="2527300"/>
          <p14:tracePt t="40735" x="2514600" y="2527300"/>
          <p14:tracePt t="40743" x="2501900" y="2527300"/>
          <p14:tracePt t="40747" x="2463800" y="2527300"/>
          <p14:tracePt t="40764" x="2419350" y="2527300"/>
          <p14:tracePt t="40781" x="2381250" y="2527300"/>
          <p14:tracePt t="40797" x="2336800" y="2527300"/>
          <p14:tracePt t="40797" x="2324100" y="2527300"/>
          <p14:tracePt t="40815" x="2298700" y="2520950"/>
          <p14:tracePt t="40831" x="2273300" y="2508250"/>
          <p14:tracePt t="40848" x="2254250" y="2501900"/>
          <p14:tracePt t="40864" x="2235200" y="2495550"/>
          <p14:tracePt t="40881" x="2216150" y="2489200"/>
          <p14:tracePt t="40897" x="2197100" y="2476500"/>
          <p14:tracePt t="40914" x="2190750" y="2470150"/>
          <p14:tracePt t="40931" x="2184400" y="2463800"/>
          <p14:tracePt t="40947" x="2178050" y="2463800"/>
          <p14:tracePt t="41015" x="2178050" y="2457450"/>
          <p14:tracePt t="41031" x="2190750" y="2457450"/>
          <p14:tracePt t="41040" x="2209800" y="2451100"/>
          <p14:tracePt t="41047" x="2216150" y="2444750"/>
          <p14:tracePt t="41048" x="2254250" y="2432050"/>
          <p14:tracePt t="41064" x="2298700" y="2425700"/>
          <p14:tracePt t="41081" x="2336800" y="2419350"/>
          <p14:tracePt t="41097" x="2355850" y="2419350"/>
          <p14:tracePt t="41114" x="2368550" y="2419350"/>
          <p14:tracePt t="41131" x="2374900" y="2419350"/>
          <p14:tracePt t="41147" x="2387600" y="2419350"/>
          <p14:tracePt t="41164" x="2393950" y="2425700"/>
          <p14:tracePt t="41181" x="2419350" y="2451100"/>
          <p14:tracePt t="41197" x="2438400" y="2470150"/>
          <p14:tracePt t="41214" x="2470150" y="2527300"/>
          <p14:tracePt t="41232" x="2489200" y="2559050"/>
          <p14:tracePt t="41247" x="2501900" y="2590800"/>
          <p14:tracePt t="41264" x="2508250" y="2622550"/>
          <p14:tracePt t="41281" x="2514600" y="2679700"/>
          <p14:tracePt t="41297" x="2520950" y="2743200"/>
          <p14:tracePt t="41314" x="2520950" y="2832100"/>
          <p14:tracePt t="41331" x="2520950" y="2914650"/>
          <p14:tracePt t="41348" x="2520950" y="2997200"/>
          <p14:tracePt t="41364" x="2520950" y="3067050"/>
          <p14:tracePt t="41381" x="2520950" y="3117850"/>
          <p14:tracePt t="41397" x="2520950" y="3155950"/>
          <p14:tracePt t="41414" x="2520950" y="3200400"/>
          <p14:tracePt t="41431" x="2533650" y="3219450"/>
          <p14:tracePt t="41447" x="2533650" y="3232150"/>
          <p14:tracePt t="41464" x="2533650" y="3244850"/>
          <p14:tracePt t="41502" x="2533650" y="3251200"/>
          <p14:tracePt t="41519" x="2533650" y="3257550"/>
          <p14:tracePt t="41543" x="2533650" y="3263900"/>
          <p14:tracePt t="41567" x="2533650" y="3270250"/>
          <p14:tracePt t="42407" x="2533650" y="3263900"/>
          <p14:tracePt t="42415" x="2527300" y="3194050"/>
          <p14:tracePt t="42424" x="2489200" y="3028950"/>
          <p14:tracePt t="42431" x="2451100" y="2870200"/>
          <p14:tracePt t="42449" x="2425700" y="2755900"/>
          <p14:tracePt t="42465" x="2393950" y="2654300"/>
          <p14:tracePt t="42481" x="2368550" y="2590800"/>
          <p14:tracePt t="42497" x="2349500" y="2546350"/>
          <p14:tracePt t="42514" x="2324100" y="2514600"/>
          <p14:tracePt t="42531" x="2292350" y="2482850"/>
          <p14:tracePt t="42547" x="2266950" y="2463800"/>
          <p14:tracePt t="42564" x="2241550" y="2457450"/>
          <p14:tracePt t="42581" x="2203450" y="2438400"/>
          <p14:tracePt t="42597" x="2178050" y="2432050"/>
          <p14:tracePt t="42614" x="2127250" y="2419350"/>
          <p14:tracePt t="42632" x="2095500" y="2413000"/>
          <p14:tracePt t="42647" x="2063750" y="2400300"/>
          <p14:tracePt t="42664" x="2038350" y="2393950"/>
          <p14:tracePt t="42680" x="1993900" y="2381250"/>
          <p14:tracePt t="42697" x="1955800" y="2368550"/>
          <p14:tracePt t="42714" x="1898650" y="2355850"/>
          <p14:tracePt t="42731" x="1822450" y="2336800"/>
          <p14:tracePt t="42747" x="1752600" y="2317750"/>
          <p14:tracePt t="42764" x="1676400" y="2311400"/>
          <p14:tracePt t="42781" x="1612900" y="2298700"/>
          <p14:tracePt t="42798" x="1568450" y="2292350"/>
          <p14:tracePt t="42814" x="1530350" y="2292350"/>
          <p14:tracePt t="42832" x="1517650" y="2286000"/>
          <p14:tracePt t="42847" x="1511300" y="2286000"/>
          <p14:tracePt t="42864" x="1504950" y="2286000"/>
          <p14:tracePt t="42903" x="1498600" y="2279650"/>
          <p14:tracePt t="42913" x="1492250" y="2279650"/>
          <p14:tracePt t="42930" x="1485900" y="2279650"/>
          <p14:tracePt t="42931" x="1479550" y="2279650"/>
          <p14:tracePt t="42947" x="1466850" y="2273300"/>
          <p14:tracePt t="42964" x="1460500" y="2266950"/>
          <p14:tracePt t="42980" x="1447800" y="2260600"/>
          <p14:tracePt t="42997" x="1441450" y="2260600"/>
          <p14:tracePt t="43207" x="1460500" y="2260600"/>
          <p14:tracePt t="43215" x="1504950" y="2260600"/>
          <p14:tracePt t="43232" x="1536700" y="2260600"/>
          <p14:tracePt t="43232" x="1600200" y="2273300"/>
          <p14:tracePt t="43247" x="1651000" y="2279650"/>
          <p14:tracePt t="43264" x="1701800" y="2279650"/>
          <p14:tracePt t="43281" x="1746250" y="2279650"/>
          <p14:tracePt t="43297" x="1784350" y="2279650"/>
          <p14:tracePt t="43314" x="1822450" y="2279650"/>
          <p14:tracePt t="43331" x="1866900" y="2286000"/>
          <p14:tracePt t="43347" x="1892300" y="2286000"/>
          <p14:tracePt t="43364" x="1917700" y="2286000"/>
          <p14:tracePt t="43381" x="1955800" y="2292350"/>
          <p14:tracePt t="43397" x="1981200" y="2292350"/>
          <p14:tracePt t="43413" x="2012950" y="2292350"/>
          <p14:tracePt t="43430" x="2070100" y="2305050"/>
          <p14:tracePt t="43447" x="2108200" y="2305050"/>
          <p14:tracePt t="43464" x="2152650" y="2305050"/>
          <p14:tracePt t="43480" x="2190750" y="2305050"/>
          <p14:tracePt t="43497" x="2222500" y="2305050"/>
          <p14:tracePt t="43514" x="2247900" y="2305050"/>
          <p14:tracePt t="43530" x="2279650" y="2305050"/>
          <p14:tracePt t="43547" x="2305050" y="2305050"/>
          <p14:tracePt t="43564" x="2330450" y="2305050"/>
          <p14:tracePt t="43581" x="2355850" y="2305050"/>
          <p14:tracePt t="43597" x="2393950" y="2305050"/>
          <p14:tracePt t="43615" x="2419350" y="2305050"/>
          <p14:tracePt t="43631" x="2438400" y="2305050"/>
          <p14:tracePt t="43648" x="2457450" y="2305050"/>
          <p14:tracePt t="43664" x="2476500" y="2305050"/>
          <p14:tracePt t="43681" x="2489200" y="2305050"/>
          <p14:tracePt t="43697" x="2508250" y="2305050"/>
          <p14:tracePt t="43714" x="2520950" y="2305050"/>
          <p14:tracePt t="43730" x="2552700" y="2305050"/>
          <p14:tracePt t="43747" x="2578100" y="2305050"/>
          <p14:tracePt t="43764" x="2609850" y="2305050"/>
          <p14:tracePt t="43781" x="2628900" y="2305050"/>
          <p14:tracePt t="43798" x="2654300" y="2305050"/>
          <p14:tracePt t="43814" x="2679700" y="2305050"/>
          <p14:tracePt t="43831" x="2698750" y="2305050"/>
          <p14:tracePt t="43848" x="2724150" y="2298700"/>
          <p14:tracePt t="43864" x="2755900" y="2292350"/>
          <p14:tracePt t="43881" x="2774950" y="2292350"/>
          <p14:tracePt t="43897" x="2806700" y="2292350"/>
          <p14:tracePt t="43914" x="2832100" y="2292350"/>
          <p14:tracePt t="43930" x="2863850" y="2292350"/>
          <p14:tracePt t="43947" x="2895600" y="2292350"/>
          <p14:tracePt t="43964" x="2921000" y="2292350"/>
          <p14:tracePt t="43981" x="2946400" y="2292350"/>
          <p14:tracePt t="43997" x="2965450" y="2292350"/>
          <p14:tracePt t="44014" x="2997200" y="2286000"/>
          <p14:tracePt t="44031" x="3022600" y="2286000"/>
          <p14:tracePt t="44047" x="3041650" y="2286000"/>
          <p14:tracePt t="44064" x="3067050" y="2286000"/>
          <p14:tracePt t="44081" x="3092450" y="2286000"/>
          <p14:tracePt t="44097" x="3117850" y="2286000"/>
          <p14:tracePt t="44114" x="3130550" y="2286000"/>
          <p14:tracePt t="44130" x="3143250" y="2286000"/>
          <p14:tracePt t="44147" x="3149600" y="2286000"/>
          <p14:tracePt t="44164" x="3168650" y="2286000"/>
          <p14:tracePt t="44181" x="3175000" y="2286000"/>
          <p14:tracePt t="44197" x="3187700" y="2286000"/>
          <p14:tracePt t="44197" x="3194050" y="2286000"/>
          <p14:tracePt t="44215" x="3213100" y="2286000"/>
          <p14:tracePt t="44231" x="3244850" y="2286000"/>
          <p14:tracePt t="44279" x="3251200" y="2286000"/>
          <p14:tracePt t="44290" x="3263900" y="2286000"/>
          <p14:tracePt t="44297" x="3276600" y="2286000"/>
          <p14:tracePt t="44298" x="3308350" y="2286000"/>
          <p14:tracePt t="44315" x="3340100" y="2286000"/>
          <p14:tracePt t="44330" x="3371850" y="2286000"/>
          <p14:tracePt t="44347" x="3409950" y="2286000"/>
          <p14:tracePt t="44364" x="3441700" y="2286000"/>
          <p14:tracePt t="44381" x="3479800" y="2286000"/>
          <p14:tracePt t="44397" x="3498850" y="2286000"/>
          <p14:tracePt t="44397" x="3505200" y="2286000"/>
          <p14:tracePt t="44415" x="3524250" y="2286000"/>
          <p14:tracePt t="44431" x="3543300" y="2286000"/>
          <p14:tracePt t="44448" x="3556000" y="2286000"/>
          <p14:tracePt t="44464" x="3568700" y="2286000"/>
          <p14:tracePt t="44481" x="3587750" y="2286000"/>
          <p14:tracePt t="44497" x="3594100" y="2286000"/>
          <p14:tracePt t="44514" x="3613150" y="2286000"/>
          <p14:tracePt t="44530" x="3619500" y="2286000"/>
          <p14:tracePt t="44547" x="3638550" y="2286000"/>
          <p14:tracePt t="44564" x="3644900" y="2286000"/>
          <p14:tracePt t="44581" x="3663950" y="2286000"/>
          <p14:tracePt t="44597" x="3689350" y="2292350"/>
          <p14:tracePt t="44615" x="3708400" y="2298700"/>
          <p14:tracePt t="44631" x="3727450" y="2305050"/>
          <p14:tracePt t="44647" x="3733800" y="2305050"/>
          <p14:tracePt t="44694" x="3740150" y="2305050"/>
          <p14:tracePt t="44703" x="3746500" y="2305050"/>
          <p14:tracePt t="44719" x="3752850" y="2305050"/>
          <p14:tracePt t="44742" x="3759200" y="2305050"/>
          <p14:tracePt t="44839" x="3765550" y="2311400"/>
          <p14:tracePt t="44846" x="3771900" y="2317750"/>
          <p14:tracePt t="44863" x="3771900" y="2324100"/>
          <p14:tracePt t="44868" x="3778250" y="2324100"/>
          <p14:tracePt t="44886" x="3778250" y="2330450"/>
          <p14:tracePt t="44901" x="3784600" y="2330450"/>
          <p14:tracePt t="44926" x="3790950" y="2336800"/>
          <p14:tracePt t="44999" x="3797300" y="2349500"/>
          <p14:tracePt t="45015" x="3810000" y="2355850"/>
          <p14:tracePt t="45031" x="3816350" y="2362200"/>
          <p14:tracePt t="45040" x="3816350" y="2368550"/>
          <p14:tracePt t="45047" x="3816350" y="2374900"/>
          <p14:tracePt t="45064" x="3822700" y="2381250"/>
          <p14:tracePt t="45080" x="3829050" y="2393950"/>
          <p14:tracePt t="45097" x="3829050" y="2406650"/>
          <p14:tracePt t="45114" x="3829050" y="2413000"/>
          <p14:tracePt t="45183" x="3829050" y="2419350"/>
          <p14:tracePt t="45191" x="3835400" y="2419350"/>
          <p14:tracePt t="45191" x="3835400" y="2425700"/>
          <p14:tracePt t="45206" x="3835400" y="2432050"/>
          <p14:tracePt t="45214" x="3835400" y="2438400"/>
          <p14:tracePt t="45215" x="3841750" y="2463800"/>
          <p14:tracePt t="45231" x="3848100" y="2482850"/>
          <p14:tracePt t="45247" x="3848100" y="2495550"/>
          <p14:tracePt t="45264" x="3848100" y="2508250"/>
          <p14:tracePt t="45280" x="3854450" y="2520950"/>
          <p14:tracePt t="45298" x="3854450" y="2540000"/>
          <p14:tracePt t="45314" x="3860800" y="2552700"/>
          <p14:tracePt t="45331" x="3860800" y="2559050"/>
          <p14:tracePt t="45347" x="3860800" y="2565400"/>
          <p14:tracePt t="45364" x="3860800" y="2578100"/>
          <p14:tracePt t="45380" x="3860800" y="2597150"/>
          <p14:tracePt t="45397" x="3867150" y="2609850"/>
          <p14:tracePt t="45414" x="3873500" y="2628900"/>
          <p14:tracePt t="45431" x="3873500" y="2641600"/>
          <p14:tracePt t="45447" x="3873500" y="2654300"/>
          <p14:tracePt t="45464" x="3879850" y="2667000"/>
          <p14:tracePt t="45480" x="3879850" y="2673350"/>
          <p14:tracePt t="45497" x="3879850" y="2679700"/>
          <p14:tracePt t="45514" x="3879850" y="2692400"/>
          <p14:tracePt t="45530" x="3886200" y="2711450"/>
          <p14:tracePt t="45547" x="3886200" y="2724150"/>
          <p14:tracePt t="45564" x="3886200" y="2749550"/>
          <p14:tracePt t="45580" x="3886200" y="2774950"/>
          <p14:tracePt t="45597" x="3892550" y="2800350"/>
          <p14:tracePt t="45614" x="3892550" y="2832100"/>
          <p14:tracePt t="45631" x="3892550" y="2844800"/>
          <p14:tracePt t="45647" x="3892550" y="2857500"/>
          <p14:tracePt t="45664" x="3892550" y="2882900"/>
          <p14:tracePt t="45680" x="3892550" y="2895600"/>
          <p14:tracePt t="45697" x="3898900" y="2921000"/>
          <p14:tracePt t="45714" x="3898900" y="2933700"/>
          <p14:tracePt t="45731" x="3898900" y="2959100"/>
          <p14:tracePt t="45747" x="3898900" y="2984500"/>
          <p14:tracePt t="45764" x="3905250" y="3003550"/>
          <p14:tracePt t="45780" x="3905250" y="3022600"/>
          <p14:tracePt t="45797" x="3905250" y="3041650"/>
          <p14:tracePt t="45797" x="3905250" y="3054350"/>
          <p14:tracePt t="45815" x="3911600" y="3067050"/>
          <p14:tracePt t="45831" x="3911600" y="3079750"/>
          <p14:tracePt t="45847" x="3911600" y="3086100"/>
          <p14:tracePt t="45864" x="3911600" y="3098800"/>
          <p14:tracePt t="45880" x="3917950" y="3117850"/>
          <p14:tracePt t="45897" x="3917950" y="3124200"/>
          <p14:tracePt t="45914" x="3917950" y="3136900"/>
          <p14:tracePt t="45930" x="3924300" y="3149600"/>
          <p14:tracePt t="45947" x="3924300" y="3155950"/>
          <p14:tracePt t="45964" x="3924300" y="3168650"/>
          <p14:tracePt t="45999" x="3924300" y="3175000"/>
          <p14:tracePt t="46000" x="3924300" y="3181350"/>
          <p14:tracePt t="46014" x="3930650" y="3194050"/>
          <p14:tracePt t="46031" x="3930650" y="3206750"/>
          <p14:tracePt t="46047" x="3930650" y="3219450"/>
          <p14:tracePt t="46064" x="3930650" y="3225800"/>
          <p14:tracePt t="46080" x="3930650" y="3244850"/>
          <p14:tracePt t="46097" x="3930650" y="3251200"/>
          <p14:tracePt t="46114" x="3930650" y="3257550"/>
          <p14:tracePt t="46151" x="3930650" y="3263900"/>
          <p14:tracePt t="46182" x="3930650" y="3270250"/>
          <p14:tracePt t="46191" x="3930650" y="3276600"/>
          <p14:tracePt t="46207" x="3930650" y="3282950"/>
          <p14:tracePt t="46220" x="3930650" y="3295650"/>
          <p14:tracePt t="46246" x="3930650" y="3302000"/>
          <p14:tracePt t="46246" x="3930650" y="3308350"/>
          <p14:tracePt t="46279" x="3930650" y="3314700"/>
          <p14:tracePt t="46311" x="3930650" y="3321050"/>
          <p14:tracePt t="46334" x="3930650" y="3327400"/>
          <p14:tracePt t="46342" x="3930650" y="3333750"/>
          <p14:tracePt t="46350" x="3930650" y="3340100"/>
          <p14:tracePt t="46462" x="3930650" y="3346450"/>
          <p14:tracePt t="46471" x="3930650" y="3352800"/>
          <p14:tracePt t="46479" x="3937000" y="3365500"/>
          <p14:tracePt t="46490" x="3937000" y="3371850"/>
          <p14:tracePt t="46497" x="3937000" y="3378200"/>
          <p14:tracePt t="46514" x="3937000" y="3390900"/>
          <p14:tracePt t="46551" x="3937000" y="3397250"/>
          <p14:tracePt t="46582" x="3937000" y="3403600"/>
          <p14:tracePt t="46599" x="3937000" y="3409950"/>
          <p14:tracePt t="46614" x="3937000" y="3416300"/>
          <p14:tracePt t="46617" x="3937000" y="3422650"/>
          <p14:tracePt t="46631" x="3937000" y="3429000"/>
          <p14:tracePt t="46631" x="3937000" y="3435350"/>
          <p14:tracePt t="46647" x="3937000" y="3448050"/>
          <p14:tracePt t="46664" x="3937000" y="3454400"/>
          <p14:tracePt t="46680" x="3937000" y="3467100"/>
          <p14:tracePt t="46697" x="3937000" y="3473450"/>
          <p14:tracePt t="46714" x="3937000" y="3486150"/>
          <p14:tracePt t="46730" x="3937000" y="3492500"/>
          <p14:tracePt t="46767" x="3937000" y="3498850"/>
          <p14:tracePt t="46791" x="3937000" y="3505200"/>
          <p14:tracePt t="46807" x="3937000" y="3511550"/>
          <p14:tracePt t="48662" x="3937000" y="3517900"/>
          <p14:tracePt t="48673" x="4006850" y="3524250"/>
          <p14:tracePt t="48673" x="4184650" y="3524250"/>
          <p14:tracePt t="48681" x="4629150" y="3536950"/>
          <p14:tracePt t="48698" x="5213350" y="3536950"/>
          <p14:tracePt t="48715" x="5657850" y="3536950"/>
          <p14:tracePt t="48731" x="5994400" y="3536950"/>
          <p14:tracePt t="48748" x="6165850" y="3536950"/>
          <p14:tracePt t="48764" x="6261100" y="3530600"/>
          <p14:tracePt t="48780" x="6311900" y="3511550"/>
          <p14:tracePt t="48797" x="6330950" y="3492500"/>
          <p14:tracePt t="48814" x="6337300" y="3479800"/>
          <p14:tracePt t="48830" x="6343650" y="3479800"/>
          <p14:tracePt t="49047" x="6324600" y="3467100"/>
          <p14:tracePt t="49056" x="6299200" y="3460750"/>
          <p14:tracePt t="49065" x="6280150" y="3460750"/>
          <p14:tracePt t="49065" x="6210300" y="3441700"/>
          <p14:tracePt t="49080" x="6121400" y="3422650"/>
          <p14:tracePt t="49097" x="6051550" y="3409950"/>
          <p14:tracePt t="49114" x="5994400" y="3409950"/>
          <p14:tracePt t="49130" x="5937250" y="3397250"/>
          <p14:tracePt t="49147" x="5905500" y="3384550"/>
          <p14:tracePt t="49164" x="5880100" y="3384550"/>
          <p14:tracePt t="49180" x="5873750" y="3384550"/>
          <p14:tracePt t="49197" x="5861050" y="3384550"/>
          <p14:tracePt t="49213" x="5848350" y="3384550"/>
          <p14:tracePt t="49231" x="5842000" y="3378200"/>
          <p14:tracePt t="49247" x="5835650" y="3378200"/>
          <p14:tracePt t="49263" x="5829300" y="3371850"/>
          <p14:tracePt t="49280" x="5822950" y="3371850"/>
          <p14:tracePt t="49862" x="5816600" y="3371850"/>
          <p14:tracePt t="49873" x="5797550" y="3371850"/>
          <p14:tracePt t="49880" x="5784850" y="3365500"/>
          <p14:tracePt t="49884" x="5759450" y="3359150"/>
          <p14:tracePt t="49898" x="5727700" y="3352800"/>
          <p14:tracePt t="49914" x="5702300" y="3340100"/>
          <p14:tracePt t="49930" x="5689600" y="3340100"/>
          <p14:tracePt t="49947" x="5683250" y="3333750"/>
          <p14:tracePt t="49982" x="5676900" y="3333750"/>
          <p14:tracePt t="50150" x="5664200" y="3333750"/>
          <p14:tracePt t="50158" x="5657850" y="3333750"/>
          <p14:tracePt t="50166" x="5645150" y="3327400"/>
          <p14:tracePt t="50174" x="5632450" y="3321050"/>
          <p14:tracePt t="50180" x="5619750" y="3314700"/>
          <p14:tracePt t="50197" x="5594350" y="3314700"/>
          <p14:tracePt t="50213" x="5575300" y="3302000"/>
          <p14:tracePt t="50230" x="5562600" y="3302000"/>
          <p14:tracePt t="50248" x="5556250" y="3295650"/>
          <p14:tracePt t="50264" x="5543550" y="3289300"/>
          <p14:tracePt t="50281" x="5524500" y="3282950"/>
          <p14:tracePt t="50297" x="5518150" y="3276600"/>
          <p14:tracePt t="50314" x="5505450" y="3270250"/>
          <p14:tracePt t="50330" x="5480050" y="3263900"/>
          <p14:tracePt t="50347" x="5461000" y="3251200"/>
          <p14:tracePt t="50363" x="5435600" y="3238500"/>
          <p14:tracePt t="50381" x="5410200" y="3232150"/>
          <p14:tracePt t="50397" x="5372100" y="3213100"/>
          <p14:tracePt t="50415" x="5353050" y="3200400"/>
          <p14:tracePt t="50430" x="5327650" y="3194050"/>
          <p14:tracePt t="50447" x="5314950" y="3187700"/>
          <p14:tracePt t="50464" x="5308600" y="3187700"/>
          <p14:tracePt t="50480" x="5295900" y="3181350"/>
          <p14:tracePt t="50497" x="5283200" y="3181350"/>
          <p14:tracePt t="50514" x="5257800" y="3168650"/>
          <p14:tracePt t="50530" x="5232400" y="3162300"/>
          <p14:tracePt t="50547" x="5207000" y="3155950"/>
          <p14:tracePt t="50564" x="5175250" y="3149600"/>
          <p14:tracePt t="50580" x="5162550" y="3143250"/>
          <p14:tracePt t="50597" x="5137150" y="3136900"/>
          <p14:tracePt t="50615" x="5130800" y="3130550"/>
          <p14:tracePt t="50630" x="5118100" y="3130550"/>
          <p14:tracePt t="50647" x="5105400" y="3124200"/>
          <p14:tracePt t="50694" x="5099050" y="3124200"/>
          <p14:tracePt t="50926" x="5111750" y="3117850"/>
          <p14:tracePt t="50934" x="5124450" y="3111500"/>
          <p14:tracePt t="50948" x="5130800" y="3111500"/>
          <p14:tracePt t="50949" x="5149850" y="3105150"/>
          <p14:tracePt t="51031" x="5156200" y="3105150"/>
          <p14:tracePt t="51046" x="5162550" y="3105150"/>
          <p14:tracePt t="51062" x="5168900" y="3098800"/>
          <p14:tracePt t="51279" x="5175250" y="3098800"/>
          <p14:tracePt t="51302" x="5175250" y="3092450"/>
          <p14:tracePt t="51342" x="5181600" y="3092450"/>
          <p14:tracePt t="51358" x="5187950" y="3092450"/>
          <p14:tracePt t="51374" x="5187950" y="3086100"/>
          <p14:tracePt t="51414" x="5194300" y="3086100"/>
          <p14:tracePt t="51462" x="5200650" y="3086100"/>
          <p14:tracePt t="51478" x="5207000" y="3086100"/>
          <p14:tracePt t="51502" x="5213350" y="3086100"/>
          <p14:tracePt t="51510" x="5219700" y="3079750"/>
          <p14:tracePt t="51542" x="5226050" y="3079750"/>
          <p14:tracePt t="51566" x="5232400" y="3079750"/>
          <p14:tracePt t="51670" x="5238750" y="3079750"/>
          <p14:tracePt t="52111" x="5245100" y="3073400"/>
          <p14:tracePt t="52140" x="5245100" y="3067050"/>
          <p14:tracePt t="52167" x="5251450" y="3060700"/>
          <p14:tracePt t="52183" x="5257800" y="3054350"/>
          <p14:tracePt t="52207" x="5270500" y="3054350"/>
          <p14:tracePt t="52231" x="5276850" y="3048000"/>
          <p14:tracePt t="52271" x="5283200" y="3048000"/>
          <p14:tracePt t="52279" x="5283200" y="3041650"/>
          <p14:tracePt t="52375" x="5289550" y="3035300"/>
          <p14:tracePt t="52639" x="5207000" y="3009900"/>
          <p14:tracePt t="52647" x="4959350" y="2895600"/>
          <p14:tracePt t="52666" x="4794250" y="2832100"/>
          <p14:tracePt t="52666" x="4343400" y="2673350"/>
          <p14:tracePt t="52680" x="3994150" y="2520950"/>
          <p14:tracePt t="52697" x="3676650" y="2381250"/>
          <p14:tracePt t="52714" x="3511550" y="2305050"/>
          <p14:tracePt t="52731" x="3390900" y="2247900"/>
          <p14:tracePt t="52748" x="3327400" y="2222500"/>
          <p14:tracePt t="52765" x="3302000" y="2216150"/>
          <p14:tracePt t="52807" x="3295650" y="2216150"/>
          <p14:tracePt t="52824" x="3282950" y="2209800"/>
          <p14:tracePt t="52839" x="3276600" y="2209800"/>
          <p14:tracePt t="52871" x="3270250" y="2203450"/>
          <p14:tracePt t="53031" x="3263900" y="2209800"/>
          <p14:tracePt t="53039" x="3257550" y="2222500"/>
          <p14:tracePt t="53048" x="3257550" y="2235200"/>
          <p14:tracePt t="53053" x="3251200" y="2273300"/>
          <p14:tracePt t="53064" x="3238500" y="2317750"/>
          <p14:tracePt t="53081" x="3232150" y="2343150"/>
          <p14:tracePt t="53098" x="3232150" y="2355850"/>
          <p14:tracePt t="53114" x="3232150" y="2362200"/>
          <p14:tracePt t="53375" x="3244850" y="2374900"/>
          <p14:tracePt t="53375" x="3295650" y="2406650"/>
          <p14:tracePt t="53391" x="3371850" y="2451100"/>
          <p14:tracePt t="53407" x="3422650" y="2476500"/>
          <p14:tracePt t="53415" x="3556000" y="2552700"/>
          <p14:tracePt t="53415" x="3721100" y="2609850"/>
          <p14:tracePt t="53431" x="3873500" y="2692400"/>
          <p14:tracePt t="53432" x="4140200" y="2806700"/>
          <p14:tracePt t="53448" x="4311650" y="2889250"/>
          <p14:tracePt t="53464" x="4432300" y="2927350"/>
          <p14:tracePt t="53481" x="4502150" y="2946400"/>
          <p14:tracePt t="53498" x="4540250" y="2952750"/>
          <p14:tracePt t="53543" x="4546600" y="2952750"/>
          <p14:tracePt t="53551" x="4559300" y="2965450"/>
          <p14:tracePt t="53552" x="4565650" y="2965450"/>
          <p14:tracePt t="53564" x="4597400" y="2978150"/>
          <p14:tracePt t="53581" x="4635500" y="2997200"/>
          <p14:tracePt t="53598" x="4667250" y="3009900"/>
          <p14:tracePt t="53598" x="4673600" y="3009900"/>
          <p14:tracePt t="53615" x="4711700" y="3028950"/>
          <p14:tracePt t="53632" x="4743450" y="3035300"/>
          <p14:tracePt t="53648" x="4775200" y="3041650"/>
          <p14:tracePt t="53664" x="4813300" y="3054350"/>
          <p14:tracePt t="53681" x="4845050" y="3054350"/>
          <p14:tracePt t="53698" x="4883150" y="3054350"/>
          <p14:tracePt t="53715" x="4914900" y="3054350"/>
          <p14:tracePt t="53731" x="4933950" y="3054350"/>
          <p14:tracePt t="53748" x="4959350" y="3054350"/>
          <p14:tracePt t="53764" x="4978400" y="3054350"/>
          <p14:tracePt t="53781" x="5003800" y="3054350"/>
          <p14:tracePt t="53798" x="5022850" y="3054350"/>
          <p14:tracePt t="53798" x="5041900" y="3048000"/>
          <p14:tracePt t="53815" x="5080000" y="3048000"/>
          <p14:tracePt t="53831" x="5111750" y="3041650"/>
          <p14:tracePt t="53848" x="5137150" y="3041650"/>
          <p14:tracePt t="53864" x="5162550" y="3035300"/>
          <p14:tracePt t="53881" x="5187950" y="3035300"/>
          <p14:tracePt t="53897" x="5200650" y="3028950"/>
          <p14:tracePt t="53915" x="5207000" y="3028950"/>
          <p14:tracePt t="53931" x="5213350" y="3028950"/>
          <p14:tracePt t="54246" x="5226050" y="3022600"/>
          <p14:tracePt t="54263" x="5238750" y="3016250"/>
          <p14:tracePt t="54271" x="5245100" y="3009900"/>
          <p14:tracePt t="54274" x="5251450" y="3009900"/>
          <p14:tracePt t="54281" x="5264150" y="3009900"/>
          <p14:tracePt t="54297" x="5283200" y="2997200"/>
          <p14:tracePt t="54314" x="5289550" y="2990850"/>
          <p14:tracePt t="54331" x="5302250" y="2984500"/>
          <p14:tracePt t="54348" x="5321300" y="2971800"/>
          <p14:tracePt t="54364" x="5340350" y="2971800"/>
          <p14:tracePt t="54381" x="5359400" y="2965450"/>
          <p14:tracePt t="54447" x="5359400" y="2952750"/>
          <p14:tracePt t="54455" x="5365750" y="2952750"/>
          <p14:tracePt t="54473" x="5372100" y="2952750"/>
          <p14:tracePt t="54474" x="5378450" y="2952750"/>
          <p14:tracePt t="54481" x="5384800" y="2940050"/>
          <p14:tracePt t="54498" x="5403850" y="2933700"/>
          <p14:tracePt t="54535" x="5416550" y="2927350"/>
          <p14:tracePt t="54535" x="5422900" y="2921000"/>
          <p14:tracePt t="54548" x="5435600" y="2914650"/>
          <p14:tracePt t="54564" x="5448300" y="2908300"/>
          <p14:tracePt t="54581" x="5467350" y="2901950"/>
          <p14:tracePt t="54597" x="5480050" y="2889250"/>
          <p14:tracePt t="54597" x="5486400" y="2882900"/>
          <p14:tracePt t="54616" x="5499100" y="2876550"/>
          <p14:tracePt t="54631" x="5518150" y="2870200"/>
          <p14:tracePt t="54648" x="5543550" y="2851150"/>
          <p14:tracePt t="54664" x="5556250" y="2851150"/>
          <p14:tracePt t="54681" x="5562600" y="2844800"/>
          <p14:tracePt t="54697" x="5581650" y="2838450"/>
          <p14:tracePt t="54715" x="5600700" y="2819400"/>
          <p14:tracePt t="54731" x="5607050" y="2819400"/>
          <p14:tracePt t="54747" x="5613400" y="2813050"/>
          <p14:tracePt t="54763" x="5619750" y="2813050"/>
          <p14:tracePt t="54823" x="5626100" y="2806700"/>
          <p14:tracePt t="54855" x="5632450" y="2800350"/>
          <p14:tracePt t="57039" x="5562600" y="2800350"/>
          <p14:tracePt t="57047" x="5467350" y="2813050"/>
          <p14:tracePt t="57064" x="5251450" y="2825750"/>
          <p14:tracePt t="57065" x="4768850" y="2844800"/>
          <p14:tracePt t="57082" x="4184650" y="2838450"/>
          <p14:tracePt t="57098" x="3638550" y="2838450"/>
          <p14:tracePt t="57116" x="3194050" y="2838450"/>
          <p14:tracePt t="57132" x="2838450" y="2838450"/>
          <p14:tracePt t="57148" x="2571750" y="2838450"/>
          <p14:tracePt t="57164" x="2406650" y="2838450"/>
          <p14:tracePt t="57181" x="2286000" y="2838450"/>
          <p14:tracePt t="57197" x="2190750" y="2838450"/>
          <p14:tracePt t="57197" x="2178050" y="2838450"/>
          <p14:tracePt t="57215" x="2139950" y="2838450"/>
          <p14:tracePt t="57231" x="2101850" y="2838450"/>
          <p14:tracePt t="57248" x="2082800" y="2832100"/>
          <p14:tracePt t="57264" x="2044700" y="2825750"/>
          <p14:tracePt t="57281" x="1993900" y="2806700"/>
          <p14:tracePt t="57297" x="1936750" y="2806700"/>
          <p14:tracePt t="57315" x="1892300" y="2794000"/>
          <p14:tracePt t="57331" x="1860550" y="2794000"/>
          <p14:tracePt t="57366" x="1828800" y="2787650"/>
          <p14:tracePt t="57381" x="1803400" y="2781300"/>
          <p14:tracePt t="57397" x="1746250" y="2774950"/>
          <p14:tracePt t="57398" x="1708150" y="2774950"/>
          <p14:tracePt t="57398" x="1701800" y="2774950"/>
          <p14:tracePt t="57415" x="1689100" y="2774950"/>
          <p14:tracePt t="57551" x="1708150" y="2768600"/>
          <p14:tracePt t="57559" x="1727200" y="2768600"/>
          <p14:tracePt t="57567" x="1746250" y="2762250"/>
          <p14:tracePt t="57581" x="1765300" y="2755900"/>
          <p14:tracePt t="57581" x="1816100" y="2743200"/>
          <p14:tracePt t="57597" x="1854200" y="2736850"/>
          <p14:tracePt t="57597" x="1866900" y="2730500"/>
          <p14:tracePt t="57615" x="1892300" y="2724150"/>
          <p14:tracePt t="57631" x="1911350" y="2717800"/>
          <p14:tracePt t="57648" x="1924050" y="2705100"/>
          <p14:tracePt t="57664" x="1936750" y="2698750"/>
          <p14:tracePt t="57681" x="1936750" y="2692400"/>
          <p14:tracePt t="57697" x="1943100" y="2692400"/>
          <p14:tracePt t="57751" x="1943100" y="2686050"/>
          <p14:tracePt t="57759" x="1943100" y="2679700"/>
          <p14:tracePt t="57783" x="1943100" y="2673350"/>
          <p14:tracePt t="57854" x="1943100" y="2667000"/>
          <p14:tracePt t="58103" x="1943100" y="2660650"/>
          <p14:tracePt t="58111" x="1943100" y="2654300"/>
          <p14:tracePt t="58119" x="1943100" y="2647950"/>
          <p14:tracePt t="58127" x="1943100" y="2641600"/>
          <p14:tracePt t="58127" x="1943100" y="2635250"/>
          <p14:tracePt t="58135" x="1943100" y="2628900"/>
          <p14:tracePt t="58147" x="1930400" y="2616200"/>
          <p14:tracePt t="58183" x="1924050" y="2609850"/>
          <p14:tracePt t="58239" x="1917700" y="2609850"/>
          <p14:tracePt t="58367" x="1911350" y="2609850"/>
          <p14:tracePt t="58375" x="1905000" y="2609850"/>
          <p14:tracePt t="58383" x="1898650" y="2609850"/>
          <p14:tracePt t="58391" x="1892300" y="2609850"/>
          <p14:tracePt t="58391" x="1892300" y="2616200"/>
          <p14:tracePt t="58399" x="1885950" y="2616200"/>
          <p14:tracePt t="59303" x="1892300" y="2609850"/>
          <p14:tracePt t="59311" x="1911350" y="2578100"/>
          <p14:tracePt t="59319" x="1943100" y="2533650"/>
          <p14:tracePt t="59332" x="1987550" y="2482850"/>
          <p14:tracePt t="59332" x="2051050" y="2406650"/>
          <p14:tracePt t="59348" x="2101850" y="2362200"/>
          <p14:tracePt t="59364" x="2146300" y="2330450"/>
          <p14:tracePt t="59381" x="2165350" y="2317750"/>
          <p14:tracePt t="59397" x="2184400" y="2305050"/>
          <p14:tracePt t="59414" x="2209800" y="2292350"/>
          <p14:tracePt t="59471" x="2216150" y="2292350"/>
          <p14:tracePt t="59479" x="2228850" y="2292350"/>
          <p14:tracePt t="59487" x="2235200" y="2286000"/>
          <p14:tracePt t="59497" x="2254250" y="2286000"/>
          <p14:tracePt t="59514" x="2260600" y="2286000"/>
          <p14:tracePt t="59531" x="2266950" y="2286000"/>
          <p14:tracePt t="59647" x="2273300" y="2286000"/>
          <p14:tracePt t="59663" x="2279650" y="2286000"/>
          <p14:tracePt t="59671" x="2292350" y="2279650"/>
          <p14:tracePt t="59679" x="2292350" y="2273300"/>
          <p14:tracePt t="59685" x="2305050" y="2266950"/>
          <p14:tracePt t="59697" x="2330450" y="2247900"/>
          <p14:tracePt t="59714" x="2336800" y="2241550"/>
          <p14:tracePt t="59783" x="2343150" y="2228850"/>
          <p14:tracePt t="59791" x="2355850" y="2222500"/>
          <p14:tracePt t="59807" x="2355850" y="2216150"/>
          <p14:tracePt t="59816" x="2362200" y="2209800"/>
          <p14:tracePt t="59839" x="2362200" y="2203450"/>
          <p14:tracePt t="59862" x="2368550" y="2197100"/>
          <p14:tracePt t="59911" x="2374900" y="2190750"/>
          <p14:tracePt t="60047" x="2374900" y="2184400"/>
          <p14:tracePt t="60048" x="2374900" y="2171700"/>
          <p14:tracePt t="60064" x="2374900" y="2159000"/>
          <p14:tracePt t="60065" x="2374900" y="2127250"/>
          <p14:tracePt t="60081" x="2374900" y="2101850"/>
          <p14:tracePt t="60097" x="2374900" y="2095500"/>
          <p14:tracePt t="60115" x="2374900" y="2089150"/>
          <p14:tracePt t="60131" x="2374900" y="2082800"/>
          <p14:tracePt t="60327" x="2368550" y="2101850"/>
          <p14:tracePt t="60335" x="2349500" y="2139950"/>
          <p14:tracePt t="60340" x="2324100" y="2190750"/>
          <p14:tracePt t="60348" x="2266950" y="2286000"/>
          <p14:tracePt t="60364" x="2216150" y="2381250"/>
          <p14:tracePt t="60381" x="2159000" y="2482850"/>
          <p14:tracePt t="60397" x="2114550" y="2565400"/>
          <p14:tracePt t="60397" x="2114550" y="2571750"/>
          <p14:tracePt t="60439" x="2101850" y="2584450"/>
          <p14:tracePt t="60447" x="2082800" y="2616200"/>
          <p14:tracePt t="60448" x="2057400" y="2667000"/>
          <p14:tracePt t="60464" x="2025650" y="2711450"/>
          <p14:tracePt t="60481" x="2012950" y="2730500"/>
          <p14:tracePt t="60497" x="2006600" y="2736850"/>
          <p14:tracePt t="60567" x="2006600" y="2743200"/>
          <p14:tracePt t="61174" x="2006600" y="2736850"/>
          <p14:tracePt t="61183" x="2012950" y="2679700"/>
          <p14:tracePt t="61191" x="2057400" y="2616200"/>
          <p14:tracePt t="61198" x="2089150" y="2552700"/>
          <p14:tracePt t="61215" x="2146300" y="2470150"/>
          <p14:tracePt t="61232" x="2203450" y="2387600"/>
          <p14:tracePt t="61248" x="2228850" y="2349500"/>
          <p14:tracePt t="61264" x="2241550" y="2317750"/>
          <p14:tracePt t="61280" x="2254250" y="2292350"/>
          <p14:tracePt t="61297" x="2266950" y="2273300"/>
          <p14:tracePt t="61314" x="2266950" y="2260600"/>
          <p14:tracePt t="61330" x="2273300" y="2247900"/>
          <p14:tracePt t="61347" x="2279650" y="2228850"/>
          <p14:tracePt t="61364" x="2292350" y="2209800"/>
          <p14:tracePt t="61381" x="2292350" y="2197100"/>
          <p14:tracePt t="61397" x="2298700" y="2190750"/>
          <p14:tracePt t="61414" x="2305050" y="2184400"/>
          <p14:tracePt t="61495" x="2305050" y="2178050"/>
          <p14:tracePt t="61506" x="2305050" y="2171700"/>
          <p14:tracePt t="61514" x="2305050" y="2159000"/>
          <p14:tracePt t="61515" x="2317750" y="2133600"/>
          <p14:tracePt t="61531" x="2324100" y="2095500"/>
          <p14:tracePt t="61548" x="2343150" y="2057400"/>
          <p14:tracePt t="61564" x="2362200" y="1987550"/>
          <p14:tracePt t="61580" x="2381250" y="1924050"/>
          <p14:tracePt t="61597" x="2393950" y="1847850"/>
          <p14:tracePt t="61597" x="2406650" y="1828800"/>
          <p14:tracePt t="61615" x="2419350" y="1803400"/>
          <p14:tracePt t="61679" x="2419350" y="1797050"/>
          <p14:tracePt t="61751" x="2419350" y="1803400"/>
          <p14:tracePt t="61759" x="2419350" y="1822450"/>
          <p14:tracePt t="61764" x="2419350" y="1841500"/>
          <p14:tracePt t="61780" x="2413000" y="1885950"/>
          <p14:tracePt t="61781" x="2387600" y="2000250"/>
          <p14:tracePt t="61798" x="2355850" y="2108200"/>
          <p14:tracePt t="61814" x="2305050" y="2349500"/>
          <p14:tracePt t="61831" x="2286000" y="2489200"/>
          <p14:tracePt t="61847" x="2266950" y="2597150"/>
          <p14:tracePt t="61864" x="2260600" y="2641600"/>
          <p14:tracePt t="61880" x="2247900" y="2686050"/>
          <p14:tracePt t="61897" x="2247900" y="2717800"/>
          <p14:tracePt t="61914" x="2247900" y="2730500"/>
          <p14:tracePt t="61931" x="2247900" y="2743200"/>
          <p14:tracePt t="62263" x="2254250" y="2743200"/>
          <p14:tracePt t="62287" x="2273300" y="2743200"/>
          <p14:tracePt t="62295" x="2305050" y="2717800"/>
          <p14:tracePt t="62305" x="2330450" y="2705100"/>
          <p14:tracePt t="62306" x="2343150" y="2698750"/>
          <p14:tracePt t="62314" x="2368550" y="2679700"/>
          <p14:tracePt t="62331" x="2374900" y="2673350"/>
          <p14:tracePt t="62347" x="2374900" y="2667000"/>
          <p14:tracePt t="62583" x="2374900" y="2654300"/>
          <p14:tracePt t="62591" x="2374900" y="2641600"/>
          <p14:tracePt t="62599" x="2381250" y="2622550"/>
          <p14:tracePt t="62599" x="2381250" y="2603500"/>
          <p14:tracePt t="62614" x="2387600" y="2578100"/>
          <p14:tracePt t="62759" x="2387600" y="2571750"/>
          <p14:tracePt t="62767" x="2374900" y="2552700"/>
          <p14:tracePt t="62774" x="2336800" y="2540000"/>
          <p14:tracePt t="62782" x="2311400" y="2527300"/>
          <p14:tracePt t="62797" x="2222500" y="2495550"/>
          <p14:tracePt t="62814" x="2108200" y="2463800"/>
          <p14:tracePt t="62831" x="2057400" y="2457450"/>
          <p14:tracePt t="62847" x="2006600" y="2451100"/>
          <p14:tracePt t="62864" x="2000250" y="2451100"/>
          <p14:tracePt t="62880" x="1968500" y="2451100"/>
          <p14:tracePt t="62897" x="1917700" y="2463800"/>
          <p14:tracePt t="62914" x="1835150" y="2470150"/>
          <p14:tracePt t="62931" x="1809750" y="2470150"/>
          <p14:tracePt t="62975" x="1797050" y="2470150"/>
          <p14:tracePt t="62982" x="1758950" y="2470150"/>
          <p14:tracePt t="62982" x="1739900" y="2470150"/>
          <p14:tracePt t="62999" x="1714500" y="2470150"/>
          <p14:tracePt t="62999" x="1689100" y="2470150"/>
          <p14:tracePt t="63014" x="1612900" y="2470150"/>
          <p14:tracePt t="63031" x="1574800" y="2470150"/>
          <p14:tracePt t="63047" x="1543050" y="2476500"/>
          <p14:tracePt t="63064" x="1536700" y="2476500"/>
          <p14:tracePt t="63081" x="1530350" y="2476500"/>
          <p14:tracePt t="63097" x="1524000" y="2476500"/>
          <p14:tracePt t="63231" x="1524000" y="2463800"/>
          <p14:tracePt t="63240" x="1524000" y="2444750"/>
          <p14:tracePt t="63247" x="1524000" y="2419350"/>
          <p14:tracePt t="63256" x="1524000" y="2413000"/>
          <p14:tracePt t="63264" x="1524000" y="2406650"/>
          <p14:tracePt t="63319" x="1536700" y="2400300"/>
          <p14:tracePt t="63343" x="1543050" y="2393950"/>
          <p14:tracePt t="63355" x="1555750" y="2387600"/>
          <p14:tracePt t="63382" x="1574800" y="2387600"/>
          <p14:tracePt t="63390" x="1638300" y="2387600"/>
          <p14:tracePt t="63399" x="1695450" y="2387600"/>
          <p14:tracePt t="63399" x="1765300" y="2387600"/>
          <p14:tracePt t="63399" x="1835150" y="2387600"/>
          <p14:tracePt t="63415" x="1943100" y="2387600"/>
          <p14:tracePt t="63430" x="1974850" y="2387600"/>
          <p14:tracePt t="63448" x="2057400" y="2387600"/>
          <p14:tracePt t="63464" x="2127250" y="2381250"/>
          <p14:tracePt t="63481" x="2178050" y="2381250"/>
          <p14:tracePt t="63519" x="2197100" y="2381250"/>
          <p14:tracePt t="63519" x="2228850" y="2381250"/>
          <p14:tracePt t="63534" x="2311400" y="2393950"/>
          <p14:tracePt t="63547" x="2362200" y="2400300"/>
          <p14:tracePt t="63563" x="2381250" y="2406650"/>
          <p14:tracePt t="63581" x="2444750" y="2406650"/>
          <p14:tracePt t="63598" x="2508250" y="2406650"/>
          <p14:tracePt t="63598" x="2540000" y="2406650"/>
          <p14:tracePt t="63615" x="2603500" y="2406650"/>
          <p14:tracePt t="63631" x="2660650" y="2413000"/>
          <p14:tracePt t="63647" x="2730500" y="2419350"/>
          <p14:tracePt t="63664" x="2787650" y="2425700"/>
          <p14:tracePt t="63681" x="2819400" y="2425700"/>
          <p14:tracePt t="63697" x="2832100" y="2432050"/>
          <p14:tracePt t="63714" x="2889250" y="2438400"/>
          <p14:tracePt t="63730" x="2940050" y="2438400"/>
          <p14:tracePt t="63747" x="2990850" y="2438400"/>
          <p14:tracePt t="63764" x="3048000" y="2444750"/>
          <p14:tracePt t="63781" x="3079750" y="2451100"/>
          <p14:tracePt t="63797" x="3111500" y="2457450"/>
          <p14:tracePt t="63814" x="3168650" y="2470150"/>
          <p14:tracePt t="63831" x="3206750" y="2482850"/>
          <p14:tracePt t="63848" x="3225800" y="2489200"/>
          <p14:tracePt t="63864" x="3238500" y="2495550"/>
          <p14:tracePt t="63880" x="3263900" y="2508250"/>
          <p14:tracePt t="63897" x="3302000" y="2533650"/>
          <p14:tracePt t="63914" x="3340100" y="2559050"/>
          <p14:tracePt t="63930" x="3352800" y="2565400"/>
          <p14:tracePt t="63947" x="3371850" y="2578100"/>
          <p14:tracePt t="63964" x="3378200" y="2590800"/>
          <p14:tracePt t="63981" x="3384550" y="2603500"/>
          <p14:tracePt t="64030" x="3384550" y="2609850"/>
          <p14:tracePt t="64046" x="3384550" y="2616200"/>
          <p14:tracePt t="64056" x="3390900" y="2635250"/>
          <p14:tracePt t="64078" x="3403600" y="2667000"/>
          <p14:tracePt t="64089" x="3416300" y="2724150"/>
          <p14:tracePt t="64097" x="3416300" y="2755900"/>
          <p14:tracePt t="64102" x="3416300" y="2844800"/>
          <p14:tracePt t="64114" x="3416300" y="2851150"/>
          <p14:tracePt t="64130" x="3416300" y="2895600"/>
          <p14:tracePt t="64147" x="3416300" y="2927350"/>
          <p14:tracePt t="64164" x="3416300" y="2959100"/>
          <p14:tracePt t="64181" x="3416300" y="2984500"/>
          <p14:tracePt t="64197" x="3416300" y="3009900"/>
          <p14:tracePt t="64197" x="3416300" y="3016250"/>
          <p14:tracePt t="64215" x="3416300" y="3028950"/>
          <p14:tracePt t="64231" x="3409950" y="3048000"/>
          <p14:tracePt t="64248" x="3409950" y="3067050"/>
          <p14:tracePt t="64264" x="3409950" y="3086100"/>
          <p14:tracePt t="64281" x="3403600" y="3117850"/>
          <p14:tracePt t="64297" x="3397250" y="3149600"/>
          <p14:tracePt t="64314" x="3397250" y="3175000"/>
          <p14:tracePt t="64330" x="3390900" y="3200400"/>
          <p14:tracePt t="64347" x="3390900" y="3219450"/>
          <p14:tracePt t="64364" x="3384550" y="3225800"/>
          <p14:tracePt t="64518" x="3384550" y="3232150"/>
          <p14:tracePt t="64534" x="3384550" y="3219450"/>
          <p14:tracePt t="64536" x="3384550" y="3155950"/>
          <p14:tracePt t="64547" x="3384550" y="2978150"/>
          <p14:tracePt t="64564" x="3384550" y="2781300"/>
          <p14:tracePt t="64581" x="3384550" y="2768600"/>
          <p14:tracePt t="64597" x="3397250" y="2597150"/>
          <p14:tracePt t="64597" x="3403600" y="2540000"/>
          <p14:tracePt t="64615" x="3403600" y="2533650"/>
          <p14:tracePt t="64630" x="3397250" y="2489200"/>
          <p14:tracePt t="64647" x="3390900" y="2451100"/>
          <p14:tracePt t="64664" x="3384550" y="2419350"/>
          <p14:tracePt t="64680" x="3378200" y="2413000"/>
          <p14:tracePt t="64783" x="3371850" y="2413000"/>
          <p14:tracePt t="64790" x="3365500" y="2425700"/>
          <p14:tracePt t="64798" x="3359150" y="2451100"/>
          <p14:tracePt t="64798" x="3359150" y="2457450"/>
          <p14:tracePt t="64854" x="3365500" y="2476500"/>
          <p14:tracePt t="64862" x="3416300" y="2559050"/>
          <p14:tracePt t="64880" x="3441700" y="2597150"/>
          <p14:tracePt t="64881" x="3511550" y="2692400"/>
          <p14:tracePt t="64897" x="3562350" y="2762250"/>
          <p14:tracePt t="64914" x="3651250" y="2844800"/>
          <p14:tracePt t="64930" x="3759200" y="2921000"/>
          <p14:tracePt t="64947" x="3829050" y="2959100"/>
          <p14:tracePt t="64963" x="3905250" y="2984500"/>
          <p14:tracePt t="64980" x="3949700" y="2997200"/>
          <p14:tracePt t="64997" x="4019550" y="3003550"/>
          <p14:tracePt t="65014" x="4051300" y="2997200"/>
          <p14:tracePt t="65031" x="4108450" y="2971800"/>
          <p14:tracePt t="65047" x="4165600" y="2927350"/>
          <p14:tracePt t="65063" x="4229100" y="2863850"/>
          <p14:tracePt t="65080" x="4260850" y="2819400"/>
          <p14:tracePt t="65098" x="4298950" y="2768600"/>
          <p14:tracePt t="65114" x="4298950" y="2762250"/>
          <p14:tracePt t="65198" x="4298950" y="2755900"/>
          <p14:tracePt t="65206" x="4292600" y="2743200"/>
          <p14:tracePt t="65214" x="4279900" y="2730500"/>
          <p14:tracePt t="65222" x="4241800" y="2698750"/>
          <p14:tracePt t="65231" x="4171950" y="2673350"/>
          <p14:tracePt t="65247" x="4095750" y="2641600"/>
          <p14:tracePt t="65264" x="4006850" y="2622550"/>
          <p14:tracePt t="65280" x="3924300" y="2609850"/>
          <p14:tracePt t="65297" x="3854450" y="2609850"/>
          <p14:tracePt t="65314" x="3797300" y="2609850"/>
          <p14:tracePt t="65359" x="3784600" y="2609850"/>
          <p14:tracePt t="65366" x="3778250" y="2609850"/>
          <p14:tracePt t="65367" x="3752850" y="2616200"/>
          <p14:tracePt t="65380" x="3727450" y="2628900"/>
          <p14:tracePt t="65397" x="3670300" y="2667000"/>
          <p14:tracePt t="65415" x="3638550" y="2692400"/>
          <p14:tracePt t="65431" x="3600450" y="2730500"/>
          <p14:tracePt t="65447" x="3562350" y="2781300"/>
          <p14:tracePt t="65464" x="3536950" y="2825750"/>
          <p14:tracePt t="65480" x="3511550" y="2882900"/>
          <p14:tracePt t="65497" x="3492500" y="2933700"/>
          <p14:tracePt t="65513" x="3479800" y="2978150"/>
          <p14:tracePt t="65531" x="3473450" y="2997200"/>
          <p14:tracePt t="65678" x="3473450" y="2990850"/>
          <p14:tracePt t="65687" x="3454400" y="2940050"/>
          <p14:tracePt t="65691" x="3441700" y="2882900"/>
          <p14:tracePt t="65697" x="3397250" y="2736850"/>
          <p14:tracePt t="65714" x="3352800" y="2590800"/>
          <p14:tracePt t="65731" x="3321050" y="2470150"/>
          <p14:tracePt t="65747" x="3289300" y="2374900"/>
          <p14:tracePt t="65764" x="3244850" y="2305050"/>
          <p14:tracePt t="65780" x="3200400" y="2247900"/>
          <p14:tracePt t="65797" x="3143250" y="2190750"/>
          <p14:tracePt t="65814" x="3098800" y="2159000"/>
          <p14:tracePt t="65862" x="3092450" y="2159000"/>
          <p14:tracePt t="65870" x="3073400" y="2159000"/>
          <p14:tracePt t="65910" x="3060700" y="2159000"/>
          <p14:tracePt t="65918" x="3060700" y="2165350"/>
          <p14:tracePt t="65930" x="3035300" y="2171700"/>
          <p14:tracePt t="65931" x="2997200" y="2197100"/>
          <p14:tracePt t="65947" x="2959100" y="2228850"/>
          <p14:tracePt t="66022" x="2959100" y="2254250"/>
          <p14:tracePt t="66030" x="2959100" y="2273300"/>
          <p14:tracePt t="66038" x="2959100" y="2305050"/>
          <p14:tracePt t="66046" x="2971800" y="2349500"/>
          <p14:tracePt t="66064" x="2990850" y="2374900"/>
          <p14:tracePt t="66065" x="3028950" y="2425700"/>
          <p14:tracePt t="66080" x="3073400" y="2463800"/>
          <p14:tracePt t="66097" x="3155950" y="2495550"/>
          <p14:tracePt t="66114" x="3282950" y="2527300"/>
          <p14:tracePt t="66131" x="3435350" y="2552700"/>
          <p14:tracePt t="66147" x="3498850" y="2552700"/>
          <p14:tracePt t="66164" x="3600450" y="2559050"/>
          <p14:tracePt t="66180" x="3606800" y="2559050"/>
          <p14:tracePt t="66197" x="3619500" y="2552700"/>
          <p14:tracePt t="66213" x="3689350" y="2476500"/>
          <p14:tracePt t="66231" x="3721100" y="2381250"/>
          <p14:tracePt t="66270" x="3721100" y="2362200"/>
          <p14:tracePt t="66278" x="3721100" y="2305050"/>
          <p14:tracePt t="66285" x="3721100" y="2222500"/>
          <p14:tracePt t="66297" x="3676650" y="2101850"/>
          <p14:tracePt t="66313" x="3638550" y="2025650"/>
          <p14:tracePt t="66330" x="3587750" y="1943100"/>
          <p14:tracePt t="66347" x="3556000" y="1905000"/>
          <p14:tracePt t="66364" x="3467100" y="1854200"/>
          <p14:tracePt t="66380" x="3359150" y="1803400"/>
          <p14:tracePt t="66397" x="3276600" y="1784350"/>
          <p14:tracePt t="66413" x="3187700" y="1758950"/>
          <p14:tracePt t="66431" x="3105150" y="1758950"/>
          <p14:tracePt t="66447" x="3028950" y="1765300"/>
          <p14:tracePt t="66464" x="2959100" y="1784350"/>
          <p14:tracePt t="66480" x="2889250" y="1816100"/>
          <p14:tracePt t="66497" x="2838450" y="1847850"/>
          <p14:tracePt t="66513" x="2787650" y="1879600"/>
          <p14:tracePt t="66530" x="2730500" y="1930400"/>
          <p14:tracePt t="66547" x="2711450" y="1955800"/>
          <p14:tracePt t="66564" x="2686050" y="2006600"/>
          <p14:tracePt t="66580" x="2679700" y="2019300"/>
          <p14:tracePt t="66614" x="2679700" y="2025650"/>
          <p14:tracePt t="66615" x="2679700" y="2051050"/>
          <p14:tracePt t="66631" x="2686050" y="2082800"/>
          <p14:tracePt t="66647" x="2692400" y="2114550"/>
          <p14:tracePt t="66664" x="2698750" y="2146300"/>
          <p14:tracePt t="66680" x="2717800" y="2178050"/>
          <p14:tracePt t="66697" x="2730500" y="2209800"/>
          <p14:tracePt t="66713" x="2736850" y="2228850"/>
          <p14:tracePt t="66750" x="2736850" y="2235200"/>
          <p14:tracePt t="66751" x="2743200" y="2247900"/>
          <p14:tracePt t="66763" x="2768600" y="2266950"/>
          <p14:tracePt t="66781" x="2787650" y="2286000"/>
          <p14:tracePt t="66797" x="2800350" y="2298700"/>
          <p14:tracePt t="66797" x="2813050" y="2305050"/>
          <p14:tracePt t="66814" x="2832100" y="2317750"/>
          <p14:tracePt t="66831" x="2851150" y="2330450"/>
          <p14:tracePt t="66847" x="2882900" y="2336800"/>
          <p14:tracePt t="66864" x="2889250" y="2336800"/>
          <p14:tracePt t="66910" x="2901950" y="2343150"/>
          <p14:tracePt t="66912" x="2914650" y="2343150"/>
          <p14:tracePt t="66923" x="2921000" y="2349500"/>
          <p14:tracePt t="66930" x="2940050" y="2349500"/>
          <p14:tracePt t="66947" x="2952750" y="2349500"/>
          <p14:tracePt t="66964" x="2959100" y="2349500"/>
          <p14:tracePt t="66980" x="2965450" y="2349500"/>
          <p14:tracePt t="66997" x="2978150" y="2349500"/>
          <p14:tracePt t="66997" x="2990850" y="2349500"/>
          <p14:tracePt t="67014" x="2997200" y="2349500"/>
          <p14:tracePt t="67030" x="3009900" y="2349500"/>
          <p14:tracePt t="67047" x="3022600" y="2349500"/>
          <p14:tracePt t="67063" x="3041650" y="2349500"/>
          <p14:tracePt t="67080" x="3054350" y="2349500"/>
          <p14:tracePt t="67097" x="3060700" y="2349500"/>
          <p14:tracePt t="67114" x="3067050" y="2343150"/>
          <p14:tracePt t="67130" x="3073400" y="2343150"/>
          <p14:tracePt t="67147" x="3079750" y="2343150"/>
          <p14:tracePt t="67439" x="3092450" y="2343150"/>
          <p14:tracePt t="67446" x="3111500" y="2362200"/>
          <p14:tracePt t="67457" x="3136900" y="2387600"/>
          <p14:tracePt t="67470" x="3149600" y="2400300"/>
          <p14:tracePt t="67473" x="3162300" y="2413000"/>
          <p14:tracePt t="67480" x="3168650" y="2413000"/>
          <p14:tracePt t="67497" x="3181350" y="2432050"/>
          <p14:tracePt t="67514" x="3200400" y="2438400"/>
          <p14:tracePt t="67530" x="3206750" y="2438400"/>
          <p14:tracePt t="68831" x="0" y="0"/>
        </p14:tracePtLst>
        <p14:tracePtLst>
          <p14:tracePt t="76243" x="3206750" y="2438400"/>
          <p14:tracePt t="76695" x="3206750" y="2444750"/>
          <p14:tracePt t="76703" x="3219450" y="2444750"/>
          <p14:tracePt t="76711" x="3225800" y="2444750"/>
          <p14:tracePt t="76716" x="3263900" y="2444750"/>
          <p14:tracePt t="76732" x="3308350" y="2432050"/>
          <p14:tracePt t="76749" x="3352800" y="2425700"/>
          <p14:tracePt t="76765" x="3365500" y="2425700"/>
          <p14:tracePt t="76782" x="3390900" y="2425700"/>
          <p14:tracePt t="76798" x="3416300" y="2425700"/>
          <p14:tracePt t="76815" x="3429000" y="2425700"/>
          <p14:tracePt t="76903" x="3435350" y="2425700"/>
          <p14:tracePt t="76903" x="3441700" y="2425700"/>
          <p14:tracePt t="76918" x="3448050" y="2425700"/>
          <p14:tracePt t="76927" x="3460750" y="2432050"/>
          <p14:tracePt t="76935" x="3492500" y="2451100"/>
          <p14:tracePt t="76948" x="3517900" y="2470150"/>
          <p14:tracePt t="76964" x="3543300" y="2489200"/>
          <p14:tracePt t="76981" x="3575050" y="2508250"/>
          <p14:tracePt t="76997" x="3594100" y="2527300"/>
          <p14:tracePt t="76997" x="3613150" y="2540000"/>
          <p14:tracePt t="77015" x="3625850" y="2546350"/>
          <p14:tracePt t="77031" x="3625850" y="2552700"/>
          <p14:tracePt t="77047" x="3638550" y="2571750"/>
          <p14:tracePt t="77064" x="3663950" y="2603500"/>
          <p14:tracePt t="77081" x="3683000" y="2641600"/>
          <p14:tracePt t="77097" x="3708400" y="2698750"/>
          <p14:tracePt t="77114" x="3740150" y="2743200"/>
          <p14:tracePt t="77131" x="3759200" y="2794000"/>
          <p14:tracePt t="77148" x="3784600" y="2838450"/>
          <p14:tracePt t="77164" x="3797300" y="2870200"/>
          <p14:tracePt t="77181" x="3810000" y="2908300"/>
          <p14:tracePt t="77197" x="3822700" y="2965450"/>
          <p14:tracePt t="77215" x="3829050" y="3003550"/>
          <p14:tracePt t="77231" x="3841750" y="3041650"/>
          <p14:tracePt t="77248" x="3841750" y="3079750"/>
          <p14:tracePt t="77264" x="3848100" y="3124200"/>
          <p14:tracePt t="77281" x="3854450" y="3162300"/>
          <p14:tracePt t="77298" x="3860800" y="3213100"/>
          <p14:tracePt t="77314" x="3873500" y="3251200"/>
          <p14:tracePt t="77330" x="3873500" y="3282950"/>
          <p14:tracePt t="77348" x="3873500" y="3308350"/>
          <p14:tracePt t="77364" x="3873500" y="3340100"/>
          <p14:tracePt t="77381" x="3867150" y="3365500"/>
          <p14:tracePt t="77397" x="3860800" y="3403600"/>
          <p14:tracePt t="77415" x="3841750" y="3429000"/>
          <p14:tracePt t="77431" x="3835400" y="3448050"/>
          <p14:tracePt t="77447" x="3816350" y="3473450"/>
          <p14:tracePt t="77464" x="3803650" y="3498850"/>
          <p14:tracePt t="77481" x="3778250" y="3524250"/>
          <p14:tracePt t="77497" x="3752850" y="3543300"/>
          <p14:tracePt t="77514" x="3714750" y="3575050"/>
          <p14:tracePt t="77531" x="3663950" y="3606800"/>
          <p14:tracePt t="77548" x="3613150" y="3638550"/>
          <p14:tracePt t="77564" x="3556000" y="3663950"/>
          <p14:tracePt t="77581" x="3530600" y="3676650"/>
          <p14:tracePt t="77597" x="3473450" y="3689350"/>
          <p14:tracePt t="77615" x="3448050" y="3702050"/>
          <p14:tracePt t="77631" x="3416300" y="3702050"/>
          <p14:tracePt t="77647" x="3390900" y="3708400"/>
          <p14:tracePt t="77664" x="3365500" y="3708400"/>
          <p14:tracePt t="77681" x="3333750" y="3708400"/>
          <p14:tracePt t="77735" x="3321050" y="3708400"/>
          <p14:tracePt t="77743" x="3314700" y="3708400"/>
          <p14:tracePt t="77750" x="3302000" y="3708400"/>
          <p14:tracePt t="77764" x="3282950" y="3702050"/>
          <p14:tracePt t="77767" x="3238500" y="3676650"/>
          <p14:tracePt t="77781" x="3200400" y="3663950"/>
          <p14:tracePt t="77797" x="3143250" y="3625850"/>
          <p14:tracePt t="77815" x="3117850" y="3600450"/>
          <p14:tracePt t="77831" x="3086100" y="3581400"/>
          <p14:tracePt t="77847" x="3054350" y="3556000"/>
          <p14:tracePt t="77863" x="3028950" y="3530600"/>
          <p14:tracePt t="77880" x="2997200" y="3498850"/>
          <p14:tracePt t="77896" x="2971800" y="3467100"/>
          <p14:tracePt t="77913" x="2940050" y="3429000"/>
          <p14:tracePt t="77929" x="2908300" y="3397250"/>
          <p14:tracePt t="77946" x="2882900" y="3359150"/>
          <p14:tracePt t="77963" x="2857500" y="3321050"/>
          <p14:tracePt t="77980" x="2838450" y="3295650"/>
          <p14:tracePt t="77997" x="2813050" y="3257550"/>
          <p14:tracePt t="78015" x="2794000" y="3225800"/>
          <p14:tracePt t="78031" x="2787650" y="3187700"/>
          <p14:tracePt t="78047" x="2774950" y="3155950"/>
          <p14:tracePt t="78064" x="2768600" y="3117850"/>
          <p14:tracePt t="78081" x="2762250" y="3079750"/>
          <p14:tracePt t="78097" x="2755900" y="3041650"/>
          <p14:tracePt t="78113" x="2755900" y="3028950"/>
          <p14:tracePt t="78150" x="2755900" y="3022600"/>
          <p14:tracePt t="78158" x="2755900" y="3003550"/>
          <p14:tracePt t="78164" x="2755900" y="2978150"/>
          <p14:tracePt t="78179" x="2755900" y="2940050"/>
          <p14:tracePt t="78196" x="2755900" y="2901950"/>
          <p14:tracePt t="78213" x="2755900" y="2863850"/>
          <p14:tracePt t="78230" x="2762250" y="2832100"/>
          <p14:tracePt t="78246" x="2762250" y="2794000"/>
          <p14:tracePt t="78264" x="2768600" y="2749550"/>
          <p14:tracePt t="78281" x="2768600" y="2730500"/>
          <p14:tracePt t="78297" x="2768600" y="2717800"/>
          <p14:tracePt t="78454" x="2768600" y="2711450"/>
          <p14:tracePt t="78646" x="2781300" y="2686050"/>
          <p14:tracePt t="78654" x="2781300" y="2667000"/>
          <p14:tracePt t="78659" x="2794000" y="2628900"/>
          <p14:tracePt t="78665" x="2806700" y="2584450"/>
          <p14:tracePt t="78680" x="2819400" y="2565400"/>
          <p14:tracePt t="78696" x="2838450" y="2546350"/>
          <p14:tracePt t="78713" x="2857500" y="2527300"/>
          <p14:tracePt t="78774" x="2863850" y="2514600"/>
          <p14:tracePt t="78782" x="2882900" y="2501900"/>
          <p14:tracePt t="78790" x="2908300" y="2489200"/>
          <p14:tracePt t="78796" x="2940050" y="2470150"/>
          <p14:tracePt t="78813" x="2946400" y="2470150"/>
          <p14:tracePt t="78862" x="2959100" y="2463800"/>
          <p14:tracePt t="78873" x="2971800" y="2457450"/>
          <p14:tracePt t="78878" x="2984500" y="2457450"/>
          <p14:tracePt t="78886" x="2997200" y="2457450"/>
          <p14:tracePt t="78896" x="3009900" y="2457450"/>
          <p14:tracePt t="78913" x="3016250" y="2457450"/>
          <p14:tracePt t="78929" x="3028950" y="2457450"/>
          <p14:tracePt t="78946" x="3035300" y="2457450"/>
          <p14:tracePt t="78963" x="3041650" y="2457450"/>
          <p14:tracePt t="78979" x="3054350" y="2457450"/>
          <p14:tracePt t="78996" x="3073400" y="2463800"/>
          <p14:tracePt t="79013" x="3079750" y="2476500"/>
          <p14:tracePt t="79029" x="3105150" y="2482850"/>
          <p14:tracePt t="79046" x="3117850" y="2489200"/>
          <p14:tracePt t="79063" x="3124200" y="2495550"/>
          <p14:tracePt t="79111" x="3136900" y="2508250"/>
          <p14:tracePt t="79126" x="3162300" y="2514600"/>
          <p14:tracePt t="79134" x="3175000" y="2520950"/>
          <p14:tracePt t="79156" x="3194050" y="2533650"/>
          <p14:tracePt t="79156" x="3219450" y="2540000"/>
          <p14:tracePt t="79163" x="3263900" y="2578100"/>
          <p14:tracePt t="79180" x="3314700" y="2616200"/>
          <p14:tracePt t="79196" x="3346450" y="2647950"/>
          <p14:tracePt t="79213" x="3378200" y="2686050"/>
          <p14:tracePt t="79230" x="3429000" y="2762250"/>
          <p14:tracePt t="79246" x="3460750" y="2819400"/>
          <p14:tracePt t="79263" x="3479800" y="2876550"/>
          <p14:tracePt t="79279" x="3492500" y="2921000"/>
          <p14:tracePt t="79296" x="3492500" y="2927350"/>
          <p14:tracePt t="79313" x="3498850" y="2940050"/>
          <p14:tracePt t="79330" x="3498850" y="2978150"/>
          <p14:tracePt t="79347" x="3505200" y="3022600"/>
          <p14:tracePt t="79364" x="3505200" y="3073400"/>
          <p14:tracePt t="79380" x="3505200" y="3117850"/>
          <p14:tracePt t="79397" x="3505200" y="3155950"/>
          <p14:tracePt t="79414" x="3492500" y="3213100"/>
          <p14:tracePt t="79431" x="3486150" y="3251200"/>
          <p14:tracePt t="79447" x="3460750" y="3289300"/>
          <p14:tracePt t="79463" x="3441700" y="3314700"/>
          <p14:tracePt t="79480" x="3422650" y="3346450"/>
          <p14:tracePt t="79496" x="3397250" y="3371850"/>
          <p14:tracePt t="79513" x="3371850" y="3397250"/>
          <p14:tracePt t="79558" x="3365500" y="3397250"/>
          <p14:tracePt t="79566" x="3340100" y="3403600"/>
          <p14:tracePt t="79574" x="3321050" y="3409950"/>
          <p14:tracePt t="79582" x="3263900" y="3429000"/>
          <p14:tracePt t="79596" x="3219450" y="3429000"/>
          <p14:tracePt t="79613" x="3175000" y="3429000"/>
          <p14:tracePt t="79630" x="3111500" y="3429000"/>
          <p14:tracePt t="79646" x="3079750" y="3429000"/>
          <p14:tracePt t="79663" x="3048000" y="3422650"/>
          <p14:tracePt t="79681" x="3022600" y="3416300"/>
          <p14:tracePt t="79697" x="2997200" y="3397250"/>
          <p14:tracePt t="79714" x="2971800" y="3378200"/>
          <p14:tracePt t="79730" x="2946400" y="3359150"/>
          <p14:tracePt t="79747" x="2914650" y="3327400"/>
          <p14:tracePt t="79764" x="2889250" y="3295650"/>
          <p14:tracePt t="79780" x="2870200" y="3270250"/>
          <p14:tracePt t="79797" x="2844800" y="3219450"/>
          <p14:tracePt t="79830" x="2825750" y="3194050"/>
          <p14:tracePt t="79832" x="2819400" y="3149600"/>
          <p14:tracePt t="79848" x="2806700" y="3105150"/>
          <p14:tracePt t="79864" x="2800350" y="3035300"/>
          <p14:tracePt t="79880" x="2794000" y="2933700"/>
          <p14:tracePt t="79897" x="2794000" y="2838450"/>
          <p14:tracePt t="79913" x="2806700" y="2768600"/>
          <p14:tracePt t="79930" x="2838450" y="2698750"/>
          <p14:tracePt t="79946" x="2870200" y="2635250"/>
          <p14:tracePt t="79963" x="2908300" y="2571750"/>
          <p14:tracePt t="79979" x="2921000" y="2552700"/>
          <p14:tracePt t="80030" x="2933700" y="2540000"/>
          <p14:tracePt t="80038" x="2959100" y="2514600"/>
          <p14:tracePt t="80046" x="2990850" y="2489200"/>
          <p14:tracePt t="80046" x="3041650" y="2451100"/>
          <p14:tracePt t="80064" x="3092450" y="2425700"/>
          <p14:tracePt t="80081" x="3143250" y="2400300"/>
          <p14:tracePt t="80097" x="3175000" y="2387600"/>
          <p14:tracePt t="80134" x="3187700" y="2387600"/>
          <p14:tracePt t="80142" x="3200400" y="2387600"/>
          <p14:tracePt t="80146" x="3244850" y="2381250"/>
          <p14:tracePt t="80163" x="3276600" y="2381250"/>
          <p14:tracePt t="80179" x="3302000" y="2381250"/>
          <p14:tracePt t="80196" x="3314700" y="2381250"/>
          <p14:tracePt t="80213" x="3327400" y="2387600"/>
          <p14:tracePt t="80229" x="3340100" y="2413000"/>
          <p14:tracePt t="80246" x="3378200" y="2438400"/>
          <p14:tracePt t="80263" x="3416300" y="2470150"/>
          <p14:tracePt t="80280" x="3441700" y="2501900"/>
          <p14:tracePt t="80296" x="3448050" y="2508250"/>
          <p14:tracePt t="80314" x="3492500" y="2565400"/>
          <p14:tracePt t="80330" x="3543300" y="2628900"/>
          <p14:tracePt t="80348" x="3587750" y="2692400"/>
          <p14:tracePt t="80364" x="3613150" y="2730500"/>
          <p14:tracePt t="80381" x="3632200" y="2755900"/>
          <p14:tracePt t="80396" x="3657600" y="2813050"/>
          <p14:tracePt t="80413" x="3676650" y="2857500"/>
          <p14:tracePt t="80429" x="3714750" y="2946400"/>
          <p14:tracePt t="80446" x="3727450" y="3003550"/>
          <p14:tracePt t="80463" x="3740150" y="3060700"/>
          <p14:tracePt t="80480" x="3752850" y="3117850"/>
          <p14:tracePt t="80496" x="3752850" y="3168650"/>
          <p14:tracePt t="80513" x="3752850" y="3206750"/>
          <p14:tracePt t="80530" x="3752850" y="3244850"/>
          <p14:tracePt t="80546" x="3746500" y="3289300"/>
          <p14:tracePt t="80563" x="3733800" y="3327400"/>
          <p14:tracePt t="80581" x="3708400" y="3365500"/>
          <p14:tracePt t="80597" x="3670300" y="3422650"/>
          <p14:tracePt t="80615" x="3638550" y="3454400"/>
          <p14:tracePt t="80631" x="3600450" y="3498850"/>
          <p14:tracePt t="80647" x="3568700" y="3524250"/>
          <p14:tracePt t="80664" x="3524250" y="3556000"/>
          <p14:tracePt t="80681" x="3479800" y="3575050"/>
          <p14:tracePt t="80697" x="3422650" y="3587750"/>
          <p14:tracePt t="80714" x="3371850" y="3600450"/>
          <p14:tracePt t="80730" x="3308350" y="3613150"/>
          <p14:tracePt t="80747" x="3244850" y="3625850"/>
          <p14:tracePt t="80764" x="3181350" y="3625850"/>
          <p14:tracePt t="80781" x="3130550" y="3625850"/>
          <p14:tracePt t="80797" x="3073400" y="3625850"/>
          <p14:tracePt t="80797" x="3054350" y="3625850"/>
          <p14:tracePt t="80814" x="3009900" y="3625850"/>
          <p14:tracePt t="80831" x="2978150" y="3613150"/>
          <p14:tracePt t="80848" x="2940050" y="3600450"/>
          <p14:tracePt t="80864" x="2895600" y="3568700"/>
          <p14:tracePt t="80880" x="2857500" y="3543300"/>
          <p14:tracePt t="80896" x="2825750" y="3524250"/>
          <p14:tracePt t="80913" x="2794000" y="3498850"/>
          <p14:tracePt t="80929" x="2787650" y="3460750"/>
          <p14:tracePt t="80946" x="2743200" y="3416300"/>
          <p14:tracePt t="80963" x="2711450" y="3359150"/>
          <p14:tracePt t="80979" x="2673350" y="3289300"/>
          <p14:tracePt t="80996" x="2641600" y="3206750"/>
          <p14:tracePt t="81013" x="2622550" y="3130550"/>
          <p14:tracePt t="81029" x="2597150" y="3009900"/>
          <p14:tracePt t="81046" x="2590800" y="2921000"/>
          <p14:tracePt t="81064" x="2578100" y="2819400"/>
          <p14:tracePt t="81080" x="2578100" y="2705100"/>
          <p14:tracePt t="81097" x="2578100" y="2616200"/>
          <p14:tracePt t="81114" x="2578100" y="2571750"/>
          <p14:tracePt t="81130" x="2578100" y="2559050"/>
          <p14:tracePt t="81147" x="2597150" y="2527300"/>
          <p14:tracePt t="81164" x="2597150" y="2520950"/>
          <p14:tracePt t="81180" x="2628900" y="2489200"/>
          <p14:tracePt t="81197" x="2717800" y="2419350"/>
          <p14:tracePt t="81215" x="2774950" y="2381250"/>
          <p14:tracePt t="81231" x="2825750" y="2362200"/>
          <p14:tracePt t="81247" x="2844800" y="2362200"/>
          <p14:tracePt t="81264" x="2901950" y="2349500"/>
          <p14:tracePt t="81281" x="2971800" y="2349500"/>
          <p14:tracePt t="81297" x="3028950" y="2349500"/>
          <p14:tracePt t="81314" x="3092450" y="2349500"/>
          <p14:tracePt t="81330" x="3136900" y="2355850"/>
          <p14:tracePt t="81347" x="3168650" y="2362200"/>
          <p14:tracePt t="81365" x="3200400" y="2387600"/>
          <p14:tracePt t="81380" x="3257550" y="2413000"/>
          <p14:tracePt t="81397" x="3321050" y="2451100"/>
          <p14:tracePt t="81413" x="3346450" y="2457450"/>
          <p14:tracePt t="81430" x="3384550" y="2489200"/>
          <p14:tracePt t="81446" x="3422650" y="2514600"/>
          <p14:tracePt t="81463" x="3460750" y="2540000"/>
          <p14:tracePt t="81479" x="3473450" y="2552700"/>
          <p14:tracePt t="81534" x="3486150" y="2565400"/>
          <p14:tracePt t="81542" x="3498850" y="2597150"/>
          <p14:tracePt t="81555" x="3511550" y="2622550"/>
          <p14:tracePt t="81555" x="3524250" y="2647950"/>
          <p14:tracePt t="81564" x="3536950" y="2692400"/>
          <p14:tracePt t="81580" x="3556000" y="2755900"/>
          <p14:tracePt t="81622" x="3556000" y="2762250"/>
          <p14:tracePt t="81624" x="3556000" y="2787650"/>
          <p14:tracePt t="81630" x="3556000" y="2813050"/>
          <p14:tracePt t="81646" x="3556000" y="2838450"/>
          <p14:tracePt t="81663" x="3556000" y="2863850"/>
          <p14:tracePt t="81679" x="3556000" y="2889250"/>
          <p14:tracePt t="81696" x="3556000" y="2914650"/>
          <p14:tracePt t="81713" x="3556000" y="2933700"/>
          <p14:tracePt t="81729" x="3556000" y="2952750"/>
          <p14:tracePt t="81746" x="3556000" y="2965450"/>
          <p14:tracePt t="82646" x="3556000" y="2978150"/>
          <p14:tracePt t="82652" x="3536950" y="2990850"/>
          <p14:tracePt t="82663" x="3530600" y="2997200"/>
          <p14:tracePt t="82663" x="3498850" y="3022600"/>
          <p14:tracePt t="82681" x="3486150" y="3041650"/>
          <p14:tracePt t="82697" x="3479800" y="3067050"/>
          <p14:tracePt t="82714" x="3467100" y="3086100"/>
          <p14:tracePt t="82729" x="3460750" y="3105150"/>
          <p14:tracePt t="82746" x="3441700" y="3136900"/>
          <p14:tracePt t="82763" x="3435350" y="3162300"/>
          <p14:tracePt t="82779" x="3429000" y="3187700"/>
          <p14:tracePt t="82797" x="3409950" y="3219450"/>
          <p14:tracePt t="82814" x="3409950" y="3251200"/>
          <p14:tracePt t="82830" x="3409950" y="3276600"/>
          <p14:tracePt t="82847" x="3409950" y="3295650"/>
          <p14:tracePt t="82864" x="3409950" y="3308350"/>
          <p14:tracePt t="82880" x="3409950" y="3340100"/>
          <p14:tracePt t="82897" x="3454400" y="3371850"/>
          <p14:tracePt t="82914" x="3562350" y="3435350"/>
          <p14:tracePt t="82930" x="3765550" y="3517900"/>
          <p14:tracePt t="82947" x="4064000" y="3600450"/>
          <p14:tracePt t="82964" x="4381500" y="3689350"/>
          <p14:tracePt t="82980" x="4635500" y="3733800"/>
          <p14:tracePt t="82997" x="4870450" y="3759200"/>
          <p14:tracePt t="83014" x="4965700" y="3759200"/>
          <p14:tracePt t="83031" x="5035550" y="3759200"/>
          <p14:tracePt t="83047" x="5086350" y="3746500"/>
          <p14:tracePt t="83064" x="5137150" y="3733800"/>
          <p14:tracePt t="83080" x="5213350" y="3714750"/>
          <p14:tracePt t="83097" x="5321300" y="3683000"/>
          <p14:tracePt t="83115" x="5441950" y="3670300"/>
          <p14:tracePt t="83130" x="5594350" y="3644900"/>
          <p14:tracePt t="83148" x="5734050" y="3632200"/>
          <p14:tracePt t="83164" x="5854700" y="3587750"/>
          <p14:tracePt t="83181" x="5956300" y="3556000"/>
          <p14:tracePt t="83197" x="6045200" y="3511550"/>
          <p14:tracePt t="83214" x="6070600" y="3486150"/>
          <p14:tracePt t="83230" x="6083300" y="3473450"/>
          <p14:tracePt t="83247" x="6083300" y="3467100"/>
          <p14:tracePt t="83264" x="6089650" y="3454400"/>
          <p14:tracePt t="83281" x="6089650" y="3435350"/>
          <p14:tracePt t="83297" x="6096000" y="3409950"/>
          <p14:tracePt t="83314" x="6096000" y="3365500"/>
          <p14:tracePt t="83330" x="6096000" y="3302000"/>
          <p14:tracePt t="83347" x="6096000" y="3232150"/>
          <p14:tracePt t="83364" x="6096000" y="3168650"/>
          <p14:tracePt t="83381" x="6096000" y="3105150"/>
          <p14:tracePt t="83397" x="6070600" y="3035300"/>
          <p14:tracePt t="83415" x="6051550" y="2990850"/>
          <p14:tracePt t="83431" x="6026150" y="2959100"/>
          <p14:tracePt t="83448" x="6000750" y="2927350"/>
          <p14:tracePt t="83463" x="5975350" y="2895600"/>
          <p14:tracePt t="83481" x="5937250" y="2863850"/>
          <p14:tracePt t="83497" x="5892800" y="2838450"/>
          <p14:tracePt t="83514" x="5848350" y="2806700"/>
          <p14:tracePt t="83530" x="5810250" y="2787650"/>
          <p14:tracePt t="83547" x="5791200" y="2781300"/>
          <p14:tracePt t="83563" x="5765800" y="2768600"/>
          <p14:tracePt t="83581" x="5753100" y="2768600"/>
          <p14:tracePt t="83597" x="5740400" y="2762250"/>
          <p14:tracePt t="83597" x="5734050" y="2762250"/>
          <p14:tracePt t="83638" x="5727700" y="2762250"/>
          <p14:tracePt t="83647" x="5721350" y="2762250"/>
          <p14:tracePt t="83647" x="5715000" y="2762250"/>
          <p14:tracePt t="83663" x="5695950" y="2768600"/>
          <p14:tracePt t="83680" x="5676900" y="2781300"/>
          <p14:tracePt t="83697" x="5657850" y="2794000"/>
          <p14:tracePt t="83714" x="5632450" y="2806700"/>
          <p14:tracePt t="83730" x="5626100" y="2813050"/>
          <p14:tracePt t="83747" x="5619750" y="2819400"/>
          <p14:tracePt t="83918" x="5613400" y="2825750"/>
          <p14:tracePt t="83934" x="5613400" y="2838450"/>
          <p14:tracePt t="83947" x="5613400" y="2851150"/>
          <p14:tracePt t="83948" x="5613400" y="2889250"/>
          <p14:tracePt t="84006" x="5613400" y="2908300"/>
          <p14:tracePt t="84014" x="5619750" y="2933700"/>
          <p14:tracePt t="84022" x="5626100" y="2959100"/>
          <p14:tracePt t="84030" x="5632450" y="3022600"/>
          <p14:tracePt t="84040" x="5638800" y="3054350"/>
          <p14:tracePt t="84047" x="5645150" y="3117850"/>
          <p14:tracePt t="84063" x="5651500" y="3162300"/>
          <p14:tracePt t="84080" x="5657850" y="3206750"/>
          <p14:tracePt t="84097" x="5664200" y="3232150"/>
          <p14:tracePt t="84114" x="5664200" y="3251200"/>
          <p14:tracePt t="84130" x="5664200" y="3270250"/>
          <p14:tracePt t="84147" x="5664200" y="3276600"/>
          <p14:tracePt t="84164" x="5664200" y="3289300"/>
          <p14:tracePt t="84181" x="5670550" y="3302000"/>
          <p14:tracePt t="84197" x="5670550" y="3314700"/>
          <p14:tracePt t="84197" x="5670550" y="3327400"/>
          <p14:tracePt t="84214" x="5676900" y="3346450"/>
          <p14:tracePt t="84230" x="5676900" y="3359150"/>
          <p14:tracePt t="84247" x="5683250" y="3384550"/>
          <p14:tracePt t="84264" x="5683250" y="3403600"/>
          <p14:tracePt t="84280" x="5683250" y="3422650"/>
          <p14:tracePt t="84297" x="5683250" y="3435350"/>
          <p14:tracePt t="84314" x="5683250" y="3448050"/>
          <p14:tracePt t="84330" x="5683250" y="3460750"/>
          <p14:tracePt t="84347" x="5683250" y="3467100"/>
          <p14:tracePt t="84364" x="5683250" y="3479800"/>
          <p14:tracePt t="84381" x="5683250" y="3486150"/>
          <p14:tracePt t="84398" x="5683250" y="3498850"/>
          <p14:tracePt t="84414" x="5683250" y="3511550"/>
          <p14:tracePt t="84430" x="5683250" y="3524250"/>
          <p14:tracePt t="84447" x="5683250" y="3530600"/>
          <p14:tracePt t="84464" x="5683250" y="3536950"/>
          <p14:tracePt t="84630" x="5689600" y="3536950"/>
          <p14:tracePt t="84632" x="5695950" y="3536950"/>
          <p14:tracePt t="84647" x="5702300" y="3536950"/>
          <p14:tracePt t="84648" x="5727700" y="3536950"/>
          <p14:tracePt t="84664" x="5740400" y="3530600"/>
          <p14:tracePt t="84680" x="5759450" y="3530600"/>
          <p14:tracePt t="84697" x="5772150" y="3530600"/>
          <p14:tracePt t="84713" x="5791200" y="3524250"/>
          <p14:tracePt t="84825" x="5797550" y="3524250"/>
          <p14:tracePt t="84831" x="5803900" y="3524250"/>
          <p14:tracePt t="84847" x="5810250" y="3524250"/>
          <p14:tracePt t="84848" x="5822950" y="3524250"/>
          <p14:tracePt t="84864" x="5835650" y="3524250"/>
          <p14:tracePt t="84880" x="5848350" y="3524250"/>
          <p14:tracePt t="84897" x="5854700" y="3524250"/>
          <p14:tracePt t="84914" x="5867400" y="3524250"/>
          <p14:tracePt t="84930" x="5880100" y="3524250"/>
          <p14:tracePt t="84947" x="5886450" y="3524250"/>
          <p14:tracePt t="84964" x="5892800" y="3524250"/>
          <p14:tracePt t="84980" x="5911850" y="3524250"/>
          <p14:tracePt t="84997" x="5930900" y="3524250"/>
          <p14:tracePt t="85013" x="6013450" y="3543300"/>
          <p14:tracePt t="85031" x="6064250" y="3549650"/>
          <p14:tracePt t="85047" x="6108700" y="3556000"/>
          <p14:tracePt t="85064" x="6159500" y="3556000"/>
          <p14:tracePt t="85080" x="6184900" y="3556000"/>
          <p14:tracePt t="85097" x="6197600" y="3556000"/>
          <p14:tracePt t="85222" x="6165850" y="3556000"/>
          <p14:tracePt t="85230" x="6096000" y="3556000"/>
          <p14:tracePt t="85231" x="5892800" y="3549650"/>
          <p14:tracePt t="85247" x="5613400" y="3486150"/>
          <p14:tracePt t="85264" x="5276850" y="3403600"/>
          <p14:tracePt t="85280" x="4984750" y="3327400"/>
          <p14:tracePt t="85297" x="4800600" y="3270250"/>
          <p14:tracePt t="85314" x="4686300" y="3225800"/>
          <p14:tracePt t="85331" x="4584700" y="3200400"/>
          <p14:tracePt t="85347" x="4502150" y="3175000"/>
          <p14:tracePt t="85364" x="4445000" y="3155950"/>
          <p14:tracePt t="85380" x="4337050" y="3117850"/>
          <p14:tracePt t="85397" x="4216400" y="3067050"/>
          <p14:tracePt t="85397" x="4146550" y="3041650"/>
          <p14:tracePt t="85430" x="3994150" y="2978150"/>
          <p14:tracePt t="85431" x="3860800" y="2901950"/>
          <p14:tracePt t="85447" x="3721100" y="2857500"/>
          <p14:tracePt t="85464" x="3587750" y="2787650"/>
          <p14:tracePt t="85480" x="3467100" y="2724150"/>
          <p14:tracePt t="85497" x="3321050" y="2654300"/>
          <p14:tracePt t="85513" x="3181350" y="2565400"/>
          <p14:tracePt t="85530" x="2952750" y="2463800"/>
          <p14:tracePt t="85547" x="2711450" y="2374900"/>
          <p14:tracePt t="85564" x="2647950" y="2349500"/>
          <p14:tracePt t="85580" x="2406650" y="2286000"/>
          <p14:tracePt t="85597" x="2235200" y="2222500"/>
          <p14:tracePt t="85613" x="2051050" y="2184400"/>
          <p14:tracePt t="85630" x="1968500" y="2171700"/>
          <p14:tracePt t="85647" x="1905000" y="2165350"/>
          <p14:tracePt t="85664" x="1866900" y="2165350"/>
          <p14:tracePt t="85680" x="1828800" y="2165350"/>
          <p14:tracePt t="85697" x="1790700" y="2165350"/>
          <p14:tracePt t="85714" x="1746250" y="2165350"/>
          <p14:tracePt t="85730" x="1701800" y="2159000"/>
          <p14:tracePt t="85747" x="1657350" y="2152650"/>
          <p14:tracePt t="85764" x="1619250" y="2146300"/>
          <p14:tracePt t="85780" x="1574800" y="2146300"/>
          <p14:tracePt t="85797" x="1524000" y="2133600"/>
          <p14:tracePt t="85813" x="1473200" y="2114550"/>
          <p14:tracePt t="85831" x="1454150" y="2101850"/>
          <p14:tracePt t="85847" x="1441450" y="2095500"/>
          <p14:tracePt t="85950" x="1441450" y="2089150"/>
          <p14:tracePt t="86022" x="1447800" y="2082800"/>
          <p14:tracePt t="86046" x="1454150" y="2082800"/>
          <p14:tracePt t="86052" x="1460500" y="2082800"/>
          <p14:tracePt t="86078" x="1473200" y="2082800"/>
          <p14:tracePt t="86094" x="1479550" y="2082800"/>
          <p14:tracePt t="86102" x="1492250" y="2082800"/>
          <p14:tracePt t="86110" x="1498600" y="2076450"/>
          <p14:tracePt t="86130" x="1530350" y="2076450"/>
          <p14:tracePt t="86131" x="1574800" y="2076450"/>
          <p14:tracePt t="86147" x="1663700" y="2076450"/>
          <p14:tracePt t="86164" x="1784350" y="2076450"/>
          <p14:tracePt t="86180" x="1943100" y="2076450"/>
          <p14:tracePt t="86197" x="2051050" y="2089150"/>
          <p14:tracePt t="86214" x="2222500" y="2108200"/>
          <p14:tracePt t="86231" x="2298700" y="2114550"/>
          <p14:tracePt t="86247" x="2355850" y="2114550"/>
          <p14:tracePt t="86263" x="2387600" y="2114550"/>
          <p14:tracePt t="86280" x="2406650" y="2114550"/>
          <p14:tracePt t="86297" x="2413000" y="2114550"/>
          <p14:tracePt t="86313" x="2419350" y="2114550"/>
          <p14:tracePt t="86350" x="2432050" y="2114550"/>
          <p14:tracePt t="87215" x="2425700" y="2120900"/>
          <p14:tracePt t="87247" x="2419350" y="2127250"/>
          <p14:tracePt t="87255" x="2413000" y="2159000"/>
          <p14:tracePt t="87263" x="2413000" y="2241550"/>
          <p14:tracePt t="87282" x="2413000" y="2298700"/>
          <p14:tracePt t="87283" x="2444750" y="2419350"/>
          <p14:tracePt t="87298" x="2514600" y="2540000"/>
          <p14:tracePt t="87315" x="2603500" y="2647950"/>
          <p14:tracePt t="87331" x="2698750" y="2724150"/>
          <p14:tracePt t="87348" x="2794000" y="2774950"/>
          <p14:tracePt t="87364" x="2876550" y="2806700"/>
          <p14:tracePt t="87381" x="2940050" y="2832100"/>
          <p14:tracePt t="87398" x="2984500" y="2844800"/>
          <p14:tracePt t="87398" x="2997200" y="2844800"/>
          <p14:tracePt t="87415" x="3035300" y="2844800"/>
          <p14:tracePt t="87432" x="3067050" y="2844800"/>
          <p14:tracePt t="87448" x="3105150" y="2844800"/>
          <p14:tracePt t="87465" x="3136900" y="2844800"/>
          <p14:tracePt t="87481" x="3155950" y="2832100"/>
          <p14:tracePt t="87498" x="3187700" y="2813050"/>
          <p14:tracePt t="87515" x="3200400" y="2800350"/>
          <p14:tracePt t="87531" x="3213100" y="2787650"/>
          <p14:tracePt t="87548" x="3219450" y="2781300"/>
          <p14:tracePt t="87564" x="3219450" y="2774950"/>
          <p14:tracePt t="87599" x="3225800" y="2774950"/>
          <p14:tracePt t="87600" x="3225800" y="2768600"/>
          <p14:tracePt t="87615" x="3225800" y="2749550"/>
          <p14:tracePt t="87631" x="3225800" y="2736850"/>
          <p14:tracePt t="87648" x="3232150" y="2724150"/>
          <p14:tracePt t="87665" x="3238500" y="2698750"/>
          <p14:tracePt t="87681" x="3238500" y="2679700"/>
          <p14:tracePt t="87698" x="3238500" y="2667000"/>
          <p14:tracePt t="87714" x="3238500" y="2654300"/>
          <p14:tracePt t="87731" x="3238500" y="2647950"/>
          <p14:tracePt t="87767" x="3238500" y="2641600"/>
          <p14:tracePt t="87895" x="3244850" y="2635250"/>
          <p14:tracePt t="87907" x="3257550" y="2628900"/>
          <p14:tracePt t="87908" x="3276600" y="2628900"/>
          <p14:tracePt t="87915" x="3302000" y="2622550"/>
          <p14:tracePt t="87931" x="3340100" y="2622550"/>
          <p14:tracePt t="87948" x="3384550" y="2622550"/>
          <p14:tracePt t="87964" x="3429000" y="2622550"/>
          <p14:tracePt t="87981" x="3460750" y="2622550"/>
          <p14:tracePt t="87998" x="3498850" y="2622550"/>
          <p14:tracePt t="87998" x="3517900" y="2628900"/>
          <p14:tracePt t="88015" x="3556000" y="2641600"/>
          <p14:tracePt t="88031" x="3581400" y="2654300"/>
          <p14:tracePt t="88048" x="3600450" y="2660650"/>
          <p14:tracePt t="88064" x="3613150" y="2660650"/>
          <p14:tracePt t="88103" x="3619500" y="2667000"/>
          <p14:tracePt t="88119" x="3625850" y="2673350"/>
          <p14:tracePt t="88127" x="3632200" y="2679700"/>
          <p14:tracePt t="88131" x="3651250" y="2711450"/>
          <p14:tracePt t="88148" x="3663950" y="2736850"/>
          <p14:tracePt t="88165" x="3676650" y="2755900"/>
          <p14:tracePt t="88181" x="3689350" y="2781300"/>
          <p14:tracePt t="88198" x="3695700" y="2800350"/>
          <p14:tracePt t="88214" x="3708400" y="2832100"/>
          <p14:tracePt t="88232" x="3714750" y="2851150"/>
          <p14:tracePt t="88248" x="3721100" y="2876550"/>
          <p14:tracePt t="88265" x="3721100" y="2914650"/>
          <p14:tracePt t="88281" x="3727450" y="2965450"/>
          <p14:tracePt t="88298" x="3740150" y="3035300"/>
          <p14:tracePt t="88314" x="3765550" y="3111500"/>
          <p14:tracePt t="88331" x="3803650" y="3187700"/>
          <p14:tracePt t="88348" x="3879850" y="3282950"/>
          <p14:tracePt t="88365" x="3968750" y="3390900"/>
          <p14:tracePt t="88381" x="4108450" y="3524250"/>
          <p14:tracePt t="88398" x="4298950" y="3689350"/>
          <p14:tracePt t="88414" x="4584700" y="3860800"/>
          <p14:tracePt t="88432" x="4832350" y="3981450"/>
          <p14:tracePt t="88448" x="5016500" y="4051300"/>
          <p14:tracePt t="88465" x="5187950" y="4114800"/>
          <p14:tracePt t="88481" x="5302250" y="4152900"/>
          <p14:tracePt t="88498" x="5378450" y="4171950"/>
          <p14:tracePt t="88514" x="5422900" y="4184650"/>
          <p14:tracePt t="88531" x="5429250" y="4191000"/>
          <p14:tracePt t="88548" x="5441950" y="4191000"/>
          <p14:tracePt t="88564" x="5448300" y="4197350"/>
          <p14:tracePt t="88736" x="5454650" y="4197350"/>
          <p14:tracePt t="88744" x="5461000" y="4197350"/>
          <p14:tracePt t="88752" x="5480050" y="4171950"/>
          <p14:tracePt t="88766" x="5499100" y="4108450"/>
          <p14:tracePt t="88782" x="5511800" y="4025900"/>
          <p14:tracePt t="88799" x="5524500" y="3943350"/>
          <p14:tracePt t="88815" x="5530850" y="3854450"/>
          <p14:tracePt t="88832" x="5530850" y="3816350"/>
          <p14:tracePt t="88849" x="5537200" y="3797300"/>
          <p14:tracePt t="88866" x="5537200" y="3778250"/>
          <p14:tracePt t="88904" x="5537200" y="3771900"/>
          <p14:tracePt t="88936" x="5537200" y="3765550"/>
          <p14:tracePt t="88960" x="5537200" y="3759200"/>
          <p14:tracePt t="88968" x="5543550" y="3752850"/>
          <p14:tracePt t="88992" x="5543550" y="3746500"/>
          <p14:tracePt t="88999" x="5543550" y="3740150"/>
          <p14:tracePt t="89016" x="5543550" y="3733800"/>
          <p14:tracePt t="89022" x="5543550" y="3727450"/>
          <p14:tracePt t="89032" x="5543550" y="3708400"/>
          <p14:tracePt t="89049" x="5543550" y="3702050"/>
          <p14:tracePt t="89065" x="5549900" y="3689350"/>
          <p14:tracePt t="89082" x="5549900" y="3676650"/>
          <p14:tracePt t="89099" x="5549900" y="3663950"/>
          <p14:tracePt t="89115" x="5556250" y="3657600"/>
          <p14:tracePt t="89132" x="5556250" y="3651250"/>
          <p14:tracePt t="89191" x="5556250" y="3644900"/>
          <p14:tracePt t="89328" x="5562600" y="3638550"/>
          <p14:tracePt t="89344" x="5568950" y="3638550"/>
          <p14:tracePt t="89360" x="5575300" y="3638550"/>
          <p14:tracePt t="89376" x="5581650" y="3638550"/>
          <p14:tracePt t="89384" x="5581650" y="3644900"/>
          <p14:tracePt t="89408" x="5594350" y="3644900"/>
          <p14:tracePt t="89424" x="5607050" y="3657600"/>
          <p14:tracePt t="89440" x="5613400" y="3663950"/>
          <p14:tracePt t="89449" x="5619750" y="3663950"/>
          <p14:tracePt t="89452" x="5638800" y="3676650"/>
          <p14:tracePt t="89466" x="5645150" y="3683000"/>
          <p14:tracePt t="89482" x="5664200" y="3689350"/>
          <p14:tracePt t="89499" x="5676900" y="3695700"/>
          <p14:tracePt t="89515" x="5676900" y="3702050"/>
          <p14:tracePt t="89532" x="5689600" y="3702050"/>
          <p14:tracePt t="89548" x="5689600" y="3708400"/>
          <p14:tracePt t="89565" x="5695950" y="3708400"/>
          <p14:tracePt t="89582" x="5708650" y="3721100"/>
          <p14:tracePt t="89599" x="5715000" y="3727450"/>
          <p14:tracePt t="89615" x="5734050" y="3740150"/>
          <p14:tracePt t="89633" x="5746750" y="3746500"/>
          <p14:tracePt t="89649" x="5759450" y="3752850"/>
          <p14:tracePt t="89665" x="5778500" y="3759200"/>
          <p14:tracePt t="89682" x="5784850" y="3765550"/>
          <p14:tracePt t="89699" x="5797550" y="3771900"/>
          <p14:tracePt t="89715" x="5810250" y="3778250"/>
          <p14:tracePt t="89732" x="5816600" y="3784600"/>
          <p14:tracePt t="89748" x="5829300" y="3784600"/>
          <p14:tracePt t="89765" x="5835650" y="3790950"/>
          <p14:tracePt t="89783" x="5854700" y="3797300"/>
          <p14:tracePt t="89799" x="5873750" y="3803650"/>
          <p14:tracePt t="89816" x="5886450" y="3810000"/>
          <p14:tracePt t="89832" x="5905500" y="3816350"/>
          <p14:tracePt t="89849" x="5937250" y="3829050"/>
          <p14:tracePt t="89865" x="5956300" y="3841750"/>
          <p14:tracePt t="89882" x="5981700" y="3854450"/>
          <p14:tracePt t="89898" x="6000750" y="3854450"/>
          <p14:tracePt t="89915" x="6013450" y="3860800"/>
          <p14:tracePt t="89932" x="6019800" y="3860800"/>
          <p14:tracePt t="89949" x="6026150" y="3860800"/>
          <p14:tracePt t="89984" x="6032500" y="3860800"/>
          <p14:tracePt t="89984" x="6038850" y="3867150"/>
          <p14:tracePt t="90016" x="6045200" y="3873500"/>
          <p14:tracePt t="90017" x="6051550" y="3873500"/>
          <p14:tracePt t="90032" x="6057900" y="3873500"/>
          <p14:tracePt t="90072" x="6064250" y="3873500"/>
          <p14:tracePt t="90112" x="6070600" y="3873500"/>
          <p14:tracePt t="90128" x="6076950" y="3873500"/>
          <p14:tracePt t="90151" x="6076950" y="3879850"/>
          <p14:tracePt t="90200" x="6083300" y="3879850"/>
          <p14:tracePt t="90248" x="6089650" y="3879850"/>
          <p14:tracePt t="90416" x="6070600" y="3879850"/>
          <p14:tracePt t="90424" x="6051550" y="3879850"/>
          <p14:tracePt t="90432" x="5975350" y="3867150"/>
          <p14:tracePt t="90448" x="5943600" y="3854450"/>
          <p14:tracePt t="90449" x="5854700" y="3829050"/>
          <p14:tracePt t="90465" x="5810250" y="3810000"/>
          <p14:tracePt t="90482" x="5759450" y="3797300"/>
          <p14:tracePt t="90499" x="5708650" y="3778250"/>
          <p14:tracePt t="90516" x="5683250" y="3771900"/>
          <p14:tracePt t="90532" x="5664200" y="3765550"/>
          <p14:tracePt t="90549" x="5651500" y="3759200"/>
          <p14:tracePt t="90565" x="5645150" y="3759200"/>
          <p14:tracePt t="90582" x="5638800" y="3752850"/>
          <p14:tracePt t="90599" x="5613400" y="3740150"/>
          <p14:tracePt t="90616" x="5594350" y="3733800"/>
          <p14:tracePt t="90632" x="5562600" y="3714750"/>
          <p14:tracePt t="90649" x="5543550" y="3695700"/>
          <p14:tracePt t="90665" x="5480050" y="3657600"/>
          <p14:tracePt t="90682" x="5403850" y="3600450"/>
          <p14:tracePt t="90698" x="5289550" y="3530600"/>
          <p14:tracePt t="90716" x="5137150" y="3441700"/>
          <p14:tracePt t="90732" x="4946650" y="3359150"/>
          <p14:tracePt t="90749" x="4673600" y="3225800"/>
          <p14:tracePt t="90766" x="4572000" y="3175000"/>
          <p14:tracePt t="90782" x="4311650" y="3054350"/>
          <p14:tracePt t="90798" x="4152900" y="2997200"/>
          <p14:tracePt t="90816" x="3987800" y="2927350"/>
          <p14:tracePt t="90832" x="3848100" y="2870200"/>
          <p14:tracePt t="90849" x="3740150" y="2825750"/>
          <p14:tracePt t="90865" x="3676650" y="2794000"/>
          <p14:tracePt t="90882" x="3613150" y="2762250"/>
          <p14:tracePt t="90898" x="3581400" y="2743200"/>
          <p14:tracePt t="90916" x="3543300" y="2717800"/>
          <p14:tracePt t="90932" x="3492500" y="2686050"/>
          <p14:tracePt t="90949" x="3422650" y="2654300"/>
          <p14:tracePt t="90965" x="3346450" y="2609850"/>
          <p14:tracePt t="90982" x="3270250" y="2578100"/>
          <p14:tracePt t="90999" x="3181350" y="2552700"/>
          <p14:tracePt t="91016" x="3149600" y="2533650"/>
          <p14:tracePt t="91032" x="3111500" y="2514600"/>
          <p14:tracePt t="91049" x="3073400" y="2501900"/>
          <p14:tracePt t="91065" x="3041650" y="2482850"/>
          <p14:tracePt t="91082" x="3022600" y="2470150"/>
          <p14:tracePt t="91099" x="3009900" y="2457450"/>
          <p14:tracePt t="91115" x="2997200" y="2451100"/>
          <p14:tracePt t="91224" x="3009900" y="2463800"/>
          <p14:tracePt t="91231" x="3111500" y="2578100"/>
          <p14:tracePt t="91249" x="3155950" y="2622550"/>
          <p14:tracePt t="91249" x="3416300" y="2794000"/>
          <p14:tracePt t="91265" x="3651250" y="2933700"/>
          <p14:tracePt t="91282" x="4044950" y="3149600"/>
          <p14:tracePt t="91298" x="4419600" y="3321050"/>
          <p14:tracePt t="91315" x="4679950" y="3435350"/>
          <p14:tracePt t="91332" x="4864100" y="3524250"/>
          <p14:tracePt t="91349" x="5003800" y="3587750"/>
          <p14:tracePt t="91365" x="5130800" y="3644900"/>
          <p14:tracePt t="91382" x="5257800" y="3689350"/>
          <p14:tracePt t="91399" x="5308600" y="3708400"/>
          <p14:tracePt t="91440" x="5327650" y="3708400"/>
          <p14:tracePt t="91448" x="5334000" y="3708400"/>
          <p14:tracePt t="91464" x="5340350" y="3708400"/>
          <p14:tracePt t="91482" x="5346700" y="3702050"/>
          <p14:tracePt t="91482" x="5359400" y="3689350"/>
          <p14:tracePt t="91500" x="5384800" y="3632200"/>
          <p14:tracePt t="91515" x="5397500" y="3581400"/>
          <p14:tracePt t="91532" x="5410200" y="3498850"/>
          <p14:tracePt t="91548" x="5441950" y="3409950"/>
          <p14:tracePt t="91565" x="5454650" y="3333750"/>
          <p14:tracePt t="91582" x="5467350" y="3270250"/>
          <p14:tracePt t="91599" x="5492750" y="3200400"/>
          <p14:tracePt t="91616" x="5499100" y="3168650"/>
          <p14:tracePt t="91632" x="5505450" y="3162300"/>
          <p14:tracePt t="91696" x="5505450" y="3155950"/>
          <p14:tracePt t="91697" x="5518150" y="3162300"/>
          <p14:tracePt t="91715" x="5518150" y="3187700"/>
          <p14:tracePt t="91716" x="5543550" y="3263900"/>
          <p14:tracePt t="91732" x="5581650" y="3346450"/>
          <p14:tracePt t="91748" x="5619750" y="3397250"/>
          <p14:tracePt t="91765" x="5626100" y="3409950"/>
          <p14:tracePt t="91840" x="5626100" y="3397250"/>
          <p14:tracePt t="91848" x="5638800" y="3352800"/>
          <p14:tracePt t="91856" x="5645150" y="3308350"/>
          <p14:tracePt t="91865" x="5645150" y="3238500"/>
          <p14:tracePt t="91865" x="5645150" y="3143250"/>
          <p14:tracePt t="91882" x="5645150" y="3079750"/>
          <p14:tracePt t="91899" x="5645150" y="3048000"/>
          <p14:tracePt t="91915" x="5645150" y="3028950"/>
          <p14:tracePt t="91932" x="5645150" y="3009900"/>
          <p14:tracePt t="91948" x="5645150" y="2990850"/>
          <p14:tracePt t="91965" x="5645150" y="2965450"/>
          <p14:tracePt t="91982" x="5645150" y="2946400"/>
          <p14:tracePt t="91999" x="5645150" y="2914650"/>
          <p14:tracePt t="92016" x="5638800" y="2895600"/>
          <p14:tracePt t="92032" x="5638800" y="2889250"/>
          <p14:tracePt t="92049" x="5638800" y="2882900"/>
          <p14:tracePt t="92088" x="5638800" y="2870200"/>
          <p14:tracePt t="92092" x="5638800" y="2857500"/>
          <p14:tracePt t="92098" x="5632450" y="2832100"/>
          <p14:tracePt t="92115" x="5626100" y="2800350"/>
          <p14:tracePt t="92132" x="5626100" y="2787650"/>
          <p14:tracePt t="92148" x="5626100" y="2774950"/>
          <p14:tracePt t="92424" x="5626100" y="2794000"/>
          <p14:tracePt t="92431" x="5626100" y="2806700"/>
          <p14:tracePt t="92439" x="5626100" y="2813050"/>
          <p14:tracePt t="92447" x="5632450" y="2832100"/>
          <p14:tracePt t="92465" x="5632450" y="2838450"/>
          <p14:tracePt t="92466" x="5638800" y="2857500"/>
          <p14:tracePt t="92482" x="5645150" y="2870200"/>
          <p14:tracePt t="92499" x="5645150" y="2876550"/>
          <p14:tracePt t="92516" x="5645150" y="2882900"/>
          <p14:tracePt t="92855" x="5645150" y="2870200"/>
          <p14:tracePt t="92864" x="5645150" y="2857500"/>
          <p14:tracePt t="92882" x="5638800" y="2844800"/>
          <p14:tracePt t="92885" x="5638800" y="2832100"/>
          <p14:tracePt t="92898" x="5638800" y="2819400"/>
          <p14:tracePt t="92915" x="5632450" y="2813050"/>
          <p14:tracePt t="94688" x="5626100" y="2857500"/>
          <p14:tracePt t="94695" x="5626100" y="2908300"/>
          <p14:tracePt t="94698" x="5626100" y="3079750"/>
          <p14:tracePt t="94715" x="5626100" y="3263900"/>
          <p14:tracePt t="94733" x="5626100" y="3416300"/>
          <p14:tracePt t="94750" x="5626100" y="3549650"/>
          <p14:tracePt t="94766" x="5632450" y="3638550"/>
          <p14:tracePt t="94783" x="5638800" y="3683000"/>
          <p14:tracePt t="94799" x="5645150" y="3721100"/>
          <p14:tracePt t="94815" x="5645150" y="3740150"/>
          <p14:tracePt t="94832" x="5645150" y="3752850"/>
          <p14:tracePt t="94849" x="5645150" y="3765550"/>
          <p14:tracePt t="94865" x="5645150" y="3784600"/>
          <p14:tracePt t="94881" x="5657850" y="3803650"/>
          <p14:tracePt t="94898" x="5657850" y="3822700"/>
          <p14:tracePt t="94915" x="5664200" y="3848100"/>
          <p14:tracePt t="94932" x="5664200" y="3873500"/>
          <p14:tracePt t="94948" x="5664200" y="3898900"/>
          <p14:tracePt t="94965" x="5670550" y="3924300"/>
          <p14:tracePt t="94982" x="5670550" y="3930650"/>
          <p14:tracePt t="94999" x="5670550" y="3937000"/>
          <p14:tracePt t="95103" x="5670550" y="3930650"/>
          <p14:tracePt t="95111" x="5670550" y="3917950"/>
          <p14:tracePt t="95119" x="5670550" y="3879850"/>
          <p14:tracePt t="95132" x="5670550" y="3848100"/>
          <p14:tracePt t="95148" x="5670550" y="3829050"/>
          <p14:tracePt t="95165" x="5670550" y="3803650"/>
          <p14:tracePt t="95182" x="5670550" y="3790950"/>
          <p14:tracePt t="95198" x="5670550" y="3784600"/>
          <p14:tracePt t="95264" x="5670550" y="3778250"/>
          <p14:tracePt t="95279" x="5670550" y="3771900"/>
          <p14:tracePt t="95295" x="5670550" y="3765550"/>
          <p14:tracePt t="95303" x="5670550" y="3759200"/>
          <p14:tracePt t="95319" x="5670550" y="3752850"/>
          <p14:tracePt t="95335" x="5670550" y="3740150"/>
          <p14:tracePt t="95384" x="5670550" y="3733800"/>
          <p14:tracePt t="96232" x="5657850" y="3714750"/>
          <p14:tracePt t="96239" x="5524500" y="3644900"/>
          <p14:tracePt t="96247" x="5187950" y="3473450"/>
          <p14:tracePt t="96258" x="5130800" y="3448050"/>
          <p14:tracePt t="96266" x="4756150" y="3257550"/>
          <p14:tracePt t="96283" x="4330700" y="3067050"/>
          <p14:tracePt t="96298" x="3956050" y="2889250"/>
          <p14:tracePt t="96315" x="3613150" y="2755900"/>
          <p14:tracePt t="96332" x="3333750" y="2635250"/>
          <p14:tracePt t="96349" x="3130550" y="2559050"/>
          <p14:tracePt t="96365" x="2971800" y="2495550"/>
          <p14:tracePt t="96382" x="2819400" y="2444750"/>
          <p14:tracePt t="96398" x="2609850" y="2355850"/>
          <p14:tracePt t="96416" x="2590800" y="2349500"/>
          <p14:tracePt t="96455" x="2590800" y="2343150"/>
          <p14:tracePt t="96463" x="2578100" y="2336800"/>
          <p14:tracePt t="96474" x="2571750" y="2330450"/>
          <p14:tracePt t="96482" x="2559050" y="2324100"/>
          <p14:tracePt t="96498" x="2546350" y="2317750"/>
          <p14:tracePt t="96515" x="2540000" y="2311400"/>
          <p14:tracePt t="96532" x="2533650" y="2311400"/>
          <p14:tracePt t="96567" x="2520950" y="2311400"/>
          <p14:tracePt t="96591" x="2514600" y="2311400"/>
          <p14:tracePt t="96615" x="2508250" y="2311400"/>
          <p14:tracePt t="96616" x="2501900" y="2311400"/>
          <p14:tracePt t="96632" x="2501900" y="2330450"/>
          <p14:tracePt t="96632" x="2501900" y="2349500"/>
          <p14:tracePt t="96649" x="2527300" y="2413000"/>
          <p14:tracePt t="96665" x="2540000" y="2444750"/>
          <p14:tracePt t="96682" x="2546350" y="2451100"/>
          <p14:tracePt t="96698" x="2628900" y="2508250"/>
          <p14:tracePt t="96715" x="2768600" y="2578100"/>
          <p14:tracePt t="96731" x="2882900" y="2622550"/>
          <p14:tracePt t="96748" x="2959100" y="2635250"/>
          <p14:tracePt t="96765" x="3003550" y="2635250"/>
          <p14:tracePt t="96782" x="3035300" y="2635250"/>
          <p14:tracePt t="96798" x="3067050" y="2622550"/>
          <p14:tracePt t="96816" x="3079750" y="2616200"/>
          <p14:tracePt t="96832" x="3086100" y="2609850"/>
          <p14:tracePt t="96936" x="3092450" y="2609850"/>
          <p14:tracePt t="96951" x="3098800" y="2622550"/>
          <p14:tracePt t="96967" x="3105150" y="2628900"/>
          <p14:tracePt t="96967" x="3111500" y="2647950"/>
          <p14:tracePt t="96983" x="3117850" y="2654300"/>
          <p14:tracePt t="96984" x="3117850" y="2673350"/>
          <p14:tracePt t="96998" x="3124200" y="2717800"/>
          <p14:tracePt t="97016" x="3124200" y="2736850"/>
          <p14:tracePt t="97032" x="3117850" y="2768600"/>
          <p14:tracePt t="97049" x="3098800" y="2787650"/>
          <p14:tracePt t="97065" x="3067050" y="2794000"/>
          <p14:tracePt t="97082" x="3028950" y="2806700"/>
          <p14:tracePt t="97098" x="2971800" y="2813050"/>
          <p14:tracePt t="97131" x="2933700" y="2819400"/>
          <p14:tracePt t="97132" x="2914650" y="2819400"/>
          <p14:tracePt t="97149" x="2895600" y="2819400"/>
          <p14:tracePt t="97165" x="2889250" y="2819400"/>
          <p14:tracePt t="97182" x="2882900" y="2813050"/>
          <p14:tracePt t="97198" x="2882900" y="2806700"/>
          <p14:tracePt t="97215" x="2876550" y="2781300"/>
          <p14:tracePt t="97232" x="2863850" y="2743200"/>
          <p14:tracePt t="97249" x="2857500" y="2667000"/>
          <p14:tracePt t="97265" x="2857500" y="2590800"/>
          <p14:tracePt t="97282" x="2857500" y="2520950"/>
          <p14:tracePt t="97298" x="2863850" y="2457450"/>
          <p14:tracePt t="97315" x="2901950" y="2393950"/>
          <p14:tracePt t="97331" x="2940050" y="2349500"/>
          <p14:tracePt t="97348" x="3016250" y="2305050"/>
          <p14:tracePt t="97365" x="3086100" y="2273300"/>
          <p14:tracePt t="97382" x="3175000" y="2247900"/>
          <p14:tracePt t="97398" x="3263900" y="2222500"/>
          <p14:tracePt t="97416" x="3321050" y="2216150"/>
          <p14:tracePt t="97432" x="3365500" y="2209800"/>
          <p14:tracePt t="97448" x="3403600" y="2209800"/>
          <p14:tracePt t="97465" x="3448050" y="2209800"/>
          <p14:tracePt t="97482" x="3486150" y="2222500"/>
          <p14:tracePt t="97498" x="3543300" y="2247900"/>
          <p14:tracePt t="97515" x="3613150" y="2292350"/>
          <p14:tracePt t="97531" x="3676650" y="2343150"/>
          <p14:tracePt t="97548" x="3740150" y="2400300"/>
          <p14:tracePt t="97565" x="3752850" y="2413000"/>
          <p14:tracePt t="97623" x="3759200" y="2425700"/>
          <p14:tracePt t="97631" x="3765550" y="2444750"/>
          <p14:tracePt t="97655" x="3778250" y="2463800"/>
          <p14:tracePt t="97663" x="3790950" y="2508250"/>
          <p14:tracePt t="97674" x="3797300" y="2540000"/>
          <p14:tracePt t="97681" x="3810000" y="2603500"/>
          <p14:tracePt t="97698" x="3810000" y="2660650"/>
          <p14:tracePt t="97715" x="3810000" y="2705100"/>
          <p14:tracePt t="97731" x="3810000" y="2768600"/>
          <p14:tracePt t="97748" x="3810000" y="2813050"/>
          <p14:tracePt t="97765" x="3797300" y="2863850"/>
          <p14:tracePt t="97781" x="3778250" y="2914650"/>
          <p14:tracePt t="97798" x="3746500" y="2965450"/>
          <p14:tracePt t="97816" x="3721100" y="3009900"/>
          <p14:tracePt t="97832" x="3695700" y="3048000"/>
          <p14:tracePt t="97848" x="3663950" y="3092450"/>
          <p14:tracePt t="97865" x="3638550" y="3124200"/>
          <p14:tracePt t="97881" x="3606800" y="3155950"/>
          <p14:tracePt t="97898" x="3581400" y="3181350"/>
          <p14:tracePt t="97915" x="3549650" y="3213100"/>
          <p14:tracePt t="97932" x="3524250" y="3238500"/>
          <p14:tracePt t="97948" x="3486150" y="3257550"/>
          <p14:tracePt t="97965" x="3448050" y="3276600"/>
          <p14:tracePt t="97981" x="3403600" y="3295650"/>
          <p14:tracePt t="97997" x="3352800" y="3302000"/>
          <p14:tracePt t="98016" x="3314700" y="3308350"/>
          <p14:tracePt t="98032" x="3282950" y="3308350"/>
          <p14:tracePt t="98048" x="3251200" y="3308350"/>
          <p14:tracePt t="98065" x="3194050" y="3295650"/>
          <p14:tracePt t="98081" x="3149600" y="3270250"/>
          <p14:tracePt t="98099" x="3105150" y="3238500"/>
          <p14:tracePt t="98115" x="3041650" y="3181350"/>
          <p14:tracePt t="98132" x="2984500" y="3124200"/>
          <p14:tracePt t="98148" x="2940050" y="3067050"/>
          <p14:tracePt t="98165" x="2901950" y="3009900"/>
          <p14:tracePt t="98181" x="2863850" y="2959100"/>
          <p14:tracePt t="98181" x="2857500" y="2946400"/>
          <p14:tracePt t="98200" x="2851150" y="2921000"/>
          <p14:tracePt t="98215" x="2825750" y="2851150"/>
          <p14:tracePt t="98232" x="2819400" y="2800350"/>
          <p14:tracePt t="98248" x="2813050" y="2736850"/>
          <p14:tracePt t="98265" x="2813050" y="2660650"/>
          <p14:tracePt t="98281" x="2832100" y="2597150"/>
          <p14:tracePt t="98298" x="2851150" y="2552700"/>
          <p14:tracePt t="98315" x="2895600" y="2489200"/>
          <p14:tracePt t="98332" x="2933700" y="2444750"/>
          <p14:tracePt t="98348" x="2971800" y="2413000"/>
          <p14:tracePt t="98365" x="3016250" y="2393950"/>
          <p14:tracePt t="98381" x="3054350" y="2368550"/>
          <p14:tracePt t="98398" x="3124200" y="2349500"/>
          <p14:tracePt t="98415" x="3168650" y="2343150"/>
          <p14:tracePt t="98432" x="3206750" y="2343150"/>
          <p14:tracePt t="98448" x="3238500" y="2343150"/>
          <p14:tracePt t="98465" x="3276600" y="2343150"/>
          <p14:tracePt t="98481" x="3314700" y="2355850"/>
          <p14:tracePt t="98498" x="3359150" y="2393950"/>
          <p14:tracePt t="98515" x="3416300" y="2444750"/>
          <p14:tracePt t="98532" x="3467100" y="2489200"/>
          <p14:tracePt t="98548" x="3549650" y="2559050"/>
          <p14:tracePt t="98565" x="3606800" y="2635250"/>
          <p14:tracePt t="98582" x="3657600" y="2705100"/>
          <p14:tracePt t="98582" x="3689350" y="2743200"/>
          <p14:tracePt t="98600" x="3740150" y="2813050"/>
          <p14:tracePt t="98616" x="3771900" y="2882900"/>
          <p14:tracePt t="98632" x="3797300" y="2933700"/>
          <p14:tracePt t="98648" x="3810000" y="2971800"/>
          <p14:tracePt t="98665" x="3816350" y="3009900"/>
          <p14:tracePt t="98681" x="3822700" y="3041650"/>
          <p14:tracePt t="98698" x="3822700" y="3079750"/>
          <p14:tracePt t="98715" x="3822700" y="3111500"/>
          <p14:tracePt t="98732" x="3822700" y="3155950"/>
          <p14:tracePt t="98748" x="3816350" y="3200400"/>
          <p14:tracePt t="98765" x="3790950" y="3251200"/>
          <p14:tracePt t="98781" x="3759200" y="3314700"/>
          <p14:tracePt t="98781" x="3746500" y="3327400"/>
          <p14:tracePt t="98799" x="3733800" y="3340100"/>
          <p14:tracePt t="98815" x="3676650" y="3397250"/>
          <p14:tracePt t="98832" x="3644900" y="3422650"/>
          <p14:tracePt t="98848" x="3613150" y="3435350"/>
          <p14:tracePt t="98865" x="3587750" y="3448050"/>
          <p14:tracePt t="98881" x="3556000" y="3467100"/>
          <p14:tracePt t="98898" x="3524250" y="3467100"/>
          <p14:tracePt t="98915" x="3486150" y="3479800"/>
          <p14:tracePt t="98932" x="3441700" y="3479800"/>
          <p14:tracePt t="98948" x="3397250" y="3479800"/>
          <p14:tracePt t="98965" x="3340100" y="3479800"/>
          <p14:tracePt t="98981" x="3276600" y="3460750"/>
          <p14:tracePt t="98998" x="3225800" y="3448050"/>
          <p14:tracePt t="99014" x="3168650" y="3422650"/>
          <p14:tracePt t="99032" x="3143250" y="3403600"/>
          <p14:tracePt t="99048" x="3098800" y="3365500"/>
          <p14:tracePt t="99065" x="3079750" y="3346450"/>
          <p14:tracePt t="99081" x="3048000" y="3295650"/>
          <p14:tracePt t="99098" x="3003550" y="3200400"/>
          <p14:tracePt t="99115" x="2952750" y="3092450"/>
          <p14:tracePt t="99132" x="2933700" y="2990850"/>
          <p14:tracePt t="99148" x="2921000" y="2870200"/>
          <p14:tracePt t="99165" x="2921000" y="2774950"/>
          <p14:tracePt t="99181" x="2921000" y="2673350"/>
          <p14:tracePt t="99198" x="2921000" y="2597150"/>
          <p14:tracePt t="99215" x="2952750" y="2501900"/>
          <p14:tracePt t="99232" x="2971800" y="2463800"/>
          <p14:tracePt t="99248" x="3003550" y="2425700"/>
          <p14:tracePt t="99265" x="3022600" y="2406650"/>
          <p14:tracePt t="99281" x="3054350" y="2387600"/>
          <p14:tracePt t="99298" x="3092450" y="2374900"/>
          <p14:tracePt t="99315" x="3117850" y="2368550"/>
          <p14:tracePt t="99331" x="3155950" y="2368550"/>
          <p14:tracePt t="99348" x="3194050" y="2368550"/>
          <p14:tracePt t="99365" x="3232150" y="2374900"/>
          <p14:tracePt t="99381" x="3289300" y="2393950"/>
          <p14:tracePt t="99381" x="3321050" y="2413000"/>
          <p14:tracePt t="99400" x="3352800" y="2438400"/>
          <p14:tracePt t="99416" x="3390900" y="2470150"/>
          <p14:tracePt t="99432" x="3448050" y="2514600"/>
          <p14:tracePt t="99448" x="3492500" y="2565400"/>
          <p14:tracePt t="99465" x="3517900" y="2597150"/>
          <p14:tracePt t="99481" x="3543300" y="2635250"/>
          <p14:tracePt t="99498" x="3556000" y="2673350"/>
          <p14:tracePt t="99515" x="3562350" y="2692400"/>
          <p14:tracePt t="99532" x="3575050" y="2724150"/>
          <p14:tracePt t="99548" x="3587750" y="2749550"/>
          <p14:tracePt t="99565" x="3594100" y="2781300"/>
          <p14:tracePt t="99581" x="3594100" y="2794000"/>
          <p14:tracePt t="99598" x="3594100" y="2819400"/>
          <p14:tracePt t="99617" x="3594100" y="2825750"/>
          <p14:tracePt t="99631" x="3594100" y="2838450"/>
          <p14:tracePt t="99649" x="3594100" y="2844800"/>
          <p14:tracePt t="99665" x="3594100" y="2851150"/>
          <p14:tracePt t="99711" x="3594100" y="2857500"/>
          <p14:tracePt t="99714" x="3594100" y="2863850"/>
          <p14:tracePt t="99731" x="3594100" y="2870200"/>
          <p14:tracePt t="99732" x="3581400" y="2901950"/>
          <p14:tracePt t="99748" x="3556000" y="2933700"/>
          <p14:tracePt t="99765" x="3530600" y="2978150"/>
          <p14:tracePt t="99782" x="3505200" y="3028950"/>
          <p14:tracePt t="99798" x="3435350" y="3124200"/>
          <p14:tracePt t="99816" x="3403600" y="3162300"/>
          <p14:tracePt t="99831" x="3371850" y="3187700"/>
          <p14:tracePt t="99848" x="3333750" y="3219450"/>
          <p14:tracePt t="99865" x="3289300" y="3251200"/>
          <p14:tracePt t="99882" x="3238500" y="3270250"/>
          <p14:tracePt t="99898" x="3194050" y="3282950"/>
          <p14:tracePt t="99915" x="3136900" y="3295650"/>
          <p14:tracePt t="99931" x="3079750" y="3295650"/>
          <p14:tracePt t="99948" x="3022600" y="3295650"/>
          <p14:tracePt t="99965" x="2959100" y="3295650"/>
          <p14:tracePt t="99982" x="2895600" y="3270250"/>
          <p14:tracePt t="99998" x="2806700" y="3225800"/>
          <p14:tracePt t="100016" x="2755900" y="3181350"/>
          <p14:tracePt t="100032" x="2717800" y="3136900"/>
          <p14:tracePt t="100048" x="2673350" y="3067050"/>
          <p14:tracePt t="100065" x="2628900" y="2971800"/>
          <p14:tracePt t="100082" x="2584450" y="2844800"/>
          <p14:tracePt t="100098" x="2571750" y="2743200"/>
          <p14:tracePt t="100115" x="2571750" y="2635250"/>
          <p14:tracePt t="100132" x="2590800" y="2552700"/>
          <p14:tracePt t="100148" x="2609850" y="2514600"/>
          <p14:tracePt t="100165" x="2667000" y="2444750"/>
          <p14:tracePt t="100181" x="2743200" y="2355850"/>
          <p14:tracePt t="100198" x="2806700" y="2292350"/>
          <p14:tracePt t="100216" x="2832100" y="2286000"/>
          <p14:tracePt t="100232" x="2851150" y="2279650"/>
          <p14:tracePt t="100248" x="2863850" y="2279650"/>
          <p14:tracePt t="100265" x="2876550" y="2279650"/>
          <p14:tracePt t="100281" x="2895600" y="2279650"/>
          <p14:tracePt t="100298" x="2933700" y="2286000"/>
          <p14:tracePt t="100315" x="2990850" y="2317750"/>
          <p14:tracePt t="100331" x="3067050" y="2355850"/>
          <p14:tracePt t="100348" x="3162300" y="2413000"/>
          <p14:tracePt t="100365" x="3257550" y="2508250"/>
          <p14:tracePt t="100382" x="3314700" y="2559050"/>
          <p14:tracePt t="100398" x="3435350" y="2667000"/>
          <p14:tracePt t="100416" x="3492500" y="2730500"/>
          <p14:tracePt t="100432" x="3524250" y="2768600"/>
          <p14:tracePt t="100448" x="3549650" y="2813050"/>
          <p14:tracePt t="100465" x="3568700" y="2844800"/>
          <p14:tracePt t="100482" x="3581400" y="2870200"/>
          <p14:tracePt t="100498" x="3594100" y="2914650"/>
          <p14:tracePt t="100515" x="3600450" y="2959100"/>
          <p14:tracePt t="100531" x="3600450" y="3003550"/>
          <p14:tracePt t="100548" x="3600450" y="3060700"/>
          <p14:tracePt t="100565" x="3600450" y="3105150"/>
          <p14:tracePt t="100582" x="3600450" y="3149600"/>
          <p14:tracePt t="100598" x="3600450" y="3213100"/>
          <p14:tracePt t="100616" x="3594100" y="3263900"/>
          <p14:tracePt t="100631" x="3568700" y="3314700"/>
          <p14:tracePt t="100648" x="3549650" y="3359150"/>
          <p14:tracePt t="100665" x="3530600" y="3390900"/>
          <p14:tracePt t="100682" x="3505200" y="3429000"/>
          <p14:tracePt t="100698" x="3486150" y="3448050"/>
          <p14:tracePt t="100715" x="3460750" y="3467100"/>
          <p14:tracePt t="100731" x="3435350" y="3473450"/>
          <p14:tracePt t="100748" x="3416300" y="3486150"/>
          <p14:tracePt t="100764" x="3384550" y="3492500"/>
          <p14:tracePt t="100781" x="3359150" y="3498850"/>
          <p14:tracePt t="100798" x="3321050" y="3505200"/>
          <p14:tracePt t="100815" x="3282950" y="3505200"/>
          <p14:tracePt t="100831" x="3232150" y="3505200"/>
          <p14:tracePt t="100848" x="3194050" y="3505200"/>
          <p14:tracePt t="100865" x="3162300" y="3505200"/>
          <p14:tracePt t="100881" x="3130550" y="3498850"/>
          <p14:tracePt t="100898" x="3086100" y="3479800"/>
          <p14:tracePt t="100915" x="3054350" y="3467100"/>
          <p14:tracePt t="100931" x="3028950" y="3454400"/>
          <p14:tracePt t="100948" x="3003550" y="3435350"/>
          <p14:tracePt t="100965" x="2971800" y="3409950"/>
          <p14:tracePt t="100982" x="2952750" y="3384550"/>
          <p14:tracePt t="100998" x="2946400" y="3371850"/>
          <p14:tracePt t="101047" x="2940050" y="3371850"/>
          <p14:tracePt t="101055" x="2940050" y="3359150"/>
          <p14:tracePt t="101063" x="2940050" y="3352800"/>
          <p14:tracePt t="101067" x="2921000" y="3308350"/>
          <p14:tracePt t="101080" x="2908300" y="3263900"/>
          <p14:tracePt t="101098" x="2901950" y="3213100"/>
          <p14:tracePt t="101115" x="2901950" y="3155950"/>
          <p14:tracePt t="101132" x="2901950" y="3073400"/>
          <p14:tracePt t="101148" x="2901950" y="3003550"/>
          <p14:tracePt t="101165" x="2901950" y="2933700"/>
          <p14:tracePt t="101181" x="2901950" y="2863850"/>
          <p14:tracePt t="101198" x="2933700" y="2749550"/>
          <p14:tracePt t="101215" x="2952750" y="2686050"/>
          <p14:tracePt t="101231" x="2971800" y="2641600"/>
          <p14:tracePt t="101248" x="2990850" y="2609850"/>
          <p14:tracePt t="101265" x="3016250" y="2584450"/>
          <p14:tracePt t="101281" x="3028950" y="2571750"/>
          <p14:tracePt t="101298" x="3060700" y="2552700"/>
          <p14:tracePt t="101315" x="3092450" y="2552700"/>
          <p14:tracePt t="101332" x="3162300" y="2533650"/>
          <p14:tracePt t="101348" x="3200400" y="2533650"/>
          <p14:tracePt t="101365" x="3282950" y="2514600"/>
          <p14:tracePt t="101381" x="3397250" y="2508250"/>
          <p14:tracePt t="101381" x="3454400" y="2508250"/>
          <p14:tracePt t="101399" x="3530600" y="2508250"/>
          <p14:tracePt t="101415" x="3594100" y="2508250"/>
          <p14:tracePt t="101432" x="3638550" y="2508250"/>
          <p14:tracePt t="101448" x="3676650" y="2533650"/>
          <p14:tracePt t="101465" x="3733800" y="2565400"/>
          <p14:tracePt t="101481" x="3771900" y="2597150"/>
          <p14:tracePt t="101498" x="3848100" y="2667000"/>
          <p14:tracePt t="101514" x="3911600" y="2736850"/>
          <p14:tracePt t="101532" x="3968750" y="2813050"/>
          <p14:tracePt t="101548" x="4025900" y="2908300"/>
          <p14:tracePt t="101565" x="4057650" y="2984500"/>
          <p14:tracePt t="101581" x="4083050" y="3086100"/>
          <p14:tracePt t="101598" x="4102100" y="3225800"/>
          <p14:tracePt t="101615" x="4108450" y="3302000"/>
          <p14:tracePt t="101632" x="4108450" y="3346450"/>
          <p14:tracePt t="101649" x="4108450" y="3384550"/>
          <p14:tracePt t="101665" x="4102100" y="3403600"/>
          <p14:tracePt t="101751" x="4095750" y="3403600"/>
          <p14:tracePt t="101759" x="4076700" y="3409950"/>
          <p14:tracePt t="101767" x="4057650" y="3429000"/>
          <p14:tracePt t="101767" x="4025900" y="3441700"/>
          <p14:tracePt t="101781" x="3956050" y="3467100"/>
          <p14:tracePt t="101798" x="3886200" y="3486150"/>
          <p14:tracePt t="101815" x="3771900" y="3511550"/>
          <p14:tracePt t="101832" x="3708400" y="3511550"/>
          <p14:tracePt t="101848" x="3638550" y="3511550"/>
          <p14:tracePt t="101865" x="3594100" y="3511550"/>
          <p14:tracePt t="101881" x="3549650" y="3511550"/>
          <p14:tracePt t="101898" x="3511550" y="3511550"/>
          <p14:tracePt t="101915" x="3473450" y="3511550"/>
          <p14:tracePt t="101932" x="3435350" y="3511550"/>
          <p14:tracePt t="101948" x="3416300" y="3511550"/>
          <p14:tracePt t="101965" x="3403600" y="3511550"/>
          <p14:tracePt t="101981" x="3397250" y="3511550"/>
          <p14:tracePt t="102203" x="3390900" y="3511550"/>
          <p14:tracePt t="102239" x="3384550" y="3511550"/>
          <p14:tracePt t="102247" x="3371850" y="3511550"/>
          <p14:tracePt t="102258" x="3359150" y="3511550"/>
          <p14:tracePt t="102264" x="3333750" y="3511550"/>
          <p14:tracePt t="102281" x="3308350" y="3511550"/>
          <p14:tracePt t="102298" x="3244850" y="3511550"/>
          <p14:tracePt t="102314" x="3181350" y="3511550"/>
          <p14:tracePt t="102332" x="3117850" y="3492500"/>
          <p14:tracePt t="102348" x="3060700" y="3473450"/>
          <p14:tracePt t="102365" x="3003550" y="3441700"/>
          <p14:tracePt t="102381" x="2965450" y="3422650"/>
          <p14:tracePt t="102381" x="2952750" y="3416300"/>
          <p14:tracePt t="102399" x="2940050" y="3403600"/>
          <p14:tracePt t="102416" x="2927350" y="3390900"/>
          <p14:tracePt t="102432" x="2914650" y="3378200"/>
          <p14:tracePt t="102448" x="2908300" y="3365500"/>
          <p14:tracePt t="102465" x="2889250" y="3333750"/>
          <p14:tracePt t="102481" x="2876550" y="3289300"/>
          <p14:tracePt t="102498" x="2851150" y="3213100"/>
          <p14:tracePt t="102515" x="2832100" y="3111500"/>
          <p14:tracePt t="102532" x="2813050" y="2997200"/>
          <p14:tracePt t="102548" x="2800350" y="2889250"/>
          <p14:tracePt t="102565" x="2794000" y="2794000"/>
          <p14:tracePt t="102581" x="2794000" y="2730500"/>
          <p14:tracePt t="102598" x="2800350" y="2698750"/>
          <p14:tracePt t="102615" x="2806700" y="2692400"/>
          <p14:tracePt t="102655" x="2806700" y="2686050"/>
          <p14:tracePt t="102671" x="2813050" y="2686050"/>
          <p14:tracePt t="102690" x="2819400" y="2679700"/>
          <p14:tracePt t="102698" x="2832100" y="2673350"/>
          <p14:tracePt t="102699" x="2851150" y="2667000"/>
          <p14:tracePt t="102715" x="2882900" y="2647950"/>
          <p14:tracePt t="102731" x="2927350" y="2628900"/>
          <p14:tracePt t="102748" x="2978150" y="2597150"/>
          <p14:tracePt t="102764" x="3028950" y="2584450"/>
          <p14:tracePt t="102781" x="3060700" y="2571750"/>
          <p14:tracePt t="102798" x="3079750" y="2571750"/>
          <p14:tracePt t="102814" x="3136900" y="2571750"/>
          <p14:tracePt t="102832" x="3225800" y="2590800"/>
          <p14:tracePt t="102848" x="3238500" y="2597150"/>
          <p14:tracePt t="102865" x="3473450" y="2724150"/>
          <p14:tracePt t="102881" x="3829050" y="2971800"/>
          <p14:tracePt t="102898" x="4248150" y="3238500"/>
          <p14:tracePt t="102915" x="4521200" y="3422650"/>
          <p14:tracePt t="102931" x="4737100" y="3575050"/>
          <p14:tracePt t="102949" x="4876800" y="3670300"/>
          <p14:tracePt t="102965" x="4972050" y="3733800"/>
          <p14:tracePt t="102982" x="5029200" y="3771900"/>
          <p14:tracePt t="102998" x="5092700" y="3816350"/>
          <p14:tracePt t="103016" x="5124450" y="3829050"/>
          <p14:tracePt t="103031" x="5156200" y="3848100"/>
          <p14:tracePt t="103048" x="5187950" y="3854450"/>
          <p14:tracePt t="103064" x="5219700" y="3867150"/>
          <p14:tracePt t="103081" x="5257800" y="3867150"/>
          <p14:tracePt t="103098" x="5302250" y="3873500"/>
          <p14:tracePt t="103115" x="5340350" y="3873500"/>
          <p14:tracePt t="103131" x="5372100" y="3873500"/>
          <p14:tracePt t="103148" x="5410200" y="3867150"/>
          <p14:tracePt t="103165" x="5441950" y="3848100"/>
          <p14:tracePt t="103181" x="5467350" y="3816350"/>
          <p14:tracePt t="103198" x="5486400" y="3771900"/>
          <p14:tracePt t="103216" x="5492750" y="3708400"/>
          <p14:tracePt t="103231" x="5499100" y="3663950"/>
          <p14:tracePt t="103248" x="5499100" y="3651250"/>
          <p14:tracePt t="103265" x="5505450" y="3632200"/>
          <p14:tracePt t="103282" x="5511800" y="3625850"/>
          <p14:tracePt t="103319" x="5511800" y="3613150"/>
          <p14:tracePt t="103359" x="5518150" y="3613150"/>
          <p14:tracePt t="103367" x="5524500" y="3613150"/>
          <p14:tracePt t="103399" x="5530850" y="3613150"/>
          <p14:tracePt t="103447" x="5537200" y="3613150"/>
          <p14:tracePt t="103495" x="5543550" y="3613150"/>
          <p14:tracePt t="103511" x="5549900" y="3613150"/>
          <p14:tracePt t="103559" x="5556250" y="3613150"/>
          <p14:tracePt t="103575" x="5562600" y="3613150"/>
          <p14:tracePt t="103591" x="5568950" y="3613150"/>
          <p14:tracePt t="103615" x="5575300" y="3613150"/>
          <p14:tracePt t="103623" x="5575300" y="3619500"/>
          <p14:tracePt t="103631" x="5588000" y="3625850"/>
          <p14:tracePt t="103647" x="5600700" y="3625850"/>
          <p14:tracePt t="103647" x="5613400" y="3638550"/>
          <p14:tracePt t="103664" x="5619750" y="3644900"/>
          <p14:tracePt t="103682" x="5632450" y="3657600"/>
          <p14:tracePt t="103698" x="5664200" y="3670300"/>
          <p14:tracePt t="103715" x="5683250" y="3676650"/>
          <p14:tracePt t="103731" x="5702300" y="3689350"/>
          <p14:tracePt t="103748" x="5727700" y="3695700"/>
          <p14:tracePt t="103764" x="5753100" y="3708400"/>
          <p14:tracePt t="103781" x="5772150" y="3714750"/>
          <p14:tracePt t="103798" x="5803900" y="3727450"/>
          <p14:tracePt t="103815" x="5816600" y="3733800"/>
          <p14:tracePt t="103831" x="5822950" y="3740150"/>
          <p14:tracePt t="103848" x="5835650" y="3740150"/>
          <p14:tracePt t="103864" x="5848350" y="3752850"/>
          <p14:tracePt t="103882" x="5867400" y="3759200"/>
          <p14:tracePt t="103898" x="5892800" y="3771900"/>
          <p14:tracePt t="103914" x="5924550" y="3790950"/>
          <p14:tracePt t="103930" x="5949950" y="3810000"/>
          <p14:tracePt t="103947" x="5981700" y="3816350"/>
          <p14:tracePt t="103964" x="6000750" y="3829050"/>
          <p14:tracePt t="103981" x="6007100" y="3829050"/>
          <p14:tracePt t="104111" x="5981700" y="3829050"/>
          <p14:tracePt t="104119" x="5918200" y="3797300"/>
          <p14:tracePt t="104127" x="5854700" y="3765550"/>
          <p14:tracePt t="104135" x="5683250" y="3683000"/>
          <p14:tracePt t="104148" x="5518150" y="3619500"/>
          <p14:tracePt t="104164" x="5302250" y="3556000"/>
          <p14:tracePt t="104182" x="5054600" y="3479800"/>
          <p14:tracePt t="104198" x="4686300" y="3384550"/>
          <p14:tracePt t="104215" x="4349750" y="3282950"/>
          <p14:tracePt t="104231" x="4146550" y="3225800"/>
          <p14:tracePt t="104249" x="3956050" y="3168650"/>
          <p14:tracePt t="104265" x="3765550" y="3124200"/>
          <p14:tracePt t="104282" x="3600450" y="3105150"/>
          <p14:tracePt t="104299" x="3479800" y="3067050"/>
          <p14:tracePt t="104316" x="3422650" y="3054350"/>
          <p14:tracePt t="104332" x="3397250" y="3041650"/>
          <p14:tracePt t="104349" x="3371850" y="3035300"/>
          <p14:tracePt t="104366" x="3352800" y="3022600"/>
          <p14:tracePt t="104382" x="3333750" y="3016250"/>
          <p14:tracePt t="104399" x="3282950" y="2990850"/>
          <p14:tracePt t="104416" x="3244850" y="2978150"/>
          <p14:tracePt t="104432" x="3219450" y="2959100"/>
          <p14:tracePt t="104449" x="3194050" y="2952750"/>
          <p14:tracePt t="104465" x="3168650" y="2940050"/>
          <p14:tracePt t="104482" x="3149600" y="2921000"/>
          <p14:tracePt t="104499" x="3136900" y="2914650"/>
          <p14:tracePt t="104515" x="3130550" y="2901950"/>
          <p14:tracePt t="104532" x="3117850" y="2876550"/>
          <p14:tracePt t="104549" x="3105150" y="2851150"/>
          <p14:tracePt t="104565" x="3092450" y="2832100"/>
          <p14:tracePt t="104582" x="3073400" y="2813050"/>
          <p14:tracePt t="104599" x="3067050" y="2800350"/>
          <p14:tracePt t="104640" x="3067050" y="2794000"/>
          <p14:tracePt t="104648" x="3048000" y="2781300"/>
          <p14:tracePt t="104664" x="3035300" y="2762250"/>
          <p14:tracePt t="104682" x="3016250" y="2755900"/>
          <p14:tracePt t="104683" x="3003550" y="2736850"/>
          <p14:tracePt t="104700" x="2984500" y="2692400"/>
          <p14:tracePt t="104715" x="2971800" y="2667000"/>
          <p14:tracePt t="104732" x="2971800" y="2635250"/>
          <p14:tracePt t="104749" x="2965450" y="2622550"/>
          <p14:tracePt t="104766" x="2971800" y="2590800"/>
          <p14:tracePt t="104782" x="2997200" y="2565400"/>
          <p14:tracePt t="104799" x="3028950" y="2540000"/>
          <p14:tracePt t="104816" x="3092450" y="2501900"/>
          <p14:tracePt t="104833" x="3149600" y="2482850"/>
          <p14:tracePt t="104849" x="3206750" y="2476500"/>
          <p14:tracePt t="104866" x="3244850" y="2470150"/>
          <p14:tracePt t="104882" x="3289300" y="2470150"/>
          <p14:tracePt t="104899" x="3327400" y="2470150"/>
          <p14:tracePt t="104916" x="3371850" y="2476500"/>
          <p14:tracePt t="104932" x="3416300" y="2508250"/>
          <p14:tracePt t="104949" x="3467100" y="2546350"/>
          <p14:tracePt t="104966" x="3511550" y="2590800"/>
          <p14:tracePt t="104982" x="3536950" y="2622550"/>
          <p14:tracePt t="104999" x="3606800" y="2711450"/>
          <p14:tracePt t="105016" x="3625850" y="2749550"/>
          <p14:tracePt t="105033" x="3632200" y="2768600"/>
          <p14:tracePt t="105049" x="3651250" y="2819400"/>
          <p14:tracePt t="105066" x="3657600" y="2857500"/>
          <p14:tracePt t="105082" x="3663950" y="2908300"/>
          <p14:tracePt t="105099" x="3663950" y="2959100"/>
          <p14:tracePt t="105115" x="3663950" y="3009900"/>
          <p14:tracePt t="105132" x="3644900" y="3060700"/>
          <p14:tracePt t="105149" x="3619500" y="3111500"/>
          <p14:tracePt t="105166" x="3575050" y="3168650"/>
          <p14:tracePt t="105182" x="3536950" y="3225800"/>
          <p14:tracePt t="105182" x="3524250" y="3251200"/>
          <p14:tracePt t="105200" x="3479800" y="3289300"/>
          <p14:tracePt t="105216" x="3441700" y="3321050"/>
          <p14:tracePt t="105233" x="3378200" y="3346450"/>
          <p14:tracePt t="105249" x="3321050" y="3359150"/>
          <p14:tracePt t="105266" x="3257550" y="3365500"/>
          <p14:tracePt t="105282" x="3213100" y="3371850"/>
          <p14:tracePt t="105299" x="3181350" y="3371850"/>
          <p14:tracePt t="105315" x="3143250" y="3371850"/>
          <p14:tracePt t="105332" x="3092450" y="3365500"/>
          <p14:tracePt t="105349" x="3035300" y="3333750"/>
          <p14:tracePt t="105366" x="2978150" y="3302000"/>
          <p14:tracePt t="105382" x="2927350" y="3263900"/>
          <p14:tracePt t="105399" x="2844800" y="3200400"/>
          <p14:tracePt t="105416" x="2800350" y="3155950"/>
          <p14:tracePt t="105433" x="2774950" y="3111500"/>
          <p14:tracePt t="105449" x="2755900" y="3048000"/>
          <p14:tracePt t="105466" x="2736850" y="2971800"/>
          <p14:tracePt t="105482" x="2730500" y="2863850"/>
          <p14:tracePt t="105499" x="2730500" y="2768600"/>
          <p14:tracePt t="105515" x="2762250" y="2641600"/>
          <p14:tracePt t="105532" x="2806700" y="2540000"/>
          <p14:tracePt t="105549" x="2851150" y="2457450"/>
          <p14:tracePt t="105566" x="2889250" y="2406650"/>
          <p14:tracePt t="105582" x="2914650" y="2381250"/>
          <p14:tracePt t="105599" x="2921000" y="2368550"/>
          <p14:tracePt t="105615" x="2933700" y="2368550"/>
          <p14:tracePt t="105632" x="2959100" y="2362200"/>
          <p14:tracePt t="105649" x="2997200" y="2362200"/>
          <p14:tracePt t="105665" x="3048000" y="2362200"/>
          <p14:tracePt t="105682" x="3130550" y="2393950"/>
          <p14:tracePt t="105700" x="3225800" y="2432050"/>
          <p14:tracePt t="105715" x="3308350" y="2470150"/>
          <p14:tracePt t="105733" x="3384550" y="2508250"/>
          <p14:tracePt t="105749" x="3448050" y="2540000"/>
          <p14:tracePt t="105766" x="3473450" y="2565400"/>
          <p14:tracePt t="105782" x="3511550" y="2597150"/>
          <p14:tracePt t="105799" x="3581400" y="2698750"/>
          <p14:tracePt t="105816" x="3613150" y="2768600"/>
          <p14:tracePt t="105832" x="3644900" y="2857500"/>
          <p14:tracePt t="105849" x="3676650" y="2959100"/>
          <p14:tracePt t="105865" x="3702050" y="3048000"/>
          <p14:tracePt t="105882" x="3721100" y="3130550"/>
          <p14:tracePt t="105899" x="3727450" y="3187700"/>
          <p14:tracePt t="105915" x="3727450" y="3213100"/>
          <p14:tracePt t="105932" x="3727450" y="3251200"/>
          <p14:tracePt t="105949" x="3727450" y="3276600"/>
          <p14:tracePt t="105966" x="3708400" y="3308350"/>
          <p14:tracePt t="105982" x="3689350" y="3333750"/>
          <p14:tracePt t="105999" x="3657600" y="3371850"/>
          <p14:tracePt t="106016" x="3625850" y="3397250"/>
          <p14:tracePt t="106032" x="3600450" y="3403600"/>
          <p14:tracePt t="106049" x="3568700" y="3416300"/>
          <p14:tracePt t="106065" x="3556000" y="3422650"/>
          <p14:tracePt t="106082" x="3543300" y="3429000"/>
          <p14:tracePt t="106099" x="3524250" y="3429000"/>
          <p14:tracePt t="106115" x="3498850" y="3429000"/>
          <p14:tracePt t="106132" x="3492500" y="3429000"/>
          <p14:tracePt t="106149" x="3486150" y="3435350"/>
          <p14:tracePt t="106166" x="3479800" y="3435350"/>
          <p14:tracePt t="107144" x="3530600" y="3454400"/>
          <p14:tracePt t="107152" x="3740150" y="3549650"/>
          <p14:tracePt t="107160" x="4038600" y="3644900"/>
          <p14:tracePt t="107168" x="4603750" y="3822700"/>
          <p14:tracePt t="107168" x="4832350" y="3873500"/>
          <p14:tracePt t="107184" x="5238750" y="3987800"/>
          <p14:tracePt t="107200" x="5410200" y="4006850"/>
          <p14:tracePt t="107217" x="5473700" y="4013200"/>
          <p14:tracePt t="107304" x="5480050" y="4000500"/>
          <p14:tracePt t="107312" x="5480050" y="3981450"/>
          <p14:tracePt t="107319" x="5480050" y="3949700"/>
          <p14:tracePt t="107328" x="5480050" y="3911600"/>
          <p14:tracePt t="107336" x="5454650" y="3835400"/>
          <p14:tracePt t="107349" x="5435600" y="3790950"/>
          <p14:tracePt t="107365" x="5422900" y="3778250"/>
          <p14:tracePt t="107480" x="5422900" y="3771900"/>
          <p14:tracePt t="107488" x="5435600" y="3771900"/>
          <p14:tracePt t="107495" x="5461000" y="3771900"/>
          <p14:tracePt t="107495" x="5499100" y="3765550"/>
          <p14:tracePt t="107504" x="5537200" y="3759200"/>
          <p14:tracePt t="107515" x="5600700" y="3746500"/>
          <p14:tracePt t="107532" x="5632450" y="3746500"/>
          <p14:tracePt t="107549" x="5645150" y="3733800"/>
          <p14:tracePt t="107584" x="5651500" y="3733800"/>
          <p14:tracePt t="107632" x="5657850" y="3727450"/>
          <p14:tracePt t="107664" x="5657850" y="3721100"/>
          <p14:tracePt t="107674" x="5657850" y="3708400"/>
          <p14:tracePt t="107674" x="5651500" y="3695700"/>
          <p14:tracePt t="107682" x="5645150" y="3676650"/>
          <p14:tracePt t="107699" x="5638800" y="3657600"/>
          <p14:tracePt t="107715" x="5638800" y="3651250"/>
          <p14:tracePt t="107759" x="5632450" y="3651250"/>
          <p14:tracePt t="107896" x="5638800" y="3651250"/>
          <p14:tracePt t="107907" x="5664200" y="3651250"/>
          <p14:tracePt t="107908" x="5676900" y="3663950"/>
          <p14:tracePt t="107915" x="5721350" y="3695700"/>
          <p14:tracePt t="107933" x="5772150" y="3733800"/>
          <p14:tracePt t="107948" x="5829300" y="3771900"/>
          <p14:tracePt t="107965" x="5873750" y="3790950"/>
          <p14:tracePt t="107982" x="5905500" y="3816350"/>
          <p14:tracePt t="107999" x="5943600" y="3835400"/>
          <p14:tracePt t="108016" x="5962650" y="3841750"/>
          <p14:tracePt t="108032" x="5975350" y="3848100"/>
          <p14:tracePt t="108049" x="5994400" y="3860800"/>
          <p14:tracePt t="108066" x="6013450" y="3873500"/>
          <p14:tracePt t="108082" x="6019800" y="3873500"/>
          <p14:tracePt t="108099" x="6032500" y="3879850"/>
          <p14:tracePt t="108115" x="6038850" y="3886200"/>
          <p14:tracePt t="108132" x="6045200" y="3886200"/>
          <p14:tracePt t="108208" x="6057900" y="3892550"/>
          <p14:tracePt t="108224" x="6070600" y="3898900"/>
          <p14:tracePt t="108225" x="6083300" y="3905250"/>
          <p14:tracePt t="108233" x="6102350" y="3917950"/>
          <p14:tracePt t="108249" x="6115050" y="3930650"/>
          <p14:tracePt t="108266" x="6121400" y="3930650"/>
          <p14:tracePt t="108282" x="6121400" y="3937000"/>
          <p14:tracePt t="108360" x="6127750" y="3937000"/>
          <p14:tracePt t="108440" x="6134100" y="3937000"/>
          <p14:tracePt t="108456" x="6140450" y="3943350"/>
          <p14:tracePt t="108464" x="6146800" y="3943350"/>
          <p14:tracePt t="108480" x="6153150" y="3949700"/>
          <p14:tracePt t="108496" x="6159500" y="3949700"/>
          <p14:tracePt t="108527" x="6165850" y="3949700"/>
          <p14:tracePt t="108535" x="6172200" y="3949700"/>
          <p14:tracePt t="108552" x="6172200" y="3956050"/>
          <p14:tracePt t="109208" x="6178550" y="3956050"/>
          <p14:tracePt t="109368" x="6191250" y="3962400"/>
          <p14:tracePt t="109376" x="6191250" y="3968750"/>
          <p14:tracePt t="109456" x="6197600" y="3968750"/>
          <p14:tracePt t="110343" x="6197600" y="3962400"/>
          <p14:tracePt t="110351" x="6197600" y="3943350"/>
          <p14:tracePt t="110359" x="6197600" y="3911600"/>
          <p14:tracePt t="110367" x="6197600" y="3886200"/>
          <p14:tracePt t="110374" x="6197600" y="3860800"/>
          <p14:tracePt t="110382" x="6197600" y="3759200"/>
          <p14:tracePt t="110399" x="6197600" y="3702050"/>
          <p14:tracePt t="110416" x="6197600" y="3644900"/>
          <p14:tracePt t="110432" x="6197600" y="3606800"/>
          <p14:tracePt t="110449" x="6197600" y="3581400"/>
          <p14:tracePt t="110465" x="6197600" y="3556000"/>
          <p14:tracePt t="110482" x="6197600" y="3536950"/>
          <p14:tracePt t="110498" x="6197600" y="3517900"/>
          <p14:tracePt t="110515" x="6191250" y="3498850"/>
          <p14:tracePt t="110532" x="6184900" y="3479800"/>
          <p14:tracePt t="110549" x="6178550" y="3473450"/>
          <p14:tracePt t="110565" x="6178550" y="3467100"/>
          <p14:tracePt t="110582" x="6178550" y="3460750"/>
          <p14:tracePt t="110598" x="6178550" y="3448050"/>
          <p14:tracePt t="110616" x="6178550" y="3441700"/>
          <p14:tracePt t="110632" x="6178550" y="3429000"/>
          <p14:tracePt t="110669" x="6178550" y="3422650"/>
          <p14:tracePt t="110672" x="6172200" y="3409950"/>
          <p14:tracePt t="110703" x="6172200" y="3397250"/>
          <p14:tracePt t="110719" x="6172200" y="3390900"/>
          <p14:tracePt t="110735" x="6172200" y="3384550"/>
          <p14:tracePt t="110748" x="6172200" y="3378200"/>
          <p14:tracePt t="110749" x="6172200" y="3371850"/>
          <p14:tracePt t="110765" x="6172200" y="3359150"/>
          <p14:tracePt t="110765" x="6172200" y="3346450"/>
          <p14:tracePt t="110784" x="6172200" y="3340100"/>
          <p14:tracePt t="110798" x="6165850" y="3282950"/>
          <p14:tracePt t="110816" x="6165850" y="3225800"/>
          <p14:tracePt t="110832" x="6159500" y="3155950"/>
          <p14:tracePt t="110849" x="6153150" y="3073400"/>
          <p14:tracePt t="110865" x="6140450" y="3003550"/>
          <p14:tracePt t="110882" x="6134100" y="2940050"/>
          <p14:tracePt t="110898" x="6127750" y="2895600"/>
          <p14:tracePt t="110915" x="6121400" y="2882900"/>
          <p14:tracePt t="111152" x="6121400" y="2889250"/>
          <p14:tracePt t="111160" x="6121400" y="2927350"/>
          <p14:tracePt t="111165" x="6121400" y="3048000"/>
          <p14:tracePt t="111184" x="6127750" y="3086100"/>
          <p14:tracePt t="111184" x="6127750" y="3098800"/>
          <p14:tracePt t="111488" x="6134100" y="3086100"/>
          <p14:tracePt t="111488" x="6134100" y="3073400"/>
          <p14:tracePt t="111503" x="6140450" y="3048000"/>
          <p14:tracePt t="111511" x="6140450" y="3035300"/>
          <p14:tracePt t="111519" x="6146800" y="3009900"/>
          <p14:tracePt t="111532" x="6146800" y="2990850"/>
          <p14:tracePt t="111548" x="6153150" y="2984500"/>
          <p14:tracePt t="111848" x="6172200" y="2978150"/>
          <p14:tracePt t="111855" x="6197600" y="2965450"/>
          <p14:tracePt t="111858" x="6216650" y="2959100"/>
          <p14:tracePt t="111866" x="6254750" y="2952750"/>
          <p14:tracePt t="111882" x="6280150" y="2946400"/>
          <p14:tracePt t="111899" x="6292850" y="2940050"/>
          <p14:tracePt t="111915" x="6305550" y="2933700"/>
          <p14:tracePt t="111932" x="6318250" y="2927350"/>
          <p14:tracePt t="111948" x="6330950" y="2927350"/>
          <p14:tracePt t="111965" x="6343650" y="2914650"/>
          <p14:tracePt t="111982" x="6356350" y="2914650"/>
          <p14:tracePt t="111998" x="6375400" y="2901950"/>
          <p14:tracePt t="112015" x="6388100" y="2889250"/>
          <p14:tracePt t="112032" x="6413500" y="2876550"/>
          <p14:tracePt t="112048" x="6438900" y="2870200"/>
          <p14:tracePt t="112065" x="6457950" y="2851150"/>
          <p14:tracePt t="112082" x="6470650" y="2838450"/>
          <p14:tracePt t="112099" x="6489700" y="2825750"/>
          <p14:tracePt t="112115" x="6502400" y="2813050"/>
          <p14:tracePt t="112132" x="6508750" y="2813050"/>
          <p14:tracePt t="112148" x="6521450" y="2806700"/>
          <p14:tracePt t="112165" x="6521450" y="2800350"/>
          <p14:tracePt t="112182" x="6527800" y="2794000"/>
          <p14:tracePt t="112198" x="6540500" y="2787650"/>
          <p14:tracePt t="112215" x="6553200" y="2774950"/>
          <p14:tracePt t="112232" x="6559550" y="2768600"/>
          <p14:tracePt t="112249" x="6572250" y="2762250"/>
          <p14:tracePt t="112265" x="6572250" y="2755900"/>
          <p14:tracePt t="113031" x="6604000" y="2743200"/>
          <p14:tracePt t="113039" x="6667500" y="2736850"/>
          <p14:tracePt t="113049" x="6699250" y="2730500"/>
          <p14:tracePt t="113049" x="6711950" y="2724150"/>
          <p14:tracePt t="113160" x="6705600" y="2724150"/>
          <p14:tracePt t="113167" x="6686550" y="2724150"/>
          <p14:tracePt t="113176" x="6648450" y="2724150"/>
          <p14:tracePt t="113182" x="6546850" y="2724150"/>
          <p14:tracePt t="113198" x="6324600" y="2724150"/>
          <p14:tracePt t="113216" x="6134100" y="2724150"/>
          <p14:tracePt t="113232" x="5924550" y="2749550"/>
          <p14:tracePt t="113249" x="5651500" y="2794000"/>
          <p14:tracePt t="113265" x="5384800" y="2825750"/>
          <p14:tracePt t="113282" x="5200650" y="2838450"/>
          <p14:tracePt t="113298" x="5010150" y="2851150"/>
          <p14:tracePt t="113316" x="4806950" y="2857500"/>
          <p14:tracePt t="113332" x="4635500" y="2863850"/>
          <p14:tracePt t="113349" x="4381500" y="2876550"/>
          <p14:tracePt t="113365" x="4076700" y="2927350"/>
          <p14:tracePt t="113382" x="3905250" y="2952750"/>
          <p14:tracePt t="113398" x="3784600" y="2965450"/>
          <p14:tracePt t="113416" x="3708400" y="2978150"/>
          <p14:tracePt t="113432" x="3676650" y="2984500"/>
          <p14:tracePt t="113449" x="3657600" y="2984500"/>
          <p14:tracePt t="113465" x="3644900" y="2990850"/>
          <p14:tracePt t="113482" x="3619500" y="2990850"/>
          <p14:tracePt t="113498" x="3587750" y="2990850"/>
          <p14:tracePt t="113515" x="3556000" y="2984500"/>
          <p14:tracePt t="113532" x="3505200" y="2971800"/>
          <p14:tracePt t="113549" x="3448050" y="2952750"/>
          <p14:tracePt t="113565" x="3378200" y="2933700"/>
          <p14:tracePt t="113582" x="3327400" y="2908300"/>
          <p14:tracePt t="113598" x="3282950" y="2889250"/>
          <p14:tracePt t="113616" x="3238500" y="2857500"/>
          <p14:tracePt t="113632" x="3194050" y="2838450"/>
          <p14:tracePt t="113649" x="3168650" y="2819400"/>
          <p14:tracePt t="113665" x="3162300" y="2813050"/>
          <p14:tracePt t="113682" x="3162300" y="2800350"/>
          <p14:tracePt t="113698" x="3149600" y="2787650"/>
          <p14:tracePt t="113715" x="3143250" y="2781300"/>
          <p14:tracePt t="113732" x="3124200" y="2762250"/>
          <p14:tracePt t="113749" x="3092450" y="2724150"/>
          <p14:tracePt t="113765" x="3073400" y="2692400"/>
          <p14:tracePt t="113782" x="3048000" y="2667000"/>
          <p14:tracePt t="113798" x="2997200" y="2622550"/>
          <p14:tracePt t="113817" x="2952750" y="2597150"/>
          <p14:tracePt t="113832" x="2889250" y="2559050"/>
          <p14:tracePt t="113849" x="2813050" y="2527300"/>
          <p14:tracePt t="113865" x="2724150" y="2501900"/>
          <p14:tracePt t="113882" x="2622550" y="2476500"/>
          <p14:tracePt t="113898" x="2514600" y="2457450"/>
          <p14:tracePt t="113915" x="2438400" y="2451100"/>
          <p14:tracePt t="113931" x="2425700" y="2451100"/>
          <p14:tracePt t="113948" x="2362200" y="2451100"/>
          <p14:tracePt t="113965" x="2317750" y="2451100"/>
          <p14:tracePt t="113982" x="2286000" y="2451100"/>
          <p14:tracePt t="113998" x="2254250" y="2451100"/>
          <p14:tracePt t="114016" x="2228850" y="2451100"/>
          <p14:tracePt t="114032" x="2222500" y="2451100"/>
          <p14:tracePt t="114071" x="2216150" y="2451100"/>
          <p14:tracePt t="114087" x="2209800" y="2451100"/>
          <p14:tracePt t="114098" x="2203450" y="2451100"/>
          <p14:tracePt t="114102" x="2197100" y="2451100"/>
          <p14:tracePt t="114115" x="2178050" y="2451100"/>
          <p14:tracePt t="114132" x="2159000" y="2451100"/>
          <p14:tracePt t="114149" x="2152650" y="2451100"/>
          <p14:tracePt t="114165" x="2114550" y="2451100"/>
          <p14:tracePt t="114182" x="2095500" y="2463800"/>
          <p14:tracePt t="114263" x="2101850" y="2463800"/>
          <p14:tracePt t="114274" x="2114550" y="2463800"/>
          <p14:tracePt t="114274" x="2120900" y="2463800"/>
          <p14:tracePt t="114282" x="2146300" y="2463800"/>
          <p14:tracePt t="114335" x="2152650" y="2457450"/>
          <p14:tracePt t="114391" x="2171700" y="2476500"/>
          <p14:tracePt t="114391" x="2228850" y="2533650"/>
          <p14:tracePt t="114400" x="2317750" y="2628900"/>
          <p14:tracePt t="114415" x="2400300" y="2698750"/>
          <p14:tracePt t="114416" x="2711450" y="2882900"/>
          <p14:tracePt t="114433" x="2990850" y="2990850"/>
          <p14:tracePt t="114448" x="3327400" y="3048000"/>
          <p14:tracePt t="114466" x="3606800" y="3067050"/>
          <p14:tracePt t="114481" x="3759200" y="3022600"/>
          <p14:tracePt t="114499" x="3848100" y="2971800"/>
          <p14:tracePt t="114515" x="3905250" y="2914650"/>
          <p14:tracePt t="114532" x="3924300" y="2889250"/>
          <p14:tracePt t="114548" x="3924300" y="2876550"/>
          <p14:tracePt t="114799" x="3930650" y="2882900"/>
          <p14:tracePt t="114800" x="3930650" y="2889250"/>
          <p14:tracePt t="114840" x="3937000" y="2901950"/>
          <p14:tracePt t="114847" x="4013200" y="2959100"/>
          <p14:tracePt t="114865" x="4051300" y="2984500"/>
          <p14:tracePt t="114865" x="4127500" y="3041650"/>
          <p14:tracePt t="114881" x="4210050" y="3098800"/>
          <p14:tracePt t="114899" x="4273550" y="3155950"/>
          <p14:tracePt t="114915" x="4330700" y="3206750"/>
          <p14:tracePt t="114932" x="4349750" y="3238500"/>
          <p14:tracePt t="114948" x="4362450" y="3251200"/>
          <p14:tracePt t="114991" x="4362450" y="3257550"/>
          <p14:tracePt t="115431" x="4356100" y="3257550"/>
          <p14:tracePt t="115439" x="4318000" y="3263900"/>
          <p14:tracePt t="115447" x="4241800" y="3289300"/>
          <p14:tracePt t="115457" x="4229100" y="3289300"/>
          <p14:tracePt t="115466" x="4216400" y="3289300"/>
          <p14:tracePt t="115482" x="4210050" y="3289300"/>
          <p14:tracePt t="115535" x="4197350" y="3289300"/>
          <p14:tracePt t="115543" x="4197350" y="3282950"/>
          <p14:tracePt t="115551" x="4191000" y="3263900"/>
          <p14:tracePt t="115565" x="4178300" y="3232150"/>
          <p14:tracePt t="115565" x="4159250" y="3155950"/>
          <p14:tracePt t="115581" x="4121150" y="3079750"/>
          <p14:tracePt t="115598" x="4038600" y="2940050"/>
          <p14:tracePt t="115616" x="3987800" y="2870200"/>
          <p14:tracePt t="115632" x="3943350" y="2825750"/>
          <p14:tracePt t="115648" x="3886200" y="2781300"/>
          <p14:tracePt t="115687" x="3873500" y="2768600"/>
          <p14:tracePt t="115688" x="3835400" y="2730500"/>
          <p14:tracePt t="115698" x="3816350" y="2717800"/>
          <p14:tracePt t="115715" x="3771900" y="2686050"/>
          <p14:tracePt t="115731" x="3702050" y="2635250"/>
          <p14:tracePt t="115748" x="3632200" y="2597150"/>
          <p14:tracePt t="115765" x="3568700" y="2559050"/>
          <p14:tracePt t="115781" x="3536950" y="2540000"/>
          <p14:tracePt t="115781" x="3517900" y="2527300"/>
          <p14:tracePt t="115799" x="3486150" y="2514600"/>
          <p14:tracePt t="115815" x="3467100" y="2508250"/>
          <p14:tracePt t="115832" x="3460750" y="2501900"/>
          <p14:tracePt t="115849" x="3454400" y="2501900"/>
          <p14:tracePt t="115865" x="3448050" y="2501900"/>
          <p14:tracePt t="115882" x="3441700" y="2495550"/>
          <p14:tracePt t="115991" x="3441700" y="2482850"/>
          <p14:tracePt t="115999" x="3479800" y="2470150"/>
          <p14:tracePt t="116008" x="3498850" y="2463800"/>
          <p14:tracePt t="116015" x="3524250" y="2457450"/>
          <p14:tracePt t="116032" x="3530600" y="2457450"/>
          <p14:tracePt t="116048" x="3549650" y="2451100"/>
          <p14:tracePt t="116065" x="3587750" y="2444750"/>
          <p14:tracePt t="116082" x="3619500" y="2444750"/>
          <p14:tracePt t="116098" x="3638550" y="2444750"/>
          <p14:tracePt t="116116" x="3657600" y="2444750"/>
          <p14:tracePt t="116132" x="3670300" y="2444750"/>
          <p14:tracePt t="116149" x="3683000" y="2444750"/>
          <p14:tracePt t="116165" x="3695700" y="2444750"/>
          <p14:tracePt t="116207" x="3695700" y="2451100"/>
          <p14:tracePt t="116213" x="3702050" y="2463800"/>
          <p14:tracePt t="116215" x="3714750" y="2489200"/>
          <p14:tracePt t="116232" x="3727450" y="2527300"/>
          <p14:tracePt t="116249" x="3746500" y="2565400"/>
          <p14:tracePt t="116265" x="3746500" y="2609850"/>
          <p14:tracePt t="116282" x="3752850" y="2660650"/>
          <p14:tracePt t="116298" x="3752850" y="2711450"/>
          <p14:tracePt t="116315" x="3752850" y="2762250"/>
          <p14:tracePt t="116331" x="3727450" y="2825750"/>
          <p14:tracePt t="116349" x="3721100" y="2844800"/>
          <p14:tracePt t="116365" x="3695700" y="2933700"/>
          <p14:tracePt t="116382" x="3670300" y="3041650"/>
          <p14:tracePt t="116398" x="3663950" y="3213100"/>
          <p14:tracePt t="116416" x="3663950" y="3289300"/>
          <p14:tracePt t="116432" x="3663950" y="3295650"/>
          <p14:tracePt t="116448" x="3708400" y="3359150"/>
          <p14:tracePt t="116465" x="3771900" y="3409950"/>
          <p14:tracePt t="116482" x="3860800" y="3448050"/>
          <p14:tracePt t="116498" x="3975100" y="3467100"/>
          <p14:tracePt t="116515" x="4076700" y="3467100"/>
          <p14:tracePt t="116532" x="4152900" y="3454400"/>
          <p14:tracePt t="116548" x="4229100" y="3384550"/>
          <p14:tracePt t="116565" x="4292600" y="3302000"/>
          <p14:tracePt t="116582" x="4330700" y="3181350"/>
          <p14:tracePt t="116598" x="4349750" y="3048000"/>
          <p14:tracePt t="116616" x="4356100" y="2965450"/>
          <p14:tracePt t="116632" x="4356100" y="2895600"/>
          <p14:tracePt t="116649" x="4356100" y="2844800"/>
          <p14:tracePt t="116665" x="4343400" y="2794000"/>
          <p14:tracePt t="116682" x="4318000" y="2724150"/>
          <p14:tracePt t="116698" x="4298950" y="2686050"/>
          <p14:tracePt t="116715" x="4254500" y="2622550"/>
          <p14:tracePt t="116731" x="4197350" y="2552700"/>
          <p14:tracePt t="116749" x="4127500" y="2476500"/>
          <p14:tracePt t="116765" x="4038600" y="2425700"/>
          <p14:tracePt t="116782" x="3962400" y="2387600"/>
          <p14:tracePt t="116798" x="3860800" y="2368550"/>
          <p14:tracePt t="116816" x="3797300" y="2368550"/>
          <p14:tracePt t="116831" x="3752850" y="2368550"/>
          <p14:tracePt t="116849" x="3702050" y="2387600"/>
          <p14:tracePt t="116865" x="3651250" y="2413000"/>
          <p14:tracePt t="116882" x="3587750" y="2444750"/>
          <p14:tracePt t="116898" x="3543300" y="2476500"/>
          <p14:tracePt t="116915" x="3492500" y="2520950"/>
          <p14:tracePt t="116931" x="3435350" y="2559050"/>
          <p14:tracePt t="116948" x="3403600" y="2597150"/>
          <p14:tracePt t="116965" x="3365500" y="2654300"/>
          <p14:tracePt t="116982" x="3346450" y="2698750"/>
          <p14:tracePt t="116998" x="3321050" y="2787650"/>
          <p14:tracePt t="117016" x="3314700" y="2857500"/>
          <p14:tracePt t="117032" x="3314700" y="2914650"/>
          <p14:tracePt t="117049" x="3314700" y="2965450"/>
          <p14:tracePt t="117065" x="3327400" y="3028950"/>
          <p14:tracePt t="117082" x="3346450" y="3086100"/>
          <p14:tracePt t="117098" x="3365500" y="3124200"/>
          <p14:tracePt t="117115" x="3384550" y="3168650"/>
          <p14:tracePt t="117131" x="3397250" y="3200400"/>
          <p14:tracePt t="117149" x="3429000" y="3238500"/>
          <p14:tracePt t="117165" x="3479800" y="3289300"/>
          <p14:tracePt t="117182" x="3543300" y="3346450"/>
          <p14:tracePt t="117198" x="3638550" y="3403600"/>
          <p14:tracePt t="117215" x="3727450" y="3448050"/>
          <p14:tracePt t="117232" x="3816350" y="3473450"/>
          <p14:tracePt t="117248" x="3886200" y="3486150"/>
          <p14:tracePt t="117265" x="3962400" y="3486150"/>
          <p14:tracePt t="117282" x="4013200" y="3486150"/>
          <p14:tracePt t="117298" x="4057650" y="3467100"/>
          <p14:tracePt t="117315" x="4089400" y="3441700"/>
          <p14:tracePt t="117331" x="4108450" y="3409950"/>
          <p14:tracePt t="117348" x="4114800" y="3365500"/>
          <p14:tracePt t="117365" x="4127500" y="3333750"/>
          <p14:tracePt t="117382" x="4140200" y="3302000"/>
          <p14:tracePt t="117398" x="4146550" y="3270250"/>
          <p14:tracePt t="117416" x="4146550" y="3257550"/>
          <p14:tracePt t="117455" x="4146550" y="3251200"/>
          <p14:tracePt t="117863" x="4146550" y="3244850"/>
          <p14:tracePt t="117874" x="4146550" y="3238500"/>
          <p14:tracePt t="117875" x="4146550" y="3225800"/>
          <p14:tracePt t="117882" x="4152900" y="3200400"/>
          <p14:tracePt t="117899" x="4152900" y="3149600"/>
          <p14:tracePt t="117915" x="4165600" y="3092450"/>
          <p14:tracePt t="117932" x="4171950" y="3016250"/>
          <p14:tracePt t="117948" x="4171950" y="2933700"/>
          <p14:tracePt t="117965" x="4171950" y="2889250"/>
          <p14:tracePt t="117981" x="4171950" y="2857500"/>
          <p14:tracePt t="117998" x="4171950" y="2813050"/>
          <p14:tracePt t="118015" x="4165600" y="2781300"/>
          <p14:tracePt t="118032" x="4152900" y="2755900"/>
          <p14:tracePt t="118048" x="4140200" y="2730500"/>
          <p14:tracePt t="118065" x="4121150" y="2711450"/>
          <p14:tracePt t="118081" x="4095750" y="2686050"/>
          <p14:tracePt t="118098" x="4070350" y="2654300"/>
          <p14:tracePt t="118115" x="4038600" y="2628900"/>
          <p14:tracePt t="118131" x="4000500" y="2609850"/>
          <p14:tracePt t="118148" x="3949700" y="2584450"/>
          <p14:tracePt t="118165" x="3898900" y="2565400"/>
          <p14:tracePt t="118181" x="3835400" y="2546350"/>
          <p14:tracePt t="118181" x="3803650" y="2533650"/>
          <p14:tracePt t="118199" x="3740150" y="2514600"/>
          <p14:tracePt t="118215" x="3683000" y="2508250"/>
          <p14:tracePt t="118232" x="3632200" y="2508250"/>
          <p14:tracePt t="118248" x="3581400" y="2508250"/>
          <p14:tracePt t="118265" x="3562350" y="2508250"/>
          <p14:tracePt t="118281" x="3530600" y="2527300"/>
          <p14:tracePt t="118298" x="3511550" y="2540000"/>
          <p14:tracePt t="118315" x="3492500" y="2559050"/>
          <p14:tracePt t="118332" x="3467100" y="2590800"/>
          <p14:tracePt t="118348" x="3441700" y="2641600"/>
          <p14:tracePt t="118365" x="3403600" y="2698750"/>
          <p14:tracePt t="118382" x="3378200" y="2749550"/>
          <p14:tracePt t="118382" x="3365500" y="2787650"/>
          <p14:tracePt t="118399" x="3359150" y="2838450"/>
          <p14:tracePt t="118415" x="3346450" y="2895600"/>
          <p14:tracePt t="118432" x="3346450" y="2940050"/>
          <p14:tracePt t="118448" x="3346450" y="2978150"/>
          <p14:tracePt t="118465" x="3346450" y="3022600"/>
          <p14:tracePt t="118481" x="3346450" y="3060700"/>
          <p14:tracePt t="118498" x="3365500" y="3098800"/>
          <p14:tracePt t="118515" x="3384550" y="3143250"/>
          <p14:tracePt t="118532" x="3403600" y="3181350"/>
          <p14:tracePt t="118548" x="3422650" y="3225800"/>
          <p14:tracePt t="118565" x="3435350" y="3251200"/>
          <p14:tracePt t="118581" x="3479800" y="3308350"/>
          <p14:tracePt t="118599" x="3517900" y="3352800"/>
          <p14:tracePt t="118615" x="3575050" y="3390900"/>
          <p14:tracePt t="118632" x="3625850" y="3416300"/>
          <p14:tracePt t="118648" x="3695700" y="3448050"/>
          <p14:tracePt t="118665" x="3778250" y="3486150"/>
          <p14:tracePt t="118681" x="3886200" y="3511550"/>
          <p14:tracePt t="118698" x="4000500" y="3543300"/>
          <p14:tracePt t="118715" x="4108450" y="3556000"/>
          <p14:tracePt t="118732" x="4159250" y="3556000"/>
          <p14:tracePt t="118748" x="4178300" y="3556000"/>
          <p14:tracePt t="118765" x="4210050" y="3549650"/>
          <p14:tracePt t="118781" x="4229100" y="3536950"/>
          <p14:tracePt t="118781" x="4254500" y="3517900"/>
          <p14:tracePt t="118799" x="4286250" y="3492500"/>
          <p14:tracePt t="118815" x="4324350" y="3454400"/>
          <p14:tracePt t="118831" x="4356100" y="3403600"/>
          <p14:tracePt t="118848" x="4387850" y="3340100"/>
          <p14:tracePt t="118865" x="4400550" y="3282950"/>
          <p14:tracePt t="118882" x="4419600" y="3213100"/>
          <p14:tracePt t="118898" x="4425950" y="3155950"/>
          <p14:tracePt t="118915" x="4425950" y="3086100"/>
          <p14:tracePt t="118932" x="4425950" y="3028950"/>
          <p14:tracePt t="118948" x="4406900" y="2965450"/>
          <p14:tracePt t="118965" x="4368800" y="2889250"/>
          <p14:tracePt t="118981" x="4337050" y="2825750"/>
          <p14:tracePt t="118981" x="4298950" y="2781300"/>
          <p14:tracePt t="118999" x="4241800" y="2711450"/>
          <p14:tracePt t="119015" x="4184650" y="2660650"/>
          <p14:tracePt t="119032" x="4127500" y="2609850"/>
          <p14:tracePt t="119048" x="4044950" y="2559050"/>
          <p14:tracePt t="119065" x="3968750" y="2514600"/>
          <p14:tracePt t="119081" x="3892550" y="2476500"/>
          <p14:tracePt t="119098" x="3835400" y="2451100"/>
          <p14:tracePt t="119115" x="3778250" y="2438400"/>
          <p14:tracePt t="119131" x="3752850" y="2438400"/>
          <p14:tracePt t="119148" x="3721100" y="2438400"/>
          <p14:tracePt t="119165" x="3695700" y="2438400"/>
          <p14:tracePt t="119181" x="3657600" y="2438400"/>
          <p14:tracePt t="119198" x="3594100" y="2470150"/>
          <p14:tracePt t="119215" x="3543300" y="2501900"/>
          <p14:tracePt t="119231" x="3511550" y="2527300"/>
          <p14:tracePt t="119248" x="3486150" y="2559050"/>
          <p14:tracePt t="119265" x="3473450" y="2590800"/>
          <p14:tracePt t="119281" x="3467100" y="2622550"/>
          <p14:tracePt t="119298" x="3441700" y="2660650"/>
          <p14:tracePt t="119315" x="3441700" y="2686050"/>
          <p14:tracePt t="119331" x="3441700" y="2705100"/>
          <p14:tracePt t="119348" x="3435350" y="2724150"/>
          <p14:tracePt t="119365" x="3435350" y="2743200"/>
          <p14:tracePt t="119365" x="3429000" y="2743200"/>
          <p14:tracePt t="119383" x="3429000" y="2755900"/>
          <p14:tracePt t="119398" x="3429000" y="2768600"/>
          <p14:tracePt t="119416" x="3429000" y="2781300"/>
          <p14:tracePt t="119431" x="3429000" y="2787650"/>
          <p14:tracePt t="119448" x="3422650" y="2794000"/>
          <p14:tracePt t="120551" x="3422650" y="2806700"/>
          <p14:tracePt t="120559" x="3422650" y="2819400"/>
          <p14:tracePt t="120567" x="3422650" y="2832100"/>
          <p14:tracePt t="120574" x="3429000" y="2838450"/>
          <p14:tracePt t="120583" x="3429000" y="2851150"/>
          <p14:tracePt t="120599" x="3435350" y="2857500"/>
          <p14:tracePt t="122632" x="3454400" y="2889250"/>
          <p14:tracePt t="122640" x="3479800" y="2921000"/>
          <p14:tracePt t="122647" x="3530600" y="2978150"/>
          <p14:tracePt t="122667" x="3581400" y="3028950"/>
          <p14:tracePt t="122667" x="3670300" y="3105150"/>
          <p14:tracePt t="122684" x="3771900" y="3181350"/>
          <p14:tracePt t="122700" x="3867150" y="3225800"/>
          <p14:tracePt t="122731" x="3975100" y="3276600"/>
          <p14:tracePt t="122732" x="4038600" y="3289300"/>
          <p14:tracePt t="122792" x="4044950" y="3289300"/>
          <p14:tracePt t="124680" x="4051300" y="3295650"/>
          <p14:tracePt t="124687" x="4114800" y="3321050"/>
          <p14:tracePt t="124695" x="4216400" y="3352800"/>
          <p14:tracePt t="124699" x="4521200" y="3441700"/>
          <p14:tracePt t="124716" x="4914900" y="3530600"/>
          <p14:tracePt t="124733" x="5289550" y="3632200"/>
          <p14:tracePt t="124750" x="5626100" y="3727450"/>
          <p14:tracePt t="124766" x="5810250" y="3752850"/>
          <p14:tracePt t="124782" x="5949950" y="3771900"/>
          <p14:tracePt t="124799" x="6134100" y="3771900"/>
          <p14:tracePt t="124816" x="6229350" y="3733800"/>
          <p14:tracePt t="124832" x="6305550" y="3695700"/>
          <p14:tracePt t="124849" x="6356350" y="3651250"/>
          <p14:tracePt t="124866" x="6407150" y="3600450"/>
          <p14:tracePt t="124882" x="6432550" y="3543300"/>
          <p14:tracePt t="124899" x="6438900" y="3492500"/>
          <p14:tracePt t="124915" x="6445250" y="3448050"/>
          <p14:tracePt t="124932" x="6445250" y="3416300"/>
          <p14:tracePt t="124949" x="6451600" y="3397250"/>
          <p14:tracePt t="124966" x="6451600" y="3371850"/>
          <p14:tracePt t="124982" x="6451600" y="3352800"/>
          <p14:tracePt t="124982" x="6451600" y="3340100"/>
          <p14:tracePt t="125000" x="6432550" y="3302000"/>
          <p14:tracePt t="125016" x="6388100" y="3251200"/>
          <p14:tracePt t="125033" x="6350000" y="3194050"/>
          <p14:tracePt t="125049" x="6311900" y="3155950"/>
          <p14:tracePt t="125066" x="6261100" y="3105150"/>
          <p14:tracePt t="125082" x="6210300" y="3067050"/>
          <p14:tracePt t="125099" x="6140450" y="3028950"/>
          <p14:tracePt t="125115" x="6089650" y="2997200"/>
          <p14:tracePt t="125132" x="6026150" y="2971800"/>
          <p14:tracePt t="125148" x="5969000" y="2946400"/>
          <p14:tracePt t="125166" x="5899150" y="2914650"/>
          <p14:tracePt t="125182" x="5861050" y="2901950"/>
          <p14:tracePt t="125199" x="5791200" y="2889250"/>
          <p14:tracePt t="125216" x="5753100" y="2882900"/>
          <p14:tracePt t="125232" x="5721350" y="2876550"/>
          <p14:tracePt t="125249" x="5676900" y="2876550"/>
          <p14:tracePt t="125265" x="5638800" y="2876550"/>
          <p14:tracePt t="125282" x="5600700" y="2889250"/>
          <p14:tracePt t="125299" x="5556250" y="2895600"/>
          <p14:tracePt t="125315" x="5518150" y="2914650"/>
          <p14:tracePt t="125332" x="5473700" y="2933700"/>
          <p14:tracePt t="125349" x="5422900" y="2959100"/>
          <p14:tracePt t="125366" x="5403850" y="2965450"/>
          <p14:tracePt t="125382" x="5372100" y="2984500"/>
          <p14:tracePt t="125382" x="5353050" y="2990850"/>
          <p14:tracePt t="125399" x="5308600" y="3009900"/>
          <p14:tracePt t="125416" x="5270500" y="3028950"/>
          <p14:tracePt t="125432" x="5251450" y="3035300"/>
          <p14:tracePt t="125449" x="5232400" y="3048000"/>
          <p14:tracePt t="125465" x="5207000" y="3060700"/>
          <p14:tracePt t="125483" x="5194300" y="3060700"/>
          <p14:tracePt t="125499" x="5181600" y="3073400"/>
          <p14:tracePt t="125515" x="5162550" y="3073400"/>
          <p14:tracePt t="125532" x="5143500" y="3086100"/>
          <p14:tracePt t="125548" x="5124450" y="3092450"/>
          <p14:tracePt t="125566" x="5118100" y="3098800"/>
          <p14:tracePt t="125582" x="5105400" y="3098800"/>
          <p14:tracePt t="125599" x="5092700" y="3105150"/>
          <p14:tracePt t="125616" x="5086350" y="3111500"/>
          <p14:tracePt t="125632" x="5080000" y="3117850"/>
          <p14:tracePt t="125649" x="5067300" y="3117850"/>
          <p14:tracePt t="125665" x="5054600" y="3124200"/>
          <p14:tracePt t="125712" x="5048250" y="3124200"/>
          <p14:tracePt t="125712" x="5048250" y="3130550"/>
          <p14:tracePt t="125727" x="5041900" y="3130550"/>
          <p14:tracePt t="125743" x="5035550" y="3130550"/>
          <p14:tracePt t="125752" x="5029200" y="3136900"/>
          <p14:tracePt t="125791" x="5022850" y="3136900"/>
          <p14:tracePt t="125879" x="5022850" y="3143250"/>
          <p14:tracePt t="126000" x="5029200" y="3149600"/>
          <p14:tracePt t="126007" x="5041900" y="3149600"/>
          <p14:tracePt t="126015" x="5086350" y="3149600"/>
          <p14:tracePt t="126032" x="5099050" y="3149600"/>
          <p14:tracePt t="126033" x="5156200" y="3149600"/>
          <p14:tracePt t="126049" x="5232400" y="3149600"/>
          <p14:tracePt t="126065" x="5302250" y="3149600"/>
          <p14:tracePt t="126082" x="5359400" y="3149600"/>
          <p14:tracePt t="126099" x="5416550" y="3149600"/>
          <p14:tracePt t="126116" x="5461000" y="3149600"/>
          <p14:tracePt t="126132" x="5505450" y="3149600"/>
          <p14:tracePt t="126149" x="5549900" y="3149600"/>
          <p14:tracePt t="126165" x="5594350" y="3149600"/>
          <p14:tracePt t="126182" x="5645150" y="3149600"/>
          <p14:tracePt t="126199" x="5715000" y="3149600"/>
          <p14:tracePt t="126216" x="5778500" y="3149600"/>
          <p14:tracePt t="126232" x="5842000" y="3149600"/>
          <p14:tracePt t="126249" x="5918200" y="3149600"/>
          <p14:tracePt t="126265" x="6007100" y="3149600"/>
          <p14:tracePt t="126282" x="6096000" y="3149600"/>
          <p14:tracePt t="126298" x="6184900" y="3168650"/>
          <p14:tracePt t="126315" x="6254750" y="3175000"/>
          <p14:tracePt t="126332" x="6318250" y="3187700"/>
          <p14:tracePt t="126349" x="6381750" y="3194050"/>
          <p14:tracePt t="126365" x="6426200" y="3200400"/>
          <p14:tracePt t="126382" x="6470650" y="3206750"/>
          <p14:tracePt t="126399" x="6540500" y="3213100"/>
          <p14:tracePt t="126416" x="6597650" y="3213100"/>
          <p14:tracePt t="126432" x="6661150" y="3219450"/>
          <p14:tracePt t="126449" x="6705600" y="3219450"/>
          <p14:tracePt t="126465" x="6775450" y="3219450"/>
          <p14:tracePt t="126483" x="6864350" y="3219450"/>
          <p14:tracePt t="126499" x="6946900" y="3219450"/>
          <p14:tracePt t="126516" x="7042150" y="3219450"/>
          <p14:tracePt t="126532" x="7131050" y="3219450"/>
          <p14:tracePt t="126549" x="7200900" y="3219450"/>
          <p14:tracePt t="126565" x="7251700" y="3219450"/>
          <p14:tracePt t="126582" x="7289800" y="3219450"/>
          <p14:tracePt t="126599" x="7327900" y="3219450"/>
          <p14:tracePt t="126616" x="7372350" y="3219450"/>
          <p14:tracePt t="126632" x="7416800" y="3219450"/>
          <p14:tracePt t="126649" x="7461250" y="3213100"/>
          <p14:tracePt t="126665" x="7518400" y="3200400"/>
          <p14:tracePt t="126682" x="7556500" y="3200400"/>
          <p14:tracePt t="126698" x="7594600" y="3194050"/>
          <p14:tracePt t="126715" x="7626350" y="3187700"/>
          <p14:tracePt t="126732" x="7651750" y="3175000"/>
          <p14:tracePt t="126749" x="7689850" y="3168650"/>
          <p14:tracePt t="126765" x="7702550" y="3162300"/>
          <p14:tracePt t="126782" x="7727950" y="3155950"/>
          <p14:tracePt t="126799" x="7766050" y="3143250"/>
          <p14:tracePt t="126816" x="7791450" y="3136900"/>
          <p14:tracePt t="126831" x="7816850" y="3130550"/>
          <p14:tracePt t="126848" x="7835900" y="3124200"/>
          <p14:tracePt t="126865" x="7854950" y="3117850"/>
          <p14:tracePt t="126882" x="7867650" y="3111500"/>
          <p14:tracePt t="126898" x="7874000" y="3111500"/>
          <p14:tracePt t="126915" x="7886700" y="3111500"/>
          <p14:tracePt t="127839" x="7880350" y="3105150"/>
          <p14:tracePt t="127847" x="7842250" y="3105150"/>
          <p14:tracePt t="127863" x="7772400" y="3105150"/>
          <p14:tracePt t="127874" x="7734300" y="3105150"/>
          <p14:tracePt t="127883" x="7588250" y="3105150"/>
          <p14:tracePt t="127900" x="7423150" y="3155950"/>
          <p14:tracePt t="127916" x="7226300" y="3244850"/>
          <p14:tracePt t="127932" x="7099300" y="3282950"/>
          <p14:tracePt t="128335" x="7080250" y="3276600"/>
          <p14:tracePt t="128343" x="7042150" y="3251200"/>
          <p14:tracePt t="128351" x="7004050" y="3238500"/>
          <p14:tracePt t="128351" x="6972300" y="3225800"/>
          <p14:tracePt t="128367" x="6946900" y="3225800"/>
          <p14:tracePt t="128368" x="6927850" y="3219450"/>
          <p14:tracePt t="128382" x="6877050" y="3213100"/>
          <p14:tracePt t="128382" x="6858000" y="3213100"/>
          <p14:tracePt t="128400" x="6832600" y="3213100"/>
          <p14:tracePt t="128416" x="6775450" y="3206750"/>
          <p14:tracePt t="128432" x="6711950" y="3206750"/>
          <p14:tracePt t="128449" x="6667500" y="3206750"/>
          <p14:tracePt t="128465" x="6616700" y="3206750"/>
          <p14:tracePt t="128482" x="6508750" y="3206750"/>
          <p14:tracePt t="128499" x="6375400" y="3206750"/>
          <p14:tracePt t="128516" x="6242050" y="3206750"/>
          <p14:tracePt t="128532" x="6165850" y="3206750"/>
          <p14:tracePt t="128549" x="6134100" y="3213100"/>
          <p14:tracePt t="128566" x="6076950" y="3232150"/>
          <p14:tracePt t="128582" x="5994400" y="3238500"/>
          <p14:tracePt t="128582" x="5969000" y="3244850"/>
          <p14:tracePt t="128599" x="5861050" y="3251200"/>
          <p14:tracePt t="128616" x="5797550" y="3251200"/>
          <p14:tracePt t="128632" x="5753100" y="3251200"/>
          <p14:tracePt t="128649" x="5664200" y="3251200"/>
          <p14:tracePt t="128665" x="5524500" y="3232150"/>
          <p14:tracePt t="128682" x="5378450" y="3232150"/>
          <p14:tracePt t="128699" x="5257800" y="3232150"/>
          <p14:tracePt t="128715" x="5130800" y="3232150"/>
          <p14:tracePt t="128732" x="5054600" y="3232150"/>
          <p14:tracePt t="128748" x="5003800" y="3232150"/>
          <p14:tracePt t="128766" x="4972050" y="3232150"/>
          <p14:tracePt t="128782" x="4972050" y="3238500"/>
          <p14:tracePt t="128782" x="4965700" y="3238500"/>
          <p14:tracePt t="128911" x="4972050" y="3238500"/>
          <p14:tracePt t="128927" x="4984750" y="3238500"/>
          <p14:tracePt t="128935" x="4997450" y="3238500"/>
          <p14:tracePt t="128943" x="5016500" y="3238500"/>
          <p14:tracePt t="128951" x="5060950" y="3238500"/>
          <p14:tracePt t="128965" x="5175250" y="3244850"/>
          <p14:tracePt t="128982" x="5295900" y="3251200"/>
          <p14:tracePt t="128999" x="5467350" y="3263900"/>
          <p14:tracePt t="129015" x="5575300" y="3276600"/>
          <p14:tracePt t="129032" x="5676900" y="3295650"/>
          <p14:tracePt t="129049" x="5778500" y="3295650"/>
          <p14:tracePt t="129065" x="5899150" y="3295650"/>
          <p14:tracePt t="129082" x="5988050" y="3295650"/>
          <p14:tracePt t="129098" x="6045200" y="3295650"/>
          <p14:tracePt t="129115" x="6115050" y="3295650"/>
          <p14:tracePt t="129132" x="6210300" y="3295650"/>
          <p14:tracePt t="129148" x="6337300" y="3295650"/>
          <p14:tracePt t="129165" x="6457950" y="3295650"/>
          <p14:tracePt t="129182" x="6565900" y="3295650"/>
          <p14:tracePt t="129199" x="6604000" y="3295650"/>
          <p14:tracePt t="129215" x="6692900" y="3295650"/>
          <p14:tracePt t="129232" x="6813550" y="3295650"/>
          <p14:tracePt t="129248" x="6934200" y="3295650"/>
          <p14:tracePt t="129265" x="7099300" y="3295650"/>
          <p14:tracePt t="129282" x="7245350" y="3295650"/>
          <p14:tracePt t="129298" x="7397750" y="3295650"/>
          <p14:tracePt t="129316" x="7531100" y="3295650"/>
          <p14:tracePt t="129332" x="7632700" y="3295650"/>
          <p14:tracePt t="129349" x="7715250" y="3295650"/>
          <p14:tracePt t="129365" x="7766050" y="3295650"/>
          <p14:tracePt t="129382" x="7823200" y="3295650"/>
          <p14:tracePt t="129398" x="7899400" y="3295650"/>
          <p14:tracePt t="129416" x="7950200" y="3295650"/>
          <p14:tracePt t="129432" x="7981950" y="3295650"/>
          <p14:tracePt t="129449" x="8013700" y="3295650"/>
          <p14:tracePt t="129465" x="8032750" y="3295650"/>
          <p14:tracePt t="129482" x="8051800" y="3295650"/>
          <p14:tracePt t="129498" x="8058150" y="3295650"/>
          <p14:tracePt t="129515" x="8064500" y="3295650"/>
          <p14:tracePt t="130792" x="8032750" y="3295650"/>
          <p14:tracePt t="130808" x="7950200" y="3295650"/>
          <p14:tracePt t="130809" x="7880350" y="3295650"/>
          <p14:tracePt t="130816" x="7740650" y="3302000"/>
          <p14:tracePt t="130834" x="7575550" y="3302000"/>
          <p14:tracePt t="130849" x="7410450" y="3308350"/>
          <p14:tracePt t="130865" x="7245350" y="3314700"/>
          <p14:tracePt t="130882" x="7092950" y="3327400"/>
          <p14:tracePt t="130898" x="6953250" y="3327400"/>
          <p14:tracePt t="130915" x="6807200" y="3327400"/>
          <p14:tracePt t="130933" x="6673850" y="3340100"/>
          <p14:tracePt t="130949" x="6534150" y="3340100"/>
          <p14:tracePt t="130966" x="6407150" y="3340100"/>
          <p14:tracePt t="130982" x="6267450" y="3340100"/>
          <p14:tracePt t="131015" x="6146800" y="3340100"/>
          <p14:tracePt t="131016" x="6032500" y="3340100"/>
          <p14:tracePt t="131032" x="5886450" y="3340100"/>
          <p14:tracePt t="131049" x="5842000" y="3340100"/>
          <p14:tracePt t="131065" x="5765800" y="3340100"/>
          <p14:tracePt t="131082" x="5695950" y="3340100"/>
          <p14:tracePt t="131099" x="5645150" y="3340100"/>
          <p14:tracePt t="131115" x="5607050" y="3340100"/>
          <p14:tracePt t="131132" x="5588000" y="3340100"/>
          <p14:tracePt t="131148" x="5575300" y="3340100"/>
          <p14:tracePt t="131165" x="5562600" y="3340100"/>
          <p14:tracePt t="131199" x="5556250" y="3340100"/>
          <p14:tracePt t="131200" x="5549900" y="3340100"/>
          <p14:tracePt t="131215" x="5543550" y="3340100"/>
          <p14:tracePt t="131232" x="5530850" y="3340100"/>
          <p14:tracePt t="131248" x="5524500" y="3340100"/>
          <p14:tracePt t="131265" x="5518150" y="3340100"/>
          <p14:tracePt t="131327" x="5511800" y="3340100"/>
          <p14:tracePt t="131375" x="5505450" y="3340100"/>
          <p14:tracePt t="131399" x="5499100" y="3340100"/>
          <p14:tracePt t="131400" x="5492750" y="3340100"/>
          <p14:tracePt t="131423" x="5486400" y="3340100"/>
          <p14:tracePt t="131447" x="5480050" y="3340100"/>
          <p14:tracePt t="131455" x="5473700" y="3340100"/>
          <p14:tracePt t="131465" x="5467350" y="3340100"/>
          <p14:tracePt t="131465" x="5454650" y="3333750"/>
          <p14:tracePt t="131482" x="5429250" y="3333750"/>
          <p14:tracePt t="131499" x="5410200" y="3327400"/>
          <p14:tracePt t="131515" x="5384800" y="3321050"/>
          <p14:tracePt t="131532" x="5359400" y="3321050"/>
          <p14:tracePt t="131548" x="5327650" y="3314700"/>
          <p14:tracePt t="131566" x="5308600" y="3314700"/>
          <p14:tracePt t="131582" x="5276850" y="3308350"/>
          <p14:tracePt t="131600" x="5257800" y="3308350"/>
          <p14:tracePt t="131615" x="5238750" y="3302000"/>
          <p14:tracePt t="131632" x="5200650" y="3302000"/>
          <p14:tracePt t="131649" x="5162550" y="3302000"/>
          <p14:tracePt t="131665" x="5124450" y="3302000"/>
          <p14:tracePt t="131682" x="5067300" y="3295650"/>
          <p14:tracePt t="131699" x="5003800" y="3289300"/>
          <p14:tracePt t="131715" x="4946650" y="3276600"/>
          <p14:tracePt t="131732" x="4876800" y="3270250"/>
          <p14:tracePt t="131748" x="4845050" y="3263900"/>
          <p14:tracePt t="131765" x="4762500" y="3263900"/>
          <p14:tracePt t="131782" x="4667250" y="3244850"/>
          <p14:tracePt t="131782" x="4622800" y="3238500"/>
          <p14:tracePt t="131799" x="4527550" y="3225800"/>
          <p14:tracePt t="131815" x="4451350" y="3213100"/>
          <p14:tracePt t="131832" x="4368800" y="3200400"/>
          <p14:tracePt t="131848" x="4286250" y="3175000"/>
          <p14:tracePt t="131866" x="4210050" y="3149600"/>
          <p14:tracePt t="131882" x="4102100" y="3124200"/>
          <p14:tracePt t="131899" x="4019550" y="3092450"/>
          <p14:tracePt t="131915" x="3917950" y="3060700"/>
          <p14:tracePt t="131932" x="3848100" y="3022600"/>
          <p14:tracePt t="131948" x="3790950" y="2997200"/>
          <p14:tracePt t="131966" x="3752850" y="2984500"/>
          <p14:tracePt t="131982" x="3714750" y="2965450"/>
          <p14:tracePt t="131999" x="3695700" y="2959100"/>
          <p14:tracePt t="132015" x="3663950" y="2946400"/>
          <p14:tracePt t="132032" x="3644900" y="2946400"/>
          <p14:tracePt t="132048" x="3619500" y="2933700"/>
          <p14:tracePt t="132066" x="3587750" y="2927350"/>
          <p14:tracePt t="132082" x="3562350" y="2908300"/>
          <p14:tracePt t="132099" x="3536950" y="2895600"/>
          <p14:tracePt t="132115" x="3511550" y="2882900"/>
          <p14:tracePt t="132132" x="3505200" y="2876550"/>
          <p14:tracePt t="132148" x="3467100" y="2838450"/>
          <p14:tracePt t="132165" x="3422650" y="2800350"/>
          <p14:tracePt t="132182" x="3346450" y="2755900"/>
          <p14:tracePt t="132182" x="3314700" y="2730500"/>
          <p14:tracePt t="132199" x="3244850" y="2692400"/>
          <p14:tracePt t="132215" x="3187700" y="2673350"/>
          <p14:tracePt t="132232" x="3155950" y="2654300"/>
          <p14:tracePt t="132248" x="3124200" y="2641600"/>
          <p14:tracePt t="132265" x="3098800" y="2628900"/>
          <p14:tracePt t="132282" x="3086100" y="2622550"/>
          <p14:tracePt t="132298" x="3067050" y="2609850"/>
          <p14:tracePt t="132315" x="3048000" y="2603500"/>
          <p14:tracePt t="132332" x="3041650" y="2597150"/>
          <p14:tracePt t="132367" x="3035300" y="2590800"/>
          <p14:tracePt t="132383" x="3035300" y="2584450"/>
          <p14:tracePt t="132384" x="3035300" y="2578100"/>
          <p14:tracePt t="132399" x="3035300" y="2565400"/>
          <p14:tracePt t="132415" x="3035300" y="2540000"/>
          <p14:tracePt t="132432" x="3035300" y="2520950"/>
          <p14:tracePt t="132448" x="3054350" y="2489200"/>
          <p14:tracePt t="132465" x="3073400" y="2463800"/>
          <p14:tracePt t="132482" x="3143250" y="2432050"/>
          <p14:tracePt t="132499" x="3213100" y="2406650"/>
          <p14:tracePt t="132516" x="3295650" y="2393950"/>
          <p14:tracePt t="132534" x="3359150" y="2393950"/>
          <p14:tracePt t="132548" x="3429000" y="2393950"/>
          <p14:tracePt t="132564" x="3492500" y="2393950"/>
          <p14:tracePt t="132581" x="3543300" y="2406650"/>
          <p14:tracePt t="132597" x="3606800" y="2463800"/>
          <p14:tracePt t="132614" x="3670300" y="2540000"/>
          <p14:tracePt t="132633" x="3733800" y="2628900"/>
          <p14:tracePt t="132649" x="3790950" y="2743200"/>
          <p14:tracePt t="132665" x="3835400" y="2832100"/>
          <p14:tracePt t="132682" x="3873500" y="2927350"/>
          <p14:tracePt t="132698" x="3892550" y="2978150"/>
          <p14:tracePt t="132715" x="3898900" y="3009900"/>
          <p14:tracePt t="132732" x="3905250" y="3048000"/>
          <p14:tracePt t="132749" x="3905250" y="3067050"/>
          <p14:tracePt t="132765" x="3892550" y="3092450"/>
          <p14:tracePt t="132782" x="3879850" y="3117850"/>
          <p14:tracePt t="132798" x="3835400" y="3168650"/>
          <p14:tracePt t="132816" x="3810000" y="3194050"/>
          <p14:tracePt t="132831" x="3771900" y="3225800"/>
          <p14:tracePt t="132848" x="3740150" y="3251200"/>
          <p14:tracePt t="132864" x="3714750" y="3263900"/>
          <p14:tracePt t="132881" x="3683000" y="3276600"/>
          <p14:tracePt t="132898" x="3651250" y="3295650"/>
          <p14:tracePt t="132915" x="3632200" y="3308350"/>
          <p14:tracePt t="132932" x="3600450" y="3314700"/>
          <p14:tracePt t="132949" x="3575050" y="3327400"/>
          <p14:tracePt t="132965" x="3536950" y="3333750"/>
          <p14:tracePt t="132982" x="3498850" y="3346450"/>
          <p14:tracePt t="132999" x="3479800" y="3352800"/>
          <p14:tracePt t="132999" x="3467100" y="3352800"/>
          <p14:tracePt t="133015" x="3429000" y="3359150"/>
          <p14:tracePt t="133031" x="3390900" y="3371850"/>
          <p14:tracePt t="133049" x="3365500" y="3371850"/>
          <p14:tracePt t="133065" x="3333750" y="3378200"/>
          <p14:tracePt t="133082" x="3314700" y="3378200"/>
          <p14:tracePt t="133119" x="3308350" y="3378200"/>
          <p14:tracePt t="133167" x="3302000" y="3378200"/>
          <p14:tracePt t="133183" x="3295650" y="3378200"/>
          <p14:tracePt t="133191" x="3289300" y="3378200"/>
          <p14:tracePt t="133199" x="3270250" y="3359150"/>
          <p14:tracePt t="133207" x="3257550" y="3333750"/>
          <p14:tracePt t="133215" x="3219450" y="3257550"/>
          <p14:tracePt t="133232" x="3168650" y="3143250"/>
          <p14:tracePt t="133248" x="3117850" y="3003550"/>
          <p14:tracePt t="133265" x="3079750" y="2870200"/>
          <p14:tracePt t="133282" x="3048000" y="2755900"/>
          <p14:tracePt t="133298" x="3048000" y="2705100"/>
          <p14:tracePt t="133316" x="3048000" y="2635250"/>
          <p14:tracePt t="133332" x="3048000" y="2590800"/>
          <p14:tracePt t="133348" x="3073400" y="2559050"/>
          <p14:tracePt t="133365" x="3092450" y="2533650"/>
          <p14:tracePt t="133382" x="3124200" y="2495550"/>
          <p14:tracePt t="133399" x="3155950" y="2476500"/>
          <p14:tracePt t="133416" x="3200400" y="2457450"/>
          <p14:tracePt t="133432" x="3251200" y="2432050"/>
          <p14:tracePt t="133449" x="3308350" y="2419350"/>
          <p14:tracePt t="133465" x="3371850" y="2406650"/>
          <p14:tracePt t="133482" x="3416300" y="2406650"/>
          <p14:tracePt t="133498" x="3460750" y="2406650"/>
          <p14:tracePt t="133515" x="3511550" y="2406650"/>
          <p14:tracePt t="133532" x="3549650" y="2406650"/>
          <p14:tracePt t="133549" x="3581400" y="2419350"/>
          <p14:tracePt t="133565" x="3632200" y="2438400"/>
          <p14:tracePt t="133582" x="3676650" y="2470150"/>
          <p14:tracePt t="133582" x="3702050" y="2482850"/>
          <p14:tracePt t="133599" x="3733800" y="2508250"/>
          <p14:tracePt t="133615" x="3778250" y="2552700"/>
          <p14:tracePt t="133632" x="3803650" y="2578100"/>
          <p14:tracePt t="133648" x="3835400" y="2628900"/>
          <p14:tracePt t="133665" x="3860800" y="2698750"/>
          <p14:tracePt t="133682" x="3873500" y="2768600"/>
          <p14:tracePt t="133698" x="3898900" y="2844800"/>
          <p14:tracePt t="133715" x="3905250" y="2908300"/>
          <p14:tracePt t="133732" x="3911600" y="2997200"/>
          <p14:tracePt t="133749" x="3911600" y="3067050"/>
          <p14:tracePt t="133765" x="3911600" y="3130550"/>
          <p14:tracePt t="133782" x="3911600" y="3181350"/>
          <p14:tracePt t="133798" x="3911600" y="3257550"/>
          <p14:tracePt t="133816" x="3898900" y="3289300"/>
          <p14:tracePt t="133832" x="3892550" y="3327400"/>
          <p14:tracePt t="133848" x="3873500" y="3352800"/>
          <p14:tracePt t="133864" x="3867150" y="3378200"/>
          <p14:tracePt t="133882" x="3854450" y="3397250"/>
          <p14:tracePt t="133898" x="3841750" y="3416300"/>
          <p14:tracePt t="133915" x="3835400" y="3422650"/>
          <p14:tracePt t="133932" x="3822700" y="3441700"/>
          <p14:tracePt t="133948" x="3816350" y="3460750"/>
          <p14:tracePt t="133965" x="3810000" y="3473450"/>
          <p14:tracePt t="133982" x="3797300" y="3486150"/>
          <p14:tracePt t="133998" x="3784600" y="3498850"/>
          <p14:tracePt t="134016" x="3778250" y="3505200"/>
          <p14:tracePt t="134032" x="3765550" y="3517900"/>
          <p14:tracePt t="134049" x="3759200" y="3524250"/>
          <p14:tracePt t="134065" x="3746500" y="3530600"/>
          <p14:tracePt t="134082" x="3740150" y="3543300"/>
          <p14:tracePt t="134098" x="3727450" y="3543300"/>
          <p14:tracePt t="134115" x="3721100" y="3549650"/>
          <p14:tracePt t="134175" x="3714750" y="3549650"/>
          <p14:tracePt t="134223" x="3708400" y="3556000"/>
          <p14:tracePt t="134686" x="3702050" y="3556000"/>
          <p14:tracePt t="134695" x="3695700" y="3562350"/>
          <p14:tracePt t="134702" x="3689350" y="3562350"/>
          <p14:tracePt t="134710" x="3683000" y="3562350"/>
          <p14:tracePt t="134718" x="3663950" y="3562350"/>
          <p14:tracePt t="134731" x="3644900" y="3562350"/>
          <p14:tracePt t="134747" x="3619500" y="3562350"/>
          <p14:tracePt t="134764" x="3575050" y="3562350"/>
          <p14:tracePt t="134781" x="3524250" y="3562350"/>
          <p14:tracePt t="134799" x="3486150" y="3562350"/>
          <p14:tracePt t="134815" x="3460750" y="3556000"/>
          <p14:tracePt t="134831" x="3448050" y="3549650"/>
          <p14:tracePt t="134847" x="3422650" y="3536950"/>
          <p14:tracePt t="134864" x="3397250" y="3517900"/>
          <p14:tracePt t="134881" x="3365500" y="3498850"/>
          <p14:tracePt t="134897" x="3346450" y="3473450"/>
          <p14:tracePt t="134915" x="3314700" y="3448050"/>
          <p14:tracePt t="134932" x="3276600" y="3397250"/>
          <p14:tracePt t="134948" x="3219450" y="3321050"/>
          <p14:tracePt t="134965" x="3181350" y="3244850"/>
          <p14:tracePt t="134981" x="3149600" y="3098800"/>
          <p14:tracePt t="134999" x="3143250" y="3003550"/>
          <p14:tracePt t="135015" x="3143250" y="2933700"/>
          <p14:tracePt t="135032" x="3143250" y="2921000"/>
          <p14:tracePt t="135048" x="3162300" y="2876550"/>
          <p14:tracePt t="135066" x="3181350" y="2832100"/>
          <p14:tracePt t="135081" x="3194050" y="2794000"/>
          <p14:tracePt t="135098" x="3213100" y="2768600"/>
          <p14:tracePt t="135114" x="3225800" y="2749550"/>
          <p14:tracePt t="135131" x="3244850" y="2724150"/>
          <p14:tracePt t="135148" x="3263900" y="2711450"/>
          <p14:tracePt t="135165" x="3270250" y="2698750"/>
          <p14:tracePt t="135182" x="3289300" y="2692400"/>
          <p14:tracePt t="135199" x="3295650" y="2686050"/>
          <p14:tracePt t="135215" x="3302000" y="2686050"/>
          <p14:tracePt t="136615" x="3308350" y="2686050"/>
          <p14:tracePt t="136623" x="3359150" y="2686050"/>
          <p14:tracePt t="136631" x="3403600" y="2686050"/>
          <p14:tracePt t="136641" x="3479800" y="2692400"/>
          <p14:tracePt t="136649" x="3714750" y="2724150"/>
          <p14:tracePt t="136665" x="3981450" y="2762250"/>
          <p14:tracePt t="136682" x="4197350" y="2794000"/>
          <p14:tracePt t="136698" x="4368800" y="2813050"/>
          <p14:tracePt t="136715" x="4502150" y="2819400"/>
          <p14:tracePt t="136731" x="4591050" y="2819400"/>
          <p14:tracePt t="136749" x="4641850" y="2819400"/>
          <p14:tracePt t="136765" x="4673600" y="2819400"/>
          <p14:tracePt t="136782" x="4692650" y="2813050"/>
          <p14:tracePt t="136799" x="4724400" y="2800350"/>
          <p14:tracePt t="136847" x="4724400" y="2794000"/>
          <p14:tracePt t="136855" x="4724400" y="2787650"/>
          <p14:tracePt t="136879" x="4711700" y="2774950"/>
          <p14:tracePt t="136887" x="4705350" y="2762250"/>
          <p14:tracePt t="136895" x="4692650" y="2743200"/>
          <p14:tracePt t="136903" x="4660900" y="2698750"/>
          <p14:tracePt t="136915" x="4616450" y="2622550"/>
          <p14:tracePt t="136931" x="4572000" y="2546350"/>
          <p14:tracePt t="136948" x="4527550" y="2470150"/>
          <p14:tracePt t="136965" x="4483100" y="2413000"/>
          <p14:tracePt t="136982" x="4470400" y="2400300"/>
          <p14:tracePt t="136998" x="4445000" y="2374900"/>
          <p14:tracePt t="137015" x="4438650" y="2368550"/>
          <p14:tracePt t="137032" x="4432300" y="2368550"/>
          <p14:tracePt t="137048" x="4413250" y="2362200"/>
          <p14:tracePt t="137065" x="4394200" y="2362200"/>
          <p14:tracePt t="137082" x="4375150" y="2362200"/>
          <p14:tracePt t="137098" x="4356100" y="2362200"/>
          <p14:tracePt t="137115" x="4343400" y="2362200"/>
          <p14:tracePt t="137132" x="4311650" y="2362200"/>
          <p14:tracePt t="137148" x="4279900" y="2362200"/>
          <p14:tracePt t="137164" x="4273550" y="2362200"/>
          <p14:tracePt t="137199" x="4267200" y="2355850"/>
          <p14:tracePt t="137200" x="4229100" y="2336800"/>
          <p14:tracePt t="137215" x="4184650" y="2324100"/>
          <p14:tracePt t="137232" x="4152900" y="2311400"/>
          <p14:tracePt t="137248" x="4108450" y="2298700"/>
          <p14:tracePt t="137265" x="4083050" y="2286000"/>
          <p14:tracePt t="137281" x="4070350" y="2279650"/>
          <p14:tracePt t="137298" x="4064000" y="2279650"/>
          <p14:tracePt t="137315" x="4057650" y="2273300"/>
          <p14:tracePt t="137639" x="4064000" y="2273300"/>
          <p14:tracePt t="137647" x="4095750" y="2273300"/>
          <p14:tracePt t="137648" x="4133850" y="2273300"/>
          <p14:tracePt t="137711" x="4165600" y="2273300"/>
          <p14:tracePt t="137719" x="4178300" y="2273300"/>
          <p14:tracePt t="137727" x="4203700" y="2273300"/>
          <p14:tracePt t="137731" x="4254500" y="2266950"/>
          <p14:tracePt t="137748" x="4292600" y="2266950"/>
          <p14:tracePt t="137765" x="4324350" y="2266950"/>
          <p14:tracePt t="137781" x="4349750" y="2266950"/>
          <p14:tracePt t="137781" x="4368800" y="2266950"/>
          <p14:tracePt t="137799" x="4381500" y="2266950"/>
          <p14:tracePt t="137815" x="4394200" y="2266950"/>
          <p14:tracePt t="137832" x="4406900" y="2266950"/>
          <p14:tracePt t="137848" x="4413250" y="2266950"/>
          <p14:tracePt t="137865" x="4419600" y="2266950"/>
          <p14:tracePt t="138135" x="4432300" y="2260600"/>
          <p14:tracePt t="138143" x="4438650" y="2260600"/>
          <p14:tracePt t="138150" x="4445000" y="2260600"/>
          <p14:tracePt t="138158" x="4451350" y="2260600"/>
          <p14:tracePt t="138165" x="4464050" y="2260600"/>
          <p14:tracePt t="138181" x="4470400" y="2260600"/>
          <p14:tracePt t="138197" x="4483100" y="2260600"/>
          <p14:tracePt t="138215" x="4489450" y="2260600"/>
          <p14:tracePt t="138255" x="4495800" y="2260600"/>
          <p14:tracePt t="138265" x="4502150" y="2260600"/>
          <p14:tracePt t="138294" x="4508500" y="2260600"/>
          <p14:tracePt t="138319" x="4514850" y="2260600"/>
          <p14:tracePt t="138327" x="4514850" y="2254250"/>
          <p14:tracePt t="138711" x="4508500" y="2260600"/>
          <p14:tracePt t="138719" x="4495800" y="2266950"/>
          <p14:tracePt t="138731" x="4470400" y="2279650"/>
          <p14:tracePt t="138732" x="4330700" y="2324100"/>
          <p14:tracePt t="138748" x="4133850" y="2387600"/>
          <p14:tracePt t="138765" x="3949700" y="2413000"/>
          <p14:tracePt t="138781" x="3708400" y="2457450"/>
          <p14:tracePt t="138781" x="3594100" y="2463800"/>
          <p14:tracePt t="138799" x="3409950" y="2476500"/>
          <p14:tracePt t="138815" x="3257550" y="2482850"/>
          <p14:tracePt t="138832" x="3168650" y="2482850"/>
          <p14:tracePt t="138848" x="3136900" y="2482850"/>
          <p14:tracePt t="138865" x="3111500" y="2476500"/>
          <p14:tracePt t="138881" x="3105150" y="2476500"/>
          <p14:tracePt t="138898" x="3092450" y="2470150"/>
          <p14:tracePt t="138915" x="3079750" y="2457450"/>
          <p14:tracePt t="138932" x="3041650" y="2457450"/>
          <p14:tracePt t="138948" x="3028950" y="2444750"/>
          <p14:tracePt t="138965" x="2990850" y="2432050"/>
          <p14:tracePt t="138981" x="2952750" y="2406650"/>
          <p14:tracePt t="138999" x="2940050" y="2393950"/>
          <p14:tracePt t="139015" x="2927350" y="2381250"/>
          <p14:tracePt t="139032" x="2921000" y="2374900"/>
          <p14:tracePt t="139111" x="2921000" y="2368550"/>
          <p14:tracePt t="139125" x="2921000" y="2362200"/>
          <p14:tracePt t="139135" x="2927350" y="2362200"/>
          <p14:tracePt t="139143" x="2933700" y="2349500"/>
          <p14:tracePt t="139149" x="2959100" y="2343150"/>
          <p14:tracePt t="139165" x="2997200" y="2330450"/>
          <p14:tracePt t="139224" x="3016250" y="2330450"/>
          <p14:tracePt t="139232" x="3048000" y="2330450"/>
          <p14:tracePt t="139248" x="3086100" y="2330450"/>
          <p14:tracePt t="139265" x="3111500" y="2330450"/>
          <p14:tracePt t="139266" x="3162300" y="2343150"/>
          <p14:tracePt t="139283" x="3219450" y="2368550"/>
          <p14:tracePt t="139299" x="3276600" y="2400300"/>
          <p14:tracePt t="139316" x="3314700" y="2413000"/>
          <p14:tracePt t="139463" x="3321050" y="2419350"/>
          <p14:tracePt t="139472" x="3321050" y="2432050"/>
          <p14:tracePt t="139482" x="3321050" y="2451100"/>
          <p14:tracePt t="139483" x="3321050" y="2495550"/>
          <p14:tracePt t="139499" x="3321050" y="2565400"/>
          <p14:tracePt t="139516" x="3321050" y="2628900"/>
          <p14:tracePt t="139532" x="3321050" y="2698750"/>
          <p14:tracePt t="139549" x="3295650" y="2774950"/>
          <p14:tracePt t="139566" x="3276600" y="2838450"/>
          <p14:tracePt t="139582" x="3257550" y="2876550"/>
          <p14:tracePt t="139599" x="3251200" y="2889250"/>
          <p14:tracePt t="139616" x="3238500" y="2908300"/>
          <p14:tracePt t="139632" x="3219450" y="2921000"/>
          <p14:tracePt t="139649" x="3206750" y="2940050"/>
          <p14:tracePt t="139665" x="3194050" y="2952750"/>
          <p14:tracePt t="139683" x="3162300" y="2965450"/>
          <p14:tracePt t="139699" x="3143250" y="2978150"/>
          <p14:tracePt t="139716" x="3130550" y="2978150"/>
          <p14:tracePt t="139732" x="3124200" y="2984500"/>
          <p14:tracePt t="139749" x="3117850" y="2984500"/>
          <p14:tracePt t="139872" x="3117850" y="2965450"/>
          <p14:tracePt t="139879" x="3111500" y="2933700"/>
          <p14:tracePt t="139887" x="3105150" y="2901950"/>
          <p14:tracePt t="139899" x="3098800" y="2844800"/>
          <p14:tracePt t="139899" x="3092450" y="2743200"/>
          <p14:tracePt t="139916" x="3092450" y="2724150"/>
          <p14:tracePt t="139932" x="3105150" y="2686050"/>
          <p14:tracePt t="139949" x="3130550" y="2641600"/>
          <p14:tracePt t="139965" x="3168650" y="2597150"/>
          <p14:tracePt t="139982" x="3200400" y="2578100"/>
          <p14:tracePt t="139999" x="3270250" y="2559050"/>
          <p14:tracePt t="140016" x="3308350" y="2546350"/>
          <p14:tracePt t="140032" x="3359150" y="2546350"/>
          <p14:tracePt t="140049" x="3429000" y="2546350"/>
          <p14:tracePt t="140065" x="3492500" y="2546350"/>
          <p14:tracePt t="140083" x="3549650" y="2578100"/>
          <p14:tracePt t="140099" x="3556000" y="2578100"/>
          <p14:tracePt t="140116" x="3606800" y="2628900"/>
          <p14:tracePt t="140132" x="3663950" y="2711450"/>
          <p14:tracePt t="140149" x="3676650" y="2730500"/>
          <p14:tracePt t="140165" x="3714750" y="2825750"/>
          <p14:tracePt t="140183" x="3752850" y="2933700"/>
          <p14:tracePt t="140199" x="3759200" y="3067050"/>
          <p14:tracePt t="140216" x="3759200" y="3130550"/>
          <p14:tracePt t="140232" x="3733800" y="3162300"/>
          <p14:tracePt t="140248" x="3702050" y="3187700"/>
          <p14:tracePt t="140265" x="3644900" y="3213100"/>
          <p14:tracePt t="140283" x="3581400" y="3232150"/>
          <p14:tracePt t="140299" x="3492500" y="3238500"/>
          <p14:tracePt t="140316" x="3403600" y="3238500"/>
          <p14:tracePt t="140332" x="3314700" y="3238500"/>
          <p14:tracePt t="140349" x="3225800" y="3200400"/>
          <p14:tracePt t="140365" x="3162300" y="3168650"/>
          <p14:tracePt t="140382" x="3111500" y="3124200"/>
          <p14:tracePt t="140399" x="3035300" y="3048000"/>
          <p14:tracePt t="140416" x="2997200" y="2971800"/>
          <p14:tracePt t="140432" x="2965450" y="2844800"/>
          <p14:tracePt t="140449" x="2927350" y="2717800"/>
          <p14:tracePt t="140465" x="2927350" y="2711450"/>
          <p14:tracePt t="140482" x="2946400" y="2622550"/>
          <p14:tracePt t="140499" x="2990850" y="2540000"/>
          <p14:tracePt t="140516" x="3041650" y="2495550"/>
          <p14:tracePt t="140532" x="3073400" y="2470150"/>
          <p14:tracePt t="140549" x="3111500" y="2463800"/>
          <p14:tracePt t="140600" x="3130550" y="2470150"/>
          <p14:tracePt t="140608" x="3155950" y="2495550"/>
          <p14:tracePt t="140608" x="3206750" y="2527300"/>
          <p14:tracePt t="140616" x="3270250" y="2584450"/>
          <p14:tracePt t="140632" x="3282950" y="2603500"/>
          <p14:tracePt t="140649" x="3359150" y="2686050"/>
          <p14:tracePt t="140665" x="3409950" y="2787650"/>
          <p14:tracePt t="140682" x="3448050" y="2882900"/>
          <p14:tracePt t="140699" x="3448050" y="2933700"/>
          <p14:tracePt t="140716" x="3454400" y="2978150"/>
          <p14:tracePt t="140732" x="3454400" y="3016250"/>
          <p14:tracePt t="140749" x="3454400" y="3028950"/>
          <p14:tracePt t="140765" x="3448050" y="3048000"/>
          <p14:tracePt t="140782" x="3435350" y="3060700"/>
          <p14:tracePt t="140799" x="3403600" y="3092450"/>
          <p14:tracePt t="140816" x="3390900" y="3098800"/>
          <p14:tracePt t="140832" x="3371850" y="3105150"/>
          <p14:tracePt t="140849" x="3365500" y="3111500"/>
          <p14:tracePt t="140865" x="3359150" y="3111500"/>
          <p14:tracePt t="140882" x="3352800" y="3117850"/>
          <p14:tracePt t="141176" x="3390900" y="3136900"/>
          <p14:tracePt t="141184" x="3454400" y="3155950"/>
          <p14:tracePt t="141200" x="3733800" y="3238500"/>
          <p14:tracePt t="141201" x="3892550" y="3276600"/>
          <p14:tracePt t="141215" x="4095750" y="3327400"/>
          <p14:tracePt t="141233" x="4565650" y="3441700"/>
          <p14:tracePt t="141249" x="5124450" y="3587750"/>
          <p14:tracePt t="141265" x="5835650" y="3714750"/>
          <p14:tracePt t="141281" x="6540500" y="3816350"/>
          <p14:tracePt t="141298" x="6902450" y="3835400"/>
          <p14:tracePt t="141315" x="7270750" y="3835400"/>
          <p14:tracePt t="141333" x="7550150" y="3835400"/>
          <p14:tracePt t="141349" x="7658100" y="3822700"/>
          <p14:tracePt t="141366" x="7696200" y="3803650"/>
          <p14:tracePt t="141382" x="7702550" y="3727450"/>
          <p14:tracePt t="141400" x="7702550" y="3714750"/>
          <p14:tracePt t="141416" x="7696200" y="3708400"/>
          <p14:tracePt t="141432" x="7632700" y="3644900"/>
          <p14:tracePt t="141449" x="7524750" y="3556000"/>
          <p14:tracePt t="141466" x="7378700" y="3441700"/>
          <p14:tracePt t="141482" x="7131050" y="3308350"/>
          <p14:tracePt t="141499" x="6864350" y="3181350"/>
          <p14:tracePt t="141515" x="6597650" y="3060700"/>
          <p14:tracePt t="141532" x="6330950" y="2984500"/>
          <p14:tracePt t="141549" x="6134100" y="2959100"/>
          <p14:tracePt t="141566" x="5956300" y="2933700"/>
          <p14:tracePt t="141582" x="5746750" y="2933700"/>
          <p14:tracePt t="141600" x="5619750" y="2933700"/>
          <p14:tracePt t="141616" x="5473700" y="2971800"/>
          <p14:tracePt t="141633" x="5340350" y="3009900"/>
          <p14:tracePt t="141649" x="5200650" y="3060700"/>
          <p14:tracePt t="141666" x="5086350" y="3117850"/>
          <p14:tracePt t="141682" x="5029200" y="3155950"/>
          <p14:tracePt t="141699" x="4991100" y="3213100"/>
          <p14:tracePt t="141716" x="4978400" y="3276600"/>
          <p14:tracePt t="141733" x="4978400" y="3333750"/>
          <p14:tracePt t="141749" x="5022850" y="3416300"/>
          <p14:tracePt t="141766" x="5105400" y="3505200"/>
          <p14:tracePt t="141782" x="5276850" y="3613150"/>
          <p14:tracePt t="141782" x="5378450" y="3663950"/>
          <p14:tracePt t="141800" x="5753100" y="3790950"/>
          <p14:tracePt t="141816" x="6229350" y="3917950"/>
          <p14:tracePt t="141832" x="6775450" y="4000500"/>
          <p14:tracePt t="141849" x="7321550" y="4064000"/>
          <p14:tracePt t="141866" x="7715250" y="4070350"/>
          <p14:tracePt t="141882" x="7899400" y="4019550"/>
          <p14:tracePt t="141898" x="8007350" y="3949700"/>
          <p14:tracePt t="141915" x="8051800" y="3879850"/>
          <p14:tracePt t="141932" x="8077200" y="3765550"/>
          <p14:tracePt t="141948" x="8077200" y="3670300"/>
          <p14:tracePt t="141966" x="8077200" y="3600450"/>
          <p14:tracePt t="141982" x="8032750" y="3549650"/>
          <p14:tracePt t="142000" x="7950200" y="3479800"/>
          <p14:tracePt t="142016" x="7880350" y="3435350"/>
          <p14:tracePt t="142032" x="7696200" y="3359150"/>
          <p14:tracePt t="142049" x="7410450" y="3263900"/>
          <p14:tracePt t="142065" x="7073900" y="3175000"/>
          <p14:tracePt t="142082" x="6769100" y="3117850"/>
          <p14:tracePt t="142099" x="6508750" y="3067050"/>
          <p14:tracePt t="142115" x="6273800" y="3067050"/>
          <p14:tracePt t="142133" x="6096000" y="3086100"/>
          <p14:tracePt t="142149" x="6045200" y="3092450"/>
          <p14:tracePt t="142166" x="5835650" y="3194050"/>
          <p14:tracePt t="142182" x="5715000" y="3263900"/>
          <p14:tracePt t="142182" x="5645150" y="3308350"/>
          <p14:tracePt t="142199" x="5537200" y="3371850"/>
          <p14:tracePt t="142255" x="5537200" y="3390900"/>
          <p14:tracePt t="142263" x="5537200" y="3409950"/>
          <p14:tracePt t="142271" x="5537200" y="3429000"/>
          <p14:tracePt t="142279" x="5537200" y="3448050"/>
          <p14:tracePt t="142285" x="5549900" y="3473450"/>
          <p14:tracePt t="142299" x="5575300" y="3498850"/>
          <p14:tracePt t="142315" x="5626100" y="3524250"/>
          <p14:tracePt t="142332" x="5727700" y="3568700"/>
          <p14:tracePt t="142349" x="5886450" y="3594100"/>
          <p14:tracePt t="142365" x="6235700" y="3657600"/>
          <p14:tracePt t="142382" x="6534150" y="3683000"/>
          <p14:tracePt t="142400" x="6838950" y="3670300"/>
          <p14:tracePt t="142416" x="7105650" y="3600450"/>
          <p14:tracePt t="142432" x="7245350" y="3524250"/>
          <p14:tracePt t="142449" x="7315200" y="3467100"/>
          <p14:tracePt t="142465" x="7334250" y="3429000"/>
          <p14:tracePt t="142482" x="7340600" y="3390900"/>
          <p14:tracePt t="142499" x="7340600" y="3359150"/>
          <p14:tracePt t="142515" x="7327900" y="3340100"/>
          <p14:tracePt t="142533" x="7302500" y="3314700"/>
          <p14:tracePt t="142549" x="7277100" y="3302000"/>
          <p14:tracePt t="142565" x="7226300" y="3282950"/>
          <p14:tracePt t="142582" x="7150100" y="3257550"/>
          <p14:tracePt t="142599" x="7023100" y="3238500"/>
          <p14:tracePt t="142616" x="6915150" y="3219450"/>
          <p14:tracePt t="142632" x="6845300" y="3213100"/>
          <p14:tracePt t="142649" x="6813550" y="3213100"/>
          <p14:tracePt t="142665" x="6750050" y="3213100"/>
          <p14:tracePt t="142682" x="6731000" y="3213100"/>
          <p14:tracePt t="142699" x="6686550" y="3213100"/>
          <p14:tracePt t="142717" x="6610350" y="3225800"/>
          <p14:tracePt t="142732" x="6559550" y="3232150"/>
          <p14:tracePt t="142749" x="6508750" y="3238500"/>
          <p14:tracePt t="142765" x="6502400" y="3238500"/>
          <p14:tracePt t="142782" x="6489700" y="3238500"/>
          <p14:tracePt t="142800" x="6483350" y="3238500"/>
          <p14:tracePt t="142872" x="6477000" y="3244850"/>
          <p14:tracePt t="142887" x="6477000" y="3251200"/>
          <p14:tracePt t="142895" x="6470650" y="3251200"/>
          <p14:tracePt t="142903" x="6426200" y="3251200"/>
          <p14:tracePt t="142915" x="6324600" y="3251200"/>
          <p14:tracePt t="142932" x="6267450" y="3251200"/>
          <p14:tracePt t="142949" x="6115050" y="3232150"/>
          <p14:tracePt t="142966" x="5880100" y="3225800"/>
          <p14:tracePt t="142982" x="5676900" y="3225800"/>
          <p14:tracePt t="142999" x="5499100" y="3251200"/>
          <p14:tracePt t="143016" x="5441950" y="3282950"/>
          <p14:tracePt t="143032" x="5416550" y="3308350"/>
          <p14:tracePt t="143049" x="5416550" y="3321050"/>
          <p14:tracePt t="143065" x="5416550" y="3352800"/>
          <p14:tracePt t="143082" x="5467350" y="3403600"/>
          <p14:tracePt t="143099" x="5607050" y="3473450"/>
          <p14:tracePt t="143116" x="5924550" y="3530600"/>
          <p14:tracePt t="143132" x="6362700" y="3587750"/>
          <p14:tracePt t="143149" x="6515100" y="3606800"/>
          <p14:tracePt t="143165" x="6889750" y="3613150"/>
          <p14:tracePt t="143182" x="7099300" y="3606800"/>
          <p14:tracePt t="143199" x="7131050" y="3587750"/>
          <p14:tracePt t="143217" x="7143750" y="3568700"/>
          <p14:tracePt t="143232" x="7143750" y="3556000"/>
          <p14:tracePt t="143249" x="7143750" y="3543300"/>
          <p14:tracePt t="143265" x="7124700" y="3530600"/>
          <p14:tracePt t="143282" x="7035800" y="3511550"/>
          <p14:tracePt t="143298" x="7004050" y="3511550"/>
          <p14:tracePt t="143316" x="6997700" y="3511550"/>
          <p14:tracePt t="143331" x="6699250" y="3498850"/>
          <p14:tracePt t="143348" x="6413500" y="3492500"/>
          <p14:tracePt t="143364" x="6273800" y="3492500"/>
          <p14:tracePt t="143511" x="6286500" y="3492500"/>
          <p14:tracePt t="143519" x="6305550" y="3492500"/>
          <p14:tracePt t="143542" x="6311900" y="3492500"/>
          <p14:tracePt t="143551" x="6330950" y="3492500"/>
          <p14:tracePt t="143559" x="6369050" y="3492500"/>
          <p14:tracePt t="143567" x="6413500" y="3492500"/>
          <p14:tracePt t="143581" x="6432550" y="3492500"/>
          <p14:tracePt t="143598" x="6445250" y="3492500"/>
          <p14:tracePt t="143719" x="6445250" y="3486150"/>
          <p14:tracePt t="143743" x="6438900" y="3486150"/>
          <p14:tracePt t="143757" x="6432550" y="3486150"/>
          <p14:tracePt t="143775" x="6426200" y="3486150"/>
          <p14:tracePt t="143895" x="6419850" y="3486150"/>
          <p14:tracePt t="143919" x="6413500" y="3486150"/>
          <p14:tracePt t="143927" x="6407150" y="3479800"/>
          <p14:tracePt t="143943" x="6400800" y="3479800"/>
          <p14:tracePt t="143951" x="6394450" y="3479800"/>
          <p14:tracePt t="143983" x="6388100" y="3479800"/>
          <p14:tracePt t="148703" x="6388100" y="3473450"/>
          <p14:tracePt t="148712" x="6407150" y="3467100"/>
          <p14:tracePt t="148719" x="6419850" y="3467100"/>
          <p14:tracePt t="148839" x="6413500" y="3467100"/>
          <p14:tracePt t="148848" x="6407150" y="3467100"/>
          <p14:tracePt t="148852" x="6381750" y="3467100"/>
          <p14:tracePt t="148866" x="6362700" y="3479800"/>
          <p14:tracePt t="148883" x="6350000" y="3479800"/>
          <p14:tracePt t="148899" x="6343650" y="3479800"/>
          <p14:tracePt t="148915" x="6337300" y="3479800"/>
          <p14:tracePt t="148951" x="6330950" y="3486150"/>
          <p14:tracePt t="148991" x="6324600" y="3486150"/>
          <p14:tracePt t="148999" x="6318250" y="3486150"/>
          <p14:tracePt t="149015" x="6311900" y="3486150"/>
          <p14:tracePt t="149255" x="6305550" y="3486150"/>
          <p14:tracePt t="149295" x="6299200" y="3486150"/>
          <p14:tracePt t="149383" x="6299200" y="3492500"/>
          <p14:tracePt t="149391" x="6292850" y="3492500"/>
          <p14:tracePt t="149399" x="6286500" y="3492500"/>
          <p14:tracePt t="149407" x="6273800" y="3492500"/>
          <p14:tracePt t="149415" x="6248400" y="3492500"/>
          <p14:tracePt t="149432" x="6216650" y="3492500"/>
          <p14:tracePt t="149449" x="6191250" y="3492500"/>
          <p14:tracePt t="149465" x="6159500" y="3492500"/>
          <p14:tracePt t="149482" x="6134100" y="3492500"/>
          <p14:tracePt t="149498" x="6108700" y="3492500"/>
          <p14:tracePt t="149515" x="6089650" y="3492500"/>
          <p14:tracePt t="149532" x="6070600" y="3492500"/>
          <p14:tracePt t="149548" x="6051550" y="3492500"/>
          <p14:tracePt t="149565" x="6045200" y="3486150"/>
          <p14:tracePt t="149582" x="6032500" y="3486150"/>
          <p14:tracePt t="149598" x="6026150" y="3486150"/>
          <p14:tracePt t="149616" x="6019800" y="3486150"/>
          <p14:tracePt t="149983" x="6013450" y="3479800"/>
          <p14:tracePt t="149992" x="6013450" y="3467100"/>
          <p14:tracePt t="149999" x="6013450" y="3429000"/>
          <p14:tracePt t="150015" x="6013450" y="3397250"/>
          <p14:tracePt t="150016" x="6007100" y="3270250"/>
          <p14:tracePt t="150032" x="5981700" y="3105150"/>
          <p14:tracePt t="150049" x="5981700" y="3073400"/>
          <p14:tracePt t="150065" x="5969000" y="2997200"/>
          <p14:tracePt t="150082" x="5937250" y="2895600"/>
          <p14:tracePt t="150098" x="5911850" y="2813050"/>
          <p14:tracePt t="150115" x="5892800" y="2762250"/>
          <p14:tracePt t="150132" x="5854700" y="2692400"/>
          <p14:tracePt t="150148" x="5810250" y="2641600"/>
          <p14:tracePt t="150165" x="5765800" y="2597150"/>
          <p14:tracePt t="150182" x="5721350" y="2552700"/>
          <p14:tracePt t="150198" x="5651500" y="2520950"/>
          <p14:tracePt t="150215" x="5607050" y="2501900"/>
          <p14:tracePt t="150232" x="5581650" y="2495550"/>
          <p14:tracePt t="150319" x="5556250" y="2476500"/>
          <p14:tracePt t="150327" x="5530850" y="2451100"/>
          <p14:tracePt t="150335" x="5499100" y="2425700"/>
          <p14:tracePt t="150341" x="5467350" y="2400300"/>
          <p14:tracePt t="150348" x="5429250" y="2374900"/>
          <p14:tracePt t="150365" x="5403850" y="2355850"/>
          <p14:tracePt t="150382" x="5372100" y="2336800"/>
          <p14:tracePt t="150398" x="5353050" y="2330450"/>
          <p14:tracePt t="150416" x="5340350" y="2330450"/>
          <p14:tracePt t="150432" x="5334000" y="2324100"/>
          <p14:tracePt t="150448" x="5321300" y="2324100"/>
          <p14:tracePt t="150465" x="5308600" y="2324100"/>
          <p14:tracePt t="150482" x="5289550" y="2324100"/>
          <p14:tracePt t="150519" x="5283200" y="2324100"/>
          <p14:tracePt t="150527" x="5264150" y="2317750"/>
          <p14:tracePt t="150534" x="5219700" y="2305050"/>
          <p14:tracePt t="150548" x="5187950" y="2298700"/>
          <p14:tracePt t="150823" x="5194300" y="2286000"/>
          <p14:tracePt t="150832" x="5207000" y="2273300"/>
          <p14:tracePt t="150833" x="5219700" y="2260600"/>
          <p14:tracePt t="150903" x="5232400" y="2247900"/>
          <p14:tracePt t="150911" x="5245100" y="2241550"/>
          <p14:tracePt t="150919" x="5276850" y="2222500"/>
          <p14:tracePt t="150932" x="5302250" y="2209800"/>
          <p14:tracePt t="150948" x="5334000" y="2197100"/>
          <p14:tracePt t="151023" x="5340350" y="2190750"/>
          <p14:tracePt t="151030" x="5346700" y="2190750"/>
          <p14:tracePt t="151031" x="5359400" y="2184400"/>
          <p14:tracePt t="151049" x="5365750" y="2178050"/>
          <p14:tracePt t="151087" x="5372100" y="2178050"/>
          <p14:tracePt t="151103" x="5384800" y="2178050"/>
          <p14:tracePt t="151115" x="5391150" y="2171700"/>
          <p14:tracePt t="151119" x="5429250" y="2159000"/>
          <p14:tracePt t="151132" x="5467350" y="2139950"/>
          <p14:tracePt t="151148" x="5505450" y="2120900"/>
          <p14:tracePt t="151199" x="5518150" y="2114550"/>
          <p14:tracePt t="151199" x="5537200" y="2108200"/>
          <p14:tracePt t="151215" x="5543550" y="2108200"/>
          <p14:tracePt t="151232" x="5549900" y="2101850"/>
          <p14:tracePt t="151639" x="5594350" y="2120900"/>
          <p14:tracePt t="151647" x="5613400" y="2133600"/>
          <p14:tracePt t="151663" x="5613400" y="2139950"/>
          <p14:tracePt t="151671" x="5676900" y="2159000"/>
          <p14:tracePt t="151679" x="5746750" y="2197100"/>
          <p14:tracePt t="151687" x="5822950" y="2216150"/>
          <p14:tracePt t="151759" x="5835650" y="2216150"/>
          <p14:tracePt t="151767" x="5842000" y="2216150"/>
          <p14:tracePt t="151775" x="5848350" y="2216150"/>
          <p14:tracePt t="151783" x="5854700" y="2209800"/>
          <p14:tracePt t="151807" x="5867400" y="2209800"/>
          <p14:tracePt t="151823" x="5873750" y="2209800"/>
          <p14:tracePt t="151823" x="5873750" y="2203450"/>
          <p14:tracePt t="151832" x="5886450" y="2203450"/>
          <p14:tracePt t="151848" x="5892800" y="2190750"/>
          <p14:tracePt t="151865" x="5899150" y="2184400"/>
          <p14:tracePt t="151881" x="5911850" y="2184400"/>
          <p14:tracePt t="151898" x="5918200" y="2178050"/>
          <p14:tracePt t="151915" x="5930900" y="2178050"/>
          <p14:tracePt t="151932" x="5943600" y="2165350"/>
          <p14:tracePt t="151948" x="5962650" y="2165350"/>
          <p14:tracePt t="151965" x="5994400" y="2152650"/>
          <p14:tracePt t="151981" x="6019800" y="2146300"/>
          <p14:tracePt t="151981" x="6038850" y="2146300"/>
          <p14:tracePt t="151999" x="6070600" y="2146300"/>
          <p14:tracePt t="152015" x="6121400" y="2146300"/>
          <p14:tracePt t="152032" x="6146800" y="2139950"/>
          <p14:tracePt t="152048" x="6172200" y="2127250"/>
          <p14:tracePt t="152065" x="6216650" y="2095500"/>
          <p14:tracePt t="152082" x="6324600" y="2076450"/>
          <p14:tracePt t="152098" x="6705600" y="2032000"/>
          <p14:tracePt t="152115" x="7061200" y="2032000"/>
          <p14:tracePt t="152132" x="7131050" y="2032000"/>
          <p14:tracePt t="152148" x="7200900" y="2025650"/>
          <p14:tracePt t="152165" x="7226300" y="2012950"/>
          <p14:tracePt t="152311" x="7213600" y="2012950"/>
          <p14:tracePt t="152324" x="7200900" y="2012950"/>
          <p14:tracePt t="152324" x="7188200" y="2012950"/>
          <p14:tracePt t="152332" x="7143750" y="2012950"/>
          <p14:tracePt t="152348" x="7092950" y="2012950"/>
          <p14:tracePt t="152366" x="7061200" y="2012950"/>
          <p14:tracePt t="152381" x="6940550" y="2012950"/>
          <p14:tracePt t="152398" x="6756400" y="2012950"/>
          <p14:tracePt t="152416" x="6680200" y="2038350"/>
          <p14:tracePt t="152432" x="6610350" y="2051050"/>
          <p14:tracePt t="152449" x="6540500" y="2076450"/>
          <p14:tracePt t="152465" x="6496050" y="2089150"/>
          <p14:tracePt t="152482" x="6483350" y="2095500"/>
          <p14:tracePt t="152599" x="6496050" y="2095500"/>
          <p14:tracePt t="152607" x="6502400" y="2095500"/>
          <p14:tracePt t="152613" x="6527800" y="2076450"/>
          <p14:tracePt t="152631" x="6546850" y="2044700"/>
          <p14:tracePt t="152632" x="6591300" y="1962150"/>
          <p14:tracePt t="152649" x="6610350" y="1892300"/>
          <p14:tracePt t="152665" x="6623050" y="1847850"/>
          <p14:tracePt t="152682" x="6635750" y="1809750"/>
          <p14:tracePt t="152815" x="6648450" y="1809750"/>
          <p14:tracePt t="152815" x="6673850" y="1816100"/>
          <p14:tracePt t="152832" x="6692900" y="1828800"/>
          <p14:tracePt t="152832" x="6762750" y="1860550"/>
          <p14:tracePt t="152848" x="6826250" y="1917700"/>
          <p14:tracePt t="152865" x="6896100" y="1974850"/>
          <p14:tracePt t="152882" x="6953250" y="2038350"/>
          <p14:tracePt t="152898" x="7010400" y="2089150"/>
          <p14:tracePt t="152915" x="7054850" y="2133600"/>
          <p14:tracePt t="152931" x="7105650" y="2165350"/>
          <p14:tracePt t="152948" x="7162800" y="2197100"/>
          <p14:tracePt t="152965" x="7181850" y="2209800"/>
          <p14:tracePt t="153015" x="7194550" y="2209800"/>
          <p14:tracePt t="153023" x="7213600" y="2216150"/>
          <p14:tracePt t="153031" x="7232650" y="2216150"/>
          <p14:tracePt t="153041" x="7245350" y="2216150"/>
          <p14:tracePt t="153048" x="7251700" y="2222500"/>
          <p14:tracePt t="153065" x="7258050" y="2222500"/>
          <p14:tracePt t="153081" x="7264400" y="2222500"/>
          <p14:tracePt t="153135" x="7270750" y="2222500"/>
          <p14:tracePt t="153151" x="7277100" y="2222500"/>
          <p14:tracePt t="153159" x="7283450" y="2222500"/>
          <p14:tracePt t="153167" x="7296150" y="2222500"/>
          <p14:tracePt t="153167" x="7308850" y="2216150"/>
          <p14:tracePt t="153181" x="7346950" y="2184400"/>
          <p14:tracePt t="153198" x="7372350" y="2165350"/>
          <p14:tracePt t="153215" x="7423150" y="2108200"/>
          <p14:tracePt t="153232" x="7448550" y="2082800"/>
          <p14:tracePt t="153248" x="7493000" y="2025650"/>
          <p14:tracePt t="153265" x="7518400" y="2000250"/>
          <p14:tracePt t="153282" x="7543800" y="1981200"/>
          <p14:tracePt t="153298" x="7556500" y="1968500"/>
          <p14:tracePt t="153315" x="7569200" y="1949450"/>
          <p14:tracePt t="153331" x="7569200" y="1943100"/>
          <p14:tracePt t="153348" x="7581900" y="1930400"/>
          <p14:tracePt t="153366" x="7588250" y="1924050"/>
          <p14:tracePt t="153503" x="7600950" y="1930400"/>
          <p14:tracePt t="153510" x="7632700" y="1955800"/>
          <p14:tracePt t="153519" x="7664450" y="1987550"/>
          <p14:tracePt t="153526" x="7708900" y="2019300"/>
          <p14:tracePt t="153535" x="7829550" y="2095500"/>
          <p14:tracePt t="153548" x="7937500" y="2165350"/>
          <p14:tracePt t="153565" x="8058150" y="2235200"/>
          <p14:tracePt t="153582" x="8140700" y="2273300"/>
          <p14:tracePt t="153598" x="8280400" y="2311400"/>
          <p14:tracePt t="153615" x="8362950" y="2317750"/>
          <p14:tracePt t="153631" x="8426450" y="2330450"/>
          <p14:tracePt t="153648" x="8458200" y="2330450"/>
          <p14:tracePt t="153665" x="8477250" y="2330450"/>
          <p14:tracePt t="153682" x="8489950" y="2330450"/>
          <p14:tracePt t="154295" x="8477250" y="2330450"/>
          <p14:tracePt t="154303" x="8420100" y="2324100"/>
          <p14:tracePt t="154315" x="8350250" y="2317750"/>
          <p14:tracePt t="154319" x="8210550" y="2298700"/>
          <p14:tracePt t="154332" x="8102600" y="2273300"/>
          <p14:tracePt t="154349" x="8001000" y="2260600"/>
          <p14:tracePt t="154365" x="7931150" y="2254250"/>
          <p14:tracePt t="154383" x="7854950" y="2235200"/>
          <p14:tracePt t="154383" x="7823200" y="2228850"/>
          <p14:tracePt t="154399" x="7727950" y="2216150"/>
          <p14:tracePt t="154415" x="7651750" y="2203450"/>
          <p14:tracePt t="154432" x="7543800" y="2190750"/>
          <p14:tracePt t="154448" x="7480300" y="2190750"/>
          <p14:tracePt t="154465" x="7442200" y="2190750"/>
          <p14:tracePt t="154481" x="7372350" y="2190750"/>
          <p14:tracePt t="154498" x="7277100" y="2190750"/>
          <p14:tracePt t="154515" x="7175500" y="2190750"/>
          <p14:tracePt t="154532" x="7061200" y="2190750"/>
          <p14:tracePt t="154548" x="7016750" y="2190750"/>
          <p14:tracePt t="154565" x="6896100" y="2190750"/>
          <p14:tracePt t="154582" x="6623050" y="2190750"/>
          <p14:tracePt t="154599" x="6407150" y="2190750"/>
          <p14:tracePt t="154615" x="6350000" y="2190750"/>
          <p14:tracePt t="154632" x="6115050" y="2165350"/>
          <p14:tracePt t="154648" x="5943600" y="2139950"/>
          <p14:tracePt t="154665" x="5803900" y="2127250"/>
          <p14:tracePt t="154681" x="5670550" y="2120900"/>
          <p14:tracePt t="154698" x="5594350" y="2114550"/>
          <p14:tracePt t="154715" x="5524500" y="2114550"/>
          <p14:tracePt t="154732" x="5467350" y="2114550"/>
          <p14:tracePt t="154748" x="5403850" y="2114550"/>
          <p14:tracePt t="154765" x="5365750" y="2114550"/>
          <p14:tracePt t="154781" x="5321300" y="2114550"/>
          <p14:tracePt t="154799" x="5289550" y="2114550"/>
          <p14:tracePt t="154815" x="5251450" y="2120900"/>
          <p14:tracePt t="154832" x="5219700" y="2120900"/>
          <p14:tracePt t="154848" x="5181600" y="2127250"/>
          <p14:tracePt t="154865" x="5175250" y="2127250"/>
          <p14:tracePt t="154919" x="5168900" y="2127250"/>
          <p14:tracePt t="154926" x="5162550" y="2133600"/>
          <p14:tracePt t="154934" x="5156200" y="2133600"/>
          <p14:tracePt t="154943" x="5149850" y="2133600"/>
          <p14:tracePt t="154950" x="5137150" y="2133600"/>
          <p14:tracePt t="154965" x="5124450" y="2133600"/>
          <p14:tracePt t="154982" x="5111750" y="2133600"/>
          <p14:tracePt t="154999" x="5099050" y="2133600"/>
          <p14:tracePt t="155151" x="5105400" y="2133600"/>
          <p14:tracePt t="155159" x="5111750" y="2133600"/>
          <p14:tracePt t="155166" x="5118100" y="2133600"/>
          <p14:tracePt t="155167" x="5124450" y="2133600"/>
          <p14:tracePt t="155187" x="5130800" y="2133600"/>
          <p14:tracePt t="155198" x="5143500" y="2133600"/>
          <p14:tracePt t="155215" x="5149850" y="2133600"/>
          <p14:tracePt t="155232" x="5156200" y="2133600"/>
          <p14:tracePt t="155248" x="5162550" y="2133600"/>
          <p14:tracePt t="155265" x="5175250" y="2133600"/>
          <p14:tracePt t="155281" x="5181600" y="2133600"/>
          <p14:tracePt t="155358" x="5187950" y="2133600"/>
          <p14:tracePt t="155367" x="5194300" y="2127250"/>
          <p14:tracePt t="155374" x="5207000" y="2127250"/>
          <p14:tracePt t="155382" x="5232400" y="2127250"/>
          <p14:tracePt t="155382" x="5245100" y="2127250"/>
          <p14:tracePt t="155399" x="5270500" y="2127250"/>
          <p14:tracePt t="155415" x="5295900" y="2127250"/>
          <p14:tracePt t="155432" x="5314950" y="2127250"/>
          <p14:tracePt t="155448" x="5346700" y="2127250"/>
          <p14:tracePt t="155465" x="5365750" y="2127250"/>
          <p14:tracePt t="155481" x="5391150" y="2127250"/>
          <p14:tracePt t="155498" x="5403850" y="2127250"/>
          <p14:tracePt t="155515" x="5410200" y="2127250"/>
          <p14:tracePt t="155531" x="5429250" y="2127250"/>
          <p14:tracePt t="155548" x="5435600" y="2127250"/>
          <p14:tracePt t="155565" x="5454650" y="2127250"/>
          <p14:tracePt t="155581" x="5492750" y="2127250"/>
          <p14:tracePt t="155599" x="5499100" y="2127250"/>
          <p14:tracePt t="155670" x="5505450" y="2127250"/>
          <p14:tracePt t="155679" x="5530850" y="2127250"/>
          <p14:tracePt t="155682" x="5575300" y="2127250"/>
          <p14:tracePt t="155698" x="5638800" y="2127250"/>
          <p14:tracePt t="155715" x="5702300" y="2127250"/>
          <p14:tracePt t="155731" x="5753100" y="2127250"/>
          <p14:tracePt t="155749" x="5810250" y="2127250"/>
          <p14:tracePt t="155765" x="5822950" y="2127250"/>
          <p14:tracePt t="155831" x="5835650" y="2127250"/>
          <p14:tracePt t="155839" x="5861050" y="2127250"/>
          <p14:tracePt t="155847" x="5918200" y="2127250"/>
          <p14:tracePt t="155864" x="5937250" y="2127250"/>
          <p14:tracePt t="155865" x="5988050" y="2127250"/>
          <p14:tracePt t="155881" x="6038850" y="2127250"/>
          <p14:tracePt t="155898" x="6076950" y="2127250"/>
          <p14:tracePt t="155915" x="6127750" y="2127250"/>
          <p14:tracePt t="155931" x="6172200" y="2127250"/>
          <p14:tracePt t="155948" x="6210300" y="2127250"/>
          <p14:tracePt t="155965" x="6267450" y="2133600"/>
          <p14:tracePt t="155981" x="6330950" y="2133600"/>
          <p14:tracePt t="155998" x="6356350" y="2139950"/>
          <p14:tracePt t="156015" x="6388100" y="2139950"/>
          <p14:tracePt t="156031" x="6445250" y="2146300"/>
          <p14:tracePt t="156048" x="6515100" y="2146300"/>
          <p14:tracePt t="156065" x="6572250" y="2152650"/>
          <p14:tracePt t="156082" x="6629400" y="2159000"/>
          <p14:tracePt t="156098" x="6648450" y="2159000"/>
          <p14:tracePt t="156115" x="6686550" y="2159000"/>
          <p14:tracePt t="156131" x="6718300" y="2165350"/>
          <p14:tracePt t="156148" x="6750050" y="2171700"/>
          <p14:tracePt t="156165" x="6788150" y="2171700"/>
          <p14:tracePt t="156181" x="6838950" y="2171700"/>
          <p14:tracePt t="156198" x="6927850" y="2171700"/>
          <p14:tracePt t="156215" x="6946900" y="2171700"/>
          <p14:tracePt t="156231" x="6991350" y="2171700"/>
          <p14:tracePt t="156248" x="7054850" y="2178050"/>
          <p14:tracePt t="156264" x="7099300" y="2178050"/>
          <p14:tracePt t="156281" x="7150100" y="2178050"/>
          <p14:tracePt t="156298" x="7207250" y="2178050"/>
          <p14:tracePt t="156315" x="7258050" y="2178050"/>
          <p14:tracePt t="156331" x="7321550" y="2178050"/>
          <p14:tracePt t="156348" x="7385050" y="2178050"/>
          <p14:tracePt t="156365" x="7454900" y="2178050"/>
          <p14:tracePt t="156381" x="7524750" y="2178050"/>
          <p14:tracePt t="156381" x="7562850" y="2178050"/>
          <p14:tracePt t="156399" x="7645400" y="2178050"/>
          <p14:tracePt t="156415" x="7727950" y="2178050"/>
          <p14:tracePt t="156431" x="7816850" y="2178050"/>
          <p14:tracePt t="156448" x="7899400" y="2178050"/>
          <p14:tracePt t="156465" x="7981950" y="2178050"/>
          <p14:tracePt t="156481" x="8058150" y="2178050"/>
          <p14:tracePt t="156498" x="8153400" y="2178050"/>
          <p14:tracePt t="156515" x="8242300" y="2184400"/>
          <p14:tracePt t="156531" x="8324850" y="2184400"/>
          <p14:tracePt t="156548" x="8394700" y="2184400"/>
          <p14:tracePt t="156565" x="8432800" y="2184400"/>
          <p14:tracePt t="156582" x="8477250" y="2184400"/>
          <p14:tracePt t="156598" x="8521700" y="2190750"/>
          <p14:tracePt t="156615" x="8547100" y="2190750"/>
          <p14:tracePt t="156631" x="8559800" y="2190750"/>
          <p14:tracePt t="156648" x="8572500" y="2190750"/>
          <p14:tracePt t="156665" x="8578850" y="2190750"/>
          <p14:tracePt t="156848" x="8572500" y="2190750"/>
          <p14:tracePt t="156858" x="8553450" y="2197100"/>
          <p14:tracePt t="156863" x="8528050" y="2203450"/>
          <p14:tracePt t="156865" x="8445500" y="2222500"/>
          <p14:tracePt t="156882" x="8331200" y="2235200"/>
          <p14:tracePt t="156899" x="8216900" y="2241550"/>
          <p14:tracePt t="156916" x="8140700" y="2241550"/>
          <p14:tracePt t="156932" x="8058150" y="2241550"/>
          <p14:tracePt t="156949" x="7975600" y="2241550"/>
          <p14:tracePt t="156966" x="7886700" y="2241550"/>
          <p14:tracePt t="156983" x="7810500" y="2241550"/>
          <p14:tracePt t="157000" x="7715250" y="2241550"/>
          <p14:tracePt t="157016" x="7683500" y="2241550"/>
          <p14:tracePt t="157032" x="7645400" y="2241550"/>
          <p14:tracePt t="157049" x="7594600" y="2241550"/>
          <p14:tracePt t="157065" x="7537450" y="2241550"/>
          <p14:tracePt t="157082" x="7467600" y="2241550"/>
          <p14:tracePt t="157099" x="7397750" y="2247900"/>
          <p14:tracePt t="157116" x="7327900" y="2247900"/>
          <p14:tracePt t="157132" x="7258050" y="2254250"/>
          <p14:tracePt t="157149" x="7194550" y="2254250"/>
          <p14:tracePt t="157166" x="7131050" y="2254250"/>
          <p14:tracePt t="157182" x="7054850" y="2254250"/>
          <p14:tracePt t="157199" x="6946900" y="2254250"/>
          <p14:tracePt t="157216" x="6934200" y="2254250"/>
          <p14:tracePt t="157232" x="6870700" y="2254250"/>
          <p14:tracePt t="157249" x="6800850" y="2254250"/>
          <p14:tracePt t="157265" x="6724650" y="2254250"/>
          <p14:tracePt t="157282" x="6654800" y="2254250"/>
          <p14:tracePt t="157299" x="6572250" y="2254250"/>
          <p14:tracePt t="157316" x="6502400" y="2254250"/>
          <p14:tracePt t="157332" x="6432550" y="2254250"/>
          <p14:tracePt t="157349" x="6362700" y="2254250"/>
          <p14:tracePt t="157366" x="6324600" y="2254250"/>
          <p14:tracePt t="157399" x="6311900" y="2254250"/>
          <p14:tracePt t="157400" x="6261100" y="2247900"/>
          <p14:tracePt t="157416" x="6184900" y="2241550"/>
          <p14:tracePt t="157433" x="6140450" y="2235200"/>
          <p14:tracePt t="157449" x="6096000" y="2222500"/>
          <p14:tracePt t="157466" x="6032500" y="2222500"/>
          <p14:tracePt t="157482" x="5962650" y="2222500"/>
          <p14:tracePt t="157499" x="5899150" y="2222500"/>
          <p14:tracePt t="157515" x="5835650" y="2222500"/>
          <p14:tracePt t="157532" x="5784850" y="2222500"/>
          <p14:tracePt t="157549" x="5746750" y="2222500"/>
          <p14:tracePt t="157566" x="5734050" y="2222500"/>
          <p14:tracePt t="157599" x="5727700" y="2222500"/>
          <p14:tracePt t="157600" x="5683250" y="2222500"/>
          <p14:tracePt t="157616" x="5664200" y="2222500"/>
          <p14:tracePt t="157633" x="5632450" y="2222500"/>
          <p14:tracePt t="157649" x="5600700" y="2222500"/>
          <p14:tracePt t="157666" x="5594350" y="2216150"/>
          <p14:tracePt t="157682" x="5543550" y="2216150"/>
          <p14:tracePt t="157699" x="5480050" y="2216150"/>
          <p14:tracePt t="157716" x="5416550" y="2216150"/>
          <p14:tracePt t="157732" x="5378450" y="2216150"/>
          <p14:tracePt t="157848" x="5372100" y="2216150"/>
          <p14:tracePt t="157894" x="5365750" y="2216150"/>
          <p14:tracePt t="157920" x="5359400" y="2216150"/>
          <p14:tracePt t="157935" x="5353050" y="2209800"/>
          <p14:tracePt t="157943" x="5346700" y="2209800"/>
          <p14:tracePt t="157959" x="5340350" y="2203450"/>
          <p14:tracePt t="157967" x="5327650" y="2197100"/>
          <p14:tracePt t="157968" x="5321300" y="2197100"/>
          <p14:tracePt t="157982" x="5308600" y="2190750"/>
          <p14:tracePt t="158000" x="5295900" y="2184400"/>
          <p14:tracePt t="158016" x="5283200" y="2184400"/>
          <p14:tracePt t="158033" x="5270500" y="2184400"/>
          <p14:tracePt t="158049" x="5245100" y="2178050"/>
          <p14:tracePt t="158066" x="5219700" y="2171700"/>
          <p14:tracePt t="158082" x="5194300" y="2171700"/>
          <p14:tracePt t="158099" x="5168900" y="2165350"/>
          <p14:tracePt t="158320" x="5175250" y="2165350"/>
          <p14:tracePt t="158327" x="5194300" y="2165350"/>
          <p14:tracePt t="158335" x="5207000" y="2159000"/>
          <p14:tracePt t="158344" x="5226050" y="2159000"/>
          <p14:tracePt t="158351" x="5283200" y="2152650"/>
          <p14:tracePt t="158366" x="5334000" y="2146300"/>
          <p14:tracePt t="158382" x="5429250" y="2139950"/>
          <p14:tracePt t="158400" x="5499100" y="2139950"/>
          <p14:tracePt t="158416" x="5600700" y="2139950"/>
          <p14:tracePt t="158433" x="5683250" y="2139950"/>
          <p14:tracePt t="158449" x="5778500" y="2139950"/>
          <p14:tracePt t="158466" x="5892800" y="2152650"/>
          <p14:tracePt t="158482" x="6019800" y="2171700"/>
          <p14:tracePt t="158499" x="6153150" y="2190750"/>
          <p14:tracePt t="158515" x="6254750" y="2190750"/>
          <p14:tracePt t="158532" x="6343650" y="2190750"/>
          <p14:tracePt t="158549" x="6350000" y="2190750"/>
          <p14:tracePt t="158566" x="6432550" y="2190750"/>
          <p14:tracePt t="158582" x="6673850" y="2190750"/>
          <p14:tracePt t="158600" x="6794500" y="2190750"/>
          <p14:tracePt t="158616" x="6934200" y="2190750"/>
          <p14:tracePt t="158632" x="7099300" y="2190750"/>
          <p14:tracePt t="158649" x="7219950" y="2190750"/>
          <p14:tracePt t="158665" x="7334250" y="2197100"/>
          <p14:tracePt t="158682" x="7448550" y="2203450"/>
          <p14:tracePt t="158699" x="7550150" y="2203450"/>
          <p14:tracePt t="158715" x="7639050" y="2203450"/>
          <p14:tracePt t="158732" x="7715250" y="2203450"/>
          <p14:tracePt t="158748" x="7772400" y="2203450"/>
          <p14:tracePt t="158765" x="7823200" y="2203450"/>
          <p14:tracePt t="158782" x="7861300" y="2203450"/>
          <p14:tracePt t="158782" x="7874000" y="2203450"/>
          <p14:tracePt t="158799" x="7886700" y="2203450"/>
          <p14:tracePt t="158816" x="7893050" y="2203450"/>
          <p14:tracePt t="159351" x="7886700" y="2203450"/>
          <p14:tracePt t="159360" x="7848600" y="2203450"/>
          <p14:tracePt t="159367" x="7785100" y="2203450"/>
          <p14:tracePt t="159375" x="7588250" y="2203450"/>
          <p14:tracePt t="159384" x="7480300" y="2203450"/>
          <p14:tracePt t="159399" x="7073900" y="2222500"/>
          <p14:tracePt t="159416" x="6616700" y="2279650"/>
          <p14:tracePt t="159432" x="6496050" y="2298700"/>
          <p14:tracePt t="159450" x="6140450" y="2393950"/>
          <p14:tracePt t="159465" x="5854700" y="2482850"/>
          <p14:tracePt t="159483" x="5670550" y="2533650"/>
          <p14:tracePt t="159499" x="5524500" y="2603500"/>
          <p14:tracePt t="159516" x="5346700" y="2679700"/>
          <p14:tracePt t="159532" x="5219700" y="2730500"/>
          <p14:tracePt t="159549" x="5105400" y="2787650"/>
          <p14:tracePt t="159583" x="5067300" y="2800350"/>
          <p14:tracePt t="159584" x="5016500" y="2813050"/>
          <p14:tracePt t="159599" x="4857750" y="2863850"/>
          <p14:tracePt t="159616" x="4851400" y="2870200"/>
          <p14:tracePt t="159632" x="4813300" y="2895600"/>
          <p14:tracePt t="159649" x="4743450" y="2940050"/>
          <p14:tracePt t="159687" x="4730750" y="2952750"/>
          <p14:tracePt t="159696" x="4679950" y="3003550"/>
          <p14:tracePt t="159703" x="4584700" y="3105150"/>
          <p14:tracePt t="159715" x="4470400" y="3232150"/>
          <p14:tracePt t="159732" x="4349750" y="3403600"/>
          <p14:tracePt t="159749" x="4349750" y="3409950"/>
          <p14:tracePt t="159765" x="4330700" y="3441700"/>
          <p14:tracePt t="159782" x="4279900" y="3575050"/>
          <p14:tracePt t="159798" x="4222750" y="3752850"/>
          <p14:tracePt t="159815" x="4203700" y="3829050"/>
          <p14:tracePt t="159832" x="4184650" y="3860800"/>
          <p14:tracePt t="159849" x="4184650" y="3873500"/>
          <p14:tracePt t="159865" x="4184650" y="3879850"/>
          <p14:tracePt t="160015" x="4165600" y="3886200"/>
          <p14:tracePt t="160023" x="4159250" y="3892550"/>
          <p14:tracePt t="160031" x="4127500" y="3911600"/>
          <p14:tracePt t="160041" x="4108450" y="3924300"/>
          <p14:tracePt t="160049" x="4070350" y="3949700"/>
          <p14:tracePt t="160065" x="4025900" y="3981450"/>
          <p14:tracePt t="160082" x="3981450" y="4025900"/>
          <p14:tracePt t="160099" x="3949700" y="4057650"/>
          <p14:tracePt t="160116" x="3924300" y="4102100"/>
          <p14:tracePt t="160132" x="3905250" y="4133850"/>
          <p14:tracePt t="160149" x="3886200" y="4165600"/>
          <p14:tracePt t="160165" x="3879850" y="4178300"/>
          <p14:tracePt t="160182" x="3873500" y="4184650"/>
          <p14:tracePt t="160199" x="3867150" y="4191000"/>
          <p14:tracePt t="160215" x="3860800" y="4197350"/>
          <p14:tracePt t="160232" x="3854450" y="4197350"/>
          <p14:tracePt t="160249" x="3848100" y="4203700"/>
          <p14:tracePt t="160265" x="3841750" y="4203700"/>
          <p14:tracePt t="160302" x="3835400" y="4203700"/>
          <p14:tracePt t="160319" x="3829050" y="4210050"/>
          <p14:tracePt t="160360" x="3822700" y="4210050"/>
          <p14:tracePt t="160367" x="3816350" y="4210050"/>
          <p14:tracePt t="160367" x="3810000" y="4210050"/>
          <p14:tracePt t="160383" x="3803650" y="4216400"/>
          <p14:tracePt t="160384" x="3790950" y="4216400"/>
          <p14:tracePt t="160398" x="3759200" y="4229100"/>
          <p14:tracePt t="160416" x="3740150" y="4229100"/>
          <p14:tracePt t="160896" x="3714750" y="4210050"/>
          <p14:tracePt t="160897" x="3676650" y="4165600"/>
          <p14:tracePt t="160916" x="3625850" y="4121150"/>
          <p14:tracePt t="160916" x="3517900" y="3994150"/>
          <p14:tracePt t="160934" x="3378200" y="3854450"/>
          <p14:tracePt t="160949" x="3225800" y="3721100"/>
          <p14:tracePt t="160965" x="3086100" y="3638550"/>
          <p14:tracePt t="160982" x="2857500" y="3505200"/>
          <p14:tracePt t="161000" x="2692400" y="3435350"/>
          <p14:tracePt t="161015" x="2565400" y="3390900"/>
          <p14:tracePt t="161032" x="2495550" y="3365500"/>
          <p14:tracePt t="161049" x="2368550" y="3308350"/>
          <p14:tracePt t="161066" x="2298700" y="3282950"/>
          <p14:tracePt t="161082" x="2171700" y="3238500"/>
          <p14:tracePt t="161099" x="2057400" y="3213100"/>
          <p14:tracePt t="161116" x="1974850" y="3187700"/>
          <p14:tracePt t="161132" x="1905000" y="3168650"/>
          <p14:tracePt t="161149" x="1854200" y="3149600"/>
          <p14:tracePt t="161166" x="1822450" y="3143250"/>
          <p14:tracePt t="161182" x="1809750" y="3136900"/>
          <p14:tracePt t="161247" x="1809750" y="3130550"/>
          <p14:tracePt t="161258" x="1809750" y="3124200"/>
          <p14:tracePt t="161271" x="1809750" y="3111500"/>
          <p14:tracePt t="161279" x="1816100" y="3098800"/>
          <p14:tracePt t="161287" x="1822450" y="3060700"/>
          <p14:tracePt t="161299" x="1828800" y="3003550"/>
          <p14:tracePt t="161315" x="1828800" y="2978150"/>
          <p14:tracePt t="161332" x="1828800" y="2933700"/>
          <p14:tracePt t="161349" x="1828800" y="2851150"/>
          <p14:tracePt t="161366" x="1822450" y="2774950"/>
          <p14:tracePt t="161382" x="1822450" y="2692400"/>
          <p14:tracePt t="161400" x="1822450" y="2679700"/>
          <p14:tracePt t="162575" x="1898650" y="2679700"/>
          <p14:tracePt t="162580" x="2235200" y="2736850"/>
          <p14:tracePt t="162599" x="2527300" y="2787650"/>
          <p14:tracePt t="162600" x="2870200" y="2825750"/>
          <p14:tracePt t="162617" x="2882900" y="2825750"/>
          <p14:tracePt t="162633" x="3098800" y="2851150"/>
          <p14:tracePt t="162650" x="3625850" y="2895600"/>
          <p14:tracePt t="162665" x="3937000" y="2901950"/>
          <p14:tracePt t="162683" x="4121150" y="2889250"/>
          <p14:tracePt t="162699" x="4318000" y="2889250"/>
          <p14:tracePt t="162715" x="4432300" y="2882900"/>
          <p14:tracePt t="162732" x="4438650" y="2882900"/>
          <p14:tracePt t="162975" x="4527550" y="2901950"/>
          <p14:tracePt t="162983" x="4743450" y="2959100"/>
          <p14:tracePt t="162991" x="4959350" y="3035300"/>
          <p14:tracePt t="162999" x="5149850" y="3092450"/>
          <p14:tracePt t="163007" x="5467350" y="3168650"/>
          <p14:tracePt t="163015" x="5657850" y="3219450"/>
          <p14:tracePt t="163032" x="5765800" y="3225800"/>
          <p14:tracePt t="163049" x="5784850" y="3225800"/>
          <p14:tracePt t="163065" x="5797550" y="3225800"/>
          <p14:tracePt t="163082" x="5797550" y="3219450"/>
          <p14:tracePt t="163099" x="5797550" y="3213100"/>
          <p14:tracePt t="163115" x="5797550" y="3200400"/>
          <p14:tracePt t="163132" x="5791200" y="3200400"/>
          <p14:tracePt t="163167" x="5784850" y="3194050"/>
          <p14:tracePt t="163168" x="5772150" y="3187700"/>
          <p14:tracePt t="163182" x="5746750" y="3181350"/>
          <p14:tracePt t="163199" x="5708650" y="3168650"/>
          <p14:tracePt t="163216" x="5664200" y="3168650"/>
          <p14:tracePt t="163232" x="5638800" y="3168650"/>
          <p14:tracePt t="163249" x="5600700" y="3162300"/>
          <p14:tracePt t="163266" x="5530850" y="3155950"/>
          <p14:tracePt t="163282" x="5461000" y="3149600"/>
          <p14:tracePt t="163298" x="5378450" y="3149600"/>
          <p14:tracePt t="163315" x="5321300" y="3149600"/>
          <p14:tracePt t="163332" x="5264150" y="3143250"/>
          <p14:tracePt t="163349" x="5232400" y="3136900"/>
          <p14:tracePt t="163365" x="5200650" y="3136900"/>
          <p14:tracePt t="163382" x="5175250" y="3136900"/>
          <p14:tracePt t="163399" x="5137150" y="3136900"/>
          <p14:tracePt t="163567" x="5143500" y="3130550"/>
          <p14:tracePt t="163575" x="5181600" y="3130550"/>
          <p14:tracePt t="163583" x="5226050" y="3124200"/>
          <p14:tracePt t="163584" x="5257800" y="3117850"/>
          <p14:tracePt t="163598" x="5384800" y="3105150"/>
          <p14:tracePt t="163615" x="5448300" y="3092450"/>
          <p14:tracePt t="163632" x="5486400" y="3092450"/>
          <p14:tracePt t="163649" x="5511800" y="3086100"/>
          <p14:tracePt t="163665" x="5518150" y="3086100"/>
          <p14:tracePt t="164071" x="5518150" y="3079750"/>
          <p14:tracePt t="164079" x="5524500" y="3079750"/>
          <p14:tracePt t="164087" x="5530850" y="3079750"/>
          <p14:tracePt t="164099" x="5537200" y="3079750"/>
          <p14:tracePt t="164116" x="5543550" y="3079750"/>
          <p14:tracePt t="164647" x="5549900" y="3079750"/>
          <p14:tracePt t="164671" x="5575300" y="3079750"/>
          <p14:tracePt t="164679" x="5626100" y="3092450"/>
          <p14:tracePt t="164687" x="5702300" y="3111500"/>
          <p14:tracePt t="164700" x="5727700" y="3124200"/>
          <p14:tracePt t="164716" x="5765800" y="3124200"/>
          <p14:tracePt t="164732" x="5778500" y="3130550"/>
          <p14:tracePt t="164749" x="5784850" y="3130550"/>
          <p14:tracePt t="164871" x="5784850" y="3136900"/>
          <p14:tracePt t="164879" x="5784850" y="3149600"/>
          <p14:tracePt t="164887" x="5765800" y="3168650"/>
          <p14:tracePt t="164899" x="5727700" y="3200400"/>
          <p14:tracePt t="164915" x="5683250" y="3244850"/>
          <p14:tracePt t="164931" x="5664200" y="3270250"/>
          <p14:tracePt t="164948" x="5657850" y="3295650"/>
          <p14:tracePt t="164965" x="5657850" y="3308350"/>
          <p14:tracePt t="164982" x="5657850" y="3321050"/>
          <p14:tracePt t="164982" x="5657850" y="3327400"/>
          <p14:tracePt t="164999" x="5689600" y="3340100"/>
          <p14:tracePt t="165015" x="5740400" y="3346450"/>
          <p14:tracePt t="165032" x="5816600" y="3346450"/>
          <p14:tracePt t="165049" x="5892800" y="3346450"/>
          <p14:tracePt t="165065" x="5969000" y="3346450"/>
          <p14:tracePt t="165082" x="6019800" y="3346450"/>
          <p14:tracePt t="165099" x="6057900" y="3346450"/>
          <p14:tracePt t="165115" x="6076950" y="3346450"/>
          <p14:tracePt t="165132" x="6089650" y="3340100"/>
          <p14:tracePt t="165148" x="6096000" y="3340100"/>
          <p14:tracePt t="165165" x="6108700" y="3340100"/>
          <p14:tracePt t="165887" x="6108700" y="3333750"/>
          <p14:tracePt t="165895" x="6108700" y="3302000"/>
          <p14:tracePt t="165903" x="6102350" y="3149600"/>
          <p14:tracePt t="165916" x="6019800" y="2743200"/>
          <p14:tracePt t="165933" x="5981700" y="2463800"/>
          <p14:tracePt t="165950" x="5937250" y="2222500"/>
          <p14:tracePt t="165964" x="5924550" y="2171700"/>
          <p14:tracePt t="165982" x="5911850" y="2120900"/>
          <p14:tracePt t="165998" x="5886450" y="2063750"/>
          <p14:tracePt t="166015" x="5861050" y="2032000"/>
          <p14:tracePt t="166032" x="5854700" y="2025650"/>
          <p14:tracePt t="166049" x="5842000" y="2019300"/>
          <p14:tracePt t="166065" x="5816600" y="2012950"/>
          <p14:tracePt t="166082" x="5784850" y="2012950"/>
          <p14:tracePt t="166098" x="5746750" y="2012950"/>
          <p14:tracePt t="166116" x="5727700" y="2012950"/>
          <p14:tracePt t="166132" x="5708650" y="2012950"/>
          <p14:tracePt t="166149" x="5683250" y="2012950"/>
          <p14:tracePt t="166165" x="5657850" y="2012950"/>
          <p14:tracePt t="166182" x="5619750" y="2012950"/>
          <p14:tracePt t="166223" x="5613400" y="2012950"/>
          <p14:tracePt t="166231" x="5568950" y="2032000"/>
          <p14:tracePt t="166241" x="5543550" y="2044700"/>
          <p14:tracePt t="166249" x="5492750" y="2063750"/>
          <p14:tracePt t="166265" x="5435600" y="2095500"/>
          <p14:tracePt t="166282" x="5429250" y="2114550"/>
          <p14:tracePt t="166298" x="5391150" y="2146300"/>
          <p14:tracePt t="166315" x="5365750" y="2171700"/>
          <p14:tracePt t="166332" x="5346700" y="2203450"/>
          <p14:tracePt t="166349" x="5340350" y="2222500"/>
          <p14:tracePt t="166365" x="5327650" y="2228850"/>
          <p14:tracePt t="166399" x="5327650" y="2235200"/>
          <p14:tracePt t="166431" x="5327650" y="2241550"/>
          <p14:tracePt t="166439" x="5334000" y="2241550"/>
          <p14:tracePt t="166455" x="5340350" y="2241550"/>
          <p14:tracePt t="166471" x="5346700" y="2241550"/>
          <p14:tracePt t="166473" x="5359400" y="2235200"/>
          <p14:tracePt t="166482" x="5359400" y="2197100"/>
          <p14:tracePt t="166498" x="5359400" y="2146300"/>
          <p14:tracePt t="166516" x="5359400" y="2108200"/>
          <p14:tracePt t="166532" x="5359400" y="2076450"/>
          <p14:tracePt t="166549" x="5359400" y="2051050"/>
          <p14:tracePt t="166566" x="5353050" y="2038350"/>
          <p14:tracePt t="166582" x="5353050" y="2032000"/>
          <p14:tracePt t="166647" x="5346700" y="2025650"/>
          <p14:tracePt t="166674" x="5340350" y="2025650"/>
          <p14:tracePt t="166675" x="5340350" y="2044700"/>
          <p14:tracePt t="166682" x="5327650" y="2076450"/>
          <p14:tracePt t="166698" x="5308600" y="2120900"/>
          <p14:tracePt t="166715" x="5308600" y="2146300"/>
          <p14:tracePt t="166732" x="5302250" y="2178050"/>
          <p14:tracePt t="166749" x="5302250" y="2184400"/>
          <p14:tracePt t="166919" x="5302250" y="2171700"/>
          <p14:tracePt t="166927" x="5308600" y="2133600"/>
          <p14:tracePt t="166935" x="5321300" y="2057400"/>
          <p14:tracePt t="166949" x="5321300" y="2000250"/>
          <p14:tracePt t="166965" x="5327650" y="1917700"/>
          <p14:tracePt t="166982" x="5340350" y="1803400"/>
          <p14:tracePt t="166999" x="5353050" y="1714500"/>
          <p14:tracePt t="167015" x="5359400" y="1657350"/>
          <p14:tracePt t="167032" x="5359400" y="1625600"/>
          <p14:tracePt t="167048" x="5359400" y="1612900"/>
          <p14:tracePt t="167065" x="5359400" y="1606550"/>
          <p14:tracePt t="167391" x="5359400" y="1612900"/>
          <p14:tracePt t="167408" x="5359400" y="1619250"/>
          <p14:tracePt t="167408" x="5359400" y="1625600"/>
          <p14:tracePt t="167416" x="5359400" y="1651000"/>
          <p14:tracePt t="167432" x="5359400" y="1670050"/>
          <p14:tracePt t="167448" x="5353050" y="1708150"/>
          <p14:tracePt t="167465" x="5346700" y="1758950"/>
          <p14:tracePt t="167482" x="5340350" y="1828800"/>
          <p14:tracePt t="167499" x="5340350" y="1866900"/>
          <p14:tracePt t="167515" x="5340350" y="1911350"/>
          <p14:tracePt t="167532" x="5340350" y="1930400"/>
          <p14:tracePt t="167548" x="5340350" y="1974850"/>
          <p14:tracePt t="167565" x="5340350" y="2025650"/>
          <p14:tracePt t="167583" x="5340350" y="2139950"/>
          <p14:tracePt t="167600" x="5340350" y="2197100"/>
          <p14:tracePt t="167615" x="5340350" y="2254250"/>
          <p14:tracePt t="167632" x="5340350" y="2305050"/>
          <p14:tracePt t="167648" x="5340350" y="2336800"/>
          <p14:tracePt t="167665" x="5340350" y="2368550"/>
          <p14:tracePt t="167681" x="5340350" y="2400300"/>
          <p14:tracePt t="167698" x="5340350" y="2413000"/>
          <p14:tracePt t="167715" x="5340350" y="2444750"/>
          <p14:tracePt t="167732" x="5340350" y="2457450"/>
          <p14:tracePt t="167748" x="5340350" y="2489200"/>
          <p14:tracePt t="167766" x="5340350" y="2508250"/>
          <p14:tracePt t="167782" x="5340350" y="2527300"/>
          <p14:tracePt t="167831" x="5340350" y="2533650"/>
          <p14:tracePt t="167840" x="5340350" y="2540000"/>
          <p14:tracePt t="167847" x="5346700" y="2552700"/>
          <p14:tracePt t="167858" x="5346700" y="2565400"/>
          <p14:tracePt t="167865" x="5346700" y="2571750"/>
          <p14:tracePt t="167882" x="5346700" y="2584450"/>
          <p14:tracePt t="168255" x="5346700" y="2597150"/>
          <p14:tracePt t="168263" x="5346700" y="2609850"/>
          <p14:tracePt t="168264" x="5340350" y="2616200"/>
          <p14:tracePt t="168279" x="5327650" y="2622550"/>
          <p14:tracePt t="168298" x="5314950" y="2641600"/>
          <p14:tracePt t="168299" x="5289550" y="2667000"/>
          <p14:tracePt t="168315" x="5264150" y="2692400"/>
          <p14:tracePt t="168332" x="5238750" y="2717800"/>
          <p14:tracePt t="168348" x="5219700" y="2730500"/>
          <p14:tracePt t="168365" x="5213350" y="2743200"/>
          <p14:tracePt t="168382" x="5207000" y="2749550"/>
          <p14:tracePt t="168399" x="5200650" y="2755900"/>
          <p14:tracePt t="168495" x="5200650" y="2762250"/>
          <p14:tracePt t="169079" x="5194300" y="2762250"/>
          <p14:tracePt t="169091" x="5187950" y="2774950"/>
          <p14:tracePt t="169127" x="5175250" y="2794000"/>
          <p14:tracePt t="169135" x="5156200" y="2863850"/>
          <p14:tracePt t="169142" x="5137150" y="2927350"/>
          <p14:tracePt t="169150" x="5118100" y="3041650"/>
          <p14:tracePt t="169165" x="5099050" y="3168650"/>
          <p14:tracePt t="169182" x="5099050" y="3206750"/>
          <p14:tracePt t="169198" x="5099050" y="3270250"/>
          <p14:tracePt t="169215" x="5099050" y="3365500"/>
          <p14:tracePt t="169255" x="5099050" y="3403600"/>
          <p14:tracePt t="169263" x="5092700" y="3448050"/>
          <p14:tracePt t="169271" x="5086350" y="3543300"/>
          <p14:tracePt t="169282" x="5086350" y="3632200"/>
          <p14:tracePt t="169298" x="5086350" y="3708400"/>
          <p14:tracePt t="169315" x="5086350" y="3765550"/>
          <p14:tracePt t="169332" x="5086350" y="3816350"/>
          <p14:tracePt t="169349" x="5086350" y="3867150"/>
          <p14:tracePt t="169365" x="5086350" y="3930650"/>
          <p14:tracePt t="169382" x="5067300" y="4013200"/>
          <p14:tracePt t="169399" x="5060950" y="4064000"/>
          <p14:tracePt t="169415" x="5035550" y="4121150"/>
          <p14:tracePt t="169432" x="5022850" y="4159250"/>
          <p14:tracePt t="169448" x="5016500" y="4165600"/>
          <p14:tracePt t="169487" x="5016500" y="4178300"/>
          <p14:tracePt t="169495" x="5003800" y="4191000"/>
          <p14:tracePt t="169503" x="5003800" y="4203700"/>
          <p14:tracePt t="169515" x="4997450" y="4235450"/>
          <p14:tracePt t="169531" x="4984750" y="4267200"/>
          <p14:tracePt t="169549" x="4965700" y="4311650"/>
          <p14:tracePt t="169565" x="4946650" y="4356100"/>
          <p14:tracePt t="169582" x="4889500" y="4419600"/>
          <p14:tracePt t="169599" x="4857750" y="4451350"/>
          <p14:tracePt t="169616" x="4819650" y="4489450"/>
          <p14:tracePt t="169632" x="4794250" y="4508500"/>
          <p14:tracePt t="169649" x="4756150" y="4540250"/>
          <p14:tracePt t="169665" x="4730750" y="4559300"/>
          <p14:tracePt t="169682" x="4705350" y="4584700"/>
          <p14:tracePt t="169698" x="4699000" y="4584700"/>
          <p14:tracePt t="169715" x="4673600" y="4597400"/>
          <p14:tracePt t="169731" x="4629150" y="4629150"/>
          <p14:tracePt t="169749" x="4578350" y="4654550"/>
          <p14:tracePt t="169765" x="4533900" y="4679950"/>
          <p14:tracePt t="169782" x="4476750" y="4711700"/>
          <p14:tracePt t="169799" x="4445000" y="4724400"/>
          <p14:tracePt t="169815" x="4432300" y="4730750"/>
          <p14:tracePt t="169832" x="4419600" y="4743450"/>
          <p14:tracePt t="169848" x="4413250" y="4743450"/>
          <p14:tracePt t="169887" x="4413250" y="4749800"/>
          <p14:tracePt t="172407" x="4381500" y="4705350"/>
          <p14:tracePt t="172413" x="4254500" y="4464050"/>
          <p14:tracePt t="172432" x="4146550" y="4305300"/>
          <p14:tracePt t="172433" x="3943350" y="3937000"/>
          <p14:tracePt t="172449" x="3765550" y="3632200"/>
          <p14:tracePt t="172466" x="3568700" y="3327400"/>
          <p14:tracePt t="172483" x="3371850" y="2965450"/>
          <p14:tracePt t="172499" x="3194050" y="2660650"/>
          <p14:tracePt t="172515" x="3009900" y="2362200"/>
          <p14:tracePt t="172531" x="2857500" y="2101850"/>
          <p14:tracePt t="172548" x="2736850" y="1936750"/>
          <p14:tracePt t="172565" x="2692400" y="1879600"/>
          <p14:tracePt t="172581" x="2628900" y="1841500"/>
          <p14:tracePt t="172598" x="2578100" y="1816100"/>
          <p14:tracePt t="172615" x="2552700" y="1816100"/>
          <p14:tracePt t="172632" x="2533650" y="1816100"/>
          <p14:tracePt t="172649" x="2520950" y="1816100"/>
          <p14:tracePt t="172665" x="2508250" y="1816100"/>
          <p14:tracePt t="172682" x="2495550" y="1828800"/>
          <p14:tracePt t="172698" x="2482850" y="1841500"/>
          <p14:tracePt t="172715" x="2470150" y="1854200"/>
          <p14:tracePt t="172731" x="2463800" y="1873250"/>
          <p14:tracePt t="172748" x="2463800" y="1917700"/>
          <p14:tracePt t="172765" x="2463800" y="1949450"/>
          <p14:tracePt t="172782" x="2495550" y="2006600"/>
          <p14:tracePt t="172823" x="2495550" y="2012950"/>
          <p14:tracePt t="172831" x="2520950" y="2038350"/>
          <p14:tracePt t="172848" x="2527300" y="2044700"/>
          <p14:tracePt t="172849" x="2527300" y="2051050"/>
          <p14:tracePt t="172927" x="2482850" y="2051050"/>
          <p14:tracePt t="172934" x="2470150" y="2051050"/>
          <p14:tracePt t="172941" x="2368550" y="2076450"/>
          <p14:tracePt t="172948" x="2038350" y="2209800"/>
          <p14:tracePt t="172965" x="1638300" y="2476500"/>
          <p14:tracePt t="172982" x="1111250" y="3067050"/>
          <p14:tracePt t="172999" x="889000" y="3543300"/>
          <p14:tracePt t="173015" x="806450" y="3810000"/>
          <p14:tracePt t="173031" x="812800" y="3930650"/>
          <p14:tracePt t="173048" x="882650" y="4051300"/>
          <p14:tracePt t="173065" x="958850" y="4121150"/>
          <p14:tracePt t="173082" x="1073150" y="4171950"/>
          <p14:tracePt t="173098" x="1250950" y="4191000"/>
          <p14:tracePt t="173115" x="1435100" y="4191000"/>
          <p14:tracePt t="173131" x="1606550" y="4089400"/>
          <p14:tracePt t="173148" x="1720850" y="3975100"/>
          <p14:tracePt t="173165" x="1797050" y="3803650"/>
          <p14:tracePt t="173181" x="1809750" y="3524250"/>
          <p14:tracePt t="173198" x="1758950" y="3295650"/>
          <p14:tracePt t="173215" x="1574800" y="3041650"/>
          <p14:tracePt t="173231" x="1428750" y="2914650"/>
          <p14:tracePt t="173248" x="1289050" y="2876550"/>
          <p14:tracePt t="173265" x="1066800" y="2851150"/>
          <p14:tracePt t="173282" x="831850" y="2844800"/>
          <p14:tracePt t="173298" x="628650" y="2876550"/>
          <p14:tracePt t="173315" x="488950" y="2933700"/>
          <p14:tracePt t="173332" x="431800" y="2997200"/>
          <p14:tracePt t="173348" x="419100" y="3092450"/>
          <p14:tracePt t="173365" x="419100" y="3206750"/>
          <p14:tracePt t="173382" x="501650" y="3422650"/>
          <p14:tracePt t="173399" x="565150" y="3524250"/>
          <p14:tracePt t="173415" x="641350" y="3606800"/>
          <p14:tracePt t="173431" x="736600" y="3657600"/>
          <p14:tracePt t="173448" x="844550" y="3670300"/>
          <p14:tracePt t="173465" x="933450" y="3670300"/>
          <p14:tracePt t="173481" x="1035050" y="3600450"/>
          <p14:tracePt t="173498" x="1098550" y="3492500"/>
          <p14:tracePt t="173515" x="1136650" y="3308350"/>
          <p14:tracePt t="173531" x="1155700" y="2978150"/>
          <p14:tracePt t="173548" x="1130300" y="2838450"/>
          <p14:tracePt t="173565" x="1092200" y="2736850"/>
          <p14:tracePt t="173582" x="1066800" y="2698750"/>
          <p14:tracePt t="173598" x="1054100" y="2698750"/>
          <p14:tracePt t="173615" x="1016000" y="2717800"/>
          <p14:tracePt t="173631" x="958850" y="2774950"/>
          <p14:tracePt t="173648" x="889000" y="2901950"/>
          <p14:tracePt t="173665" x="825500" y="3028950"/>
          <p14:tracePt t="173681" x="806450" y="3136900"/>
          <p14:tracePt t="173698" x="793750" y="3219450"/>
          <p14:tracePt t="173715" x="800100" y="3276600"/>
          <p14:tracePt t="173731" x="838200" y="3327400"/>
          <p14:tracePt t="173748" x="869950" y="3359150"/>
          <p14:tracePt t="173764" x="895350" y="3390900"/>
          <p14:tracePt t="173781" x="927100" y="3409950"/>
          <p14:tracePt t="173799" x="952500" y="3416300"/>
          <p14:tracePt t="173815" x="977900" y="3416300"/>
          <p14:tracePt t="173831" x="1016000" y="3416300"/>
          <p14:tracePt t="173848" x="1066800" y="3416300"/>
          <p14:tracePt t="173865" x="1155700" y="3416300"/>
          <p14:tracePt t="173881" x="1257300" y="3384550"/>
          <p14:tracePt t="173899" x="1327150" y="3346450"/>
          <p14:tracePt t="173915" x="1390650" y="3282950"/>
          <p14:tracePt t="173932" x="1422400" y="3206750"/>
          <p14:tracePt t="173948" x="1441450" y="3130550"/>
          <p14:tracePt t="173965" x="1441450" y="3073400"/>
          <p14:tracePt t="173981" x="1422400" y="2984500"/>
          <p14:tracePt t="173999" x="1377950" y="2933700"/>
          <p14:tracePt t="174015" x="1377950" y="2927350"/>
          <p14:tracePt t="174032" x="1346200" y="2921000"/>
          <p14:tracePt t="174048" x="1225550" y="2921000"/>
          <p14:tracePt t="174065" x="1073150" y="2921000"/>
          <p14:tracePt t="174081" x="952500" y="2952750"/>
          <p14:tracePt t="174098" x="876300" y="2990850"/>
          <p14:tracePt t="174115" x="857250" y="3041650"/>
          <p14:tracePt t="174131" x="850900" y="3117850"/>
          <p14:tracePt t="174148" x="850900" y="3181350"/>
          <p14:tracePt t="174165" x="882650" y="3238500"/>
          <p14:tracePt t="174182" x="984250" y="3340100"/>
          <p14:tracePt t="174200" x="1104900" y="3416300"/>
          <p14:tracePt t="174216" x="1225550" y="3467100"/>
          <p14:tracePt t="174233" x="1358900" y="3486150"/>
          <p14:tracePt t="174249" x="1479550" y="3486150"/>
          <p14:tracePt t="174266" x="1600200" y="3454400"/>
          <p14:tracePt t="174282" x="1689100" y="3346450"/>
          <p14:tracePt t="174299" x="1720850" y="3257550"/>
          <p14:tracePt t="174316" x="1733550" y="2984500"/>
          <p14:tracePt t="174332" x="1657350" y="2686050"/>
          <p14:tracePt t="174349" x="1600200" y="2584450"/>
          <p14:tracePt t="174366" x="1517650" y="2520950"/>
          <p14:tracePt t="174382" x="1320800" y="2482850"/>
          <p14:tracePt t="174400" x="1104900" y="2489200"/>
          <p14:tracePt t="174416" x="812800" y="2584450"/>
          <p14:tracePt t="174433" x="565150" y="2698750"/>
          <p14:tracePt t="174449" x="393700" y="2806700"/>
          <p14:tracePt t="174466" x="292100" y="2901950"/>
          <p14:tracePt t="174482" x="254000" y="3003550"/>
          <p14:tracePt t="174499" x="247650" y="3111500"/>
          <p14:tracePt t="174516" x="260350" y="3225800"/>
          <p14:tracePt t="174533" x="311150" y="3359150"/>
          <p14:tracePt t="174549" x="393700" y="3498850"/>
          <p14:tracePt t="174566" x="469900" y="3625850"/>
          <p14:tracePt t="174582" x="577850" y="3790950"/>
          <p14:tracePt t="174600" x="641350" y="3848100"/>
          <p14:tracePt t="174616" x="704850" y="3879850"/>
          <p14:tracePt t="174632" x="787400" y="3892550"/>
          <p14:tracePt t="174649" x="882650" y="3898900"/>
          <p14:tracePt t="174667" x="990600" y="3898900"/>
          <p14:tracePt t="174682" x="1104900" y="3860800"/>
          <p14:tracePt t="174699" x="1250950" y="3822700"/>
          <p14:tracePt t="174716" x="1339850" y="3771900"/>
          <p14:tracePt t="174732" x="1428750" y="3708400"/>
          <p14:tracePt t="174749" x="1479550" y="3638550"/>
          <p14:tracePt t="174766" x="1492250" y="3575050"/>
          <p14:tracePt t="174782" x="1511300" y="3492500"/>
          <p14:tracePt t="174820" x="1511300" y="3479800"/>
          <p14:tracePt t="174832" x="1504950" y="3467100"/>
          <p14:tracePt t="174833" x="1492250" y="3448050"/>
          <p14:tracePt t="174849" x="1473200" y="3422650"/>
          <p14:tracePt t="174866" x="1454150" y="3397250"/>
          <p14:tracePt t="174882" x="1435100" y="3371850"/>
          <p14:tracePt t="174899" x="1416050" y="3340100"/>
          <p14:tracePt t="174916" x="1397000" y="3321050"/>
          <p14:tracePt t="174933" x="1384300" y="3302000"/>
          <p14:tracePt t="174949" x="1371600" y="3282950"/>
          <p14:tracePt t="174966" x="1365250" y="3276600"/>
          <p14:tracePt t="174982" x="1358900" y="3270250"/>
          <p14:tracePt t="175023" x="1352550" y="3263900"/>
          <p14:tracePt t="175223" x="1352550" y="3257550"/>
          <p14:tracePt t="175295" x="1352550" y="3251200"/>
          <p14:tracePt t="175335" x="1352550" y="3244850"/>
          <p14:tracePt t="175359" x="1358900" y="3244850"/>
          <p14:tracePt t="176175" x="1365250" y="3238500"/>
          <p14:tracePt t="176183" x="1384300" y="3225800"/>
          <p14:tracePt t="176191" x="1390650" y="3213100"/>
          <p14:tracePt t="176200" x="1422400" y="3194050"/>
          <p14:tracePt t="176207" x="1479550" y="3149600"/>
          <p14:tracePt t="176217" x="1568450" y="3092450"/>
          <p14:tracePt t="176232" x="1682750" y="2997200"/>
          <p14:tracePt t="176250" x="1758950" y="2927350"/>
          <p14:tracePt t="176266" x="1898650" y="2844800"/>
          <p14:tracePt t="176283" x="1943100" y="2819400"/>
          <p14:tracePt t="176299" x="2006600" y="2774950"/>
          <p14:tracePt t="176316" x="2070100" y="2724150"/>
          <p14:tracePt t="176332" x="2114550" y="2686050"/>
          <p14:tracePt t="176349" x="2133600" y="2667000"/>
          <p14:tracePt t="176365" x="2139950" y="2654300"/>
          <p14:tracePt t="176455" x="2139950" y="2647950"/>
          <p14:tracePt t="176463" x="2139950" y="2641600"/>
          <p14:tracePt t="176473" x="2139950" y="2635250"/>
          <p14:tracePt t="176482" x="2133600" y="2622550"/>
          <p14:tracePt t="176499" x="2120900" y="2597150"/>
          <p14:tracePt t="176516" x="2114550" y="2559050"/>
          <p14:tracePt t="176532" x="2114550" y="2546350"/>
          <p14:tracePt t="176549" x="2101850" y="2508250"/>
          <p14:tracePt t="176565" x="2095500" y="2457450"/>
          <p14:tracePt t="176582" x="2076450" y="2419350"/>
          <p14:tracePt t="176599" x="2063750" y="2406650"/>
          <p14:tracePt t="176616" x="2038350" y="2387600"/>
          <p14:tracePt t="176655" x="2032000" y="2381250"/>
          <p14:tracePt t="176679" x="2025650" y="2381250"/>
          <p14:tracePt t="176711" x="2006600" y="2374900"/>
          <p14:tracePt t="176719" x="1974850" y="2355850"/>
          <p14:tracePt t="176727" x="1955800" y="2349500"/>
          <p14:tracePt t="176735" x="1949450" y="2349500"/>
          <p14:tracePt t="176749" x="1943100" y="2343150"/>
          <p14:tracePt t="176765" x="1936750" y="2343150"/>
          <p14:tracePt t="176782" x="1930400" y="2343150"/>
          <p14:tracePt t="176911" x="1943100" y="2349500"/>
          <p14:tracePt t="176951" x="1955800" y="2349500"/>
          <p14:tracePt t="176959" x="2038350" y="2349500"/>
          <p14:tracePt t="176967" x="2159000" y="2349500"/>
          <p14:tracePt t="176967" x="2178050" y="2349500"/>
          <p14:tracePt t="176983" x="2235200" y="2362200"/>
          <p14:tracePt t="176984" x="2432050" y="2362200"/>
          <p14:tracePt t="176999" x="2565400" y="2362200"/>
          <p14:tracePt t="177016" x="2711450" y="2349500"/>
          <p14:tracePt t="177032" x="2768600" y="2336800"/>
          <p14:tracePt t="177049" x="2825750" y="2324100"/>
          <p14:tracePt t="177065" x="2851150" y="2317750"/>
          <p14:tracePt t="177608" x="2895600" y="2317750"/>
          <p14:tracePt t="177625" x="2978150" y="2311400"/>
          <p14:tracePt t="177628" x="3073400" y="2311400"/>
          <p14:tracePt t="177633" x="3251200" y="2311400"/>
          <p14:tracePt t="177650" x="3492500" y="2311400"/>
          <p14:tracePt t="177666" x="3632200" y="2305050"/>
          <p14:tracePt t="177682" x="3759200" y="2292350"/>
          <p14:tracePt t="177699" x="3835400" y="2279650"/>
          <p14:tracePt t="177716" x="3841750" y="2273300"/>
          <p14:tracePt t="177732" x="3848100" y="2273300"/>
          <p14:tracePt t="177807" x="3860800" y="2273300"/>
          <p14:tracePt t="177815" x="3867150" y="2273300"/>
          <p14:tracePt t="177862" x="3873500" y="2273300"/>
          <p14:tracePt t="177879" x="3873500" y="2286000"/>
          <p14:tracePt t="177887" x="3873500" y="2305050"/>
          <p14:tracePt t="177892" x="3879850" y="2330450"/>
          <p14:tracePt t="177899" x="3892550" y="2413000"/>
          <p14:tracePt t="177916" x="3898900" y="2476500"/>
          <p14:tracePt t="177951" x="3898900" y="2482850"/>
          <p14:tracePt t="177952" x="3898900" y="2527300"/>
          <p14:tracePt t="177965" x="3898900" y="2603500"/>
          <p14:tracePt t="177982" x="3898900" y="2762250"/>
          <p14:tracePt t="178023" x="3892550" y="2794000"/>
          <p14:tracePt t="178032" x="3892550" y="2819400"/>
          <p14:tracePt t="178033" x="3892550" y="2908300"/>
          <p14:tracePt t="178049" x="3892550" y="2984500"/>
          <p14:tracePt t="178066" x="3892550" y="3035300"/>
          <p14:tracePt t="178082" x="3892550" y="3054350"/>
          <p14:tracePt t="178099" x="3892550" y="3073400"/>
          <p14:tracePt t="178116" x="3892550" y="3086100"/>
          <p14:tracePt t="178183" x="3892550" y="3092450"/>
          <p14:tracePt t="178207" x="3892550" y="3098800"/>
          <p14:tracePt t="178375" x="3829050" y="3079750"/>
          <p14:tracePt t="178383" x="3683000" y="3016250"/>
          <p14:tracePt t="178391" x="3276600" y="2895600"/>
          <p14:tracePt t="178400" x="2940050" y="2794000"/>
          <p14:tracePt t="178416" x="2514600" y="2743200"/>
          <p14:tracePt t="178432" x="2038350" y="2686050"/>
          <p14:tracePt t="178449" x="1498600" y="2622550"/>
          <p14:tracePt t="178465" x="1136650" y="2616200"/>
          <p14:tracePt t="178482" x="952500" y="2616200"/>
          <p14:tracePt t="178499" x="800100" y="2628900"/>
          <p14:tracePt t="178515" x="698500" y="2647950"/>
          <p14:tracePt t="178532" x="660400" y="2667000"/>
          <p14:tracePt t="178549" x="635000" y="2686050"/>
          <p14:tracePt t="178566" x="622300" y="2692400"/>
          <p14:tracePt t="178582" x="596900" y="2711450"/>
          <p14:tracePt t="178600" x="584200" y="2724150"/>
          <p14:tracePt t="178616" x="577850" y="2730500"/>
          <p14:tracePt t="178632" x="565150" y="2743200"/>
          <p14:tracePt t="178649" x="552450" y="2755900"/>
          <p14:tracePt t="178666" x="546100" y="2762250"/>
          <p14:tracePt t="178682" x="546100" y="2768600"/>
          <p14:tracePt t="178699" x="539750" y="2768600"/>
          <p14:tracePt t="178715" x="539750" y="2774950"/>
          <p14:tracePt t="179863" x="596900" y="2787650"/>
          <p14:tracePt t="179871" x="673100" y="2800350"/>
          <p14:tracePt t="179882" x="793750" y="2806700"/>
          <p14:tracePt t="179882" x="1219200" y="2876550"/>
          <p14:tracePt t="179900" x="1454150" y="2914650"/>
          <p14:tracePt t="179917" x="1797050" y="2952750"/>
          <p14:tracePt t="179933" x="2032000" y="2952750"/>
          <p14:tracePt t="179949" x="2146300" y="2952750"/>
          <p14:tracePt t="179965" x="2241550" y="2952750"/>
          <p14:tracePt t="179982" x="2273300" y="2952750"/>
          <p14:tracePt t="180047" x="2279650" y="2952750"/>
          <p14:tracePt t="180175" x="2273300" y="2952750"/>
          <p14:tracePt t="180183" x="2260600" y="2952750"/>
          <p14:tracePt t="180192" x="2241550" y="2952750"/>
          <p14:tracePt t="180199" x="2203450" y="2952750"/>
          <p14:tracePt t="180216" x="2133600" y="2952750"/>
          <p14:tracePt t="180232" x="2063750" y="2952750"/>
          <p14:tracePt t="180249" x="1974850" y="2952750"/>
          <p14:tracePt t="180265" x="1854200" y="2940050"/>
          <p14:tracePt t="180282" x="1695450" y="2921000"/>
          <p14:tracePt t="180299" x="1581150" y="2908300"/>
          <p14:tracePt t="180315" x="1562100" y="2908300"/>
          <p14:tracePt t="180332" x="1473200" y="2901950"/>
          <p14:tracePt t="180349" x="1358900" y="2901950"/>
          <p14:tracePt t="180365" x="1270000" y="2901950"/>
          <p14:tracePt t="180365" x="1225550" y="2901950"/>
          <p14:tracePt t="180383" x="1162050" y="2901950"/>
          <p14:tracePt t="180399" x="1143000" y="2901950"/>
          <p14:tracePt t="180415" x="1117600" y="2901950"/>
          <p14:tracePt t="180432" x="1085850" y="2901950"/>
          <p14:tracePt t="180449" x="1054100" y="2901950"/>
          <p14:tracePt t="180465" x="1035050" y="2901950"/>
          <p14:tracePt t="180482" x="1028700" y="2901950"/>
          <p14:tracePt t="180527" x="1022350" y="2901950"/>
          <p14:tracePt t="180543" x="1016000" y="2908300"/>
          <p14:tracePt t="180551" x="1003300" y="2921000"/>
          <p14:tracePt t="180552" x="990600" y="2933700"/>
          <p14:tracePt t="180566" x="965200" y="2971800"/>
          <p14:tracePt t="180582" x="939800" y="3035300"/>
          <p14:tracePt t="180599" x="939800" y="3054350"/>
          <p14:tracePt t="180616" x="933450" y="3073400"/>
          <p14:tracePt t="180663" x="933450" y="3079750"/>
          <p14:tracePt t="180687" x="933450" y="3086100"/>
          <p14:tracePt t="180695" x="939800" y="3086100"/>
          <p14:tracePt t="180698" x="939800" y="3092450"/>
          <p14:tracePt t="180715" x="946150" y="3092450"/>
          <p14:tracePt t="180716" x="952500" y="3092450"/>
          <p14:tracePt t="180732" x="958850" y="3092450"/>
          <p14:tracePt t="180855" x="965200" y="3092450"/>
          <p14:tracePt t="180871" x="977900" y="3092450"/>
          <p14:tracePt t="180879" x="990600" y="3092450"/>
          <p14:tracePt t="180887" x="1016000" y="3092450"/>
          <p14:tracePt t="180899" x="1098550" y="3092450"/>
          <p14:tracePt t="180915" x="1244600" y="3117850"/>
          <p14:tracePt t="180932" x="1530350" y="3162300"/>
          <p14:tracePt t="180948" x="1917700" y="3206750"/>
          <p14:tracePt t="180965" x="2578100" y="3238500"/>
          <p14:tracePt t="180982" x="3606800" y="3206750"/>
          <p14:tracePt t="181000" x="4254500" y="3124200"/>
          <p14:tracePt t="181015" x="4679950" y="2984500"/>
          <p14:tracePt t="181032" x="4857750" y="2908300"/>
          <p14:tracePt t="181049" x="4921250" y="2857500"/>
          <p14:tracePt t="181065" x="4921250" y="2851150"/>
          <p14:tracePt t="181082" x="4908550" y="2832100"/>
          <p14:tracePt t="181099" x="4857750" y="2768600"/>
          <p14:tracePt t="181116" x="4756150" y="2717800"/>
          <p14:tracePt t="181132" x="4616450" y="2692400"/>
          <p14:tracePt t="181149" x="4432300" y="2679700"/>
          <p14:tracePt t="181166" x="4152900" y="2679700"/>
          <p14:tracePt t="181182" x="4032250" y="2686050"/>
          <p14:tracePt t="181199" x="3835400" y="2717800"/>
          <p14:tracePt t="181215" x="3727450" y="2743200"/>
          <p14:tracePt t="181232" x="3708400" y="2755900"/>
          <p14:tracePt t="181249" x="3702050" y="2762250"/>
          <p14:tracePt t="181319" x="3702050" y="2736850"/>
          <p14:tracePt t="181327" x="3702050" y="2698750"/>
          <p14:tracePt t="181335" x="3695700" y="2654300"/>
          <p14:tracePt t="181343" x="3663950" y="2597150"/>
          <p14:tracePt t="181351" x="3581400" y="2501900"/>
          <p14:tracePt t="181365" x="3492500" y="2419350"/>
          <p14:tracePt t="181382" x="3416300" y="2368550"/>
          <p14:tracePt t="181400" x="3352800" y="2349500"/>
          <p14:tracePt t="181415" x="3327400" y="2343150"/>
          <p14:tracePt t="181432" x="3321050" y="2343150"/>
          <p14:tracePt t="181448" x="3314700" y="2343150"/>
          <p14:tracePt t="181466" x="3308350" y="2343150"/>
          <p14:tracePt t="181503" x="3302000" y="2349500"/>
          <p14:tracePt t="181503" x="3295650" y="2349500"/>
          <p14:tracePt t="181515" x="3282950" y="2362200"/>
          <p14:tracePt t="181532" x="3270250" y="2368550"/>
          <p14:tracePt t="181548" x="3257550" y="2368550"/>
          <p14:tracePt t="181565" x="3251200" y="2374900"/>
          <p14:tracePt t="181582" x="3238500" y="2374900"/>
          <p14:tracePt t="181599" x="3225800" y="2374900"/>
          <p14:tracePt t="181720" x="3200400" y="2374900"/>
          <p14:tracePt t="181727" x="3181350" y="2374900"/>
          <p14:tracePt t="181735" x="3149600" y="2368550"/>
          <p14:tracePt t="181743" x="3130550" y="2362200"/>
          <p14:tracePt t="181748" x="3098800" y="2362200"/>
          <p14:tracePt t="181766" x="3079750" y="2362200"/>
          <p14:tracePt t="181782" x="3073400" y="2362200"/>
          <p14:tracePt t="181999" x="3067050" y="2355850"/>
          <p14:tracePt t="182023" x="3067050" y="2349500"/>
          <p14:tracePt t="182247" x="3054350" y="2349500"/>
          <p14:tracePt t="182258" x="3035300" y="2349500"/>
          <p14:tracePt t="182258" x="3022600" y="2349500"/>
          <p14:tracePt t="182265" x="2990850" y="2343150"/>
          <p14:tracePt t="182283" x="2978150" y="2343150"/>
          <p14:tracePt t="182407" x="2971800" y="2343150"/>
          <p14:tracePt t="182423" x="2965450" y="2343150"/>
          <p14:tracePt t="182975" x="2984500" y="2343150"/>
          <p14:tracePt t="182983" x="3028950" y="2349500"/>
          <p14:tracePt t="182991" x="3111500" y="2355850"/>
          <p14:tracePt t="183009" x="3238500" y="2368550"/>
          <p14:tracePt t="183010" x="3321050" y="2374900"/>
          <p14:tracePt t="183017" x="3340100" y="2374900"/>
          <p14:tracePt t="183032" x="3390900" y="2381250"/>
          <p14:tracePt t="183049" x="3467100" y="2381250"/>
          <p14:tracePt t="183065" x="3517900" y="2381250"/>
          <p14:tracePt t="183082" x="3543300" y="2381250"/>
          <p14:tracePt t="183098" x="3562350" y="2381250"/>
          <p14:tracePt t="183115" x="3568700" y="2381250"/>
          <p14:tracePt t="183132" x="3575050" y="2381250"/>
          <p14:tracePt t="183149" x="3587750" y="2381250"/>
          <p14:tracePt t="183165" x="3594100" y="2381250"/>
          <p14:tracePt t="183423" x="3575050" y="2381250"/>
          <p14:tracePt t="183430" x="3530600" y="2381250"/>
          <p14:tracePt t="183441" x="3498850" y="2381250"/>
          <p14:tracePt t="183450" x="3429000" y="2381250"/>
          <p14:tracePt t="183465" x="3352800" y="2381250"/>
          <p14:tracePt t="183482" x="3270250" y="2381250"/>
          <p14:tracePt t="183498" x="3206750" y="2381250"/>
          <p14:tracePt t="183515" x="3136900" y="2381250"/>
          <p14:tracePt t="183532" x="3092450" y="2381250"/>
          <p14:tracePt t="183548" x="3054350" y="2381250"/>
          <p14:tracePt t="183565" x="3022600" y="2381250"/>
          <p14:tracePt t="183565" x="3003550" y="2381250"/>
          <p14:tracePt t="183583" x="2978150" y="2381250"/>
          <p14:tracePt t="183599" x="2959100" y="2381250"/>
          <p14:tracePt t="183615" x="2946400" y="2381250"/>
          <p14:tracePt t="183632" x="2927350" y="2381250"/>
          <p14:tracePt t="185751" x="2959100" y="2387600"/>
          <p14:tracePt t="185760" x="3016250" y="2400300"/>
          <p14:tracePt t="185767" x="3054350" y="2406650"/>
          <p14:tracePt t="185775" x="3175000" y="2413000"/>
          <p14:tracePt t="185783" x="3187700" y="2413000"/>
          <p14:tracePt t="185823" x="3200400" y="2413000"/>
          <p14:tracePt t="185830" x="3219450" y="2413000"/>
          <p14:tracePt t="185848" x="3232150" y="2413000"/>
          <p14:tracePt t="185849" x="3238500" y="2413000"/>
          <p14:tracePt t="186167" x="3225800" y="2413000"/>
          <p14:tracePt t="186167" x="3206750" y="2413000"/>
          <p14:tracePt t="186182" x="3187700" y="2413000"/>
          <p14:tracePt t="186190" x="3162300" y="2413000"/>
          <p14:tracePt t="186247" x="3149600" y="2413000"/>
          <p14:tracePt t="186254" x="3136900" y="2413000"/>
          <p14:tracePt t="186262" x="3117850" y="2413000"/>
          <p14:tracePt t="186271" x="3079750" y="2413000"/>
          <p14:tracePt t="186282" x="3041650" y="2413000"/>
          <p14:tracePt t="186298" x="3016250" y="2413000"/>
          <p14:tracePt t="186315" x="3003550" y="2413000"/>
          <p14:tracePt t="186332" x="2997200" y="2413000"/>
          <p14:tracePt t="186431" x="3003550" y="2413000"/>
          <p14:tracePt t="186447" x="3028950" y="2413000"/>
          <p14:tracePt t="186454" x="3060700" y="2413000"/>
          <p14:tracePt t="186463" x="3105150" y="2406650"/>
          <p14:tracePt t="186471" x="3175000" y="2400300"/>
          <p14:tracePt t="186482" x="3219450" y="2393950"/>
          <p14:tracePt t="186498" x="3302000" y="2381250"/>
          <p14:tracePt t="186515" x="3352800" y="2374900"/>
          <p14:tracePt t="186532" x="3371850" y="2374900"/>
          <p14:tracePt t="186549" x="3378200" y="2368550"/>
          <p14:tracePt t="186647" x="3371850" y="2368550"/>
          <p14:tracePt t="186655" x="3352800" y="2368550"/>
          <p14:tracePt t="186662" x="3327400" y="2368550"/>
          <p14:tracePt t="186669" x="3282950" y="2368550"/>
          <p14:tracePt t="186682" x="3238500" y="2368550"/>
          <p14:tracePt t="186698" x="3187700" y="2368550"/>
          <p14:tracePt t="186715" x="3168650" y="2368550"/>
          <p14:tracePt t="186732" x="3155950" y="2374900"/>
          <p14:tracePt t="187367" x="3168650" y="2374900"/>
          <p14:tracePt t="187375" x="3213100" y="2374900"/>
          <p14:tracePt t="187383" x="3251200" y="2374900"/>
          <p14:tracePt t="187390" x="3352800" y="2368550"/>
          <p14:tracePt t="187399" x="3429000" y="2368550"/>
          <p14:tracePt t="187416" x="3486150" y="2362200"/>
          <p14:tracePt t="187432" x="3492500" y="2362200"/>
          <p14:tracePt t="187470" x="3505200" y="2362200"/>
          <p14:tracePt t="187482" x="3511550" y="2355850"/>
          <p14:tracePt t="187503" x="3517900" y="2355850"/>
          <p14:tracePt t="187662" x="3486150" y="2355850"/>
          <p14:tracePt t="187670" x="3448050" y="2355850"/>
          <p14:tracePt t="187678" x="3397250" y="2355850"/>
          <p14:tracePt t="187686" x="3282950" y="2355850"/>
          <p14:tracePt t="187699" x="3130550" y="2355850"/>
          <p14:tracePt t="187715" x="3009900" y="2355850"/>
          <p14:tracePt t="187732" x="2908300" y="2355850"/>
          <p14:tracePt t="187748" x="2851150" y="2355850"/>
          <p14:tracePt t="187765" x="2832100" y="2355850"/>
          <p14:tracePt t="187781" x="2825750" y="2355850"/>
          <p14:tracePt t="187846" x="2819400" y="2355850"/>
          <p14:tracePt t="188071" x="2825750" y="2355850"/>
          <p14:tracePt t="188079" x="2832100" y="2355850"/>
          <p14:tracePt t="188086" x="2870200" y="2355850"/>
          <p14:tracePt t="188100" x="2914650" y="2362200"/>
          <p14:tracePt t="188115" x="2959100" y="2362200"/>
          <p14:tracePt t="188132" x="2997200" y="2362200"/>
          <p14:tracePt t="188148" x="3054350" y="2362200"/>
          <p14:tracePt t="188165" x="3092450" y="2362200"/>
          <p14:tracePt t="188182" x="3149600" y="2362200"/>
          <p14:tracePt t="188199" x="3194050" y="2362200"/>
          <p14:tracePt t="188215" x="3206750" y="2362200"/>
          <p14:tracePt t="188232" x="3225800" y="2362200"/>
          <p14:tracePt t="188248" x="3244850" y="2362200"/>
          <p14:tracePt t="188265" x="3251200" y="2362200"/>
          <p14:tracePt t="188281" x="3270250" y="2362200"/>
          <p14:tracePt t="188298" x="3282950" y="2362200"/>
          <p14:tracePt t="188315" x="3295650" y="2362200"/>
          <p14:tracePt t="188358" x="3302000" y="2362200"/>
          <p14:tracePt t="188639" x="3289300" y="2362200"/>
          <p14:tracePt t="188646" x="3276600" y="2362200"/>
          <p14:tracePt t="188657" x="3270250" y="2362200"/>
          <p14:tracePt t="188664" x="3263900" y="2362200"/>
          <p14:tracePt t="188664" x="3244850" y="2362200"/>
          <p14:tracePt t="188681" x="3238500" y="2362200"/>
          <p14:tracePt t="188698" x="3225800" y="2362200"/>
          <p14:tracePt t="188715" x="3219450" y="2362200"/>
          <p14:tracePt t="188731" x="3213100" y="2362200"/>
          <p14:tracePt t="188749" x="3206750" y="2362200"/>
          <p14:tracePt t="188765" x="3194050" y="2368550"/>
          <p14:tracePt t="188782" x="3168650" y="2368550"/>
          <p14:tracePt t="188799" x="3155950" y="2368550"/>
          <p14:tracePt t="188816" x="3136900" y="2368550"/>
          <p14:tracePt t="188831" x="3130550" y="2368550"/>
          <p14:tracePt t="188848" x="3124200" y="2368550"/>
          <p14:tracePt t="188865" x="3117850" y="2368550"/>
          <p14:tracePt t="188882" x="3105150" y="2368550"/>
          <p14:tracePt t="188898" x="3098800" y="2368550"/>
          <p14:tracePt t="188915" x="3086100" y="2368550"/>
          <p14:tracePt t="188931" x="3073400" y="2368550"/>
          <p14:tracePt t="188948" x="3060700" y="2368550"/>
          <p14:tracePt t="188965" x="3054350" y="2368550"/>
          <p14:tracePt t="188982" x="3035300" y="2368550"/>
          <p14:tracePt t="189022" x="3028950" y="2368550"/>
          <p14:tracePt t="189030" x="3016250" y="2368550"/>
          <p14:tracePt t="189045" x="3003550" y="2368550"/>
          <p14:tracePt t="189048" x="2990850" y="2368550"/>
          <p14:tracePt t="189065" x="2984500" y="2368550"/>
          <p14:tracePt t="189082" x="2971800" y="2368550"/>
          <p14:tracePt t="189255" x="2978150" y="2368550"/>
          <p14:tracePt t="189262" x="2997200" y="2368550"/>
          <p14:tracePt t="189270" x="3035300" y="2368550"/>
          <p14:tracePt t="189282" x="3067050" y="2368550"/>
          <p14:tracePt t="189298" x="3143250" y="2368550"/>
          <p14:tracePt t="189315" x="3238500" y="2368550"/>
          <p14:tracePt t="189331" x="3346450" y="2368550"/>
          <p14:tracePt t="189348" x="3460750" y="2368550"/>
          <p14:tracePt t="189348" x="3498850" y="2368550"/>
          <p14:tracePt t="189367" x="3543300" y="2368550"/>
          <p14:tracePt t="189367" x="3581400" y="2368550"/>
          <p14:tracePt t="189383" x="3587750" y="2368550"/>
          <p14:tracePt t="189398" x="3613150" y="2368550"/>
          <p14:tracePt t="189615" x="3606800" y="2368550"/>
          <p14:tracePt t="189622" x="3600450" y="2368550"/>
          <p14:tracePt t="189632" x="3587750" y="2368550"/>
          <p14:tracePt t="189648" x="3556000" y="2374900"/>
          <p14:tracePt t="189649" x="3473450" y="2374900"/>
          <p14:tracePt t="189665" x="3365500" y="2374900"/>
          <p14:tracePt t="189682" x="3257550" y="2381250"/>
          <p14:tracePt t="189698" x="3175000" y="2381250"/>
          <p14:tracePt t="189715" x="3143250" y="2381250"/>
          <p14:tracePt t="189731" x="3136900" y="2381250"/>
          <p14:tracePt t="189748" x="3130550" y="2381250"/>
          <p14:tracePt t="189822" x="3124200" y="2381250"/>
          <p14:tracePt t="189830" x="3105150" y="2381250"/>
          <p14:tracePt t="189841" x="3092450" y="2381250"/>
          <p14:tracePt t="189848" x="3067050" y="2381250"/>
          <p14:tracePt t="189865" x="3054350" y="2381250"/>
          <p14:tracePt t="189882" x="3041650" y="2381250"/>
          <p14:tracePt t="189898" x="3035300" y="2381250"/>
          <p14:tracePt t="189915" x="3028950" y="2381250"/>
          <p14:tracePt t="189931" x="3016250" y="2381250"/>
          <p14:tracePt t="189948" x="3003550" y="2381250"/>
          <p14:tracePt t="190038" x="2997200" y="2381250"/>
          <p14:tracePt t="190062" x="2990850" y="2381250"/>
          <p14:tracePt t="190079" x="2984500" y="2381250"/>
          <p14:tracePt t="190086" x="2978150" y="2381250"/>
          <p14:tracePt t="190102" x="2965450" y="2381250"/>
          <p14:tracePt t="190118" x="2959100" y="2381250"/>
          <p14:tracePt t="190126" x="2959100" y="2374900"/>
          <p14:tracePt t="190134" x="2946400" y="2374900"/>
          <p14:tracePt t="190148" x="2933700" y="2368550"/>
          <p14:tracePt t="190190" x="2927350" y="2355850"/>
          <p14:tracePt t="190198" x="2914650" y="2355850"/>
          <p14:tracePt t="190222" x="2914650" y="2343150"/>
          <p14:tracePt t="190231" x="2908300" y="2343150"/>
          <p14:tracePt t="190248" x="2908300" y="2336800"/>
          <p14:tracePt t="190249" x="2908300" y="2330450"/>
          <p14:tracePt t="190265" x="2908300" y="2324100"/>
          <p14:tracePt t="190281" x="2908300" y="2317750"/>
          <p14:tracePt t="190298" x="2901950" y="2311400"/>
          <p14:tracePt t="190315" x="2901950" y="2305050"/>
          <p14:tracePt t="190331" x="2901950" y="2298700"/>
          <p14:tracePt t="190366" x="2901950" y="2292350"/>
          <p14:tracePt t="190367" x="2901950" y="2286000"/>
          <p14:tracePt t="190381" x="2901950" y="2279650"/>
          <p14:tracePt t="190400" x="2901950" y="2273300"/>
          <p14:tracePt t="190415" x="2901950" y="2266950"/>
          <p14:tracePt t="190432" x="2901950" y="2260600"/>
          <p14:tracePt t="190448" x="2895600" y="2254250"/>
          <p14:tracePt t="190465" x="2895600" y="2241550"/>
          <p14:tracePt t="190481" x="2895600" y="2228850"/>
          <p14:tracePt t="190766" x="2895600" y="2235200"/>
          <p14:tracePt t="190775" x="2895600" y="2247900"/>
          <p14:tracePt t="190792" x="2895600" y="2254250"/>
          <p14:tracePt t="190794" x="2895600" y="2260600"/>
          <p14:tracePt t="190799" x="2895600" y="2273300"/>
          <p14:tracePt t="190838" x="2895600" y="2279650"/>
          <p14:tracePt t="190847" x="2901950" y="2286000"/>
          <p14:tracePt t="190865" x="2921000" y="2292350"/>
          <p14:tracePt t="190865" x="2978150" y="2305050"/>
          <p14:tracePt t="190881" x="3028950" y="2311400"/>
          <p14:tracePt t="190899" x="3136900" y="2311400"/>
          <p14:tracePt t="190915" x="3282950" y="2311400"/>
          <p14:tracePt t="190932" x="3409950" y="2311400"/>
          <p14:tracePt t="190948" x="3467100" y="2311400"/>
          <p14:tracePt t="190965" x="3479800" y="2305050"/>
          <p14:tracePt t="190981" x="3549650" y="2273300"/>
          <p14:tracePt t="191094" x="3556000" y="2266950"/>
          <p14:tracePt t="191110" x="3562350" y="2260600"/>
          <p14:tracePt t="191118" x="3562350" y="2254250"/>
          <p14:tracePt t="191342" x="3568700" y="2247900"/>
          <p14:tracePt t="191366" x="3575050" y="2247900"/>
          <p14:tracePt t="191374" x="3587750" y="2260600"/>
          <p14:tracePt t="191382" x="3594100" y="2266950"/>
          <p14:tracePt t="191398" x="3606800" y="2266950"/>
          <p14:tracePt t="191399" x="3613150" y="2279650"/>
          <p14:tracePt t="191415" x="3619500" y="2279650"/>
          <p14:tracePt t="191431" x="3625850" y="2279650"/>
          <p14:tracePt t="191448" x="3632200" y="2279650"/>
          <p14:tracePt t="191465" x="3644900" y="2279650"/>
          <p14:tracePt t="191550" x="3644900" y="2273300"/>
          <p14:tracePt t="192127" x="3638550" y="2273300"/>
          <p14:tracePt t="192136" x="3575050" y="2279650"/>
          <p14:tracePt t="192143" x="3536950" y="2286000"/>
          <p14:tracePt t="192151" x="3517900" y="2292350"/>
          <p14:tracePt t="192167" x="3397250" y="2311400"/>
          <p14:tracePt t="192199" x="3359150" y="2317750"/>
          <p14:tracePt t="192231" x="3352800" y="2317750"/>
          <p14:tracePt t="192239" x="3333750" y="2317750"/>
          <p14:tracePt t="192239" x="3289300" y="2317750"/>
          <p14:tracePt t="192258" x="3251200" y="2317750"/>
          <p14:tracePt t="192258" x="3219450" y="2317750"/>
          <p14:tracePt t="192266" x="3162300" y="2317750"/>
          <p14:tracePt t="192283" x="3130550" y="2317750"/>
          <p14:tracePt t="192299" x="3117850" y="2317750"/>
          <p14:tracePt t="192316" x="3111500" y="2317750"/>
          <p14:tracePt t="192504" x="3098800" y="2317750"/>
          <p14:tracePt t="192504" x="3086100" y="2317750"/>
          <p14:tracePt t="192519" x="3073400" y="2317750"/>
          <p14:tracePt t="192527" x="3060700" y="2317750"/>
          <p14:tracePt t="192535" x="3022600" y="2317750"/>
          <p14:tracePt t="192549" x="2997200" y="2324100"/>
          <p14:tracePt t="192566" x="2959100" y="2324100"/>
          <p14:tracePt t="192582" x="2952750" y="2324100"/>
          <p14:tracePt t="192711" x="2984500" y="2324100"/>
          <p14:tracePt t="192719" x="3022600" y="2324100"/>
          <p14:tracePt t="192727" x="3079750" y="2324100"/>
          <p14:tracePt t="192735" x="3232150" y="2324100"/>
          <p14:tracePt t="192749" x="3429000" y="2324100"/>
          <p14:tracePt t="192766" x="3479800" y="2324100"/>
          <p14:tracePt t="192782" x="3638550" y="2324100"/>
          <p14:tracePt t="192799" x="3644900" y="2324100"/>
          <p14:tracePt t="192839" x="3651250" y="2324100"/>
          <p14:tracePt t="192849" x="3657600" y="2324100"/>
          <p14:tracePt t="192849" x="3663950" y="2324100"/>
          <p14:tracePt t="193127" x="3651250" y="2324100"/>
          <p14:tracePt t="193135" x="3644900" y="2324100"/>
          <p14:tracePt t="193150" x="3619500" y="2324100"/>
          <p14:tracePt t="193166" x="3524250" y="2324100"/>
          <p14:tracePt t="193167" x="3460750" y="2324100"/>
          <p14:tracePt t="193182" x="3429000" y="2324100"/>
          <p14:tracePt t="193199" x="3378200" y="2324100"/>
          <p14:tracePt t="193216" x="3295650" y="2324100"/>
          <p14:tracePt t="193232" x="3225800" y="2317750"/>
          <p14:tracePt t="193249" x="3187700" y="2311400"/>
          <p14:tracePt t="193266" x="3162300" y="2311400"/>
          <p14:tracePt t="193282" x="3143250" y="2311400"/>
          <p14:tracePt t="193299" x="3117850" y="2311400"/>
          <p14:tracePt t="193316" x="3098800" y="2311400"/>
          <p14:tracePt t="193332" x="3086100" y="2311400"/>
          <p14:tracePt t="193391" x="3073400" y="2311400"/>
          <p14:tracePt t="193415" x="3067050" y="2311400"/>
          <p14:tracePt t="193425" x="3060700" y="2311400"/>
          <p14:tracePt t="193431" x="3048000" y="2311400"/>
          <p14:tracePt t="193441" x="3035300" y="2311400"/>
          <p14:tracePt t="193449" x="3022600" y="2311400"/>
          <p14:tracePt t="193466" x="2997200" y="2311400"/>
          <p14:tracePt t="193482" x="2978150" y="2311400"/>
          <p14:tracePt t="193499" x="2940050" y="2311400"/>
          <p14:tracePt t="193516" x="2921000" y="2311400"/>
          <p14:tracePt t="193532" x="2901950" y="2311400"/>
          <p14:tracePt t="193549" x="2889250" y="2311400"/>
          <p14:tracePt t="193565" x="2882900" y="2311400"/>
          <p14:tracePt t="193582" x="2876550" y="2311400"/>
          <p14:tracePt t="193639" x="2870200" y="2311400"/>
          <p14:tracePt t="193647" x="2857500" y="2311400"/>
          <p14:tracePt t="193663" x="2851150" y="2311400"/>
          <p14:tracePt t="193666" x="2832100" y="2311400"/>
          <p14:tracePt t="193682" x="2819400" y="2311400"/>
          <p14:tracePt t="193699" x="2806700" y="2311400"/>
          <p14:tracePt t="193716" x="2800350" y="2311400"/>
          <p14:tracePt t="193733" x="2794000" y="2311400"/>
          <p14:tracePt t="193895" x="2787650" y="2311400"/>
          <p14:tracePt t="194503" x="2774950" y="2311400"/>
          <p14:tracePt t="194511" x="2749550" y="2317750"/>
          <p14:tracePt t="194519" x="2495550" y="2343150"/>
          <p14:tracePt t="194533" x="2190750" y="2349500"/>
          <p14:tracePt t="194550" x="1898650" y="2349500"/>
          <p14:tracePt t="194567" x="1847850" y="2349500"/>
          <p14:tracePt t="194582" x="1797050" y="2349500"/>
          <p14:tracePt t="194599" x="1689100" y="2349500"/>
          <p14:tracePt t="194616" x="1638300" y="2349500"/>
          <p14:tracePt t="194633" x="1555750" y="2349500"/>
          <p14:tracePt t="194649" x="1473200" y="2349500"/>
          <p14:tracePt t="194666" x="1422400" y="2349500"/>
          <p14:tracePt t="194682" x="1384300" y="2349500"/>
          <p14:tracePt t="194699" x="1358900" y="2349500"/>
          <p14:tracePt t="194716" x="1346200" y="2343150"/>
          <p14:tracePt t="194935" x="1358900" y="2343150"/>
          <p14:tracePt t="194943" x="1403350" y="2343150"/>
          <p14:tracePt t="194951" x="1466850" y="2343150"/>
          <p14:tracePt t="194953" x="1543050" y="2343150"/>
          <p14:tracePt t="194965" x="1638300" y="2349500"/>
          <p14:tracePt t="194982" x="1987550" y="2362200"/>
          <p14:tracePt t="195000" x="2146300" y="2374900"/>
          <p14:tracePt t="195016" x="2425700" y="2374900"/>
          <p14:tracePt t="195032" x="2800350" y="2374900"/>
          <p14:tracePt t="195049" x="3067050" y="2374900"/>
          <p14:tracePt t="195066" x="3194050" y="2374900"/>
          <p14:tracePt t="195082" x="3276600" y="2374900"/>
          <p14:tracePt t="195099" x="3302000" y="2374900"/>
          <p14:tracePt t="195135" x="3321050" y="2374900"/>
          <p14:tracePt t="195136" x="3346450" y="2374900"/>
          <p14:tracePt t="195149" x="3378200" y="2374900"/>
          <p14:tracePt t="195166" x="3409950" y="2368550"/>
          <p14:tracePt t="195182" x="3441700" y="2355850"/>
          <p14:tracePt t="195200" x="3473450" y="2355850"/>
          <p14:tracePt t="195216" x="3498850" y="2349500"/>
          <p14:tracePt t="195232" x="3524250" y="2349500"/>
          <p14:tracePt t="195249" x="3543300" y="2343150"/>
          <p14:tracePt t="195266" x="3568700" y="2343150"/>
          <p14:tracePt t="195282" x="3594100" y="2330450"/>
          <p14:tracePt t="195299" x="3632200" y="2330450"/>
          <p14:tracePt t="195315" x="3638550" y="2330450"/>
          <p14:tracePt t="195391" x="3644900" y="2330450"/>
          <p14:tracePt t="195439" x="3651250" y="2330450"/>
          <p14:tracePt t="195839" x="3657600" y="2330450"/>
          <p14:tracePt t="195847" x="3663950" y="2330450"/>
          <p14:tracePt t="195848" x="3670300" y="2330450"/>
          <p14:tracePt t="195871" x="3683000" y="2324100"/>
          <p14:tracePt t="195877" x="3689350" y="2317750"/>
          <p14:tracePt t="195882" x="3695700" y="2317750"/>
          <p14:tracePt t="200164" x="3632200" y="2317750"/>
          <p14:tracePt t="200175" x="3568700" y="2317750"/>
          <p14:tracePt t="200183" x="3492500" y="2317750"/>
          <p14:tracePt t="200183" x="3340100" y="2305050"/>
          <p14:tracePt t="200200" x="3124200" y="2305050"/>
          <p14:tracePt t="200216" x="2940050" y="2305050"/>
          <p14:tracePt t="200233" x="2794000" y="2305050"/>
          <p14:tracePt t="200250" x="2736850" y="2305050"/>
          <p14:tracePt t="200294" x="2730500" y="2305050"/>
          <p14:tracePt t="200303" x="2724150" y="2305050"/>
          <p14:tracePt t="200335" x="2717800" y="2305050"/>
          <p14:tracePt t="200654" x="2724150" y="2305050"/>
          <p14:tracePt t="200663" x="2736850" y="2305050"/>
          <p14:tracePt t="200664" x="2800350" y="2305050"/>
          <p14:tracePt t="200683" x="2857500" y="2298700"/>
          <p14:tracePt t="200699" x="2914650" y="2286000"/>
          <p14:tracePt t="200715" x="2940050" y="2286000"/>
          <p14:tracePt t="200732" x="2946400" y="2286000"/>
          <p14:tracePt t="200748" x="2952750" y="2286000"/>
          <p14:tracePt t="200766" x="2990850" y="2286000"/>
          <p14:tracePt t="200782" x="3054350" y="2286000"/>
          <p14:tracePt t="200799" x="3111500" y="2286000"/>
          <p14:tracePt t="200815" x="3117850" y="2286000"/>
          <p14:tracePt t="200935" x="3124200" y="2286000"/>
          <p14:tracePt t="200951" x="3130550" y="2286000"/>
          <p14:tracePt t="200967" x="3136900" y="2286000"/>
          <p14:tracePt t="200982" x="3143250" y="2286000"/>
          <p14:tracePt t="200983" x="3149600" y="2286000"/>
          <p14:tracePt t="200998" x="3155950" y="2286000"/>
          <p14:tracePt t="201038" x="3168650" y="2279650"/>
          <p14:tracePt t="201071" x="3181350" y="2279650"/>
          <p14:tracePt t="201083" x="3187700" y="2279650"/>
          <p14:tracePt t="201103" x="3194050" y="2279650"/>
          <p14:tracePt t="201207" x="3206750" y="2279650"/>
          <p14:tracePt t="201215" x="3225800" y="2286000"/>
          <p14:tracePt t="201224" x="3232150" y="2286000"/>
          <p14:tracePt t="201232" x="3251200" y="2292350"/>
          <p14:tracePt t="201248" x="3263900" y="2292350"/>
          <p14:tracePt t="201266" x="3276600" y="2298700"/>
          <p14:tracePt t="201282" x="3289300" y="2298700"/>
          <p14:tracePt t="201299" x="3295650" y="2305050"/>
          <p14:tracePt t="201315" x="3314700" y="2317750"/>
          <p14:tracePt t="201332" x="3327400" y="2324100"/>
          <p14:tracePt t="201349" x="3340100" y="2324100"/>
          <p14:tracePt t="201382" x="3346450" y="2324100"/>
          <p14:tracePt t="201383" x="3359150" y="2330450"/>
          <p14:tracePt t="201399" x="3378200" y="2343150"/>
          <p14:tracePt t="201416" x="3390900" y="2349500"/>
          <p14:tracePt t="201432" x="3403600" y="2355850"/>
          <p14:tracePt t="201448" x="3422650" y="2362200"/>
          <p14:tracePt t="201535" x="3429000" y="2368550"/>
          <p14:tracePt t="201543" x="3435350" y="2368550"/>
          <p14:tracePt t="201559" x="3435350" y="2374900"/>
          <p14:tracePt t="201566" x="3441700" y="2374900"/>
          <p14:tracePt t="201567" x="3441700" y="2387600"/>
          <p14:tracePt t="201583" x="3441700" y="2393950"/>
          <p14:tracePt t="201663" x="3441700" y="2406650"/>
          <p14:tracePt t="201670" x="3441700" y="2419350"/>
          <p14:tracePt t="201678" x="3441700" y="2432050"/>
          <p14:tracePt t="201698" x="3441700" y="2463800"/>
          <p14:tracePt t="201699" x="3441700" y="2501900"/>
          <p14:tracePt t="201715" x="3441700" y="2552700"/>
          <p14:tracePt t="201732" x="3441700" y="2597150"/>
          <p14:tracePt t="201749" x="3441700" y="2616200"/>
          <p14:tracePt t="201765" x="3441700" y="2628900"/>
          <p14:tracePt t="201782" x="3441700" y="2641600"/>
          <p14:tracePt t="201975" x="3422650" y="2641600"/>
          <p14:tracePt t="201983" x="3390900" y="2628900"/>
          <p14:tracePt t="201983" x="3314700" y="2597150"/>
          <p14:tracePt t="201999" x="3251200" y="2533650"/>
          <p14:tracePt t="202016" x="3130550" y="2482850"/>
          <p14:tracePt t="202032" x="3048000" y="2444750"/>
          <p14:tracePt t="202048" x="2946400" y="2406650"/>
          <p14:tracePt t="202064" x="2857500" y="2368550"/>
          <p14:tracePt t="202082" x="2800350" y="2343150"/>
          <p14:tracePt t="202098" x="2794000" y="2343150"/>
          <p14:tracePt t="202223" x="2800350" y="2330450"/>
          <p14:tracePt t="202231" x="2838450" y="2311400"/>
          <p14:tracePt t="202262" x="2851150" y="2305050"/>
          <p14:tracePt t="202270" x="2901950" y="2292350"/>
          <p14:tracePt t="202270" x="2921000" y="2292350"/>
          <p14:tracePt t="202303" x="2940050" y="2286000"/>
          <p14:tracePt t="202311" x="2997200" y="2279650"/>
          <p14:tracePt t="202318" x="3041650" y="2273300"/>
          <p14:tracePt t="202319" x="3073400" y="2266950"/>
          <p14:tracePt t="202332" x="3117850" y="2260600"/>
          <p14:tracePt t="202349" x="3130550" y="2260600"/>
          <p14:tracePt t="202431" x="3117850" y="2266950"/>
          <p14:tracePt t="202441" x="3086100" y="2266950"/>
          <p14:tracePt t="202443" x="3022600" y="2266950"/>
          <p14:tracePt t="202448" x="2870200" y="2266950"/>
          <p14:tracePt t="202465" x="2838450" y="2266950"/>
          <p14:tracePt t="202482" x="2749550" y="2266950"/>
          <p14:tracePt t="202498" x="2679700" y="2260600"/>
          <p14:tracePt t="202516" x="2660650" y="2260600"/>
          <p14:tracePt t="202678" x="2679700" y="2260600"/>
          <p14:tracePt t="202686" x="2743200" y="2260600"/>
          <p14:tracePt t="202694" x="2800350" y="2260600"/>
          <p14:tracePt t="202702" x="2832100" y="2260600"/>
          <p14:tracePt t="202715" x="2901950" y="2260600"/>
          <p14:tracePt t="202732" x="3079750" y="2260600"/>
          <p14:tracePt t="202749" x="3225800" y="2260600"/>
          <p14:tracePt t="202765" x="3378200" y="2260600"/>
          <p14:tracePt t="202814" x="3403600" y="2254250"/>
          <p14:tracePt t="202823" x="3416300" y="2247900"/>
          <p14:tracePt t="202831" x="3435350" y="2241550"/>
          <p14:tracePt t="202848" x="3448050" y="2235200"/>
          <p14:tracePt t="202849" x="3460750" y="2235200"/>
          <p14:tracePt t="202865" x="3479800" y="2228850"/>
          <p14:tracePt t="202882" x="3498850" y="2222500"/>
          <p14:tracePt t="202898" x="3511550" y="2216150"/>
          <p14:tracePt t="202932" x="3524250" y="2216150"/>
          <p14:tracePt t="202932" x="3556000" y="2216150"/>
          <p14:tracePt t="202949" x="3562350" y="2209800"/>
          <p14:tracePt t="202965" x="3587750" y="2203450"/>
          <p14:tracePt t="202965" x="3600450" y="2203450"/>
          <p14:tracePt t="202983" x="3632200" y="2197100"/>
          <p14:tracePt t="202999" x="3651250" y="2197100"/>
          <p14:tracePt t="203015" x="3683000" y="2190750"/>
          <p14:tracePt t="203032" x="3721100" y="2184400"/>
          <p14:tracePt t="203049" x="3752850" y="2178050"/>
          <p14:tracePt t="203064" x="3784600" y="2178050"/>
          <p14:tracePt t="203081" x="3797300" y="2178050"/>
          <p14:tracePt t="203098" x="3803650" y="2178050"/>
          <p14:tracePt t="203247" x="3790950" y="2178050"/>
          <p14:tracePt t="203254" x="3784600" y="2178050"/>
          <p14:tracePt t="203262" x="3778250" y="2178050"/>
          <p14:tracePt t="203268" x="3759200" y="2184400"/>
          <p14:tracePt t="203282" x="3727450" y="2197100"/>
          <p14:tracePt t="203318" x="3721100" y="2197100"/>
          <p14:tracePt t="203319" x="3714750" y="2203450"/>
          <p14:tracePt t="203494" x="3708400" y="2209800"/>
          <p14:tracePt t="203510" x="3695700" y="2216150"/>
          <p14:tracePt t="204415" x="3689350" y="2216150"/>
          <p14:tracePt t="204438" x="3683000" y="2216150"/>
          <p14:tracePt t="204495" x="3676650" y="2222500"/>
          <p14:tracePt t="206134" x="3676650" y="2228850"/>
          <p14:tracePt t="206150" x="3676650" y="2235200"/>
          <p14:tracePt t="206446" x="3670300" y="2241550"/>
          <p14:tracePt t="206454" x="3638550" y="2254250"/>
          <p14:tracePt t="206462" x="3600450" y="2273300"/>
          <p14:tracePt t="206469" x="3536950" y="2305050"/>
          <p14:tracePt t="206483" x="3511550" y="2311400"/>
          <p14:tracePt t="206500" x="3479800" y="2324100"/>
          <p14:tracePt t="206515" x="3435350" y="2330450"/>
          <p14:tracePt t="206531" x="3378200" y="2343150"/>
          <p14:tracePt t="206548" x="3295650" y="2349500"/>
          <p14:tracePt t="206565" x="3213100" y="2355850"/>
          <p14:tracePt t="206565" x="3206750" y="2355850"/>
          <p14:tracePt t="206582" x="3155950" y="2355850"/>
          <p14:tracePt t="206599" x="3098800" y="2355850"/>
          <p14:tracePt t="206616" x="3079750" y="2355850"/>
          <p14:tracePt t="206632" x="3067050" y="2355850"/>
          <p14:tracePt t="206648" x="3060700" y="2355850"/>
          <p14:tracePt t="206806" x="3054350" y="2355850"/>
          <p14:tracePt t="206814" x="3041650" y="2355850"/>
          <p14:tracePt t="206840" x="3035300" y="2355850"/>
          <p14:tracePt t="206998" x="3028950" y="2355850"/>
          <p14:tracePt t="206999" x="3016250" y="2355850"/>
          <p14:tracePt t="207015" x="2997200" y="2355850"/>
          <p14:tracePt t="207016" x="2984500" y="2349500"/>
          <p14:tracePt t="207032" x="2971800" y="2349500"/>
          <p14:tracePt t="207048" x="2965450" y="2349500"/>
          <p14:tracePt t="207166" x="2978150" y="2349500"/>
          <p14:tracePt t="207174" x="3009900" y="2349500"/>
          <p14:tracePt t="207182" x="3054350" y="2336800"/>
          <p14:tracePt t="207198" x="3130550" y="2330450"/>
          <p14:tracePt t="207198" x="3289300" y="2330450"/>
          <p14:tracePt t="207214" x="3460750" y="2330450"/>
          <p14:tracePt t="207232" x="3575050" y="2330450"/>
          <p14:tracePt t="207248" x="3644900" y="2330450"/>
          <p14:tracePt t="207265" x="3663950" y="2330450"/>
          <p14:tracePt t="207281" x="3676650" y="2330450"/>
          <p14:tracePt t="207299" x="3683000" y="2330450"/>
          <p14:tracePt t="207486" x="3689350" y="2330450"/>
          <p14:tracePt t="207495" x="3683000" y="2330450"/>
          <p14:tracePt t="207510" x="3663950" y="2330450"/>
          <p14:tracePt t="207518" x="3644900" y="2336800"/>
          <p14:tracePt t="207531" x="3613150" y="2343150"/>
          <p14:tracePt t="207532" x="3511550" y="2355850"/>
          <p14:tracePt t="207548" x="3403600" y="2374900"/>
          <p14:tracePt t="207565" x="3308350" y="2387600"/>
          <p14:tracePt t="207582" x="3200400" y="2406650"/>
          <p14:tracePt t="207599" x="3143250" y="2413000"/>
          <p14:tracePt t="207615" x="3117850" y="2419350"/>
          <p14:tracePt t="207702" x="3105150" y="2419350"/>
          <p14:tracePt t="207710" x="3098800" y="2419350"/>
          <p14:tracePt t="207718" x="3092450" y="2419350"/>
          <p14:tracePt t="207731" x="3079750" y="2419350"/>
          <p14:tracePt t="207732" x="3067050" y="2419350"/>
          <p14:tracePt t="207748" x="3060700" y="2419350"/>
          <p14:tracePt t="207765" x="3054350" y="2419350"/>
          <p14:tracePt t="209687" x="3041650" y="2419350"/>
          <p14:tracePt t="209695" x="3016250" y="2419350"/>
          <p14:tracePt t="209703" x="2984500" y="2419350"/>
          <p14:tracePt t="209717" x="2971800" y="2419350"/>
          <p14:tracePt t="209718" x="2940050" y="2419350"/>
          <p14:tracePt t="209733" x="2914650" y="2419350"/>
          <p14:tracePt t="209733" x="2908300" y="2419350"/>
          <p14:tracePt t="209751" x="2895600" y="2419350"/>
          <p14:tracePt t="209767" x="2889250" y="2419350"/>
          <p14:tracePt t="209782" x="2882900" y="2425700"/>
          <p14:tracePt t="210631" x="2895600" y="2425700"/>
          <p14:tracePt t="210647" x="2908300" y="2425700"/>
          <p14:tracePt t="210655" x="2914650" y="2425700"/>
          <p14:tracePt t="210666" x="2914650" y="2432050"/>
          <p14:tracePt t="210667" x="2921000" y="2432050"/>
          <p14:tracePt t="210683" x="2927350" y="2432050"/>
          <p14:tracePt t="212958" x="2933700" y="2432050"/>
          <p14:tracePt t="212975" x="2946400" y="2432050"/>
          <p14:tracePt t="212990" x="2946400" y="2419350"/>
          <p14:tracePt t="212999" x="2946400" y="2406650"/>
          <p14:tracePt t="213004" x="2946400" y="2393950"/>
          <p14:tracePt t="213016" x="2940050" y="2381250"/>
          <p14:tracePt t="213033" x="2933700" y="2368550"/>
          <p14:tracePt t="213050" x="2921000" y="2355850"/>
          <p14:tracePt t="213065" x="2882900" y="2343150"/>
          <p14:tracePt t="213082" x="2870200" y="2343150"/>
          <p14:tracePt t="213127" x="2857500" y="2336800"/>
          <p14:tracePt t="213135" x="2851150" y="2336800"/>
          <p14:tracePt t="213149" x="2844800" y="2336800"/>
          <p14:tracePt t="213414" x="2851150" y="2336800"/>
          <p14:tracePt t="213487" x="2863850" y="2336800"/>
          <p14:tracePt t="213495" x="2901950" y="2336800"/>
          <p14:tracePt t="213499" x="3009900" y="2336800"/>
          <p14:tracePt t="213516" x="3124200" y="2336800"/>
          <p14:tracePt t="213533" x="3213100" y="2349500"/>
          <p14:tracePt t="213549" x="3232150" y="2355850"/>
          <p14:tracePt t="213590" x="3263900" y="2355850"/>
          <p14:tracePt t="213594" x="3289300" y="2355850"/>
          <p14:tracePt t="213599" x="3365500" y="2355850"/>
          <p14:tracePt t="213615" x="3429000" y="2355850"/>
          <p14:tracePt t="213631" x="3486150" y="2355850"/>
          <p14:tracePt t="213702" x="3492500" y="2355850"/>
          <p14:tracePt t="213718" x="3505200" y="2355850"/>
          <p14:tracePt t="213734" x="3511550" y="2355850"/>
          <p14:tracePt t="213759" x="3517900" y="2355850"/>
          <p14:tracePt t="213783" x="3524250" y="2355850"/>
          <p14:tracePt t="213807" x="3530600" y="2355850"/>
          <p14:tracePt t="213823" x="3536950" y="2355850"/>
          <p14:tracePt t="213832" x="3543300" y="2355850"/>
          <p14:tracePt t="213833" x="3562350" y="2349500"/>
          <p14:tracePt t="213849" x="3581400" y="2349500"/>
          <p14:tracePt t="213866" x="3581400" y="2343150"/>
          <p14:tracePt t="213991" x="3587750" y="2343150"/>
          <p14:tracePt t="213999" x="3600450" y="2336800"/>
          <p14:tracePt t="213999" x="3606800" y="2336800"/>
          <p14:tracePt t="214016" x="3619500" y="2330450"/>
          <p14:tracePt t="214055" x="3625850" y="2330450"/>
          <p14:tracePt t="214079" x="3632200" y="2330450"/>
          <p14:tracePt t="214094" x="3638550" y="2330450"/>
          <p14:tracePt t="214123" x="3644900" y="2324100"/>
          <p14:tracePt t="214159" x="3651250" y="2324100"/>
          <p14:tracePt t="214167" x="3657600" y="2324100"/>
          <p14:tracePt t="214175" x="3670300" y="2317750"/>
          <p14:tracePt t="214183" x="3683000" y="2317750"/>
          <p14:tracePt t="214191" x="3689350" y="2317750"/>
          <p14:tracePt t="214199" x="3702050" y="2317750"/>
          <p14:tracePt t="214216" x="3708400" y="2311400"/>
          <p14:tracePt t="214255" x="3714750" y="2311400"/>
          <p14:tracePt t="214431" x="3695700" y="2311400"/>
          <p14:tracePt t="214439" x="3683000" y="2311400"/>
          <p14:tracePt t="214447" x="3663950" y="2311400"/>
          <p14:tracePt t="214455" x="3600450" y="2311400"/>
          <p14:tracePt t="214466" x="3556000" y="2311400"/>
          <p14:tracePt t="214511" x="3543300" y="2311400"/>
          <p14:tracePt t="214519" x="3486150" y="2311400"/>
          <p14:tracePt t="214532" x="3448050" y="2311400"/>
          <p14:tracePt t="214533" x="3346450" y="2311400"/>
          <p14:tracePt t="214549" x="3263900" y="2311400"/>
          <p14:tracePt t="214566" x="3213100" y="2311400"/>
          <p14:tracePt t="214582" x="3136900" y="2311400"/>
          <p14:tracePt t="214599" x="3092450" y="2311400"/>
          <p14:tracePt t="214616" x="3048000" y="2311400"/>
          <p14:tracePt t="214632" x="3009900" y="2311400"/>
          <p14:tracePt t="214649" x="2978150" y="2311400"/>
          <p14:tracePt t="214665" x="2959100" y="2311400"/>
          <p14:tracePt t="214682" x="2940050" y="2311400"/>
          <p14:tracePt t="214699" x="2933700" y="2311400"/>
          <p14:tracePt t="214715" x="2914650" y="2311400"/>
          <p14:tracePt t="214733" x="2901950" y="2311400"/>
          <p14:tracePt t="214749" x="2876550" y="2311400"/>
          <p14:tracePt t="214749" x="2863850" y="2311400"/>
          <p14:tracePt t="214767" x="2851150" y="2311400"/>
          <p14:tracePt t="214782" x="2819400" y="2317750"/>
          <p14:tracePt t="214799" x="2813050" y="2317750"/>
          <p14:tracePt t="214815" x="2806700" y="2317750"/>
          <p14:tracePt t="215551" x="2813050" y="2324100"/>
          <p14:tracePt t="215559" x="2819400" y="2324100"/>
          <p14:tracePt t="215567" x="2832100" y="2324100"/>
          <p14:tracePt t="215583" x="2838450" y="2324100"/>
          <p14:tracePt t="215584" x="2851150" y="2330450"/>
          <p14:tracePt t="215600" x="2863850" y="2336800"/>
          <p14:tracePt t="215616" x="2889250" y="2343150"/>
          <p14:tracePt t="215632" x="2921000" y="2343150"/>
          <p14:tracePt t="215649" x="2946400" y="2343150"/>
          <p14:tracePt t="215702" x="2959100" y="2343150"/>
          <p14:tracePt t="215702" x="2978150" y="2343150"/>
          <p14:tracePt t="215719" x="3003550" y="2343150"/>
          <p14:tracePt t="215726" x="3028950" y="2343150"/>
          <p14:tracePt t="215734" x="3060700" y="2343150"/>
          <p14:tracePt t="215749" x="3124200" y="2343150"/>
          <p14:tracePt t="215751" x="3162300" y="2343150"/>
          <p14:tracePt t="215765" x="3219450" y="2343150"/>
          <p14:tracePt t="215806" x="3244850" y="2343150"/>
          <p14:tracePt t="215815" x="3276600" y="2343150"/>
          <p14:tracePt t="215816" x="3302000" y="2343150"/>
          <p14:tracePt t="215832" x="3321050" y="2343150"/>
          <p14:tracePt t="215849" x="3365500" y="2343150"/>
          <p14:tracePt t="215865" x="3371850" y="2343150"/>
          <p14:tracePt t="215903" x="3390900" y="2343150"/>
          <p14:tracePt t="215903" x="3403600" y="2343150"/>
          <p14:tracePt t="215915" x="3435350" y="2336800"/>
          <p14:tracePt t="215932" x="3460750" y="2330450"/>
          <p14:tracePt t="215949" x="3486150" y="2330450"/>
          <p14:tracePt t="215965" x="3505200" y="2330450"/>
          <p14:tracePt t="215983" x="3517900" y="2330450"/>
          <p14:tracePt t="215999" x="3536950" y="2330450"/>
          <p14:tracePt t="216015" x="3562350" y="2324100"/>
          <p14:tracePt t="216032" x="3594100" y="2317750"/>
          <p14:tracePt t="216049" x="3632200" y="2311400"/>
          <p14:tracePt t="216065" x="3657600" y="2305050"/>
          <p14:tracePt t="216754" x="3638550" y="2311400"/>
          <p14:tracePt t="216767" x="3568700" y="2317750"/>
          <p14:tracePt t="216783" x="3498850" y="2336800"/>
          <p14:tracePt t="216784" x="3397250" y="2343150"/>
          <p14:tracePt t="216801" x="3346450" y="2349500"/>
          <p14:tracePt t="216816" x="3225800" y="2368550"/>
          <p14:tracePt t="216832" x="3136900" y="2381250"/>
          <p14:tracePt t="216870" x="3124200" y="2381250"/>
          <p14:tracePt t="216891" x="3111500" y="2387600"/>
          <p14:tracePt t="216894" x="3098800" y="2387600"/>
          <p14:tracePt t="216899" x="3079750" y="2387600"/>
          <p14:tracePt t="216915" x="3067050" y="2393950"/>
          <p14:tracePt t="216932" x="3060700" y="2393950"/>
          <p14:tracePt t="216949" x="3054350" y="2393950"/>
          <p14:tracePt t="216966" x="3048000" y="2393950"/>
          <p14:tracePt t="217087" x="3067050" y="2387600"/>
          <p14:tracePt t="217094" x="3073400" y="2381250"/>
          <p14:tracePt t="217097" x="3117850" y="2362200"/>
          <p14:tracePt t="217116" x="3155950" y="2336800"/>
          <p14:tracePt t="217133" x="3181350" y="2324100"/>
          <p14:tracePt t="217149" x="3200400" y="2317750"/>
          <p14:tracePt t="217165" x="3282950" y="2305050"/>
          <p14:tracePt t="217183" x="3333750" y="2305050"/>
          <p14:tracePt t="217246" x="3340100" y="2305050"/>
          <p14:tracePt t="217258" x="3371850" y="2311400"/>
          <p14:tracePt t="217259" x="3397250" y="2324100"/>
          <p14:tracePt t="217266" x="3460750" y="2355850"/>
          <p14:tracePt t="217282" x="3517900" y="2387600"/>
          <p14:tracePt t="217299" x="3556000" y="2406650"/>
          <p14:tracePt t="217315" x="3587750" y="2432050"/>
          <p14:tracePt t="217332" x="3613150" y="2457450"/>
          <p14:tracePt t="217349" x="3625850" y="2470150"/>
          <p14:tracePt t="217365" x="3625850" y="2501900"/>
          <p14:tracePt t="217382" x="3644900" y="2571750"/>
          <p14:tracePt t="217399" x="3651250" y="2616200"/>
          <p14:tracePt t="217415" x="3651250" y="2635250"/>
          <p14:tracePt t="217432" x="3651250" y="2654300"/>
          <p14:tracePt t="217448" x="3657600" y="2673350"/>
          <p14:tracePt t="217465" x="3663950" y="2711450"/>
          <p14:tracePt t="217482" x="3663950" y="2749550"/>
          <p14:tracePt t="217499" x="3663950" y="2806700"/>
          <p14:tracePt t="217515" x="3651250" y="2863850"/>
          <p14:tracePt t="217532" x="3651250" y="2889250"/>
          <p14:tracePt t="217549" x="3625850" y="2933700"/>
          <p14:tracePt t="217566" x="3613150" y="2971800"/>
          <p14:tracePt t="217583" x="3575050" y="3041650"/>
          <p14:tracePt t="217599" x="3568700" y="3073400"/>
          <p14:tracePt t="217615" x="3549650" y="3098800"/>
          <p14:tracePt t="217632" x="3530600" y="3136900"/>
          <p14:tracePt t="217649" x="3498850" y="3175000"/>
          <p14:tracePt t="217666" x="3460750" y="3213100"/>
          <p14:tracePt t="217682" x="3403600" y="3244850"/>
          <p14:tracePt t="217699" x="3340100" y="3295650"/>
          <p14:tracePt t="217715" x="3295650" y="3327400"/>
          <p14:tracePt t="217732" x="3263900" y="3340100"/>
          <p14:tracePt t="217749" x="3238500" y="3346450"/>
          <p14:tracePt t="217766" x="3219450" y="3352800"/>
          <p14:tracePt t="217766" x="3200400" y="3365500"/>
          <p14:tracePt t="217783" x="3187700" y="3365500"/>
          <p14:tracePt t="217799" x="3155950" y="3365500"/>
          <p14:tracePt t="217816" x="3117850" y="3365500"/>
          <p14:tracePt t="217832" x="3079750" y="3365500"/>
          <p14:tracePt t="217849" x="3048000" y="3365500"/>
          <p14:tracePt t="217865" x="3016250" y="3365500"/>
          <p14:tracePt t="217882" x="2997200" y="3359150"/>
          <p14:tracePt t="217899" x="2984500" y="3352800"/>
          <p14:tracePt t="217983" x="2978150" y="3346450"/>
          <p14:tracePt t="218006" x="2971800" y="3333750"/>
          <p14:tracePt t="218014" x="2965450" y="3321050"/>
          <p14:tracePt t="218032" x="2965450" y="3314700"/>
          <p14:tracePt t="218032" x="2965450" y="3295650"/>
          <p14:tracePt t="218049" x="2965450" y="3289300"/>
          <p14:tracePt t="218065" x="2965450" y="3276600"/>
          <p14:tracePt t="218082" x="2965450" y="3263900"/>
          <p14:tracePt t="218099" x="2965450" y="3257550"/>
          <p14:tracePt t="218903" x="2965450" y="3251200"/>
          <p14:tracePt t="218903" x="2984500" y="3232150"/>
          <p14:tracePt t="218918" x="3009900" y="3219450"/>
          <p14:tracePt t="218926" x="3041650" y="3168650"/>
          <p14:tracePt t="218934" x="3079750" y="3111500"/>
          <p14:tracePt t="218949" x="3155950" y="2952750"/>
          <p14:tracePt t="218951" x="3206750" y="2844800"/>
          <p14:tracePt t="218965" x="3295650" y="2565400"/>
          <p14:tracePt t="218983" x="3302000" y="2482850"/>
          <p14:tracePt t="218999" x="3302000" y="2463800"/>
          <p14:tracePt t="219015" x="3295650" y="2425700"/>
          <p14:tracePt t="219032" x="3276600" y="2413000"/>
          <p14:tracePt t="219049" x="3257550" y="2387600"/>
          <p14:tracePt t="219065" x="3225800" y="2368550"/>
          <p14:tracePt t="219082" x="3168650" y="2349500"/>
          <p14:tracePt t="219098" x="3130550" y="2336800"/>
          <p14:tracePt t="219134" x="3124200" y="2336800"/>
          <p14:tracePt t="219135" x="3105150" y="2336800"/>
          <p14:tracePt t="219149" x="3079750" y="2324100"/>
          <p14:tracePt t="219165" x="3073400" y="2324100"/>
          <p14:tracePt t="219182" x="3054350" y="2317750"/>
          <p14:tracePt t="219199" x="3048000" y="2311400"/>
          <p14:tracePt t="219215" x="3016250" y="2311400"/>
          <p14:tracePt t="219232" x="2990850" y="2311400"/>
          <p14:tracePt t="219249" x="2965450" y="2311400"/>
          <p14:tracePt t="219265" x="2952750" y="2311400"/>
          <p14:tracePt t="219282" x="2940050" y="2311400"/>
          <p14:tracePt t="219423" x="2946400" y="2311400"/>
          <p14:tracePt t="219446" x="2959100" y="2311400"/>
          <p14:tracePt t="219447" x="2978150" y="2311400"/>
          <p14:tracePt t="219465" x="3003550" y="2311400"/>
          <p14:tracePt t="219470" x="3092450" y="2298700"/>
          <p14:tracePt t="219481" x="3155950" y="2298700"/>
          <p14:tracePt t="219498" x="3168650" y="2298700"/>
          <p14:tracePt t="219515" x="3282950" y="2298700"/>
          <p14:tracePt t="219532" x="3416300" y="2298700"/>
          <p14:tracePt t="219549" x="3435350" y="2298700"/>
          <p14:tracePt t="219565" x="3594100" y="2298700"/>
          <p14:tracePt t="219583" x="3657600" y="2298700"/>
          <p14:tracePt t="219622" x="3695700" y="2298700"/>
          <p14:tracePt t="219630" x="3771900" y="2298700"/>
          <p14:tracePt t="219648" x="3810000" y="2298700"/>
          <p14:tracePt t="219649" x="3879850" y="2298700"/>
          <p14:tracePt t="219665" x="3917950" y="2298700"/>
          <p14:tracePt t="219702" x="3943350" y="2298700"/>
          <p14:tracePt t="219715" x="3962400" y="2305050"/>
          <p14:tracePt t="219716" x="4000500" y="2305050"/>
          <p14:tracePt t="219732" x="4051300" y="2305050"/>
          <p14:tracePt t="219749" x="4102100" y="2305050"/>
          <p14:tracePt t="219765" x="4140200" y="2305050"/>
          <p14:tracePt t="219765" x="4159250" y="2305050"/>
          <p14:tracePt t="219783" x="4184650" y="2305050"/>
          <p14:tracePt t="219799" x="4203700" y="2305050"/>
          <p14:tracePt t="219815" x="4216400" y="2305050"/>
          <p14:tracePt t="219832" x="4222750" y="2305050"/>
          <p14:tracePt t="219849" x="4229100" y="2305050"/>
          <p14:tracePt t="220398" x="4222750" y="2305050"/>
          <p14:tracePt t="220399" x="4216400" y="2311400"/>
          <p14:tracePt t="220423" x="4210050" y="2311400"/>
          <p14:tracePt t="220439" x="4203700" y="2311400"/>
          <p14:tracePt t="220446" x="4197350" y="2317750"/>
          <p14:tracePt t="220454" x="4178300" y="2324100"/>
          <p14:tracePt t="220465" x="4159250" y="2324100"/>
          <p14:tracePt t="220482" x="4127500" y="2336800"/>
          <p14:tracePt t="220498" x="4083050" y="2349500"/>
          <p14:tracePt t="220515" x="4044950" y="2368550"/>
          <p14:tracePt t="220531" x="3981450" y="2387600"/>
          <p14:tracePt t="220548" x="3937000" y="2406650"/>
          <p14:tracePt t="220565" x="3867150" y="2419350"/>
          <p14:tracePt t="220582" x="3721100" y="2451100"/>
          <p14:tracePt t="220599" x="3613150" y="2482850"/>
          <p14:tracePt t="220615" x="3530600" y="2508250"/>
          <p14:tracePt t="220632" x="3441700" y="2520950"/>
          <p14:tracePt t="220648" x="3359150" y="2527300"/>
          <p14:tracePt t="220665" x="3276600" y="2540000"/>
          <p14:tracePt t="220682" x="3232150" y="2540000"/>
          <p14:tracePt t="220699" x="3175000" y="2546350"/>
          <p14:tracePt t="220715" x="3136900" y="2546350"/>
          <p14:tracePt t="220732" x="3117850" y="2546350"/>
          <p14:tracePt t="220748" x="3111500" y="2546350"/>
          <p14:tracePt t="220806" x="3105150" y="2546350"/>
          <p14:tracePt t="220814" x="3098800" y="2546350"/>
          <p14:tracePt t="220822" x="3092450" y="2546350"/>
          <p14:tracePt t="220839" x="3079750" y="2546350"/>
          <p14:tracePt t="220854" x="3067050" y="2546350"/>
          <p14:tracePt t="220870" x="3054350" y="2546350"/>
          <p14:tracePt t="220902" x="3048000" y="2540000"/>
          <p14:tracePt t="222390" x="3054350" y="2540000"/>
          <p14:tracePt t="222399" x="3105150" y="2533650"/>
          <p14:tracePt t="222415" x="3124200" y="2527300"/>
          <p14:tracePt t="222416" x="3181350" y="2520950"/>
          <p14:tracePt t="222433" x="3232150" y="2508250"/>
          <p14:tracePt t="222450" x="3308350" y="2489200"/>
          <p14:tracePt t="222466" x="3359150" y="2476500"/>
          <p14:tracePt t="222482" x="3390900" y="2463800"/>
          <p14:tracePt t="222498" x="3397250" y="2457450"/>
          <p14:tracePt t="222516" x="3403600" y="2457450"/>
          <p14:tracePt t="222630" x="3403600" y="2451100"/>
          <p14:tracePt t="222654" x="3397250" y="2438400"/>
          <p14:tracePt t="222662" x="3371850" y="2438400"/>
          <p14:tracePt t="222670" x="3302000" y="2419350"/>
          <p14:tracePt t="222682" x="3295650" y="2413000"/>
          <p14:tracePt t="222698" x="3225800" y="2400300"/>
          <p14:tracePt t="222715" x="3162300" y="2381250"/>
          <p14:tracePt t="222732" x="3111500" y="2374900"/>
          <p14:tracePt t="222749" x="3073400" y="2362200"/>
          <p14:tracePt t="222765" x="3041650" y="2355850"/>
          <p14:tracePt t="222782" x="3028950" y="2355850"/>
          <p14:tracePt t="222798" x="3016250" y="2355850"/>
          <p14:tracePt t="222846" x="3009900" y="2355850"/>
          <p14:tracePt t="222854" x="2997200" y="2355850"/>
          <p14:tracePt t="222862" x="2984500" y="2355850"/>
          <p14:tracePt t="222881" x="2971800" y="2355850"/>
          <p14:tracePt t="222882" x="2959100" y="2355850"/>
          <p14:tracePt t="222898" x="2952750" y="2355850"/>
          <p14:tracePt t="222915" x="2940050" y="2355850"/>
          <p14:tracePt t="222932" x="2933700" y="2355850"/>
          <p14:tracePt t="222949" x="2927350" y="2355850"/>
          <p14:tracePt t="222965" x="2921000" y="2355850"/>
          <p14:tracePt t="223287" x="2927350" y="2355850"/>
          <p14:tracePt t="223295" x="2952750" y="2368550"/>
          <p14:tracePt t="223299" x="3016250" y="2413000"/>
          <p14:tracePt t="223316" x="3035300" y="2419350"/>
          <p14:tracePt t="223333" x="3213100" y="2476500"/>
          <p14:tracePt t="223349" x="3454400" y="2571750"/>
          <p14:tracePt t="223366" x="3556000" y="2584450"/>
          <p14:tracePt t="223382" x="3733800" y="2609850"/>
          <p14:tracePt t="223399" x="3740150" y="2609850"/>
          <p14:tracePt t="223415" x="3778250" y="2616200"/>
          <p14:tracePt t="223432" x="3803650" y="2616200"/>
          <p14:tracePt t="223448" x="3816350" y="2616200"/>
          <p14:tracePt t="223465" x="3829050" y="2616200"/>
          <p14:tracePt t="223502" x="3835400" y="2616200"/>
          <p14:tracePt t="223638" x="3835400" y="2622550"/>
          <p14:tracePt t="223646" x="3822700" y="2635250"/>
          <p14:tracePt t="223654" x="3797300" y="2654300"/>
          <p14:tracePt t="223665" x="3752850" y="2711450"/>
          <p14:tracePt t="223682" x="3689350" y="2800350"/>
          <p14:tracePt t="223699" x="3657600" y="2882900"/>
          <p14:tracePt t="223715" x="3625850" y="2990850"/>
          <p14:tracePt t="223732" x="3606800" y="3124200"/>
          <p14:tracePt t="223748" x="3606800" y="3270250"/>
          <p14:tracePt t="223765" x="3606800" y="3511550"/>
          <p14:tracePt t="223783" x="3606800" y="3657600"/>
          <p14:tracePt t="223799" x="3606800" y="3822700"/>
          <p14:tracePt t="223815" x="3606800" y="4032250"/>
          <p14:tracePt t="223832" x="3600450" y="4273550"/>
          <p14:tracePt t="223848" x="3632200" y="4470400"/>
          <p14:tracePt t="223865" x="3663950" y="4635500"/>
          <p14:tracePt t="223882" x="3689350" y="4762500"/>
          <p14:tracePt t="223899" x="3714750" y="4851400"/>
          <p14:tracePt t="223915" x="3714750" y="4857750"/>
          <p14:tracePt t="223982" x="3714750" y="4870450"/>
          <p14:tracePt t="223990" x="3714750" y="4883150"/>
          <p14:tracePt t="224006" x="3714750" y="4895850"/>
          <p14:tracePt t="224022" x="3714750" y="4902200"/>
          <p14:tracePt t="224182" x="3714750" y="4908550"/>
          <p14:tracePt t="224182" x="3714750" y="4914900"/>
          <p14:tracePt t="224198" x="3714750" y="4927600"/>
          <p14:tracePt t="224206" x="3714750" y="4946650"/>
          <p14:tracePt t="224214" x="3714750" y="4978400"/>
          <p14:tracePt t="224224" x="3721100" y="4991100"/>
          <p14:tracePt t="224232" x="3740150" y="5022850"/>
          <p14:tracePt t="224248" x="3765550" y="5086350"/>
          <p14:tracePt t="224265" x="3790950" y="5143500"/>
          <p14:tracePt t="224282" x="3810000" y="5181600"/>
          <p14:tracePt t="224299" x="3816350" y="5207000"/>
          <p14:tracePt t="224315" x="3822700" y="5213350"/>
          <p14:tracePt t="224332" x="3822700" y="5219700"/>
          <p14:tracePt t="224348" x="3822700" y="5226050"/>
          <p14:tracePt t="224382" x="3822700" y="5238750"/>
          <p14:tracePt t="224406" x="3822700" y="5245100"/>
          <p14:tracePt t="224558" x="3822700" y="5251450"/>
          <p14:tracePt t="224590" x="3822700" y="5257800"/>
          <p14:tracePt t="224598" x="3816350" y="5264150"/>
          <p14:tracePt t="224607" x="3810000" y="5270500"/>
          <p14:tracePt t="224614" x="3790950" y="5295900"/>
          <p14:tracePt t="224624" x="3778250" y="5314950"/>
          <p14:tracePt t="224631" x="3778250" y="5359400"/>
          <p14:tracePt t="224648" x="3765550" y="5391150"/>
          <p14:tracePt t="224665" x="3759200" y="5435600"/>
          <p14:tracePt t="224681" x="3752850" y="5473700"/>
          <p14:tracePt t="224698" x="3752850" y="5486400"/>
          <p14:tracePt t="224715" x="3752850" y="5492750"/>
          <p14:tracePt t="224731" x="3752850" y="5505450"/>
          <p14:tracePt t="224748" x="3746500" y="5505450"/>
          <p14:tracePt t="224798" x="3746500" y="5511800"/>
          <p14:tracePt t="224814" x="3746500" y="5518150"/>
          <p14:tracePt t="224838" x="3740150" y="5524500"/>
          <p14:tracePt t="224846" x="3740150" y="5530850"/>
          <p14:tracePt t="224886" x="3733800" y="5537200"/>
          <p14:tracePt t="224990" x="3727450" y="5543550"/>
          <p14:tracePt t="225022" x="3727450" y="5549900"/>
          <p14:tracePt t="225062" x="3727450" y="5556250"/>
          <p14:tracePt t="225078" x="3727450" y="5562600"/>
          <p14:tracePt t="225094" x="3721100" y="5562600"/>
          <p14:tracePt t="225102" x="3721100" y="5568950"/>
          <p14:tracePt t="225134" x="3721100" y="5575300"/>
          <p14:tracePt t="225158" x="3721100" y="5581650"/>
          <p14:tracePt t="225174" x="3714750" y="5588000"/>
          <p14:tracePt t="225190" x="3714750" y="5594350"/>
          <p14:tracePt t="225207" x="3708400" y="5594350"/>
          <p14:tracePt t="225230" x="3708400" y="5600700"/>
          <p14:tracePt t="225247" x="3708400" y="5607050"/>
          <p14:tracePt t="225286" x="3702050" y="5613400"/>
          <p14:tracePt t="225310" x="3702050" y="5619750"/>
          <p14:tracePt t="225326" x="3702050" y="5626100"/>
          <p14:tracePt t="225350" x="3702050" y="5632450"/>
          <p14:tracePt t="225358" x="3695700" y="5632450"/>
          <p14:tracePt t="225414" x="3695700" y="5638800"/>
          <p14:tracePt t="225424" x="3695700" y="5645150"/>
          <p14:tracePt t="225462" x="3689350" y="5651500"/>
          <p14:tracePt t="225486" x="3683000" y="5651500"/>
          <p14:tracePt t="225502" x="3683000" y="5657850"/>
          <p14:tracePt t="225534" x="3683000" y="5664200"/>
          <p14:tracePt t="225590" x="3683000" y="5670550"/>
          <p14:tracePt t="226294" x="3676650" y="5676900"/>
          <p14:tracePt t="226303" x="3670300" y="5657850"/>
          <p14:tracePt t="226307" x="3663950" y="5619750"/>
          <p14:tracePt t="226316" x="3632200" y="5511800"/>
          <p14:tracePt t="226332" x="3606800" y="5372100"/>
          <p14:tracePt t="226332" x="3594100" y="5302250"/>
          <p14:tracePt t="226350" x="3581400" y="5226050"/>
          <p14:tracePt t="226365" x="3581400" y="4991100"/>
          <p14:tracePt t="226382" x="3606800" y="4781550"/>
          <p14:tracePt t="226399" x="3695700" y="4527550"/>
          <p14:tracePt t="226415" x="3797300" y="4324350"/>
          <p14:tracePt t="226432" x="3867150" y="4248150"/>
          <p14:tracePt t="226448" x="4013200" y="4083050"/>
          <p14:tracePt t="226465" x="4267200" y="3905250"/>
          <p14:tracePt t="226481" x="4572000" y="3683000"/>
          <p14:tracePt t="226498" x="4800600" y="3524250"/>
          <p14:tracePt t="226515" x="4883150" y="3460750"/>
          <p14:tracePt t="226532" x="5003800" y="3371850"/>
          <p14:tracePt t="226548" x="5092700" y="3295650"/>
          <p14:tracePt t="226565" x="5149850" y="3232150"/>
          <p14:tracePt t="226583" x="5156200" y="3219450"/>
          <p14:tracePt t="226598" x="5168900" y="3200400"/>
          <p14:tracePt t="226615" x="5194300" y="3175000"/>
          <p14:tracePt t="226632" x="5238750" y="3124200"/>
          <p14:tracePt t="226649" x="5308600" y="3060700"/>
          <p14:tracePt t="226667" x="5365750" y="3022600"/>
          <p14:tracePt t="226683" x="5429250" y="2978150"/>
          <p14:tracePt t="226700" x="5486400" y="2946400"/>
          <p14:tracePt t="226716" x="5530850" y="2927350"/>
          <p14:tracePt t="226733" x="5556250" y="2914650"/>
          <p14:tracePt t="226749" x="5581650" y="2908300"/>
          <p14:tracePt t="226766" x="5594350" y="2908300"/>
          <p14:tracePt t="226782" x="5607050" y="2901950"/>
          <p14:tracePt t="226959" x="5600700" y="2901950"/>
          <p14:tracePt t="226967" x="5575300" y="2901950"/>
          <p14:tracePt t="226968" x="5549900" y="2914650"/>
          <p14:tracePt t="226983" x="5511800" y="2927350"/>
          <p14:tracePt t="226999" x="5461000" y="2952750"/>
          <p14:tracePt t="227016" x="5403850" y="2978150"/>
          <p14:tracePt t="227033" x="5353050" y="3009900"/>
          <p14:tracePt t="227049" x="5314950" y="3028950"/>
          <p14:tracePt t="227087" x="5302250" y="3035300"/>
          <p14:tracePt t="227103" x="5289550" y="3041650"/>
          <p14:tracePt t="227119" x="5276850" y="3041650"/>
          <p14:tracePt t="227127" x="5270500" y="3054350"/>
          <p14:tracePt t="227132" x="5264150" y="3054350"/>
          <p14:tracePt t="227149" x="5257800" y="3060700"/>
          <p14:tracePt t="227166" x="5251450" y="3067050"/>
          <p14:tracePt t="227183" x="5245100" y="3067050"/>
          <p14:tracePt t="227271" x="5238750" y="3073400"/>
          <p14:tracePt t="227295" x="5245100" y="3073400"/>
          <p14:tracePt t="227303" x="5257800" y="3073400"/>
          <p14:tracePt t="227311" x="5289550" y="3067050"/>
          <p14:tracePt t="227319" x="5346700" y="3041650"/>
          <p14:tracePt t="227333" x="5403850" y="3016250"/>
          <p14:tracePt t="227349" x="5461000" y="2984500"/>
          <p14:tracePt t="227366" x="5518150" y="2946400"/>
          <p14:tracePt t="227383" x="5549900" y="2921000"/>
          <p14:tracePt t="227400" x="5562600" y="2908300"/>
          <p14:tracePt t="227416" x="5581650" y="2895600"/>
          <p14:tracePt t="227433" x="5588000" y="2882900"/>
          <p14:tracePt t="227449" x="5588000" y="2870200"/>
          <p14:tracePt t="227466" x="5600700" y="2863850"/>
          <p14:tracePt t="227482" x="5600700" y="2857500"/>
          <p14:tracePt t="227499" x="5607050" y="2851150"/>
          <p14:tracePt t="227535" x="5613400" y="2844800"/>
          <p14:tracePt t="227687" x="5607050" y="2844800"/>
          <p14:tracePt t="227695" x="5575300" y="2844800"/>
          <p14:tracePt t="227703" x="5511800" y="2844800"/>
          <p14:tracePt t="227711" x="5441950" y="2844800"/>
          <p14:tracePt t="227719" x="5181600" y="2844800"/>
          <p14:tracePt t="227732" x="4819650" y="2781300"/>
          <p14:tracePt t="227749" x="4483100" y="2730500"/>
          <p14:tracePt t="227749" x="4229100" y="2698750"/>
          <p14:tracePt t="227767" x="4146550" y="2679700"/>
          <p14:tracePt t="227782" x="3778250" y="2628900"/>
          <p14:tracePt t="227800" x="3600450" y="2609850"/>
          <p14:tracePt t="227816" x="3562350" y="2603500"/>
          <p14:tracePt t="227832" x="3441700" y="2584450"/>
          <p14:tracePt t="227849" x="3371850" y="2578100"/>
          <p14:tracePt t="227866" x="3295650" y="2565400"/>
          <p14:tracePt t="227882" x="3206750" y="2546350"/>
          <p14:tracePt t="227900" x="3130550" y="2540000"/>
          <p14:tracePt t="227917" x="3079750" y="2527300"/>
          <p14:tracePt t="227933" x="3022600" y="2520950"/>
          <p14:tracePt t="227949" x="2952750" y="2495550"/>
          <p14:tracePt t="227966" x="2933700" y="2495550"/>
          <p14:tracePt t="227982" x="2851150" y="2470150"/>
          <p14:tracePt t="228000" x="2781300" y="2444750"/>
          <p14:tracePt t="228016" x="2743200" y="2432050"/>
          <p14:tracePt t="228033" x="2711450" y="2425700"/>
          <p14:tracePt t="228127" x="2711450" y="2419350"/>
          <p14:tracePt t="228135" x="2717800" y="2419350"/>
          <p14:tracePt t="228143" x="2730500" y="2419350"/>
          <p14:tracePt t="228151" x="2768600" y="2413000"/>
          <p14:tracePt t="228166" x="2800350" y="2406650"/>
          <p14:tracePt t="228183" x="2851150" y="2387600"/>
          <p14:tracePt t="228199" x="2882900" y="2381250"/>
          <p14:tracePt t="228216" x="2889250" y="2374900"/>
          <p14:tracePt t="228495" x="2863850" y="2368550"/>
          <p14:tracePt t="228503" x="2851150" y="2362200"/>
          <p14:tracePt t="228511" x="2838450" y="2362200"/>
          <p14:tracePt t="228517" x="2813050" y="2355850"/>
          <p14:tracePt t="228532" x="2806700" y="2355850"/>
          <p14:tracePt t="228575" x="2800350" y="2355850"/>
          <p14:tracePt t="228863" x="2794000" y="2355850"/>
          <p14:tracePt t="228871" x="2800350" y="2349500"/>
          <p14:tracePt t="228895" x="2806700" y="2349500"/>
          <p14:tracePt t="228903" x="2813050" y="2349500"/>
          <p14:tracePt t="228915" x="2819400" y="2349500"/>
          <p14:tracePt t="228916" x="2825750" y="2349500"/>
          <p14:tracePt t="228932" x="2838450" y="2349500"/>
          <p14:tracePt t="228975" x="2844800" y="2349500"/>
          <p14:tracePt t="228983" x="2844800" y="2343150"/>
          <p14:tracePt t="229055" x="2851150" y="2343150"/>
          <p14:tracePt t="229063" x="2857500" y="2343150"/>
          <p14:tracePt t="229075" x="2863850" y="2343150"/>
          <p14:tracePt t="229082" x="2889250" y="2343150"/>
          <p14:tracePt t="229099" x="2914650" y="2343150"/>
          <p14:tracePt t="229116" x="2959100" y="2343150"/>
          <p14:tracePt t="229132" x="3016250" y="2343150"/>
          <p14:tracePt t="229149" x="3086100" y="2343150"/>
          <p14:tracePt t="229166" x="3194050" y="2343150"/>
          <p14:tracePt t="229183" x="3289300" y="2343150"/>
          <p14:tracePt t="229199" x="3378200" y="2343150"/>
          <p14:tracePt t="229216" x="3479800" y="2343150"/>
          <p14:tracePt t="229232" x="3556000" y="2343150"/>
          <p14:tracePt t="229249" x="3619500" y="2343150"/>
          <p14:tracePt t="229266" x="3657600" y="2343150"/>
          <p14:tracePt t="229283" x="3676650" y="2343150"/>
          <p14:tracePt t="229299" x="3695700" y="2343150"/>
          <p14:tracePt t="229316" x="3702050" y="2343150"/>
          <p14:tracePt t="229332" x="3727450" y="2343150"/>
          <p14:tracePt t="229349" x="3746500" y="2343150"/>
          <p14:tracePt t="229366" x="3765550" y="2343150"/>
          <p14:tracePt t="229383" x="3771900" y="2343150"/>
          <p14:tracePt t="229399" x="3778250" y="2343150"/>
          <p14:tracePt t="229959" x="3784600" y="2343150"/>
          <p14:tracePt t="229976" x="3784600" y="2349500"/>
          <p14:tracePt t="229991" x="3784600" y="2355850"/>
          <p14:tracePt t="229999" x="3784600" y="2368550"/>
          <p14:tracePt t="230023" x="3784600" y="2374900"/>
          <p14:tracePt t="230031" x="3784600" y="2387600"/>
          <p14:tracePt t="230055" x="3784600" y="2400300"/>
          <p14:tracePt t="230063" x="3784600" y="2406650"/>
          <p14:tracePt t="230066" x="3784600" y="2425700"/>
          <p14:tracePt t="230082" x="3784600" y="2451100"/>
          <p14:tracePt t="230099" x="3790950" y="2482850"/>
          <p14:tracePt t="230116" x="3790950" y="2527300"/>
          <p14:tracePt t="230132" x="3797300" y="2578100"/>
          <p14:tracePt t="230149" x="3803650" y="2635250"/>
          <p14:tracePt t="230166" x="3810000" y="2724150"/>
          <p14:tracePt t="230183" x="3822700" y="2768600"/>
          <p14:tracePt t="230199" x="3829050" y="2813050"/>
          <p14:tracePt t="230216" x="3835400" y="2851150"/>
          <p14:tracePt t="230233" x="3841750" y="2895600"/>
          <p14:tracePt t="230249" x="3848100" y="2921000"/>
          <p14:tracePt t="230266" x="3848100" y="2946400"/>
          <p14:tracePt t="230282" x="3848100" y="2952750"/>
          <p14:tracePt t="230299" x="3848100" y="2965450"/>
          <p14:tracePt t="230316" x="3854450" y="3003550"/>
          <p14:tracePt t="230332" x="3854450" y="3028950"/>
          <p14:tracePt t="230349" x="3854450" y="3067050"/>
          <p14:tracePt t="230366" x="3854450" y="3105150"/>
          <p14:tracePt t="230383" x="3854450" y="3168650"/>
          <p14:tracePt t="230400" x="3854450" y="3206750"/>
          <p14:tracePt t="230416" x="3854450" y="3232150"/>
          <p14:tracePt t="230432" x="3854450" y="3257550"/>
          <p14:tracePt t="230449" x="3854450" y="3302000"/>
          <p14:tracePt t="230467" x="3854450" y="3327400"/>
          <p14:tracePt t="230482" x="3854450" y="3359150"/>
          <p14:tracePt t="230499" x="3854450" y="3384550"/>
          <p14:tracePt t="230516" x="3854450" y="3397250"/>
          <p14:tracePt t="230532" x="3854450" y="3409950"/>
          <p14:tracePt t="230549" x="3854450" y="3422650"/>
          <p14:tracePt t="230566" x="3854450" y="3441700"/>
          <p14:tracePt t="230583" x="3854450" y="3448050"/>
          <p14:tracePt t="230623" x="3854450" y="3454400"/>
          <p14:tracePt t="230632" x="3854450" y="3460750"/>
          <p14:tracePt t="230783" x="3854450" y="3467100"/>
          <p14:tracePt t="230975" x="3848100" y="3473450"/>
          <p14:tracePt t="231215" x="3841750" y="3473450"/>
          <p14:tracePt t="231343" x="3835400" y="3473450"/>
          <p14:tracePt t="231543" x="3829050" y="3479800"/>
          <p14:tracePt t="232375" x="3816350" y="3479800"/>
          <p14:tracePt t="232382" x="3816350" y="3441700"/>
          <p14:tracePt t="232383" x="3816350" y="3409950"/>
          <p14:tracePt t="232399" x="3816350" y="3289300"/>
          <p14:tracePt t="232409" x="3816350" y="3213100"/>
          <p14:tracePt t="232416" x="3835400" y="3067050"/>
          <p14:tracePt t="232433" x="3879850" y="2933700"/>
          <p14:tracePt t="232449" x="3943350" y="2800350"/>
          <p14:tracePt t="232465" x="3943350" y="2794000"/>
          <p14:tracePt t="232503" x="3949700" y="2781300"/>
          <p14:tracePt t="232503" x="3949700" y="2768600"/>
          <p14:tracePt t="232516" x="3956050" y="2743200"/>
          <p14:tracePt t="232532" x="3956050" y="2730500"/>
          <p14:tracePt t="232549" x="3956050" y="2705100"/>
          <p14:tracePt t="232566" x="3956050" y="2679700"/>
          <p14:tracePt t="232584" x="3956050" y="2667000"/>
          <p14:tracePt t="232599" x="3956050" y="2660650"/>
          <p14:tracePt t="232639" x="3956050" y="2654300"/>
          <p14:tracePt t="232655" x="3956050" y="2647950"/>
          <p14:tracePt t="232679" x="3956050" y="2641600"/>
          <p14:tracePt t="232846" x="3949700" y="2641600"/>
          <p14:tracePt t="232855" x="3937000" y="2628900"/>
          <p14:tracePt t="232862" x="3930650" y="2622550"/>
          <p14:tracePt t="232869" x="3905250" y="2590800"/>
          <p14:tracePt t="232882" x="3898900" y="2584450"/>
          <p14:tracePt t="232899" x="3898900" y="2578100"/>
          <p14:tracePt t="232916" x="3886200" y="2559050"/>
          <p14:tracePt t="232932" x="3873500" y="2546350"/>
          <p14:tracePt t="232949" x="3873500" y="2540000"/>
          <p14:tracePt t="232965" x="3860800" y="2520950"/>
          <p14:tracePt t="233031" x="3860800" y="2514600"/>
          <p14:tracePt t="233087" x="3860800" y="2508250"/>
          <p14:tracePt t="233230" x="3860800" y="2520950"/>
          <p14:tracePt t="233241" x="3860800" y="2546350"/>
          <p14:tracePt t="233241" x="3860800" y="2578100"/>
          <p14:tracePt t="233249" x="3860800" y="2647950"/>
          <p14:tracePt t="233265" x="3860800" y="2711450"/>
          <p14:tracePt t="233282" x="3860800" y="2781300"/>
          <p14:tracePt t="233299" x="3860800" y="2863850"/>
          <p14:tracePt t="233316" x="3860800" y="2933700"/>
          <p14:tracePt t="233333" x="3860800" y="2997200"/>
          <p14:tracePt t="233349" x="3860800" y="3067050"/>
          <p14:tracePt t="233366" x="3860800" y="3117850"/>
          <p14:tracePt t="233383" x="3854450" y="3194050"/>
          <p14:tracePt t="233399" x="3854450" y="3225800"/>
          <p14:tracePt t="233416" x="3854450" y="3251200"/>
          <p14:tracePt t="233432" x="3848100" y="3270250"/>
          <p14:tracePt t="233449" x="3841750" y="3295650"/>
          <p14:tracePt t="233466" x="3835400" y="3321050"/>
          <p14:tracePt t="233482" x="3829050" y="3346450"/>
          <p14:tracePt t="233500" x="3816350" y="3378200"/>
          <p14:tracePt t="233515" x="3797300" y="3409950"/>
          <p14:tracePt t="233532" x="3778250" y="3441700"/>
          <p14:tracePt t="233549" x="3765550" y="3479800"/>
          <p14:tracePt t="233565" x="3733800" y="3524250"/>
          <p14:tracePt t="233615" x="3721100" y="3543300"/>
          <p14:tracePt t="233623" x="3708400" y="3549650"/>
          <p14:tracePt t="233662" x="3702050" y="3556000"/>
          <p14:tracePt t="233671" x="3695700" y="3556000"/>
          <p14:tracePt t="233679" x="3683000" y="3562350"/>
          <p14:tracePt t="233679" x="3676650" y="3562350"/>
          <p14:tracePt t="233702" x="3657600" y="3562350"/>
          <p14:tracePt t="233703" x="3644900" y="3568700"/>
          <p14:tracePt t="233718" x="3613150" y="3568700"/>
          <p14:tracePt t="233732" x="3575050" y="3568700"/>
          <p14:tracePt t="233749" x="3536950" y="3568700"/>
          <p14:tracePt t="233765" x="3473450" y="3568700"/>
          <p14:tracePt t="233783" x="3371850" y="3530600"/>
          <p14:tracePt t="233799" x="3308350" y="3517900"/>
          <p14:tracePt t="233815" x="3244850" y="3486150"/>
          <p14:tracePt t="233832" x="3200400" y="3460750"/>
          <p14:tracePt t="233849" x="3136900" y="3416300"/>
          <p14:tracePt t="233866" x="3092450" y="3378200"/>
          <p14:tracePt t="233882" x="3041650" y="3340100"/>
          <p14:tracePt t="233899" x="2984500" y="3289300"/>
          <p14:tracePt t="233943" x="2971800" y="3270250"/>
          <p14:tracePt t="233957" x="2921000" y="3206750"/>
          <p14:tracePt t="233966" x="2895600" y="3149600"/>
          <p14:tracePt t="233967" x="2870200" y="3105150"/>
          <p14:tracePt t="233982" x="2819400" y="2940050"/>
          <p14:tracePt t="233999" x="2813050" y="2819400"/>
          <p14:tracePt t="234015" x="2813050" y="2730500"/>
          <p14:tracePt t="234032" x="2813050" y="2635250"/>
          <p14:tracePt t="234049" x="2838450" y="2559050"/>
          <p14:tracePt t="234066" x="2857500" y="2495550"/>
          <p14:tracePt t="234082" x="2876550" y="2444750"/>
          <p14:tracePt t="234099" x="2901950" y="2393950"/>
          <p14:tracePt t="234115" x="2952750" y="2336800"/>
          <p14:tracePt t="234132" x="3003550" y="2279650"/>
          <p14:tracePt t="234149" x="3073400" y="2241550"/>
          <p14:tracePt t="234166" x="3105150" y="2228850"/>
          <p14:tracePt t="234182" x="3200400" y="2190750"/>
          <p14:tracePt t="234199" x="3282950" y="2171700"/>
          <p14:tracePt t="234215" x="3346450" y="2159000"/>
          <p14:tracePt t="234232" x="3403600" y="2159000"/>
          <p14:tracePt t="234249" x="3435350" y="2159000"/>
          <p14:tracePt t="234266" x="3467100" y="2159000"/>
          <p14:tracePt t="234282" x="3492500" y="2159000"/>
          <p14:tracePt t="234299" x="3517900" y="2159000"/>
          <p14:tracePt t="234315" x="3549650" y="2178050"/>
          <p14:tracePt t="234332" x="3581400" y="2197100"/>
          <p14:tracePt t="234349" x="3600450" y="2216150"/>
          <p14:tracePt t="234366" x="3644900" y="2247900"/>
          <p14:tracePt t="234382" x="3695700" y="2324100"/>
          <p14:tracePt t="234399" x="3721100" y="2374900"/>
          <p14:tracePt t="234415" x="3752850" y="2419350"/>
          <p14:tracePt t="234432" x="3771900" y="2470150"/>
          <p14:tracePt t="234449" x="3797300" y="2546350"/>
          <p14:tracePt t="234466" x="3822700" y="2609850"/>
          <p14:tracePt t="234482" x="3841750" y="2679700"/>
          <p14:tracePt t="234499" x="3860800" y="2768600"/>
          <p14:tracePt t="234516" x="3867150" y="2832100"/>
          <p14:tracePt t="234532" x="3879850" y="2914650"/>
          <p14:tracePt t="234549" x="3886200" y="2971800"/>
          <p14:tracePt t="234566" x="3886200" y="2984500"/>
          <p14:tracePt t="234582" x="3892550" y="3067050"/>
          <p14:tracePt t="234599" x="3892550" y="3111500"/>
          <p14:tracePt t="234615" x="3892550" y="3155950"/>
          <p14:tracePt t="234632" x="3892550" y="3213100"/>
          <p14:tracePt t="234649" x="3886200" y="3251200"/>
          <p14:tracePt t="234665" x="3867150" y="3302000"/>
          <p14:tracePt t="234682" x="3860800" y="3321050"/>
          <p14:tracePt t="234699" x="3841750" y="3359150"/>
          <p14:tracePt t="234715" x="3835400" y="3365500"/>
          <p14:tracePt t="234732" x="3829050" y="3378200"/>
          <p14:tracePt t="234749" x="3797300" y="3416300"/>
          <p14:tracePt t="234765" x="3771900" y="3441700"/>
          <p14:tracePt t="234783" x="3727450" y="3473450"/>
          <p14:tracePt t="234799" x="3702050" y="3492500"/>
          <p14:tracePt t="234815" x="3644900" y="3524250"/>
          <p14:tracePt t="234832" x="3606800" y="3536950"/>
          <p14:tracePt t="234910" x="3587750" y="3536950"/>
          <p14:tracePt t="234925" x="3575050" y="3530600"/>
          <p14:tracePt t="234925" x="3556000" y="3530600"/>
          <p14:tracePt t="234932" x="3492500" y="3505200"/>
          <p14:tracePt t="234949" x="3422650" y="3486150"/>
          <p14:tracePt t="234965" x="3327400" y="3441700"/>
          <p14:tracePt t="234983" x="3276600" y="3416300"/>
          <p14:tracePt t="234999" x="3219450" y="3384550"/>
          <p14:tracePt t="235016" x="3168650" y="3346450"/>
          <p14:tracePt t="235032" x="3124200" y="3308350"/>
          <p14:tracePt t="235049" x="3079750" y="3257550"/>
          <p14:tracePt t="235065" x="3035300" y="3187700"/>
          <p14:tracePt t="235082" x="2971800" y="3105150"/>
          <p14:tracePt t="235099" x="2895600" y="3009900"/>
          <p14:tracePt t="235116" x="2889250" y="2978150"/>
          <p14:tracePt t="235132" x="2863850" y="2914650"/>
          <p14:tracePt t="235149" x="2832100" y="2806700"/>
          <p14:tracePt t="235165" x="2819400" y="2654300"/>
          <p14:tracePt t="235183" x="2838450" y="2584450"/>
          <p14:tracePt t="235199" x="2889250" y="2508250"/>
          <p14:tracePt t="235216" x="2940050" y="2457450"/>
          <p14:tracePt t="235232" x="3003550" y="2393950"/>
          <p14:tracePt t="235249" x="3054350" y="2343150"/>
          <p14:tracePt t="235265" x="3111500" y="2305050"/>
          <p14:tracePt t="235282" x="3162300" y="2266950"/>
          <p14:tracePt t="235299" x="3200400" y="2254250"/>
          <p14:tracePt t="235315" x="3232150" y="2228850"/>
          <p14:tracePt t="235332" x="3257550" y="2228850"/>
          <p14:tracePt t="235349" x="3282950" y="2222500"/>
          <p14:tracePt t="235365" x="3327400" y="2216150"/>
          <p14:tracePt t="235383" x="3352800" y="2216150"/>
          <p14:tracePt t="235399" x="3390900" y="2216150"/>
          <p14:tracePt t="235416" x="3422650" y="2222500"/>
          <p14:tracePt t="235432" x="3460750" y="2235200"/>
          <p14:tracePt t="235449" x="3492500" y="2260600"/>
          <p14:tracePt t="235465" x="3530600" y="2286000"/>
          <p14:tracePt t="235482" x="3562350" y="2311400"/>
          <p14:tracePt t="235499" x="3594100" y="2336800"/>
          <p14:tracePt t="235516" x="3632200" y="2381250"/>
          <p14:tracePt t="235533" x="3663950" y="2432050"/>
          <p14:tracePt t="235549" x="3683000" y="2463800"/>
          <p14:tracePt t="235565" x="3695700" y="2508250"/>
          <p14:tracePt t="235599" x="3714750" y="2571750"/>
          <p14:tracePt t="235599" x="3733800" y="2635250"/>
          <p14:tracePt t="235616" x="3752850" y="2692400"/>
          <p14:tracePt t="235632" x="3765550" y="2749550"/>
          <p14:tracePt t="235649" x="3778250" y="2800350"/>
          <p14:tracePt t="235665" x="3778250" y="2838450"/>
          <p14:tracePt t="235682" x="3784600" y="2876550"/>
          <p14:tracePt t="235699" x="3790950" y="2901950"/>
          <p14:tracePt t="235734" x="3784600" y="2914650"/>
          <p14:tracePt t="235735" x="3784600" y="2927350"/>
          <p14:tracePt t="235749" x="3765550" y="2965450"/>
          <p14:tracePt t="235766" x="3746500" y="3022600"/>
          <p14:tracePt t="235783" x="3714750" y="3073400"/>
          <p14:tracePt t="235799" x="3683000" y="3124200"/>
          <p14:tracePt t="235815" x="3632200" y="3194050"/>
          <p14:tracePt t="235832" x="3575050" y="3257550"/>
          <p14:tracePt t="235849" x="3562350" y="3270250"/>
          <p14:tracePt t="235865" x="3517900" y="3321050"/>
          <p14:tracePt t="235882" x="3454400" y="3365500"/>
          <p14:tracePt t="235899" x="3403600" y="3397250"/>
          <p14:tracePt t="235916" x="3359150" y="3416300"/>
          <p14:tracePt t="235933" x="3308350" y="3448050"/>
          <p14:tracePt t="235949" x="3257550" y="3460750"/>
          <p14:tracePt t="235965" x="3194050" y="3479800"/>
          <p14:tracePt t="235982" x="3130550" y="3492500"/>
          <p14:tracePt t="235998" x="3124200" y="3492500"/>
          <p14:tracePt t="236015" x="3105150" y="3492500"/>
          <p14:tracePt t="236032" x="3079750" y="3492500"/>
          <p14:tracePt t="236049" x="3073400" y="3492500"/>
          <p14:tracePt t="236118" x="3067050" y="3486150"/>
          <p14:tracePt t="236126" x="3060700" y="3486150"/>
          <p14:tracePt t="236142" x="3041650" y="3473450"/>
          <p14:tracePt t="236150" x="3041650" y="3467100"/>
          <p14:tracePt t="236151" x="3035300" y="3467100"/>
          <p14:tracePt t="236165" x="3028950" y="3454400"/>
          <p14:tracePt t="236183" x="3022600" y="3448050"/>
          <p14:tracePt t="236199" x="3016250" y="3441700"/>
          <p14:tracePt t="236959" x="3022600" y="3435350"/>
          <p14:tracePt t="236966" x="3035300" y="3435350"/>
          <p14:tracePt t="236967" x="3079750" y="3448050"/>
          <p14:tracePt t="236983" x="3098800" y="3448050"/>
          <p14:tracePt t="237000" x="3168650" y="3460750"/>
          <p14:tracePt t="237016" x="3308350" y="3486150"/>
          <p14:tracePt t="237032" x="3454400" y="3498850"/>
          <p14:tracePt t="237049" x="3657600" y="3505200"/>
          <p14:tracePt t="237066" x="3956050" y="3505200"/>
          <p14:tracePt t="237082" x="4191000" y="3498850"/>
          <p14:tracePt t="237099" x="4483100" y="3441700"/>
          <p14:tracePt t="237115" x="4565650" y="3416300"/>
          <p14:tracePt t="237132" x="4705350" y="3340100"/>
          <p14:tracePt t="237149" x="4724400" y="3340100"/>
          <p14:tracePt t="237165" x="4794250" y="3282950"/>
          <p14:tracePt t="237183" x="4826000" y="3251200"/>
          <p14:tracePt t="237199" x="4832350" y="3225800"/>
          <p14:tracePt t="237215" x="4832350" y="3213100"/>
          <p14:tracePt t="237232" x="4832350" y="3206750"/>
          <p14:tracePt t="237248" x="4832350" y="3200400"/>
          <p14:tracePt t="237265" x="4832350" y="3181350"/>
          <p14:tracePt t="237282" x="4819650" y="3155950"/>
          <p14:tracePt t="237299" x="4787900" y="3130550"/>
          <p14:tracePt t="237315" x="4756150" y="3092450"/>
          <p14:tracePt t="237332" x="4705350" y="3041650"/>
          <p14:tracePt t="237349" x="4686300" y="3016250"/>
          <p14:tracePt t="237349" x="4667250" y="2997200"/>
          <p14:tracePt t="237366" x="4667250" y="2990850"/>
          <p14:tracePt t="237383" x="4660900" y="2984500"/>
          <p14:tracePt t="237399" x="4648200" y="2959100"/>
          <p14:tracePt t="237415" x="4635500" y="2933700"/>
          <p14:tracePt t="237432" x="4635500" y="2908300"/>
          <p14:tracePt t="237448" x="4635500" y="2870200"/>
          <p14:tracePt t="237465" x="4635500" y="2800350"/>
          <p14:tracePt t="237482" x="4635500" y="2711450"/>
          <p14:tracePt t="237499" x="4641850" y="2590800"/>
          <p14:tracePt t="237515" x="4673600" y="2482850"/>
          <p14:tracePt t="237532" x="4718050" y="2406650"/>
          <p14:tracePt t="237549" x="4762500" y="2355850"/>
          <p14:tracePt t="237549" x="4775200" y="2343150"/>
          <p14:tracePt t="237566" x="4787900" y="2330450"/>
          <p14:tracePt t="237582" x="4813300" y="2305050"/>
          <p14:tracePt t="237599" x="4826000" y="2298700"/>
          <p14:tracePt t="237615" x="4826000" y="2292350"/>
          <p14:tracePt t="237632" x="4832350" y="2292350"/>
          <p14:tracePt t="237649" x="4838700" y="2286000"/>
          <p14:tracePt t="237665" x="4845050" y="2286000"/>
          <p14:tracePt t="237682" x="4851400" y="2279650"/>
          <p14:tracePt t="237699" x="4864100" y="2273300"/>
          <p14:tracePt t="237715" x="4876800" y="2266950"/>
          <p14:tracePt t="237732" x="4883150" y="2266950"/>
          <p14:tracePt t="237748" x="4883150" y="2260600"/>
          <p14:tracePt t="237894" x="4902200" y="2260600"/>
          <p14:tracePt t="237902" x="4908550" y="2260600"/>
          <p14:tracePt t="237910" x="4921250" y="2260600"/>
          <p14:tracePt t="237918" x="4940300" y="2260600"/>
          <p14:tracePt t="237932" x="4965700" y="2260600"/>
          <p14:tracePt t="237948" x="4984750" y="2260600"/>
          <p14:tracePt t="237965" x="5010150" y="2254250"/>
          <p14:tracePt t="237982" x="5041900" y="2241550"/>
          <p14:tracePt t="237999" x="5067300" y="2235200"/>
          <p14:tracePt t="238016" x="5073650" y="2228850"/>
          <p14:tracePt t="238032" x="5080000" y="2222500"/>
          <p14:tracePt t="238070" x="5086350" y="2222500"/>
          <p14:tracePt t="238230" x="5092700" y="2222500"/>
          <p14:tracePt t="238238" x="5092700" y="2216150"/>
          <p14:tracePt t="238246" x="5099050" y="2209800"/>
          <p14:tracePt t="238249" x="5124450" y="2209800"/>
          <p14:tracePt t="238265" x="5137150" y="2203450"/>
          <p14:tracePt t="238282" x="5149850" y="2197100"/>
          <p14:tracePt t="238298" x="5162550" y="2197100"/>
          <p14:tracePt t="238470" x="5156200" y="2190750"/>
          <p14:tracePt t="238486" x="5137150" y="2184400"/>
          <p14:tracePt t="238498" x="5130800" y="2184400"/>
          <p14:tracePt t="238502" x="5111750" y="2184400"/>
          <p14:tracePt t="238982" x="5105400" y="2184400"/>
          <p14:tracePt t="238990" x="5105400" y="2178050"/>
          <p14:tracePt t="238998" x="5099050" y="2171700"/>
          <p14:tracePt t="239022" x="5092700" y="2165350"/>
          <p14:tracePt t="239774" x="5105400" y="2165350"/>
          <p14:tracePt t="239791" x="5156200" y="2165350"/>
          <p14:tracePt t="239798" x="5226050" y="2165350"/>
          <p14:tracePt t="239808" x="5264150" y="2165350"/>
          <p14:tracePt t="239816" x="5334000" y="2165350"/>
          <p14:tracePt t="239833" x="5384800" y="2165350"/>
          <p14:tracePt t="239850" x="5429250" y="2165350"/>
          <p14:tracePt t="239866" x="5473700" y="2165350"/>
          <p14:tracePt t="239882" x="5511800" y="2165350"/>
          <p14:tracePt t="239899" x="5543550" y="2165350"/>
          <p14:tracePt t="239915" x="5568950" y="2165350"/>
          <p14:tracePt t="239932" x="5607050" y="2165350"/>
          <p14:tracePt t="239948" x="5638800" y="2165350"/>
          <p14:tracePt t="239965" x="5683250" y="2165350"/>
          <p14:tracePt t="239983" x="5715000" y="2165350"/>
          <p14:tracePt t="239999" x="5753100" y="2165350"/>
          <p14:tracePt t="240015" x="5784850" y="2165350"/>
          <p14:tracePt t="240032" x="5810250" y="2165350"/>
          <p14:tracePt t="240048" x="5842000" y="2165350"/>
          <p14:tracePt t="240065" x="5867400" y="2165350"/>
          <p14:tracePt t="240081" x="5905500" y="2165350"/>
          <p14:tracePt t="240098" x="5943600" y="2165350"/>
          <p14:tracePt t="240115" x="5969000" y="2165350"/>
          <p14:tracePt t="240132" x="6000750" y="2165350"/>
          <p14:tracePt t="240148" x="6032500" y="2165350"/>
          <p14:tracePt t="240165" x="6064250" y="2165350"/>
          <p14:tracePt t="240182" x="6115050" y="2165350"/>
          <p14:tracePt t="240199" x="6159500" y="2165350"/>
          <p14:tracePt t="240215" x="6203950" y="2165350"/>
          <p14:tracePt t="240254" x="6229350" y="2165350"/>
          <p14:tracePt t="240254" x="6248400" y="2165350"/>
          <p14:tracePt t="240270" x="6261100" y="2165350"/>
          <p14:tracePt t="240278" x="6286500" y="2171700"/>
          <p14:tracePt t="240286" x="6318250" y="2171700"/>
          <p14:tracePt t="240298" x="6356350" y="2171700"/>
          <p14:tracePt t="240315" x="6394450" y="2171700"/>
          <p14:tracePt t="240332" x="6451600" y="2171700"/>
          <p14:tracePt t="240348" x="6534150" y="2171700"/>
          <p14:tracePt t="240365" x="6623050" y="2171700"/>
          <p14:tracePt t="240382" x="6699250" y="2171700"/>
          <p14:tracePt t="240399" x="6794500" y="2171700"/>
          <p14:tracePt t="240415" x="6896100" y="2171700"/>
          <p14:tracePt t="240432" x="7004050" y="2171700"/>
          <p14:tracePt t="240448" x="7092950" y="2171700"/>
          <p14:tracePt t="240465" x="7175500" y="2171700"/>
          <p14:tracePt t="240482" x="7258050" y="2171700"/>
          <p14:tracePt t="240499" x="7334250" y="2171700"/>
          <p14:tracePt t="240515" x="7397750" y="2171700"/>
          <p14:tracePt t="240532" x="7454900" y="2171700"/>
          <p14:tracePt t="240566" x="7467600" y="2171700"/>
          <p14:tracePt t="240567" x="7575550" y="2178050"/>
          <p14:tracePt t="240582" x="7721600" y="2178050"/>
          <p14:tracePt t="240600" x="7848600" y="2178050"/>
          <p14:tracePt t="240615" x="7943850" y="2178050"/>
          <p14:tracePt t="240632" x="7962900" y="2178050"/>
          <p14:tracePt t="240648" x="7988300" y="2178050"/>
          <p14:tracePt t="240665" x="8013700" y="2178050"/>
          <p14:tracePt t="240682" x="8032750" y="2178050"/>
          <p14:tracePt t="240698" x="8045450" y="2178050"/>
          <p14:tracePt t="240715" x="8058150" y="2178050"/>
          <p14:tracePt t="240732" x="8070850" y="2178050"/>
          <p14:tracePt t="240748" x="8077200" y="2178050"/>
          <p14:tracePt t="241542" x="8070850" y="2178050"/>
          <p14:tracePt t="241566" x="8064500" y="2178050"/>
          <p14:tracePt t="241574" x="8058150" y="2178050"/>
          <p14:tracePt t="241581" x="8051800" y="2184400"/>
          <p14:tracePt t="241606" x="8045450" y="2184400"/>
          <p14:tracePt t="241614" x="8039100" y="2184400"/>
          <p14:tracePt t="241632" x="8032750" y="2184400"/>
          <p14:tracePt t="241632" x="8026400" y="2190750"/>
          <p14:tracePt t="241649" x="8007350" y="2203450"/>
          <p14:tracePt t="241665" x="7994650" y="2216150"/>
          <p14:tracePt t="241682" x="7962900" y="2254250"/>
          <p14:tracePt t="241698" x="7937500" y="2286000"/>
          <p14:tracePt t="241715" x="7893050" y="2368550"/>
          <p14:tracePt t="241732" x="7791450" y="2527300"/>
          <p14:tracePt t="241748" x="7747000" y="2628900"/>
          <p14:tracePt t="241765" x="7531100" y="3117850"/>
          <p14:tracePt t="241783" x="7397750" y="3498850"/>
          <p14:tracePt t="241799" x="7346950" y="3657600"/>
          <p14:tracePt t="241816" x="7296150" y="3867150"/>
          <p14:tracePt t="241832" x="7258050" y="4000500"/>
          <p14:tracePt t="241849" x="7232650" y="4152900"/>
          <p14:tracePt t="241865" x="7194550" y="4292600"/>
          <p14:tracePt t="241882" x="7169150" y="4438650"/>
          <p14:tracePt t="241898" x="7118350" y="4603750"/>
          <p14:tracePt t="241915" x="7029450" y="4775200"/>
          <p14:tracePt t="241932" x="6959600" y="4908550"/>
          <p14:tracePt t="241948" x="6870700" y="5010150"/>
          <p14:tracePt t="241965" x="6788150" y="5105400"/>
          <p14:tracePt t="241982" x="6743700" y="5156200"/>
          <p14:tracePt t="241998" x="6718300" y="5181600"/>
          <p14:tracePt t="242015" x="6680200" y="5213350"/>
          <p14:tracePt t="242032" x="6648450" y="5238750"/>
          <p14:tracePt t="242049" x="6597650" y="5283200"/>
          <p14:tracePt t="242065" x="6546850" y="5321300"/>
          <p14:tracePt t="242082" x="6483350" y="5359400"/>
          <p14:tracePt t="242098" x="6457950" y="5378450"/>
          <p14:tracePt t="242115" x="6445250" y="5391150"/>
          <p14:tracePt t="242132" x="6438900" y="5391150"/>
          <p14:tracePt t="242148" x="6432550" y="5397500"/>
          <p14:tracePt t="242213" x="0" y="0"/>
        </p14:tracePtLst>
        <p14:tracePtLst>
          <p14:tracePt t="248240" x="1644650" y="3536950"/>
          <p14:tracePt t="248327" x="1657350" y="3536950"/>
          <p14:tracePt t="248342" x="1670050" y="3530600"/>
          <p14:tracePt t="248351" x="1682750" y="3530600"/>
          <p14:tracePt t="248359" x="1720850" y="3524250"/>
          <p14:tracePt t="248375" x="1790700" y="3524250"/>
          <p14:tracePt t="248383" x="1854200" y="3517900"/>
          <p14:tracePt t="248407" x="1924050" y="3505200"/>
          <p14:tracePt t="248417" x="1955800" y="3498850"/>
          <p14:tracePt t="248463" x="1987550" y="3473450"/>
          <p14:tracePt t="248471" x="2000250" y="3448050"/>
          <p14:tracePt t="248479" x="2019300" y="3429000"/>
          <p14:tracePt t="248499" x="2044700" y="3352800"/>
          <p14:tracePt t="248503" x="2051050" y="3295650"/>
          <p14:tracePt t="248518" x="2051050" y="3244850"/>
          <p14:tracePt t="248535" x="2051050" y="3194050"/>
          <p14:tracePt t="248550" x="2051050" y="3155950"/>
          <p14:tracePt t="248566" x="2025650" y="3092450"/>
          <p14:tracePt t="248591" x="2012950" y="3060700"/>
          <p14:tracePt t="248599" x="2000250" y="3022600"/>
          <p14:tracePt t="248615" x="1981200" y="2990850"/>
          <p14:tracePt t="248632" x="1949450" y="2959100"/>
          <p14:tracePt t="248649" x="1924050" y="2927350"/>
          <p14:tracePt t="248666" x="1898650" y="2901950"/>
          <p14:tracePt t="248682" x="1873250" y="2895600"/>
          <p14:tracePt t="248699" x="1860550" y="2889250"/>
          <p14:tracePt t="248716" x="1847850" y="2882900"/>
          <p14:tracePt t="248732" x="1835150" y="2882900"/>
          <p14:tracePt t="248749" x="1816100" y="2882900"/>
          <p14:tracePt t="248766" x="1790700" y="2882900"/>
          <p14:tracePt t="248783" x="1771650" y="2889250"/>
          <p14:tracePt t="248799" x="1752600" y="2908300"/>
          <p14:tracePt t="248816" x="1727200" y="2933700"/>
          <p14:tracePt t="248833" x="1701800" y="2965450"/>
          <p14:tracePt t="248849" x="1676400" y="3016250"/>
          <p14:tracePt t="248866" x="1651000" y="3073400"/>
          <p14:tracePt t="248882" x="1638300" y="3124200"/>
          <p14:tracePt t="248899" x="1638300" y="3162300"/>
          <p14:tracePt t="248916" x="1638300" y="3187700"/>
          <p14:tracePt t="248933" x="1651000" y="3213100"/>
          <p14:tracePt t="248949" x="1657350" y="3232150"/>
          <p14:tracePt t="248949" x="1670050" y="3238500"/>
          <p14:tracePt t="248967" x="1682750" y="3251200"/>
          <p14:tracePt t="248983" x="1701800" y="3263900"/>
          <p14:tracePt t="248999" x="1727200" y="3276600"/>
          <p14:tracePt t="249016" x="1765300" y="3289300"/>
          <p14:tracePt t="249033" x="1816100" y="3302000"/>
          <p14:tracePt t="249049" x="1854200" y="3314700"/>
          <p14:tracePt t="249066" x="1892300" y="3321050"/>
          <p14:tracePt t="249082" x="1917700" y="3327400"/>
          <p14:tracePt t="249099" x="1949450" y="3333750"/>
          <p14:tracePt t="249115" x="1987550" y="3333750"/>
          <p14:tracePt t="249132" x="2019300" y="3333750"/>
          <p14:tracePt t="249149" x="2044700" y="3333750"/>
          <p14:tracePt t="249166" x="2089150" y="3308350"/>
          <p14:tracePt t="249183" x="2114550" y="3302000"/>
          <p14:tracePt t="249199" x="2133600" y="3282950"/>
          <p14:tracePt t="249216" x="2159000" y="3244850"/>
          <p14:tracePt t="249232" x="2165350" y="3219450"/>
          <p14:tracePt t="249249" x="2184400" y="3187700"/>
          <p14:tracePt t="249265" x="2184400" y="3168650"/>
          <p14:tracePt t="249282" x="2190750" y="3162300"/>
          <p14:tracePt t="250431" x="2228850" y="3162300"/>
          <p14:tracePt t="250439" x="2330450" y="3187700"/>
          <p14:tracePt t="250449" x="2470150" y="3225800"/>
          <p14:tracePt t="250450" x="2857500" y="3276600"/>
          <p14:tracePt t="250467" x="3270250" y="3346450"/>
          <p14:tracePt t="250484" x="3676650" y="3409950"/>
          <p14:tracePt t="250500" x="4025900" y="3441700"/>
          <p14:tracePt t="250516" x="4343400" y="3441700"/>
          <p14:tracePt t="250532" x="4622800" y="3429000"/>
          <p14:tracePt t="250549" x="4794250" y="3384550"/>
          <p14:tracePt t="250565" x="4972050" y="3289300"/>
          <p14:tracePt t="250583" x="5035550" y="3251200"/>
          <p14:tracePt t="250599" x="5073650" y="3213100"/>
          <p14:tracePt t="250616" x="5086350" y="3200400"/>
          <p14:tracePt t="250718" x="5086350" y="3194050"/>
          <p14:tracePt t="250727" x="5086350" y="3187700"/>
          <p14:tracePt t="250750" x="5086350" y="3175000"/>
          <p14:tracePt t="250758" x="5086350" y="3149600"/>
          <p14:tracePt t="250766" x="5086350" y="3098800"/>
          <p14:tracePt t="250782" x="5086350" y="3054350"/>
          <p14:tracePt t="250783" x="5086350" y="2959100"/>
          <p14:tracePt t="250799" x="5073650" y="2857500"/>
          <p14:tracePt t="250815" x="5029200" y="2743200"/>
          <p14:tracePt t="250832" x="4991100" y="2628900"/>
          <p14:tracePt t="250849" x="4927600" y="2533650"/>
          <p14:tracePt t="250865" x="4889500" y="2470150"/>
          <p14:tracePt t="250882" x="4845050" y="2400300"/>
          <p14:tracePt t="250899" x="4819650" y="2355850"/>
          <p14:tracePt t="250916" x="4787900" y="2317750"/>
          <p14:tracePt t="250932" x="4775200" y="2305050"/>
          <p14:tracePt t="250949" x="4756150" y="2279650"/>
          <p14:tracePt t="250965" x="4724400" y="2247900"/>
          <p14:tracePt t="250983" x="4699000" y="2222500"/>
          <p14:tracePt t="250999" x="4667250" y="2203450"/>
          <p14:tracePt t="251016" x="4635500" y="2184400"/>
          <p14:tracePt t="251032" x="4597400" y="2171700"/>
          <p14:tracePt t="251049" x="4572000" y="2159000"/>
          <p14:tracePt t="251065" x="4540250" y="2152650"/>
          <p14:tracePt t="251082" x="4514850" y="2152650"/>
          <p14:tracePt t="251099" x="4483100" y="2146300"/>
          <p14:tracePt t="251115" x="4451350" y="2146300"/>
          <p14:tracePt t="251132" x="4438650" y="2146300"/>
          <p14:tracePt t="251149" x="4413250" y="2146300"/>
          <p14:tracePt t="251166" x="4356100" y="2165350"/>
          <p14:tracePt t="251183" x="4324350" y="2184400"/>
          <p14:tracePt t="251199" x="4279900" y="2209800"/>
          <p14:tracePt t="251216" x="4235450" y="2247900"/>
          <p14:tracePt t="251232" x="4184650" y="2286000"/>
          <p14:tracePt t="251249" x="4146550" y="2343150"/>
          <p14:tracePt t="251265" x="4108450" y="2406650"/>
          <p14:tracePt t="251282" x="4089400" y="2457450"/>
          <p14:tracePt t="251299" x="4064000" y="2533650"/>
          <p14:tracePt t="251315" x="4044950" y="2616200"/>
          <p14:tracePt t="251332" x="4038600" y="2698750"/>
          <p14:tracePt t="251349" x="4025900" y="2762250"/>
          <p14:tracePt t="251365" x="4013200" y="2901950"/>
          <p14:tracePt t="251383" x="4013200" y="2997200"/>
          <p14:tracePt t="251399" x="4025900" y="3079750"/>
          <p14:tracePt t="251416" x="4044950" y="3181350"/>
          <p14:tracePt t="251432" x="4057650" y="3225800"/>
          <p14:tracePt t="251448" x="4070350" y="3251200"/>
          <p14:tracePt t="251466" x="4089400" y="3321050"/>
          <p14:tracePt t="251482" x="4108450" y="3378200"/>
          <p14:tracePt t="251499" x="4140200" y="3448050"/>
          <p14:tracePt t="251515" x="4165600" y="3505200"/>
          <p14:tracePt t="251532" x="4184650" y="3549650"/>
          <p14:tracePt t="251549" x="4216400" y="3613150"/>
          <p14:tracePt t="251566" x="4267200" y="3676650"/>
          <p14:tracePt t="251583" x="4298950" y="3721100"/>
          <p14:tracePt t="251599" x="4349750" y="3771900"/>
          <p14:tracePt t="251615" x="4387850" y="3810000"/>
          <p14:tracePt t="251632" x="4425950" y="3835400"/>
          <p14:tracePt t="251649" x="4464050" y="3854450"/>
          <p14:tracePt t="251666" x="4495800" y="3867150"/>
          <p14:tracePt t="251682" x="4533900" y="3867150"/>
          <p14:tracePt t="251699" x="4572000" y="3867150"/>
          <p14:tracePt t="251715" x="4610100" y="3867150"/>
          <p14:tracePt t="251732" x="4654550" y="3841750"/>
          <p14:tracePt t="251749" x="4705350" y="3810000"/>
          <p14:tracePt t="251765" x="4781550" y="3721100"/>
          <p14:tracePt t="251783" x="4819650" y="3619500"/>
          <p14:tracePt t="251799" x="4851400" y="3505200"/>
          <p14:tracePt t="251816" x="4876800" y="3371850"/>
          <p14:tracePt t="251833" x="4889500" y="3225800"/>
          <p14:tracePt t="251849" x="4889500" y="3098800"/>
          <p14:tracePt t="251866" x="4889500" y="2984500"/>
          <p14:tracePt t="251882" x="4889500" y="2965450"/>
          <p14:tracePt t="251899" x="4883150" y="2882900"/>
          <p14:tracePt t="251915" x="4851400" y="2794000"/>
          <p14:tracePt t="251932" x="4826000" y="2698750"/>
          <p14:tracePt t="251949" x="4787900" y="2616200"/>
          <p14:tracePt t="251966" x="4718050" y="2501900"/>
          <p14:tracePt t="251983" x="4686300" y="2438400"/>
          <p14:tracePt t="251999" x="4641850" y="2387600"/>
          <p14:tracePt t="252015" x="4603750" y="2336800"/>
          <p14:tracePt t="252032" x="4584700" y="2317750"/>
          <p14:tracePt t="252049" x="4572000" y="2305050"/>
          <p14:tracePt t="252086" x="4565650" y="2305050"/>
          <p14:tracePt t="252406" x="4552950" y="2305050"/>
          <p14:tracePt t="252414" x="4533900" y="2324100"/>
          <p14:tracePt t="252425" x="4521200" y="2336800"/>
          <p14:tracePt t="252433" x="4495800" y="2374900"/>
          <p14:tracePt t="252449" x="4476750" y="2419350"/>
          <p14:tracePt t="252466" x="4464050" y="2438400"/>
          <p14:tracePt t="252679" x="4464050" y="2413000"/>
          <p14:tracePt t="252681" x="4464050" y="2387600"/>
          <p14:tracePt t="252691" x="4464050" y="2362200"/>
          <p14:tracePt t="252700" x="4464050" y="2298700"/>
          <p14:tracePt t="252715" x="4464050" y="2266950"/>
          <p14:tracePt t="252732" x="4464050" y="2241550"/>
          <p14:tracePt t="253054" x="4464050" y="2235200"/>
          <p14:tracePt t="253070" x="4470400" y="2235200"/>
          <p14:tracePt t="253078" x="4476750" y="2241550"/>
          <p14:tracePt t="253082" x="4489450" y="2247900"/>
          <p14:tracePt t="253099" x="4502150" y="2254250"/>
          <p14:tracePt t="253099" x="4527550" y="2273300"/>
          <p14:tracePt t="253116" x="4572000" y="2317750"/>
          <p14:tracePt t="253132" x="4610100" y="2355850"/>
          <p14:tracePt t="253149" x="4654550" y="2406650"/>
          <p14:tracePt t="253165" x="4686300" y="2470150"/>
          <p14:tracePt t="253183" x="4730750" y="2520950"/>
          <p14:tracePt t="253199" x="4762500" y="2584450"/>
          <p14:tracePt t="253216" x="4781550" y="2635250"/>
          <p14:tracePt t="253232" x="4806950" y="2692400"/>
          <p14:tracePt t="253249" x="4813300" y="2730500"/>
          <p14:tracePt t="253265" x="4819650" y="2787650"/>
          <p14:tracePt t="253282" x="4832350" y="2851150"/>
          <p14:tracePt t="253299" x="4845050" y="2940050"/>
          <p14:tracePt t="253315" x="4857750" y="3028950"/>
          <p14:tracePt t="253332" x="4870450" y="3117850"/>
          <p14:tracePt t="253349" x="4876800" y="3206750"/>
          <p14:tracePt t="253365" x="4889500" y="3352800"/>
          <p14:tracePt t="253383" x="4889500" y="3435350"/>
          <p14:tracePt t="253399" x="4889500" y="3543300"/>
          <p14:tracePt t="253416" x="4889500" y="3638550"/>
          <p14:tracePt t="253432" x="4889500" y="3727450"/>
          <p14:tracePt t="253449" x="4889500" y="3803650"/>
          <p14:tracePt t="253465" x="4876800" y="3892550"/>
          <p14:tracePt t="253483" x="4864100" y="3968750"/>
          <p14:tracePt t="253499" x="4857750" y="4032250"/>
          <p14:tracePt t="253515" x="4845050" y="4102100"/>
          <p14:tracePt t="253532" x="4826000" y="4171950"/>
          <p14:tracePt t="253549" x="4806950" y="4235450"/>
          <p14:tracePt t="253565" x="4768850" y="4349750"/>
          <p14:tracePt t="253583" x="4756150" y="4375150"/>
          <p14:tracePt t="253599" x="4737100" y="4425950"/>
          <p14:tracePt t="253616" x="4711700" y="4476750"/>
          <p14:tracePt t="253632" x="4692650" y="4527550"/>
          <p14:tracePt t="253649" x="4673600" y="4559300"/>
          <p14:tracePt t="253665" x="4648200" y="4597400"/>
          <p14:tracePt t="253682" x="4616450" y="4635500"/>
          <p14:tracePt t="253699" x="4597400" y="4654550"/>
          <p14:tracePt t="253716" x="4572000" y="4667250"/>
          <p14:tracePt t="253732" x="4540250" y="4692650"/>
          <p14:tracePt t="253749" x="4508500" y="4718050"/>
          <p14:tracePt t="253765" x="4438650" y="4756150"/>
          <p14:tracePt t="253784" x="4375150" y="4787900"/>
          <p14:tracePt t="253799" x="4311650" y="4806950"/>
          <p14:tracePt t="253816" x="4216400" y="4838700"/>
          <p14:tracePt t="253832" x="4102100" y="4870450"/>
          <p14:tracePt t="253849" x="3987800" y="4902200"/>
          <p14:tracePt t="253865" x="3873500" y="4921250"/>
          <p14:tracePt t="253882" x="3771900" y="4940300"/>
          <p14:tracePt t="253899" x="3651250" y="4953000"/>
          <p14:tracePt t="253916" x="3543300" y="4959350"/>
          <p14:tracePt t="253932" x="3448050" y="4959350"/>
          <p14:tracePt t="253949" x="3429000" y="4959350"/>
          <p14:tracePt t="253965" x="3390900" y="4959350"/>
          <p14:tracePt t="253982" x="3352800" y="4959350"/>
          <p14:tracePt t="253999" x="3327400" y="4959350"/>
          <p14:tracePt t="254015" x="3314700" y="4959350"/>
          <p14:tracePt t="254032" x="3302000" y="4959350"/>
          <p14:tracePt t="254048" x="3295650" y="4959350"/>
          <p14:tracePt t="254086" x="3289300" y="4959350"/>
          <p14:tracePt t="254118" x="3282950" y="4959350"/>
          <p14:tracePt t="254334" x="3333750" y="4927600"/>
          <p14:tracePt t="254342" x="3409950" y="4870450"/>
          <p14:tracePt t="254349" x="3556000" y="4756150"/>
          <p14:tracePt t="254365" x="3721100" y="4565650"/>
          <p14:tracePt t="254366" x="3816350" y="4470400"/>
          <p14:tracePt t="254383" x="3994150" y="4222750"/>
          <p14:tracePt t="254399" x="4108450" y="4013200"/>
          <p14:tracePt t="254415" x="4235450" y="3841750"/>
          <p14:tracePt t="254432" x="4286250" y="3721100"/>
          <p14:tracePt t="254449" x="4311650" y="3613150"/>
          <p14:tracePt t="254465" x="4324350" y="3524250"/>
          <p14:tracePt t="254482" x="4324350" y="3460750"/>
          <p14:tracePt t="254499" x="4324350" y="3397250"/>
          <p14:tracePt t="254515" x="4318000" y="3321050"/>
          <p14:tracePt t="254532" x="4279900" y="3232150"/>
          <p14:tracePt t="254549" x="4241800" y="3143250"/>
          <p14:tracePt t="254565" x="4197350" y="3041650"/>
          <p14:tracePt t="254583" x="4165600" y="2978150"/>
          <p14:tracePt t="254599" x="4140200" y="2914650"/>
          <p14:tracePt t="254615" x="4121150" y="2857500"/>
          <p14:tracePt t="254632" x="4114800" y="2825750"/>
          <p14:tracePt t="254649" x="4108450" y="2813050"/>
          <p14:tracePt t="254665" x="4108450" y="2806700"/>
          <p14:tracePt t="254682" x="4108450" y="2794000"/>
          <p14:tracePt t="254699" x="4114800" y="2794000"/>
          <p14:tracePt t="254715" x="4121150" y="2794000"/>
          <p14:tracePt t="254733" x="4140200" y="2794000"/>
          <p14:tracePt t="254749" x="4159250" y="2794000"/>
          <p14:tracePt t="254766" x="4171950" y="2787650"/>
          <p14:tracePt t="254782" x="4178300" y="2787650"/>
          <p14:tracePt t="254800" x="4197350" y="2781300"/>
          <p14:tracePt t="254815" x="4222750" y="2768600"/>
          <p14:tracePt t="254832" x="4229100" y="2762250"/>
          <p14:tracePt t="254870" x="4229100" y="2749550"/>
          <p14:tracePt t="254950" x="4222750" y="2743200"/>
          <p14:tracePt t="255055" x="4222750" y="2730500"/>
          <p14:tracePt t="255070" x="4216400" y="2717800"/>
          <p14:tracePt t="255078" x="4216400" y="2686050"/>
          <p14:tracePt t="255086" x="4216400" y="2590800"/>
          <p14:tracePt t="255099" x="4203700" y="2501900"/>
          <p14:tracePt t="255116" x="4197350" y="2425700"/>
          <p14:tracePt t="255132" x="4184650" y="2393950"/>
          <p14:tracePt t="255148" x="4184650" y="2374900"/>
          <p14:tracePt t="255478" x="4184650" y="2387600"/>
          <p14:tracePt t="255486" x="4184650" y="2413000"/>
          <p14:tracePt t="255500" x="4184650" y="2444750"/>
          <p14:tracePt t="255500" x="4184650" y="2520950"/>
          <p14:tracePt t="255515" x="4216400" y="2584450"/>
          <p14:tracePt t="255532" x="4235450" y="2622550"/>
          <p14:tracePt t="255548" x="4241800" y="2635250"/>
          <p14:tracePt t="255622" x="4248150" y="2641600"/>
          <p14:tracePt t="255638" x="4254500" y="2641600"/>
          <p14:tracePt t="255646" x="4254500" y="2628900"/>
          <p14:tracePt t="255654" x="4254500" y="2590800"/>
          <p14:tracePt t="255665" x="4254500" y="2552700"/>
          <p14:tracePt t="255682" x="4254500" y="2489200"/>
          <p14:tracePt t="255699" x="4254500" y="2419350"/>
          <p14:tracePt t="255715" x="4260850" y="2330450"/>
          <p14:tracePt t="255732" x="4279900" y="2273300"/>
          <p14:tracePt t="255749" x="4286250" y="2254250"/>
          <p14:tracePt t="255749" x="4286250" y="2247900"/>
          <p14:tracePt t="255798" x="4292600" y="2241550"/>
          <p14:tracePt t="256094" x="4298950" y="2254250"/>
          <p14:tracePt t="256102" x="4305300" y="2260600"/>
          <p14:tracePt t="256110" x="4305300" y="2266950"/>
          <p14:tracePt t="256118" x="4305300" y="2273300"/>
          <p14:tracePt t="256132" x="4318000" y="2286000"/>
          <p14:tracePt t="256790" x="4318000" y="2292350"/>
          <p14:tracePt t="256808" x="4311650" y="2305050"/>
          <p14:tracePt t="256811" x="4311650" y="2311400"/>
          <p14:tracePt t="256816" x="4305300" y="2317750"/>
          <p14:tracePt t="256834" x="4305300" y="2324100"/>
          <p14:tracePt t="256894" x="4298950" y="2324100"/>
          <p14:tracePt t="256998" x="4305300" y="2324100"/>
          <p14:tracePt t="257008" x="4311650" y="2324100"/>
          <p14:tracePt t="257015" x="4318000" y="2324100"/>
          <p14:tracePt t="257016" x="4337050" y="2324100"/>
          <p14:tracePt t="257032" x="4362450" y="2324100"/>
          <p14:tracePt t="257049" x="4406900" y="2324100"/>
          <p14:tracePt t="257065" x="4464050" y="2324100"/>
          <p14:tracePt t="257082" x="4533900" y="2324100"/>
          <p14:tracePt t="257099" x="4584700" y="2336800"/>
          <p14:tracePt t="257116" x="4635500" y="2343150"/>
          <p14:tracePt t="257132" x="4667250" y="2355850"/>
          <p14:tracePt t="257149" x="4705350" y="2355850"/>
          <p14:tracePt t="257165" x="4737100" y="2381250"/>
          <p14:tracePt t="257183" x="4768850" y="2413000"/>
          <p14:tracePt t="257198" x="4787900" y="2463800"/>
          <p14:tracePt t="257216" x="4826000" y="2552700"/>
          <p14:tracePt t="257232" x="4876800" y="2692400"/>
          <p14:tracePt t="257249" x="4908550" y="2794000"/>
          <p14:tracePt t="257286" x="4908550" y="2851150"/>
          <p14:tracePt t="257287" x="4908550" y="2933700"/>
          <p14:tracePt t="257298" x="4908550" y="3016250"/>
          <p14:tracePt t="257316" x="4895850" y="3092450"/>
          <p14:tracePt t="257332" x="4857750" y="3206750"/>
          <p14:tracePt t="257349" x="4813300" y="3295650"/>
          <p14:tracePt t="257365" x="4718050" y="3397250"/>
          <p14:tracePt t="257382" x="4660900" y="3435350"/>
          <p14:tracePt t="257399" x="4616450" y="3448050"/>
          <p14:tracePt t="257415" x="4565650" y="3467100"/>
          <p14:tracePt t="257432" x="4514850" y="3473450"/>
          <p14:tracePt t="257449" x="4476750" y="3473450"/>
          <p14:tracePt t="257465" x="4432300" y="3473450"/>
          <p14:tracePt t="257482" x="4381500" y="3435350"/>
          <p14:tracePt t="257499" x="4318000" y="3397250"/>
          <p14:tracePt t="257515" x="4248150" y="3340100"/>
          <p14:tracePt t="257532" x="4191000" y="3263900"/>
          <p14:tracePt t="257549" x="4127500" y="3168650"/>
          <p14:tracePt t="257565" x="4064000" y="3009900"/>
          <p14:tracePt t="257583" x="4038600" y="2908300"/>
          <p14:tracePt t="257599" x="4032250" y="2768600"/>
          <p14:tracePt t="257615" x="4032250" y="2628900"/>
          <p14:tracePt t="257632" x="4064000" y="2520950"/>
          <p14:tracePt t="257649" x="4121150" y="2444750"/>
          <p14:tracePt t="257665" x="4165600" y="2393950"/>
          <p14:tracePt t="257682" x="4222750" y="2349500"/>
          <p14:tracePt t="257698" x="4260850" y="2330450"/>
          <p14:tracePt t="257716" x="4298950" y="2324100"/>
          <p14:tracePt t="257732" x="4330700" y="2324100"/>
          <p14:tracePt t="257749" x="4375150" y="2324100"/>
          <p14:tracePt t="257765" x="4457700" y="2343150"/>
          <p14:tracePt t="257782" x="4527550" y="2387600"/>
          <p14:tracePt t="257799" x="4597400" y="2438400"/>
          <p14:tracePt t="257815" x="4673600" y="2508250"/>
          <p14:tracePt t="257833" x="4743450" y="2590800"/>
          <p14:tracePt t="257848" x="4768850" y="2641600"/>
          <p14:tracePt t="257865" x="4794250" y="2679700"/>
          <p14:tracePt t="257882" x="4826000" y="2762250"/>
          <p14:tracePt t="257898" x="4851400" y="2844800"/>
          <p14:tracePt t="257916" x="4857750" y="2876550"/>
          <p14:tracePt t="257932" x="4857750" y="2921000"/>
          <p14:tracePt t="257948" x="4857750" y="2965450"/>
          <p14:tracePt t="257965" x="4845050" y="3035300"/>
          <p14:tracePt t="257983" x="4826000" y="3086100"/>
          <p14:tracePt t="257998" x="4813300" y="3117850"/>
          <p14:tracePt t="258015" x="4787900" y="3162300"/>
          <p14:tracePt t="258032" x="4756150" y="3206750"/>
          <p14:tracePt t="258048" x="4724400" y="3238500"/>
          <p14:tracePt t="258066" x="4686300" y="3263900"/>
          <p14:tracePt t="258082" x="4654550" y="3276600"/>
          <p14:tracePt t="258099" x="4622800" y="3289300"/>
          <p14:tracePt t="258115" x="4597400" y="3289300"/>
          <p14:tracePt t="258132" x="4578350" y="3295650"/>
          <p14:tracePt t="258148" x="4559300" y="3295650"/>
          <p14:tracePt t="258166" x="4540250" y="3295650"/>
          <p14:tracePt t="258182" x="4533900" y="3295650"/>
          <p14:tracePt t="258199" x="4527550" y="3295650"/>
          <p14:tracePt t="258254" x="4521200" y="3295650"/>
          <p14:tracePt t="258902" x="4508500" y="3282950"/>
          <p14:tracePt t="258911" x="4495800" y="3251200"/>
          <p14:tracePt t="258918" x="4470400" y="3206750"/>
          <p14:tracePt t="258932" x="4451350" y="3155950"/>
          <p14:tracePt t="258933" x="4387850" y="3003550"/>
          <p14:tracePt t="258950" x="4368800" y="2952750"/>
          <p14:tracePt t="258965" x="4330700" y="2825750"/>
          <p14:tracePt t="258982" x="4318000" y="2730500"/>
          <p14:tracePt t="258998" x="4311650" y="2641600"/>
          <p14:tracePt t="259015" x="4311650" y="2571750"/>
          <p14:tracePt t="259032" x="4311650" y="2527300"/>
          <p14:tracePt t="259048" x="4311650" y="2508250"/>
          <p14:tracePt t="259065" x="4311650" y="2501900"/>
          <p14:tracePt t="259302" x="4311650" y="2495550"/>
          <p14:tracePt t="259310" x="4311650" y="2489200"/>
          <p14:tracePt t="259318" x="4311650" y="2451100"/>
          <p14:tracePt t="259333" x="4311650" y="2381250"/>
          <p14:tracePt t="259348" x="4305300" y="2317750"/>
          <p14:tracePt t="259348" x="4298950" y="2279650"/>
          <p14:tracePt t="259367" x="4279900" y="2184400"/>
          <p14:tracePt t="259382" x="4260850" y="2114550"/>
          <p14:tracePt t="259399" x="4248150" y="2082800"/>
          <p14:tracePt t="259415" x="4248150" y="2063750"/>
          <p14:tracePt t="259432" x="4241800" y="2051050"/>
          <p14:tracePt t="259526" x="4235450" y="2051050"/>
          <p14:tracePt t="259541" x="4222750" y="2051050"/>
          <p14:tracePt t="259550" x="4210050" y="2070100"/>
          <p14:tracePt t="259551" x="4203700" y="2082800"/>
          <p14:tracePt t="259565" x="4191000" y="2152650"/>
          <p14:tracePt t="259582" x="4178300" y="2216150"/>
          <p14:tracePt t="259599" x="4171950" y="2286000"/>
          <p14:tracePt t="259615" x="4152900" y="2355850"/>
          <p14:tracePt t="259632" x="4152900" y="2387600"/>
          <p14:tracePt t="259648" x="4146550" y="2406650"/>
          <p14:tracePt t="259742" x="4140200" y="2400300"/>
          <p14:tracePt t="259747" x="4133850" y="2381250"/>
          <p14:tracePt t="259757" x="4127500" y="2362200"/>
          <p14:tracePt t="259765" x="4102100" y="2305050"/>
          <p14:tracePt t="259783" x="4095750" y="2298700"/>
          <p14:tracePt t="259886" x="4095750" y="2305050"/>
          <p14:tracePt t="259894" x="4089400" y="2324100"/>
          <p14:tracePt t="259902" x="4076700" y="2362200"/>
          <p14:tracePt t="259918" x="4076700" y="2400300"/>
          <p14:tracePt t="259918" x="4076700" y="2425700"/>
          <p14:tracePt t="259931" x="4076700" y="2457450"/>
          <p14:tracePt t="259949" x="4089400" y="2603500"/>
          <p14:tracePt t="259949" x="4089400" y="2698750"/>
          <p14:tracePt t="259966" x="4089400" y="2901950"/>
          <p14:tracePt t="259983" x="4089400" y="3105150"/>
          <p14:tracePt t="259998" x="4089400" y="3257550"/>
          <p14:tracePt t="260015" x="4108450" y="3365500"/>
          <p14:tracePt t="260031" x="4108450" y="3422650"/>
          <p14:tracePt t="260048" x="4108450" y="3435350"/>
          <p14:tracePt t="260065" x="4114800" y="3441700"/>
          <p14:tracePt t="260166" x="4121150" y="3441700"/>
          <p14:tracePt t="260175" x="4121150" y="3422650"/>
          <p14:tracePt t="260182" x="4127500" y="3390900"/>
          <p14:tracePt t="260183" x="4133850" y="3302000"/>
          <p14:tracePt t="260198" x="4140200" y="3187700"/>
          <p14:tracePt t="260215" x="4146550" y="3035300"/>
          <p14:tracePt t="260232" x="4159250" y="2863850"/>
          <p14:tracePt t="260249" x="4159250" y="2698750"/>
          <p14:tracePt t="260265" x="4159250" y="2552700"/>
          <p14:tracePt t="260282" x="4159250" y="2419350"/>
          <p14:tracePt t="260298" x="4159250" y="2324100"/>
          <p14:tracePt t="260315" x="4159250" y="2260600"/>
          <p14:tracePt t="260332" x="4159250" y="2247900"/>
          <p14:tracePt t="260422" x="4152900" y="2254250"/>
          <p14:tracePt t="260430" x="4152900" y="2266950"/>
          <p14:tracePt t="260438" x="4140200" y="2317750"/>
          <p14:tracePt t="260449" x="4127500" y="2387600"/>
          <p14:tracePt t="260465" x="4121150" y="2482850"/>
          <p14:tracePt t="260482" x="4121150" y="2565400"/>
          <p14:tracePt t="260498" x="4121150" y="2616200"/>
          <p14:tracePt t="260515" x="4114800" y="2692400"/>
          <p14:tracePt t="260531" x="4114800" y="2749550"/>
          <p14:tracePt t="260549" x="4114800" y="2787650"/>
          <p14:tracePt t="260565" x="4114800" y="2819400"/>
          <p14:tracePt t="260583" x="4114800" y="2832100"/>
          <p14:tracePt t="260598" x="4114800" y="2838450"/>
          <p14:tracePt t="260638" x="4114800" y="2844800"/>
          <p14:tracePt t="260670" x="4114800" y="2857500"/>
          <p14:tracePt t="260694" x="4108450" y="2863850"/>
          <p14:tracePt t="260710" x="4108450" y="2870200"/>
          <p14:tracePt t="260718" x="4108450" y="2876550"/>
          <p14:tracePt t="260726" x="4108450" y="2882900"/>
          <p14:tracePt t="260734" x="4108450" y="2901950"/>
          <p14:tracePt t="260748" x="4108450" y="2933700"/>
          <p14:tracePt t="260765" x="4114800" y="2990850"/>
          <p14:tracePt t="260782" x="4121150" y="3022600"/>
          <p14:tracePt t="260798" x="4133850" y="3054350"/>
          <p14:tracePt t="260815" x="4133850" y="3060700"/>
          <p14:tracePt t="260832" x="4133850" y="3067050"/>
          <p14:tracePt t="260934" x="4133850" y="3060700"/>
          <p14:tracePt t="260942" x="4133850" y="3003550"/>
          <p14:tracePt t="260950" x="4133850" y="2933700"/>
          <p14:tracePt t="260950" x="4114800" y="2838450"/>
          <p14:tracePt t="260966" x="4070350" y="2508250"/>
          <p14:tracePt t="260982" x="4006850" y="2165350"/>
          <p14:tracePt t="260998" x="3994150" y="2082800"/>
          <p14:tracePt t="261015" x="3981450" y="2006600"/>
          <p14:tracePt t="261031" x="3975100" y="1974850"/>
          <p14:tracePt t="261109" x="3975100" y="2006600"/>
          <p14:tracePt t="261118" x="3975100" y="2076450"/>
          <p14:tracePt t="261126" x="3975100" y="2120900"/>
          <p14:tracePt t="261134" x="3975100" y="2171700"/>
          <p14:tracePt t="261148" x="3987800" y="2317750"/>
          <p14:tracePt t="261164" x="4019550" y="2527300"/>
          <p14:tracePt t="261182" x="4038600" y="2660650"/>
          <p14:tracePt t="261198" x="4070350" y="2749550"/>
          <p14:tracePt t="261215" x="4070350" y="2768600"/>
          <p14:tracePt t="261414" x="4083050" y="2768600"/>
          <p14:tracePt t="261421" x="4089400" y="2755900"/>
          <p14:tracePt t="261430" x="4108450" y="2717800"/>
          <p14:tracePt t="261441" x="4121150" y="2673350"/>
          <p14:tracePt t="261448" x="4133850" y="2578100"/>
          <p14:tracePt t="261465" x="4140200" y="2432050"/>
          <p14:tracePt t="261482" x="4140200" y="2311400"/>
          <p14:tracePt t="261498" x="4140200" y="2235200"/>
          <p14:tracePt t="261515" x="4140200" y="2203450"/>
          <p14:tracePt t="261532" x="4140200" y="2190750"/>
          <p14:tracePt t="261679" x="4140200" y="2197100"/>
          <p14:tracePt t="261687" x="4140200" y="2203450"/>
          <p14:tracePt t="261695" x="4140200" y="2222500"/>
          <p14:tracePt t="261699" x="4140200" y="2273300"/>
          <p14:tracePt t="261716" x="4140200" y="2362200"/>
          <p14:tracePt t="261733" x="4140200" y="2482850"/>
          <p14:tracePt t="261748" x="4140200" y="2628900"/>
          <p14:tracePt t="261765" x="4140200" y="2851150"/>
          <p14:tracePt t="261783" x="4140200" y="2990850"/>
          <p14:tracePt t="261800" x="4140200" y="3092450"/>
          <p14:tracePt t="261816" x="4146550" y="3175000"/>
          <p14:tracePt t="261833" x="4146550" y="3213100"/>
          <p14:tracePt t="261849" x="4152900" y="3244850"/>
          <p14:tracePt t="261866" x="4159250" y="3257550"/>
          <p14:tracePt t="261883" x="4159250" y="3270250"/>
          <p14:tracePt t="261899" x="4159250" y="3282950"/>
          <p14:tracePt t="261916" x="4159250" y="3289300"/>
          <p14:tracePt t="261933" x="4159250" y="3302000"/>
          <p14:tracePt t="261949" x="4159250" y="3308350"/>
          <p14:tracePt t="261949" x="4159250" y="3314700"/>
          <p14:tracePt t="261967" x="4159250" y="3321050"/>
          <p14:tracePt t="261983" x="4159250" y="3327400"/>
          <p14:tracePt t="262103" x="4159250" y="3333750"/>
          <p14:tracePt t="262151" x="4159250" y="3340100"/>
          <p14:tracePt t="262175" x="4159250" y="3346450"/>
          <p14:tracePt t="262183" x="4159250" y="3359150"/>
          <p14:tracePt t="262207" x="4159250" y="3371850"/>
          <p14:tracePt t="262225" x="4159250" y="3378200"/>
          <p14:tracePt t="262226" x="4159250" y="3384550"/>
          <p14:tracePt t="262263" x="4159250" y="3390900"/>
          <p14:tracePt t="262367" x="4159250" y="3397250"/>
          <p14:tracePt t="262415" x="4159250" y="3403600"/>
          <p14:tracePt t="262416" x="4159250" y="3409950"/>
          <p14:tracePt t="262455" x="4159250" y="3416300"/>
          <p14:tracePt t="262462" x="4152900" y="3416300"/>
          <p14:tracePt t="262479" x="4152900" y="3422650"/>
          <p14:tracePt t="262590" x="4146550" y="3429000"/>
          <p14:tracePt t="262679" x="4146550" y="3435350"/>
          <p14:tracePt t="262791" x="4140200" y="3435350"/>
          <p14:tracePt t="262847" x="4140200" y="3441700"/>
          <p14:tracePt t="262858" x="4140200" y="3454400"/>
          <p14:tracePt t="262866" x="4146550" y="3467100"/>
          <p14:tracePt t="262866" x="4165600" y="3524250"/>
          <p14:tracePt t="262882" x="4184650" y="3587750"/>
          <p14:tracePt t="262899" x="4203700" y="3670300"/>
          <p14:tracePt t="262917" x="4229100" y="3752850"/>
          <p14:tracePt t="262933" x="4248150" y="3822700"/>
          <p14:tracePt t="262949" x="4254500" y="3867150"/>
          <p14:tracePt t="262966" x="4254500" y="3886200"/>
          <p14:tracePt t="262983" x="4254500" y="3911600"/>
          <p14:tracePt t="262999" x="4248150" y="3956050"/>
          <p14:tracePt t="263016" x="4222750" y="4032250"/>
          <p14:tracePt t="263032" x="4178300" y="4127500"/>
          <p14:tracePt t="263050" x="4146550" y="4216400"/>
          <p14:tracePt t="263066" x="4127500" y="4305300"/>
          <p14:tracePt t="263083" x="4102100" y="4375150"/>
          <p14:tracePt t="263099" x="4095750" y="4425950"/>
          <p14:tracePt t="263116" x="4076700" y="4470400"/>
          <p14:tracePt t="263133" x="4057650" y="4514850"/>
          <p14:tracePt t="263149" x="4038600" y="4559300"/>
          <p14:tracePt t="263166" x="4019550" y="4616450"/>
          <p14:tracePt t="263183" x="4000500" y="4648200"/>
          <p14:tracePt t="263199" x="3987800" y="4686300"/>
          <p14:tracePt t="263216" x="3956050" y="4724400"/>
          <p14:tracePt t="263232" x="3924300" y="4775200"/>
          <p14:tracePt t="263249" x="3873500" y="4845050"/>
          <p14:tracePt t="263266" x="3803650" y="4933950"/>
          <p14:tracePt t="263282" x="3733800" y="5016500"/>
          <p14:tracePt t="263299" x="3644900" y="5111750"/>
          <p14:tracePt t="263316" x="3549650" y="5187950"/>
          <p14:tracePt t="263332" x="3441700" y="5257800"/>
          <p14:tracePt t="263349" x="3346450" y="5314950"/>
          <p14:tracePt t="263366" x="3219450" y="5378450"/>
          <p14:tracePt t="263383" x="3117850" y="5403850"/>
          <p14:tracePt t="263399" x="3016250" y="5435600"/>
          <p14:tracePt t="263417" x="2901950" y="5448300"/>
          <p14:tracePt t="263432" x="2781300" y="5461000"/>
          <p14:tracePt t="263450" x="2692400" y="5473700"/>
          <p14:tracePt t="263466" x="2603500" y="5473700"/>
          <p14:tracePt t="263483" x="2533650" y="5473700"/>
          <p14:tracePt t="263499" x="2476500" y="5473700"/>
          <p14:tracePt t="263516" x="2425700" y="5454650"/>
          <p14:tracePt t="263532" x="2381250" y="5422900"/>
          <p14:tracePt t="263549" x="2349500" y="5403850"/>
          <p14:tracePt t="263566" x="2292350" y="5353050"/>
          <p14:tracePt t="263583" x="2241550" y="5302250"/>
          <p14:tracePt t="263599" x="2203450" y="5264150"/>
          <p14:tracePt t="263616" x="2165350" y="5207000"/>
          <p14:tracePt t="263632" x="2114550" y="5143500"/>
          <p14:tracePt t="263649" x="2063750" y="5092700"/>
          <p14:tracePt t="263666" x="2025650" y="5048250"/>
          <p14:tracePt t="263683" x="2006600" y="5022850"/>
          <p14:tracePt t="263699" x="1993900" y="4997450"/>
          <p14:tracePt t="263716" x="1981200" y="4965700"/>
          <p14:tracePt t="263732" x="1968500" y="4927600"/>
          <p14:tracePt t="263749" x="1949450" y="4876800"/>
          <p14:tracePt t="263766" x="1911350" y="4762500"/>
          <p14:tracePt t="263783" x="1898650" y="4705350"/>
          <p14:tracePt t="263799" x="1892300" y="4667250"/>
          <p14:tracePt t="263816" x="1892300" y="4635500"/>
          <p14:tracePt t="263832" x="1892300" y="4610100"/>
          <p14:tracePt t="263850" x="1873250" y="4584700"/>
          <p14:tracePt t="263866" x="1873250" y="4565650"/>
          <p14:tracePt t="263883" x="1860550" y="4546600"/>
          <p14:tracePt t="263899" x="1860550" y="4540250"/>
          <p14:tracePt t="263916" x="1860550" y="4533900"/>
          <p14:tracePt t="263951" x="1860550" y="4527550"/>
          <p14:tracePt t="263951" x="1860550" y="4521200"/>
          <p14:tracePt t="263966" x="1860550" y="4514850"/>
          <p14:tracePt t="264014" x="1860550" y="4508500"/>
          <p14:tracePt t="265790" x="1873250" y="4495800"/>
          <p14:tracePt t="265799" x="1905000" y="4470400"/>
          <p14:tracePt t="265808" x="1930400" y="4445000"/>
          <p14:tracePt t="265814" x="1987550" y="4375150"/>
          <p14:tracePt t="265826" x="2019300" y="4324350"/>
          <p14:tracePt t="265834" x="2070100" y="4248150"/>
          <p14:tracePt t="265878" x="2076450" y="4229100"/>
          <p14:tracePt t="265878" x="2095500" y="4146550"/>
          <p14:tracePt t="265894" x="2114550" y="4076700"/>
          <p14:tracePt t="265902" x="2133600" y="4006850"/>
          <p14:tracePt t="265910" x="2152650" y="3930650"/>
          <p14:tracePt t="265918" x="2165350" y="3797300"/>
          <p14:tracePt t="265931" x="2178050" y="3746500"/>
          <p14:tracePt t="265982" x="2178050" y="3721100"/>
          <p14:tracePt t="265985" x="2178050" y="3702050"/>
          <p14:tracePt t="265999" x="2178050" y="3695700"/>
          <p14:tracePt t="266000" x="2178050" y="3663950"/>
          <p14:tracePt t="266016" x="2178050" y="3632200"/>
          <p14:tracePt t="266032" x="2178050" y="3594100"/>
          <p14:tracePt t="266049" x="2178050" y="3530600"/>
          <p14:tracePt t="266065" x="2171700" y="3492500"/>
          <p14:tracePt t="266102" x="2171700" y="3486150"/>
          <p14:tracePt t="266103" x="2171700" y="3473450"/>
          <p14:tracePt t="266116" x="2165350" y="3441700"/>
          <p14:tracePt t="266132" x="2159000" y="3403600"/>
          <p14:tracePt t="266149" x="2146300" y="3352800"/>
          <p14:tracePt t="266166" x="2114550" y="3263900"/>
          <p14:tracePt t="266183" x="2095500" y="3206750"/>
          <p14:tracePt t="266199" x="2070100" y="3143250"/>
          <p14:tracePt t="266216" x="2038350" y="3079750"/>
          <p14:tracePt t="266232" x="2000250" y="3016250"/>
          <p14:tracePt t="266250" x="1962150" y="2946400"/>
          <p14:tracePt t="266266" x="1924050" y="2895600"/>
          <p14:tracePt t="266283" x="1879600" y="2844800"/>
          <p14:tracePt t="266299" x="1854200" y="2813050"/>
          <p14:tracePt t="266316" x="1828800" y="2787650"/>
          <p14:tracePt t="266333" x="1809750" y="2781300"/>
          <p14:tracePt t="266349" x="1778000" y="2768600"/>
          <p14:tracePt t="266366" x="1739900" y="2755900"/>
          <p14:tracePt t="266383" x="1714500" y="2749550"/>
          <p14:tracePt t="266399" x="1689100" y="2749550"/>
          <p14:tracePt t="266416" x="1663700" y="2749550"/>
          <p14:tracePt t="266432" x="1638300" y="2755900"/>
          <p14:tracePt t="266449" x="1606550" y="2774950"/>
          <p14:tracePt t="266465" x="1555750" y="2819400"/>
          <p14:tracePt t="266483" x="1504950" y="2863850"/>
          <p14:tracePt t="266499" x="1473200" y="2927350"/>
          <p14:tracePt t="266516" x="1441450" y="2971800"/>
          <p14:tracePt t="266532" x="1428750" y="3022600"/>
          <p14:tracePt t="266549" x="1416050" y="3079750"/>
          <p14:tracePt t="266565" x="1409700" y="3149600"/>
          <p14:tracePt t="266583" x="1409700" y="3187700"/>
          <p14:tracePt t="266599" x="1409700" y="3213100"/>
          <p14:tracePt t="266616" x="1422400" y="3251200"/>
          <p14:tracePt t="266632" x="1441450" y="3276600"/>
          <p14:tracePt t="266649" x="1460500" y="3308350"/>
          <p14:tracePt t="266665" x="1485900" y="3340100"/>
          <p14:tracePt t="266682" x="1511300" y="3365500"/>
          <p14:tracePt t="266699" x="1543050" y="3403600"/>
          <p14:tracePt t="266716" x="1587500" y="3448050"/>
          <p14:tracePt t="266732" x="1638300" y="3479800"/>
          <p14:tracePt t="266749" x="1714500" y="3536950"/>
          <p14:tracePt t="266791" x="1733550" y="3543300"/>
          <p14:tracePt t="266798" x="1752600" y="3543300"/>
          <p14:tracePt t="266810" x="1784350" y="3556000"/>
          <p14:tracePt t="266815" x="1854200" y="3562350"/>
          <p14:tracePt t="266832" x="1936750" y="3562350"/>
          <p14:tracePt t="266849" x="2012950" y="3562350"/>
          <p14:tracePt t="266865" x="2063750" y="3536950"/>
          <p14:tracePt t="266910" x="2076450" y="3530600"/>
          <p14:tracePt t="266918" x="2089150" y="3505200"/>
          <p14:tracePt t="266919" x="2108200" y="3492500"/>
          <p14:tracePt t="266934" x="2139950" y="3441700"/>
          <p14:tracePt t="266949" x="2171700" y="3365500"/>
          <p14:tracePt t="266965" x="2171700" y="3327400"/>
          <p14:tracePt t="266983" x="2178050" y="3282950"/>
          <p14:tracePt t="266999" x="2178050" y="3232150"/>
          <p14:tracePt t="267016" x="2178050" y="3194050"/>
          <p14:tracePt t="267032" x="2178050" y="3162300"/>
          <p14:tracePt t="267049" x="2171700" y="3130550"/>
          <p14:tracePt t="267065" x="2159000" y="3098800"/>
          <p14:tracePt t="267083" x="2152650" y="3073400"/>
          <p14:tracePt t="267099" x="2146300" y="3048000"/>
          <p14:tracePt t="267116" x="2133600" y="3028950"/>
          <p14:tracePt t="267132" x="2120900" y="3009900"/>
          <p14:tracePt t="267149" x="2108200" y="2990850"/>
          <p14:tracePt t="267166" x="2070100" y="2952750"/>
          <p14:tracePt t="267183" x="2044700" y="2940050"/>
          <p14:tracePt t="267199" x="2025650" y="2921000"/>
          <p14:tracePt t="267216" x="2000250" y="2901950"/>
          <p14:tracePt t="267232" x="1974850" y="2882900"/>
          <p14:tracePt t="267249" x="1943100" y="2870200"/>
          <p14:tracePt t="267266" x="1905000" y="2851150"/>
          <p14:tracePt t="267282" x="1879600" y="2844800"/>
          <p14:tracePt t="267299" x="1866900" y="2844800"/>
          <p14:tracePt t="267359" x="1866900" y="2838450"/>
          <p14:tracePt t="267366" x="1835150" y="2838450"/>
          <p14:tracePt t="267375" x="1822450" y="2838450"/>
          <p14:tracePt t="267383" x="1797050" y="2844800"/>
          <p14:tracePt t="267399" x="1765300" y="2851150"/>
          <p14:tracePt t="267416" x="1752600" y="2857500"/>
          <p14:tracePt t="267432" x="1733550" y="2870200"/>
          <p14:tracePt t="267449" x="1708150" y="2882900"/>
          <p14:tracePt t="267465" x="1695450" y="2895600"/>
          <p14:tracePt t="267482" x="1689100" y="2901950"/>
          <p14:tracePt t="267499" x="1676400" y="2927350"/>
          <p14:tracePt t="267517" x="1663700" y="2959100"/>
          <p14:tracePt t="267532" x="1657350" y="2978150"/>
          <p14:tracePt t="267590" x="1657350" y="3003550"/>
          <p14:tracePt t="267598" x="1657350" y="3022600"/>
          <p14:tracePt t="267607" x="1657350" y="3048000"/>
          <p14:tracePt t="267608" x="1657350" y="3067050"/>
          <p14:tracePt t="267615" x="1657350" y="3105150"/>
          <p14:tracePt t="267632" x="1670050" y="3149600"/>
          <p14:tracePt t="267649" x="1682750" y="3181350"/>
          <p14:tracePt t="267665" x="1708150" y="3225800"/>
          <p14:tracePt t="267682" x="1739900" y="3270250"/>
          <p14:tracePt t="267699" x="1771650" y="3314700"/>
          <p14:tracePt t="267716" x="1797050" y="3346450"/>
          <p14:tracePt t="267732" x="1835150" y="3384550"/>
          <p14:tracePt t="267749" x="1866900" y="3409950"/>
          <p14:tracePt t="267766" x="1943100" y="3460750"/>
          <p14:tracePt t="267783" x="2025650" y="3511550"/>
          <p14:tracePt t="267799" x="2120900" y="3562350"/>
          <p14:tracePt t="267815" x="2159000" y="3594100"/>
          <p14:tracePt t="267832" x="2260600" y="3644900"/>
          <p14:tracePt t="267849" x="2387600" y="3689350"/>
          <p14:tracePt t="267865" x="2527300" y="3733800"/>
          <p14:tracePt t="267882" x="2597150" y="3752850"/>
          <p14:tracePt t="267900" x="2787650" y="3816350"/>
          <p14:tracePt t="267916" x="3162300" y="3917950"/>
          <p14:tracePt t="267931" x="3568700" y="4044950"/>
          <p14:tracePt t="267949" x="3968750" y="4140200"/>
          <p14:tracePt t="267949" x="4248150" y="4197350"/>
          <p14:tracePt t="267967" x="4654550" y="4254500"/>
          <p14:tracePt t="267983" x="5022850" y="4305300"/>
          <p14:tracePt t="267999" x="5130800" y="4305300"/>
          <p14:tracePt t="268015" x="5397500" y="4286250"/>
          <p14:tracePt t="268033" x="5638800" y="4191000"/>
          <p14:tracePt t="268049" x="5778500" y="4083050"/>
          <p14:tracePt t="268066" x="5886450" y="3968750"/>
          <p14:tracePt t="268082" x="5943600" y="3898900"/>
          <p14:tracePt t="268099" x="5969000" y="3841750"/>
          <p14:tracePt t="268116" x="5981700" y="3803650"/>
          <p14:tracePt t="268132" x="5981700" y="3759200"/>
          <p14:tracePt t="268149" x="5981700" y="3683000"/>
          <p14:tracePt t="268149" x="5981700" y="3657600"/>
          <p14:tracePt t="268166" x="5962650" y="3575050"/>
          <p14:tracePt t="268183" x="5924550" y="3486150"/>
          <p14:tracePt t="268199" x="5892800" y="3397250"/>
          <p14:tracePt t="268215" x="5848350" y="3308350"/>
          <p14:tracePt t="268232" x="5791200" y="3225800"/>
          <p14:tracePt t="268249" x="5746750" y="3181350"/>
          <p14:tracePt t="268266" x="5727700" y="3162300"/>
          <p14:tracePt t="268282" x="5715000" y="3143250"/>
          <p14:tracePt t="268299" x="5695950" y="3130550"/>
          <p14:tracePt t="268315" x="5683250" y="3117850"/>
          <p14:tracePt t="268332" x="5670550" y="3111500"/>
          <p14:tracePt t="268349" x="5657850" y="3105150"/>
          <p14:tracePt t="268349" x="5651500" y="3098800"/>
          <p14:tracePt t="268367" x="5645150" y="3098800"/>
          <p14:tracePt t="268438" x="5632450" y="3098800"/>
          <p14:tracePt t="268446" x="5619750" y="3111500"/>
          <p14:tracePt t="268459" x="5613400" y="3111500"/>
          <p14:tracePt t="268502" x="5600700" y="3111500"/>
          <p14:tracePt t="268510" x="5594350" y="3117850"/>
          <p14:tracePt t="268518" x="5581650" y="3124200"/>
          <p14:tracePt t="268525" x="5568950" y="3124200"/>
          <p14:tracePt t="268533" x="5549900" y="3130550"/>
          <p14:tracePt t="268549" x="5524500" y="3130550"/>
          <p14:tracePt t="268549" x="5511800" y="3130550"/>
          <p14:tracePt t="268566" x="5499100" y="3130550"/>
          <p14:tracePt t="268582" x="5492750" y="3130550"/>
          <p14:tracePt t="268599" x="5486400" y="3130550"/>
          <p14:tracePt t="268638" x="5473700" y="3130550"/>
          <p14:tracePt t="268766" x="5467350" y="3130550"/>
          <p14:tracePt t="268774" x="5461000" y="3130550"/>
          <p14:tracePt t="268782" x="5448300" y="3130550"/>
          <p14:tracePt t="268791" x="5429250" y="3130550"/>
          <p14:tracePt t="268799" x="5397500" y="3130550"/>
          <p14:tracePt t="268815" x="5359400" y="3130550"/>
          <p14:tracePt t="268832" x="5321300" y="3130550"/>
          <p14:tracePt t="268849" x="5295900" y="3130550"/>
          <p14:tracePt t="268866" x="5276850" y="3130550"/>
          <p14:tracePt t="268882" x="5264150" y="3130550"/>
          <p14:tracePt t="268899" x="5257800" y="3130550"/>
          <p14:tracePt t="268916" x="5245100" y="3136900"/>
          <p14:tracePt t="268932" x="5232400" y="3136900"/>
          <p14:tracePt t="268948" x="5226050" y="3136900"/>
          <p14:tracePt t="268965" x="5219700" y="3136900"/>
          <p14:tracePt t="269070" x="5226050" y="3136900"/>
          <p14:tracePt t="269079" x="5238750" y="3143250"/>
          <p14:tracePt t="269086" x="5270500" y="3143250"/>
          <p14:tracePt t="269099" x="5327650" y="3143250"/>
          <p14:tracePt t="269115" x="5384800" y="3143250"/>
          <p14:tracePt t="269133" x="5435600" y="3143250"/>
          <p14:tracePt t="269149" x="5480050" y="3143250"/>
          <p14:tracePt t="269149" x="5492750" y="3143250"/>
          <p14:tracePt t="269166" x="5511800" y="3143250"/>
          <p14:tracePt t="269182" x="5524500" y="3143250"/>
          <p14:tracePt t="269199" x="5530850" y="3143250"/>
          <p14:tracePt t="269216" x="5537200" y="3143250"/>
          <p14:tracePt t="270093" x="5537200" y="3149600"/>
          <p14:tracePt t="270118" x="5518150" y="3149600"/>
          <p14:tracePt t="270126" x="5492750" y="3168650"/>
          <p14:tracePt t="270134" x="5321300" y="3314700"/>
          <p14:tracePt t="270151" x="5162550" y="3448050"/>
          <p14:tracePt t="270166" x="5022850" y="3568700"/>
          <p14:tracePt t="270183" x="4883150" y="3733800"/>
          <p14:tracePt t="270199" x="4787900" y="3841750"/>
          <p14:tracePt t="270216" x="4699000" y="3956050"/>
          <p14:tracePt t="270232" x="4610100" y="4064000"/>
          <p14:tracePt t="270249" x="4552950" y="4140200"/>
          <p14:tracePt t="270265" x="4489450" y="4216400"/>
          <p14:tracePt t="270282" x="4413250" y="4292600"/>
          <p14:tracePt t="270299" x="4330700" y="4381500"/>
          <p14:tracePt t="270316" x="4267200" y="4438650"/>
          <p14:tracePt t="270332" x="4216400" y="4489450"/>
          <p14:tracePt t="270349" x="4184650" y="4521200"/>
          <p14:tracePt t="270365" x="4159250" y="4546600"/>
          <p14:tracePt t="270382" x="4146550" y="4565650"/>
          <p14:tracePt t="270399" x="4140200" y="4572000"/>
          <p14:tracePt t="270416" x="4127500" y="4584700"/>
          <p14:tracePt t="270432" x="4121150" y="4591050"/>
          <p14:tracePt t="270470" x="4114800" y="4597400"/>
          <p14:tracePt t="270486" x="4108450" y="4603750"/>
          <p14:tracePt t="270502" x="4108450" y="4610100"/>
          <p14:tracePt t="270506" x="4102100" y="4610100"/>
          <p14:tracePt t="270566" x="4102100" y="4629150"/>
          <p14:tracePt t="270573" x="4102100" y="4648200"/>
          <p14:tracePt t="270582" x="4102100" y="4673600"/>
          <p14:tracePt t="270583" x="4102100" y="4768850"/>
          <p14:tracePt t="270599" x="4121150" y="4851400"/>
          <p14:tracePt t="270616" x="4159250" y="4946650"/>
          <p14:tracePt t="270632" x="4222750" y="5060950"/>
          <p14:tracePt t="270649" x="4311650" y="5194300"/>
          <p14:tracePt t="270665" x="4419600" y="5308600"/>
          <p14:tracePt t="270682" x="4514850" y="5410200"/>
          <p14:tracePt t="270699" x="4629150" y="5492750"/>
          <p14:tracePt t="270716" x="4775200" y="5568950"/>
          <p14:tracePt t="270732" x="4889500" y="5619750"/>
          <p14:tracePt t="270749" x="5080000" y="5708650"/>
          <p14:tracePt t="270765" x="5334000" y="5803900"/>
          <p14:tracePt t="270783" x="5530850" y="5861050"/>
          <p14:tracePt t="270799" x="5683250" y="5880100"/>
          <p14:tracePt t="270815" x="5803900" y="5886450"/>
          <p14:tracePt t="270832" x="5892800" y="5886450"/>
          <p14:tracePt t="270849" x="5937250" y="5886450"/>
          <p14:tracePt t="270865" x="5969000" y="5886450"/>
          <p14:tracePt t="270882" x="5994400" y="5873750"/>
          <p14:tracePt t="270899" x="6013450" y="5873750"/>
          <p14:tracePt t="270916" x="6032500" y="5867400"/>
          <p14:tracePt t="270932" x="6070600" y="5861050"/>
          <p14:tracePt t="270949" x="6102350" y="5854700"/>
          <p14:tracePt t="270965" x="6184900" y="5848350"/>
          <p14:tracePt t="270982" x="6210300" y="5848350"/>
          <p14:tracePt t="270999" x="6216650" y="5848350"/>
          <p14:tracePt t="271094" x="6178550" y="5867400"/>
          <p14:tracePt t="271100" x="6108700" y="5899150"/>
          <p14:tracePt t="271115" x="6032500" y="5924550"/>
          <p14:tracePt t="271116" x="5753100" y="5988050"/>
          <p14:tracePt t="271132" x="5435600" y="6026150"/>
          <p14:tracePt t="271149" x="4997450" y="6026150"/>
          <p14:tracePt t="271165" x="4343400" y="6026150"/>
          <p14:tracePt t="271183" x="3917950" y="6026150"/>
          <p14:tracePt t="271200" x="3581400" y="6026150"/>
          <p14:tracePt t="271215" x="3251200" y="6045200"/>
          <p14:tracePt t="271233" x="3073400" y="6064250"/>
          <p14:tracePt t="271249" x="2959100" y="6083300"/>
          <p14:tracePt t="271265" x="2870200" y="6083300"/>
          <p14:tracePt t="271282" x="2825750" y="6083300"/>
          <p14:tracePt t="271299" x="2813050" y="6083300"/>
          <p14:tracePt t="271422" x="2838450" y="6083300"/>
          <p14:tracePt t="271431" x="2940050" y="6083300"/>
          <p14:tracePt t="271441" x="3016250" y="6089650"/>
          <p14:tracePt t="271449" x="3194050" y="6102350"/>
          <p14:tracePt t="271465" x="3384550" y="6127750"/>
          <p14:tracePt t="271482" x="3568700" y="6146800"/>
          <p14:tracePt t="271499" x="3752850" y="6159500"/>
          <p14:tracePt t="271515" x="3905250" y="6159500"/>
          <p14:tracePt t="271532" x="4000500" y="6159500"/>
          <p14:tracePt t="271549" x="4038600" y="6159500"/>
          <p14:tracePt t="271549" x="4044950" y="6159500"/>
          <p14:tracePt t="271670" x="4032250" y="6159500"/>
          <p14:tracePt t="271678" x="3987800" y="6159500"/>
          <p14:tracePt t="271686" x="3860800" y="6172200"/>
          <p14:tracePt t="271699" x="3702050" y="6197600"/>
          <p14:tracePt t="271715" x="3575050" y="6203950"/>
          <p14:tracePt t="271732" x="3460750" y="6203950"/>
          <p14:tracePt t="271749" x="3397250" y="6203950"/>
          <p14:tracePt t="271766" x="3390900" y="6203950"/>
          <p14:tracePt t="271782" x="3384550" y="6203950"/>
          <p14:tracePt t="271886" x="3390900" y="6203950"/>
          <p14:tracePt t="271894" x="3397250" y="6203950"/>
          <p14:tracePt t="271910" x="3409950" y="6203950"/>
          <p14:tracePt t="271924" x="3454400" y="6203950"/>
          <p14:tracePt t="271924" x="3492500" y="6197600"/>
          <p14:tracePt t="271932" x="3613150" y="6191250"/>
          <p14:tracePt t="271949" x="3746500" y="6172200"/>
          <p14:tracePt t="271949" x="3816350" y="6172200"/>
          <p14:tracePt t="271966" x="3962400" y="6165850"/>
          <p14:tracePt t="271982" x="4102100" y="6165850"/>
          <p14:tracePt t="271999" x="4203700" y="6165850"/>
          <p14:tracePt t="272015" x="4267200" y="6165850"/>
          <p14:tracePt t="272033" x="4279900" y="6165850"/>
          <p14:tracePt t="272049" x="4286250" y="6165850"/>
          <p14:tracePt t="273052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Median</Template>
  <TotalTime>1458</TotalTime>
  <Words>471</Words>
  <Application>Microsoft Office PowerPoint</Application>
  <PresentationFormat>On-screen Show (4:3)</PresentationFormat>
  <Paragraphs>70</Paragraphs>
  <Slides>17</Slides>
  <Notes>0</Notes>
  <HiddenSlides>0</HiddenSlides>
  <MMClips>15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Median</vt:lpstr>
      <vt:lpstr>Basic Electronics  Part 2: Power Supply Design</vt:lpstr>
      <vt:lpstr>Recommended Reference</vt:lpstr>
      <vt:lpstr>Power Conversion Circuit Basics</vt:lpstr>
      <vt:lpstr>AC/DC Power Supply</vt:lpstr>
      <vt:lpstr>AC/DC Power Supply</vt:lpstr>
      <vt:lpstr>Linear AC/DC Power Supplies</vt:lpstr>
      <vt:lpstr>Linear vs. Switching Power Supplies (SMPS)</vt:lpstr>
      <vt:lpstr>Switching Power Supply:  Pulse Width Modulation</vt:lpstr>
      <vt:lpstr>Buck Regulator</vt:lpstr>
      <vt:lpstr>Boost Regulator</vt:lpstr>
      <vt:lpstr>Inverting Regulator</vt:lpstr>
      <vt:lpstr>Flyback Converter</vt:lpstr>
      <vt:lpstr>Flyback Converter</vt:lpstr>
      <vt:lpstr>Off-Line Flyback Switching Supply</vt:lpstr>
      <vt:lpstr>Example: Adjustable 5V to 12V SMPS</vt:lpstr>
      <vt:lpstr>Example: Adjustable 5V to 12V SMPS</vt:lpstr>
      <vt:lpstr>Assignments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Signals and Systems – Chapter 0</dc:title>
  <dc:creator>Yasser</dc:creator>
  <cp:lastModifiedBy>Yasser</cp:lastModifiedBy>
  <cp:revision>160</cp:revision>
  <dcterms:created xsi:type="dcterms:W3CDTF">2006-08-16T00:00:00Z</dcterms:created>
  <dcterms:modified xsi:type="dcterms:W3CDTF">2013-10-03T06:39:07Z</dcterms:modified>
</cp:coreProperties>
</file>