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292" r:id="rId2"/>
    <p:sldId id="293" r:id="rId3"/>
    <p:sldId id="284" r:id="rId4"/>
    <p:sldId id="286" r:id="rId5"/>
    <p:sldId id="287" r:id="rId6"/>
    <p:sldId id="295" r:id="rId7"/>
    <p:sldId id="288" r:id="rId8"/>
    <p:sldId id="289" r:id="rId9"/>
    <p:sldId id="290" r:id="rId10"/>
    <p:sldId id="291" r:id="rId11"/>
    <p:sldId id="28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5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6F229-9522-401C-B7B3-334C4AC35666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4E53D-65DF-4C8F-828D-36DB297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7"/>
          <p:cNvSpPr>
            <a:spLocks noGrp="1"/>
          </p:cNvSpPr>
          <p:nvPr>
            <p:ph type="ctrTitle"/>
          </p:nvPr>
        </p:nvSpPr>
        <p:spPr>
          <a:xfrm>
            <a:off x="914401" y="2209801"/>
            <a:ext cx="7234988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 b="0">
                <a:solidFill>
                  <a:srgbClr val="8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Electronic System Design – Term 2 (2012)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media.digikey.com/photos/Lite%20On%20Photos/160-6-DIP.jpg" TargetMode="External"/><Relationship Id="rId12" Type="http://schemas.openxmlformats.org/officeDocument/2006/relationships/image" Target="../media/image3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hyperlink" Target="http://media.digikey.com/photos/Fairchild%20Semi%20Photos/46-6-DIP%20WHITE.jpg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13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gif"/><Relationship Id="rId5" Type="http://schemas.openxmlformats.org/officeDocument/2006/relationships/image" Target="../media/image13.gif"/><Relationship Id="rId10" Type="http://schemas.openxmlformats.org/officeDocument/2006/relationships/image" Target="../media/image11.png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A04DA3"/>
              </a:buClr>
            </a:pPr>
            <a:r>
              <a:rPr lang="en-US" dirty="0" smtClean="0">
                <a:solidFill>
                  <a:srgbClr val="424456"/>
                </a:solidFill>
              </a:rPr>
              <a:t>Prof</a:t>
            </a:r>
            <a:r>
              <a:rPr lang="en-US" dirty="0">
                <a:solidFill>
                  <a:srgbClr val="424456"/>
                </a:solidFill>
              </a:rPr>
              <a:t>. Yasser Mostafa </a:t>
            </a:r>
            <a:r>
              <a:rPr lang="en-US" dirty="0" smtClean="0">
                <a:solidFill>
                  <a:srgbClr val="424456"/>
                </a:solidFill>
              </a:rPr>
              <a:t>Kadah – www.k-space.org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700887"/>
            <a:ext cx="723498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Basic </a:t>
            </a:r>
            <a:r>
              <a:rPr lang="en-US" sz="4000" b="1" dirty="0" smtClean="0">
                <a:solidFill>
                  <a:srgbClr val="C00000"/>
                </a:solidFill>
              </a:rPr>
              <a:t>Electronics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dirty="0" smtClean="0"/>
              <a:t>Part 3: Multiplexer, Timer and </a:t>
            </a:r>
            <a:r>
              <a:rPr lang="en-US" sz="4000" dirty="0" err="1" smtClean="0"/>
              <a:t>Optocoupler</a:t>
            </a:r>
            <a:endParaRPr lang="en-US" sz="4000" dirty="0"/>
          </a:p>
        </p:txBody>
      </p:sp>
      <p:pic>
        <p:nvPicPr>
          <p:cNvPr id="25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8660" y="575733"/>
            <a:ext cx="966788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59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55" y="1507389"/>
            <a:ext cx="1970454" cy="168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Optocoupler</a:t>
            </a:r>
            <a:r>
              <a:rPr lang="en-US" dirty="0" smtClean="0"/>
              <a:t>/</a:t>
            </a:r>
            <a:r>
              <a:rPr lang="en-US" dirty="0" err="1" smtClean="0"/>
              <a:t>Optoisolator</a:t>
            </a:r>
            <a:r>
              <a:rPr lang="en-US" dirty="0" smtClean="0"/>
              <a:t>/</a:t>
            </a:r>
            <a:r>
              <a:rPr lang="en-US" dirty="0" err="1" smtClean="0"/>
              <a:t>Optotriac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Digital</a:t>
            </a:r>
          </a:p>
          <a:p>
            <a:r>
              <a:rPr lang="en-US" dirty="0" smtClean="0"/>
              <a:t>Transistor</a:t>
            </a:r>
          </a:p>
          <a:p>
            <a:r>
              <a:rPr lang="en-US" dirty="0" err="1" smtClean="0"/>
              <a:t>Triac</a:t>
            </a:r>
            <a:endParaRPr lang="en-US" dirty="0"/>
          </a:p>
        </p:txBody>
      </p:sp>
      <p:pic>
        <p:nvPicPr>
          <p:cNvPr id="7172" name="Picture 4" descr="OPTOCOUPLER SCHMITT-TRIG 6-DIP | H11L3M-ND | H11L3M | Digi-Key Corp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7" y="3193750"/>
            <a:ext cx="1216026" cy="121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PTOISO 400VDRM TRIAC OUT 6-DIP | 160-1374-5-ND | MOC3021 | Digi-Key Corp.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42" y="3127808"/>
            <a:ext cx="1347910" cy="13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86" y="1517674"/>
            <a:ext cx="1799763" cy="15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7" y="4409776"/>
            <a:ext cx="2513604" cy="231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96" y="1517674"/>
            <a:ext cx="2823433" cy="167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Yasser\Desktop\AC-board-schemati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60" y="4860396"/>
            <a:ext cx="6438104" cy="179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83" y="3487738"/>
            <a:ext cx="293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2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192"/>
    </mc:Choice>
    <mc:Fallback>
      <p:transition spd="slow" advTm="30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61" x="4883150" y="1054100"/>
          <p14:tracePt t="10775" x="4876800" y="1054100"/>
          <p14:tracePt t="10783" x="4851400" y="1054100"/>
          <p14:tracePt t="10791" x="4775200" y="1066800"/>
          <p14:tracePt t="10807" x="4705350" y="1073150"/>
          <p14:tracePt t="10815" x="4622800" y="1085850"/>
          <p14:tracePt t="10839" x="4572000" y="1092200"/>
          <p14:tracePt t="10850" x="4521200" y="1098550"/>
          <p14:tracePt t="10865" x="4495800" y="1098550"/>
          <p14:tracePt t="10882" x="4464050" y="1098550"/>
          <p14:tracePt t="10897" x="4451350" y="1098550"/>
          <p14:tracePt t="10914" x="4438650" y="1104900"/>
          <p14:tracePt t="11160" x="4445000" y="1104900"/>
          <p14:tracePt t="11168" x="4464050" y="1104900"/>
          <p14:tracePt t="11176" x="4483100" y="1104900"/>
          <p14:tracePt t="11183" x="4559300" y="1104900"/>
          <p14:tracePt t="11198" x="4667250" y="1104900"/>
          <p14:tracePt t="11215" x="4781550" y="1104900"/>
          <p14:tracePt t="11231" x="4921250" y="1104900"/>
          <p14:tracePt t="11248" x="4978400" y="1104900"/>
          <p14:tracePt t="11266" x="5010150" y="1104900"/>
          <p14:tracePt t="11282" x="5022850" y="1104900"/>
          <p14:tracePt t="11298" x="5029200" y="1104900"/>
          <p14:tracePt t="12561" x="5035550" y="1104900"/>
          <p14:tracePt t="12576" x="5086350" y="1104900"/>
          <p14:tracePt t="12584" x="5143500" y="1092200"/>
          <p14:tracePt t="12584" x="5270500" y="1066800"/>
          <p14:tracePt t="12600" x="5454650" y="1041400"/>
          <p14:tracePt t="12616" x="5638800" y="1009650"/>
          <p14:tracePt t="12633" x="5848350" y="990600"/>
          <p14:tracePt t="12648" x="6019800" y="958850"/>
          <p14:tracePt t="12665" x="6153150" y="946150"/>
          <p14:tracePt t="12681" x="6261100" y="927100"/>
          <p14:tracePt t="12698" x="6330950" y="914400"/>
          <p14:tracePt t="12716" x="6388100" y="908050"/>
          <p14:tracePt t="12731" x="6432550" y="901700"/>
          <p14:tracePt t="12748" x="6483350" y="895350"/>
          <p14:tracePt t="12765" x="6521450" y="895350"/>
          <p14:tracePt t="12781" x="6559550" y="895350"/>
          <p14:tracePt t="12799" x="6597650" y="895350"/>
          <p14:tracePt t="12815" x="6654800" y="895350"/>
          <p14:tracePt t="12832" x="6686550" y="895350"/>
          <p14:tracePt t="12848" x="6718300" y="895350"/>
          <p14:tracePt t="12865" x="6750050" y="895350"/>
          <p14:tracePt t="12881" x="6788150" y="895350"/>
          <p14:tracePt t="12898" x="6819900" y="895350"/>
          <p14:tracePt t="12915" x="6845300" y="895350"/>
          <p14:tracePt t="12931" x="6877050" y="895350"/>
          <p14:tracePt t="12948" x="6896100" y="895350"/>
          <p14:tracePt t="12965" x="6927850" y="901700"/>
          <p14:tracePt t="12981" x="6965950" y="908050"/>
          <p14:tracePt t="12998" x="7010400" y="920750"/>
          <p14:tracePt t="13015" x="7105650" y="927100"/>
          <p14:tracePt t="13032" x="7188200" y="927100"/>
          <p14:tracePt t="13048" x="7289800" y="933450"/>
          <p14:tracePt t="13065" x="7378700" y="933450"/>
          <p14:tracePt t="13081" x="7493000" y="952500"/>
          <p14:tracePt t="13098" x="7569200" y="965200"/>
          <p14:tracePt t="13115" x="7645400" y="971550"/>
          <p14:tracePt t="13131" x="7708900" y="984250"/>
          <p14:tracePt t="13148" x="7753350" y="990600"/>
          <p14:tracePt t="13165" x="7804150" y="990600"/>
          <p14:tracePt t="13181" x="7842250" y="990600"/>
          <p14:tracePt t="13198" x="7874000" y="990600"/>
          <p14:tracePt t="13215" x="7918450" y="990600"/>
          <p14:tracePt t="13232" x="7924800" y="990600"/>
          <p14:tracePt t="13248" x="7937500" y="990600"/>
          <p14:tracePt t="14016" x="7931150" y="990600"/>
          <p14:tracePt t="14024" x="7880350" y="990600"/>
          <p14:tracePt t="14032" x="7823200" y="996950"/>
          <p14:tracePt t="14033" x="7607300" y="1028700"/>
          <p14:tracePt t="14049" x="7169150" y="1079500"/>
          <p14:tracePt t="14066" x="6642100" y="1149350"/>
          <p14:tracePt t="14081" x="6076950" y="1225550"/>
          <p14:tracePt t="14098" x="5530850" y="1308100"/>
          <p14:tracePt t="14115" x="5099050" y="1384300"/>
          <p14:tracePt t="14132" x="4902200" y="1416050"/>
          <p14:tracePt t="14148" x="4724400" y="1447800"/>
          <p14:tracePt t="14166" x="4572000" y="1466850"/>
          <p14:tracePt t="14181" x="4438650" y="1504950"/>
          <p14:tracePt t="14198" x="4330700" y="1530350"/>
          <p14:tracePt t="14215" x="4159250" y="1587500"/>
          <p14:tracePt t="14232" x="4051300" y="1619250"/>
          <p14:tracePt t="14248" x="3930650" y="1651000"/>
          <p14:tracePt t="14265" x="3803650" y="1676400"/>
          <p14:tracePt t="14281" x="3663950" y="1695450"/>
          <p14:tracePt t="14298" x="3536950" y="1720850"/>
          <p14:tracePt t="14314" x="3397250" y="1746250"/>
          <p14:tracePt t="14331" x="3257550" y="1765300"/>
          <p14:tracePt t="14348" x="3111500" y="1784350"/>
          <p14:tracePt t="14365" x="2952750" y="1809750"/>
          <p14:tracePt t="14381" x="2806700" y="1828800"/>
          <p14:tracePt t="14398" x="2673350" y="1854200"/>
          <p14:tracePt t="14415" x="2463800" y="1892300"/>
          <p14:tracePt t="14432" x="2330450" y="1936750"/>
          <p14:tracePt t="14448" x="2209800" y="1968500"/>
          <p14:tracePt t="14465" x="2108200" y="1993900"/>
          <p14:tracePt t="14482" x="2025650" y="2019300"/>
          <p14:tracePt t="14498" x="1943100" y="2044700"/>
          <p14:tracePt t="14515" x="1879600" y="2057400"/>
          <p14:tracePt t="14531" x="1822450" y="2082800"/>
          <p14:tracePt t="14548" x="1778000" y="2089150"/>
          <p14:tracePt t="14564" x="1720850" y="2108200"/>
          <p14:tracePt t="14581" x="1689100" y="2120900"/>
          <p14:tracePt t="14598" x="1657350" y="2127250"/>
          <p14:tracePt t="14615" x="1638300" y="2139950"/>
          <p14:tracePt t="14632" x="1631950" y="2146300"/>
          <p14:tracePt t="14648" x="1625600" y="2146300"/>
          <p14:tracePt t="14712" x="1625600" y="2152650"/>
          <p14:tracePt t="14724" x="1625600" y="2159000"/>
          <p14:tracePt t="14752" x="1619250" y="2165350"/>
          <p14:tracePt t="14761" x="1612900" y="2165350"/>
          <p14:tracePt t="14784" x="1612900" y="2171700"/>
          <p14:tracePt t="14800" x="1606550" y="2178050"/>
          <p14:tracePt t="14823" x="1593850" y="2178050"/>
          <p14:tracePt t="14832" x="1587500" y="2184400"/>
          <p14:tracePt t="14848" x="1581150" y="2184400"/>
          <p14:tracePt t="14849" x="1562100" y="2184400"/>
          <p14:tracePt t="14864" x="1555750" y="2184400"/>
          <p14:tracePt t="14881" x="1543050" y="2184400"/>
          <p14:tracePt t="14898" x="1530350" y="2184400"/>
          <p14:tracePt t="14915" x="1524000" y="2184400"/>
          <p14:tracePt t="14931" x="1511300" y="2184400"/>
          <p14:tracePt t="14948" x="1498600" y="2184400"/>
          <p14:tracePt t="14983" x="1492250" y="2184400"/>
          <p14:tracePt t="14984" x="1485900" y="2184400"/>
          <p14:tracePt t="15015" x="1479550" y="2184400"/>
          <p14:tracePt t="15016" x="1466850" y="2184400"/>
          <p14:tracePt t="15032" x="1460500" y="2184400"/>
          <p14:tracePt t="15048" x="1447800" y="2184400"/>
          <p14:tracePt t="15065" x="1441450" y="2184400"/>
          <p14:tracePt t="15081" x="1428750" y="2184400"/>
          <p14:tracePt t="15098" x="1416050" y="2184400"/>
          <p14:tracePt t="15115" x="1397000" y="2184400"/>
          <p14:tracePt t="15131" x="1371600" y="2178050"/>
          <p14:tracePt t="15150" x="1358900" y="2171700"/>
          <p14:tracePt t="15165" x="1333500" y="2165350"/>
          <p14:tracePt t="15182" x="1314450" y="2159000"/>
          <p14:tracePt t="15198" x="1301750" y="2159000"/>
          <p14:tracePt t="15214" x="1282700" y="2152650"/>
          <p14:tracePt t="15231" x="1276350" y="2146300"/>
          <p14:tracePt t="15576" x="1282700" y="2146300"/>
          <p14:tracePt t="15583" x="1295400" y="2146300"/>
          <p14:tracePt t="15585" x="1320800" y="2146300"/>
          <p14:tracePt t="15614" x="1346200" y="2146300"/>
          <p14:tracePt t="15616" x="1377950" y="2146300"/>
          <p14:tracePt t="15632" x="1409700" y="2146300"/>
          <p14:tracePt t="15648" x="1441450" y="2146300"/>
          <p14:tracePt t="15665" x="1504950" y="2139950"/>
          <p14:tracePt t="15682" x="1587500" y="2133600"/>
          <p14:tracePt t="15698" x="1670050" y="2133600"/>
          <p14:tracePt t="15715" x="1758950" y="2133600"/>
          <p14:tracePt t="15731" x="1847850" y="2133600"/>
          <p14:tracePt t="15748" x="1911350" y="2133600"/>
          <p14:tracePt t="15764" x="1949450" y="2133600"/>
          <p14:tracePt t="15781" x="1968500" y="2133600"/>
          <p14:tracePt t="16080" x="1955800" y="2133600"/>
          <p14:tracePt t="16091" x="1936750" y="2152650"/>
          <p14:tracePt t="16095" x="1911350" y="2171700"/>
          <p14:tracePt t="16114" x="1854200" y="2222500"/>
          <p14:tracePt t="16115" x="1784350" y="2286000"/>
          <p14:tracePt t="16132" x="1714500" y="2343150"/>
          <p14:tracePt t="16148" x="1651000" y="2400300"/>
          <p14:tracePt t="16165" x="1600200" y="2438400"/>
          <p14:tracePt t="16181" x="1536700" y="2476500"/>
          <p14:tracePt t="16198" x="1479550" y="2508250"/>
          <p14:tracePt t="16214" x="1428750" y="2520950"/>
          <p14:tracePt t="16214" x="1409700" y="2533650"/>
          <p14:tracePt t="16232" x="1346200" y="2552700"/>
          <p14:tracePt t="16248" x="1320800" y="2559050"/>
          <p14:tracePt t="16265" x="1282700" y="2571750"/>
          <p14:tracePt t="16281" x="1257300" y="2578100"/>
          <p14:tracePt t="16298" x="1238250" y="2578100"/>
          <p14:tracePt t="16315" x="1225550" y="2584450"/>
          <p14:tracePt t="16351" x="1219200" y="2590800"/>
          <p14:tracePt t="16375" x="1219200" y="2597150"/>
          <p14:tracePt t="16488" x="1212850" y="2597150"/>
          <p14:tracePt t="16503" x="1219200" y="2597150"/>
          <p14:tracePt t="16514" x="1238250" y="2597150"/>
          <p14:tracePt t="16515" x="1276350" y="2597150"/>
          <p14:tracePt t="16531" x="1327150" y="2597150"/>
          <p14:tracePt t="16548" x="1390650" y="2597150"/>
          <p14:tracePt t="16565" x="1460500" y="2597150"/>
          <p14:tracePt t="16581" x="1530350" y="2597150"/>
          <p14:tracePt t="16598" x="1593850" y="2597150"/>
          <p14:tracePt t="16615" x="1676400" y="2597150"/>
          <p14:tracePt t="16632" x="1720850" y="2597150"/>
          <p14:tracePt t="16648" x="1758950" y="2597150"/>
          <p14:tracePt t="16665" x="1797050" y="2597150"/>
          <p14:tracePt t="16682" x="1841500" y="2597150"/>
          <p14:tracePt t="16698" x="1885950" y="2597150"/>
          <p14:tracePt t="16714" x="1930400" y="2597150"/>
          <p14:tracePt t="16731" x="1981200" y="2597150"/>
          <p14:tracePt t="16748" x="2044700" y="2597150"/>
          <p14:tracePt t="16765" x="2108200" y="2597150"/>
          <p14:tracePt t="16781" x="2178050" y="2597150"/>
          <p14:tracePt t="16798" x="2228850" y="2597150"/>
          <p14:tracePt t="16815" x="2292350" y="2597150"/>
          <p14:tracePt t="16832" x="2317750" y="2597150"/>
          <p14:tracePt t="16848" x="2324100" y="2597150"/>
          <p14:tracePt t="16865" x="2336800" y="2597150"/>
          <p14:tracePt t="17232" x="2317750" y="2609850"/>
          <p14:tracePt t="17240" x="2286000" y="2622550"/>
          <p14:tracePt t="17247" x="2197100" y="2660650"/>
          <p14:tracePt t="17264" x="2120900" y="2679700"/>
          <p14:tracePt t="17265" x="1955800" y="2730500"/>
          <p14:tracePt t="17281" x="1778000" y="2787650"/>
          <p14:tracePt t="17298" x="1638300" y="2813050"/>
          <p14:tracePt t="17314" x="1536700" y="2844800"/>
          <p14:tracePt t="17331" x="1479550" y="2863850"/>
          <p14:tracePt t="17348" x="1435100" y="2876550"/>
          <p14:tracePt t="17365" x="1397000" y="2895600"/>
          <p14:tracePt t="17381" x="1377950" y="2914650"/>
          <p14:tracePt t="17398" x="1352550" y="2940050"/>
          <p14:tracePt t="17414" x="1314450" y="2978150"/>
          <p14:tracePt t="17432" x="1301750" y="3003550"/>
          <p14:tracePt t="17448" x="1295400" y="3016250"/>
          <p14:tracePt t="17464" x="1295400" y="3028950"/>
          <p14:tracePt t="17481" x="1295400" y="3035300"/>
          <p14:tracePt t="17498" x="1289050" y="3048000"/>
          <p14:tracePt t="17514" x="1282700" y="3054350"/>
          <p14:tracePt t="17531" x="1276350" y="3067050"/>
          <p14:tracePt t="17548" x="1270000" y="3073400"/>
          <p14:tracePt t="17564" x="1263650" y="3086100"/>
          <p14:tracePt t="17582" x="1263650" y="3092450"/>
          <p14:tracePt t="17598" x="1257300" y="3098800"/>
          <p14:tracePt t="17639" x="1257300" y="3105150"/>
          <p14:tracePt t="17671" x="1257300" y="3111500"/>
          <p14:tracePt t="17696" x="1257300" y="3117850"/>
          <p14:tracePt t="17728" x="1257300" y="3124200"/>
          <p14:tracePt t="17744" x="1270000" y="3130550"/>
          <p14:tracePt t="17748" x="1276350" y="3130550"/>
          <p14:tracePt t="17764" x="1282700" y="3130550"/>
          <p14:tracePt t="17765" x="1314450" y="3130550"/>
          <p14:tracePt t="17782" x="1339850" y="3130550"/>
          <p14:tracePt t="17798" x="1371600" y="3130550"/>
          <p14:tracePt t="17798" x="1390650" y="3130550"/>
          <p14:tracePt t="17816" x="1422400" y="3130550"/>
          <p14:tracePt t="17832" x="1454150" y="3130550"/>
          <p14:tracePt t="17849" x="1485900" y="3130550"/>
          <p14:tracePt t="17864" x="1524000" y="3130550"/>
          <p14:tracePt t="17881" x="1549400" y="3130550"/>
          <p14:tracePt t="17898" x="1568450" y="3130550"/>
          <p14:tracePt t="17915" x="1581150" y="3130550"/>
          <p14:tracePt t="17931" x="1593850" y="3130550"/>
          <p14:tracePt t="17948" x="1600200" y="3130550"/>
          <p14:tracePt t="18711" x="1606550" y="3130550"/>
          <p14:tracePt t="18720" x="1606550" y="3105150"/>
          <p14:tracePt t="18728" x="1581150" y="3016250"/>
          <p14:tracePt t="18735" x="1524000" y="2787650"/>
          <p14:tracePt t="18749" x="1479550" y="2635250"/>
          <p14:tracePt t="18766" x="1428750" y="2514600"/>
          <p14:tracePt t="18781" x="1403350" y="2425700"/>
          <p14:tracePt t="18798" x="1377950" y="2362200"/>
          <p14:tracePt t="18815" x="1352550" y="2286000"/>
          <p14:tracePt t="18831" x="1346200" y="2266950"/>
          <p14:tracePt t="18848" x="1333500" y="2241550"/>
          <p14:tracePt t="18864" x="1327150" y="2222500"/>
          <p14:tracePt t="18881" x="1320800" y="2209800"/>
          <p14:tracePt t="18898" x="1314450" y="2197100"/>
          <p14:tracePt t="18915" x="1308100" y="2184400"/>
          <p14:tracePt t="18931" x="1308100" y="2178050"/>
          <p14:tracePt t="18948" x="1308100" y="2165350"/>
          <p14:tracePt t="19007" x="1308100" y="2159000"/>
          <p14:tracePt t="19015" x="1301750" y="2159000"/>
          <p14:tracePt t="19024" x="1295400" y="2146300"/>
          <p14:tracePt t="19047" x="1295400" y="2139950"/>
          <p14:tracePt t="19074" x="1289050" y="2139950"/>
          <p14:tracePt t="19144" x="1301750" y="2133600"/>
          <p14:tracePt t="19151" x="1327150" y="2133600"/>
          <p14:tracePt t="19164" x="1365250" y="2133600"/>
          <p14:tracePt t="19164" x="1435100" y="2133600"/>
          <p14:tracePt t="19168" x="1504950" y="2133600"/>
          <p14:tracePt t="19181" x="1695450" y="2133600"/>
          <p14:tracePt t="19197" x="1892300" y="2133600"/>
          <p14:tracePt t="19197" x="2000250" y="2133600"/>
          <p14:tracePt t="19216" x="2171700" y="2133600"/>
          <p14:tracePt t="19231" x="2317750" y="2133600"/>
          <p14:tracePt t="19248" x="2438400" y="2133600"/>
          <p14:tracePt t="19264" x="2508250" y="2133600"/>
          <p14:tracePt t="19281" x="2565400" y="2133600"/>
          <p14:tracePt t="19297" x="2603500" y="2133600"/>
          <p14:tracePt t="19314" x="2641600" y="2133600"/>
          <p14:tracePt t="19331" x="2698750" y="2133600"/>
          <p14:tracePt t="19348" x="2743200" y="2139950"/>
          <p14:tracePt t="19364" x="2806700" y="2146300"/>
          <p14:tracePt t="19381" x="2882900" y="2159000"/>
          <p14:tracePt t="19397" x="2965450" y="2184400"/>
          <p14:tracePt t="19414" x="3111500" y="2228850"/>
          <p14:tracePt t="19432" x="3219450" y="2254250"/>
          <p14:tracePt t="19447" x="3327400" y="2273300"/>
          <p14:tracePt t="19464" x="3409950" y="2298700"/>
          <p14:tracePt t="19481" x="3498850" y="2324100"/>
          <p14:tracePt t="19498" x="3556000" y="2343150"/>
          <p14:tracePt t="19515" x="3625850" y="2362200"/>
          <p14:tracePt t="19531" x="3663950" y="2368550"/>
          <p14:tracePt t="19548" x="3714750" y="2387600"/>
          <p14:tracePt t="19565" x="3746500" y="2400300"/>
          <p14:tracePt t="19581" x="3778250" y="2406650"/>
          <p14:tracePt t="19598" x="3816350" y="2413000"/>
          <p14:tracePt t="19614" x="3848100" y="2419350"/>
          <p14:tracePt t="19614" x="3860800" y="2419350"/>
          <p14:tracePt t="19632" x="3892550" y="2419350"/>
          <p14:tracePt t="19648" x="3917950" y="2419350"/>
          <p14:tracePt t="19665" x="3949700" y="2419350"/>
          <p14:tracePt t="19681" x="3987800" y="2413000"/>
          <p14:tracePt t="19698" x="4013200" y="2393950"/>
          <p14:tracePt t="19714" x="4032250" y="2368550"/>
          <p14:tracePt t="19731" x="4057650" y="2324100"/>
          <p14:tracePt t="19747" x="4070350" y="2273300"/>
          <p14:tracePt t="19764" x="4076700" y="2241550"/>
          <p14:tracePt t="19782" x="4083050" y="2197100"/>
          <p14:tracePt t="19798" x="4083050" y="2165350"/>
          <p14:tracePt t="19814" x="4076700" y="2114550"/>
          <p14:tracePt t="19832" x="4070350" y="2076450"/>
          <p14:tracePt t="19848" x="4057650" y="2044700"/>
          <p14:tracePt t="19865" x="4038600" y="2006600"/>
          <p14:tracePt t="19881" x="4019550" y="1981200"/>
          <p14:tracePt t="19898" x="3994150" y="1949450"/>
          <p14:tracePt t="19914" x="3975100" y="1917700"/>
          <p14:tracePt t="19931" x="3949700" y="1892300"/>
          <p14:tracePt t="19947" x="3924300" y="1854200"/>
          <p14:tracePt t="19965" x="3892550" y="1822450"/>
          <p14:tracePt t="19981" x="3873500" y="1797050"/>
          <p14:tracePt t="19998" x="3835400" y="1771650"/>
          <p14:tracePt t="20014" x="3810000" y="1752600"/>
          <p14:tracePt t="20032" x="3790950" y="1739900"/>
          <p14:tracePt t="20048" x="3765550" y="1733550"/>
          <p14:tracePt t="20065" x="3752850" y="1727200"/>
          <p14:tracePt t="20081" x="3733800" y="1727200"/>
          <p14:tracePt t="20098" x="3714750" y="1727200"/>
          <p14:tracePt t="20114" x="3695700" y="1727200"/>
          <p14:tracePt t="20131" x="3670300" y="1727200"/>
          <p14:tracePt t="20147" x="3644900" y="1727200"/>
          <p14:tracePt t="20165" x="3606800" y="1733550"/>
          <p14:tracePt t="20181" x="3568700" y="1746250"/>
          <p14:tracePt t="20198" x="3543300" y="1752600"/>
          <p14:tracePt t="20214" x="3498850" y="1771650"/>
          <p14:tracePt t="20232" x="3460750" y="1790700"/>
          <p14:tracePt t="20248" x="3441700" y="1803400"/>
          <p14:tracePt t="20265" x="3416300" y="1816100"/>
          <p14:tracePt t="20281" x="3409950" y="1835150"/>
          <p14:tracePt t="20298" x="3384550" y="1854200"/>
          <p14:tracePt t="20314" x="3359150" y="1898650"/>
          <p14:tracePt t="20331" x="3340100" y="1936750"/>
          <p14:tracePt t="20347" x="3308350" y="1987550"/>
          <p14:tracePt t="20365" x="3295650" y="2019300"/>
          <p14:tracePt t="20381" x="3276600" y="2070100"/>
          <p14:tracePt t="20398" x="3270250" y="2114550"/>
          <p14:tracePt t="20414" x="3244850" y="2184400"/>
          <p14:tracePt t="20432" x="3238500" y="2241550"/>
          <p14:tracePt t="20448" x="3238500" y="2305050"/>
          <p14:tracePt t="20465" x="3238500" y="2343150"/>
          <p14:tracePt t="20481" x="3238500" y="2381250"/>
          <p14:tracePt t="20498" x="3238500" y="2406650"/>
          <p14:tracePt t="20514" x="3251200" y="2444750"/>
          <p14:tracePt t="20531" x="3270250" y="2482850"/>
          <p14:tracePt t="20547" x="3289300" y="2514600"/>
          <p14:tracePt t="20564" x="3314700" y="2559050"/>
          <p14:tracePt t="20581" x="3359150" y="2616200"/>
          <p14:tracePt t="20598" x="3403600" y="2660650"/>
          <p14:tracePt t="20614" x="3492500" y="2698750"/>
          <p14:tracePt t="20632" x="3549650" y="2724150"/>
          <p14:tracePt t="20648" x="3625850" y="2743200"/>
          <p14:tracePt t="20664" x="3683000" y="2755900"/>
          <p14:tracePt t="20681" x="3746500" y="2762250"/>
          <p14:tracePt t="20698" x="3816350" y="2768600"/>
          <p14:tracePt t="20714" x="3886200" y="2768600"/>
          <p14:tracePt t="20731" x="3956050" y="2768600"/>
          <p14:tracePt t="20748" x="4019550" y="2768600"/>
          <p14:tracePt t="20764" x="4089400" y="2749550"/>
          <p14:tracePt t="20781" x="4152900" y="2698750"/>
          <p14:tracePt t="20798" x="4197350" y="2628900"/>
          <p14:tracePt t="20814" x="4235450" y="2463800"/>
          <p14:tracePt t="20832" x="4248150" y="2362200"/>
          <p14:tracePt t="20848" x="4260850" y="2286000"/>
          <p14:tracePt t="20864" x="4267200" y="2235200"/>
          <p14:tracePt t="20881" x="4267200" y="2184400"/>
          <p14:tracePt t="20898" x="4248150" y="2139950"/>
          <p14:tracePt t="20915" x="4241800" y="2089150"/>
          <p14:tracePt t="20931" x="4216400" y="2051050"/>
          <p14:tracePt t="20948" x="4184650" y="2000250"/>
          <p14:tracePt t="20965" x="4165600" y="1974850"/>
          <p14:tracePt t="20981" x="4140200" y="1936750"/>
          <p14:tracePt t="20999" x="4108450" y="1898650"/>
          <p14:tracePt t="21015" x="4057650" y="1847850"/>
          <p14:tracePt t="21031" x="4019550" y="1809750"/>
          <p14:tracePt t="21049" x="3975100" y="1771650"/>
          <p14:tracePt t="21064" x="3930650" y="1739900"/>
          <p14:tracePt t="21082" x="3892550" y="1714500"/>
          <p14:tracePt t="21098" x="3860800" y="1701800"/>
          <p14:tracePt t="21115" x="3829050" y="1689100"/>
          <p14:tracePt t="21131" x="3810000" y="1689100"/>
          <p14:tracePt t="21148" x="3797300" y="1689100"/>
          <p14:tracePt t="21164" x="3778250" y="1689100"/>
          <p14:tracePt t="21181" x="3771900" y="1682750"/>
          <p14:tracePt t="21671" x="3759200" y="1682750"/>
          <p14:tracePt t="21679" x="3733800" y="1695450"/>
          <p14:tracePt t="21680" x="3721100" y="1714500"/>
          <p14:tracePt t="21699" x="3695700" y="1746250"/>
          <p14:tracePt t="21699" x="3638550" y="1803400"/>
          <p14:tracePt t="21715" x="3594100" y="1847850"/>
          <p14:tracePt t="21731" x="3562350" y="1873250"/>
          <p14:tracePt t="21748" x="3543300" y="1892300"/>
          <p14:tracePt t="21765" x="3524250" y="1911350"/>
          <p14:tracePt t="21781" x="3511550" y="1911350"/>
          <p14:tracePt t="21798" x="3505200" y="1917700"/>
          <p14:tracePt t="21815" x="3479800" y="1917700"/>
          <p14:tracePt t="21831" x="3441700" y="1917700"/>
          <p14:tracePt t="21848" x="3397250" y="1917700"/>
          <p14:tracePt t="21864" x="3352800" y="1917700"/>
          <p14:tracePt t="21881" x="3314700" y="1917700"/>
          <p14:tracePt t="21897" x="3276600" y="1917700"/>
          <p14:tracePt t="21914" x="3244850" y="1911350"/>
          <p14:tracePt t="21931" x="3225800" y="1905000"/>
          <p14:tracePt t="21948" x="3213100" y="1905000"/>
          <p14:tracePt t="21964" x="3206750" y="1905000"/>
          <p14:tracePt t="22377" x="3194050" y="1905000"/>
          <p14:tracePt t="22384" x="3194050" y="1898650"/>
          <p14:tracePt t="22392" x="3194050" y="1885950"/>
          <p14:tracePt t="22400" x="3175000" y="1860550"/>
          <p14:tracePt t="22416" x="3168650" y="1841500"/>
          <p14:tracePt t="22433" x="3168650" y="1835150"/>
          <p14:tracePt t="22448" x="3162300" y="1828800"/>
          <p14:tracePt t="22728" x="3168650" y="1828800"/>
          <p14:tracePt t="22730" x="3187700" y="1828800"/>
          <p14:tracePt t="22742" x="3194050" y="1828800"/>
          <p14:tracePt t="22749" x="3206750" y="1828800"/>
          <p14:tracePt t="22766" x="3219450" y="1828800"/>
          <p14:tracePt t="22782" x="3232150" y="1828800"/>
          <p14:tracePt t="22799" x="3244850" y="1828800"/>
          <p14:tracePt t="22815" x="3257550" y="1828800"/>
          <p14:tracePt t="22833" x="3270250" y="1828800"/>
          <p14:tracePt t="22849" x="3276600" y="1828800"/>
          <p14:tracePt t="22865" x="3289300" y="1828800"/>
          <p14:tracePt t="22882" x="3308350" y="1828800"/>
          <p14:tracePt t="22899" x="3327400" y="1828800"/>
          <p14:tracePt t="22915" x="3346450" y="1828800"/>
          <p14:tracePt t="22932" x="3365500" y="1828800"/>
          <p14:tracePt t="22949" x="3371850" y="1828800"/>
          <p14:tracePt t="23200" x="3378200" y="1835150"/>
          <p14:tracePt t="23209" x="3378200" y="1847850"/>
          <p14:tracePt t="23217" x="3378200" y="1860550"/>
          <p14:tracePt t="23224" x="3378200" y="1898650"/>
          <p14:tracePt t="23232" x="3378200" y="1943100"/>
          <p14:tracePt t="23249" x="3378200" y="1974850"/>
          <p14:tracePt t="23266" x="3378200" y="1993900"/>
          <p14:tracePt t="23282" x="3378200" y="2019300"/>
          <p14:tracePt t="23299" x="3378200" y="2038350"/>
          <p14:tracePt t="23315" x="3378200" y="2063750"/>
          <p14:tracePt t="23332" x="3378200" y="2089150"/>
          <p14:tracePt t="23348" x="3384550" y="2108200"/>
          <p14:tracePt t="23365" x="3390900" y="2139950"/>
          <p14:tracePt t="23382" x="3397250" y="2178050"/>
          <p14:tracePt t="23399" x="3397250" y="2209800"/>
          <p14:tracePt t="23415" x="3403600" y="2254250"/>
          <p14:tracePt t="23432" x="3409950" y="2266950"/>
          <p14:tracePt t="23448" x="3409950" y="2286000"/>
          <p14:tracePt t="23465" x="3409950" y="2298700"/>
          <p14:tracePt t="23482" x="3409950" y="2305050"/>
          <p14:tracePt t="23544" x="3409950" y="2311400"/>
          <p14:tracePt t="23560" x="3409950" y="2317750"/>
          <p14:tracePt t="23568" x="3416300" y="2324100"/>
          <p14:tracePt t="23584" x="3416300" y="2330450"/>
          <p14:tracePt t="23598" x="3416300" y="2336800"/>
          <p14:tracePt t="23599" x="3416300" y="2343150"/>
          <p14:tracePt t="23728" x="3409950" y="2349500"/>
          <p14:tracePt t="23736" x="3403600" y="2349500"/>
          <p14:tracePt t="23744" x="3390900" y="2349500"/>
          <p14:tracePt t="23752" x="3365500" y="2349500"/>
          <p14:tracePt t="23766" x="3346450" y="2349500"/>
          <p14:tracePt t="23782" x="3314700" y="2343150"/>
          <p14:tracePt t="23799" x="3289300" y="2343150"/>
          <p14:tracePt t="23815" x="3251200" y="2343150"/>
          <p14:tracePt t="23832" x="3232150" y="2343150"/>
          <p14:tracePt t="23848" x="3219450" y="2343150"/>
          <p14:tracePt t="23865" x="3206750" y="2343150"/>
          <p14:tracePt t="23882" x="3200400" y="2343150"/>
          <p14:tracePt t="23898" x="3194050" y="2343150"/>
          <p14:tracePt t="24120" x="3206750" y="2343150"/>
          <p14:tracePt t="24128" x="3219450" y="2343150"/>
          <p14:tracePt t="24136" x="3238500" y="2343150"/>
          <p14:tracePt t="24144" x="3251200" y="2343150"/>
          <p14:tracePt t="24151" x="3289300" y="2343150"/>
          <p14:tracePt t="24165" x="3327400" y="2336800"/>
          <p14:tracePt t="24182" x="3352800" y="2330450"/>
          <p14:tracePt t="24199" x="3371850" y="2324100"/>
          <p14:tracePt t="24215" x="3397250" y="2317750"/>
          <p14:tracePt t="24496" x="3403600" y="2311400"/>
          <p14:tracePt t="24504" x="3409950" y="2298700"/>
          <p14:tracePt t="24512" x="3409950" y="2273300"/>
          <p14:tracePt t="24517" x="3416300" y="2235200"/>
          <p14:tracePt t="24532" x="3416300" y="2190750"/>
          <p14:tracePt t="24548" x="3416300" y="2133600"/>
          <p14:tracePt t="24565" x="3416300" y="2095500"/>
          <p14:tracePt t="24582" x="3422650" y="2063750"/>
          <p14:tracePt t="24599" x="3422650" y="2044700"/>
          <p14:tracePt t="24615" x="3422650" y="2025650"/>
          <p14:tracePt t="24632" x="3422650" y="2019300"/>
          <p14:tracePt t="24648" x="3422650" y="2012950"/>
          <p14:tracePt t="24792" x="3422650" y="2006600"/>
          <p14:tracePt t="24800" x="3422650" y="1993900"/>
          <p14:tracePt t="24816" x="3422650" y="1987550"/>
          <p14:tracePt t="24817" x="3422650" y="1981200"/>
          <p14:tracePt t="24832" x="3422650" y="1968500"/>
          <p14:tracePt t="25416" x="3435350" y="1987550"/>
          <p14:tracePt t="25424" x="3454400" y="2000250"/>
          <p14:tracePt t="25432" x="3479800" y="2032000"/>
          <p14:tracePt t="25441" x="3498850" y="2044700"/>
          <p14:tracePt t="25449" x="3543300" y="2076450"/>
          <p14:tracePt t="25466" x="3575050" y="2101850"/>
          <p14:tracePt t="25482" x="3606800" y="2133600"/>
          <p14:tracePt t="25498" x="3651250" y="2165350"/>
          <p14:tracePt t="25516" x="3702050" y="2190750"/>
          <p14:tracePt t="25532" x="3771900" y="2228850"/>
          <p14:tracePt t="25549" x="3829050" y="2247900"/>
          <p14:tracePt t="25565" x="3898900" y="2266950"/>
          <p14:tracePt t="25582" x="3943350" y="2279650"/>
          <p14:tracePt t="25598" x="4006850" y="2292350"/>
          <p14:tracePt t="25616" x="4032250" y="2292350"/>
          <p14:tracePt t="25633" x="4057650" y="2292350"/>
          <p14:tracePt t="25649" x="4089400" y="2260600"/>
          <p14:tracePt t="25665" x="4108450" y="2228850"/>
          <p14:tracePt t="25682" x="4121150" y="2197100"/>
          <p14:tracePt t="25698" x="4133850" y="2159000"/>
          <p14:tracePt t="25715" x="4133850" y="2133600"/>
          <p14:tracePt t="25732" x="4140200" y="2108200"/>
          <p14:tracePt t="25748" x="4140200" y="2076450"/>
          <p14:tracePt t="25765" x="4140200" y="2051050"/>
          <p14:tracePt t="25782" x="4140200" y="2025650"/>
          <p14:tracePt t="25798" x="4133850" y="2012950"/>
          <p14:tracePt t="25798" x="4127500" y="2006600"/>
          <p14:tracePt t="25816" x="4114800" y="1987550"/>
          <p14:tracePt t="25832" x="4108450" y="1968500"/>
          <p14:tracePt t="25848" x="4089400" y="1955800"/>
          <p14:tracePt t="25865" x="4064000" y="1936750"/>
          <p14:tracePt t="25882" x="4032250" y="1911350"/>
          <p14:tracePt t="25898" x="4006850" y="1892300"/>
          <p14:tracePt t="25915" x="3981450" y="1873250"/>
          <p14:tracePt t="25932" x="3937000" y="1854200"/>
          <p14:tracePt t="25948" x="3911600" y="1847850"/>
          <p14:tracePt t="25965" x="3879850" y="1841500"/>
          <p14:tracePt t="25982" x="3854450" y="1835150"/>
          <p14:tracePt t="25998" x="3822700" y="1835150"/>
          <p14:tracePt t="26015" x="3771900" y="1835150"/>
          <p14:tracePt t="26033" x="3746500" y="1835150"/>
          <p14:tracePt t="26048" x="3721100" y="1835150"/>
          <p14:tracePt t="26065" x="3695700" y="1847850"/>
          <p14:tracePt t="26082" x="3676650" y="1854200"/>
          <p14:tracePt t="26099" x="3651250" y="1873250"/>
          <p14:tracePt t="26115" x="3625850" y="1892300"/>
          <p14:tracePt t="26132" x="3606800" y="1911350"/>
          <p14:tracePt t="26148" x="3594100" y="1930400"/>
          <p14:tracePt t="26165" x="3587750" y="1955800"/>
          <p14:tracePt t="26181" x="3568700" y="1987550"/>
          <p14:tracePt t="26198" x="3568700" y="2025650"/>
          <p14:tracePt t="26215" x="3568700" y="2082800"/>
          <p14:tracePt t="26232" x="3568700" y="2120900"/>
          <p14:tracePt t="26248" x="3568700" y="2165350"/>
          <p14:tracePt t="26265" x="3568700" y="2203450"/>
          <p14:tracePt t="26281" x="3575050" y="2228850"/>
          <p14:tracePt t="26298" x="3587750" y="2254250"/>
          <p14:tracePt t="26316" x="3600450" y="2273300"/>
          <p14:tracePt t="26332" x="3613150" y="2292350"/>
          <p14:tracePt t="26349" x="3619500" y="2292350"/>
          <p14:tracePt t="26365" x="3632200" y="2298700"/>
          <p14:tracePt t="26381" x="3644900" y="2305050"/>
          <p14:tracePt t="26398" x="3663950" y="2311400"/>
          <p14:tracePt t="26415" x="3695700" y="2317750"/>
          <p14:tracePt t="26432" x="3733800" y="2324100"/>
          <p14:tracePt t="26448" x="3771900" y="2330450"/>
          <p14:tracePt t="26465" x="3810000" y="2330450"/>
          <p14:tracePt t="26482" x="3854450" y="2330450"/>
          <p14:tracePt t="26499" x="3892550" y="2330450"/>
          <p14:tracePt t="26515" x="3943350" y="2330450"/>
          <p14:tracePt t="26532" x="3975100" y="2330450"/>
          <p14:tracePt t="26548" x="4006850" y="2324100"/>
          <p14:tracePt t="26565" x="4038600" y="2305050"/>
          <p14:tracePt t="26581" x="4064000" y="2286000"/>
          <p14:tracePt t="26598" x="4089400" y="2241550"/>
          <p14:tracePt t="26616" x="4095750" y="2216150"/>
          <p14:tracePt t="26632" x="4102100" y="2184400"/>
          <p14:tracePt t="26648" x="4102100" y="2165350"/>
          <p14:tracePt t="26666" x="4102100" y="2127250"/>
          <p14:tracePt t="26682" x="4102100" y="2089150"/>
          <p14:tracePt t="26698" x="4089400" y="2063750"/>
          <p14:tracePt t="26715" x="4076700" y="2019300"/>
          <p14:tracePt t="26732" x="4057650" y="1993900"/>
          <p14:tracePt t="26748" x="4038600" y="1962150"/>
          <p14:tracePt t="26766" x="4013200" y="1936750"/>
          <p14:tracePt t="26782" x="3981450" y="1905000"/>
          <p14:tracePt t="26798" x="3943350" y="1885950"/>
          <p14:tracePt t="26815" x="3911600" y="1866900"/>
          <p14:tracePt t="26832" x="3886200" y="1860550"/>
          <p14:tracePt t="26849" x="3854450" y="1854200"/>
          <p14:tracePt t="26865" x="3829050" y="1847850"/>
          <p14:tracePt t="26882" x="3803650" y="1847850"/>
          <p14:tracePt t="26898" x="3784600" y="1847850"/>
          <p14:tracePt t="26915" x="3765550" y="1847850"/>
          <p14:tracePt t="26932" x="3759200" y="1847850"/>
          <p14:tracePt t="26948" x="3752850" y="1847850"/>
          <p14:tracePt t="26966" x="3746500" y="1847850"/>
          <p14:tracePt t="26981" x="3733800" y="1847850"/>
          <p14:tracePt t="26998" x="3721100" y="1847850"/>
          <p14:tracePt t="27014" x="3695700" y="1873250"/>
          <p14:tracePt t="27032" x="3683000" y="1885950"/>
          <p14:tracePt t="27049" x="3670300" y="1911350"/>
          <p14:tracePt t="27065" x="3657600" y="1936750"/>
          <p14:tracePt t="27081" x="3638550" y="1962150"/>
          <p14:tracePt t="27098" x="3632200" y="1981200"/>
          <p14:tracePt t="27116" x="3625850" y="2006600"/>
          <p14:tracePt t="27132" x="3625850" y="2012950"/>
          <p14:tracePt t="27148" x="3625850" y="2025650"/>
          <p14:tracePt t="27165" x="3625850" y="2032000"/>
          <p14:tracePt t="27208" x="3625850" y="2038350"/>
          <p14:tracePt t="27368" x="3625850" y="2044700"/>
          <p14:tracePt t="27376" x="3625850" y="2051050"/>
          <p14:tracePt t="27390" x="3625850" y="2070100"/>
          <p14:tracePt t="27400" x="3625850" y="2076450"/>
          <p14:tracePt t="27401" x="3632200" y="2089150"/>
          <p14:tracePt t="27415" x="3632200" y="2120900"/>
          <p14:tracePt t="27432" x="3638550" y="2152650"/>
          <p14:tracePt t="27448" x="3651250" y="2171700"/>
          <p14:tracePt t="27465" x="3651250" y="2190750"/>
          <p14:tracePt t="27481" x="3663950" y="2216150"/>
          <p14:tracePt t="27498" x="3676650" y="2228850"/>
          <p14:tracePt t="27515" x="3689350" y="2254250"/>
          <p14:tracePt t="27532" x="3702050" y="2266950"/>
          <p14:tracePt t="27548" x="3714750" y="2286000"/>
          <p14:tracePt t="27565" x="3733800" y="2298700"/>
          <p14:tracePt t="27581" x="3752850" y="2305050"/>
          <p14:tracePt t="27598" x="3771900" y="2311400"/>
          <p14:tracePt t="27615" x="3816350" y="2330450"/>
          <p14:tracePt t="27632" x="3841750" y="2330450"/>
          <p14:tracePt t="27648" x="3879850" y="2343150"/>
          <p14:tracePt t="27665" x="3905250" y="2343150"/>
          <p14:tracePt t="27681" x="3924300" y="2343150"/>
          <p14:tracePt t="27697" x="3949700" y="2343150"/>
          <p14:tracePt t="27714" x="3968750" y="2343150"/>
          <p14:tracePt t="27732" x="3981450" y="2336800"/>
          <p14:tracePt t="27749" x="4006850" y="2324100"/>
          <p14:tracePt t="27765" x="4019550" y="2311400"/>
          <p14:tracePt t="27782" x="4032250" y="2298700"/>
          <p14:tracePt t="27798" x="4044950" y="2286000"/>
          <p14:tracePt t="27815" x="4051300" y="2254250"/>
          <p14:tracePt t="27832" x="4064000" y="2235200"/>
          <p14:tracePt t="27848" x="4064000" y="2209800"/>
          <p14:tracePt t="27865" x="4070350" y="2184400"/>
          <p14:tracePt t="27882" x="4070350" y="2165350"/>
          <p14:tracePt t="27898" x="4070350" y="2139950"/>
          <p14:tracePt t="27915" x="4070350" y="2120900"/>
          <p14:tracePt t="27932" x="4070350" y="2101850"/>
          <p14:tracePt t="27948" x="4070350" y="2082800"/>
          <p14:tracePt t="27965" x="4070350" y="2063750"/>
          <p14:tracePt t="27982" x="4064000" y="2044700"/>
          <p14:tracePt t="27998" x="4057650" y="2038350"/>
          <p14:tracePt t="28015" x="4044950" y="2019300"/>
          <p14:tracePt t="28032" x="4038600" y="2006600"/>
          <p14:tracePt t="28048" x="4032250" y="1993900"/>
          <p14:tracePt t="28065" x="4019550" y="1981200"/>
          <p14:tracePt t="28082" x="4013200" y="1968500"/>
          <p14:tracePt t="28098" x="4000500" y="1955800"/>
          <p14:tracePt t="28115" x="3981450" y="1949450"/>
          <p14:tracePt t="28131" x="3968750" y="1943100"/>
          <p14:tracePt t="28148" x="3956050" y="1930400"/>
          <p14:tracePt t="28165" x="3937000" y="1924050"/>
          <p14:tracePt t="28182" x="3911600" y="1911350"/>
          <p14:tracePt t="28198" x="3892550" y="1905000"/>
          <p14:tracePt t="28215" x="3867150" y="1898650"/>
          <p14:tracePt t="28232" x="3854450" y="1885950"/>
          <p14:tracePt t="28248" x="3835400" y="1885950"/>
          <p14:tracePt t="28265" x="3829050" y="1879600"/>
          <p14:tracePt t="28282" x="3816350" y="1873250"/>
          <p14:tracePt t="28336" x="3810000" y="1873250"/>
          <p14:tracePt t="28344" x="3803650" y="1873250"/>
          <p14:tracePt t="28352" x="3797300" y="1873250"/>
          <p14:tracePt t="28360" x="3790950" y="1873250"/>
          <p14:tracePt t="28374" x="3778250" y="1873250"/>
          <p14:tracePt t="28382" x="3752850" y="1885950"/>
          <p14:tracePt t="28398" x="3733800" y="1898650"/>
          <p14:tracePt t="28398" x="3727450" y="1898650"/>
          <p14:tracePt t="28416" x="3708400" y="1911350"/>
          <p14:tracePt t="28432" x="3695700" y="1930400"/>
          <p14:tracePt t="28448" x="3683000" y="1949450"/>
          <p14:tracePt t="28465" x="3663950" y="1981200"/>
          <p14:tracePt t="28482" x="3657600" y="2006600"/>
          <p14:tracePt t="28498" x="3644900" y="2038350"/>
          <p14:tracePt t="28515" x="3625850" y="2070100"/>
          <p14:tracePt t="28531" x="3613150" y="2095500"/>
          <p14:tracePt t="28548" x="3594100" y="2127250"/>
          <p14:tracePt t="28565" x="3581400" y="2146300"/>
          <p14:tracePt t="28583" x="3575050" y="2152650"/>
          <p14:tracePt t="28849" x="3575050" y="2159000"/>
          <p14:tracePt t="28866" x="3568700" y="2165350"/>
          <p14:tracePt t="28870" x="3562350" y="2178050"/>
          <p14:tracePt t="28884" x="3562350" y="2197100"/>
          <p14:tracePt t="28899" x="3562350" y="2209800"/>
          <p14:tracePt t="28916" x="3581400" y="2228850"/>
          <p14:tracePt t="28932" x="3587750" y="2228850"/>
          <p14:tracePt t="28949" x="3606800" y="2235200"/>
          <p14:tracePt t="28966" x="3625850" y="2235200"/>
          <p14:tracePt t="28983" x="3651250" y="2235200"/>
          <p14:tracePt t="28999" x="3670300" y="2216150"/>
          <p14:tracePt t="29016" x="3702050" y="2178050"/>
          <p14:tracePt t="29033" x="3708400" y="2146300"/>
          <p14:tracePt t="29049" x="3708400" y="2114550"/>
          <p14:tracePt t="29066" x="3708400" y="2095500"/>
          <p14:tracePt t="29082" x="3708400" y="2070100"/>
          <p14:tracePt t="29099" x="3695700" y="2044700"/>
          <p14:tracePt t="29116" x="3683000" y="2019300"/>
          <p14:tracePt t="29132" x="3670300" y="1987550"/>
          <p14:tracePt t="29150" x="3651250" y="1974850"/>
          <p14:tracePt t="29166" x="3625850" y="1943100"/>
          <p14:tracePt t="29182" x="3600450" y="1924050"/>
          <p14:tracePt t="29199" x="3575050" y="1905000"/>
          <p14:tracePt t="29216" x="3511550" y="1879600"/>
          <p14:tracePt t="29233" x="3479800" y="1873250"/>
          <p14:tracePt t="29249" x="3454400" y="1866900"/>
          <p14:tracePt t="29282" x="3422650" y="1866900"/>
          <p14:tracePt t="29283" x="3403600" y="1866900"/>
          <p14:tracePt t="29300" x="3390900" y="1866900"/>
          <p14:tracePt t="29316" x="3371850" y="1873250"/>
          <p14:tracePt t="29333" x="3352800" y="1892300"/>
          <p14:tracePt t="29350" x="3333750" y="1911350"/>
          <p14:tracePt t="29366" x="3321050" y="1930400"/>
          <p14:tracePt t="29382" x="3308350" y="1943100"/>
          <p14:tracePt t="29399" x="3295650" y="1968500"/>
          <p14:tracePt t="29416" x="3282950" y="2012950"/>
          <p14:tracePt t="29433" x="3282950" y="2032000"/>
          <p14:tracePt t="29449" x="3282950" y="2063750"/>
          <p14:tracePt t="29466" x="3282950" y="2082800"/>
          <p14:tracePt t="29482" x="3282950" y="2114550"/>
          <p14:tracePt t="29499" x="3282950" y="2127250"/>
          <p14:tracePt t="29516" x="3289300" y="2139950"/>
          <p14:tracePt t="29533" x="3295650" y="2152650"/>
          <p14:tracePt t="29549" x="3295650" y="2159000"/>
          <p14:tracePt t="29566" x="3302000" y="2165350"/>
          <p14:tracePt t="29633" x="3308350" y="2165350"/>
          <p14:tracePt t="29641" x="3314700" y="2165350"/>
          <p14:tracePt t="29673" x="3321050" y="2165350"/>
          <p14:tracePt t="29681" x="3321050" y="2171700"/>
          <p14:tracePt t="30273" x="3327400" y="2171700"/>
          <p14:tracePt t="30280" x="3333750" y="2178050"/>
          <p14:tracePt t="30292" x="3340100" y="2184400"/>
          <p14:tracePt t="30299" x="3346450" y="2190750"/>
          <p14:tracePt t="30317" x="3359150" y="2203450"/>
          <p14:tracePt t="30334" x="3365500" y="2209800"/>
          <p14:tracePt t="30349" x="3378200" y="2216150"/>
          <p14:tracePt t="30367" x="3390900" y="2222500"/>
          <p14:tracePt t="30382" x="3403600" y="2222500"/>
          <p14:tracePt t="30399" x="3416300" y="2222500"/>
          <p14:tracePt t="30416" x="3441700" y="2222500"/>
          <p14:tracePt t="30433" x="3448050" y="2222500"/>
          <p14:tracePt t="30449" x="3467100" y="2216150"/>
          <p14:tracePt t="30466" x="3473450" y="2209800"/>
          <p14:tracePt t="30482" x="3492500" y="2197100"/>
          <p14:tracePt t="30499" x="3498850" y="2190750"/>
          <p14:tracePt t="30516" x="3498850" y="2184400"/>
          <p14:tracePt t="30533" x="3498850" y="2171700"/>
          <p14:tracePt t="30549" x="3498850" y="2165350"/>
          <p14:tracePt t="30566" x="3486150" y="2146300"/>
          <p14:tracePt t="30582" x="3454400" y="2120900"/>
          <p14:tracePt t="30599" x="3416300" y="2101850"/>
          <p14:tracePt t="30616" x="3352800" y="2070100"/>
          <p14:tracePt t="30633" x="3321050" y="2057400"/>
          <p14:tracePt t="30649" x="3308350" y="2051050"/>
          <p14:tracePt t="31065" x="3314700" y="2051050"/>
          <p14:tracePt t="31072" x="3321050" y="2051050"/>
          <p14:tracePt t="31081" x="3333750" y="2051050"/>
          <p14:tracePt t="31100" x="3340100" y="2051050"/>
          <p14:tracePt t="31101" x="3346450" y="2057400"/>
          <p14:tracePt t="31361" x="3359150" y="2063750"/>
          <p14:tracePt t="31368" x="3371850" y="2070100"/>
          <p14:tracePt t="31384" x="3390900" y="2082800"/>
          <p14:tracePt t="31386" x="3397250" y="2095500"/>
          <p14:tracePt t="31399" x="3429000" y="2114550"/>
          <p14:tracePt t="31399" x="3435350" y="2114550"/>
          <p14:tracePt t="31417" x="3454400" y="2133600"/>
          <p14:tracePt t="31433" x="3473450" y="2133600"/>
          <p14:tracePt t="31449" x="3492500" y="2146300"/>
          <p14:tracePt t="31466" x="3511550" y="2152650"/>
          <p14:tracePt t="31483" x="3543300" y="2152650"/>
          <p14:tracePt t="31499" x="3556000" y="2152650"/>
          <p14:tracePt t="31516" x="3575050" y="2152650"/>
          <p14:tracePt t="31533" x="3587750" y="2146300"/>
          <p14:tracePt t="31549" x="3600450" y="2133600"/>
          <p14:tracePt t="31566" x="3606800" y="2114550"/>
          <p14:tracePt t="31583" x="3613150" y="2082800"/>
          <p14:tracePt t="31599" x="3613150" y="2070100"/>
          <p14:tracePt t="31616" x="3613150" y="2044700"/>
          <p14:tracePt t="31633" x="3600450" y="2025650"/>
          <p14:tracePt t="31649" x="3568700" y="1993900"/>
          <p14:tracePt t="31666" x="3549650" y="1987550"/>
          <p14:tracePt t="31682" x="3517900" y="1968500"/>
          <p14:tracePt t="31699" x="3473450" y="1962150"/>
          <p14:tracePt t="31716" x="3441700" y="1962150"/>
          <p14:tracePt t="31732" x="3422650" y="1962150"/>
          <p14:tracePt t="31749" x="3403600" y="1962150"/>
          <p14:tracePt t="31766" x="3390900" y="1962150"/>
          <p14:tracePt t="31783" x="3378200" y="1962150"/>
          <p14:tracePt t="31799" x="3371850" y="1962150"/>
          <p14:tracePt t="31799" x="3359150" y="1968500"/>
          <p14:tracePt t="31817" x="3346450" y="1981200"/>
          <p14:tracePt t="31833" x="3333750" y="1987550"/>
          <p14:tracePt t="31849" x="3333750" y="2000250"/>
          <p14:tracePt t="31866" x="3333750" y="2006600"/>
          <p14:tracePt t="31883" x="3327400" y="2006600"/>
          <p14:tracePt t="31899" x="3327400" y="2012950"/>
          <p14:tracePt t="32217" x="3327400" y="2019300"/>
          <p14:tracePt t="32224" x="3333750" y="2025650"/>
          <p14:tracePt t="32243" x="3346450" y="2025650"/>
          <p14:tracePt t="32244" x="3352800" y="2025650"/>
          <p14:tracePt t="32249" x="3365500" y="2025650"/>
          <p14:tracePt t="32266" x="3371850" y="2025650"/>
          <p14:tracePt t="32313" x="3378200" y="2025650"/>
          <p14:tracePt t="32392" x="3390900" y="2025650"/>
          <p14:tracePt t="32408" x="3397250" y="2025650"/>
          <p14:tracePt t="32417" x="3403600" y="2025650"/>
          <p14:tracePt t="32417" x="3429000" y="2025650"/>
          <p14:tracePt t="32433" x="3460750" y="2025650"/>
          <p14:tracePt t="32449" x="3486150" y="2025650"/>
          <p14:tracePt t="32466" x="3517900" y="2025650"/>
          <p14:tracePt t="32482" x="3549650" y="2038350"/>
          <p14:tracePt t="32500" x="3581400" y="2044700"/>
          <p14:tracePt t="32516" x="3613150" y="2051050"/>
          <p14:tracePt t="32532" x="3632200" y="2057400"/>
          <p14:tracePt t="32549" x="3657600" y="2063750"/>
          <p14:tracePt t="32566" x="3683000" y="2070100"/>
          <p14:tracePt t="32582" x="3708400" y="2076450"/>
          <p14:tracePt t="32600" x="3727450" y="2082800"/>
          <p14:tracePt t="32616" x="3765550" y="2089150"/>
          <p14:tracePt t="32633" x="3778250" y="2095500"/>
          <p14:tracePt t="32649" x="3810000" y="2095500"/>
          <p14:tracePt t="32666" x="3848100" y="2101850"/>
          <p14:tracePt t="32682" x="3886200" y="2108200"/>
          <p14:tracePt t="32700" x="3924300" y="2114550"/>
          <p14:tracePt t="32716" x="3962400" y="2114550"/>
          <p14:tracePt t="32733" x="3994150" y="2114550"/>
          <p14:tracePt t="32749" x="4019550" y="2114550"/>
          <p14:tracePt t="32766" x="4025900" y="2114550"/>
          <p14:tracePt t="32782" x="4044950" y="2108200"/>
          <p14:tracePt t="32799" x="4057650" y="2076450"/>
          <p14:tracePt t="32816" x="4057650" y="2019300"/>
          <p14:tracePt t="32833" x="4057650" y="2006600"/>
          <p14:tracePt t="32849" x="4051300" y="1987550"/>
          <p14:tracePt t="32866" x="4038600" y="1968500"/>
          <p14:tracePt t="32882" x="4025900" y="1955800"/>
          <p14:tracePt t="32900" x="4000500" y="1943100"/>
          <p14:tracePt t="32916" x="3962400" y="1930400"/>
          <p14:tracePt t="32932" x="3917950" y="1917700"/>
          <p14:tracePt t="32949" x="3879850" y="1911350"/>
          <p14:tracePt t="32966" x="3829050" y="1905000"/>
          <p14:tracePt t="32982" x="3778250" y="1905000"/>
          <p14:tracePt t="32999" x="3740150" y="1905000"/>
          <p14:tracePt t="33016" x="3695700" y="1905000"/>
          <p14:tracePt t="33033" x="3683000" y="1911350"/>
          <p14:tracePt t="33049" x="3670300" y="1924050"/>
          <p14:tracePt t="33066" x="3657600" y="1943100"/>
          <p14:tracePt t="33082" x="3644900" y="1968500"/>
          <p14:tracePt t="33099" x="3638550" y="1993900"/>
          <p14:tracePt t="33116" x="3638550" y="2019300"/>
          <p14:tracePt t="33132" x="3638550" y="2044700"/>
          <p14:tracePt t="33149" x="3638550" y="2076450"/>
          <p14:tracePt t="33166" x="3638550" y="2095500"/>
          <p14:tracePt t="33182" x="3651250" y="2120900"/>
          <p14:tracePt t="33199" x="3657600" y="2146300"/>
          <p14:tracePt t="33216" x="3683000" y="2178050"/>
          <p14:tracePt t="33233" x="3695700" y="2190750"/>
          <p14:tracePt t="33249" x="3714750" y="2209800"/>
          <p14:tracePt t="33266" x="3746500" y="2222500"/>
          <p14:tracePt t="33282" x="3765550" y="2228850"/>
          <p14:tracePt t="33300" x="3790950" y="2241550"/>
          <p14:tracePt t="33316" x="3810000" y="2241550"/>
          <p14:tracePt t="33332" x="3822700" y="2241550"/>
          <p14:tracePt t="33349" x="3835400" y="2241550"/>
          <p14:tracePt t="33366" x="3841750" y="2241550"/>
          <p14:tracePt t="33401" x="3848100" y="2241550"/>
          <p14:tracePt t="33833" x="3848100" y="2235200"/>
          <p14:tracePt t="33840" x="3848100" y="2228850"/>
          <p14:tracePt t="33848" x="3835400" y="2216150"/>
          <p14:tracePt t="33867" x="3816350" y="2197100"/>
          <p14:tracePt t="33868" x="3784600" y="2165350"/>
          <p14:tracePt t="33883" x="3752850" y="2133600"/>
          <p14:tracePt t="33899" x="3708400" y="2108200"/>
          <p14:tracePt t="33917" x="3663950" y="2076450"/>
          <p14:tracePt t="33932" x="3619500" y="2051050"/>
          <p14:tracePt t="33949" x="3575050" y="2032000"/>
          <p14:tracePt t="33966" x="3530600" y="2012950"/>
          <p14:tracePt t="33982" x="3492500" y="2006600"/>
          <p14:tracePt t="33999" x="3467100" y="1993900"/>
          <p14:tracePt t="34016" x="3435350" y="1987550"/>
          <p14:tracePt t="34033" x="3422650" y="1981200"/>
          <p14:tracePt t="34049" x="3416300" y="1981200"/>
          <p14:tracePt t="34066" x="3409950" y="1981200"/>
          <p14:tracePt t="34105" x="3403600" y="1981200"/>
          <p14:tracePt t="34115" x="3397250" y="1981200"/>
          <p14:tracePt t="34117" x="3390900" y="1981200"/>
          <p14:tracePt t="34132" x="3378200" y="1981200"/>
          <p14:tracePt t="34149" x="3365500" y="1981200"/>
          <p14:tracePt t="34166" x="3340100" y="2000250"/>
          <p14:tracePt t="34182" x="3327400" y="2019300"/>
          <p14:tracePt t="34199" x="3314700" y="2044700"/>
          <p14:tracePt t="34216" x="3308350" y="2082800"/>
          <p14:tracePt t="34233" x="3308350" y="2108200"/>
          <p14:tracePt t="34249" x="3314700" y="2139950"/>
          <p14:tracePt t="34265" x="3327400" y="2165350"/>
          <p14:tracePt t="34283" x="3346450" y="2184400"/>
          <p14:tracePt t="34299" x="3371850" y="2209800"/>
          <p14:tracePt t="34316" x="3390900" y="2222500"/>
          <p14:tracePt t="34332" x="3409950" y="2235200"/>
          <p14:tracePt t="34349" x="3429000" y="2241550"/>
          <p14:tracePt t="34365" x="3460750" y="2254250"/>
          <p14:tracePt t="34382" x="3492500" y="2260600"/>
          <p14:tracePt t="34399" x="3517900" y="2260600"/>
          <p14:tracePt t="34399" x="3530600" y="2260600"/>
          <p14:tracePt t="34417" x="3556000" y="2260600"/>
          <p14:tracePt t="34433" x="3581400" y="2254250"/>
          <p14:tracePt t="34449" x="3594100" y="2241550"/>
          <p14:tracePt t="34466" x="3606800" y="2228850"/>
          <p14:tracePt t="34482" x="3613150" y="2209800"/>
          <p14:tracePt t="34499" x="3613150" y="2197100"/>
          <p14:tracePt t="34516" x="3613150" y="2178050"/>
          <p14:tracePt t="34532" x="3613150" y="2171700"/>
          <p14:tracePt t="34549" x="3613150" y="2159000"/>
          <p14:tracePt t="34565" x="3613150" y="2152650"/>
          <p14:tracePt t="34582" x="3600450" y="2146300"/>
          <p14:tracePt t="34599" x="3600450" y="2139950"/>
          <p14:tracePt t="34792" x="3613150" y="2152650"/>
          <p14:tracePt t="34800" x="3676650" y="2171700"/>
          <p14:tracePt t="34816" x="3702050" y="2184400"/>
          <p14:tracePt t="34817" x="3778250" y="2209800"/>
          <p14:tracePt t="34833" x="3829050" y="2216150"/>
          <p14:tracePt t="34849" x="3867150" y="2216150"/>
          <p14:tracePt t="34866" x="3886200" y="2216150"/>
          <p14:tracePt t="34883" x="3898900" y="2216150"/>
          <p14:tracePt t="34899" x="3917950" y="2203450"/>
          <p14:tracePt t="34916" x="3924300" y="2190750"/>
          <p14:tracePt t="34932" x="3937000" y="2159000"/>
          <p14:tracePt t="34949" x="3937000" y="2133600"/>
          <p14:tracePt t="34966" x="3937000" y="2101850"/>
          <p14:tracePt t="34983" x="3937000" y="2082800"/>
          <p14:tracePt t="34999" x="3937000" y="2044700"/>
          <p14:tracePt t="35017" x="3937000" y="2032000"/>
          <p14:tracePt t="35033" x="3917950" y="2000250"/>
          <p14:tracePt t="35049" x="3905250" y="1987550"/>
          <p14:tracePt t="35065" x="3879850" y="1962150"/>
          <p14:tracePt t="35082" x="3860800" y="1943100"/>
          <p14:tracePt t="35099" x="3822700" y="1930400"/>
          <p14:tracePt t="35116" x="3784600" y="1917700"/>
          <p14:tracePt t="35132" x="3759200" y="1917700"/>
          <p14:tracePt t="35149" x="3733800" y="1917700"/>
          <p14:tracePt t="35165" x="3714750" y="1917700"/>
          <p14:tracePt t="35182" x="3695700" y="1917700"/>
          <p14:tracePt t="35199" x="3683000" y="1924050"/>
          <p14:tracePt t="35216" x="3663950" y="1936750"/>
          <p14:tracePt t="35232" x="3651250" y="1949450"/>
          <p14:tracePt t="35249" x="3651250" y="1962150"/>
          <p14:tracePt t="35265" x="3651250" y="1981200"/>
          <p14:tracePt t="35282" x="3651250" y="2012950"/>
          <p14:tracePt t="35299" x="3651250" y="2038350"/>
          <p14:tracePt t="35316" x="3651250" y="2063750"/>
          <p14:tracePt t="35332" x="3651250" y="2095500"/>
          <p14:tracePt t="35349" x="3657600" y="2114550"/>
          <p14:tracePt t="35365" x="3663950" y="2127250"/>
          <p14:tracePt t="35382" x="3676650" y="2133600"/>
          <p14:tracePt t="35399" x="3695700" y="2152650"/>
          <p14:tracePt t="35417" x="3708400" y="2165350"/>
          <p14:tracePt t="35433" x="3721100" y="2171700"/>
          <p14:tracePt t="35449" x="3733800" y="2178050"/>
          <p14:tracePt t="35466" x="3746500" y="2184400"/>
          <p14:tracePt t="35482" x="3752850" y="2184400"/>
          <p14:tracePt t="35976" x="3771900" y="2209800"/>
          <p14:tracePt t="35984" x="3822700" y="2279650"/>
          <p14:tracePt t="36000" x="3854450" y="2311400"/>
          <p14:tracePt t="36001" x="3943350" y="2387600"/>
          <p14:tracePt t="36017" x="4076700" y="2457450"/>
          <p14:tracePt t="36033" x="4241800" y="2514600"/>
          <p14:tracePt t="36049" x="4356100" y="2533650"/>
          <p14:tracePt t="36066" x="4419600" y="2533650"/>
          <p14:tracePt t="36082" x="4438650" y="2533650"/>
          <p14:tracePt t="36099" x="4464050" y="2495550"/>
          <p14:tracePt t="36115" x="4464050" y="2406650"/>
          <p14:tracePt t="36132" x="4464050" y="2266950"/>
          <p14:tracePt t="36149" x="4432300" y="2139950"/>
          <p14:tracePt t="36166" x="4394200" y="2019300"/>
          <p14:tracePt t="36182" x="4337050" y="1905000"/>
          <p14:tracePt t="36199" x="4267200" y="1803400"/>
          <p14:tracePt t="36215" x="4159250" y="1657350"/>
          <p14:tracePt t="36233" x="4095750" y="1593850"/>
          <p14:tracePt t="36249" x="4032250" y="1549400"/>
          <p14:tracePt t="36266" x="3949700" y="1517650"/>
          <p14:tracePt t="36282" x="3867150" y="1492250"/>
          <p14:tracePt t="36299" x="3784600" y="1473200"/>
          <p14:tracePt t="36315" x="3702050" y="1460500"/>
          <p14:tracePt t="36332" x="3613150" y="1460500"/>
          <p14:tracePt t="36349" x="3524250" y="1466850"/>
          <p14:tracePt t="36366" x="3460750" y="1492250"/>
          <p14:tracePt t="36382" x="3390900" y="1536700"/>
          <p14:tracePt t="36399" x="3314700" y="1612900"/>
          <p14:tracePt t="36415" x="3244850" y="1727200"/>
          <p14:tracePt t="36433" x="3213100" y="1828800"/>
          <p14:tracePt t="36450" x="3194050" y="1924050"/>
          <p14:tracePt t="36466" x="3181350" y="2032000"/>
          <p14:tracePt t="36482" x="3181350" y="2139950"/>
          <p14:tracePt t="36499" x="3181350" y="2222500"/>
          <p14:tracePt t="36516" x="3181350" y="2311400"/>
          <p14:tracePt t="36532" x="3181350" y="2387600"/>
          <p14:tracePt t="36549" x="3200400" y="2476500"/>
          <p14:tracePt t="36566" x="3232150" y="2540000"/>
          <p14:tracePt t="36582" x="3270250" y="2603500"/>
          <p14:tracePt t="36599" x="3333750" y="2673350"/>
          <p14:tracePt t="36615" x="3422650" y="2755900"/>
          <p14:tracePt t="36633" x="3486150" y="2800350"/>
          <p14:tracePt t="36649" x="3536950" y="2825750"/>
          <p14:tracePt t="36666" x="3575050" y="2844800"/>
          <p14:tracePt t="36682" x="3600450" y="2851150"/>
          <p14:tracePt t="36699" x="3638550" y="2857500"/>
          <p14:tracePt t="36715" x="3676650" y="2857500"/>
          <p14:tracePt t="36732" x="3721100" y="2857500"/>
          <p14:tracePt t="36749" x="3765550" y="2844800"/>
          <p14:tracePt t="36766" x="3816350" y="2813050"/>
          <p14:tracePt t="36782" x="3848100" y="2781300"/>
          <p14:tracePt t="36799" x="3860800" y="2755900"/>
          <p14:tracePt t="36815" x="3867150" y="2743200"/>
          <p14:tracePt t="36833" x="3867150" y="2736850"/>
          <p14:tracePt t="36985" x="3867150" y="2730500"/>
          <p14:tracePt t="37024" x="3860800" y="2730500"/>
          <p14:tracePt t="37040" x="3854450" y="2730500"/>
          <p14:tracePt t="37051" x="3848100" y="2736850"/>
          <p14:tracePt t="37065" x="3848100" y="2743200"/>
          <p14:tracePt t="37066" x="3848100" y="2762250"/>
          <p14:tracePt t="37082" x="3848100" y="2787650"/>
          <p14:tracePt t="37099" x="3854450" y="2819400"/>
          <p14:tracePt t="37115" x="3879850" y="2857500"/>
          <p14:tracePt t="37132" x="3917950" y="2908300"/>
          <p14:tracePt t="37149" x="3968750" y="2959100"/>
          <p14:tracePt t="37166" x="4038600" y="3009900"/>
          <p14:tracePt t="37182" x="4114800" y="3048000"/>
          <p14:tracePt t="37199" x="4203700" y="3086100"/>
          <p14:tracePt t="37215" x="4368800" y="3124200"/>
          <p14:tracePt t="37233" x="4489450" y="3149600"/>
          <p14:tracePt t="37249" x="4610100" y="3175000"/>
          <p14:tracePt t="37265" x="4699000" y="3200400"/>
          <p14:tracePt t="37282" x="4768850" y="3206750"/>
          <p14:tracePt t="37299" x="4819650" y="3213100"/>
          <p14:tracePt t="37315" x="4838700" y="3213100"/>
          <p14:tracePt t="37332" x="4864100" y="3206750"/>
          <p14:tracePt t="37349" x="4876800" y="3194050"/>
          <p14:tracePt t="37365" x="4889500" y="3168650"/>
          <p14:tracePt t="37382" x="4908550" y="3136900"/>
          <p14:tracePt t="37399" x="4914900" y="3117850"/>
          <p14:tracePt t="37415" x="4927600" y="3079750"/>
          <p14:tracePt t="37433" x="4927600" y="3054350"/>
          <p14:tracePt t="37449" x="4940300" y="3022600"/>
          <p14:tracePt t="37466" x="4946650" y="2984500"/>
          <p14:tracePt t="37482" x="4953000" y="2933700"/>
          <p14:tracePt t="37499" x="4953000" y="2889250"/>
          <p14:tracePt t="37515" x="4953000" y="2825750"/>
          <p14:tracePt t="37532" x="4946650" y="2768600"/>
          <p14:tracePt t="37549" x="4927600" y="2711450"/>
          <p14:tracePt t="37565" x="4883150" y="2641600"/>
          <p14:tracePt t="37583" x="4832350" y="2578100"/>
          <p14:tracePt t="37599" x="4775200" y="2533650"/>
          <p14:tracePt t="37599" x="4743450" y="2514600"/>
          <p14:tracePt t="37616" x="4679950" y="2482850"/>
          <p14:tracePt t="37632" x="4622800" y="2476500"/>
          <p14:tracePt t="37649" x="4572000" y="2476500"/>
          <p14:tracePt t="37665" x="4527550" y="2482850"/>
          <p14:tracePt t="37682" x="4489450" y="2514600"/>
          <p14:tracePt t="37699" x="4451350" y="2552700"/>
          <p14:tracePt t="37715" x="4425950" y="2590800"/>
          <p14:tracePt t="37732" x="4406900" y="2660650"/>
          <p14:tracePt t="37749" x="4400550" y="2736850"/>
          <p14:tracePt t="37765" x="4400550" y="2825750"/>
          <p14:tracePt t="37782" x="4400550" y="2921000"/>
          <p14:tracePt t="37799" x="4425950" y="3028950"/>
          <p14:tracePt t="37816" x="4483100" y="3168650"/>
          <p14:tracePt t="37833" x="4540250" y="3238500"/>
          <p14:tracePt t="37849" x="4616450" y="3314700"/>
          <p14:tracePt t="37865" x="4692650" y="3359150"/>
          <p14:tracePt t="37882" x="4781550" y="3397250"/>
          <p14:tracePt t="37899" x="4876800" y="3416300"/>
          <p14:tracePt t="37916" x="4978400" y="3422650"/>
          <p14:tracePt t="37932" x="5073650" y="3422650"/>
          <p14:tracePt t="37949" x="5168900" y="3403600"/>
          <p14:tracePt t="37966" x="5270500" y="3346450"/>
          <p14:tracePt t="37982" x="5353050" y="3244850"/>
          <p14:tracePt t="37999" x="5429250" y="3124200"/>
          <p14:tracePt t="37999" x="5467350" y="3035300"/>
          <p14:tracePt t="38016" x="5499100" y="2901950"/>
          <p14:tracePt t="38032" x="5499100" y="2806700"/>
          <p14:tracePt t="38049" x="5499100" y="2711450"/>
          <p14:tracePt t="38065" x="5467350" y="2622550"/>
          <p14:tracePt t="38082" x="5441950" y="2584450"/>
          <p14:tracePt t="38099" x="5416550" y="2552700"/>
          <p14:tracePt t="38116" x="5403850" y="2546350"/>
          <p14:tracePt t="38132" x="5397500" y="2540000"/>
          <p14:tracePt t="38149" x="5384800" y="2540000"/>
          <p14:tracePt t="38165" x="5359400" y="2540000"/>
          <p14:tracePt t="38182" x="5334000" y="2533650"/>
          <p14:tracePt t="38199" x="5302250" y="2533650"/>
          <p14:tracePt t="38216" x="5245100" y="2533650"/>
          <p14:tracePt t="38232" x="5207000" y="2533650"/>
          <p14:tracePt t="38249" x="5168900" y="2533650"/>
          <p14:tracePt t="38265" x="5130800" y="2533650"/>
          <p14:tracePt t="38282" x="5086350" y="2540000"/>
          <p14:tracePt t="38298" x="5060950" y="2552700"/>
          <p14:tracePt t="38316" x="5035550" y="2559050"/>
          <p14:tracePt t="38332" x="5016500" y="2571750"/>
          <p14:tracePt t="38349" x="4997450" y="2578100"/>
          <p14:tracePt t="38365" x="4978400" y="2584450"/>
          <p14:tracePt t="38383" x="4972050" y="2590800"/>
          <p14:tracePt t="38399" x="4965700" y="2590800"/>
          <p14:tracePt t="38415" x="4953000" y="2597150"/>
          <p14:tracePt t="38432" x="4946650" y="2597150"/>
          <p14:tracePt t="39007" x="4927600" y="2597150"/>
          <p14:tracePt t="39015" x="4864100" y="2597150"/>
          <p14:tracePt t="39023" x="4806950" y="2597150"/>
          <p14:tracePt t="39031" x="4686300" y="2597150"/>
          <p14:tracePt t="39041" x="4616450" y="2597150"/>
          <p14:tracePt t="39049" x="4495800" y="2597150"/>
          <p14:tracePt t="39065" x="4419600" y="2597150"/>
          <p14:tracePt t="39081" x="4375150" y="2597150"/>
          <p14:tracePt t="39098" x="4349750" y="2597150"/>
          <p14:tracePt t="39114" x="4337050" y="2597150"/>
          <p14:tracePt t="39131" x="4330700" y="2597150"/>
          <p14:tracePt t="39147" x="4324350" y="2597150"/>
          <p14:tracePt t="39164" x="4305300" y="2590800"/>
          <p14:tracePt t="39181" x="4273550" y="2584450"/>
          <p14:tracePt t="39197" x="4241800" y="2584450"/>
          <p14:tracePt t="39214" x="4159250" y="2565400"/>
          <p14:tracePt t="39232" x="4102100" y="2559050"/>
          <p14:tracePt t="39248" x="4032250" y="2533650"/>
          <p14:tracePt t="39265" x="3975100" y="2514600"/>
          <p14:tracePt t="39281" x="3930650" y="2501900"/>
          <p14:tracePt t="39298" x="3898900" y="2489200"/>
          <p14:tracePt t="39314" x="3873500" y="2476500"/>
          <p14:tracePt t="39331" x="3854450" y="2470150"/>
          <p14:tracePt t="39347" x="3841750" y="2470150"/>
          <p14:tracePt t="39391" x="3835400" y="2470150"/>
          <p14:tracePt t="39396" x="3835400" y="2463800"/>
          <p14:tracePt t="39479" x="3822700" y="2457450"/>
          <p14:tracePt t="39490" x="3810000" y="2438400"/>
          <p14:tracePt t="39498" x="3803650" y="2432050"/>
          <p14:tracePt t="39515" x="3771900" y="2393950"/>
          <p14:tracePt t="39515" x="3746500" y="2368550"/>
          <p14:tracePt t="39532" x="3727450" y="2343150"/>
          <p14:tracePt t="39548" x="3714750" y="2324100"/>
          <p14:tracePt t="39564" x="3702050" y="2305050"/>
          <p14:tracePt t="39581" x="3702050" y="2298700"/>
          <p14:tracePt t="39598" x="3702050" y="2292350"/>
          <p14:tracePt t="39614" x="3702050" y="2286000"/>
          <p14:tracePt t="39632" x="3702050" y="2279650"/>
          <p14:tracePt t="39648" x="3702050" y="2273300"/>
          <p14:tracePt t="39664" x="3702050" y="2260600"/>
          <p14:tracePt t="39681" x="3702050" y="2247900"/>
          <p14:tracePt t="39698" x="3702050" y="2235200"/>
          <p14:tracePt t="39714" x="3702050" y="2222500"/>
          <p14:tracePt t="39731" x="3695700" y="2197100"/>
          <p14:tracePt t="39748" x="3689350" y="2184400"/>
          <p14:tracePt t="39764" x="3689350" y="2171700"/>
          <p14:tracePt t="39781" x="3683000" y="2165350"/>
          <p14:tracePt t="39798" x="3676650" y="2152650"/>
          <p14:tracePt t="39814" x="3676650" y="2139950"/>
          <p14:tracePt t="39832" x="3663950" y="2120900"/>
          <p14:tracePt t="39848" x="3663950" y="2101850"/>
          <p14:tracePt t="39864" x="3651250" y="2063750"/>
          <p14:tracePt t="39881" x="3644900" y="2019300"/>
          <p14:tracePt t="39898" x="3625850" y="1968500"/>
          <p14:tracePt t="39914" x="3619500" y="1930400"/>
          <p14:tracePt t="39931" x="3613150" y="1879600"/>
          <p14:tracePt t="39947" x="3613150" y="1847850"/>
          <p14:tracePt t="39965" x="3613150" y="1828800"/>
          <p14:tracePt t="39981" x="3606800" y="1809750"/>
          <p14:tracePt t="39998" x="3606800" y="1803400"/>
          <p14:tracePt t="40014" x="3600450" y="1784350"/>
          <p14:tracePt t="40032" x="3600450" y="1771650"/>
          <p14:tracePt t="40048" x="3600450" y="1758950"/>
          <p14:tracePt t="40065" x="3600450" y="1746250"/>
          <p14:tracePt t="40080" x="3594100" y="1727200"/>
          <p14:tracePt t="40097" x="3587750" y="1714500"/>
          <p14:tracePt t="40114" x="3587750" y="1701800"/>
          <p14:tracePt t="40131" x="3587750" y="1695450"/>
          <p14:tracePt t="40167" x="3587750" y="1689100"/>
          <p14:tracePt t="40168" x="3587750" y="1682750"/>
          <p14:tracePt t="40199" x="3587750" y="1676400"/>
          <p14:tracePt t="40215" x="3587750" y="1670050"/>
          <p14:tracePt t="40216" x="3594100" y="1657350"/>
          <p14:tracePt t="40232" x="3600450" y="1644650"/>
          <p14:tracePt t="40248" x="3606800" y="1625600"/>
          <p14:tracePt t="40264" x="3619500" y="1600200"/>
          <p14:tracePt t="40281" x="3632200" y="1581150"/>
          <p14:tracePt t="40298" x="3651250" y="1562100"/>
          <p14:tracePt t="40314" x="3663950" y="1543050"/>
          <p14:tracePt t="40331" x="3670300" y="1536700"/>
          <p14:tracePt t="40347" x="3670300" y="1530350"/>
          <p14:tracePt t="40364" x="3676650" y="1524000"/>
          <p14:tracePt t="40381" x="3683000" y="1524000"/>
          <p14:tracePt t="40398" x="3683000" y="1517650"/>
          <p14:tracePt t="40414" x="3689350" y="1511300"/>
          <p14:tracePt t="40431" x="3695700" y="1498600"/>
          <p14:tracePt t="40447" x="3702050" y="1479550"/>
          <p14:tracePt t="40464" x="3702050" y="1454150"/>
          <p14:tracePt t="40481" x="3714750" y="1428750"/>
          <p14:tracePt t="40497" x="3714750" y="1422400"/>
          <p14:tracePt t="40515" x="3714750" y="1416050"/>
          <p14:tracePt t="40531" x="3714750" y="1409700"/>
          <p14:tracePt t="40767" x="3714750" y="1422400"/>
          <p14:tracePt t="40775" x="3714750" y="1447800"/>
          <p14:tracePt t="40790" x="3714750" y="1517650"/>
          <p14:tracePt t="40799" x="3714750" y="1549400"/>
          <p14:tracePt t="40800" x="3714750" y="1606550"/>
          <p14:tracePt t="40814" x="3714750" y="1746250"/>
          <p14:tracePt t="40832" x="3714750" y="1822450"/>
          <p14:tracePt t="40848" x="3714750" y="1905000"/>
          <p14:tracePt t="40864" x="3714750" y="1974850"/>
          <p14:tracePt t="40882" x="3714750" y="2044700"/>
          <p14:tracePt t="40897" x="3714750" y="2114550"/>
          <p14:tracePt t="40915" x="3714750" y="2190750"/>
          <p14:tracePt t="40931" x="3714750" y="2260600"/>
          <p14:tracePt t="40948" x="3714750" y="2336800"/>
          <p14:tracePt t="40964" x="3714750" y="2406650"/>
          <p14:tracePt t="40982" x="3714750" y="2451100"/>
          <p14:tracePt t="40998" x="3714750" y="2489200"/>
          <p14:tracePt t="40998" x="3714750" y="2508250"/>
          <p14:tracePt t="41015" x="3714750" y="2546350"/>
          <p14:tracePt t="41031" x="3714750" y="2590800"/>
          <p14:tracePt t="41048" x="3714750" y="2622550"/>
          <p14:tracePt t="41064" x="3714750" y="2654300"/>
          <p14:tracePt t="41081" x="3714750" y="2686050"/>
          <p14:tracePt t="41097" x="3714750" y="2705100"/>
          <p14:tracePt t="41114" x="3714750" y="2717800"/>
          <p14:tracePt t="41130" x="3714750" y="2724150"/>
          <p14:tracePt t="41271" x="3714750" y="2730500"/>
          <p14:tracePt t="41277" x="3702050" y="2717800"/>
          <p14:tracePt t="41281" x="3676650" y="2635250"/>
          <p14:tracePt t="41298" x="3651250" y="2533650"/>
          <p14:tracePt t="41315" x="3619500" y="2432050"/>
          <p14:tracePt t="41331" x="3600450" y="2362200"/>
          <p14:tracePt t="41348" x="3581400" y="2305050"/>
          <p14:tracePt t="41364" x="3562350" y="2266950"/>
          <p14:tracePt t="41381" x="3549650" y="2241550"/>
          <p14:tracePt t="41397" x="3543300" y="2235200"/>
          <p14:tracePt t="41414" x="3530600" y="2222500"/>
          <p14:tracePt t="41431" x="3517900" y="2216150"/>
          <p14:tracePt t="41448" x="3505200" y="2209800"/>
          <p14:tracePt t="41464" x="3479800" y="2209800"/>
          <p14:tracePt t="41481" x="3467100" y="2209800"/>
          <p14:tracePt t="41497" x="3448050" y="2209800"/>
          <p14:tracePt t="41515" x="3422650" y="2209800"/>
          <p14:tracePt t="41531" x="3397250" y="2209800"/>
          <p14:tracePt t="41548" x="3371850" y="2209800"/>
          <p14:tracePt t="41564" x="3352800" y="2216150"/>
          <p14:tracePt t="41581" x="3333750" y="2222500"/>
          <p14:tracePt t="41597" x="3327400" y="2222500"/>
          <p14:tracePt t="41614" x="3321050" y="2222500"/>
          <p14:tracePt t="41631" x="3314700" y="2222500"/>
          <p14:tracePt t="42047" x="3327400" y="2222500"/>
          <p14:tracePt t="42055" x="3340100" y="2222500"/>
          <p14:tracePt t="42064" x="3359150" y="2228850"/>
          <p14:tracePt t="42069" x="3403600" y="2228850"/>
          <p14:tracePt t="42082" x="3467100" y="2235200"/>
          <p14:tracePt t="42097" x="3562350" y="2235200"/>
          <p14:tracePt t="42114" x="3676650" y="2241550"/>
          <p14:tracePt t="42131" x="3803650" y="2247900"/>
          <p14:tracePt t="42148" x="3911600" y="2254250"/>
          <p14:tracePt t="42164" x="4006850" y="2266950"/>
          <p14:tracePt t="42181" x="4095750" y="2286000"/>
          <p14:tracePt t="42197" x="4146550" y="2292350"/>
          <p14:tracePt t="42197" x="4165600" y="2298700"/>
          <p14:tracePt t="42215" x="4191000" y="2305050"/>
          <p14:tracePt t="42231" x="4210050" y="2305050"/>
          <p14:tracePt t="42248" x="4229100" y="2305050"/>
          <p14:tracePt t="42264" x="4235450" y="2311400"/>
          <p14:tracePt t="42281" x="4248150" y="2311400"/>
          <p14:tracePt t="42297" x="4254500" y="2311400"/>
          <p14:tracePt t="42314" x="4267200" y="2317750"/>
          <p14:tracePt t="42331" x="4279900" y="2317750"/>
          <p14:tracePt t="44725" x="4298950" y="2330450"/>
          <p14:tracePt t="44751" x="4318000" y="2368550"/>
          <p14:tracePt t="44751" x="4324350" y="2400300"/>
          <p14:tracePt t="44764" x="4349750" y="2470150"/>
          <p14:tracePt t="44782" x="4375150" y="2533650"/>
          <p14:tracePt t="44799" x="4387850" y="2565400"/>
          <p14:tracePt t="44816" x="4387850" y="2578100"/>
          <p14:tracePt t="44832" x="4394200" y="2584450"/>
          <p14:tracePt t="45552" x="0" y="0"/>
        </p14:tracePtLst>
        <p14:tracePtLst>
          <p14:tracePt t="74428" x="4394200" y="2584450"/>
          <p14:tracePt t="74687" x="4381500" y="2584450"/>
          <p14:tracePt t="74697" x="4349750" y="2565400"/>
          <p14:tracePt t="74703" x="4210050" y="2476500"/>
          <p14:tracePt t="74716" x="3892550" y="2343150"/>
          <p14:tracePt t="74732" x="3606800" y="2247900"/>
          <p14:tracePt t="74749" x="3422650" y="2197100"/>
          <p14:tracePt t="74766" x="3244850" y="2146300"/>
          <p14:tracePt t="74782" x="3041650" y="2095500"/>
          <p14:tracePt t="74799" x="2927350" y="2089150"/>
          <p14:tracePt t="74816" x="2832100" y="2082800"/>
          <p14:tracePt t="74831" x="2755900" y="2082800"/>
          <p14:tracePt t="74848" x="2717800" y="2082800"/>
          <p14:tracePt t="74865" x="2705100" y="2082800"/>
          <p14:tracePt t="74881" x="2698750" y="2082800"/>
          <p14:tracePt t="74959" x="2692400" y="2082800"/>
          <p14:tracePt t="74967" x="2698750" y="2089150"/>
          <p14:tracePt t="74983" x="2711450" y="2101850"/>
          <p14:tracePt t="74991" x="2717800" y="2108200"/>
          <p14:tracePt t="74991" x="2724150" y="2114550"/>
          <p14:tracePt t="74999" x="2768600" y="2139950"/>
          <p14:tracePt t="75015" x="2844800" y="2171700"/>
          <p14:tracePt t="75032" x="2965450" y="2222500"/>
          <p14:tracePt t="75048" x="3117850" y="2273300"/>
          <p14:tracePt t="75065" x="3327400" y="2317750"/>
          <p14:tracePt t="75081" x="3543300" y="2349500"/>
          <p14:tracePt t="75098" x="3771900" y="2374900"/>
          <p14:tracePt t="75115" x="3981450" y="2400300"/>
          <p14:tracePt t="75131" x="4152900" y="2400300"/>
          <p14:tracePt t="75147" x="4298950" y="2406650"/>
          <p14:tracePt t="75164" x="4406900" y="2425700"/>
          <p14:tracePt t="75181" x="4476750" y="2425700"/>
          <p14:tracePt t="75198" x="4533900" y="2425700"/>
          <p14:tracePt t="75214" x="4629150" y="2425700"/>
          <p14:tracePt t="75232" x="4705350" y="2425700"/>
          <p14:tracePt t="75248" x="4806950" y="2425700"/>
          <p14:tracePt t="75265" x="4914900" y="2425700"/>
          <p14:tracePt t="75281" x="5048250" y="2425700"/>
          <p14:tracePt t="75298" x="5226050" y="2425700"/>
          <p14:tracePt t="75314" x="5429250" y="2425700"/>
          <p14:tracePt t="75331" x="5600700" y="2425700"/>
          <p14:tracePt t="75348" x="5746750" y="2425700"/>
          <p14:tracePt t="75365" x="5880100" y="2406650"/>
          <p14:tracePt t="75381" x="5975350" y="2368550"/>
          <p14:tracePt t="75398" x="6070600" y="2324100"/>
          <p14:tracePt t="75415" x="6102350" y="2286000"/>
          <p14:tracePt t="75431" x="6115050" y="2254250"/>
          <p14:tracePt t="75448" x="6115050" y="2235200"/>
          <p14:tracePt t="75464" x="6115050" y="2216150"/>
          <p14:tracePt t="75481" x="6115050" y="2209800"/>
          <p14:tracePt t="75498" x="6115050" y="2203450"/>
          <p14:tracePt t="75514" x="6115050" y="2197100"/>
          <p14:tracePt t="75531" x="6108700" y="2197100"/>
          <p14:tracePt t="75547" x="6102350" y="2197100"/>
          <p14:tracePt t="75564" x="6076950" y="2197100"/>
          <p14:tracePt t="75581" x="6038850" y="2197100"/>
          <p14:tracePt t="75598" x="6000750" y="2197100"/>
          <p14:tracePt t="75615" x="5975350" y="2209800"/>
          <p14:tracePt t="75631" x="5949950" y="2228850"/>
          <p14:tracePt t="75648" x="5937250" y="2254250"/>
          <p14:tracePt t="75664" x="5924550" y="2292350"/>
          <p14:tracePt t="75681" x="5918200" y="2317750"/>
          <p14:tracePt t="75698" x="5918200" y="2349500"/>
          <p14:tracePt t="75715" x="5918200" y="2381250"/>
          <p14:tracePt t="75731" x="5918200" y="2406650"/>
          <p14:tracePt t="75747" x="5930900" y="2438400"/>
          <p14:tracePt t="75765" x="5949950" y="2457450"/>
          <p14:tracePt t="75781" x="5981700" y="2495550"/>
          <p14:tracePt t="75781" x="5994400" y="2508250"/>
          <p14:tracePt t="75799" x="6032500" y="2514600"/>
          <p14:tracePt t="75815" x="6083300" y="2527300"/>
          <p14:tracePt t="75831" x="6134100" y="2527300"/>
          <p14:tracePt t="75848" x="6184900" y="2527300"/>
          <p14:tracePt t="75864" x="6223000" y="2514600"/>
          <p14:tracePt t="75881" x="6248400" y="2495550"/>
          <p14:tracePt t="75897" x="6261100" y="2470150"/>
          <p14:tracePt t="75915" x="6267450" y="2432050"/>
          <p14:tracePt t="75932" x="6273800" y="2387600"/>
          <p14:tracePt t="75948" x="6273800" y="2343150"/>
          <p14:tracePt t="75965" x="6267450" y="2305050"/>
          <p14:tracePt t="75982" x="6248400" y="2266950"/>
          <p14:tracePt t="75982" x="6235700" y="2254250"/>
          <p14:tracePt t="75999" x="6229350" y="2235200"/>
          <p14:tracePt t="76014" x="6197600" y="2203450"/>
          <p14:tracePt t="76031" x="6178550" y="2184400"/>
          <p14:tracePt t="76048" x="6159500" y="2171700"/>
          <p14:tracePt t="76063" x="6140450" y="2159000"/>
          <p14:tracePt t="76080" x="6127750" y="2152650"/>
          <p14:tracePt t="76097" x="6108700" y="2146300"/>
          <p14:tracePt t="76113" x="6096000" y="2139950"/>
          <p14:tracePt t="76130" x="6089650" y="2139950"/>
          <p14:tracePt t="76147" x="6076950" y="2133600"/>
          <p14:tracePt t="76164" x="6070600" y="2133600"/>
          <p14:tracePt t="77711" x="6064250" y="2159000"/>
          <p14:tracePt t="77719" x="6076950" y="2216150"/>
          <p14:tracePt t="77727" x="6089650" y="2266950"/>
          <p14:tracePt t="77732" x="6127750" y="2349500"/>
          <p14:tracePt t="77750" x="6184900" y="2432050"/>
          <p14:tracePt t="77766" x="6248400" y="2508250"/>
          <p14:tracePt t="77784" x="6267450" y="2533650"/>
          <p14:tracePt t="77798" x="6305550" y="2552700"/>
          <p14:tracePt t="77831" x="6311900" y="2559050"/>
          <p14:tracePt t="77831" x="6324600" y="2559050"/>
          <p14:tracePt t="77848" x="6330950" y="2559050"/>
          <p14:tracePt t="77864" x="6350000" y="2565400"/>
          <p14:tracePt t="77881" x="6369050" y="2571750"/>
          <p14:tracePt t="77899" x="6394450" y="2571750"/>
          <p14:tracePt t="77914" x="6419850" y="2571750"/>
          <p14:tracePt t="77931" x="6445250" y="2571750"/>
          <p14:tracePt t="77948" x="6470650" y="2559050"/>
          <p14:tracePt t="77964" x="6502400" y="2527300"/>
          <p14:tracePt t="77981" x="6527800" y="2457450"/>
          <p14:tracePt t="77998" x="6540500" y="2355850"/>
          <p14:tracePt t="78016" x="6540500" y="2305050"/>
          <p14:tracePt t="78033" x="6540500" y="2260600"/>
          <p14:tracePt t="78049" x="6527800" y="2228850"/>
          <p14:tracePt t="78065" x="6521450" y="2209800"/>
          <p14:tracePt t="78082" x="6515100" y="2203450"/>
          <p14:tracePt t="78098" x="6508750" y="2197100"/>
          <p14:tracePt t="78115" x="6502400" y="2197100"/>
          <p14:tracePt t="78132" x="6496050" y="2190750"/>
          <p14:tracePt t="78148" x="6483350" y="2190750"/>
          <p14:tracePt t="78165" x="6464300" y="2178050"/>
          <p14:tracePt t="78182" x="6445250" y="2178050"/>
          <p14:tracePt t="78198" x="6426200" y="2178050"/>
          <p14:tracePt t="78215" x="6375400" y="2178050"/>
          <p14:tracePt t="78232" x="6343650" y="2178050"/>
          <p14:tracePt t="78248" x="6286500" y="2216150"/>
          <p14:tracePt t="78265" x="6248400" y="2247900"/>
          <p14:tracePt t="78281" x="6216650" y="2286000"/>
          <p14:tracePt t="78298" x="6203950" y="2317750"/>
          <p14:tracePt t="78315" x="6191250" y="2355850"/>
          <p14:tracePt t="78332" x="6184900" y="2393950"/>
          <p14:tracePt t="78348" x="6184900" y="2432050"/>
          <p14:tracePt t="78365" x="6184900" y="2476500"/>
          <p14:tracePt t="78382" x="6197600" y="2552700"/>
          <p14:tracePt t="78398" x="6216650" y="2597150"/>
          <p14:tracePt t="78415" x="6248400" y="2673350"/>
          <p14:tracePt t="78432" x="6267450" y="2705100"/>
          <p14:tracePt t="78449" x="6286500" y="2730500"/>
          <p14:tracePt t="78465" x="6299200" y="2743200"/>
          <p14:tracePt t="78482" x="6305550" y="2755900"/>
          <p14:tracePt t="78498" x="6318250" y="2762250"/>
          <p14:tracePt t="78515" x="6318250" y="2768600"/>
          <p14:tracePt t="78533" x="6324600" y="2768600"/>
          <p14:tracePt t="78548" x="6350000" y="2774950"/>
          <p14:tracePt t="78566" x="6369050" y="2774950"/>
          <p14:tracePt t="78582" x="6375400" y="2774950"/>
          <p14:tracePt t="78598" x="6388100" y="2774950"/>
          <p14:tracePt t="78615" x="6407150" y="2774950"/>
          <p14:tracePt t="78632" x="6407150" y="2768600"/>
          <p14:tracePt t="78649" x="6413500" y="2768600"/>
          <p14:tracePt t="78665" x="6413500" y="2762250"/>
          <p14:tracePt t="79232" x="6413500" y="2749550"/>
          <p14:tracePt t="79242" x="6400800" y="2724150"/>
          <p14:tracePt t="79247" x="6375400" y="2692400"/>
          <p14:tracePt t="79258" x="6350000" y="2654300"/>
          <p14:tracePt t="79266" x="6311900" y="2590800"/>
          <p14:tracePt t="79283" x="6280150" y="2552700"/>
          <p14:tracePt t="79299" x="6248400" y="2508250"/>
          <p14:tracePt t="79315" x="6229350" y="2476500"/>
          <p14:tracePt t="79332" x="6203950" y="2425700"/>
          <p14:tracePt t="79348" x="6178550" y="2374900"/>
          <p14:tracePt t="79365" x="6153150" y="2311400"/>
          <p14:tracePt t="79382" x="6127750" y="2260600"/>
          <p14:tracePt t="79398" x="6115050" y="2228850"/>
          <p14:tracePt t="79416" x="6108700" y="2209800"/>
          <p14:tracePt t="79432" x="6102350" y="2197100"/>
          <p14:tracePt t="79448" x="6096000" y="2190750"/>
          <p14:tracePt t="79465" x="6089650" y="2184400"/>
          <p14:tracePt t="79482" x="6076950" y="2165350"/>
          <p14:tracePt t="79499" x="6064250" y="2159000"/>
          <p14:tracePt t="79515" x="6051550" y="2139950"/>
          <p14:tracePt t="79532" x="6026150" y="2114550"/>
          <p14:tracePt t="79549" x="5994400" y="2082800"/>
          <p14:tracePt t="79565" x="5962650" y="2063750"/>
          <p14:tracePt t="79583" x="5930900" y="2044700"/>
          <p14:tracePt t="79598" x="5905500" y="2025650"/>
          <p14:tracePt t="79616" x="5892800" y="2019300"/>
          <p14:tracePt t="79632" x="5880100" y="2012950"/>
          <p14:tracePt t="79649" x="5873750" y="2006600"/>
          <p14:tracePt t="79665" x="5867400" y="2006600"/>
          <p14:tracePt t="79682" x="5854700" y="2000250"/>
          <p14:tracePt t="79698" x="5848350" y="2000250"/>
          <p14:tracePt t="79715" x="5829300" y="1987550"/>
          <p14:tracePt t="79732" x="5816600" y="1974850"/>
          <p14:tracePt t="79749" x="5803900" y="1962150"/>
          <p14:tracePt t="79765" x="5778500" y="1949450"/>
          <p14:tracePt t="79782" x="5772150" y="1943100"/>
          <p14:tracePt t="79798" x="5759450" y="1936750"/>
          <p14:tracePt t="79815" x="5753100" y="1930400"/>
          <p14:tracePt t="79864" x="5746750" y="1924050"/>
          <p14:tracePt t="79887" x="5746750" y="1917700"/>
          <p14:tracePt t="79912" x="5746750" y="1911350"/>
          <p14:tracePt t="79935" x="5746750" y="1905000"/>
          <p14:tracePt t="79975" x="5746750" y="1898650"/>
          <p14:tracePt t="80008" x="5753100" y="1898650"/>
          <p14:tracePt t="80023" x="5759450" y="1898650"/>
          <p14:tracePt t="80031" x="5778500" y="1892300"/>
          <p14:tracePt t="80055" x="5784850" y="1892300"/>
          <p14:tracePt t="80065" x="5797550" y="1885950"/>
          <p14:tracePt t="80066" x="5816600" y="1885950"/>
          <p14:tracePt t="80082" x="5829300" y="1885950"/>
          <p14:tracePt t="80098" x="5848350" y="1879600"/>
          <p14:tracePt t="80115" x="5873750" y="1879600"/>
          <p14:tracePt t="80132" x="5905500" y="1873250"/>
          <p14:tracePt t="80149" x="5930900" y="1873250"/>
          <p14:tracePt t="80165" x="5949950" y="1873250"/>
          <p14:tracePt t="80182" x="5956300" y="1873250"/>
          <p14:tracePt t="80198" x="5962650" y="1873250"/>
          <p14:tracePt t="80328" x="5969000" y="1873250"/>
          <p14:tracePt t="80335" x="5975350" y="1879600"/>
          <p14:tracePt t="80335" x="5975350" y="1885950"/>
          <p14:tracePt t="80351" x="5975350" y="1905000"/>
          <p14:tracePt t="80352" x="5981700" y="1917700"/>
          <p14:tracePt t="80365" x="5981700" y="1955800"/>
          <p14:tracePt t="80382" x="5988050" y="1987550"/>
          <p14:tracePt t="80398" x="5994400" y="2044700"/>
          <p14:tracePt t="80416" x="5994400" y="2082800"/>
          <p14:tracePt t="80432" x="5994400" y="2114550"/>
          <p14:tracePt t="80449" x="6000750" y="2152650"/>
          <p14:tracePt t="80465" x="6000750" y="2171700"/>
          <p14:tracePt t="80482" x="6000750" y="2203450"/>
          <p14:tracePt t="80498" x="6007100" y="2222500"/>
          <p14:tracePt t="80515" x="6013450" y="2260600"/>
          <p14:tracePt t="80532" x="6013450" y="2286000"/>
          <p14:tracePt t="80549" x="6026150" y="2324100"/>
          <p14:tracePt t="80565" x="6026150" y="2355850"/>
          <p14:tracePt t="80583" x="6032500" y="2393950"/>
          <p14:tracePt t="80598" x="6038850" y="2444750"/>
          <p14:tracePt t="80616" x="6045200" y="2482850"/>
          <p14:tracePt t="80632" x="6045200" y="2508250"/>
          <p14:tracePt t="80648" x="6051550" y="2527300"/>
          <p14:tracePt t="80665" x="6051550" y="2546350"/>
          <p14:tracePt t="80682" x="6057900" y="2571750"/>
          <p14:tracePt t="80698" x="6057900" y="2584450"/>
          <p14:tracePt t="80716" x="6057900" y="2590800"/>
          <p14:tracePt t="80732" x="6057900" y="2603500"/>
          <p14:tracePt t="80748" x="6057900" y="2609850"/>
          <p14:tracePt t="80765" x="6057900" y="2622550"/>
          <p14:tracePt t="80782" x="6057900" y="2628900"/>
          <p14:tracePt t="80798" x="6051550" y="2647950"/>
          <p14:tracePt t="80816" x="6045200" y="2647950"/>
          <p14:tracePt t="80832" x="6045200" y="2654300"/>
          <p14:tracePt t="80848" x="6038850" y="2660650"/>
          <p14:tracePt t="80865" x="6026150" y="2660650"/>
          <p14:tracePt t="80882" x="6019800" y="2660650"/>
          <p14:tracePt t="80898" x="6013450" y="2660650"/>
          <p14:tracePt t="80915" x="5994400" y="2660650"/>
          <p14:tracePt t="80931" x="5981700" y="2660650"/>
          <p14:tracePt t="80948" x="5962650" y="2660650"/>
          <p14:tracePt t="80965" x="5949950" y="2660650"/>
          <p14:tracePt t="80982" x="5937250" y="2660650"/>
          <p14:tracePt t="80999" x="5930900" y="2660650"/>
          <p14:tracePt t="81297" x="5937250" y="2660650"/>
          <p14:tracePt t="81299" x="5956300" y="2660650"/>
          <p14:tracePt t="81317" x="5969000" y="2647950"/>
          <p14:tracePt t="81318" x="5981700" y="2597150"/>
          <p14:tracePt t="81333" x="6000750" y="2527300"/>
          <p14:tracePt t="81349" x="6007100" y="2476500"/>
          <p14:tracePt t="81366" x="6007100" y="2438400"/>
          <p14:tracePt t="81383" x="6007100" y="2406650"/>
          <p14:tracePt t="81399" x="6007100" y="2374900"/>
          <p14:tracePt t="81416" x="5975350" y="2292350"/>
          <p14:tracePt t="81433" x="5943600" y="2228850"/>
          <p14:tracePt t="81449" x="5924550" y="2184400"/>
          <p14:tracePt t="81467" x="5886450" y="2120900"/>
          <p14:tracePt t="81483" x="5835650" y="2070100"/>
          <p14:tracePt t="81499" x="5803900" y="2032000"/>
          <p14:tracePt t="81516" x="5778500" y="2000250"/>
          <p14:tracePt t="81533" x="5759450" y="1981200"/>
          <p14:tracePt t="81549" x="5746750" y="1968500"/>
          <p14:tracePt t="81566" x="5740400" y="1962150"/>
          <p14:tracePt t="81583" x="5727700" y="1955800"/>
          <p14:tracePt t="81599" x="5715000" y="1930400"/>
          <p14:tracePt t="81617" x="5715000" y="1924050"/>
          <p14:tracePt t="81633" x="5708650" y="1917700"/>
          <p14:tracePt t="81768" x="5708650" y="1911350"/>
          <p14:tracePt t="81776" x="5715000" y="1911350"/>
          <p14:tracePt t="81784" x="5727700" y="1905000"/>
          <p14:tracePt t="81792" x="5746750" y="1898650"/>
          <p14:tracePt t="81799" x="5791200" y="1892300"/>
          <p14:tracePt t="81816" x="5822950" y="1885950"/>
          <p14:tracePt t="81833" x="5842000" y="1885950"/>
          <p14:tracePt t="81849" x="5867400" y="1885950"/>
          <p14:tracePt t="81866" x="5873750" y="1885950"/>
          <p14:tracePt t="81882" x="5880100" y="1885950"/>
          <p14:tracePt t="81899" x="5886450" y="1885950"/>
          <p14:tracePt t="81916" x="5892800" y="1885950"/>
          <p14:tracePt t="81933" x="5905500" y="1898650"/>
          <p14:tracePt t="81949" x="5918200" y="1917700"/>
          <p14:tracePt t="81966" x="5930900" y="1949450"/>
          <p14:tracePt t="81982" x="5949950" y="1993900"/>
          <p14:tracePt t="81999" x="5956300" y="2038350"/>
          <p14:tracePt t="82016" x="5975350" y="2127250"/>
          <p14:tracePt t="82033" x="5988050" y="2190750"/>
          <p14:tracePt t="82049" x="6000750" y="2266950"/>
          <p14:tracePt t="82066" x="6007100" y="2317750"/>
          <p14:tracePt t="82082" x="6013450" y="2368550"/>
          <p14:tracePt t="82100" x="6013450" y="2400300"/>
          <p14:tracePt t="82116" x="6019800" y="2425700"/>
          <p14:tracePt t="82133" x="6026150" y="2457450"/>
          <p14:tracePt t="82150" x="6032500" y="2482850"/>
          <p14:tracePt t="82166" x="6032500" y="2501900"/>
          <p14:tracePt t="82183" x="6032500" y="2520950"/>
          <p14:tracePt t="82199" x="6032500" y="2540000"/>
          <p14:tracePt t="82240" x="6032500" y="2546350"/>
          <p14:tracePt t="82745" x="6032500" y="2527300"/>
          <p14:tracePt t="82759" x="6007100" y="2463800"/>
          <p14:tracePt t="82766" x="5988050" y="2374900"/>
          <p14:tracePt t="82767" x="5886450" y="2171700"/>
          <p14:tracePt t="82785" x="5873750" y="2146300"/>
          <p14:tracePt t="82799" x="5861050" y="2089150"/>
          <p14:tracePt t="82817" x="5854700" y="2070100"/>
          <p14:tracePt t="82833" x="5848350" y="2063750"/>
          <p14:tracePt t="82849" x="5848350" y="2057400"/>
          <p14:tracePt t="83193" x="5848350" y="2051050"/>
          <p14:tracePt t="83200" x="5848350" y="2032000"/>
          <p14:tracePt t="83208" x="5848350" y="1993900"/>
          <p14:tracePt t="83218" x="5848350" y="1949450"/>
          <p14:tracePt t="83232" x="5848350" y="1898650"/>
          <p14:tracePt t="83250" x="5848350" y="1866900"/>
          <p14:tracePt t="83266" x="5854700" y="1854200"/>
          <p14:tracePt t="83283" x="5854700" y="1841500"/>
          <p14:tracePt t="83513" x="5861050" y="1841500"/>
          <p14:tracePt t="83514" x="5867400" y="1841500"/>
          <p14:tracePt t="83534" x="5880100" y="1841500"/>
          <p14:tracePt t="83535" x="5905500" y="1860550"/>
          <p14:tracePt t="83549" x="5949950" y="1879600"/>
          <p14:tracePt t="83566" x="5975350" y="1892300"/>
          <p14:tracePt t="83583" x="5994400" y="1905000"/>
          <p14:tracePt t="83599" x="6019800" y="1917700"/>
          <p14:tracePt t="83617" x="6019800" y="1924050"/>
          <p14:tracePt t="83697" x="6026150" y="1924050"/>
          <p14:tracePt t="83704" x="6026150" y="1936750"/>
          <p14:tracePt t="83708" x="6026150" y="1949450"/>
          <p14:tracePt t="83716" x="6026150" y="1981200"/>
          <p14:tracePt t="83732" x="6026150" y="2019300"/>
          <p14:tracePt t="83749" x="6026150" y="2051050"/>
          <p14:tracePt t="83766" x="6026150" y="2089150"/>
          <p14:tracePt t="83783" x="6026150" y="2127250"/>
          <p14:tracePt t="83799" x="6026150" y="2165350"/>
          <p14:tracePt t="83817" x="6026150" y="2197100"/>
          <p14:tracePt t="83833" x="6026150" y="2216150"/>
          <p14:tracePt t="83849" x="6026150" y="2241550"/>
          <p14:tracePt t="83866" x="6026150" y="2273300"/>
          <p14:tracePt t="83883" x="6026150" y="2298700"/>
          <p14:tracePt t="83899" x="6026150" y="2330450"/>
          <p14:tracePt t="83916" x="6026150" y="2368550"/>
          <p14:tracePt t="83932" x="6019800" y="2393950"/>
          <p14:tracePt t="83949" x="6019800" y="2419350"/>
          <p14:tracePt t="83967" x="6019800" y="2432050"/>
          <p14:tracePt t="83982" x="6019800" y="2438400"/>
          <p14:tracePt t="83999" x="6019800" y="2444750"/>
          <p14:tracePt t="84121" x="6019800" y="2457450"/>
          <p14:tracePt t="84142" x="6019800" y="2463800"/>
          <p14:tracePt t="84143" x="6019800" y="2470150"/>
          <p14:tracePt t="84149" x="6019800" y="2482850"/>
          <p14:tracePt t="84184" x="6019800" y="2489200"/>
          <p14:tracePt t="84560" x="6000750" y="2444750"/>
          <p14:tracePt t="84566" x="5994400" y="2393950"/>
          <p14:tracePt t="84583" x="5975350" y="2305050"/>
          <p14:tracePt t="84584" x="5949950" y="2228850"/>
          <p14:tracePt t="84601" x="5943600" y="2171700"/>
          <p14:tracePt t="84617" x="5930900" y="2133600"/>
          <p14:tracePt t="84633" x="5924550" y="2108200"/>
          <p14:tracePt t="84649" x="5918200" y="2082800"/>
          <p14:tracePt t="84666" x="5911850" y="2070100"/>
          <p14:tracePt t="84682" x="5905500" y="2051050"/>
          <p14:tracePt t="84699" x="5899150" y="2051050"/>
          <p14:tracePt t="84716" x="5892800" y="2038350"/>
          <p14:tracePt t="84733" x="5886450" y="2025650"/>
          <p14:tracePt t="84749" x="5867400" y="2006600"/>
          <p14:tracePt t="84766" x="5854700" y="1987550"/>
          <p14:tracePt t="84782" x="5842000" y="1968500"/>
          <p14:tracePt t="84799" x="5822950" y="1943100"/>
          <p14:tracePt t="84816" x="5816600" y="1930400"/>
          <p14:tracePt t="84833" x="5810250" y="1917700"/>
          <p14:tracePt t="84849" x="5797550" y="1905000"/>
          <p14:tracePt t="84866" x="5791200" y="1892300"/>
          <p14:tracePt t="84883" x="5791200" y="1873250"/>
          <p14:tracePt t="84899" x="5791200" y="1866900"/>
          <p14:tracePt t="84916" x="5791200" y="1847850"/>
          <p14:tracePt t="84933" x="5784850" y="1835150"/>
          <p14:tracePt t="84949" x="5784850" y="1822450"/>
          <p14:tracePt t="85048" x="5784850" y="1847850"/>
          <p14:tracePt t="85056" x="5784850" y="1892300"/>
          <p14:tracePt t="85066" x="5784850" y="1936750"/>
          <p14:tracePt t="85067" x="5784850" y="2012950"/>
          <p14:tracePt t="85082" x="5784850" y="2089150"/>
          <p14:tracePt t="85099" x="5784850" y="2146300"/>
          <p14:tracePt t="85116" x="5791200" y="2190750"/>
          <p14:tracePt t="85134" x="5791200" y="2222500"/>
          <p14:tracePt t="85149" x="5803900" y="2247900"/>
          <p14:tracePt t="85166" x="5803900" y="2254250"/>
          <p14:tracePt t="85182" x="5803900" y="2260600"/>
          <p14:tracePt t="85272" x="5810250" y="2260600"/>
          <p14:tracePt t="85280" x="5810250" y="2222500"/>
          <p14:tracePt t="85288" x="5810250" y="2120900"/>
          <p14:tracePt t="85300" x="5810250" y="1981200"/>
          <p14:tracePt t="85316" x="5810250" y="1879600"/>
          <p14:tracePt t="85333" x="5810250" y="1828800"/>
          <p14:tracePt t="85349" x="5810250" y="1797050"/>
          <p14:tracePt t="85366" x="5810250" y="1790700"/>
          <p14:tracePt t="85488" x="5810250" y="1816100"/>
          <p14:tracePt t="85496" x="5810250" y="1866900"/>
          <p14:tracePt t="85504" x="5810250" y="1917700"/>
          <p14:tracePt t="85513" x="5810250" y="1962150"/>
          <p14:tracePt t="85520" x="5810250" y="2051050"/>
          <p14:tracePt t="85532" x="5810250" y="2127250"/>
          <p14:tracePt t="85549" x="5810250" y="2165350"/>
          <p14:tracePt t="85566" x="5810250" y="2190750"/>
          <p14:tracePt t="85582" x="5810250" y="2197100"/>
          <p14:tracePt t="85712" x="5810250" y="2178050"/>
          <p14:tracePt t="85721" x="5803900" y="2127250"/>
          <p14:tracePt t="85732" x="5797550" y="2063750"/>
          <p14:tracePt t="85733" x="5778500" y="1949450"/>
          <p14:tracePt t="85749" x="5759450" y="1841500"/>
          <p14:tracePt t="85766" x="5753100" y="1790700"/>
          <p14:tracePt t="85782" x="5746750" y="1771650"/>
          <p14:tracePt t="85881" x="5746750" y="1803400"/>
          <p14:tracePt t="85892" x="5746750" y="1847850"/>
          <p14:tracePt t="85893" x="5746750" y="1898650"/>
          <p14:tracePt t="85899" x="5746750" y="2006600"/>
          <p14:tracePt t="85916" x="5753100" y="2095500"/>
          <p14:tracePt t="85932" x="5765800" y="2159000"/>
          <p14:tracePt t="85949" x="5772150" y="2190750"/>
          <p14:tracePt t="85966" x="5772150" y="2209800"/>
          <p14:tracePt t="85982" x="5772150" y="2216150"/>
          <p14:tracePt t="86105" x="5772150" y="2209800"/>
          <p14:tracePt t="86112" x="5772150" y="2171700"/>
          <p14:tracePt t="86117" x="5772150" y="2057400"/>
          <p14:tracePt t="86132" x="5772150" y="1962150"/>
          <p14:tracePt t="86149" x="5772150" y="1892300"/>
          <p14:tracePt t="86166" x="5772150" y="1860550"/>
          <p14:tracePt t="86182" x="5772150" y="1847850"/>
          <p14:tracePt t="86313" x="5772150" y="1854200"/>
          <p14:tracePt t="86315" x="5772150" y="1885950"/>
          <p14:tracePt t="86326" x="5772150" y="1924050"/>
          <p14:tracePt t="86334" x="5772150" y="1993900"/>
          <p14:tracePt t="86349" x="5772150" y="2038350"/>
          <p14:tracePt t="86366" x="5772150" y="2070100"/>
          <p14:tracePt t="86383" x="5772150" y="2089150"/>
          <p14:tracePt t="86399" x="5772150" y="2095500"/>
          <p14:tracePt t="86416" x="5778500" y="2101850"/>
          <p14:tracePt t="86726" x="5784850" y="2120900"/>
          <p14:tracePt t="86752" x="5797550" y="2152650"/>
          <p14:tracePt t="86767" x="5816600" y="2203450"/>
          <p14:tracePt t="86768" x="5822950" y="2228850"/>
          <p14:tracePt t="86783" x="5854700" y="2292350"/>
          <p14:tracePt t="86799" x="5899150" y="2393950"/>
          <p14:tracePt t="86816" x="5924550" y="2463800"/>
          <p14:tracePt t="86832" x="5943600" y="2508250"/>
          <p14:tracePt t="86849" x="5962650" y="2527300"/>
          <p14:tracePt t="86866" x="5962650" y="2540000"/>
          <p14:tracePt t="86883" x="5975350" y="2546350"/>
          <p14:tracePt t="86920" x="5981700" y="2552700"/>
          <p14:tracePt t="86936" x="5981700" y="2559050"/>
          <p14:tracePt t="86941" x="5994400" y="2565400"/>
          <p14:tracePt t="86949" x="6013450" y="2578100"/>
          <p14:tracePt t="86966" x="6051550" y="2584450"/>
          <p14:tracePt t="86983" x="6096000" y="2597150"/>
          <p14:tracePt t="86999" x="6146800" y="2597150"/>
          <p14:tracePt t="87017" x="6178550" y="2597150"/>
          <p14:tracePt t="87032" x="6197600" y="2597150"/>
          <p14:tracePt t="87049" x="6216650" y="2597150"/>
          <p14:tracePt t="87066" x="6229350" y="2597150"/>
          <p14:tracePt t="87083" x="6242050" y="2597150"/>
          <p14:tracePt t="87099" x="6248400" y="2597150"/>
          <p14:tracePt t="87116" x="6261100" y="2597150"/>
          <p14:tracePt t="87132" x="6273800" y="2597150"/>
          <p14:tracePt t="87149" x="6286500" y="2597150"/>
          <p14:tracePt t="87166" x="6299200" y="2597150"/>
          <p14:tracePt t="87182" x="6311900" y="2597150"/>
          <p14:tracePt t="87199" x="6337300" y="2597150"/>
          <p14:tracePt t="87217" x="6356350" y="2597150"/>
          <p14:tracePt t="87232" x="6381750" y="2597150"/>
          <p14:tracePt t="87249" x="6400800" y="2590800"/>
          <p14:tracePt t="87266" x="6426200" y="2584450"/>
          <p14:tracePt t="87283" x="6445250" y="2571750"/>
          <p14:tracePt t="87299" x="6451600" y="2565400"/>
          <p14:tracePt t="87316" x="6470650" y="2546350"/>
          <p14:tracePt t="87332" x="6483350" y="2527300"/>
          <p14:tracePt t="87349" x="6483350" y="2508250"/>
          <p14:tracePt t="87366" x="6483350" y="2482850"/>
          <p14:tracePt t="87382" x="6483350" y="2470150"/>
          <p14:tracePt t="87399" x="6483350" y="2432050"/>
          <p14:tracePt t="87417" x="6470650" y="2419350"/>
          <p14:tracePt t="87433" x="6451600" y="2400300"/>
          <p14:tracePt t="87449" x="6438900" y="2387600"/>
          <p14:tracePt t="87466" x="6419850" y="2381250"/>
          <p14:tracePt t="87482" x="6394450" y="2374900"/>
          <p14:tracePt t="87499" x="6381750" y="2368550"/>
          <p14:tracePt t="87516" x="6356350" y="2368550"/>
          <p14:tracePt t="87532" x="6324600" y="2368550"/>
          <p14:tracePt t="87549" x="6292850" y="2368550"/>
          <p14:tracePt t="87566" x="6261100" y="2387600"/>
          <p14:tracePt t="87583" x="6229350" y="2419350"/>
          <p14:tracePt t="87599" x="6203950" y="2463800"/>
          <p14:tracePt t="87617" x="6197600" y="2501900"/>
          <p14:tracePt t="87632" x="6197600" y="2540000"/>
          <p14:tracePt t="87649" x="6197600" y="2578100"/>
          <p14:tracePt t="87666" x="6197600" y="2609850"/>
          <p14:tracePt t="87682" x="6210300" y="2628900"/>
          <p14:tracePt t="87699" x="6223000" y="2654300"/>
          <p14:tracePt t="87716" x="6242050" y="2679700"/>
          <p14:tracePt t="87732" x="6267450" y="2711450"/>
          <p14:tracePt t="87749" x="6292850" y="2736850"/>
          <p14:tracePt t="87765" x="6311900" y="2762250"/>
          <p14:tracePt t="87782" x="6337300" y="2781300"/>
          <p14:tracePt t="87799" x="6381750" y="2800350"/>
          <p14:tracePt t="87816" x="6400800" y="2806700"/>
          <p14:tracePt t="87832" x="6426200" y="2813050"/>
          <p14:tracePt t="87849" x="6457950" y="2813050"/>
          <p14:tracePt t="87865" x="6477000" y="2800350"/>
          <p14:tracePt t="87882" x="6508750" y="2768600"/>
          <p14:tracePt t="87899" x="6527800" y="2705100"/>
          <p14:tracePt t="87916" x="6546850" y="2628900"/>
          <p14:tracePt t="87933" x="6553200" y="2540000"/>
          <p14:tracePt t="87949" x="6553200" y="2482850"/>
          <p14:tracePt t="87966" x="6553200" y="2425700"/>
          <p14:tracePt t="87982" x="6546850" y="2381250"/>
          <p14:tracePt t="87999" x="6534150" y="2349500"/>
          <p14:tracePt t="88015" x="6515100" y="2330450"/>
          <p14:tracePt t="88033" x="6508750" y="2317750"/>
          <p14:tracePt t="88049" x="6496050" y="2311400"/>
          <p14:tracePt t="88066" x="6483350" y="2305050"/>
          <p14:tracePt t="88083" x="6470650" y="2298700"/>
          <p14:tracePt t="88099" x="6451600" y="2292350"/>
          <p14:tracePt t="88115" x="6445250" y="2286000"/>
          <p14:tracePt t="88132" x="6426200" y="2286000"/>
          <p14:tracePt t="88149" x="6407150" y="2286000"/>
          <p14:tracePt t="88166" x="6381750" y="2298700"/>
          <p14:tracePt t="88183" x="6362700" y="2336800"/>
          <p14:tracePt t="88199" x="6337300" y="2400300"/>
          <p14:tracePt t="88216" x="6324600" y="2425700"/>
          <p14:tracePt t="88233" x="6318250" y="2463800"/>
          <p14:tracePt t="88249" x="6318250" y="2482850"/>
          <p14:tracePt t="88266" x="6318250" y="2514600"/>
          <p14:tracePt t="88282" x="6318250" y="2540000"/>
          <p14:tracePt t="88299" x="6318250" y="2565400"/>
          <p14:tracePt t="88315" x="6318250" y="2590800"/>
          <p14:tracePt t="88332" x="6324600" y="2616200"/>
          <p14:tracePt t="88349" x="6337300" y="2628900"/>
          <p14:tracePt t="88366" x="6343650" y="2654300"/>
          <p14:tracePt t="88382" x="6350000" y="2660650"/>
          <p14:tracePt t="88399" x="6362700" y="2679700"/>
          <p14:tracePt t="88416" x="6369050" y="2686050"/>
          <p14:tracePt t="88433" x="6381750" y="2686050"/>
          <p14:tracePt t="88449" x="6388100" y="2692400"/>
          <p14:tracePt t="88466" x="6400800" y="2698750"/>
          <p14:tracePt t="88482" x="6413500" y="2698750"/>
          <p14:tracePt t="88499" x="6419850" y="2698750"/>
          <p14:tracePt t="88515" x="6432550" y="2698750"/>
          <p14:tracePt t="88552" x="6438900" y="2698750"/>
          <p14:tracePt t="88592" x="6445250" y="2692400"/>
          <p14:tracePt t="89081" x="6445250" y="2679700"/>
          <p14:tracePt t="89092" x="6432550" y="2647950"/>
          <p14:tracePt t="89099" x="6419850" y="2622550"/>
          <p14:tracePt t="89100" x="6394450" y="2571750"/>
          <p14:tracePt t="89117" x="6369050" y="2533650"/>
          <p14:tracePt t="89132" x="6343650" y="2501900"/>
          <p14:tracePt t="89149" x="6330950" y="2489200"/>
          <p14:tracePt t="89166" x="6318250" y="2470150"/>
          <p14:tracePt t="89182" x="6299200" y="2451100"/>
          <p14:tracePt t="89182" x="6292850" y="2444750"/>
          <p14:tracePt t="89200" x="6286500" y="2432050"/>
          <p14:tracePt t="89200" x="6267450" y="2419350"/>
          <p14:tracePt t="89216" x="6242050" y="2400300"/>
          <p14:tracePt t="89232" x="6223000" y="2374900"/>
          <p14:tracePt t="89249" x="6203950" y="2355850"/>
          <p14:tracePt t="89266" x="6197600" y="2343150"/>
          <p14:tracePt t="89282" x="6197600" y="2336800"/>
          <p14:tracePt t="89299" x="6191250" y="2330450"/>
          <p14:tracePt t="89512" x="6184900" y="2330450"/>
          <p14:tracePt t="89514" x="6172200" y="2330450"/>
          <p14:tracePt t="89526" x="6159500" y="2330450"/>
          <p14:tracePt t="89534" x="6134100" y="2330450"/>
          <p14:tracePt t="89549" x="6096000" y="2349500"/>
          <p14:tracePt t="89565" x="6076950" y="2362200"/>
          <p14:tracePt t="89583" x="6051550" y="2374900"/>
          <p14:tracePt t="89599" x="6026150" y="2400300"/>
          <p14:tracePt t="89616" x="6019800" y="2419350"/>
          <p14:tracePt t="89632" x="6013450" y="2451100"/>
          <p14:tracePt t="89649" x="6013450" y="2482850"/>
          <p14:tracePt t="89666" x="6007100" y="2514600"/>
          <p14:tracePt t="89682" x="6007100" y="2540000"/>
          <p14:tracePt t="89699" x="6007100" y="2559050"/>
          <p14:tracePt t="89716" x="6007100" y="2578100"/>
          <p14:tracePt t="89732" x="6019800" y="2597150"/>
          <p14:tracePt t="89749" x="6026150" y="2603500"/>
          <p14:tracePt t="89765" x="6038850" y="2622550"/>
          <p14:tracePt t="89782" x="6051550" y="2635250"/>
          <p14:tracePt t="89799" x="6096000" y="2654300"/>
          <p14:tracePt t="89817" x="6127750" y="2667000"/>
          <p14:tracePt t="89832" x="6178550" y="2679700"/>
          <p14:tracePt t="89849" x="6223000" y="2679700"/>
          <p14:tracePt t="89865" x="6248400" y="2679700"/>
          <p14:tracePt t="89882" x="6273800" y="2667000"/>
          <p14:tracePt t="89899" x="6280150" y="2635250"/>
          <p14:tracePt t="89916" x="6280150" y="2597150"/>
          <p14:tracePt t="89932" x="6280150" y="2552700"/>
          <p14:tracePt t="89949" x="6280150" y="2514600"/>
          <p14:tracePt t="89966" x="6273800" y="2489200"/>
          <p14:tracePt t="89983" x="6267450" y="2470150"/>
          <p14:tracePt t="89999" x="6254750" y="2451100"/>
          <p14:tracePt t="89999" x="6242050" y="2438400"/>
          <p14:tracePt t="90016" x="6229350" y="2425700"/>
          <p14:tracePt t="90056" x="6216650" y="2419350"/>
          <p14:tracePt t="90075" x="6210300" y="2413000"/>
          <p14:tracePt t="90088" x="6197600" y="2413000"/>
          <p14:tracePt t="90104" x="6191250" y="2413000"/>
          <p14:tracePt t="90115" x="6184900" y="2413000"/>
          <p14:tracePt t="90116" x="6172200" y="2413000"/>
          <p14:tracePt t="90152" x="6165850" y="2413000"/>
          <p14:tracePt t="90153" x="6159500" y="2413000"/>
          <p14:tracePt t="90184" x="6153150" y="2419350"/>
          <p14:tracePt t="90208" x="6153150" y="2425700"/>
          <p14:tracePt t="90224" x="6153150" y="2432050"/>
          <p14:tracePt t="90241" x="6153150" y="2438400"/>
          <p14:tracePt t="90242" x="6153150" y="2444750"/>
          <p14:tracePt t="90249" x="6191250" y="2470150"/>
          <p14:tracePt t="90265" x="6248400" y="2495550"/>
          <p14:tracePt t="90282" x="6324600" y="2514600"/>
          <p14:tracePt t="90299" x="6388100" y="2533650"/>
          <p14:tracePt t="90316" x="6432550" y="2540000"/>
          <p14:tracePt t="90332" x="6470650" y="2546350"/>
          <p14:tracePt t="90349" x="6483350" y="2546350"/>
          <p14:tracePt t="90384" x="6489700" y="2546350"/>
          <p14:tracePt t="90385" x="6496050" y="2540000"/>
          <p14:tracePt t="90399" x="6508750" y="2508250"/>
          <p14:tracePt t="90416" x="6508750" y="2501900"/>
          <p14:tracePt t="90432" x="6515100" y="2476500"/>
          <p14:tracePt t="90449" x="6515100" y="2451100"/>
          <p14:tracePt t="90466" x="6508750" y="2425700"/>
          <p14:tracePt t="90482" x="6502400" y="2393950"/>
          <p14:tracePt t="90499" x="6489700" y="2368550"/>
          <p14:tracePt t="90516" x="6470650" y="2343150"/>
          <p14:tracePt t="90532" x="6457950" y="2324100"/>
          <p14:tracePt t="90549" x="6432550" y="2311400"/>
          <p14:tracePt t="90565" x="6413500" y="2305050"/>
          <p14:tracePt t="90583" x="6388100" y="2292350"/>
          <p14:tracePt t="90599" x="6350000" y="2292350"/>
          <p14:tracePt t="90616" x="6318250" y="2292350"/>
          <p14:tracePt t="90632" x="6292850" y="2305050"/>
          <p14:tracePt t="90649" x="6267450" y="2324100"/>
          <p14:tracePt t="90665" x="6242050" y="2349500"/>
          <p14:tracePt t="90682" x="6223000" y="2381250"/>
          <p14:tracePt t="90699" x="6216650" y="2413000"/>
          <p14:tracePt t="90716" x="6197600" y="2451100"/>
          <p14:tracePt t="90732" x="6191250" y="2476500"/>
          <p14:tracePt t="90749" x="6191250" y="2501900"/>
          <p14:tracePt t="90765" x="6191250" y="2540000"/>
          <p14:tracePt t="90782" x="6191250" y="2552700"/>
          <p14:tracePt t="90799" x="6191250" y="2590800"/>
          <p14:tracePt t="90816" x="6191250" y="2622550"/>
          <p14:tracePt t="90832" x="6203950" y="2641600"/>
          <p14:tracePt t="90849" x="6223000" y="2673350"/>
          <p14:tracePt t="90865" x="6235700" y="2692400"/>
          <p14:tracePt t="90882" x="6267450" y="2724150"/>
          <p14:tracePt t="90899" x="6305550" y="2749550"/>
          <p14:tracePt t="90915" x="6343650" y="2768600"/>
          <p14:tracePt t="90932" x="6394450" y="2781300"/>
          <p14:tracePt t="90949" x="6438900" y="2787650"/>
          <p14:tracePt t="90967" x="6489700" y="2794000"/>
          <p14:tracePt t="90982" x="6527800" y="2794000"/>
          <p14:tracePt t="90999" x="6578600" y="2794000"/>
          <p14:tracePt t="91016" x="6610350" y="2762250"/>
          <p14:tracePt t="91032" x="6635750" y="2717800"/>
          <p14:tracePt t="91049" x="6654800" y="2654300"/>
          <p14:tracePt t="91065" x="6661150" y="2597150"/>
          <p14:tracePt t="91082" x="6661150" y="2552700"/>
          <p14:tracePt t="91099" x="6661150" y="2520950"/>
          <p14:tracePt t="91115" x="6648450" y="2482850"/>
          <p14:tracePt t="91132" x="6635750" y="2451100"/>
          <p14:tracePt t="91149" x="6616700" y="2425700"/>
          <p14:tracePt t="91165" x="6591300" y="2393950"/>
          <p14:tracePt t="91182" x="6559550" y="2374900"/>
          <p14:tracePt t="91199" x="6521450" y="2355850"/>
          <p14:tracePt t="91217" x="6477000" y="2349500"/>
          <p14:tracePt t="91233" x="6445250" y="2336800"/>
          <p14:tracePt t="91249" x="6413500" y="2330450"/>
          <p14:tracePt t="91266" x="6388100" y="2330450"/>
          <p14:tracePt t="91282" x="6356350" y="2343150"/>
          <p14:tracePt t="91299" x="6330950" y="2362200"/>
          <p14:tracePt t="91315" x="6299200" y="2387600"/>
          <p14:tracePt t="91332" x="6273800" y="2413000"/>
          <p14:tracePt t="91349" x="6267450" y="2438400"/>
          <p14:tracePt t="91366" x="6248400" y="2463800"/>
          <p14:tracePt t="91382" x="6248400" y="2482850"/>
          <p14:tracePt t="91399" x="6242050" y="2520950"/>
          <p14:tracePt t="91416" x="6235700" y="2540000"/>
          <p14:tracePt t="91449" x="6235700" y="2571750"/>
          <p14:tracePt t="91450" x="6235700" y="2590800"/>
          <p14:tracePt t="91466" x="6235700" y="2616200"/>
          <p14:tracePt t="91482" x="6235700" y="2635250"/>
          <p14:tracePt t="91499" x="6235700" y="2660650"/>
          <p14:tracePt t="91515" x="6242050" y="2679700"/>
          <p14:tracePt t="91532" x="6248400" y="2692400"/>
          <p14:tracePt t="91568" x="6248400" y="2698750"/>
          <p14:tracePt t="91569" x="6254750" y="2698750"/>
          <p14:tracePt t="91624" x="6261100" y="2705100"/>
          <p14:tracePt t="91632" x="6261100" y="2711450"/>
          <p14:tracePt t="92472" x="6273800" y="2711450"/>
          <p14:tracePt t="92480" x="6311900" y="2717800"/>
          <p14:tracePt t="92485" x="6369050" y="2736850"/>
          <p14:tracePt t="92499" x="6438900" y="2749550"/>
          <p14:tracePt t="92517" x="6527800" y="2762250"/>
          <p14:tracePt t="92533" x="6610350" y="2768600"/>
          <p14:tracePt t="92549" x="6699250" y="2768600"/>
          <p14:tracePt t="92565" x="6769100" y="2768600"/>
          <p14:tracePt t="92582" x="6826250" y="2743200"/>
          <p14:tracePt t="92599" x="6908800" y="2673350"/>
          <p14:tracePt t="92616" x="6927850" y="2603500"/>
          <p14:tracePt t="92632" x="6927850" y="2527300"/>
          <p14:tracePt t="92649" x="6927850" y="2432050"/>
          <p14:tracePt t="92665" x="6908800" y="2336800"/>
          <p14:tracePt t="92682" x="6864350" y="2235200"/>
          <p14:tracePt t="92699" x="6813550" y="2146300"/>
          <p14:tracePt t="92715" x="6750050" y="2063750"/>
          <p14:tracePt t="92732" x="6680200" y="2000250"/>
          <p14:tracePt t="92749" x="6597650" y="1949450"/>
          <p14:tracePt t="92765" x="6534150" y="1911350"/>
          <p14:tracePt t="92783" x="6470650" y="1885950"/>
          <p14:tracePt t="92799" x="6400800" y="1873250"/>
          <p14:tracePt t="92816" x="6356350" y="1873250"/>
          <p14:tracePt t="92832" x="6311900" y="1873250"/>
          <p14:tracePt t="92849" x="6254750" y="1873250"/>
          <p14:tracePt t="92865" x="6191250" y="1885950"/>
          <p14:tracePt t="92882" x="6121400" y="1911350"/>
          <p14:tracePt t="92899" x="6051550" y="1949450"/>
          <p14:tracePt t="92916" x="6000750" y="1981200"/>
          <p14:tracePt t="92932" x="5949950" y="2025650"/>
          <p14:tracePt t="92949" x="5886450" y="2082800"/>
          <p14:tracePt t="92966" x="5829300" y="2139950"/>
          <p14:tracePt t="92982" x="5784850" y="2209800"/>
          <p14:tracePt t="92999" x="5727700" y="2298700"/>
          <p14:tracePt t="93017" x="5702300" y="2374900"/>
          <p14:tracePt t="93032" x="5676900" y="2457450"/>
          <p14:tracePt t="93049" x="5664200" y="2533650"/>
          <p14:tracePt t="93065" x="5657850" y="2597150"/>
          <p14:tracePt t="93082" x="5657850" y="2673350"/>
          <p14:tracePt t="93099" x="5657850" y="2755900"/>
          <p14:tracePt t="93115" x="5670550" y="2838450"/>
          <p14:tracePt t="93132" x="5702300" y="2914650"/>
          <p14:tracePt t="93149" x="5727700" y="2971800"/>
          <p14:tracePt t="93165" x="5778500" y="3022600"/>
          <p14:tracePt t="93182" x="5822950" y="3073400"/>
          <p14:tracePt t="93199" x="5949950" y="3111500"/>
          <p14:tracePt t="93216" x="6076950" y="3130550"/>
          <p14:tracePt t="93232" x="6197600" y="3149600"/>
          <p14:tracePt t="93250" x="6330950" y="3155950"/>
          <p14:tracePt t="93265" x="6451600" y="3168650"/>
          <p14:tracePt t="93283" x="6540500" y="3168650"/>
          <p14:tracePt t="93299" x="6616700" y="3168650"/>
          <p14:tracePt t="93315" x="6686550" y="3149600"/>
          <p14:tracePt t="93332" x="6756400" y="3111500"/>
          <p14:tracePt t="93349" x="6807200" y="3054350"/>
          <p14:tracePt t="93365" x="6858000" y="2997200"/>
          <p14:tracePt t="93382" x="6889750" y="2933700"/>
          <p14:tracePt t="93399" x="6908800" y="2857500"/>
          <p14:tracePt t="93416" x="6908800" y="2800350"/>
          <p14:tracePt t="93432" x="6908800" y="2749550"/>
          <p14:tracePt t="93449" x="6908800" y="2679700"/>
          <p14:tracePt t="93465" x="6896100" y="2603500"/>
          <p14:tracePt t="93482" x="6864350" y="2533650"/>
          <p14:tracePt t="93498" x="6832600" y="2476500"/>
          <p14:tracePt t="93515" x="6800850" y="2438400"/>
          <p14:tracePt t="93532" x="6781800" y="2406650"/>
          <p14:tracePt t="93549" x="6756400" y="2374900"/>
          <p14:tracePt t="93565" x="6731000" y="2349500"/>
          <p14:tracePt t="93582" x="6699250" y="2324100"/>
          <p14:tracePt t="93599" x="6654800" y="2292350"/>
          <p14:tracePt t="93616" x="6623050" y="2266950"/>
          <p14:tracePt t="93632" x="6584950" y="2254250"/>
          <p14:tracePt t="93649" x="6534150" y="2241550"/>
          <p14:tracePt t="93665" x="6464300" y="2222500"/>
          <p14:tracePt t="93682" x="6407150" y="2203450"/>
          <p14:tracePt t="93698" x="6356350" y="2197100"/>
          <p14:tracePt t="93716" x="6311900" y="2197100"/>
          <p14:tracePt t="93732" x="6273800" y="2197100"/>
          <p14:tracePt t="93749" x="6235700" y="2197100"/>
          <p14:tracePt t="93765" x="6191250" y="2216150"/>
          <p14:tracePt t="93782" x="6140450" y="2260600"/>
          <p14:tracePt t="93799" x="6057900" y="2330450"/>
          <p14:tracePt t="93816" x="6007100" y="2374900"/>
          <p14:tracePt t="93832" x="5969000" y="2413000"/>
          <p14:tracePt t="93849" x="5949950" y="2438400"/>
          <p14:tracePt t="93865" x="5930900" y="2463800"/>
          <p14:tracePt t="93882" x="5918200" y="2495550"/>
          <p14:tracePt t="93899" x="5899150" y="2527300"/>
          <p14:tracePt t="93915" x="5886450" y="2565400"/>
          <p14:tracePt t="93932" x="5873750" y="2603500"/>
          <p14:tracePt t="93949" x="5867400" y="2647950"/>
          <p14:tracePt t="93966" x="5867400" y="2673350"/>
          <p14:tracePt t="93982" x="5867400" y="2698750"/>
          <p14:tracePt t="93999" x="5867400" y="2736850"/>
          <p14:tracePt t="94016" x="5873750" y="2755900"/>
          <p14:tracePt t="94032" x="5880100" y="2768600"/>
          <p14:tracePt t="94049" x="5886450" y="2774950"/>
          <p14:tracePt t="94065" x="5892800" y="2787650"/>
          <p14:tracePt t="94101" x="5899150" y="2787650"/>
          <p14:tracePt t="94128" x="5899150" y="2794000"/>
          <p14:tracePt t="94144" x="5899150" y="2800350"/>
          <p14:tracePt t="94888" x="5918200" y="2800350"/>
          <p14:tracePt t="94894" x="5994400" y="2800350"/>
          <p14:tracePt t="94898" x="6146800" y="2800350"/>
          <p14:tracePt t="94916" x="6330950" y="2794000"/>
          <p14:tracePt t="94934" x="6502400" y="2787650"/>
          <p14:tracePt t="94950" x="6623050" y="2762250"/>
          <p14:tracePt t="94966" x="6692900" y="2755900"/>
          <p14:tracePt t="94982" x="6724650" y="2736850"/>
          <p14:tracePt t="94999" x="6737350" y="2724150"/>
          <p14:tracePt t="95015" x="6743700" y="2711450"/>
          <p14:tracePt t="95032" x="6750050" y="2698750"/>
          <p14:tracePt t="95049" x="6750050" y="2679700"/>
          <p14:tracePt t="95066" x="6750050" y="2654300"/>
          <p14:tracePt t="95082" x="6743700" y="2609850"/>
          <p14:tracePt t="95099" x="6673850" y="2565400"/>
          <p14:tracePt t="95116" x="6559550" y="2527300"/>
          <p14:tracePt t="95132" x="6413500" y="2514600"/>
          <p14:tracePt t="95148" x="6261100" y="2514600"/>
          <p14:tracePt t="95165" x="6178550" y="2514600"/>
          <p14:tracePt t="95182" x="6108700" y="2540000"/>
          <p14:tracePt t="95182" x="6089650" y="2546350"/>
          <p14:tracePt t="95200" x="6070600" y="2559050"/>
          <p14:tracePt t="95216" x="6064250" y="2571750"/>
          <p14:tracePt t="95280" x="6064250" y="2578100"/>
          <p14:tracePt t="95287" x="6070600" y="2578100"/>
          <p14:tracePt t="95298" x="6076950" y="2578100"/>
          <p14:tracePt t="95299" x="6089650" y="2584450"/>
          <p14:tracePt t="95316" x="6115050" y="2584450"/>
          <p14:tracePt t="95332" x="6127750" y="2584450"/>
          <p14:tracePt t="95349" x="6140450" y="2584450"/>
          <p14:tracePt t="95365" x="6146800" y="2584450"/>
          <p14:tracePt t="95504" x="6127750" y="2584450"/>
          <p14:tracePt t="95511" x="6115050" y="2584450"/>
          <p14:tracePt t="95519" x="6076950" y="2584450"/>
          <p14:tracePt t="95532" x="6038850" y="2584450"/>
          <p14:tracePt t="95549" x="6007100" y="2584450"/>
          <p14:tracePt t="95565" x="5981700" y="2584450"/>
          <p14:tracePt t="95582" x="5969000" y="2578100"/>
          <p14:tracePt t="95599" x="5962650" y="2578100"/>
          <p14:tracePt t="95759" x="5969000" y="2578100"/>
          <p14:tracePt t="95767" x="5988050" y="2578100"/>
          <p14:tracePt t="95782" x="6000750" y="2578100"/>
          <p14:tracePt t="95783" x="6026150" y="2578100"/>
          <p14:tracePt t="95799" x="6038850" y="2578100"/>
          <p14:tracePt t="95895" x="6045200" y="2584450"/>
          <p14:tracePt t="95927" x="6038850" y="2584450"/>
          <p14:tracePt t="95935" x="6038850" y="2590800"/>
          <p14:tracePt t="95944" x="6032500" y="2590800"/>
          <p14:tracePt t="95950" x="6026150" y="2590800"/>
          <p14:tracePt t="96023" x="6026150" y="2597150"/>
          <p14:tracePt t="96031" x="6032500" y="2622550"/>
          <p14:tracePt t="96047" x="6083300" y="2641600"/>
          <p14:tracePt t="96065" x="6121400" y="2654300"/>
          <p14:tracePt t="96066" x="6191250" y="2679700"/>
          <p14:tracePt t="96082" x="6248400" y="2679700"/>
          <p14:tracePt t="96098" x="6273800" y="2679700"/>
          <p14:tracePt t="96116" x="6273800" y="2686050"/>
          <p14:tracePt t="96263" x="6267450" y="2692400"/>
          <p14:tracePt t="96275" x="6261100" y="2692400"/>
          <p14:tracePt t="96279" x="6242050" y="2692400"/>
          <p14:tracePt t="96282" x="6229350" y="2705100"/>
          <p14:tracePt t="96299" x="6210300" y="2717800"/>
          <p14:tracePt t="96315" x="6191250" y="2730500"/>
          <p14:tracePt t="96333" x="6172200" y="2736850"/>
          <p14:tracePt t="96349" x="6146800" y="2755900"/>
          <p14:tracePt t="96365" x="6134100" y="2755900"/>
          <p14:tracePt t="96382" x="6121400" y="2762250"/>
          <p14:tracePt t="96398" x="6115050" y="2762250"/>
          <p14:tracePt t="96415" x="6108700" y="2762250"/>
          <p14:tracePt t="96463" x="6102350" y="2762250"/>
          <p14:tracePt t="96631" x="6108700" y="2762250"/>
          <p14:tracePt t="96639" x="6115050" y="2762250"/>
          <p14:tracePt t="96649" x="6121400" y="2762250"/>
          <p14:tracePt t="96649" x="6146800" y="2762250"/>
          <p14:tracePt t="96665" x="6165850" y="2762250"/>
          <p14:tracePt t="96682" x="6172200" y="2762250"/>
          <p14:tracePt t="97255" x="6172200" y="2736850"/>
          <p14:tracePt t="97263" x="6165850" y="2641600"/>
          <p14:tracePt t="97282" x="6153150" y="2571750"/>
          <p14:tracePt t="97283" x="6134100" y="2406650"/>
          <p14:tracePt t="97300" x="6096000" y="2254250"/>
          <p14:tracePt t="97317" x="6076950" y="2152650"/>
          <p14:tracePt t="97332" x="6064250" y="2101850"/>
          <p14:tracePt t="97349" x="6057900" y="2057400"/>
          <p14:tracePt t="97365" x="6032500" y="2025650"/>
          <p14:tracePt t="97382" x="6013450" y="2000250"/>
          <p14:tracePt t="97398" x="5975350" y="1955800"/>
          <p14:tracePt t="97417" x="5956300" y="1949450"/>
          <p14:tracePt t="97432" x="5937250" y="1943100"/>
          <p14:tracePt t="97448" x="5924550" y="1943100"/>
          <p14:tracePt t="97495" x="5918200" y="1943100"/>
          <p14:tracePt t="97511" x="5911850" y="1943100"/>
          <p14:tracePt t="97519" x="5905500" y="1943100"/>
          <p14:tracePt t="97527" x="5899150" y="1943100"/>
          <p14:tracePt t="97532" x="5873750" y="1943100"/>
          <p14:tracePt t="97548" x="5848350" y="1936750"/>
          <p14:tracePt t="97565" x="5822950" y="1936750"/>
          <p14:tracePt t="97582" x="5816600" y="1930400"/>
          <p14:tracePt t="97598" x="5810250" y="1930400"/>
          <p14:tracePt t="97695" x="5822950" y="1930400"/>
          <p14:tracePt t="97699" x="5842000" y="1930400"/>
          <p14:tracePt t="97715" x="5880100" y="1936750"/>
          <p14:tracePt t="97715" x="5949950" y="1943100"/>
          <p14:tracePt t="97731" x="6007100" y="1962150"/>
          <p14:tracePt t="97748" x="6045200" y="1974850"/>
          <p14:tracePt t="97782" x="6057900" y="1987550"/>
          <p14:tracePt t="97782" x="6070600" y="1993900"/>
          <p14:tracePt t="97799" x="6076950" y="2000250"/>
          <p14:tracePt t="97815" x="6076950" y="2012950"/>
          <p14:tracePt t="97856" x="6083300" y="2012950"/>
          <p14:tracePt t="98064" x="6083300" y="2019300"/>
          <p14:tracePt t="98080" x="6064250" y="2025650"/>
          <p14:tracePt t="98087" x="6051550" y="2025650"/>
          <p14:tracePt t="98087" x="6045200" y="2025650"/>
          <p14:tracePt t="98103" x="6038850" y="2025650"/>
          <p14:tracePt t="98111" x="6032500" y="2025650"/>
          <p14:tracePt t="98119" x="6026150" y="2032000"/>
          <p14:tracePt t="98151" x="6019800" y="2032000"/>
          <p14:tracePt t="98648" x="6013450" y="2044700"/>
          <p14:tracePt t="98656" x="6013450" y="2082800"/>
          <p14:tracePt t="98666" x="6032500" y="2114550"/>
          <p14:tracePt t="98667" x="6076950" y="2178050"/>
          <p14:tracePt t="98684" x="6127750" y="2228850"/>
          <p14:tracePt t="98700" x="6159500" y="2266950"/>
          <p14:tracePt t="98716" x="6172200" y="2279650"/>
          <p14:tracePt t="98733" x="6184900" y="2286000"/>
          <p14:tracePt t="98808" x="6191250" y="2292350"/>
          <p14:tracePt t="98819" x="6197600" y="2292350"/>
          <p14:tracePt t="98825" x="6197600" y="2298700"/>
          <p14:tracePt t="98833" x="6210300" y="2298700"/>
          <p14:tracePt t="98850" x="6223000" y="2317750"/>
          <p14:tracePt t="98866" x="6235700" y="2330450"/>
          <p14:tracePt t="98882" x="6242050" y="2343150"/>
          <p14:tracePt t="98899" x="6248400" y="2355850"/>
          <p14:tracePt t="98937" x="6254750" y="2355850"/>
          <p14:tracePt t="98953" x="6254750" y="2362200"/>
          <p14:tracePt t="98967" x="6261100" y="2362200"/>
          <p14:tracePt t="98968" x="6280150" y="2362200"/>
          <p14:tracePt t="98983" x="6305550" y="2368550"/>
          <p14:tracePt t="98983" x="6324600" y="2368550"/>
          <p14:tracePt t="99000" x="6375400" y="2368550"/>
          <p14:tracePt t="99016" x="6426200" y="2368550"/>
          <p14:tracePt t="99033" x="6451600" y="2368550"/>
          <p14:tracePt t="99049" x="6477000" y="2362200"/>
          <p14:tracePt t="99067" x="6483350" y="2355850"/>
          <p14:tracePt t="99083" x="6489700" y="2355850"/>
          <p14:tracePt t="99145" x="6489700" y="2349500"/>
          <p14:tracePt t="99168" x="6489700" y="2343150"/>
          <p14:tracePt t="99184" x="6489700" y="2336800"/>
          <p14:tracePt t="99216" x="6489700" y="2330450"/>
          <p14:tracePt t="99240" x="6489700" y="2324100"/>
          <p14:tracePt t="99248" x="6489700" y="2317750"/>
          <p14:tracePt t="99258" x="6489700" y="2311400"/>
          <p14:tracePt t="99266" x="6489700" y="2298700"/>
          <p14:tracePt t="99283" x="6483350" y="2279650"/>
          <p14:tracePt t="99299" x="6470650" y="2260600"/>
          <p14:tracePt t="99316" x="6470650" y="2247900"/>
          <p14:tracePt t="99333" x="6470650" y="2241550"/>
          <p14:tracePt t="99440" x="6464300" y="2235200"/>
          <p14:tracePt t="99448" x="6457950" y="2266950"/>
          <p14:tracePt t="99466" x="6451600" y="2305050"/>
          <p14:tracePt t="99467" x="6432550" y="2374900"/>
          <p14:tracePt t="99483" x="6426200" y="2451100"/>
          <p14:tracePt t="99499" x="6419850" y="2520950"/>
          <p14:tracePt t="99516" x="6419850" y="2565400"/>
          <p14:tracePt t="99533" x="6419850" y="2597150"/>
          <p14:tracePt t="99550" x="6419850" y="2622550"/>
          <p14:tracePt t="99566" x="6419850" y="2641600"/>
          <p14:tracePt t="99583" x="6432550" y="2660650"/>
          <p14:tracePt t="99599" x="6438900" y="2679700"/>
          <p14:tracePt t="99617" x="6445250" y="2679700"/>
          <p14:tracePt t="99664" x="6445250" y="2686050"/>
          <p14:tracePt t="101056" x="6438900" y="2686050"/>
          <p14:tracePt t="101064" x="6413500" y="2679700"/>
          <p14:tracePt t="101083" x="6400800" y="2673350"/>
          <p14:tracePt t="101084" x="6381750" y="2667000"/>
          <p14:tracePt t="101101" x="6375400" y="2660650"/>
          <p14:tracePt t="101117" x="6369050" y="2660650"/>
          <p14:tracePt t="101296" x="6375400" y="2660650"/>
          <p14:tracePt t="101298" x="6388100" y="2660650"/>
          <p14:tracePt t="101317" x="6407150" y="2647950"/>
          <p14:tracePt t="101318" x="6451600" y="2628900"/>
          <p14:tracePt t="101333" x="6489700" y="2597150"/>
          <p14:tracePt t="101349" x="6508750" y="2565400"/>
          <p14:tracePt t="101367" x="6515100" y="2533650"/>
          <p14:tracePt t="101382" x="6515100" y="2482850"/>
          <p14:tracePt t="101382" x="6515100" y="2457450"/>
          <p14:tracePt t="101400" x="6515100" y="2406650"/>
          <p14:tracePt t="101416" x="6502400" y="2362200"/>
          <p14:tracePt t="101433" x="6496050" y="2336800"/>
          <p14:tracePt t="101449" x="6489700" y="2330450"/>
          <p14:tracePt t="101466" x="6483350" y="2324100"/>
          <p14:tracePt t="101568" x="6477000" y="2324100"/>
          <p14:tracePt t="101584" x="6470650" y="2324100"/>
          <p14:tracePt t="101608" x="6464300" y="2324100"/>
          <p14:tracePt t="101648" x="6457950" y="2330450"/>
          <p14:tracePt t="101664" x="6445250" y="2343150"/>
          <p14:tracePt t="101665" x="6438900" y="2362200"/>
          <p14:tracePt t="101682" x="6426200" y="2381250"/>
          <p14:tracePt t="101684" x="6407150" y="2444750"/>
          <p14:tracePt t="101700" x="6400800" y="2508250"/>
          <p14:tracePt t="101716" x="6394450" y="2565400"/>
          <p14:tracePt t="101733" x="6394450" y="2603500"/>
          <p14:tracePt t="101749" x="6394450" y="2635250"/>
          <p14:tracePt t="101766" x="6400800" y="2647950"/>
          <p14:tracePt t="101782" x="6400800" y="2660650"/>
          <p14:tracePt t="101799" x="6407150" y="2660650"/>
          <p14:tracePt t="102504" x="6394450" y="2635250"/>
          <p14:tracePt t="102512" x="6375400" y="2597150"/>
          <p14:tracePt t="102524" x="6356350" y="2546350"/>
          <p14:tracePt t="102533" x="6337300" y="2489200"/>
          <p14:tracePt t="102534" x="6292850" y="2406650"/>
          <p14:tracePt t="102550" x="6267450" y="2362200"/>
          <p14:tracePt t="102566" x="6261100" y="2349500"/>
          <p14:tracePt t="102582" x="6254750" y="2343150"/>
          <p14:tracePt t="102680" x="6248400" y="2336800"/>
          <p14:tracePt t="102692" x="6235700" y="2336800"/>
          <p14:tracePt t="102692" x="6223000" y="2349500"/>
          <p14:tracePt t="102699" x="6184900" y="2374900"/>
          <p14:tracePt t="102717" x="6140450" y="2406650"/>
          <p14:tracePt t="102732" x="6102350" y="2432050"/>
          <p14:tracePt t="102750" x="6076950" y="2457450"/>
          <p14:tracePt t="102766" x="6057900" y="2482850"/>
          <p14:tracePt t="102783" x="6057900" y="2508250"/>
          <p14:tracePt t="102799" x="6045200" y="2565400"/>
          <p14:tracePt t="102817" x="6045200" y="2609850"/>
          <p14:tracePt t="102833" x="6051550" y="2667000"/>
          <p14:tracePt t="102849" x="6064250" y="2717800"/>
          <p14:tracePt t="102866" x="6115050" y="2768600"/>
          <p14:tracePt t="102883" x="6172200" y="2825750"/>
          <p14:tracePt t="102899" x="6248400" y="2870200"/>
          <p14:tracePt t="102916" x="6350000" y="2895600"/>
          <p14:tracePt t="102932" x="6438900" y="2895600"/>
          <p14:tracePt t="102949" x="6496050" y="2895600"/>
          <p14:tracePt t="102966" x="6546850" y="2863850"/>
          <p14:tracePt t="102983" x="6565900" y="2800350"/>
          <p14:tracePt t="102999" x="6565900" y="2622550"/>
          <p14:tracePt t="103017" x="6527800" y="2514600"/>
          <p14:tracePt t="103033" x="6464300" y="2393950"/>
          <p14:tracePt t="103050" x="6400800" y="2305050"/>
          <p14:tracePt t="103066" x="6350000" y="2254250"/>
          <p14:tracePt t="103083" x="6273800" y="2216150"/>
          <p14:tracePt t="103099" x="6203950" y="2197100"/>
          <p14:tracePt t="103116" x="6134100" y="2190750"/>
          <p14:tracePt t="103132" x="6064250" y="2190750"/>
          <p14:tracePt t="103150" x="5988050" y="2197100"/>
          <p14:tracePt t="103166" x="5930900" y="2222500"/>
          <p14:tracePt t="103182" x="5873750" y="2247900"/>
          <p14:tracePt t="103199" x="5803900" y="2298700"/>
          <p14:tracePt t="103217" x="5784850" y="2336800"/>
          <p14:tracePt t="103232" x="5765800" y="2374900"/>
          <p14:tracePt t="103249" x="5759450" y="2432050"/>
          <p14:tracePt t="103266" x="5759450" y="2476500"/>
          <p14:tracePt t="103283" x="5759450" y="2527300"/>
          <p14:tracePt t="103299" x="5784850" y="2565400"/>
          <p14:tracePt t="103316" x="5810250" y="2609850"/>
          <p14:tracePt t="103332" x="5842000" y="2647950"/>
          <p14:tracePt t="103349" x="5880100" y="2679700"/>
          <p14:tracePt t="103366" x="5924550" y="2705100"/>
          <p14:tracePt t="103382" x="5981700" y="2717800"/>
          <p14:tracePt t="103382" x="6019800" y="2730500"/>
          <p14:tracePt t="103400" x="6083300" y="2743200"/>
          <p14:tracePt t="103417" x="6146800" y="2743200"/>
          <p14:tracePt t="103433" x="6197600" y="2743200"/>
          <p14:tracePt t="103450" x="6235700" y="2743200"/>
          <p14:tracePt t="103466" x="6261100" y="2730500"/>
          <p14:tracePt t="103483" x="6280150" y="2698750"/>
          <p14:tracePt t="103499" x="6286500" y="2660650"/>
          <p14:tracePt t="103516" x="6292850" y="2616200"/>
          <p14:tracePt t="103533" x="6292850" y="2565400"/>
          <p14:tracePt t="103550" x="6292850" y="2540000"/>
          <p14:tracePt t="103566" x="6292850" y="2514600"/>
          <p14:tracePt t="103583" x="6286500" y="2501900"/>
          <p14:tracePt t="103599" x="6267450" y="2476500"/>
          <p14:tracePt t="103616" x="6254750" y="2451100"/>
          <p14:tracePt t="103632" x="6235700" y="2419350"/>
          <p14:tracePt t="103650" x="6203950" y="2393950"/>
          <p14:tracePt t="103666" x="6153150" y="2349500"/>
          <p14:tracePt t="103683" x="6083300" y="2311400"/>
          <p14:tracePt t="103699" x="6026150" y="2286000"/>
          <p14:tracePt t="103716" x="5981700" y="2279650"/>
          <p14:tracePt t="103732" x="5949950" y="2279650"/>
          <p14:tracePt t="103749" x="5924550" y="2279650"/>
          <p14:tracePt t="103766" x="5905500" y="2298700"/>
          <p14:tracePt t="103783" x="5892800" y="2343150"/>
          <p14:tracePt t="103799" x="5873750" y="2406650"/>
          <p14:tracePt t="103817" x="5873750" y="2457450"/>
          <p14:tracePt t="103832" x="5873750" y="2501900"/>
          <p14:tracePt t="103849" x="5873750" y="2540000"/>
          <p14:tracePt t="103866" x="5880100" y="2571750"/>
          <p14:tracePt t="103882" x="5886450" y="2597150"/>
          <p14:tracePt t="103899" x="5899150" y="2616200"/>
          <p14:tracePt t="103916" x="5911850" y="2628900"/>
          <p14:tracePt t="103932" x="5918200" y="2635250"/>
          <p14:tracePt t="103949" x="5937250" y="2641600"/>
          <p14:tracePt t="103966" x="5949950" y="2654300"/>
          <p14:tracePt t="103982" x="5988050" y="2667000"/>
          <p14:tracePt t="103999" x="6038850" y="2686050"/>
          <p14:tracePt t="104016" x="6083300" y="2692400"/>
          <p14:tracePt t="104032" x="6146800" y="2698750"/>
          <p14:tracePt t="104049" x="6197600" y="2698750"/>
          <p14:tracePt t="104066" x="6242050" y="2698750"/>
          <p14:tracePt t="104082" x="6286500" y="2673350"/>
          <p14:tracePt t="104099" x="6311900" y="2635250"/>
          <p14:tracePt t="104116" x="6318250" y="2590800"/>
          <p14:tracePt t="104132" x="6318250" y="2540000"/>
          <p14:tracePt t="104149" x="6318250" y="2501900"/>
          <p14:tracePt t="104166" x="6318250" y="2476500"/>
          <p14:tracePt t="104182" x="6318250" y="2451100"/>
          <p14:tracePt t="104199" x="6305550" y="2425700"/>
          <p14:tracePt t="104217" x="6292850" y="2406650"/>
          <p14:tracePt t="104232" x="6280150" y="2393950"/>
          <p14:tracePt t="104249" x="6273800" y="2381250"/>
          <p14:tracePt t="104266" x="6267450" y="2374900"/>
          <p14:tracePt t="104282" x="6254750" y="2368550"/>
          <p14:tracePt t="104299" x="6248400" y="2362200"/>
          <p14:tracePt t="104316" x="6242050" y="2362200"/>
          <p14:tracePt t="104376" x="6235700" y="2362200"/>
          <p14:tracePt t="104408" x="6229350" y="2362200"/>
          <p14:tracePt t="105336" x="6229350" y="2374900"/>
          <p14:tracePt t="105344" x="6229350" y="2393950"/>
          <p14:tracePt t="105352" x="6242050" y="2419350"/>
          <p14:tracePt t="105366" x="6280150" y="2470150"/>
          <p14:tracePt t="105384" x="6299200" y="2495550"/>
          <p14:tracePt t="105400" x="6311900" y="2508250"/>
          <p14:tracePt t="105418" x="6324600" y="2520950"/>
          <p14:tracePt t="105433" x="6330950" y="2520950"/>
          <p14:tracePt t="105449" x="6337300" y="2527300"/>
          <p14:tracePt t="105695" x="6350000" y="2527300"/>
          <p14:tracePt t="105703" x="6350000" y="2533650"/>
          <p14:tracePt t="105711" x="6356350" y="2540000"/>
          <p14:tracePt t="105977" x="6350000" y="2552700"/>
          <p14:tracePt t="105984" x="6337300" y="2552700"/>
          <p14:tracePt t="106001" x="6324600" y="2565400"/>
          <p14:tracePt t="106002" x="6311900" y="2571750"/>
          <p14:tracePt t="106017" x="6292850" y="2590800"/>
          <p14:tracePt t="106032" x="6273800" y="2603500"/>
          <p14:tracePt t="106049" x="6267450" y="2609850"/>
          <p14:tracePt t="106065" x="6254750" y="2622550"/>
          <p14:tracePt t="106083" x="6242050" y="2635250"/>
          <p14:tracePt t="106099" x="6223000" y="2647950"/>
          <p14:tracePt t="106116" x="6210300" y="2654300"/>
          <p14:tracePt t="106133" x="6197600" y="2660650"/>
          <p14:tracePt t="106150" x="6197600" y="2667000"/>
          <p14:tracePt t="106184" x="6191250" y="2667000"/>
          <p14:tracePt t="106224" x="6184900" y="2673350"/>
          <p14:tracePt t="106243" x="6178550" y="2679700"/>
          <p14:tracePt t="106280" x="6172200" y="2692400"/>
          <p14:tracePt t="106311" x="6172200" y="2698750"/>
          <p14:tracePt t="106552" x="6178550" y="2705100"/>
          <p14:tracePt t="106560" x="6184900" y="2705100"/>
          <p14:tracePt t="106568" x="6216650" y="2711450"/>
          <p14:tracePt t="106584" x="6242050" y="2711450"/>
          <p14:tracePt t="106584" x="6267450" y="2717800"/>
          <p14:tracePt t="106599" x="6324600" y="2717800"/>
          <p14:tracePt t="106616" x="6362700" y="2717800"/>
          <p14:tracePt t="106632" x="6400800" y="2717800"/>
          <p14:tracePt t="106649" x="6426200" y="2717800"/>
          <p14:tracePt t="106665" x="6438900" y="2711450"/>
          <p14:tracePt t="106682" x="6451600" y="2698750"/>
          <p14:tracePt t="106699" x="6457950" y="2692400"/>
          <p14:tracePt t="106716" x="6464300" y="2679700"/>
          <p14:tracePt t="106732" x="6470650" y="2673350"/>
          <p14:tracePt t="106749" x="6470650" y="2660650"/>
          <p14:tracePt t="106766" x="6470650" y="2641600"/>
          <p14:tracePt t="106783" x="6470650" y="2616200"/>
          <p14:tracePt t="106799" x="6457950" y="2584450"/>
          <p14:tracePt t="106817" x="6445250" y="2571750"/>
          <p14:tracePt t="106833" x="6413500" y="2546350"/>
          <p14:tracePt t="106849" x="6375400" y="2527300"/>
          <p14:tracePt t="106865" x="6337300" y="2520950"/>
          <p14:tracePt t="106882" x="6299200" y="2514600"/>
          <p14:tracePt t="106899" x="6273800" y="2514600"/>
          <p14:tracePt t="106916" x="6254750" y="2514600"/>
          <p14:tracePt t="106932" x="6242050" y="2514600"/>
          <p14:tracePt t="106949" x="6229350" y="2514600"/>
          <p14:tracePt t="106966" x="6223000" y="2514600"/>
          <p14:tracePt t="106982" x="6216650" y="2514600"/>
          <p14:tracePt t="106998" x="6197600" y="2520950"/>
          <p14:tracePt t="107015" x="6184900" y="2527300"/>
          <p14:tracePt t="107032" x="6172200" y="2533650"/>
          <p14:tracePt t="107049" x="6153150" y="2540000"/>
          <p14:tracePt t="107066" x="6140450" y="2552700"/>
          <p14:tracePt t="107083" x="6127750" y="2565400"/>
          <p14:tracePt t="107099" x="6115050" y="2565400"/>
          <p14:tracePt t="107116" x="6102350" y="2578100"/>
          <p14:tracePt t="107132" x="6089650" y="2584450"/>
          <p14:tracePt t="107150" x="6076950" y="2590800"/>
          <p14:tracePt t="107165" x="6070600" y="2597150"/>
          <p14:tracePt t="107182" x="6064250" y="2603500"/>
          <p14:tracePt t="107199" x="6057900" y="2609850"/>
          <p14:tracePt t="107216" x="6051550" y="2622550"/>
          <p14:tracePt t="107232" x="6045200" y="2622550"/>
          <p14:tracePt t="107249" x="6038850" y="2635250"/>
          <p14:tracePt t="107296" x="6032500" y="2635250"/>
          <p14:tracePt t="107576" x="6038850" y="2609850"/>
          <p14:tracePt t="107584" x="6051550" y="2565400"/>
          <p14:tracePt t="107592" x="6057900" y="2520950"/>
          <p14:tracePt t="107600" x="6070600" y="2368550"/>
          <p14:tracePt t="107616" x="6070600" y="2305050"/>
          <p14:tracePt t="107632" x="6070600" y="2266950"/>
          <p14:tracePt t="107649" x="6070600" y="2254250"/>
          <p14:tracePt t="107665" x="6070600" y="2241550"/>
          <p14:tracePt t="107703" x="6070600" y="2235200"/>
          <p14:tracePt t="107719" x="6070600" y="2222500"/>
          <p14:tracePt t="107732" x="6070600" y="2209800"/>
          <p14:tracePt t="107749" x="6057900" y="2197100"/>
          <p14:tracePt t="107750" x="6038850" y="2159000"/>
          <p14:tracePt t="107766" x="6019800" y="2133600"/>
          <p14:tracePt t="107782" x="5994400" y="2101850"/>
          <p14:tracePt t="107799" x="5956300" y="2057400"/>
          <p14:tracePt t="107816" x="5930900" y="2038350"/>
          <p14:tracePt t="107833" x="5905500" y="2019300"/>
          <p14:tracePt t="107849" x="5880100" y="1993900"/>
          <p14:tracePt t="107866" x="5861050" y="1968500"/>
          <p14:tracePt t="107882" x="5842000" y="1949450"/>
          <p14:tracePt t="107899" x="5822950" y="1930400"/>
          <p14:tracePt t="107915" x="5816600" y="1924050"/>
          <p14:tracePt t="107932" x="5816600" y="1917700"/>
          <p14:tracePt t="107949" x="5810250" y="1917700"/>
          <p14:tracePt t="107966" x="5810250" y="1911350"/>
          <p14:tracePt t="107999" x="5810250" y="1905000"/>
          <p14:tracePt t="108056" x="5803900" y="1905000"/>
          <p14:tracePt t="108088" x="5803900" y="1898650"/>
          <p14:tracePt t="108104" x="5797550" y="1892300"/>
          <p14:tracePt t="108152" x="5791200" y="1885950"/>
          <p14:tracePt t="108200" x="5784850" y="1885950"/>
          <p14:tracePt t="108312" x="5784850" y="1879600"/>
          <p14:tracePt t="108326" x="5797550" y="1873250"/>
          <p14:tracePt t="108336" x="5810250" y="1873250"/>
          <p14:tracePt t="108337" x="5829300" y="1873250"/>
          <p14:tracePt t="108349" x="5854700" y="1873250"/>
          <p14:tracePt t="108366" x="5880100" y="1873250"/>
          <p14:tracePt t="108382" x="5886450" y="1873250"/>
          <p14:tracePt t="108448" x="5892800" y="1873250"/>
          <p14:tracePt t="108600" x="5905500" y="1873250"/>
          <p14:tracePt t="108608" x="5911850" y="1873250"/>
          <p14:tracePt t="108657" x="5918200" y="1879600"/>
          <p14:tracePt t="108672" x="5924550" y="1879600"/>
          <p14:tracePt t="108696" x="5924550" y="1885950"/>
          <p14:tracePt t="108712" x="5930900" y="1885950"/>
          <p14:tracePt t="108728" x="5937250" y="1892300"/>
          <p14:tracePt t="108744" x="5943600" y="1898650"/>
          <p14:tracePt t="108757" x="5943600" y="1905000"/>
          <p14:tracePt t="108758" x="5949950" y="1911350"/>
          <p14:tracePt t="108765" x="5956300" y="1930400"/>
          <p14:tracePt t="108782" x="5969000" y="1949450"/>
          <p14:tracePt t="108782" x="5969000" y="1962150"/>
          <p14:tracePt t="108800" x="5975350" y="1987550"/>
          <p14:tracePt t="108816" x="5975350" y="2012950"/>
          <p14:tracePt t="108832" x="5981700" y="2032000"/>
          <p14:tracePt t="108849" x="5981700" y="2057400"/>
          <p14:tracePt t="108866" x="5981700" y="2076450"/>
          <p14:tracePt t="108882" x="5981700" y="2089150"/>
          <p14:tracePt t="108920" x="5981700" y="2095500"/>
          <p14:tracePt t="108932" x="5981700" y="2101850"/>
          <p14:tracePt t="108976" x="5981700" y="2108200"/>
          <p14:tracePt t="109000" x="5981700" y="2114550"/>
          <p14:tracePt t="109016" x="5981700" y="2127250"/>
          <p14:tracePt t="109040" x="5981700" y="2133600"/>
          <p14:tracePt t="109049" x="5981700" y="2139950"/>
          <p14:tracePt t="109057" x="5981700" y="2146300"/>
          <p14:tracePt t="109424" x="5981700" y="2159000"/>
          <p14:tracePt t="109432" x="5981700" y="2197100"/>
          <p14:tracePt t="109432" x="5981700" y="2216150"/>
          <p14:tracePt t="109448" x="5981700" y="2228850"/>
          <p14:tracePt t="109467" x="5981700" y="2247900"/>
          <p14:tracePt t="109467" x="5981700" y="2279650"/>
          <p14:tracePt t="109483" x="5988050" y="2305050"/>
          <p14:tracePt t="109499" x="5994400" y="2336800"/>
          <p14:tracePt t="109516" x="6007100" y="2355850"/>
          <p14:tracePt t="109532" x="6013450" y="2374900"/>
          <p14:tracePt t="109549" x="6019800" y="2393950"/>
          <p14:tracePt t="109565" x="6026150" y="2400300"/>
          <p14:tracePt t="109582" x="6032500" y="2413000"/>
          <p14:tracePt t="109599" x="6045200" y="2438400"/>
          <p14:tracePt t="109616" x="6057900" y="2451100"/>
          <p14:tracePt t="109632" x="6070600" y="2470150"/>
          <p14:tracePt t="109649" x="6076950" y="2476500"/>
          <p14:tracePt t="109665" x="6096000" y="2495550"/>
          <p14:tracePt t="109682" x="6115050" y="2514600"/>
          <p14:tracePt t="109699" x="6134100" y="2533650"/>
          <p14:tracePt t="109716" x="6153150" y="2540000"/>
          <p14:tracePt t="109732" x="6178550" y="2559050"/>
          <p14:tracePt t="109749" x="6210300" y="2571750"/>
          <p14:tracePt t="109766" x="6235700" y="2584450"/>
          <p14:tracePt t="109782" x="6273800" y="2590800"/>
          <p14:tracePt t="109799" x="6324600" y="2603500"/>
          <p14:tracePt t="109816" x="6362700" y="2616200"/>
          <p14:tracePt t="109832" x="6407150" y="2622550"/>
          <p14:tracePt t="109849" x="6438900" y="2622550"/>
          <p14:tracePt t="109865" x="6477000" y="2622550"/>
          <p14:tracePt t="109882" x="6508750" y="2622550"/>
          <p14:tracePt t="109899" x="6553200" y="2603500"/>
          <p14:tracePt t="109916" x="6597650" y="2559050"/>
          <p14:tracePt t="109932" x="6648450" y="2520950"/>
          <p14:tracePt t="109949" x="6680200" y="2482850"/>
          <p14:tracePt t="109965" x="6705600" y="2438400"/>
          <p14:tracePt t="109965" x="6718300" y="2419350"/>
          <p14:tracePt t="109984" x="6718300" y="2400300"/>
          <p14:tracePt t="109999" x="6743700" y="2343150"/>
          <p14:tracePt t="110016" x="6743700" y="2286000"/>
          <p14:tracePt t="110032" x="6750050" y="2241550"/>
          <p14:tracePt t="110049" x="6750050" y="2197100"/>
          <p14:tracePt t="110065" x="6750050" y="2159000"/>
          <p14:tracePt t="110082" x="6750050" y="2139950"/>
          <p14:tracePt t="110099" x="6737350" y="2114550"/>
          <p14:tracePt t="110116" x="6724650" y="2095500"/>
          <p14:tracePt t="110132" x="6724650" y="2089150"/>
          <p14:tracePt t="110149" x="6724650" y="2082800"/>
          <p14:tracePt t="110165" x="6718300" y="2082800"/>
          <p14:tracePt t="110208" x="6718300" y="2076450"/>
          <p14:tracePt t="110209" x="6711950" y="2076450"/>
          <p14:tracePt t="110217" x="6711950" y="2070100"/>
          <p14:tracePt t="110232" x="6711950" y="2063750"/>
          <p14:tracePt t="110249" x="6711950" y="2057400"/>
          <p14:tracePt t="110265" x="6711950" y="2044700"/>
          <p14:tracePt t="110282" x="6711950" y="2025650"/>
          <p14:tracePt t="110299" x="6711950" y="2012950"/>
          <p14:tracePt t="110316" x="6711950" y="2006600"/>
          <p14:tracePt t="110332" x="6711950" y="2000250"/>
          <p14:tracePt t="110349" x="6711950" y="1987550"/>
          <p14:tracePt t="110365" x="6711950" y="1981200"/>
          <p14:tracePt t="110382" x="6711950" y="1974850"/>
          <p14:tracePt t="110520" x="6711950" y="1987550"/>
          <p14:tracePt t="110528" x="6711950" y="2006600"/>
          <p14:tracePt t="110535" x="6711950" y="2025650"/>
          <p14:tracePt t="110541" x="6711950" y="2044700"/>
          <p14:tracePt t="110549" x="6711950" y="2082800"/>
          <p14:tracePt t="110565" x="6711950" y="2114550"/>
          <p14:tracePt t="110582" x="6711950" y="2146300"/>
          <p14:tracePt t="110598" x="6705600" y="2184400"/>
          <p14:tracePt t="110616" x="6705600" y="2203450"/>
          <p14:tracePt t="110632" x="6699250" y="2222500"/>
          <p14:tracePt t="110649" x="6692900" y="2241550"/>
          <p14:tracePt t="110665" x="6692900" y="2260600"/>
          <p14:tracePt t="110682" x="6692900" y="2273300"/>
          <p14:tracePt t="110699" x="6692900" y="2286000"/>
          <p14:tracePt t="110715" x="6692900" y="2298700"/>
          <p14:tracePt t="110732" x="6686550" y="2317750"/>
          <p14:tracePt t="110749" x="6686550" y="2336800"/>
          <p14:tracePt t="110766" x="6686550" y="2343150"/>
          <p14:tracePt t="110782" x="6680200" y="2362200"/>
          <p14:tracePt t="110798" x="6680200" y="2387600"/>
          <p14:tracePt t="110816" x="6680200" y="2400300"/>
          <p14:tracePt t="110832" x="6673850" y="2413000"/>
          <p14:tracePt t="110849" x="6673850" y="2425700"/>
          <p14:tracePt t="110865" x="6673850" y="2432050"/>
          <p14:tracePt t="110882" x="6673850" y="2444750"/>
          <p14:tracePt t="110899" x="6673850" y="2457450"/>
          <p14:tracePt t="110915" x="6673850" y="2470150"/>
          <p14:tracePt t="110948" x="6673850" y="2482850"/>
          <p14:tracePt t="110949" x="6673850" y="2489200"/>
          <p14:tracePt t="110966" x="6673850" y="2495550"/>
          <p14:tracePt t="110982" x="6673850" y="2501900"/>
          <p14:tracePt t="110982" x="6673850" y="2508250"/>
          <p14:tracePt t="111000" x="6673850" y="2514600"/>
          <p14:tracePt t="111016" x="6673850" y="2527300"/>
          <p14:tracePt t="111033" x="6673850" y="2533650"/>
          <p14:tracePt t="111049" x="6673850" y="2540000"/>
          <p14:tracePt t="111066" x="6673850" y="2552700"/>
          <p14:tracePt t="111082" x="6673850" y="2559050"/>
          <p14:tracePt t="111099" x="6673850" y="2571750"/>
          <p14:tracePt t="111115" x="6673850" y="2578100"/>
          <p14:tracePt t="111132" x="6673850" y="2590800"/>
          <p14:tracePt t="111148" x="6673850" y="2597150"/>
          <p14:tracePt t="111166" x="6673850" y="2603500"/>
          <p14:tracePt t="111182" x="6673850" y="2609850"/>
          <p14:tracePt t="111199" x="6673850" y="2622550"/>
          <p14:tracePt t="111216" x="6673850" y="2628900"/>
          <p14:tracePt t="111232" x="6673850" y="2641600"/>
          <p14:tracePt t="111248" x="6673850" y="2647950"/>
          <p14:tracePt t="111287" x="6673850" y="2654300"/>
          <p14:tracePt t="111344" x="6673850" y="2660650"/>
          <p14:tracePt t="111368" x="6673850" y="2667000"/>
          <p14:tracePt t="114567" x="6680200" y="2673350"/>
          <p14:tracePt t="114575" x="6819900" y="2673350"/>
          <p14:tracePt t="114583" x="7042150" y="2705100"/>
          <p14:tracePt t="114591" x="7556500" y="2717800"/>
          <p14:tracePt t="114600" x="8013700" y="2717800"/>
          <p14:tracePt t="114617" x="8331200" y="2717800"/>
          <p14:tracePt t="114633" x="8521700" y="2698750"/>
          <p14:tracePt t="114649" x="8648700" y="2667000"/>
          <p14:tracePt t="114667" x="8699500" y="2628900"/>
          <p14:tracePt t="114682" x="8712200" y="2616200"/>
          <p14:tracePt t="114699" x="8724900" y="2584450"/>
          <p14:tracePt t="114715" x="8724900" y="2559050"/>
          <p14:tracePt t="114732" x="8724900" y="2520950"/>
          <p14:tracePt t="114748" x="8724900" y="2489200"/>
          <p14:tracePt t="114766" x="8718550" y="2451100"/>
          <p14:tracePt t="114781" x="8693150" y="2368550"/>
          <p14:tracePt t="114799" x="8680450" y="2343150"/>
          <p14:tracePt t="114815" x="8655050" y="2286000"/>
          <p14:tracePt t="114832" x="8636000" y="2254250"/>
          <p14:tracePt t="114848" x="8623300" y="2228850"/>
          <p14:tracePt t="114866" x="8604250" y="2209800"/>
          <p14:tracePt t="114882" x="8585200" y="2184400"/>
          <p14:tracePt t="114899" x="8553450" y="2159000"/>
          <p14:tracePt t="114915" x="8509000" y="2127250"/>
          <p14:tracePt t="114932" x="8439150" y="2089150"/>
          <p14:tracePt t="114948" x="8350250" y="2057400"/>
          <p14:tracePt t="114966" x="8229600" y="2000250"/>
          <p14:tracePt t="114982" x="8096250" y="1955800"/>
          <p14:tracePt t="114982" x="8026400" y="1936750"/>
          <p14:tracePt t="115000" x="7880350" y="1905000"/>
          <p14:tracePt t="115016" x="7734300" y="1885950"/>
          <p14:tracePt t="115032" x="7575550" y="1879600"/>
          <p14:tracePt t="115048" x="7429500" y="1879600"/>
          <p14:tracePt t="115066" x="7283450" y="1911350"/>
          <p14:tracePt t="115082" x="7137400" y="1949450"/>
          <p14:tracePt t="115099" x="6991350" y="1993900"/>
          <p14:tracePt t="115116" x="6870700" y="2038350"/>
          <p14:tracePt t="115132" x="6750050" y="2089150"/>
          <p14:tracePt t="115148" x="6642100" y="2139950"/>
          <p14:tracePt t="115165" x="6540500" y="2178050"/>
          <p14:tracePt t="115182" x="6451600" y="2222500"/>
          <p14:tracePt t="115199" x="6337300" y="2273300"/>
          <p14:tracePt t="115215" x="6280150" y="2305050"/>
          <p14:tracePt t="115232" x="6242050" y="2336800"/>
          <p14:tracePt t="115249" x="6223000" y="2368550"/>
          <p14:tracePt t="115265" x="6203950" y="2406650"/>
          <p14:tracePt t="115282" x="6197600" y="2425700"/>
          <p14:tracePt t="115299" x="6197600" y="2444750"/>
          <p14:tracePt t="115315" x="6197600" y="2463800"/>
          <p14:tracePt t="115332" x="6197600" y="2495550"/>
          <p14:tracePt t="115348" x="6197600" y="2508250"/>
          <p14:tracePt t="115365" x="6197600" y="2540000"/>
          <p14:tracePt t="115382" x="6197600" y="2565400"/>
          <p14:tracePt t="115399" x="6197600" y="2603500"/>
          <p14:tracePt t="115415" x="6203950" y="2622550"/>
          <p14:tracePt t="115432" x="6223000" y="2641600"/>
          <p14:tracePt t="115448" x="6235700" y="2654300"/>
          <p14:tracePt t="115465" x="6261100" y="2667000"/>
          <p14:tracePt t="115482" x="6318250" y="2673350"/>
          <p14:tracePt t="115498" x="6369050" y="2673350"/>
          <p14:tracePt t="115515" x="6419850" y="2673350"/>
          <p14:tracePt t="115532" x="6464300" y="2673350"/>
          <p14:tracePt t="115548" x="6483350" y="2673350"/>
          <p14:tracePt t="115582" x="6502400" y="2667000"/>
          <p14:tracePt t="115583" x="6508750" y="2667000"/>
          <p14:tracePt t="115599" x="6534150" y="2635250"/>
          <p14:tracePt t="115615" x="6534150" y="2597150"/>
          <p14:tracePt t="115632" x="6540500" y="2552700"/>
          <p14:tracePt t="115649" x="6540500" y="2501900"/>
          <p14:tracePt t="115665" x="6540500" y="2463800"/>
          <p14:tracePt t="115682" x="6527800" y="2425700"/>
          <p14:tracePt t="115698" x="6515100" y="2400300"/>
          <p14:tracePt t="115715" x="6508750" y="2381250"/>
          <p14:tracePt t="115732" x="6489700" y="2362200"/>
          <p14:tracePt t="115748" x="6477000" y="2343150"/>
          <p14:tracePt t="115765" x="6464300" y="2336800"/>
          <p14:tracePt t="115782" x="6451600" y="2330450"/>
          <p14:tracePt t="115798" x="6438900" y="2330450"/>
          <p14:tracePt t="115815" x="6432550" y="2330450"/>
          <p14:tracePt t="115832" x="6419850" y="2330450"/>
          <p14:tracePt t="115848" x="6400800" y="2330450"/>
          <p14:tracePt t="115865" x="6381750" y="2349500"/>
          <p14:tracePt t="115882" x="6362700" y="2362200"/>
          <p14:tracePt t="115898" x="6350000" y="2387600"/>
          <p14:tracePt t="115916" x="6337300" y="2413000"/>
          <p14:tracePt t="115932" x="6330950" y="2425700"/>
          <p14:tracePt t="115949" x="6318250" y="2451100"/>
          <p14:tracePt t="115965" x="6318250" y="2470150"/>
          <p14:tracePt t="115982" x="6318250" y="2495550"/>
          <p14:tracePt t="115999" x="6318250" y="2508250"/>
          <p14:tracePt t="116017" x="6318250" y="2514600"/>
          <p14:tracePt t="116033" x="6318250" y="2520950"/>
          <p14:tracePt t="116049" x="6318250" y="2527300"/>
          <p14:tracePt t="116067" x="6318250" y="2533650"/>
          <p14:tracePt t="116104" x="6318250" y="2540000"/>
          <p14:tracePt t="116105" x="6318250" y="2546350"/>
          <p14:tracePt t="116145" x="6318250" y="2552700"/>
          <p14:tracePt t="116288" x="6318250" y="2559050"/>
          <p14:tracePt t="116296" x="6337300" y="2578100"/>
          <p14:tracePt t="116300" x="6407150" y="2616200"/>
          <p14:tracePt t="116317" x="6502400" y="2654300"/>
          <p14:tracePt t="116333" x="6635750" y="2711450"/>
          <p14:tracePt t="116349" x="6819900" y="2762250"/>
          <p14:tracePt t="116366" x="7016750" y="2819400"/>
          <p14:tracePt t="116383" x="7283450" y="2863850"/>
          <p14:tracePt t="116399" x="7670800" y="2889250"/>
          <p14:tracePt t="116417" x="7829550" y="2889250"/>
          <p14:tracePt t="116433" x="7969250" y="2882900"/>
          <p14:tracePt t="116450" x="8077200" y="2832100"/>
          <p14:tracePt t="116466" x="8166100" y="2774950"/>
          <p14:tracePt t="116483" x="8216900" y="2717800"/>
          <p14:tracePt t="116499" x="8248650" y="2686050"/>
          <p14:tracePt t="116516" x="8274050" y="2641600"/>
          <p14:tracePt t="116533" x="8280400" y="2622550"/>
          <p14:tracePt t="116550" x="8286750" y="2603500"/>
          <p14:tracePt t="116567" x="8293100" y="2584450"/>
          <p14:tracePt t="116583" x="8293100" y="2578100"/>
          <p14:tracePt t="116599" x="8293100" y="2565400"/>
          <p14:tracePt t="116616" x="8299450" y="2559050"/>
          <p14:tracePt t="116656" x="8299450" y="2552700"/>
          <p14:tracePt t="116728" x="8312150" y="2552700"/>
          <p14:tracePt t="116736" x="8324850" y="2552700"/>
          <p14:tracePt t="116749" x="8337550" y="2552700"/>
          <p14:tracePt t="116750" x="8362950" y="2571750"/>
          <p14:tracePt t="116767" x="8407400" y="2584450"/>
          <p14:tracePt t="116783" x="8432800" y="2590800"/>
          <p14:tracePt t="116799" x="8470900" y="2597150"/>
          <p14:tracePt t="116817" x="8483600" y="2597150"/>
          <p14:tracePt t="116833" x="8502650" y="2597150"/>
          <p14:tracePt t="116849" x="8528050" y="2584450"/>
          <p14:tracePt t="116866" x="8547100" y="2565400"/>
          <p14:tracePt t="116883" x="8572500" y="2508250"/>
          <p14:tracePt t="116899" x="8591550" y="2444750"/>
          <p14:tracePt t="116917" x="8597900" y="2381250"/>
          <p14:tracePt t="116933" x="8597900" y="2324100"/>
          <p14:tracePt t="116950" x="8597900" y="2279650"/>
          <p14:tracePt t="116966" x="8578850" y="2216150"/>
          <p14:tracePt t="116983" x="8553450" y="2171700"/>
          <p14:tracePt t="116999" x="8515350" y="2120900"/>
          <p14:tracePt t="117017" x="8470900" y="2082800"/>
          <p14:tracePt t="117033" x="8426450" y="2057400"/>
          <p14:tracePt t="117049" x="8375650" y="2044700"/>
          <p14:tracePt t="117066" x="8331200" y="2038350"/>
          <p14:tracePt t="117083" x="8280400" y="2032000"/>
          <p14:tracePt t="117099" x="8242300" y="2032000"/>
          <p14:tracePt t="117116" x="8204200" y="2038350"/>
          <p14:tracePt t="117132" x="8178800" y="2044700"/>
          <p14:tracePt t="117150" x="8153400" y="2070100"/>
          <p14:tracePt t="117166" x="8128000" y="2095500"/>
          <p14:tracePt t="117183" x="8102600" y="2120900"/>
          <p14:tracePt t="117199" x="8083550" y="2184400"/>
          <p14:tracePt t="117217" x="8064500" y="2241550"/>
          <p14:tracePt t="117233" x="8058150" y="2286000"/>
          <p14:tracePt t="117249" x="8051800" y="2336800"/>
          <p14:tracePt t="117266" x="8051800" y="2381250"/>
          <p14:tracePt t="117283" x="8051800" y="2419350"/>
          <p14:tracePt t="117299" x="8051800" y="2451100"/>
          <p14:tracePt t="117315" x="8051800" y="2482850"/>
          <p14:tracePt t="117333" x="8051800" y="2514600"/>
          <p14:tracePt t="117349" x="8064500" y="2546350"/>
          <p14:tracePt t="117366" x="8077200" y="2578100"/>
          <p14:tracePt t="117383" x="8089900" y="2609850"/>
          <p14:tracePt t="117399" x="8115300" y="2641600"/>
          <p14:tracePt t="117417" x="8121650" y="2654300"/>
          <p14:tracePt t="117433" x="8140700" y="2673350"/>
          <p14:tracePt t="117449" x="8159750" y="2686050"/>
          <p14:tracePt t="117466" x="8197850" y="2705100"/>
          <p14:tracePt t="117483" x="8223250" y="2711450"/>
          <p14:tracePt t="117499" x="8274050" y="2730500"/>
          <p14:tracePt t="117516" x="8305800" y="2736850"/>
          <p14:tracePt t="117533" x="8350250" y="2736850"/>
          <p14:tracePt t="117550" x="8388350" y="2743200"/>
          <p14:tracePt t="117567" x="8420100" y="2743200"/>
          <p14:tracePt t="117583" x="8464550" y="2730500"/>
          <p14:tracePt t="117601" x="8509000" y="2711450"/>
          <p14:tracePt t="117616" x="8547100" y="2686050"/>
          <p14:tracePt t="117633" x="8566150" y="2660650"/>
          <p14:tracePt t="117649" x="8585200" y="2616200"/>
          <p14:tracePt t="117666" x="8597900" y="2571750"/>
          <p14:tracePt t="117682" x="8604250" y="2514600"/>
          <p14:tracePt t="117700" x="8604250" y="2457450"/>
          <p14:tracePt t="117716" x="8604250" y="2413000"/>
          <p14:tracePt t="117733" x="8604250" y="2368550"/>
          <p14:tracePt t="117749" x="8604250" y="2324100"/>
          <p14:tracePt t="117766" x="8585200" y="2273300"/>
          <p14:tracePt t="117783" x="8566150" y="2228850"/>
          <p14:tracePt t="117799" x="8528050" y="2171700"/>
          <p14:tracePt t="117816" x="8509000" y="2152650"/>
          <p14:tracePt t="117833" x="8483600" y="2133600"/>
          <p14:tracePt t="117849" x="8464550" y="2120900"/>
          <p14:tracePt t="117866" x="8432800" y="2114550"/>
          <p14:tracePt t="117883" x="8401050" y="2108200"/>
          <p14:tracePt t="117899" x="8356600" y="2101850"/>
          <p14:tracePt t="117916" x="8312150" y="2101850"/>
          <p14:tracePt t="117933" x="8274050" y="2101850"/>
          <p14:tracePt t="117949" x="8242300" y="2101850"/>
          <p14:tracePt t="117966" x="8204200" y="2114550"/>
          <p14:tracePt t="117983" x="8166100" y="2139950"/>
          <p14:tracePt t="117999" x="8128000" y="2171700"/>
          <p14:tracePt t="118017" x="8096250" y="2203450"/>
          <p14:tracePt t="118033" x="8077200" y="2235200"/>
          <p14:tracePt t="118049" x="8051800" y="2286000"/>
          <p14:tracePt t="118066" x="8032750" y="2330450"/>
          <p14:tracePt t="118082" x="8026400" y="2387600"/>
          <p14:tracePt t="118100" x="8026400" y="2438400"/>
          <p14:tracePt t="118116" x="8026400" y="2482850"/>
          <p14:tracePt t="118133" x="8026400" y="2514600"/>
          <p14:tracePt t="118149" x="8026400" y="2546350"/>
          <p14:tracePt t="118166" x="8026400" y="2578100"/>
          <p14:tracePt t="118182" x="8032750" y="2609850"/>
          <p14:tracePt t="118199" x="8051800" y="2673350"/>
          <p14:tracePt t="118216" x="8077200" y="2711450"/>
          <p14:tracePt t="118233" x="8096250" y="2743200"/>
          <p14:tracePt t="118249" x="8128000" y="2781300"/>
          <p14:tracePt t="118267" x="8147050" y="2806700"/>
          <p14:tracePt t="118282" x="8178800" y="2832100"/>
          <p14:tracePt t="118299" x="8223250" y="2844800"/>
          <p14:tracePt t="118316" x="8261350" y="2857500"/>
          <p14:tracePt t="118333" x="8299450" y="2870200"/>
          <p14:tracePt t="118349" x="8343900" y="2882900"/>
          <p14:tracePt t="118366" x="8382000" y="2882900"/>
          <p14:tracePt t="118382" x="8420100" y="2882900"/>
          <p14:tracePt t="118382" x="8439150" y="2882900"/>
          <p14:tracePt t="118400" x="8470900" y="2882900"/>
          <p14:tracePt t="118416" x="8509000" y="2870200"/>
          <p14:tracePt t="118433" x="8540750" y="2851150"/>
          <p14:tracePt t="118449" x="8566150" y="2825750"/>
          <p14:tracePt t="118466" x="8585200" y="2787650"/>
          <p14:tracePt t="118482" x="8604250" y="2743200"/>
          <p14:tracePt t="118500" x="8616950" y="2698750"/>
          <p14:tracePt t="118516" x="8623300" y="2641600"/>
          <p14:tracePt t="118533" x="8623300" y="2578100"/>
          <p14:tracePt t="118549" x="8623300" y="2508250"/>
          <p14:tracePt t="118566" x="8623300" y="2444750"/>
          <p14:tracePt t="118582" x="8616950" y="2387600"/>
          <p14:tracePt t="118582" x="8597900" y="2355850"/>
          <p14:tracePt t="118600" x="8572500" y="2305050"/>
          <p14:tracePt t="118616" x="8547100" y="2273300"/>
          <p14:tracePt t="118633" x="8521700" y="2247900"/>
          <p14:tracePt t="118649" x="8502650" y="2228850"/>
          <p14:tracePt t="118666" x="8483600" y="2209800"/>
          <p14:tracePt t="118682" x="8451850" y="2197100"/>
          <p14:tracePt t="118699" x="8426450" y="2184400"/>
          <p14:tracePt t="118716" x="8388350" y="2178050"/>
          <p14:tracePt t="118733" x="8356600" y="2178050"/>
          <p14:tracePt t="118749" x="8324850" y="2171700"/>
          <p14:tracePt t="118766" x="8293100" y="2171700"/>
          <p14:tracePt t="118782" x="8261350" y="2171700"/>
          <p14:tracePt t="118799" x="8229600" y="2171700"/>
          <p14:tracePt t="118816" x="8204200" y="2178050"/>
          <p14:tracePt t="118833" x="8185150" y="2190750"/>
          <p14:tracePt t="118849" x="8147050" y="2216150"/>
          <p14:tracePt t="118866" x="8121650" y="2254250"/>
          <p14:tracePt t="118882" x="8102600" y="2292350"/>
          <p14:tracePt t="118899" x="8077200" y="2330450"/>
          <p14:tracePt t="118916" x="8064500" y="2381250"/>
          <p14:tracePt t="118933" x="8058150" y="2425700"/>
          <p14:tracePt t="118949" x="8051800" y="2482850"/>
          <p14:tracePt t="118966" x="8045450" y="2540000"/>
          <p14:tracePt t="118983" x="8045450" y="2609850"/>
          <p14:tracePt t="119000" x="8045450" y="2654300"/>
          <p14:tracePt t="119016" x="8051800" y="2692400"/>
          <p14:tracePt t="119033" x="8058150" y="2717800"/>
          <p14:tracePt t="119049" x="8077200" y="2755900"/>
          <p14:tracePt t="119066" x="8096250" y="2781300"/>
          <p14:tracePt t="119082" x="8115300" y="2800350"/>
          <p14:tracePt t="119099" x="8134350" y="2825750"/>
          <p14:tracePt t="119117" x="8159750" y="2838450"/>
          <p14:tracePt t="119133" x="8185150" y="2851150"/>
          <p14:tracePt t="119149" x="8210550" y="2857500"/>
          <p14:tracePt t="119166" x="8235950" y="2870200"/>
          <p14:tracePt t="119182" x="8261350" y="2870200"/>
          <p14:tracePt t="119199" x="8305800" y="2876550"/>
          <p14:tracePt t="119232" x="8324850" y="2876550"/>
          <p14:tracePt t="119234" x="8356600" y="2876550"/>
          <p14:tracePt t="119251" x="8375650" y="2876550"/>
          <p14:tracePt t="119266" x="8407400" y="2876550"/>
          <p14:tracePt t="119283" x="8426450" y="2876550"/>
          <p14:tracePt t="119299" x="8464550" y="2851150"/>
          <p14:tracePt t="119316" x="8483600" y="2832100"/>
          <p14:tracePt t="119332" x="8515350" y="2800350"/>
          <p14:tracePt t="119349" x="8534400" y="2755900"/>
          <p14:tracePt t="119366" x="8547100" y="2711450"/>
          <p14:tracePt t="119382" x="8553450" y="2654300"/>
          <p14:tracePt t="119398" x="8559800" y="2578100"/>
          <p14:tracePt t="119416" x="8559800" y="2533650"/>
          <p14:tracePt t="119433" x="8559800" y="2489200"/>
          <p14:tracePt t="119449" x="8559800" y="2457450"/>
          <p14:tracePt t="119466" x="8559800" y="2425700"/>
          <p14:tracePt t="119483" x="8547100" y="2400300"/>
          <p14:tracePt t="119499" x="8540750" y="2368550"/>
          <p14:tracePt t="119516" x="8528050" y="2343150"/>
          <p14:tracePt t="119532" x="8521700" y="2317750"/>
          <p14:tracePt t="119549" x="8502650" y="2292350"/>
          <p14:tracePt t="119566" x="8496300" y="2273300"/>
          <p14:tracePt t="119583" x="8477250" y="2241550"/>
          <p14:tracePt t="119599" x="8439150" y="2203450"/>
          <p14:tracePt t="119617" x="8426450" y="2184400"/>
          <p14:tracePt t="119633" x="8394700" y="2165350"/>
          <p14:tracePt t="119649" x="8369300" y="2146300"/>
          <p14:tracePt t="119666" x="8337550" y="2133600"/>
          <p14:tracePt t="119683" x="8299450" y="2120900"/>
          <p14:tracePt t="119699" x="8274050" y="2114550"/>
          <p14:tracePt t="119716" x="8255000" y="2114550"/>
          <p14:tracePt t="119732" x="8235950" y="2114550"/>
          <p14:tracePt t="119750" x="8210550" y="2114550"/>
          <p14:tracePt t="119766" x="8191500" y="2114550"/>
          <p14:tracePt t="119783" x="8166100" y="2127250"/>
          <p14:tracePt t="119799" x="8128000" y="2171700"/>
          <p14:tracePt t="119816" x="8102600" y="2216150"/>
          <p14:tracePt t="119833" x="8070850" y="2273300"/>
          <p14:tracePt t="119849" x="8058150" y="2311400"/>
          <p14:tracePt t="119866" x="8039100" y="2362200"/>
          <p14:tracePt t="119883" x="8026400" y="2406650"/>
          <p14:tracePt t="119899" x="8026400" y="2451100"/>
          <p14:tracePt t="119916" x="8020050" y="2489200"/>
          <p14:tracePt t="119932" x="8020050" y="2520950"/>
          <p14:tracePt t="119949" x="8020050" y="2552700"/>
          <p14:tracePt t="119966" x="8020050" y="2571750"/>
          <p14:tracePt t="119966" x="8020050" y="2584450"/>
          <p14:tracePt t="119984" x="8020050" y="2597150"/>
          <p14:tracePt t="119999" x="8026400" y="2647950"/>
          <p14:tracePt t="120016" x="8039100" y="2679700"/>
          <p14:tracePt t="120033" x="8058150" y="2698750"/>
          <p14:tracePt t="120049" x="8077200" y="2730500"/>
          <p14:tracePt t="120066" x="8096250" y="2755900"/>
          <p14:tracePt t="120083" x="8115300" y="2781300"/>
          <p14:tracePt t="120099" x="8147050" y="2806700"/>
          <p14:tracePt t="120116" x="8178800" y="2832100"/>
          <p14:tracePt t="120133" x="8210550" y="2844800"/>
          <p14:tracePt t="120149" x="8248650" y="2851150"/>
          <p14:tracePt t="120166" x="8286750" y="2857500"/>
          <p14:tracePt t="120183" x="8318500" y="2863850"/>
          <p14:tracePt t="120199" x="8350250" y="2863850"/>
          <p14:tracePt t="120217" x="8369300" y="2863850"/>
          <p14:tracePt t="120233" x="8382000" y="2863850"/>
          <p14:tracePt t="120249" x="8394700" y="2863850"/>
          <p14:tracePt t="120266" x="8401050" y="2863850"/>
          <p14:tracePt t="120283" x="8407400" y="2857500"/>
          <p14:tracePt t="120328" x="8413750" y="2857500"/>
          <p14:tracePt t="121352" x="8382000" y="2857500"/>
          <p14:tracePt t="121360" x="8337550" y="2857500"/>
          <p14:tracePt t="121368" x="8299450" y="2863850"/>
          <p14:tracePt t="121369" x="8140700" y="2895600"/>
          <p14:tracePt t="121384" x="7727950" y="2971800"/>
          <p14:tracePt t="121401" x="7042150" y="3168650"/>
          <p14:tracePt t="121417" x="6299200" y="3422650"/>
          <p14:tracePt t="121433" x="5537200" y="3727450"/>
          <p14:tracePt t="121449" x="4870450" y="4000500"/>
          <p14:tracePt t="121466" x="4451350" y="4184650"/>
          <p14:tracePt t="121483" x="4197350" y="4318000"/>
          <p14:tracePt t="121499" x="4006850" y="4419600"/>
          <p14:tracePt t="121516" x="3854450" y="4489450"/>
          <p14:tracePt t="121533" x="3740150" y="4533900"/>
          <p14:tracePt t="121549" x="3638550" y="4578350"/>
          <p14:tracePt t="121566" x="3517900" y="4622800"/>
          <p14:tracePt t="121582" x="3435350" y="4648200"/>
          <p14:tracePt t="121599" x="3352800" y="4673600"/>
          <p14:tracePt t="121616" x="3302000" y="4686300"/>
          <p14:tracePt t="121633" x="3244850" y="4699000"/>
          <p14:tracePt t="121649" x="3194050" y="4711700"/>
          <p14:tracePt t="121667" x="3130550" y="4711700"/>
          <p14:tracePt t="121682" x="3060700" y="4711700"/>
          <p14:tracePt t="121699" x="3003550" y="4711700"/>
          <p14:tracePt t="121716" x="2946400" y="4711700"/>
          <p14:tracePt t="121733" x="2908300" y="4711700"/>
          <p14:tracePt t="121749" x="2889250" y="4711700"/>
          <p14:tracePt t="121766" x="2876550" y="4711700"/>
          <p14:tracePt t="121783" x="2863850" y="4699000"/>
          <p14:tracePt t="121783" x="2863850" y="4686300"/>
          <p14:tracePt t="121800" x="2857500" y="4654550"/>
          <p14:tracePt t="121816" x="2851150" y="4610100"/>
          <p14:tracePt t="121833" x="2832100" y="4533900"/>
          <p14:tracePt t="121849" x="2794000" y="4451350"/>
          <p14:tracePt t="121866" x="2736850" y="4343400"/>
          <p14:tracePt t="121882" x="2641600" y="4203700"/>
          <p14:tracePt t="121899" x="2527300" y="4051300"/>
          <p14:tracePt t="121916" x="2413000" y="3892550"/>
          <p14:tracePt t="121933" x="2305050" y="3733800"/>
          <p14:tracePt t="121949" x="2222500" y="3594100"/>
          <p14:tracePt t="121966" x="2133600" y="3473450"/>
          <p14:tracePt t="121982" x="2057400" y="3390900"/>
          <p14:tracePt t="121982" x="2038350" y="3359150"/>
          <p14:tracePt t="122000" x="2025650" y="3340100"/>
          <p14:tracePt t="122016" x="2012950" y="3333750"/>
          <p14:tracePt t="122032" x="2006600" y="3333750"/>
          <p14:tracePt t="122049" x="2000250" y="3333750"/>
          <p14:tracePt t="122087" x="1993900" y="3333750"/>
          <p14:tracePt t="122099" x="1981200" y="3333750"/>
          <p14:tracePt t="122100" x="1955800" y="3333750"/>
          <p14:tracePt t="122116" x="1924050" y="3327400"/>
          <p14:tracePt t="122133" x="1898650" y="3321050"/>
          <p14:tracePt t="122149" x="1866900" y="3308350"/>
          <p14:tracePt t="122167" x="1828800" y="3295650"/>
          <p14:tracePt t="122182" x="1790700" y="3282950"/>
          <p14:tracePt t="122182" x="1778000" y="3282950"/>
          <p14:tracePt t="122200" x="1752600" y="3276600"/>
          <p14:tracePt t="122216" x="1746250" y="3270250"/>
          <p14:tracePt t="122232" x="1739900" y="3270250"/>
          <p14:tracePt t="122272" x="1733550" y="3270250"/>
          <p14:tracePt t="122288" x="1727200" y="3270250"/>
          <p14:tracePt t="123000" x="1720850" y="3270250"/>
          <p14:tracePt t="123016" x="1708150" y="3276600"/>
          <p14:tracePt t="123017" x="1695450" y="3276600"/>
          <p14:tracePt t="123034" x="1682750" y="3282950"/>
          <p14:tracePt t="123035" x="1657350" y="3295650"/>
          <p14:tracePt t="123050" x="1625600" y="3308350"/>
          <p14:tracePt t="123066" x="1593850" y="3340100"/>
          <p14:tracePt t="123083" x="1562100" y="3390900"/>
          <p14:tracePt t="123099" x="1517650" y="3492500"/>
          <p14:tracePt t="123116" x="1492250" y="3600450"/>
          <p14:tracePt t="123132" x="1460500" y="3727450"/>
          <p14:tracePt t="123150" x="1416050" y="3873500"/>
          <p14:tracePt t="123166" x="1384300" y="4019550"/>
          <p14:tracePt t="123182" x="1352550" y="4152900"/>
          <p14:tracePt t="123199" x="1308100" y="4318000"/>
          <p14:tracePt t="123216" x="1295400" y="4425950"/>
          <p14:tracePt t="123232" x="1289050" y="4540250"/>
          <p14:tracePt t="123249" x="1289050" y="4654550"/>
          <p14:tracePt t="123266" x="1289050" y="4756150"/>
          <p14:tracePt t="123283" x="1314450" y="4857750"/>
          <p14:tracePt t="123299" x="1352550" y="4940300"/>
          <p14:tracePt t="123316" x="1397000" y="5016500"/>
          <p14:tracePt t="123332" x="1428750" y="5080000"/>
          <p14:tracePt t="123349" x="1466850" y="5143500"/>
          <p14:tracePt t="123366" x="1504950" y="5200650"/>
          <p14:tracePt t="123382" x="1530350" y="5245100"/>
          <p14:tracePt t="123399" x="1574800" y="5289550"/>
          <p14:tracePt t="123416" x="1593850" y="5321300"/>
          <p14:tracePt t="123432" x="1612900" y="5340350"/>
          <p14:tracePt t="123449" x="1619250" y="5346700"/>
          <p14:tracePt t="123466" x="1631950" y="5353050"/>
          <p14:tracePt t="123482" x="1657350" y="5365750"/>
          <p14:tracePt t="123498" x="1670050" y="5372100"/>
          <p14:tracePt t="123515" x="1676400" y="5378450"/>
          <p14:tracePt t="123552" x="1682750" y="5378450"/>
          <p14:tracePt t="123760" x="1682750" y="5372100"/>
          <p14:tracePt t="123768" x="1682750" y="5238750"/>
          <p14:tracePt t="123784" x="1701800" y="5137150"/>
          <p14:tracePt t="123785" x="1733550" y="4953000"/>
          <p14:tracePt t="123799" x="1879600" y="4406900"/>
          <p14:tracePt t="123817" x="1968500" y="4051300"/>
          <p14:tracePt t="123832" x="2032000" y="3841750"/>
          <p14:tracePt t="123849" x="2044700" y="3721100"/>
          <p14:tracePt t="123866" x="2051050" y="3606800"/>
          <p14:tracePt t="123882" x="2038350" y="3505200"/>
          <p14:tracePt t="123899" x="2000250" y="3435350"/>
          <p14:tracePt t="123916" x="1962150" y="3384550"/>
          <p14:tracePt t="123932" x="1936750" y="3352800"/>
          <p14:tracePt t="123949" x="1917700" y="3314700"/>
          <p14:tracePt t="123966" x="1892300" y="3282950"/>
          <p14:tracePt t="123983" x="1873250" y="3263900"/>
          <p14:tracePt t="123999" x="1822450" y="3206750"/>
          <p14:tracePt t="124016" x="1797050" y="3187700"/>
          <p14:tracePt t="124032" x="1752600" y="3162300"/>
          <p14:tracePt t="124049" x="1695450" y="3136900"/>
          <p14:tracePt t="124065" x="1638300" y="3124200"/>
          <p14:tracePt t="124082" x="1587500" y="3124200"/>
          <p14:tracePt t="124099" x="1536700" y="3124200"/>
          <p14:tracePt t="124116" x="1498600" y="3149600"/>
          <p14:tracePt t="124132" x="1460500" y="3168650"/>
          <p14:tracePt t="124149" x="1441450" y="3181350"/>
          <p14:tracePt t="124165" x="1428750" y="3187700"/>
          <p14:tracePt t="124182" x="1403350" y="3200400"/>
          <p14:tracePt t="124201" x="1390650" y="3206750"/>
          <p14:tracePt t="124216" x="1352550" y="3213100"/>
          <p14:tracePt t="124233" x="1301750" y="3219450"/>
          <p14:tracePt t="124249" x="1238250" y="3219450"/>
          <p14:tracePt t="124266" x="1193800" y="3219450"/>
          <p14:tracePt t="124282" x="1149350" y="3213100"/>
          <p14:tracePt t="124299" x="1143000" y="3213100"/>
          <p14:tracePt t="124384" x="1149350" y="3213100"/>
          <p14:tracePt t="124391" x="1181100" y="3213100"/>
          <p14:tracePt t="124408" x="1289050" y="3238500"/>
          <p14:tracePt t="124409" x="1365250" y="3251200"/>
          <p14:tracePt t="124416" x="1631950" y="3282950"/>
          <p14:tracePt t="124433" x="1892300" y="3302000"/>
          <p14:tracePt t="124449" x="2051050" y="3302000"/>
          <p14:tracePt t="124466" x="2165350" y="3302000"/>
          <p14:tracePt t="124482" x="2190750" y="3302000"/>
          <p14:tracePt t="124499" x="2197100" y="3302000"/>
          <p14:tracePt t="124608" x="2184400" y="3302000"/>
          <p14:tracePt t="124626" x="2146300" y="3308350"/>
          <p14:tracePt t="124628" x="2120900" y="3314700"/>
          <p14:tracePt t="124632" x="2057400" y="3321050"/>
          <p14:tracePt t="124649" x="1962150" y="3352800"/>
          <p14:tracePt t="124666" x="1860550" y="3441700"/>
          <p14:tracePt t="124683" x="1752600" y="3575050"/>
          <p14:tracePt t="124699" x="1612900" y="3810000"/>
          <p14:tracePt t="124716" x="1511300" y="4025900"/>
          <p14:tracePt t="124733" x="1460500" y="4184650"/>
          <p14:tracePt t="124749" x="1454150" y="4305300"/>
          <p14:tracePt t="124766" x="1454150" y="4406900"/>
          <p14:tracePt t="124782" x="1454150" y="4489450"/>
          <p14:tracePt t="124799" x="1460500" y="4552950"/>
          <p14:tracePt t="124816" x="1473200" y="4578350"/>
          <p14:tracePt t="124833" x="1473200" y="4584700"/>
          <p14:tracePt t="124849" x="1473200" y="4591050"/>
          <p14:tracePt t="125352" x="1473200" y="4622800"/>
          <p14:tracePt t="125359" x="1473200" y="4686300"/>
          <p14:tracePt t="125368" x="1466850" y="4749800"/>
          <p14:tracePt t="125368" x="1435100" y="4864100"/>
          <p14:tracePt t="125384" x="1422400" y="4927600"/>
          <p14:tracePt t="125399" x="1377950" y="5080000"/>
          <p14:tracePt t="125416" x="1358900" y="5175250"/>
          <p14:tracePt t="125432" x="1358900" y="5276850"/>
          <p14:tracePt t="125449" x="1358900" y="5359400"/>
          <p14:tracePt t="125466" x="1358900" y="5429250"/>
          <p14:tracePt t="125482" x="1358900" y="5473700"/>
          <p14:tracePt t="125499" x="1371600" y="5505450"/>
          <p14:tracePt t="125515" x="1377950" y="5524500"/>
          <p14:tracePt t="125532" x="1377950" y="5530850"/>
          <p14:tracePt t="125584" x="1384300" y="5530850"/>
          <p14:tracePt t="125600" x="1390650" y="5537200"/>
          <p14:tracePt t="125607" x="1397000" y="5543550"/>
          <p14:tracePt t="125624" x="1422400" y="5562600"/>
          <p14:tracePt t="125625" x="1435100" y="5562600"/>
          <p14:tracePt t="125632" x="1460500" y="5581650"/>
          <p14:tracePt t="125649" x="1485900" y="5600700"/>
          <p14:tracePt t="125665" x="1511300" y="5607050"/>
          <p14:tracePt t="125682" x="1536700" y="5619750"/>
          <p14:tracePt t="125699" x="1587500" y="5619750"/>
          <p14:tracePt t="125716" x="1638300" y="5619750"/>
          <p14:tracePt t="125732" x="1676400" y="5619750"/>
          <p14:tracePt t="125749" x="1714500" y="5619750"/>
          <p14:tracePt t="125765" x="1746250" y="5619750"/>
          <p14:tracePt t="125782" x="1765300" y="5619750"/>
          <p14:tracePt t="125800" x="1778000" y="5613400"/>
          <p14:tracePt t="125816" x="1790700" y="5607050"/>
          <p14:tracePt t="125832" x="1803400" y="5588000"/>
          <p14:tracePt t="125849" x="1822450" y="5568950"/>
          <p14:tracePt t="125865" x="1828800" y="5530850"/>
          <p14:tracePt t="125883" x="1841500" y="5499100"/>
          <p14:tracePt t="125899" x="1841500" y="5473700"/>
          <p14:tracePt t="125916" x="1841500" y="5461000"/>
          <p14:tracePt t="125932" x="1841500" y="5441950"/>
          <p14:tracePt t="125949" x="1841500" y="5429250"/>
          <p14:tracePt t="125966" x="1841500" y="5403850"/>
          <p14:tracePt t="125966" x="1828800" y="5384800"/>
          <p14:tracePt t="125984" x="1816100" y="5353050"/>
          <p14:tracePt t="126000" x="1797050" y="5321300"/>
          <p14:tracePt t="126016" x="1771650" y="5295900"/>
          <p14:tracePt t="126032" x="1746250" y="5270500"/>
          <p14:tracePt t="126049" x="1720850" y="5245100"/>
          <p14:tracePt t="126066" x="1701800" y="5232400"/>
          <p14:tracePt t="126083" x="1689100" y="5226050"/>
          <p14:tracePt t="126099" x="1670050" y="5219700"/>
          <p14:tracePt t="126116" x="1663700" y="5219700"/>
          <p14:tracePt t="126133" x="1651000" y="5219700"/>
          <p14:tracePt t="126149" x="1638300" y="5219700"/>
          <p14:tracePt t="126166" x="1625600" y="5219700"/>
          <p14:tracePt t="126166" x="1619250" y="5219700"/>
          <p14:tracePt t="126183" x="1606550" y="5219700"/>
          <p14:tracePt t="126201" x="1587500" y="5219700"/>
          <p14:tracePt t="126216" x="1568450" y="5219700"/>
          <p14:tracePt t="126232" x="1536700" y="5232400"/>
          <p14:tracePt t="126249" x="1524000" y="5245100"/>
          <p14:tracePt t="126265" x="1492250" y="5270500"/>
          <p14:tracePt t="126282" x="1466850" y="5295900"/>
          <p14:tracePt t="126298" x="1454150" y="5314950"/>
          <p14:tracePt t="126315" x="1441450" y="5334000"/>
          <p14:tracePt t="126332" x="1422400" y="5365750"/>
          <p14:tracePt t="126349" x="1422400" y="5391150"/>
          <p14:tracePt t="126367" x="1416050" y="5422900"/>
          <p14:tracePt t="126382" x="1409700" y="5454650"/>
          <p14:tracePt t="126398" x="1409700" y="5505450"/>
          <p14:tracePt t="126415" x="1409700" y="5524500"/>
          <p14:tracePt t="126433" x="1409700" y="5556250"/>
          <p14:tracePt t="126449" x="1416050" y="5575300"/>
          <p14:tracePt t="126465" x="1422400" y="5588000"/>
          <p14:tracePt t="126482" x="1435100" y="5613400"/>
          <p14:tracePt t="126499" x="1454150" y="5638800"/>
          <p14:tracePt t="126515" x="1466850" y="5657850"/>
          <p14:tracePt t="126532" x="1492250" y="5670550"/>
          <p14:tracePt t="126549" x="1543050" y="5689600"/>
          <p14:tracePt t="126565" x="1568450" y="5702300"/>
          <p14:tracePt t="126582" x="1600200" y="5702300"/>
          <p14:tracePt t="126598" x="1651000" y="5708650"/>
          <p14:tracePt t="126615" x="1670050" y="5708650"/>
          <p14:tracePt t="126632" x="1689100" y="5708650"/>
          <p14:tracePt t="126649" x="1701800" y="5708650"/>
          <p14:tracePt t="126665" x="1727200" y="5708650"/>
          <p14:tracePt t="126682" x="1765300" y="5708650"/>
          <p14:tracePt t="126699" x="1803400" y="5708650"/>
          <p14:tracePt t="126716" x="1847850" y="5683250"/>
          <p14:tracePt t="126732" x="1898650" y="5638800"/>
          <p14:tracePt t="126749" x="1911350" y="5600700"/>
          <p14:tracePt t="126766" x="1924050" y="5556250"/>
          <p14:tracePt t="126782" x="1930400" y="5480050"/>
          <p14:tracePt t="126800" x="1930400" y="5435600"/>
          <p14:tracePt t="126816" x="1930400" y="5391150"/>
          <p14:tracePt t="126832" x="1911350" y="5353050"/>
          <p14:tracePt t="126849" x="1898650" y="5321300"/>
          <p14:tracePt t="126865" x="1879600" y="5295900"/>
          <p14:tracePt t="126882" x="1866900" y="5276850"/>
          <p14:tracePt t="126899" x="1847850" y="5251450"/>
          <p14:tracePt t="126916" x="1816100" y="5219700"/>
          <p14:tracePt t="126932" x="1778000" y="5194300"/>
          <p14:tracePt t="126949" x="1746250" y="5181600"/>
          <p14:tracePt t="126966" x="1701800" y="5162550"/>
          <p14:tracePt t="126982" x="1663700" y="5156200"/>
          <p14:tracePt t="126999" x="1600200" y="5143500"/>
          <p14:tracePt t="127032" x="1574800" y="5143500"/>
          <p14:tracePt t="127033" x="1549400" y="5143500"/>
          <p14:tracePt t="127049" x="1536700" y="5143500"/>
          <p14:tracePt t="127065" x="1524000" y="5143500"/>
          <p14:tracePt t="127082" x="1511300" y="5149850"/>
          <p14:tracePt t="127099" x="1492250" y="5162550"/>
          <p14:tracePt t="127115" x="1473200" y="5175250"/>
          <p14:tracePt t="127132" x="1454150" y="5194300"/>
          <p14:tracePt t="127149" x="1435100" y="5226050"/>
          <p14:tracePt t="127165" x="1409700" y="5257800"/>
          <p14:tracePt t="127182" x="1384300" y="5308600"/>
          <p14:tracePt t="127199" x="1365250" y="5384800"/>
          <p14:tracePt t="127216" x="1358900" y="5441950"/>
          <p14:tracePt t="127233" x="1352550" y="5480050"/>
          <p14:tracePt t="127249" x="1352550" y="5511800"/>
          <p14:tracePt t="127265" x="1358900" y="5543550"/>
          <p14:tracePt t="127282" x="1371600" y="5568950"/>
          <p14:tracePt t="127299" x="1390650" y="5600700"/>
          <p14:tracePt t="127315" x="1409700" y="5626100"/>
          <p14:tracePt t="127332" x="1428750" y="5651500"/>
          <p14:tracePt t="127349" x="1447800" y="5664200"/>
          <p14:tracePt t="127365" x="1460500" y="5670550"/>
          <p14:tracePt t="127382" x="1479550" y="5683250"/>
          <p14:tracePt t="127399" x="1517650" y="5702300"/>
          <p14:tracePt t="127416" x="1574800" y="5727700"/>
          <p14:tracePt t="127433" x="1657350" y="5753100"/>
          <p14:tracePt t="127449" x="1765300" y="5784850"/>
          <p14:tracePt t="127466" x="1885950" y="5803900"/>
          <p14:tracePt t="127482" x="1968500" y="5803900"/>
          <p14:tracePt t="127499" x="2032000" y="5803900"/>
          <p14:tracePt t="127515" x="2070100" y="5784850"/>
          <p14:tracePt t="127532" x="2108200" y="5753100"/>
          <p14:tracePt t="127549" x="2114550" y="5715000"/>
          <p14:tracePt t="127566" x="2114550" y="5676900"/>
          <p14:tracePt t="127582" x="2114550" y="5638800"/>
          <p14:tracePt t="127599" x="2114550" y="5568950"/>
          <p14:tracePt t="127616" x="2108200" y="5505450"/>
          <p14:tracePt t="127632" x="2089150" y="5448300"/>
          <p14:tracePt t="127648" x="2063750" y="5397500"/>
          <p14:tracePt t="127666" x="2038350" y="5353050"/>
          <p14:tracePt t="127682" x="2019300" y="5321300"/>
          <p14:tracePt t="127699" x="1987550" y="5289550"/>
          <p14:tracePt t="127715" x="1949450" y="5264150"/>
          <p14:tracePt t="127732" x="1898650" y="5238750"/>
          <p14:tracePt t="127749" x="1841500" y="5213350"/>
          <p14:tracePt t="127766" x="1784350" y="5200650"/>
          <p14:tracePt t="127782" x="1701800" y="5187950"/>
          <p14:tracePt t="127799" x="1638300" y="5181600"/>
          <p14:tracePt t="127816" x="1593850" y="5175250"/>
          <p14:tracePt t="127832" x="1549400" y="5175250"/>
          <p14:tracePt t="127849" x="1524000" y="5175250"/>
          <p14:tracePt t="127866" x="1504950" y="5175250"/>
          <p14:tracePt t="127882" x="1479550" y="5175250"/>
          <p14:tracePt t="127899" x="1454150" y="5175250"/>
          <p14:tracePt t="127915" x="1416050" y="5187950"/>
          <p14:tracePt t="127932" x="1397000" y="5200650"/>
          <p14:tracePt t="127949" x="1352550" y="5232400"/>
          <p14:tracePt t="127966" x="1320800" y="5257800"/>
          <p14:tracePt t="127982" x="1289050" y="5289550"/>
          <p14:tracePt t="127982" x="1276350" y="5302250"/>
          <p14:tracePt t="128000" x="1257300" y="5340350"/>
          <p14:tracePt t="128016" x="1257300" y="5359400"/>
          <p14:tracePt t="128032" x="1250950" y="5378450"/>
          <p14:tracePt t="128049" x="1250950" y="5391150"/>
          <p14:tracePt t="128066" x="1250950" y="5403850"/>
          <p14:tracePt t="128082" x="1250950" y="5410200"/>
          <p14:tracePt t="128099" x="1250950" y="5422900"/>
          <p14:tracePt t="128159" x="1257300" y="5422900"/>
          <p14:tracePt t="128464" x="1263650" y="5429250"/>
          <p14:tracePt t="128475" x="1276350" y="5435600"/>
          <p14:tracePt t="128487" x="1282700" y="5441950"/>
          <p14:tracePt t="128488" x="1301750" y="5448300"/>
          <p14:tracePt t="128500" x="1314450" y="5461000"/>
          <p14:tracePt t="128515" x="1327150" y="5480050"/>
          <p14:tracePt t="128532" x="1339850" y="5492750"/>
          <p14:tracePt t="128549" x="1346200" y="5505450"/>
          <p14:tracePt t="128566" x="1352550" y="5518150"/>
          <p14:tracePt t="128582" x="1365250" y="5530850"/>
          <p14:tracePt t="128582" x="1365250" y="5537200"/>
          <p14:tracePt t="128599" x="1371600" y="5543550"/>
          <p14:tracePt t="128615" x="1371600" y="5549900"/>
          <p14:tracePt t="128632" x="1377950" y="5556250"/>
          <p14:tracePt t="128648" x="1390650" y="5568950"/>
          <p14:tracePt t="128665" x="1403350" y="5581650"/>
          <p14:tracePt t="128682" x="1403350" y="5588000"/>
          <p14:tracePt t="128699" x="1409700" y="5594350"/>
          <p14:tracePt t="128775" x="1416050" y="5594350"/>
          <p14:tracePt t="128791" x="1422400" y="5600700"/>
          <p14:tracePt t="128799" x="1428750" y="5607050"/>
          <p14:tracePt t="128800" x="1441450" y="5613400"/>
          <p14:tracePt t="128816" x="1447800" y="5619750"/>
          <p14:tracePt t="128832" x="1460500" y="5626100"/>
          <p14:tracePt t="128879" x="1466850" y="5632450"/>
          <p14:tracePt t="128903" x="1479550" y="5632450"/>
          <p14:tracePt t="128927" x="1485900" y="5632450"/>
          <p14:tracePt t="128935" x="1485900" y="5638800"/>
          <p14:tracePt t="128943" x="1492250" y="5638800"/>
          <p14:tracePt t="128951" x="1504950" y="5638800"/>
          <p14:tracePt t="128965" x="1511300" y="5638800"/>
          <p14:tracePt t="128982" x="1517650" y="5638800"/>
          <p14:tracePt t="128999" x="1517650" y="5645150"/>
          <p14:tracePt t="129040" x="1524000" y="5645150"/>
          <p14:tracePt t="129072" x="1530350" y="5645150"/>
          <p14:tracePt t="129119" x="1530350" y="5638800"/>
          <p14:tracePt t="129159" x="1536700" y="5632450"/>
          <p14:tracePt t="129191" x="1543050" y="5632450"/>
          <p14:tracePt t="129208" x="1543050" y="5626100"/>
          <p14:tracePt t="129214" x="1543050" y="5619750"/>
          <p14:tracePt t="129224" x="1543050" y="5613400"/>
          <p14:tracePt t="129232" x="1549400" y="5607050"/>
          <p14:tracePt t="129272" x="1549400" y="5600700"/>
          <p14:tracePt t="129312" x="1555750" y="5594350"/>
          <p14:tracePt t="129327" x="1562100" y="5588000"/>
          <p14:tracePt t="129335" x="1593850" y="5588000"/>
          <p14:tracePt t="129349" x="1625600" y="5581650"/>
          <p14:tracePt t="129350" x="1758950" y="5581650"/>
          <p14:tracePt t="129365" x="1968500" y="5581650"/>
          <p14:tracePt t="129382" x="2305050" y="5581650"/>
          <p14:tracePt t="129398" x="2654300" y="5594350"/>
          <p14:tracePt t="129415" x="3194050" y="5626100"/>
          <p14:tracePt t="129432" x="3479800" y="5626100"/>
          <p14:tracePt t="129449" x="3581400" y="5626100"/>
          <p14:tracePt t="129465" x="3613150" y="5626100"/>
          <p14:tracePt t="129483" x="3651250" y="5626100"/>
          <p14:tracePt t="129499" x="3695700" y="5626100"/>
          <p14:tracePt t="129516" x="3733800" y="5626100"/>
          <p14:tracePt t="129532" x="3810000" y="5626100"/>
          <p14:tracePt t="129549" x="3924300" y="5626100"/>
          <p14:tracePt t="129565" x="4044950" y="5626100"/>
          <p14:tracePt t="129582" x="4191000" y="5626100"/>
          <p14:tracePt t="129598" x="4394200" y="5626100"/>
          <p14:tracePt t="129616" x="4533900" y="5626100"/>
          <p14:tracePt t="129632" x="4597400" y="5626100"/>
          <p14:tracePt t="129649" x="4616450" y="5626100"/>
          <p14:tracePt t="129759" x="4603750" y="5626100"/>
          <p14:tracePt t="129767" x="4565650" y="5626100"/>
          <p14:tracePt t="129767" x="4521200" y="5632450"/>
          <p14:tracePt t="129783" x="4476750" y="5645150"/>
          <p14:tracePt t="129784" x="4419600" y="5657850"/>
          <p14:tracePt t="129798" x="4311650" y="5702300"/>
          <p14:tracePt t="129816" x="4286250" y="5721350"/>
          <p14:tracePt t="129832" x="4279900" y="5721350"/>
          <p14:tracePt t="129871" x="4279900" y="5734050"/>
          <p14:tracePt t="129882" x="4292600" y="5759450"/>
          <p14:tracePt t="129882" x="4381500" y="5791200"/>
          <p14:tracePt t="129898" x="4552950" y="5829300"/>
          <p14:tracePt t="129915" x="4908550" y="5873750"/>
          <p14:tracePt t="129932" x="5207000" y="5911850"/>
          <p14:tracePt t="129949" x="5511800" y="5962650"/>
          <p14:tracePt t="129965" x="5873750" y="5969000"/>
          <p14:tracePt t="129982" x="6127750" y="5962650"/>
          <p14:tracePt t="129999" x="6267450" y="5911850"/>
          <p14:tracePt t="130016" x="6286500" y="5899150"/>
          <p14:tracePt t="130135" x="6299200" y="5873750"/>
          <p14:tracePt t="130143" x="6311900" y="5848350"/>
          <p14:tracePt t="130151" x="6318250" y="5822950"/>
          <p14:tracePt t="130159" x="6330950" y="5803900"/>
          <p14:tracePt t="130167" x="6343650" y="5759450"/>
          <p14:tracePt t="130181" x="6362700" y="5721350"/>
          <p14:tracePt t="130198" x="6394450" y="5657850"/>
          <p14:tracePt t="130216" x="6413500" y="5607050"/>
          <p14:tracePt t="130232" x="6426200" y="5562600"/>
          <p14:tracePt t="130249" x="6426200" y="5530850"/>
          <p14:tracePt t="130266" x="6419850" y="5499100"/>
          <p14:tracePt t="130282" x="6413500" y="5486400"/>
          <p14:tracePt t="130298" x="6400800" y="5473700"/>
          <p14:tracePt t="130314" x="6394450" y="5467350"/>
          <p14:tracePt t="130399" x="6388100" y="5467350"/>
          <p14:tracePt t="130407" x="6375400" y="5461000"/>
          <p14:tracePt t="130415" x="6356350" y="5454650"/>
          <p14:tracePt t="130415" x="6299200" y="5441950"/>
          <p14:tracePt t="130431" x="6210300" y="5435600"/>
          <p14:tracePt t="130448" x="6108700" y="5441950"/>
          <p14:tracePt t="130464" x="6038850" y="5467350"/>
          <p14:tracePt t="130482" x="5988050" y="5511800"/>
          <p14:tracePt t="130499" x="5969000" y="5537200"/>
          <p14:tracePt t="130515" x="5962650" y="5562600"/>
          <p14:tracePt t="130532" x="5956300" y="5594350"/>
          <p14:tracePt t="130549" x="5949950" y="5619750"/>
          <p14:tracePt t="130565" x="5949950" y="5638800"/>
          <p14:tracePt t="130582" x="5956300" y="5676900"/>
          <p14:tracePt t="130599" x="5988050" y="5740400"/>
          <p14:tracePt t="130616" x="6007100" y="5772150"/>
          <p14:tracePt t="130632" x="6032500" y="5803900"/>
          <p14:tracePt t="130649" x="6051550" y="5822950"/>
          <p14:tracePt t="130665" x="6070600" y="5842000"/>
          <p14:tracePt t="130682" x="6102350" y="5861050"/>
          <p14:tracePt t="130699" x="6140450" y="5873750"/>
          <p14:tracePt t="130716" x="6203950" y="5880100"/>
          <p14:tracePt t="130733" x="6267450" y="5886450"/>
          <p14:tracePt t="130749" x="6311900" y="5886450"/>
          <p14:tracePt t="130766" x="6356350" y="5880100"/>
          <p14:tracePt t="130781" x="6381750" y="5854700"/>
          <p14:tracePt t="130798" x="6413500" y="5822950"/>
          <p14:tracePt t="130814" x="6445250" y="5759450"/>
          <p14:tracePt t="130831" x="6457950" y="5695950"/>
          <p14:tracePt t="130847" x="6457950" y="5619750"/>
          <p14:tracePt t="130864" x="6457950" y="5543550"/>
          <p14:tracePt t="130881" x="6419850" y="5473700"/>
          <p14:tracePt t="130898" x="6388100" y="5441950"/>
          <p14:tracePt t="130914" x="6356350" y="5403850"/>
          <p14:tracePt t="130931" x="6330950" y="5378450"/>
          <p14:tracePt t="130948" x="6311900" y="5365750"/>
          <p14:tracePt t="130966" x="6292850" y="5353050"/>
          <p14:tracePt t="130982" x="6267450" y="5340350"/>
          <p14:tracePt t="130982" x="6248400" y="5334000"/>
          <p14:tracePt t="130999" x="6223000" y="5327650"/>
          <p14:tracePt t="131015" x="6203950" y="5327650"/>
          <p14:tracePt t="131033" x="6184900" y="5327650"/>
          <p14:tracePt t="131049" x="6172200" y="5327650"/>
          <p14:tracePt t="131065" x="6165850" y="5327650"/>
          <p14:tracePt t="131407" x="6165850" y="5359400"/>
          <p14:tracePt t="131415" x="6165850" y="5435600"/>
          <p14:tracePt t="131425" x="6165850" y="5480050"/>
          <p14:tracePt t="131432" x="6165850" y="5562600"/>
          <p14:tracePt t="131447" x="6165850" y="5613400"/>
          <p14:tracePt t="131465" x="6165850" y="5651500"/>
          <p14:tracePt t="131482" x="6165850" y="5670550"/>
          <p14:tracePt t="131623" x="6165850" y="5676900"/>
          <p14:tracePt t="131751" x="6165850" y="5683250"/>
          <p14:tracePt t="131758" x="6165850" y="5689600"/>
          <p14:tracePt t="131767" x="6172200" y="5689600"/>
          <p14:tracePt t="131775" x="6172200" y="5695950"/>
          <p14:tracePt t="131781" x="6178550" y="5721350"/>
          <p14:tracePt t="131800" x="6191250" y="5746750"/>
          <p14:tracePt t="131815" x="6191250" y="5759450"/>
          <p14:tracePt t="131832" x="6197600" y="5765800"/>
          <p14:tracePt t="131849" x="6203950" y="5772150"/>
          <p14:tracePt t="131865" x="6203950" y="5778500"/>
          <p14:tracePt t="132439" x="6216650" y="5778500"/>
          <p14:tracePt t="132457" x="6223000" y="5772150"/>
          <p14:tracePt t="132478" x="6229350" y="5765800"/>
          <p14:tracePt t="132494" x="6229350" y="5759450"/>
          <p14:tracePt t="132518" x="6229350" y="5753100"/>
          <p14:tracePt t="132911" x="6223000" y="5753100"/>
          <p14:tracePt t="132919" x="6191250" y="5753100"/>
          <p14:tracePt t="132927" x="6134100" y="5753100"/>
          <p14:tracePt t="132942" x="6032500" y="5753100"/>
          <p14:tracePt t="132951" x="5988050" y="5753100"/>
          <p14:tracePt t="132952" x="5962650" y="5753100"/>
          <p14:tracePt t="132964" x="5918200" y="5753100"/>
          <p14:tracePt t="132981" x="5905500" y="5753100"/>
          <p14:tracePt t="132998" x="5899150" y="5753100"/>
          <p14:tracePt t="133270" x="5918200" y="5753100"/>
          <p14:tracePt t="133278" x="5943600" y="5753100"/>
          <p14:tracePt t="133286" x="5981700" y="5753100"/>
          <p14:tracePt t="133294" x="6013450" y="5753100"/>
          <p14:tracePt t="133302" x="6064250" y="5753100"/>
          <p14:tracePt t="133314" x="6096000" y="5753100"/>
          <p14:tracePt t="133331" x="6115050" y="5753100"/>
          <p14:tracePt t="133348" x="6121400" y="5753100"/>
          <p14:tracePt t="133399" x="6127750" y="5753100"/>
          <p14:tracePt t="133407" x="6134100" y="5753100"/>
          <p14:tracePt t="133408" x="6134100" y="5746750"/>
          <p14:tracePt t="133415" x="6140450" y="5746750"/>
          <p14:tracePt t="133432" x="6146800" y="5746750"/>
          <p14:tracePt t="133448" x="6153150" y="5746750"/>
          <p14:tracePt t="133503" x="6159500" y="5746750"/>
          <p14:tracePt t="133512" x="6165850" y="5740400"/>
          <p14:tracePt t="133519" x="6172200" y="5740400"/>
          <p14:tracePt t="133527" x="6178550" y="5734050"/>
          <p14:tracePt t="133535" x="6184900" y="5734050"/>
          <p14:tracePt t="133549" x="6191250" y="5734050"/>
          <p14:tracePt t="134936" x="6172200" y="5734050"/>
          <p14:tracePt t="134944" x="6159500" y="5734050"/>
          <p14:tracePt t="134952" x="6140450" y="5734050"/>
          <p14:tracePt t="134967" x="6115050" y="5740400"/>
          <p14:tracePt t="136352" x="6102350" y="5746750"/>
          <p14:tracePt t="136360" x="6096000" y="5746750"/>
          <p14:tracePt t="136368" x="6089650" y="5753100"/>
          <p14:tracePt t="136376" x="6076950" y="5759450"/>
          <p14:tracePt t="137528" x="6070600" y="5759450"/>
          <p14:tracePt t="137531" x="6115050" y="5727700"/>
          <p14:tracePt t="137542" x="6172200" y="5702300"/>
          <p14:tracePt t="137549" x="6261100" y="5638800"/>
          <p14:tracePt t="137549" x="6292850" y="5626100"/>
          <p14:tracePt t="137568" x="6337300" y="5600700"/>
          <p14:tracePt t="137584" x="6350000" y="5594350"/>
          <p14:tracePt t="137601" x="6356350" y="5588000"/>
          <p14:tracePt t="137640" x="6369050" y="5581650"/>
          <p14:tracePt t="137649" x="6388100" y="5568950"/>
          <p14:tracePt t="137656" x="6407150" y="5549900"/>
          <p14:tracePt t="137666" x="6451600" y="5518150"/>
          <p14:tracePt t="137682" x="6489700" y="5492750"/>
          <p14:tracePt t="137699" x="6515100" y="5467350"/>
          <p14:tracePt t="137716" x="6540500" y="5441950"/>
          <p14:tracePt t="137733" x="6553200" y="5422900"/>
          <p14:tracePt t="137749" x="6559550" y="5391150"/>
          <p14:tracePt t="137766" x="6559550" y="5378450"/>
          <p14:tracePt t="137782" x="6559550" y="5359400"/>
          <p14:tracePt t="137831" x="6559550" y="5353050"/>
          <p14:tracePt t="137841" x="6553200" y="5346700"/>
          <p14:tracePt t="137872" x="6546850" y="5340350"/>
          <p14:tracePt t="137888" x="6534150" y="5327650"/>
          <p14:tracePt t="137899" x="6527800" y="5327650"/>
          <p14:tracePt t="137900" x="6515100" y="5314950"/>
          <p14:tracePt t="137916" x="6489700" y="5289550"/>
          <p14:tracePt t="137933" x="6464300" y="5257800"/>
          <p14:tracePt t="137949" x="6438900" y="5226050"/>
          <p14:tracePt t="137966" x="6426200" y="5207000"/>
          <p14:tracePt t="137982" x="6419850" y="5187950"/>
          <p14:tracePt t="137982" x="6413500" y="5187950"/>
          <p14:tracePt t="138000" x="6407150" y="5168900"/>
          <p14:tracePt t="138056" x="6400800" y="5162550"/>
          <p14:tracePt t="138296" x="6400800" y="5181600"/>
          <p14:tracePt t="138309" x="6400800" y="5219700"/>
          <p14:tracePt t="138312" x="6400800" y="5251450"/>
          <p14:tracePt t="138320" x="6400800" y="5334000"/>
          <p14:tracePt t="138333" x="6400800" y="5410200"/>
          <p14:tracePt t="138349" x="6407150" y="5486400"/>
          <p14:tracePt t="138366" x="6413500" y="5537200"/>
          <p14:tracePt t="138383" x="6426200" y="5600700"/>
          <p14:tracePt t="138400" x="6426200" y="5626100"/>
          <p14:tracePt t="138416" x="6432550" y="5657850"/>
          <p14:tracePt t="138432" x="6438900" y="5676900"/>
          <p14:tracePt t="138449" x="6438900" y="5708650"/>
          <p14:tracePt t="138466" x="6438900" y="5746750"/>
          <p14:tracePt t="138482" x="6445250" y="5772150"/>
          <p14:tracePt t="138499" x="6451600" y="5810250"/>
          <p14:tracePt t="138516" x="6457950" y="5848350"/>
          <p14:tracePt t="138533" x="6464300" y="5886450"/>
          <p14:tracePt t="138549" x="6464300" y="5924550"/>
          <p14:tracePt t="138566" x="6470650" y="5949950"/>
          <p14:tracePt t="138582" x="6483350" y="5981700"/>
          <p14:tracePt t="138582" x="6483350" y="5994400"/>
          <p14:tracePt t="138600" x="6483350" y="6013450"/>
          <p14:tracePt t="138616" x="6483350" y="6026150"/>
          <p14:tracePt t="138632" x="6489700" y="6032500"/>
          <p14:tracePt t="138649" x="6489700" y="6045200"/>
          <p14:tracePt t="138666" x="6489700" y="6051550"/>
          <p14:tracePt t="138682" x="6489700" y="6057900"/>
          <p14:tracePt t="138699" x="6489700" y="6070600"/>
          <p14:tracePt t="138716" x="6489700" y="6083300"/>
          <p14:tracePt t="138732" x="6489700" y="6096000"/>
          <p14:tracePt t="138749" x="6489700" y="6102350"/>
          <p14:tracePt t="138766" x="6489700" y="6108700"/>
          <p14:tracePt t="138782" x="6489700" y="6115050"/>
          <p14:tracePt t="138800" x="6489700" y="6121400"/>
          <p14:tracePt t="138816" x="6489700" y="6127750"/>
          <p14:tracePt t="138833" x="6489700" y="6146800"/>
          <p14:tracePt t="138849" x="6489700" y="6159500"/>
          <p14:tracePt t="138866" x="6489700" y="6178550"/>
          <p14:tracePt t="138883" x="6489700" y="6184900"/>
          <p14:tracePt t="138899" x="6483350" y="6203950"/>
          <p14:tracePt t="138915" x="6483350" y="6210300"/>
          <p14:tracePt t="138933" x="6483350" y="6223000"/>
          <p14:tracePt t="138949" x="6483350" y="6229350"/>
          <p14:tracePt t="138982" x="6477000" y="6235700"/>
          <p14:tracePt t="139497" x="6477000" y="6242050"/>
          <p14:tracePt t="139520" x="6438900" y="6216650"/>
          <p14:tracePt t="139521" x="6426200" y="6197600"/>
          <p14:tracePt t="139533" x="6394450" y="6102350"/>
          <p14:tracePt t="139551" x="6356350" y="6000750"/>
          <p14:tracePt t="139566" x="6330950" y="5918200"/>
          <p14:tracePt t="139583" x="6311900" y="5835650"/>
          <p14:tracePt t="139599" x="6311900" y="5759450"/>
          <p14:tracePt t="139616" x="6311900" y="5715000"/>
          <p14:tracePt t="139632" x="6330950" y="5689600"/>
          <p14:tracePt t="139649" x="6343650" y="5676900"/>
          <p14:tracePt t="139666" x="6356350" y="5670550"/>
          <p14:tracePt t="139683" x="6369050" y="5657850"/>
          <p14:tracePt t="139699" x="6375400" y="5638800"/>
          <p14:tracePt t="139716" x="6381750" y="5626100"/>
          <p14:tracePt t="139732" x="6388100" y="5619750"/>
          <p14:tracePt t="139749" x="6388100" y="5600700"/>
          <p14:tracePt t="139766" x="6394450" y="5581650"/>
          <p14:tracePt t="139783" x="6400800" y="5562600"/>
          <p14:tracePt t="139799" x="6407150" y="5543550"/>
          <p14:tracePt t="139817" x="6407150" y="5518150"/>
          <p14:tracePt t="139833" x="6413500" y="5492750"/>
          <p14:tracePt t="139849" x="6413500" y="5448300"/>
          <p14:tracePt t="139866" x="6413500" y="5403850"/>
          <p14:tracePt t="139883" x="6413500" y="5372100"/>
          <p14:tracePt t="139899" x="6413500" y="5334000"/>
          <p14:tracePt t="139916" x="6413500" y="5295900"/>
          <p14:tracePt t="139932" x="6413500" y="5283200"/>
          <p14:tracePt t="139950" x="6413500" y="5270500"/>
          <p14:tracePt t="140056" x="6413500" y="5257800"/>
          <p14:tracePt t="140064" x="6413500" y="5238750"/>
          <p14:tracePt t="140071" x="6407150" y="5238750"/>
          <p14:tracePt t="140082" x="6407150" y="5226050"/>
          <p14:tracePt t="140083" x="6407150" y="5207000"/>
          <p14:tracePt t="140099" x="6407150" y="5194300"/>
          <p14:tracePt t="140116" x="6407150" y="5187950"/>
          <p14:tracePt t="140504" x="6407150" y="5194300"/>
          <p14:tracePt t="140513" x="6407150" y="5219700"/>
          <p14:tracePt t="140519" x="6407150" y="5251450"/>
          <p14:tracePt t="140527" x="6407150" y="5283200"/>
          <p14:tracePt t="140534" x="6407150" y="5340350"/>
          <p14:tracePt t="140549" x="6407150" y="5397500"/>
          <p14:tracePt t="140566" x="6407150" y="5435600"/>
          <p14:tracePt t="140583" x="6407150" y="5467350"/>
          <p14:tracePt t="140599" x="6407150" y="5511800"/>
          <p14:tracePt t="140616" x="6407150" y="5537200"/>
          <p14:tracePt t="140632" x="6407150" y="5562600"/>
          <p14:tracePt t="140649" x="6407150" y="5581650"/>
          <p14:tracePt t="140666" x="6407150" y="5600700"/>
          <p14:tracePt t="140682" x="6407150" y="5613400"/>
          <p14:tracePt t="140700" x="6407150" y="5626100"/>
          <p14:tracePt t="140716" x="6407150" y="5638800"/>
          <p14:tracePt t="140733" x="6407150" y="5651500"/>
          <p14:tracePt t="140749" x="6407150" y="5670550"/>
          <p14:tracePt t="140766" x="6407150" y="5683250"/>
          <p14:tracePt t="140782" x="6407150" y="5695950"/>
          <p14:tracePt t="140782" x="6407150" y="5702300"/>
          <p14:tracePt t="140800" x="6407150" y="5708650"/>
          <p14:tracePt t="140816" x="6407150" y="5721350"/>
          <p14:tracePt t="140863" x="6407150" y="5727700"/>
          <p14:tracePt t="140880" x="6407150" y="5734050"/>
          <p14:tracePt t="140880" x="6407150" y="5740400"/>
          <p14:tracePt t="140895" x="6407150" y="5746750"/>
          <p14:tracePt t="140899" x="6407150" y="5772150"/>
          <p14:tracePt t="140916" x="6407150" y="5791200"/>
          <p14:tracePt t="140933" x="6407150" y="5816600"/>
          <p14:tracePt t="140950" x="6407150" y="5835650"/>
          <p14:tracePt t="140966" x="6407150" y="5861050"/>
          <p14:tracePt t="140983" x="6407150" y="5899150"/>
          <p14:tracePt t="141001" x="6407150" y="5918200"/>
          <p14:tracePt t="141016" x="6407150" y="5937250"/>
          <p14:tracePt t="141033" x="6407150" y="5949950"/>
          <p14:tracePt t="141049" x="6407150" y="5962650"/>
          <p14:tracePt t="141066" x="6407150" y="5975350"/>
          <p14:tracePt t="141082" x="6407150" y="5981700"/>
          <p14:tracePt t="141099" x="6407150" y="5988050"/>
          <p14:tracePt t="141116" x="6407150" y="5994400"/>
          <p14:tracePt t="141132" x="6407150" y="6000750"/>
          <p14:tracePt t="141149" x="6407150" y="6007100"/>
          <p14:tracePt t="141166" x="6407150" y="6013450"/>
          <p14:tracePt t="141182" x="6407150" y="6026150"/>
          <p14:tracePt t="141182" x="6407150" y="6038850"/>
          <p14:tracePt t="141200" x="6407150" y="6057900"/>
          <p14:tracePt t="141216" x="6407150" y="6070600"/>
          <p14:tracePt t="141233" x="6407150" y="6096000"/>
          <p14:tracePt t="141249" x="6407150" y="6108700"/>
          <p14:tracePt t="141266" x="6407150" y="6121400"/>
          <p14:tracePt t="141282" x="6407150" y="6127750"/>
          <p14:tracePt t="141299" x="6407150" y="6134100"/>
          <p14:tracePt t="141315" x="6407150" y="6140450"/>
          <p14:tracePt t="141332" x="6407150" y="6146800"/>
          <p14:tracePt t="141368" x="6407150" y="6153150"/>
          <p14:tracePt t="141384" x="6407150" y="6159500"/>
          <p14:tracePt t="141399" x="6407150" y="6172200"/>
          <p14:tracePt t="141416" x="6407150" y="6184900"/>
          <p14:tracePt t="141416" x="6407150" y="6191250"/>
          <p14:tracePt t="141433" x="6407150" y="6203950"/>
          <p14:tracePt t="141449" x="6407150" y="6210300"/>
          <p14:tracePt t="141576" x="6407150" y="6216650"/>
          <p14:tracePt t="141583" x="6407150" y="6223000"/>
          <p14:tracePt t="141599" x="6400800" y="6229350"/>
          <p14:tracePt t="143072" x="6400800" y="6210300"/>
          <p14:tracePt t="143079" x="6400800" y="6191250"/>
          <p14:tracePt t="143087" x="6394450" y="6165850"/>
          <p14:tracePt t="143095" x="6388100" y="6127750"/>
          <p14:tracePt t="143116" x="6381750" y="6070600"/>
          <p14:tracePt t="143117" x="6362700" y="6013450"/>
          <p14:tracePt t="143132" x="6343650" y="5943600"/>
          <p14:tracePt t="143149" x="6324600" y="5880100"/>
          <p14:tracePt t="143166" x="6311900" y="5816600"/>
          <p14:tracePt t="143183" x="6299200" y="5727700"/>
          <p14:tracePt t="143200" x="6292850" y="5670550"/>
          <p14:tracePt t="143216" x="6292850" y="5632450"/>
          <p14:tracePt t="143232" x="6292850" y="5581650"/>
          <p14:tracePt t="143249" x="6286500" y="5543550"/>
          <p14:tracePt t="143266" x="6286500" y="5499100"/>
          <p14:tracePt t="143283" x="6286500" y="5467350"/>
          <p14:tracePt t="143299" x="6286500" y="5435600"/>
          <p14:tracePt t="143316" x="6286500" y="5416550"/>
          <p14:tracePt t="143332" x="6286500" y="5391150"/>
          <p14:tracePt t="143349" x="6286500" y="5384800"/>
          <p14:tracePt t="143366" x="6286500" y="5365750"/>
          <p14:tracePt t="143383" x="6286500" y="5334000"/>
          <p14:tracePt t="143400" x="6286500" y="5302250"/>
          <p14:tracePt t="143416" x="6292850" y="5270500"/>
          <p14:tracePt t="143432" x="6318250" y="5226050"/>
          <p14:tracePt t="143450" x="6330950" y="5187950"/>
          <p14:tracePt t="143466" x="6343650" y="5156200"/>
          <p14:tracePt t="143483" x="6356350" y="5137150"/>
          <p14:tracePt t="143499" x="6362700" y="5124450"/>
          <p14:tracePt t="143516" x="6362700" y="5111750"/>
          <p14:tracePt t="143532" x="6369050" y="5105400"/>
          <p14:tracePt t="143807" x="6369050" y="5130800"/>
          <p14:tracePt t="143815" x="6369050" y="5181600"/>
          <p14:tracePt t="143825" x="6369050" y="5226050"/>
          <p14:tracePt t="143831" x="6369050" y="5327650"/>
          <p14:tracePt t="143841" x="6369050" y="5372100"/>
          <p14:tracePt t="143849" x="6369050" y="5467350"/>
          <p14:tracePt t="143866" x="6369050" y="5543550"/>
          <p14:tracePt t="143882" x="6369050" y="5588000"/>
          <p14:tracePt t="143899" x="6369050" y="5613400"/>
          <p14:tracePt t="143916" x="6369050" y="5645150"/>
          <p14:tracePt t="143932" x="6369050" y="5664200"/>
          <p14:tracePt t="143949" x="6369050" y="5683250"/>
          <p14:tracePt t="143967" x="6369050" y="5702300"/>
          <p14:tracePt t="143982" x="6369050" y="5740400"/>
          <p14:tracePt t="144000" x="6369050" y="5765800"/>
          <p14:tracePt t="144016" x="6369050" y="5797550"/>
          <p14:tracePt t="144033" x="6369050" y="5822950"/>
          <p14:tracePt t="144049" x="6369050" y="5842000"/>
          <p14:tracePt t="144066" x="6369050" y="5861050"/>
          <p14:tracePt t="144082" x="6369050" y="5873750"/>
          <p14:tracePt t="144099" x="6369050" y="5886450"/>
          <p14:tracePt t="144116" x="6369050" y="5899150"/>
          <p14:tracePt t="144133" x="6369050" y="5918200"/>
          <p14:tracePt t="144149" x="6369050" y="5937250"/>
          <p14:tracePt t="144166" x="6369050" y="5956300"/>
          <p14:tracePt t="144182" x="6369050" y="5994400"/>
          <p14:tracePt t="144200" x="6369050" y="6013450"/>
          <p14:tracePt t="144216" x="6369050" y="6038850"/>
          <p14:tracePt t="144233" x="6369050" y="6051550"/>
          <p14:tracePt t="144249" x="6369050" y="6057900"/>
          <p14:tracePt t="144266" x="6369050" y="6070600"/>
          <p14:tracePt t="144282" x="6369050" y="6076950"/>
          <p14:tracePt t="144951" x="6369050" y="6057900"/>
          <p14:tracePt t="144959" x="6362700" y="5937250"/>
          <p14:tracePt t="144967" x="6350000" y="5848350"/>
          <p14:tracePt t="144968" x="6324600" y="5683250"/>
          <p14:tracePt t="144982" x="6184900" y="5207000"/>
          <p14:tracePt t="145000" x="6134100" y="5029200"/>
          <p14:tracePt t="145016" x="6083300" y="4876800"/>
          <p14:tracePt t="145033" x="6038850" y="4775200"/>
          <p14:tracePt t="145049" x="6013450" y="4705350"/>
          <p14:tracePt t="145066" x="5994400" y="4641850"/>
          <p14:tracePt t="145082" x="5969000" y="4584700"/>
          <p14:tracePt t="145099" x="5949950" y="4533900"/>
          <p14:tracePt t="145116" x="5911850" y="4470400"/>
          <p14:tracePt t="145133" x="5873750" y="4425950"/>
          <p14:tracePt t="145149" x="5854700" y="4400550"/>
          <p14:tracePt t="145166" x="5842000" y="4387850"/>
          <p14:tracePt t="145182" x="5822950" y="4375150"/>
          <p14:tracePt t="145199" x="5816600" y="4368800"/>
          <p14:tracePt t="145216" x="5803900" y="4362450"/>
          <p14:tracePt t="145232" x="5797550" y="4362450"/>
          <p14:tracePt t="145249" x="5791200" y="4356100"/>
          <p14:tracePt t="145266" x="5778500" y="4356100"/>
          <p14:tracePt t="145282" x="5772150" y="4349750"/>
          <p14:tracePt t="145407" x="5765800" y="4349750"/>
          <p14:tracePt t="145511" x="5734050" y="4349750"/>
          <p14:tracePt t="145516" x="5670550" y="4349750"/>
          <p14:tracePt t="145532" x="5619750" y="4349750"/>
          <p14:tracePt t="145533" x="5486400" y="4349750"/>
          <p14:tracePt t="145550" x="5340350" y="4349750"/>
          <p14:tracePt t="145566" x="5238750" y="4349750"/>
          <p14:tracePt t="145566" x="5200650" y="4349750"/>
          <p14:tracePt t="145583" x="5162550" y="4349750"/>
          <p14:tracePt t="145599" x="5149850" y="4349750"/>
          <p14:tracePt t="145616" x="5143500" y="4349750"/>
          <p14:tracePt t="145663" x="5137150" y="4349750"/>
          <p14:tracePt t="145671" x="5124450" y="4349750"/>
          <p14:tracePt t="145679" x="5105400" y="4349750"/>
          <p14:tracePt t="145682" x="5073650" y="4349750"/>
          <p14:tracePt t="145719" x="5067300" y="4343400"/>
          <p14:tracePt t="145720" x="5054600" y="4330700"/>
          <p14:tracePt t="145732" x="5029200" y="4324350"/>
          <p14:tracePt t="145749" x="5022850" y="4318000"/>
          <p14:tracePt t="145814" x="5022850" y="4330700"/>
          <p14:tracePt t="145825" x="5022850" y="4343400"/>
          <p14:tracePt t="145826" x="5035550" y="4368800"/>
          <p14:tracePt t="145833" x="5060950" y="4400550"/>
          <p14:tracePt t="145849" x="5099050" y="4438650"/>
          <p14:tracePt t="145866" x="5162550" y="4489450"/>
          <p14:tracePt t="145882" x="5219700" y="4514850"/>
          <p14:tracePt t="145899" x="5283200" y="4527550"/>
          <p14:tracePt t="145916" x="5340350" y="4533900"/>
          <p14:tracePt t="145932" x="5378450" y="4533900"/>
          <p14:tracePt t="145949" x="5403850" y="4521200"/>
          <p14:tracePt t="145966" x="5422900" y="4495800"/>
          <p14:tracePt t="145982" x="5435600" y="4368800"/>
          <p14:tracePt t="146000" x="5435600" y="4248150"/>
          <p14:tracePt t="146016" x="5422900" y="4140200"/>
          <p14:tracePt t="146032" x="5372100" y="4044950"/>
          <p14:tracePt t="146050" x="5321300" y="3981450"/>
          <p14:tracePt t="146066" x="5257800" y="3949700"/>
          <p14:tracePt t="146082" x="5194300" y="3937000"/>
          <p14:tracePt t="146099" x="5118100" y="3937000"/>
          <p14:tracePt t="146116" x="5029200" y="3943350"/>
          <p14:tracePt t="146132" x="4959350" y="3987800"/>
          <p14:tracePt t="146148" x="4902200" y="4038600"/>
          <p14:tracePt t="146165" x="4845050" y="4089400"/>
          <p14:tracePt t="146182" x="4819650" y="4171950"/>
          <p14:tracePt t="146199" x="4813300" y="4216400"/>
          <p14:tracePt t="146216" x="4819650" y="4241800"/>
          <p14:tracePt t="146232" x="4845050" y="4279900"/>
          <p14:tracePt t="146249" x="4876800" y="4318000"/>
          <p14:tracePt t="146266" x="4908550" y="4349750"/>
          <p14:tracePt t="146282" x="4959350" y="4375150"/>
          <p14:tracePt t="146299" x="4997450" y="4375150"/>
          <p14:tracePt t="146316" x="5041900" y="4375150"/>
          <p14:tracePt t="146332" x="5080000" y="4375150"/>
          <p14:tracePt t="146349" x="5111750" y="4375150"/>
          <p14:tracePt t="146365" x="5130800" y="4362450"/>
          <p14:tracePt t="146382" x="5156200" y="4318000"/>
          <p14:tracePt t="146399" x="5156200" y="4286250"/>
          <p14:tracePt t="146416" x="5156200" y="4267200"/>
          <p14:tracePt t="146432" x="5156200" y="4260850"/>
          <p14:tracePt t="146535" x="5156200" y="4254500"/>
          <p14:tracePt t="146559" x="5149850" y="4254500"/>
          <p14:tracePt t="146583" x="5143500" y="4254500"/>
          <p14:tracePt t="146599" x="5137150" y="4260850"/>
          <p14:tracePt t="147007" x="5137150" y="4241800"/>
          <p14:tracePt t="147015" x="5137150" y="4222750"/>
          <p14:tracePt t="147023" x="5137150" y="4210050"/>
          <p14:tracePt t="147031" x="5137150" y="4152900"/>
          <p14:tracePt t="147041" x="5130800" y="4114800"/>
          <p14:tracePt t="147049" x="5111750" y="4038600"/>
          <p14:tracePt t="147066" x="5080000" y="3962400"/>
          <p14:tracePt t="147082" x="5048250" y="3886200"/>
          <p14:tracePt t="147099" x="5016500" y="3829050"/>
          <p14:tracePt t="147116" x="5010150" y="3810000"/>
          <p14:tracePt t="147132" x="5010150" y="3803650"/>
          <p14:tracePt t="147215" x="5010150" y="3797300"/>
          <p14:tracePt t="147247" x="5010150" y="3790950"/>
          <p14:tracePt t="147258" x="5016500" y="3784600"/>
          <p14:tracePt t="147263" x="5016500" y="3778250"/>
          <p14:tracePt t="147266" x="5029200" y="3778250"/>
          <p14:tracePt t="147282" x="5035550" y="3771900"/>
          <p14:tracePt t="147367" x="5048250" y="3771900"/>
          <p14:tracePt t="147368" x="5048250" y="3765550"/>
          <p14:tracePt t="147383" x="5060950" y="3759200"/>
          <p14:tracePt t="147384" x="5086350" y="3752850"/>
          <p14:tracePt t="147400" x="5105400" y="3746500"/>
          <p14:tracePt t="147416" x="5130800" y="3740150"/>
          <p14:tracePt t="147433" x="5162550" y="3740150"/>
          <p14:tracePt t="147449" x="5194300" y="3740150"/>
          <p14:tracePt t="147466" x="5226050" y="3740150"/>
          <p14:tracePt t="147482" x="5257800" y="3740150"/>
          <p14:tracePt t="147499" x="5295900" y="3740150"/>
          <p14:tracePt t="147516" x="5314950" y="3740150"/>
          <p14:tracePt t="147532" x="5334000" y="3740150"/>
          <p14:tracePt t="147549" x="5353050" y="3733800"/>
          <p14:tracePt t="147566" x="5372100" y="3733800"/>
          <p14:tracePt t="147582" x="5403850" y="3733800"/>
          <p14:tracePt t="147599" x="5422900" y="3733800"/>
          <p14:tracePt t="147615" x="5454650" y="3733800"/>
          <p14:tracePt t="147633" x="5480050" y="3733800"/>
          <p14:tracePt t="147649" x="5505450" y="3733800"/>
          <p14:tracePt t="147666" x="5518150" y="3733800"/>
          <p14:tracePt t="147682" x="5537200" y="3733800"/>
          <p14:tracePt t="147699" x="5543550" y="3733800"/>
          <p14:tracePt t="147716" x="5549900" y="3727450"/>
          <p14:tracePt t="147732" x="5562600" y="3727450"/>
          <p14:tracePt t="147749" x="5575300" y="3727450"/>
          <p14:tracePt t="147766" x="5600700" y="3727450"/>
          <p14:tracePt t="147782" x="5645150" y="3721100"/>
          <p14:tracePt t="147800" x="5670550" y="3721100"/>
          <p14:tracePt t="147816" x="5689600" y="3721100"/>
          <p14:tracePt t="147833" x="5695950" y="3721100"/>
          <p14:tracePt t="147849" x="5708650" y="3721100"/>
          <p14:tracePt t="147866" x="5721350" y="3721100"/>
          <p14:tracePt t="147882" x="5759450" y="3708400"/>
          <p14:tracePt t="147899" x="5797550" y="3695700"/>
          <p14:tracePt t="147915" x="5848350" y="3676650"/>
          <p14:tracePt t="147932" x="5880100" y="3676650"/>
          <p14:tracePt t="147949" x="5892800" y="3670300"/>
          <p14:tracePt t="148167" x="5899150" y="3670300"/>
          <p14:tracePt t="148183" x="5905500" y="3670300"/>
          <p14:tracePt t="148187" x="5918200" y="3670300"/>
          <p14:tracePt t="148199" x="5924550" y="3676650"/>
          <p14:tracePt t="148200" x="5943600" y="3695700"/>
          <p14:tracePt t="148215" x="5962650" y="3708400"/>
          <p14:tracePt t="148232" x="5981700" y="3714750"/>
          <p14:tracePt t="148249" x="5994400" y="3721100"/>
          <p14:tracePt t="148265" x="6000750" y="3721100"/>
          <p14:tracePt t="148282" x="6007100" y="3727450"/>
          <p14:tracePt t="148343" x="6013450" y="3727450"/>
          <p14:tracePt t="148351" x="6032500" y="3727450"/>
          <p14:tracePt t="148365" x="6045200" y="3727450"/>
          <p14:tracePt t="148366" x="6070600" y="3721100"/>
          <p14:tracePt t="148382" x="6108700" y="3689350"/>
          <p14:tracePt t="148400" x="6115050" y="3657600"/>
          <p14:tracePt t="148415" x="6115050" y="3625850"/>
          <p14:tracePt t="148432" x="6108700" y="3575050"/>
          <p14:tracePt t="148449" x="6089650" y="3549650"/>
          <p14:tracePt t="148465" x="6064250" y="3524250"/>
          <p14:tracePt t="148482" x="6032500" y="3498850"/>
          <p14:tracePt t="148499" x="5994400" y="3479800"/>
          <p14:tracePt t="148515" x="5962650" y="3467100"/>
          <p14:tracePt t="148533" x="5918200" y="3454400"/>
          <p14:tracePt t="148549" x="5886450" y="3448050"/>
          <p14:tracePt t="148566" x="5861050" y="3441700"/>
          <p14:tracePt t="148582" x="5829300" y="3435350"/>
          <p14:tracePt t="148599" x="5810250" y="3435350"/>
          <p14:tracePt t="148615" x="5778500" y="3435350"/>
          <p14:tracePt t="148632" x="5740400" y="3454400"/>
          <p14:tracePt t="148649" x="5715000" y="3479800"/>
          <p14:tracePt t="148666" x="5689600" y="3511550"/>
          <p14:tracePt t="148682" x="5664200" y="3556000"/>
          <p14:tracePt t="148699" x="5651500" y="3594100"/>
          <p14:tracePt t="148715" x="5638800" y="3638550"/>
          <p14:tracePt t="148732" x="5632450" y="3676650"/>
          <p14:tracePt t="148749" x="5632450" y="3708400"/>
          <p14:tracePt t="148766" x="5632450" y="3740150"/>
          <p14:tracePt t="148782" x="5651500" y="3803650"/>
          <p14:tracePt t="148799" x="5670550" y="3848100"/>
          <p14:tracePt t="148816" x="5689600" y="3873500"/>
          <p14:tracePt t="148833" x="5708650" y="3911600"/>
          <p14:tracePt t="148849" x="5727700" y="3937000"/>
          <p14:tracePt t="148865" x="5746750" y="3949700"/>
          <p14:tracePt t="148883" x="5772150" y="3956050"/>
          <p14:tracePt t="148899" x="5803900" y="3968750"/>
          <p14:tracePt t="148916" x="5842000" y="3981450"/>
          <p14:tracePt t="148932" x="5899150" y="3981450"/>
          <p14:tracePt t="148949" x="5930900" y="3981450"/>
          <p14:tracePt t="148966" x="5956300" y="3981450"/>
          <p14:tracePt t="148982" x="5981700" y="3981450"/>
          <p14:tracePt t="148999" x="5988050" y="3975100"/>
          <p14:tracePt t="149016" x="6013450" y="3956050"/>
          <p14:tracePt t="149033" x="6026150" y="3937000"/>
          <p14:tracePt t="149049" x="6045200" y="3905250"/>
          <p14:tracePt t="149065" x="6045200" y="3879850"/>
          <p14:tracePt t="149082" x="6045200" y="3848100"/>
          <p14:tracePt t="149099" x="6045200" y="3816350"/>
          <p14:tracePt t="149116" x="6045200" y="3803650"/>
          <p14:tracePt t="149132" x="6045200" y="3797300"/>
          <p14:tracePt t="149439" x="6045200" y="3810000"/>
          <p14:tracePt t="149447" x="6051550" y="3810000"/>
          <p14:tracePt t="149448" x="6051550" y="3822700"/>
          <p14:tracePt t="149471" x="6064250" y="3829050"/>
          <p14:tracePt t="149476" x="6064250" y="3835400"/>
          <p14:tracePt t="149482" x="6096000" y="3835400"/>
          <p14:tracePt t="149499" x="6140450" y="3841750"/>
          <p14:tracePt t="149516" x="6184900" y="3841750"/>
          <p14:tracePt t="149533" x="6235700" y="3841750"/>
          <p14:tracePt t="149549" x="6273800" y="3841750"/>
          <p14:tracePt t="149565" x="6305550" y="3835400"/>
          <p14:tracePt t="149582" x="6343650" y="3835400"/>
          <p14:tracePt t="149599" x="6362700" y="3829050"/>
          <p14:tracePt t="149616" x="6394450" y="3822700"/>
          <p14:tracePt t="149632" x="6419850" y="3822700"/>
          <p14:tracePt t="149649" x="6451600" y="3822700"/>
          <p14:tracePt t="149665" x="6483350" y="3816350"/>
          <p14:tracePt t="149682" x="6496050" y="3816350"/>
          <p14:tracePt t="149699" x="6502400" y="3810000"/>
          <p14:tracePt t="149807" x="6502400" y="3803650"/>
          <p14:tracePt t="149815" x="6502400" y="3797300"/>
          <p14:tracePt t="149847" x="6496050" y="3797300"/>
          <p14:tracePt t="149848" x="6489700" y="3797300"/>
          <p14:tracePt t="149863" x="6470650" y="3797300"/>
          <p14:tracePt t="149871" x="6426200" y="3867150"/>
          <p14:tracePt t="149882" x="6375400" y="3987800"/>
          <p14:tracePt t="149899" x="6343650" y="4108450"/>
          <p14:tracePt t="149916" x="6318250" y="4241800"/>
          <p14:tracePt t="149932" x="6311900" y="4349750"/>
          <p14:tracePt t="149949" x="6311900" y="4432300"/>
          <p14:tracePt t="149966" x="6311900" y="4514850"/>
          <p14:tracePt t="149982" x="6318250" y="4597400"/>
          <p14:tracePt t="149999" x="6337300" y="4635500"/>
          <p14:tracePt t="150016" x="6350000" y="4667250"/>
          <p14:tracePt t="150032" x="6375400" y="4705350"/>
          <p14:tracePt t="150049" x="6407150" y="4743450"/>
          <p14:tracePt t="150065" x="6470650" y="4794250"/>
          <p14:tracePt t="150082" x="6534150" y="4819650"/>
          <p14:tracePt t="150099" x="6584950" y="4845050"/>
          <p14:tracePt t="150116" x="6623050" y="4851400"/>
          <p14:tracePt t="150132" x="6648450" y="4851400"/>
          <p14:tracePt t="150149" x="6673850" y="4838700"/>
          <p14:tracePt t="150165" x="6686550" y="4775200"/>
          <p14:tracePt t="150165" x="6705600" y="4730750"/>
          <p14:tracePt t="150183" x="6711950" y="4616450"/>
          <p14:tracePt t="150199" x="6711950" y="4457700"/>
          <p14:tracePt t="150216" x="6705600" y="4305300"/>
          <p14:tracePt t="150232" x="6686550" y="4171950"/>
          <p14:tracePt t="150249" x="6661150" y="4076700"/>
          <p14:tracePt t="150265" x="6635750" y="4000500"/>
          <p14:tracePt t="150282" x="6604000" y="3937000"/>
          <p14:tracePt t="150299" x="6572250" y="3886200"/>
          <p14:tracePt t="150315" x="6553200" y="3860800"/>
          <p14:tracePt t="150332" x="6534150" y="3841750"/>
          <p14:tracePt t="150349" x="6521450" y="3841750"/>
          <p14:tracePt t="150365" x="6502400" y="3841750"/>
          <p14:tracePt t="150382" x="6464300" y="3841750"/>
          <p14:tracePt t="150399" x="6426200" y="3867150"/>
          <p14:tracePt t="150416" x="6394450" y="3886200"/>
          <p14:tracePt t="150432" x="6375400" y="3905250"/>
          <p14:tracePt t="150449" x="6356350" y="3917950"/>
          <p14:tracePt t="150465" x="6350000" y="3924300"/>
          <p14:tracePt t="150482" x="6343650" y="3937000"/>
          <p14:tracePt t="150919" x="6324600" y="3937000"/>
          <p14:tracePt t="150927" x="6299200" y="3937000"/>
          <p14:tracePt t="150935" x="6280150" y="3937000"/>
          <p14:tracePt t="150936" x="6254750" y="3937000"/>
          <p14:tracePt t="150949" x="6197600" y="3937000"/>
          <p14:tracePt t="150967" x="6153150" y="3937000"/>
          <p14:tracePt t="150983" x="6121400" y="3937000"/>
          <p14:tracePt t="151000" x="6115050" y="3943350"/>
          <p14:tracePt t="151017" x="6108700" y="3949700"/>
          <p14:tracePt t="151034" x="6096000" y="3956050"/>
          <p14:tracePt t="151050" x="6089650" y="3962400"/>
          <p14:tracePt t="151067" x="6076950" y="3987800"/>
          <p14:tracePt t="151083" x="6070600" y="3987800"/>
          <p14:tracePt t="151100" x="6064250" y="3994150"/>
          <p14:tracePt t="151116" x="6051550" y="4013200"/>
          <p14:tracePt t="151133" x="6032500" y="4025900"/>
          <p14:tracePt t="151150" x="6007100" y="4038600"/>
          <p14:tracePt t="151167" x="5956300" y="4044950"/>
          <p14:tracePt t="151183" x="5886450" y="4044950"/>
          <p14:tracePt t="151200" x="5816600" y="4044950"/>
          <p14:tracePt t="151216" x="5715000" y="4032250"/>
          <p14:tracePt t="151233" x="5619750" y="4025900"/>
          <p14:tracePt t="151250" x="5530850" y="4025900"/>
          <p14:tracePt t="151267" x="5441950" y="4025900"/>
          <p14:tracePt t="151283" x="5340350" y="4070350"/>
          <p14:tracePt t="151299" x="5283200" y="4089400"/>
          <p14:tracePt t="151316" x="5238750" y="4121150"/>
          <p14:tracePt t="151333" x="5181600" y="4152900"/>
          <p14:tracePt t="151349" x="5143500" y="4184650"/>
          <p14:tracePt t="151367" x="5092700" y="4229100"/>
          <p14:tracePt t="151383" x="5003800" y="4292600"/>
          <p14:tracePt t="151400" x="4965700" y="4324350"/>
          <p14:tracePt t="151416" x="4953000" y="4368800"/>
          <p14:tracePt t="151433" x="4940300" y="4413250"/>
          <p14:tracePt t="151449" x="4940300" y="4464050"/>
          <p14:tracePt t="151467" x="4946650" y="4489450"/>
          <p14:tracePt t="151483" x="4972050" y="4521200"/>
          <p14:tracePt t="151500" x="5010150" y="4552950"/>
          <p14:tracePt t="151517" x="5073650" y="4572000"/>
          <p14:tracePt t="151534" x="5143500" y="4578350"/>
          <p14:tracePt t="151550" x="5226050" y="4572000"/>
          <p14:tracePt t="151550" x="5270500" y="4559300"/>
          <p14:tracePt t="151568" x="5295900" y="4546600"/>
          <p14:tracePt t="151583" x="5340350" y="4483100"/>
          <p14:tracePt t="151601" x="5340350" y="4413250"/>
          <p14:tracePt t="151616" x="5340350" y="4318000"/>
          <p14:tracePt t="151633" x="5289550" y="4210050"/>
          <p14:tracePt t="151650" x="5245100" y="4108450"/>
          <p14:tracePt t="151666" x="5200650" y="4038600"/>
          <p14:tracePt t="151683" x="5162550" y="3981450"/>
          <p14:tracePt t="151700" x="5143500" y="3962400"/>
          <p14:tracePt t="151716" x="5137150" y="3956050"/>
          <p14:tracePt t="151734" x="5130800" y="3949700"/>
          <p14:tracePt t="151750" x="5124450" y="3943350"/>
          <p14:tracePt t="151767" x="5099050" y="3937000"/>
          <p14:tracePt t="151783" x="5035550" y="3930650"/>
          <p14:tracePt t="151800" x="4978400" y="3930650"/>
          <p14:tracePt t="151816" x="4914900" y="3930650"/>
          <p14:tracePt t="151833" x="4851400" y="3930650"/>
          <p14:tracePt t="151849" x="4800600" y="3956050"/>
          <p14:tracePt t="151866" x="4768850" y="3981450"/>
          <p14:tracePt t="151883" x="4756150" y="4013200"/>
          <p14:tracePt t="151900" x="4743450" y="4051300"/>
          <p14:tracePt t="151916" x="4743450" y="4102100"/>
          <p14:tracePt t="151933" x="4743450" y="4133850"/>
          <p14:tracePt t="151949" x="4756150" y="4171950"/>
          <p14:tracePt t="151966" x="4762500" y="4216400"/>
          <p14:tracePt t="151983" x="4787900" y="4286250"/>
          <p14:tracePt t="152000" x="4794250" y="4324350"/>
          <p14:tracePt t="152016" x="4819650" y="4381500"/>
          <p14:tracePt t="152033" x="4838700" y="4432300"/>
          <p14:tracePt t="152050" x="4864100" y="4476750"/>
          <p14:tracePt t="152066" x="4895850" y="4502150"/>
          <p14:tracePt t="152083" x="4933950" y="4514850"/>
          <p14:tracePt t="152100" x="4978400" y="4533900"/>
          <p14:tracePt t="152116" x="5041900" y="4533900"/>
          <p14:tracePt t="152133" x="5099050" y="4540250"/>
          <p14:tracePt t="152151" x="5137150" y="4540250"/>
          <p14:tracePt t="152166" x="5181600" y="4527550"/>
          <p14:tracePt t="152184" x="5194300" y="4514850"/>
          <p14:tracePt t="152200" x="5207000" y="4483100"/>
          <p14:tracePt t="152217" x="5219700" y="4457700"/>
          <p14:tracePt t="152233" x="5238750" y="4419600"/>
          <p14:tracePt t="152250" x="5245100" y="4400550"/>
          <p14:tracePt t="152266" x="5257800" y="4375150"/>
          <p14:tracePt t="152283" x="5257800" y="4356100"/>
          <p14:tracePt t="152300" x="5264150" y="4343400"/>
          <p14:tracePt t="152316" x="5270500" y="4330700"/>
          <p14:tracePt t="152332" x="5270500" y="4318000"/>
          <p14:tracePt t="152350" x="5270500" y="4305300"/>
          <p14:tracePt t="152366" x="5270500" y="4292600"/>
          <p14:tracePt t="156807" x="5270500" y="4286250"/>
          <p14:tracePt t="156815" x="5175250" y="4286250"/>
          <p14:tracePt t="156823" x="5022850" y="4298950"/>
          <p14:tracePt t="156831" x="4845050" y="4330700"/>
          <p14:tracePt t="156842" x="4781550" y="4337050"/>
          <p14:tracePt t="156849" x="4660900" y="4356100"/>
          <p14:tracePt t="156866" x="4546600" y="4368800"/>
          <p14:tracePt t="156883" x="4464050" y="4381500"/>
          <p14:tracePt t="156899" x="4406900" y="4387850"/>
          <p14:tracePt t="156916" x="4330700" y="4400550"/>
          <p14:tracePt t="156933" x="4203700" y="4432300"/>
          <p14:tracePt t="156950" x="4006850" y="4457700"/>
          <p14:tracePt t="156966" x="3689350" y="4495800"/>
          <p14:tracePt t="156966" x="3530600" y="4540250"/>
          <p14:tracePt t="156984" x="3295650" y="4578350"/>
          <p14:tracePt t="157000" x="3079750" y="4616450"/>
          <p14:tracePt t="157016" x="2959100" y="4635500"/>
          <p14:tracePt t="157033" x="2927350" y="4641850"/>
          <p14:tracePt t="157049" x="2921000" y="4641850"/>
          <p14:tracePt t="157066" x="2914650" y="4641850"/>
          <p14:tracePt t="157503" x="0" y="0"/>
        </p14:tracePtLst>
        <p14:tracePtLst>
          <p14:tracePt t="174212" x="1098550" y="5143500"/>
          <p14:tracePt t="174368" x="1085850" y="5130800"/>
          <p14:tracePt t="174375" x="1047750" y="5105400"/>
          <p14:tracePt t="174393" x="977900" y="5067300"/>
          <p14:tracePt t="174394" x="952500" y="5054600"/>
          <p14:tracePt t="174407" x="889000" y="5029200"/>
          <p14:tracePt t="174423" x="825500" y="5010150"/>
          <p14:tracePt t="174439" x="781050" y="4984750"/>
          <p14:tracePt t="174455" x="755650" y="4984750"/>
          <p14:tracePt t="174599" x="762000" y="4984750"/>
          <p14:tracePt t="174608" x="781050" y="4984750"/>
          <p14:tracePt t="174631" x="787400" y="4991100"/>
          <p14:tracePt t="174642" x="793750" y="4991100"/>
          <p14:tracePt t="174642" x="800100" y="4991100"/>
          <p14:tracePt t="174649" x="825500" y="4997450"/>
          <p14:tracePt t="174666" x="838200" y="4997450"/>
          <p14:tracePt t="174682" x="863600" y="4997450"/>
          <p14:tracePt t="174699" x="876300" y="4997450"/>
          <p14:tracePt t="174716" x="882650" y="4997450"/>
          <p14:tracePt t="174734" x="889000" y="4997450"/>
          <p14:tracePt t="174749" x="908050" y="5003800"/>
          <p14:tracePt t="174766" x="914400" y="5003800"/>
          <p14:tracePt t="174782" x="933450" y="5016500"/>
          <p14:tracePt t="174798" x="946150" y="5022850"/>
          <p14:tracePt t="174815" x="958850" y="5035550"/>
          <p14:tracePt t="174832" x="965200" y="5054600"/>
          <p14:tracePt t="174848" x="971550" y="5080000"/>
          <p14:tracePt t="174865" x="984250" y="5118100"/>
          <p14:tracePt t="174881" x="996950" y="5162550"/>
          <p14:tracePt t="174899" x="1009650" y="5207000"/>
          <p14:tracePt t="174915" x="1016000" y="5251450"/>
          <p14:tracePt t="174932" x="1016000" y="5321300"/>
          <p14:tracePt t="174948" x="1016000" y="5384800"/>
          <p14:tracePt t="174967" x="1028700" y="5448300"/>
          <p14:tracePt t="174983" x="1035050" y="5511800"/>
          <p14:tracePt t="174999" x="1035050" y="5600700"/>
          <p14:tracePt t="175016" x="1035050" y="5664200"/>
          <p14:tracePt t="175032" x="1047750" y="5702300"/>
          <p14:tracePt t="175048" x="1047750" y="5727700"/>
          <p14:tracePt t="175065" x="1060450" y="5759450"/>
          <p14:tracePt t="175081" x="1066800" y="5778500"/>
          <p14:tracePt t="175098" x="1073150" y="5791200"/>
          <p14:tracePt t="175116" x="1073150" y="5803900"/>
          <p14:tracePt t="175133" x="1073150" y="5810250"/>
          <p14:tracePt t="175149" x="1073150" y="5822950"/>
          <p14:tracePt t="175166" x="1073150" y="5835650"/>
          <p14:tracePt t="175182" x="1073150" y="5842000"/>
          <p14:tracePt t="175199" x="1073150" y="5848350"/>
          <p14:tracePt t="175216" x="1066800" y="5848350"/>
          <p14:tracePt t="175233" x="1047750" y="5854700"/>
          <p14:tracePt t="175249" x="1041400" y="5861050"/>
          <p14:tracePt t="175266" x="1022350" y="5861050"/>
          <p14:tracePt t="175282" x="1016000" y="5861050"/>
          <p14:tracePt t="175300" x="1003300" y="5861050"/>
          <p14:tracePt t="175316" x="996950" y="5861050"/>
          <p14:tracePt t="175333" x="990600" y="5861050"/>
          <p14:tracePt t="175367" x="984250" y="5861050"/>
          <p14:tracePt t="175368" x="977900" y="5861050"/>
          <p14:tracePt t="175382" x="952500" y="5861050"/>
          <p14:tracePt t="175400" x="939800" y="5861050"/>
          <p14:tracePt t="175416" x="920750" y="5861050"/>
          <p14:tracePt t="175434" x="914400" y="5861050"/>
          <p14:tracePt t="175449" x="908050" y="5861050"/>
          <p14:tracePt t="175623" x="927100" y="5861050"/>
          <p14:tracePt t="175631" x="958850" y="5861050"/>
          <p14:tracePt t="175639" x="1003300" y="5842000"/>
          <p14:tracePt t="175649" x="1047750" y="5829300"/>
          <p14:tracePt t="175652" x="1136650" y="5803900"/>
          <p14:tracePt t="175666" x="1200150" y="5772150"/>
          <p14:tracePt t="175682" x="1244600" y="5734050"/>
          <p14:tracePt t="175699" x="1282700" y="5702300"/>
          <p14:tracePt t="175716" x="1295400" y="5689600"/>
          <p14:tracePt t="175732" x="1295400" y="5670550"/>
          <p14:tracePt t="175749" x="1301750" y="5651500"/>
          <p14:tracePt t="175766" x="1301750" y="5638800"/>
          <p14:tracePt t="175782" x="1301750" y="5626100"/>
          <p14:tracePt t="175847" x="1308100" y="5619750"/>
          <p14:tracePt t="175857" x="1314450" y="5619750"/>
          <p14:tracePt t="175858" x="1339850" y="5619750"/>
          <p14:tracePt t="175866" x="1403350" y="5645150"/>
          <p14:tracePt t="175882" x="1479550" y="5676900"/>
          <p14:tracePt t="175899" x="1587500" y="5715000"/>
          <p14:tracePt t="175917" x="1695450" y="5734050"/>
          <p14:tracePt t="175932" x="1809750" y="5746750"/>
          <p14:tracePt t="175950" x="1911350" y="5746750"/>
          <p14:tracePt t="175966" x="1993900" y="5727700"/>
          <p14:tracePt t="175983" x="2076450" y="5670550"/>
          <p14:tracePt t="176000" x="2095500" y="5632450"/>
          <p14:tracePt t="176033" x="2101850" y="5588000"/>
          <p14:tracePt t="176034" x="2101850" y="5549900"/>
          <p14:tracePt t="176049" x="2101850" y="5511800"/>
          <p14:tracePt t="176065" x="2095500" y="5467350"/>
          <p14:tracePt t="176083" x="2082800" y="5435600"/>
          <p14:tracePt t="176099" x="2063750" y="5397500"/>
          <p14:tracePt t="176116" x="2044700" y="5365750"/>
          <p14:tracePt t="176132" x="2012950" y="5321300"/>
          <p14:tracePt t="176149" x="1962150" y="5270500"/>
          <p14:tracePt t="176166" x="1911350" y="5238750"/>
          <p14:tracePt t="176182" x="1797050" y="5187950"/>
          <p14:tracePt t="176199" x="1708150" y="5168900"/>
          <p14:tracePt t="176216" x="1631950" y="5162550"/>
          <p14:tracePt t="176232" x="1587500" y="5162550"/>
          <p14:tracePt t="176249" x="1562100" y="5162550"/>
          <p14:tracePt t="176266" x="1536700" y="5175250"/>
          <p14:tracePt t="176283" x="1517650" y="5194300"/>
          <p14:tracePt t="176299" x="1498600" y="5232400"/>
          <p14:tracePt t="176316" x="1485900" y="5264150"/>
          <p14:tracePt t="176332" x="1466850" y="5302250"/>
          <p14:tracePt t="176349" x="1447800" y="5334000"/>
          <p14:tracePt t="176366" x="1435100" y="5372100"/>
          <p14:tracePt t="176382" x="1409700" y="5441950"/>
          <p14:tracePt t="176399" x="1409700" y="5486400"/>
          <p14:tracePt t="176417" x="1403350" y="5543550"/>
          <p14:tracePt t="176432" x="1403350" y="5588000"/>
          <p14:tracePt t="176449" x="1428750" y="5632450"/>
          <p14:tracePt t="176466" x="1460500" y="5676900"/>
          <p14:tracePt t="176483" x="1524000" y="5708650"/>
          <p14:tracePt t="176499" x="1625600" y="5753100"/>
          <p14:tracePt t="176516" x="1739900" y="5778500"/>
          <p14:tracePt t="176532" x="1854200" y="5791200"/>
          <p14:tracePt t="176549" x="1955800" y="5797550"/>
          <p14:tracePt t="176566" x="2038350" y="5797550"/>
          <p14:tracePt t="176584" x="2063750" y="5778500"/>
          <p14:tracePt t="176599" x="2089150" y="5753100"/>
          <p14:tracePt t="176616" x="2101850" y="5702300"/>
          <p14:tracePt t="176632" x="2114550" y="5632450"/>
          <p14:tracePt t="176650" x="2114550" y="5543550"/>
          <p14:tracePt t="176666" x="2114550" y="5492750"/>
          <p14:tracePt t="176683" x="2114550" y="5441950"/>
          <p14:tracePt t="176699" x="2095500" y="5397500"/>
          <p14:tracePt t="176716" x="2076450" y="5372100"/>
          <p14:tracePt t="176732" x="2051050" y="5340350"/>
          <p14:tracePt t="176749" x="2025650" y="5314950"/>
          <p14:tracePt t="176766" x="1981200" y="5295900"/>
          <p14:tracePt t="176783" x="1892300" y="5270500"/>
          <p14:tracePt t="176800" x="1822450" y="5257800"/>
          <p14:tracePt t="176816" x="1746250" y="5251450"/>
          <p14:tracePt t="176832" x="1689100" y="5245100"/>
          <p14:tracePt t="176849" x="1644650" y="5238750"/>
          <p14:tracePt t="176866" x="1612900" y="5238750"/>
          <p14:tracePt t="176883" x="1593850" y="5238750"/>
          <p14:tracePt t="176899" x="1568450" y="5238750"/>
          <p14:tracePt t="176916" x="1543050" y="5251450"/>
          <p14:tracePt t="176933" x="1524000" y="5270500"/>
          <p14:tracePt t="176949" x="1498600" y="5302250"/>
          <p14:tracePt t="176966" x="1473200" y="5334000"/>
          <p14:tracePt t="176983" x="1441450" y="5403850"/>
          <p14:tracePt t="177000" x="1435100" y="5435600"/>
          <p14:tracePt t="177016" x="1428750" y="5461000"/>
          <p14:tracePt t="177033" x="1422400" y="5492750"/>
          <p14:tracePt t="177049" x="1422400" y="5518150"/>
          <p14:tracePt t="177066" x="1422400" y="5549900"/>
          <p14:tracePt t="177083" x="1422400" y="5575300"/>
          <p14:tracePt t="177099" x="1441450" y="5613400"/>
          <p14:tracePt t="177116" x="1473200" y="5638800"/>
          <p14:tracePt t="177132" x="1504950" y="5670550"/>
          <p14:tracePt t="177150" x="1543050" y="5695950"/>
          <p14:tracePt t="177166" x="1581150" y="5708650"/>
          <p14:tracePt t="177183" x="1631950" y="5721350"/>
          <p14:tracePt t="177200" x="1663700" y="5727700"/>
          <p14:tracePt t="177216" x="1695450" y="5734050"/>
          <p14:tracePt t="177232" x="1727200" y="5734050"/>
          <p14:tracePt t="177249" x="1758950" y="5734050"/>
          <p14:tracePt t="177266" x="1797050" y="5734050"/>
          <p14:tracePt t="177282" x="1841500" y="5727700"/>
          <p14:tracePt t="177299" x="1879600" y="5702300"/>
          <p14:tracePt t="177316" x="1911350" y="5676900"/>
          <p14:tracePt t="177332" x="1943100" y="5645150"/>
          <p14:tracePt t="177349" x="1955800" y="5619750"/>
          <p14:tracePt t="177366" x="1968500" y="5575300"/>
          <p14:tracePt t="177383" x="1974850" y="5524500"/>
          <p14:tracePt t="177400" x="1974850" y="5486400"/>
          <p14:tracePt t="177416" x="1974850" y="5448300"/>
          <p14:tracePt t="177433" x="1968500" y="5403850"/>
          <p14:tracePt t="177449" x="1955800" y="5372100"/>
          <p14:tracePt t="177466" x="1936750" y="5340350"/>
          <p14:tracePt t="177482" x="1917700" y="5321300"/>
          <p14:tracePt t="177499" x="1898650" y="5302250"/>
          <p14:tracePt t="177516" x="1873250" y="5270500"/>
          <p14:tracePt t="177532" x="1847850" y="5245100"/>
          <p14:tracePt t="177549" x="1809750" y="5226050"/>
          <p14:tracePt t="177566" x="1771650" y="5213350"/>
          <p14:tracePt t="177582" x="1714500" y="5187950"/>
          <p14:tracePt t="177600" x="1663700" y="5175250"/>
          <p14:tracePt t="177616" x="1619250" y="5168900"/>
          <p14:tracePt t="177633" x="1562100" y="5162550"/>
          <p14:tracePt t="177649" x="1530350" y="5162550"/>
          <p14:tracePt t="177666" x="1492250" y="5175250"/>
          <p14:tracePt t="177682" x="1454150" y="5207000"/>
          <p14:tracePt t="177699" x="1428750" y="5232400"/>
          <p14:tracePt t="177716" x="1397000" y="5289550"/>
          <p14:tracePt t="177732" x="1384300" y="5321300"/>
          <p14:tracePt t="177749" x="1365250" y="5365750"/>
          <p14:tracePt t="177766" x="1358900" y="5397500"/>
          <p14:tracePt t="177782" x="1352550" y="5448300"/>
          <p14:tracePt t="177800" x="1352550" y="5486400"/>
          <p14:tracePt t="177816" x="1352550" y="5524500"/>
          <p14:tracePt t="177833" x="1365250" y="5568950"/>
          <p14:tracePt t="177849" x="1384300" y="5594350"/>
          <p14:tracePt t="177866" x="1428750" y="5645150"/>
          <p14:tracePt t="177882" x="1460500" y="5676900"/>
          <p14:tracePt t="177899" x="1498600" y="5702300"/>
          <p14:tracePt t="177916" x="1555750" y="5734050"/>
          <p14:tracePt t="177932" x="1612900" y="5753100"/>
          <p14:tracePt t="177949" x="1657350" y="5753100"/>
          <p14:tracePt t="177966" x="1701800" y="5759450"/>
          <p14:tracePt t="177982" x="1752600" y="5759450"/>
          <p14:tracePt t="178000" x="1784350" y="5759450"/>
          <p14:tracePt t="178016" x="1816100" y="5746750"/>
          <p14:tracePt t="178033" x="1841500" y="5734050"/>
          <p14:tracePt t="178049" x="1854200" y="5721350"/>
          <p14:tracePt t="178066" x="1866900" y="5715000"/>
          <p14:tracePt t="178082" x="1873250" y="5702300"/>
          <p14:tracePt t="178672" x="1873250" y="5689600"/>
          <p14:tracePt t="178679" x="1860550" y="5619750"/>
          <p14:tracePt t="178692" x="1854200" y="5568950"/>
          <p14:tracePt t="178693" x="1847850" y="5511800"/>
          <p14:tracePt t="178700" x="1841500" y="5346700"/>
          <p14:tracePt t="178717" x="1841500" y="5213350"/>
          <p14:tracePt t="178732" x="1841500" y="5124450"/>
          <p14:tracePt t="178749" x="1841500" y="5080000"/>
          <p14:tracePt t="178766" x="1841500" y="5041900"/>
          <p14:tracePt t="178783" x="1835150" y="5010150"/>
          <p14:tracePt t="178799" x="1828800" y="5003800"/>
          <p14:tracePt t="178975" x="1828800" y="4997450"/>
          <p14:tracePt t="178983" x="1841500" y="4997450"/>
          <p14:tracePt t="178993" x="1847850" y="4997450"/>
          <p14:tracePt t="178999" x="1854200" y="4997450"/>
          <p14:tracePt t="179015" x="1860550" y="4997450"/>
          <p14:tracePt t="179032" x="1866900" y="4997450"/>
          <p14:tracePt t="179049" x="1879600" y="4997450"/>
          <p14:tracePt t="179066" x="1885950" y="4997450"/>
          <p14:tracePt t="179082" x="1905000" y="4997450"/>
          <p14:tracePt t="179099" x="1936750" y="4997450"/>
          <p14:tracePt t="179116" x="2019300" y="4997450"/>
          <p14:tracePt t="179132" x="2171700" y="4997450"/>
          <p14:tracePt t="179148" x="2393950" y="4997450"/>
          <p14:tracePt t="179166" x="2711450" y="4997450"/>
          <p14:tracePt t="179182" x="3352800" y="4997450"/>
          <p14:tracePt t="179200" x="3848100" y="4991100"/>
          <p14:tracePt t="179216" x="4343400" y="4991100"/>
          <p14:tracePt t="179232" x="4768850" y="4991100"/>
          <p14:tracePt t="179249" x="5060950" y="4959350"/>
          <p14:tracePt t="179266" x="5238750" y="4927600"/>
          <p14:tracePt t="179283" x="5372100" y="4889500"/>
          <p14:tracePt t="179299" x="5441950" y="4857750"/>
          <p14:tracePt t="179316" x="5486400" y="4813300"/>
          <p14:tracePt t="179332" x="5511800" y="4794250"/>
          <p14:tracePt t="179349" x="5530850" y="4756150"/>
          <p14:tracePt t="179365" x="5537200" y="4711700"/>
          <p14:tracePt t="179382" x="5562600" y="4629150"/>
          <p14:tracePt t="179400" x="5568950" y="4572000"/>
          <p14:tracePt t="179416" x="5568950" y="4514850"/>
          <p14:tracePt t="179432" x="5568950" y="4470400"/>
          <p14:tracePt t="179449" x="5568950" y="4406900"/>
          <p14:tracePt t="179467" x="5562600" y="4330700"/>
          <p14:tracePt t="179483" x="5530850" y="4248150"/>
          <p14:tracePt t="179499" x="5480050" y="4165600"/>
          <p14:tracePt t="179516" x="5422900" y="4070350"/>
          <p14:tracePt t="179532" x="5365750" y="3987800"/>
          <p14:tracePt t="179549" x="5302250" y="3917950"/>
          <p14:tracePt t="179565" x="5238750" y="3848100"/>
          <p14:tracePt t="179565" x="5207000" y="3816350"/>
          <p14:tracePt t="179583" x="5124450" y="3759200"/>
          <p14:tracePt t="179599" x="5048250" y="3708400"/>
          <p14:tracePt t="179616" x="4953000" y="3663950"/>
          <p14:tracePt t="179632" x="4845050" y="3619500"/>
          <p14:tracePt t="179649" x="4743450" y="3594100"/>
          <p14:tracePt t="179666" x="4629150" y="3575050"/>
          <p14:tracePt t="179683" x="4527550" y="3575050"/>
          <p14:tracePt t="179699" x="4432300" y="3575050"/>
          <p14:tracePt t="179716" x="4356100" y="3581400"/>
          <p14:tracePt t="179732" x="4279900" y="3619500"/>
          <p14:tracePt t="179749" x="4210050" y="3689350"/>
          <p14:tracePt t="179766" x="4140200" y="3797300"/>
          <p14:tracePt t="179782" x="4057650" y="3975100"/>
          <p14:tracePt t="179799" x="4013200" y="4083050"/>
          <p14:tracePt t="179816" x="3994150" y="4184650"/>
          <p14:tracePt t="179832" x="3994150" y="4273550"/>
          <p14:tracePt t="179849" x="3994150" y="4349750"/>
          <p14:tracePt t="179865" x="4006850" y="4406900"/>
          <p14:tracePt t="179883" x="4038600" y="4464050"/>
          <p14:tracePt t="179899" x="4089400" y="4521200"/>
          <p14:tracePt t="179916" x="4146550" y="4584700"/>
          <p14:tracePt t="179932" x="4235450" y="4641850"/>
          <p14:tracePt t="179949" x="4362450" y="4692650"/>
          <p14:tracePt t="179966" x="4533900" y="4749800"/>
          <p14:tracePt t="179966" x="4610100" y="4762500"/>
          <p14:tracePt t="179983" x="4768850" y="4775200"/>
          <p14:tracePt t="179999" x="4895850" y="4781550"/>
          <p14:tracePt t="180016" x="4978400" y="4775200"/>
          <p14:tracePt t="180032" x="5016500" y="4762500"/>
          <p14:tracePt t="180049" x="5029200" y="4756150"/>
          <p14:tracePt t="180065" x="5035550" y="4743450"/>
          <p14:tracePt t="180082" x="5041900" y="4743450"/>
          <p14:tracePt t="180687" x="5060950" y="4699000"/>
          <p14:tracePt t="180695" x="5118100" y="4641850"/>
          <p14:tracePt t="180699" x="5251450" y="4546600"/>
          <p14:tracePt t="180716" x="5429250" y="4419600"/>
          <p14:tracePt t="180733" x="5626100" y="4305300"/>
          <p14:tracePt t="180751" x="5676900" y="4279900"/>
          <p14:tracePt t="180765" x="5740400" y="4235450"/>
          <p14:tracePt t="180765" x="5753100" y="4222750"/>
          <p14:tracePt t="180783" x="5791200" y="4178300"/>
          <p14:tracePt t="180799" x="5803900" y="4159250"/>
          <p14:tracePt t="180816" x="5822950" y="4127500"/>
          <p14:tracePt t="180832" x="5829300" y="4108450"/>
          <p14:tracePt t="180849" x="5848350" y="4089400"/>
          <p14:tracePt t="180865" x="5861050" y="4083050"/>
          <p14:tracePt t="180882" x="5867400" y="4064000"/>
          <p14:tracePt t="180900" x="5873750" y="4064000"/>
          <p14:tracePt t="180915" x="5873750" y="4057650"/>
          <p14:tracePt t="180978" x="5880100" y="4057650"/>
          <p14:tracePt t="181008" x="5886450" y="4057650"/>
          <p14:tracePt t="181008" x="5892800" y="4051300"/>
          <p14:tracePt t="181016" x="5899150" y="4044950"/>
          <p14:tracePt t="181032" x="5905500" y="4044950"/>
          <p14:tracePt t="181049" x="5924550" y="4032250"/>
          <p14:tracePt t="181066" x="5949950" y="4025900"/>
          <p14:tracePt t="181082" x="5969000" y="4019550"/>
          <p14:tracePt t="181099" x="5988050" y="4006850"/>
          <p14:tracePt t="181115" x="6013450" y="4000500"/>
          <p14:tracePt t="181132" x="6026150" y="3994150"/>
          <p14:tracePt t="181149" x="6038850" y="3987800"/>
          <p14:tracePt t="181166" x="6076950" y="3981450"/>
          <p14:tracePt t="181183" x="6115050" y="3975100"/>
          <p14:tracePt t="181200" x="6159500" y="3975100"/>
          <p14:tracePt t="181216" x="6210300" y="3968750"/>
          <p14:tracePt t="181233" x="6267450" y="3956050"/>
          <p14:tracePt t="181249" x="6299200" y="3956050"/>
          <p14:tracePt t="181266" x="6311900" y="3949700"/>
          <p14:tracePt t="181567" x="6311900" y="3943350"/>
          <p14:tracePt t="181576" x="6318250" y="3943350"/>
          <p14:tracePt t="181583" x="6330950" y="3937000"/>
          <p14:tracePt t="181599" x="6337300" y="3937000"/>
          <p14:tracePt t="181600" x="6343650" y="3937000"/>
          <p14:tracePt t="181711" x="6356350" y="3937000"/>
          <p14:tracePt t="181719" x="6375400" y="3949700"/>
          <p14:tracePt t="181724" x="6388100" y="3968750"/>
          <p14:tracePt t="181732" x="6407150" y="4000500"/>
          <p14:tracePt t="181749" x="6426200" y="4025900"/>
          <p14:tracePt t="181766" x="6432550" y="4051300"/>
          <p14:tracePt t="181782" x="6445250" y="4083050"/>
          <p14:tracePt t="181799" x="6451600" y="4102100"/>
          <p14:tracePt t="181815" x="6451600" y="4114800"/>
          <p14:tracePt t="181832" x="6451600" y="4121150"/>
          <p14:tracePt t="181849" x="6457950" y="4121150"/>
          <p14:tracePt t="181866" x="6464300" y="4133850"/>
          <p14:tracePt t="181919" x="6470650" y="4133850"/>
          <p14:tracePt t="181935" x="6483350" y="4133850"/>
          <p14:tracePt t="181951" x="6496050" y="4133850"/>
          <p14:tracePt t="181967" x="6502400" y="4127500"/>
          <p14:tracePt t="181983" x="6502400" y="4121150"/>
          <p14:tracePt t="181984" x="6502400" y="4114800"/>
          <p14:tracePt t="182021" x="6502400" y="4108450"/>
          <p14:tracePt t="182063" x="6496050" y="4108450"/>
          <p14:tracePt t="182071" x="6489700" y="4108450"/>
          <p14:tracePt t="182091" x="6477000" y="4108450"/>
          <p14:tracePt t="182103" x="6477000" y="4114800"/>
          <p14:tracePt t="182115" x="6470650" y="4121150"/>
          <p14:tracePt t="182119" x="6470650" y="4133850"/>
          <p14:tracePt t="182151" x="6470650" y="4140200"/>
          <p14:tracePt t="182271" x="6470650" y="4127500"/>
          <p14:tracePt t="182279" x="6470650" y="4095750"/>
          <p14:tracePt t="182285" x="6470650" y="4032250"/>
          <p14:tracePt t="182299" x="6470650" y="3975100"/>
          <p14:tracePt t="182315" x="6470650" y="3930650"/>
          <p14:tracePt t="182332" x="6457950" y="3879850"/>
          <p14:tracePt t="182349" x="6438900" y="3854450"/>
          <p14:tracePt t="182366" x="6426200" y="3835400"/>
          <p14:tracePt t="182382" x="6407150" y="3810000"/>
          <p14:tracePt t="182400" x="6375400" y="3790950"/>
          <p14:tracePt t="182415" x="6356350" y="3784600"/>
          <p14:tracePt t="182432" x="6311900" y="3771900"/>
          <p14:tracePt t="182449" x="6280150" y="3765550"/>
          <p14:tracePt t="182466" x="6223000" y="3759200"/>
          <p14:tracePt t="182482" x="6159500" y="3752850"/>
          <p14:tracePt t="182500" x="6096000" y="3740150"/>
          <p14:tracePt t="182515" x="6032500" y="3727450"/>
          <p14:tracePt t="182532" x="5975350" y="3727450"/>
          <p14:tracePt t="182549" x="5943600" y="3714750"/>
          <p14:tracePt t="182565" x="5873750" y="3708400"/>
          <p14:tracePt t="182583" x="5835650" y="3708400"/>
          <p14:tracePt t="182599" x="5791200" y="3708400"/>
          <p14:tracePt t="182616" x="5746750" y="3708400"/>
          <p14:tracePt t="182632" x="5695950" y="3714750"/>
          <p14:tracePt t="182649" x="5638800" y="3740150"/>
          <p14:tracePt t="182665" x="5588000" y="3759200"/>
          <p14:tracePt t="182682" x="5556250" y="3778250"/>
          <p14:tracePt t="182699" x="5511800" y="3810000"/>
          <p14:tracePt t="182716" x="5480050" y="3835400"/>
          <p14:tracePt t="182732" x="5448300" y="3860800"/>
          <p14:tracePt t="182749" x="5416550" y="3898900"/>
          <p14:tracePt t="182765" x="5384800" y="3937000"/>
          <p14:tracePt t="182782" x="5346700" y="4000500"/>
          <p14:tracePt t="182799" x="5327650" y="4044950"/>
          <p14:tracePt t="182816" x="5302250" y="4095750"/>
          <p14:tracePt t="182832" x="5295900" y="4133850"/>
          <p14:tracePt t="182849" x="5276850" y="4178300"/>
          <p14:tracePt t="182865" x="5270500" y="4203700"/>
          <p14:tracePt t="182883" x="5257800" y="4235450"/>
          <p14:tracePt t="182899" x="5251450" y="4260850"/>
          <p14:tracePt t="182916" x="5251450" y="4298950"/>
          <p14:tracePt t="182932" x="5251450" y="4330700"/>
          <p14:tracePt t="182949" x="5251450" y="4356100"/>
          <p14:tracePt t="182966" x="5257800" y="4387850"/>
          <p14:tracePt t="182982" x="5289550" y="4445000"/>
          <p14:tracePt t="182999" x="5308600" y="4476750"/>
          <p14:tracePt t="183016" x="5321300" y="4508500"/>
          <p14:tracePt t="183032" x="5346700" y="4546600"/>
          <p14:tracePt t="183049" x="5365750" y="4565650"/>
          <p14:tracePt t="183065" x="5397500" y="4584700"/>
          <p14:tracePt t="183099" x="5454650" y="4610100"/>
          <p14:tracePt t="183099" x="5518150" y="4635500"/>
          <p14:tracePt t="183116" x="5594350" y="4667250"/>
          <p14:tracePt t="183132" x="5676900" y="4692650"/>
          <p14:tracePt t="183149" x="5753100" y="4718050"/>
          <p14:tracePt t="183165" x="5854700" y="4743450"/>
          <p14:tracePt t="183183" x="5930900" y="4756150"/>
          <p14:tracePt t="183199" x="5994400" y="4756150"/>
          <p14:tracePt t="183216" x="6045200" y="4756150"/>
          <p14:tracePt t="183232" x="6096000" y="4743450"/>
          <p14:tracePt t="183248" x="6134100" y="4737100"/>
          <p14:tracePt t="183265" x="6165850" y="4718050"/>
          <p14:tracePt t="183282" x="6197600" y="4699000"/>
          <p14:tracePt t="183299" x="6216650" y="4679950"/>
          <p14:tracePt t="183316" x="6242050" y="4667250"/>
          <p14:tracePt t="183332" x="6286500" y="4635500"/>
          <p14:tracePt t="183349" x="6324600" y="4610100"/>
          <p14:tracePt t="183365" x="6356350" y="4578350"/>
          <p14:tracePt t="183382" x="6388100" y="4521200"/>
          <p14:tracePt t="183399" x="6413500" y="4470400"/>
          <p14:tracePt t="183416" x="6426200" y="4406900"/>
          <p14:tracePt t="183432" x="6426200" y="4330700"/>
          <p14:tracePt t="183449" x="6419850" y="4254500"/>
          <p14:tracePt t="183465" x="6394450" y="4184650"/>
          <p14:tracePt t="183482" x="6362700" y="4114800"/>
          <p14:tracePt t="183499" x="6318250" y="4051300"/>
          <p14:tracePt t="183516" x="6273800" y="3987800"/>
          <p14:tracePt t="183532" x="6235700" y="3956050"/>
          <p14:tracePt t="183549" x="6184900" y="3930650"/>
          <p14:tracePt t="183565" x="6115050" y="3898900"/>
          <p14:tracePt t="183565" x="6076950" y="3879850"/>
          <p14:tracePt t="183584" x="6019800" y="3848100"/>
          <p14:tracePt t="183599" x="5937250" y="3829050"/>
          <p14:tracePt t="183615" x="5848350" y="3816350"/>
          <p14:tracePt t="183632" x="5759450" y="3816350"/>
          <p14:tracePt t="183649" x="5664200" y="3816350"/>
          <p14:tracePt t="183665" x="5581650" y="3816350"/>
          <p14:tracePt t="183682" x="5511800" y="3816350"/>
          <p14:tracePt t="183699" x="5454650" y="3829050"/>
          <p14:tracePt t="183716" x="5416550" y="3835400"/>
          <p14:tracePt t="183732" x="5372100" y="3848100"/>
          <p14:tracePt t="183749" x="5327650" y="3867150"/>
          <p14:tracePt t="183765" x="5289550" y="3879850"/>
          <p14:tracePt t="183782" x="5232400" y="3924300"/>
          <p14:tracePt t="183799" x="5175250" y="3968750"/>
          <p14:tracePt t="183816" x="5137150" y="4019550"/>
          <p14:tracePt t="183832" x="5111750" y="4070350"/>
          <p14:tracePt t="183849" x="5099050" y="4121150"/>
          <p14:tracePt t="183865" x="5092700" y="4159250"/>
          <p14:tracePt t="183882" x="5092700" y="4197350"/>
          <p14:tracePt t="183899" x="5092700" y="4235450"/>
          <p14:tracePt t="183915" x="5092700" y="4267200"/>
          <p14:tracePt t="183932" x="5105400" y="4305300"/>
          <p14:tracePt t="183949" x="5118100" y="4356100"/>
          <p14:tracePt t="183965" x="5143500" y="4406900"/>
          <p14:tracePt t="183982" x="5181600" y="4489450"/>
          <p14:tracePt t="183999" x="5213350" y="4527550"/>
          <p14:tracePt t="184016" x="5232400" y="4559300"/>
          <p14:tracePt t="184032" x="5257800" y="4584700"/>
          <p14:tracePt t="184049" x="5289550" y="4603750"/>
          <p14:tracePt t="184065" x="5340350" y="4629150"/>
          <p14:tracePt t="184082" x="5391150" y="4648200"/>
          <p14:tracePt t="184099" x="5461000" y="4673600"/>
          <p14:tracePt t="184115" x="5499100" y="4692650"/>
          <p14:tracePt t="184132" x="5530850" y="4705350"/>
          <p14:tracePt t="184149" x="5562600" y="4711700"/>
          <p14:tracePt t="184165" x="5600700" y="4724400"/>
          <p14:tracePt t="184182" x="5670550" y="4743450"/>
          <p14:tracePt t="184199" x="5702300" y="4749800"/>
          <p14:tracePt t="184215" x="5784850" y="4756150"/>
          <p14:tracePt t="184233" x="5880100" y="4756150"/>
          <p14:tracePt t="184249" x="5962650" y="4724400"/>
          <p14:tracePt t="184266" x="6045200" y="4660900"/>
          <p14:tracePt t="184282" x="6102350" y="4572000"/>
          <p14:tracePt t="184299" x="6146800" y="4476750"/>
          <p14:tracePt t="184315" x="6159500" y="4387850"/>
          <p14:tracePt t="184333" x="6172200" y="4298950"/>
          <p14:tracePt t="184349" x="6172200" y="4210050"/>
          <p14:tracePt t="184365" x="6172200" y="4108450"/>
          <p14:tracePt t="184382" x="6178550" y="3975100"/>
          <p14:tracePt t="184399" x="6178550" y="3905250"/>
          <p14:tracePt t="184415" x="6178550" y="3848100"/>
          <p14:tracePt t="184432" x="6178550" y="3803650"/>
          <p14:tracePt t="184449" x="6172200" y="3765550"/>
          <p14:tracePt t="184466" x="6153150" y="3708400"/>
          <p14:tracePt t="184482" x="6127750" y="3644900"/>
          <p14:tracePt t="184499" x="6083300" y="3594100"/>
          <p14:tracePt t="184515" x="6026150" y="3524250"/>
          <p14:tracePt t="184533" x="5975350" y="3467100"/>
          <p14:tracePt t="184548" x="5924550" y="3429000"/>
          <p14:tracePt t="184566" x="5861050" y="3384550"/>
          <p14:tracePt t="184582" x="5784850" y="3352800"/>
          <p14:tracePt t="184599" x="5740400" y="3352800"/>
          <p14:tracePt t="184615" x="5689600" y="3352800"/>
          <p14:tracePt t="184633" x="5619750" y="3390900"/>
          <p14:tracePt t="184649" x="5530850" y="3473450"/>
          <p14:tracePt t="184665" x="5467350" y="3536950"/>
          <p14:tracePt t="184682" x="5422900" y="3619500"/>
          <p14:tracePt t="184699" x="5403850" y="3676650"/>
          <p14:tracePt t="184715" x="5397500" y="3746500"/>
          <p14:tracePt t="184732" x="5397500" y="3822700"/>
          <p14:tracePt t="184749" x="5429250" y="3892550"/>
          <p14:tracePt t="184765" x="5454650" y="3949700"/>
          <p14:tracePt t="184782" x="5499100" y="4032250"/>
          <p14:tracePt t="184799" x="5549900" y="4089400"/>
          <p14:tracePt t="184815" x="5594350" y="4140200"/>
          <p14:tracePt t="184832" x="5638800" y="4191000"/>
          <p14:tracePt t="184848" x="5670550" y="4222750"/>
          <p14:tracePt t="184866" x="5689600" y="4241800"/>
          <p14:tracePt t="184882" x="5708650" y="4260850"/>
          <p14:tracePt t="184899" x="5715000" y="4273550"/>
          <p14:tracePt t="185231" x="5734050" y="4273550"/>
          <p14:tracePt t="185239" x="5784850" y="4235450"/>
          <p14:tracePt t="185247" x="5873750" y="4127500"/>
          <p14:tracePt t="185265" x="5918200" y="4089400"/>
          <p14:tracePt t="185266" x="5988050" y="4019550"/>
          <p14:tracePt t="185282" x="6013450" y="3994150"/>
          <p14:tracePt t="185299" x="6026150" y="3956050"/>
          <p14:tracePt t="185315" x="6038850" y="3924300"/>
          <p14:tracePt t="185332" x="6045200" y="3879850"/>
          <p14:tracePt t="185348" x="6045200" y="3822700"/>
          <p14:tracePt t="185365" x="6045200" y="3778250"/>
          <p14:tracePt t="185382" x="6038850" y="3714750"/>
          <p14:tracePt t="185399" x="6019800" y="3663950"/>
          <p14:tracePt t="185415" x="5994400" y="3613150"/>
          <p14:tracePt t="185432" x="5962650" y="3568700"/>
          <p14:tracePt t="185448" x="5905500" y="3517900"/>
          <p14:tracePt t="185465" x="5854700" y="3473450"/>
          <p14:tracePt t="185482" x="5803900" y="3448050"/>
          <p14:tracePt t="185499" x="5759450" y="3448050"/>
          <p14:tracePt t="185515" x="5708650" y="3448050"/>
          <p14:tracePt t="185532" x="5651500" y="3448050"/>
          <p14:tracePt t="185549" x="5588000" y="3479800"/>
          <p14:tracePt t="185566" x="5537200" y="3530600"/>
          <p14:tracePt t="185582" x="5492750" y="3606800"/>
          <p14:tracePt t="185599" x="5473700" y="3670300"/>
          <p14:tracePt t="185615" x="5467350" y="3721100"/>
          <p14:tracePt t="185632" x="5467350" y="3771900"/>
          <p14:tracePt t="185648" x="5473700" y="3810000"/>
          <p14:tracePt t="185665" x="5486400" y="3841750"/>
          <p14:tracePt t="185682" x="5505450" y="3860800"/>
          <p14:tracePt t="185698" x="5524500" y="3873500"/>
          <p14:tracePt t="185715" x="5556250" y="3886200"/>
          <p14:tracePt t="185732" x="5575300" y="3898900"/>
          <p14:tracePt t="185748" x="5600700" y="3898900"/>
          <p14:tracePt t="185765" x="5626100" y="3911600"/>
          <p14:tracePt t="185783" x="5632450" y="3911600"/>
          <p14:tracePt t="185799" x="5638800" y="3911600"/>
          <p14:tracePt t="185816" x="5645150" y="3911600"/>
          <p14:tracePt t="185832" x="5651500" y="3911600"/>
          <p14:tracePt t="185848" x="5657850" y="3911600"/>
          <p14:tracePt t="185865" x="5664200" y="3911600"/>
          <p14:tracePt t="185882" x="5670550" y="3905250"/>
          <p14:tracePt t="185899" x="5676900" y="3905250"/>
          <p14:tracePt t="186688" x="5670550" y="3905250"/>
          <p14:tracePt t="186696" x="5651500" y="3905250"/>
          <p14:tracePt t="186709" x="5613400" y="3911600"/>
          <p14:tracePt t="186717" x="5575300" y="3930650"/>
          <p14:tracePt t="186718" x="5461000" y="3981450"/>
          <p14:tracePt t="186734" x="5308600" y="4044950"/>
          <p14:tracePt t="186750" x="5073650" y="4152900"/>
          <p14:tracePt t="186750" x="4959350" y="4203700"/>
          <p14:tracePt t="186768" x="4762500" y="4286250"/>
          <p14:tracePt t="186784" x="4597400" y="4381500"/>
          <p14:tracePt t="186800" x="4483100" y="4470400"/>
          <p14:tracePt t="186816" x="4387850" y="4533900"/>
          <p14:tracePt t="186833" x="4298950" y="4597400"/>
          <p14:tracePt t="186850" x="4222750" y="4635500"/>
          <p14:tracePt t="186866" x="4127500" y="4679950"/>
          <p14:tracePt t="186883" x="4051300" y="4711700"/>
          <p14:tracePt t="186900" x="3994150" y="4737100"/>
          <p14:tracePt t="186917" x="3949700" y="4756150"/>
          <p14:tracePt t="186933" x="3917950" y="4762500"/>
          <p14:tracePt t="186950" x="3886200" y="4775200"/>
          <p14:tracePt t="186966" x="3879850" y="4787900"/>
          <p14:tracePt t="186966" x="3867150" y="4787900"/>
          <p14:tracePt t="186984" x="3860800" y="4794250"/>
          <p14:tracePt t="187000" x="3854450" y="4813300"/>
          <p14:tracePt t="187016" x="3854450" y="4838700"/>
          <p14:tracePt t="187033" x="3854450" y="4851400"/>
          <p14:tracePt t="187050" x="3854450" y="4864100"/>
          <p14:tracePt t="187067" x="3854450" y="4883150"/>
          <p14:tracePt t="187083" x="3854450" y="4889500"/>
          <p14:tracePt t="187100" x="3867150" y="4902200"/>
          <p14:tracePt t="187117" x="3892550" y="4914900"/>
          <p14:tracePt t="187133" x="3924300" y="4921250"/>
          <p14:tracePt t="187150" x="3981450" y="4921250"/>
          <p14:tracePt t="187166" x="4044950" y="4921250"/>
          <p14:tracePt t="187166" x="4076700" y="4921250"/>
          <p14:tracePt t="187184" x="4127500" y="4921250"/>
          <p14:tracePt t="187200" x="4165600" y="4921250"/>
          <p14:tracePt t="187216" x="4184650" y="4908550"/>
          <p14:tracePt t="187233" x="4203700" y="4895850"/>
          <p14:tracePt t="187250" x="4210050" y="4889500"/>
          <p14:tracePt t="187266" x="4216400" y="4870450"/>
          <p14:tracePt t="187283" x="4229100" y="4838700"/>
          <p14:tracePt t="187300" x="4229100" y="4806950"/>
          <p14:tracePt t="187316" x="4229100" y="4787900"/>
          <p14:tracePt t="187333" x="4235450" y="4768850"/>
          <p14:tracePt t="187349" x="4241800" y="4749800"/>
          <p14:tracePt t="187366" x="4241800" y="4730750"/>
          <p14:tracePt t="187384" x="4241800" y="4705350"/>
          <p14:tracePt t="187400" x="4241800" y="4692650"/>
          <p14:tracePt t="187416" x="4241800" y="4679950"/>
          <p14:tracePt t="187433" x="4241800" y="4673600"/>
          <p14:tracePt t="188455" x="4248150" y="4660900"/>
          <p14:tracePt t="188463" x="4267200" y="4635500"/>
          <p14:tracePt t="188464" x="4292600" y="4610100"/>
          <p14:tracePt t="188475" x="4318000" y="4578350"/>
          <p14:tracePt t="188484" x="4381500" y="4521200"/>
          <p14:tracePt t="188500" x="4425950" y="4470400"/>
          <p14:tracePt t="188517" x="4464050" y="4406900"/>
          <p14:tracePt t="188533" x="4502150" y="4356100"/>
          <p14:tracePt t="188549" x="4514850" y="4318000"/>
          <p14:tracePt t="188566" x="4533900" y="4286250"/>
          <p14:tracePt t="188566" x="4533900" y="4279900"/>
          <p14:tracePt t="188584" x="4546600" y="4260850"/>
          <p14:tracePt t="188600" x="4552950" y="4235450"/>
          <p14:tracePt t="188616" x="4559300" y="4229100"/>
          <p14:tracePt t="188633" x="4572000" y="4216400"/>
          <p14:tracePt t="188649" x="4572000" y="4210050"/>
          <p14:tracePt t="188666" x="4584700" y="4197350"/>
          <p14:tracePt t="188683" x="4603750" y="4184650"/>
          <p14:tracePt t="188700" x="4610100" y="4184650"/>
          <p14:tracePt t="188716" x="4622800" y="4178300"/>
          <p14:tracePt t="188733" x="4635500" y="4171950"/>
          <p14:tracePt t="188749" x="4648200" y="4171950"/>
          <p14:tracePt t="188766" x="4692650" y="4165600"/>
          <p14:tracePt t="188784" x="4737100" y="4146550"/>
          <p14:tracePt t="188800" x="4781550" y="4127500"/>
          <p14:tracePt t="188816" x="4806950" y="4102100"/>
          <p14:tracePt t="188833" x="4826000" y="4083050"/>
          <p14:tracePt t="188849" x="4832350" y="4070350"/>
          <p14:tracePt t="188866" x="4832350" y="4051300"/>
          <p14:tracePt t="188883" x="4832350" y="4025900"/>
          <p14:tracePt t="188900" x="4826000" y="4000500"/>
          <p14:tracePt t="188916" x="4794250" y="3987800"/>
          <p14:tracePt t="188933" x="4762500" y="3968750"/>
          <p14:tracePt t="188950" x="4730750" y="3962400"/>
          <p14:tracePt t="188967" x="4686300" y="3956050"/>
          <p14:tracePt t="188983" x="4641850" y="3956050"/>
          <p14:tracePt t="189001" x="4616450" y="3956050"/>
          <p14:tracePt t="189016" x="4603750" y="3962400"/>
          <p14:tracePt t="189033" x="4591050" y="3975100"/>
          <p14:tracePt t="189049" x="4572000" y="3994150"/>
          <p14:tracePt t="189066" x="4552950" y="4013200"/>
          <p14:tracePt t="189083" x="4533900" y="4038600"/>
          <p14:tracePt t="189100" x="4514850" y="4057650"/>
          <p14:tracePt t="189116" x="4489450" y="4089400"/>
          <p14:tracePt t="189133" x="4464050" y="4121150"/>
          <p14:tracePt t="189149" x="4432300" y="4152900"/>
          <p14:tracePt t="189166" x="4419600" y="4210050"/>
          <p14:tracePt t="189184" x="4413250" y="4248150"/>
          <p14:tracePt t="189200" x="4413250" y="4286250"/>
          <p14:tracePt t="189217" x="4413250" y="4318000"/>
          <p14:tracePt t="189233" x="4425950" y="4368800"/>
          <p14:tracePt t="189249" x="4445000" y="4413250"/>
          <p14:tracePt t="189266" x="4470400" y="4457700"/>
          <p14:tracePt t="189283" x="4483100" y="4476750"/>
          <p14:tracePt t="189299" x="4508500" y="4502150"/>
          <p14:tracePt t="189316" x="4521200" y="4514850"/>
          <p14:tracePt t="189333" x="4546600" y="4514850"/>
          <p14:tracePt t="189350" x="4572000" y="4521200"/>
          <p14:tracePt t="189366" x="4616450" y="4521200"/>
          <p14:tracePt t="189384" x="4648200" y="4514850"/>
          <p14:tracePt t="189399" x="4673600" y="4489450"/>
          <p14:tracePt t="189416" x="4686300" y="4470400"/>
          <p14:tracePt t="189433" x="4692650" y="4438650"/>
          <p14:tracePt t="189449" x="4692650" y="4413250"/>
          <p14:tracePt t="189467" x="4692650" y="4387850"/>
          <p14:tracePt t="189483" x="4692650" y="4349750"/>
          <p14:tracePt t="189499" x="4692650" y="4324350"/>
          <p14:tracePt t="189516" x="4686300" y="4305300"/>
          <p14:tracePt t="189533" x="4679950" y="4286250"/>
          <p14:tracePt t="189549" x="4673600" y="4286250"/>
          <p14:tracePt t="189566" x="4673600" y="4279900"/>
          <p14:tracePt t="189607" x="4667250" y="4279900"/>
          <p14:tracePt t="189664" x="4667250" y="4273550"/>
          <p14:tracePt t="190000" x="4667250" y="4286250"/>
          <p14:tracePt t="190008" x="4679950" y="4298950"/>
          <p14:tracePt t="190017" x="4699000" y="4324350"/>
          <p14:tracePt t="190018" x="4794250" y="4387850"/>
          <p14:tracePt t="190032" x="4889500" y="4432300"/>
          <p14:tracePt t="190049" x="4997450" y="4470400"/>
          <p14:tracePt t="190066" x="5099050" y="4502150"/>
          <p14:tracePt t="190083" x="5162550" y="4502150"/>
          <p14:tracePt t="190099" x="5207000" y="4495800"/>
          <p14:tracePt t="190117" x="5251450" y="4464050"/>
          <p14:tracePt t="190133" x="5289550" y="4419600"/>
          <p14:tracePt t="190150" x="5327650" y="4356100"/>
          <p14:tracePt t="190166" x="5359400" y="4267200"/>
          <p14:tracePt t="190184" x="5359400" y="4216400"/>
          <p14:tracePt t="190200" x="5359400" y="4171950"/>
          <p14:tracePt t="190216" x="5359400" y="4140200"/>
          <p14:tracePt t="190233" x="5340350" y="4095750"/>
          <p14:tracePt t="190249" x="5308600" y="4051300"/>
          <p14:tracePt t="190266" x="5264150" y="4006850"/>
          <p14:tracePt t="190283" x="5213350" y="3968750"/>
          <p14:tracePt t="190299" x="5143500" y="3937000"/>
          <p14:tracePt t="190317" x="5060950" y="3898900"/>
          <p14:tracePt t="190332" x="4984750" y="3886200"/>
          <p14:tracePt t="190350" x="4933950" y="3879850"/>
          <p14:tracePt t="190366" x="4883150" y="3879850"/>
          <p14:tracePt t="190366" x="4864100" y="3879850"/>
          <p14:tracePt t="190383" x="4806950" y="3892550"/>
          <p14:tracePt t="190400" x="4762500" y="3924300"/>
          <p14:tracePt t="190416" x="4699000" y="3981450"/>
          <p14:tracePt t="190433" x="4654550" y="4025900"/>
          <p14:tracePt t="190449" x="4610100" y="4083050"/>
          <p14:tracePt t="190467" x="4584700" y="4140200"/>
          <p14:tracePt t="190482" x="4572000" y="4197350"/>
          <p14:tracePt t="190499" x="4565650" y="4254500"/>
          <p14:tracePt t="190516" x="4565650" y="4298950"/>
          <p14:tracePt t="190533" x="4565650" y="4343400"/>
          <p14:tracePt t="190550" x="4572000" y="4387850"/>
          <p14:tracePt t="190566" x="4584700" y="4445000"/>
          <p14:tracePt t="190566" x="4597400" y="4464050"/>
          <p14:tracePt t="190584" x="4610100" y="4495800"/>
          <p14:tracePt t="190600" x="4629150" y="4521200"/>
          <p14:tracePt t="190616" x="4641850" y="4552950"/>
          <p14:tracePt t="190632" x="4654550" y="4572000"/>
          <p14:tracePt t="190649" x="4679950" y="4597400"/>
          <p14:tracePt t="190666" x="4705350" y="4616450"/>
          <p14:tracePt t="190683" x="4756150" y="4641850"/>
          <p14:tracePt t="190699" x="4794250" y="4648200"/>
          <p14:tracePt t="190715" x="4851400" y="4654550"/>
          <p14:tracePt t="190732" x="4895850" y="4654550"/>
          <p14:tracePt t="190749" x="4933950" y="4654550"/>
          <p14:tracePt t="190766" x="4959350" y="4654550"/>
          <p14:tracePt t="191111" x="4997450" y="4597400"/>
          <p14:tracePt t="191126" x="5048250" y="4533900"/>
          <p14:tracePt t="191127" x="5194300" y="4368800"/>
          <p14:tracePt t="191136" x="5308600" y="4260850"/>
          <p14:tracePt t="191149" x="5518150" y="4127500"/>
          <p14:tracePt t="191166" x="5734050" y="4038600"/>
          <p14:tracePt t="191184" x="5791200" y="4013200"/>
          <p14:tracePt t="191200" x="5816600" y="3994150"/>
          <p14:tracePt t="191216" x="5829300" y="3987800"/>
          <p14:tracePt t="191233" x="5848350" y="3975100"/>
          <p14:tracePt t="191249" x="5867400" y="3962400"/>
          <p14:tracePt t="191266" x="5886450" y="3949700"/>
          <p14:tracePt t="191282" x="5911850" y="3930650"/>
          <p14:tracePt t="191300" x="5924550" y="3924300"/>
          <p14:tracePt t="191316" x="5930900" y="3911600"/>
          <p14:tracePt t="191351" x="5937250" y="3905250"/>
          <p14:tracePt t="191367" x="5937250" y="3898900"/>
          <p14:tracePt t="191382" x="5937250" y="3886200"/>
          <p14:tracePt t="191384" x="5924550" y="3873500"/>
          <p14:tracePt t="191400" x="5918200" y="3860800"/>
          <p14:tracePt t="191416" x="5905500" y="3848100"/>
          <p14:tracePt t="191433" x="5886450" y="3829050"/>
          <p14:tracePt t="191449" x="5842000" y="3810000"/>
          <p14:tracePt t="191467" x="5784850" y="3790950"/>
          <p14:tracePt t="191483" x="5695950" y="3778250"/>
          <p14:tracePt t="191499" x="5594350" y="3765550"/>
          <p14:tracePt t="191515" x="5499100" y="3765550"/>
          <p14:tracePt t="191533" x="5422900" y="3765550"/>
          <p14:tracePt t="191549" x="5359400" y="3771900"/>
          <p14:tracePt t="191566" x="5334000" y="3778250"/>
          <p14:tracePt t="191583" x="5321300" y="3784600"/>
          <p14:tracePt t="191727" x="5327650" y="3784600"/>
          <p14:tracePt t="191735" x="5334000" y="3784600"/>
          <p14:tracePt t="191743" x="5340350" y="3784600"/>
          <p14:tracePt t="191756" x="5346700" y="3778250"/>
          <p14:tracePt t="191766" x="5359400" y="3771900"/>
          <p14:tracePt t="191783" x="5365750" y="3759200"/>
          <p14:tracePt t="191936" x="5372100" y="3759200"/>
          <p14:tracePt t="191943" x="5372100" y="3784600"/>
          <p14:tracePt t="191951" x="5372100" y="3803650"/>
          <p14:tracePt t="191958" x="5372100" y="3835400"/>
          <p14:tracePt t="191966" x="5353050" y="3892550"/>
          <p14:tracePt t="191982" x="5334000" y="3968750"/>
          <p14:tracePt t="192000" x="5308600" y="4038600"/>
          <p14:tracePt t="192016" x="5283200" y="4114800"/>
          <p14:tracePt t="192033" x="5251450" y="4178300"/>
          <p14:tracePt t="192049" x="5219700" y="4248150"/>
          <p14:tracePt t="192066" x="5194300" y="4324350"/>
          <p14:tracePt t="192082" x="5156200" y="4387850"/>
          <p14:tracePt t="192099" x="5124450" y="4438650"/>
          <p14:tracePt t="192116" x="5099050" y="4476750"/>
          <p14:tracePt t="192133" x="5073650" y="4508500"/>
          <p14:tracePt t="192149" x="5048250" y="4533900"/>
          <p14:tracePt t="192166" x="5029200" y="4552950"/>
          <p14:tracePt t="192183" x="5010150" y="4578350"/>
          <p14:tracePt t="192200" x="5003800" y="4584700"/>
          <p14:tracePt t="192216" x="4991100" y="4591050"/>
          <p14:tracePt t="192327" x="5003800" y="4591050"/>
          <p14:tracePt t="192335" x="5016500" y="4591050"/>
          <p14:tracePt t="192343" x="5041900" y="4565650"/>
          <p14:tracePt t="192350" x="5105400" y="4451350"/>
          <p14:tracePt t="192366" x="5181600" y="4318000"/>
          <p14:tracePt t="192383" x="5302250" y="4165600"/>
          <p14:tracePt t="192401" x="5340350" y="4102100"/>
          <p14:tracePt t="192417" x="5372100" y="4032250"/>
          <p14:tracePt t="192432" x="5384800" y="4006850"/>
          <p14:tracePt t="192450" x="5384800" y="3987800"/>
          <p14:tracePt t="192466" x="5384800" y="3981450"/>
          <p14:tracePt t="192696" x="5384800" y="3994150"/>
          <p14:tracePt t="192703" x="5359400" y="4032250"/>
          <p14:tracePt t="192711" x="5327650" y="4070350"/>
          <p14:tracePt t="192717" x="5251450" y="4159250"/>
          <p14:tracePt t="192732" x="5162550" y="4267200"/>
          <p14:tracePt t="192749" x="5073650" y="4368800"/>
          <p14:tracePt t="192766" x="5016500" y="4445000"/>
          <p14:tracePt t="192766" x="4997450" y="4470400"/>
          <p14:tracePt t="192783" x="4965700" y="4521200"/>
          <p14:tracePt t="192799" x="4953000" y="4540250"/>
          <p14:tracePt t="192816" x="4946650" y="4552950"/>
          <p14:tracePt t="192833" x="4940300" y="4559300"/>
          <p14:tracePt t="192887" x="4940300" y="4565650"/>
          <p14:tracePt t="192895" x="4933950" y="4565650"/>
          <p14:tracePt t="192919" x="4933950" y="4572000"/>
          <p14:tracePt t="192927" x="4927600" y="4578350"/>
          <p14:tracePt t="192951" x="4921250" y="4584700"/>
          <p14:tracePt t="192959" x="4914900" y="4584700"/>
          <p14:tracePt t="193239" x="4908550" y="4584700"/>
          <p14:tracePt t="193903" x="4908550" y="4591050"/>
          <p14:tracePt t="193911" x="4972050" y="4591050"/>
          <p14:tracePt t="193919" x="5092700" y="4591050"/>
          <p14:tracePt t="193933" x="5276850" y="4565650"/>
          <p14:tracePt t="193934" x="5600700" y="4521200"/>
          <p14:tracePt t="193950" x="5791200" y="4483100"/>
          <p14:tracePt t="193966" x="5937250" y="4400550"/>
          <p14:tracePt t="193983" x="5969000" y="4337050"/>
          <p14:tracePt t="193999" x="5988050" y="4267200"/>
          <p14:tracePt t="194016" x="5994400" y="4210050"/>
          <p14:tracePt t="194032" x="6000750" y="4159250"/>
          <p14:tracePt t="194049" x="6000750" y="4108450"/>
          <p14:tracePt t="194067" x="6000750" y="4057650"/>
          <p14:tracePt t="194082" x="6000750" y="4019550"/>
          <p14:tracePt t="194100" x="6000750" y="3981450"/>
          <p14:tracePt t="194116" x="5994400" y="3937000"/>
          <p14:tracePt t="194133" x="5975350" y="3905250"/>
          <p14:tracePt t="194149" x="5949950" y="3854450"/>
          <p14:tracePt t="194167" x="5937250" y="3822700"/>
          <p14:tracePt t="194182" x="5905500" y="3778250"/>
          <p14:tracePt t="194200" x="5873750" y="3746500"/>
          <p14:tracePt t="194216" x="5842000" y="3727450"/>
          <p14:tracePt t="194233" x="5778500" y="3708400"/>
          <p14:tracePt t="194249" x="5702300" y="3702050"/>
          <p14:tracePt t="194266" x="5619750" y="3702050"/>
          <p14:tracePt t="194282" x="5511800" y="3733800"/>
          <p14:tracePt t="194299" x="5422900" y="3778250"/>
          <p14:tracePt t="194316" x="5334000" y="3829050"/>
          <p14:tracePt t="194332" x="5276850" y="3879850"/>
          <p14:tracePt t="194349" x="5238750" y="3949700"/>
          <p14:tracePt t="194366" x="5213350" y="4038600"/>
          <p14:tracePt t="194382" x="5187950" y="4197350"/>
          <p14:tracePt t="194400" x="5181600" y="4298950"/>
          <p14:tracePt t="194416" x="5181600" y="4375150"/>
          <p14:tracePt t="194433" x="5187950" y="4432300"/>
          <p14:tracePt t="194449" x="5226050" y="4508500"/>
          <p14:tracePt t="194466" x="5257800" y="4552950"/>
          <p14:tracePt t="194482" x="5289550" y="4591050"/>
          <p14:tracePt t="194499" x="5346700" y="4622800"/>
          <p14:tracePt t="194516" x="5410200" y="4648200"/>
          <p14:tracePt t="194532" x="5473700" y="4654550"/>
          <p14:tracePt t="194549" x="5543550" y="4654550"/>
          <p14:tracePt t="194566" x="5607050" y="4648200"/>
          <p14:tracePt t="194583" x="5689600" y="4610100"/>
          <p14:tracePt t="194600" x="5734050" y="4578350"/>
          <p14:tracePt t="194616" x="5753100" y="4559300"/>
          <p14:tracePt t="194633" x="5765800" y="4540250"/>
          <p14:tracePt t="194649" x="5765800" y="4533900"/>
          <p14:tracePt t="194666" x="5772150" y="4521200"/>
          <p14:tracePt t="195047" x="5765800" y="4521200"/>
          <p14:tracePt t="195111" x="5759450" y="4521200"/>
          <p14:tracePt t="195295" x="5753100" y="4521200"/>
          <p14:tracePt t="195375" x="5746750" y="4521200"/>
          <p14:tracePt t="195464" x="5740400" y="4521200"/>
          <p14:tracePt t="195527" x="5734050" y="4521200"/>
          <p14:tracePt t="195551" x="5727700" y="4521200"/>
          <p14:tracePt t="195567" x="5721350" y="4521200"/>
          <p14:tracePt t="195582" x="5702300" y="4521200"/>
          <p14:tracePt t="195591" x="5689600" y="4521200"/>
          <p14:tracePt t="195599" x="5626100" y="4521200"/>
          <p14:tracePt t="195615" x="5530850" y="4521200"/>
          <p14:tracePt t="195631" x="5378450" y="4521200"/>
          <p14:tracePt t="195648" x="5213350" y="4521200"/>
          <p14:tracePt t="195665" x="5022850" y="4521200"/>
          <p14:tracePt t="195682" x="4851400" y="4521200"/>
          <p14:tracePt t="195698" x="4705350" y="4521200"/>
          <p14:tracePt t="195715" x="4610100" y="4521200"/>
          <p14:tracePt t="195732" x="4514850" y="4521200"/>
          <p14:tracePt t="195749" x="4432300" y="4521200"/>
          <p14:tracePt t="195766" x="4349750" y="4521200"/>
          <p14:tracePt t="195782" x="4260850" y="4521200"/>
          <p14:tracePt t="195799" x="4165600" y="4521200"/>
          <p14:tracePt t="195815" x="4108450" y="4521200"/>
          <p14:tracePt t="195831" x="4076700" y="4521200"/>
          <p14:tracePt t="195848" x="4051300" y="4521200"/>
          <p14:tracePt t="195983" x="4070350" y="4521200"/>
          <p14:tracePt t="195984" x="4108450" y="4521200"/>
          <p14:tracePt t="196000" x="4159250" y="4521200"/>
          <p14:tracePt t="196000" x="4305300" y="4521200"/>
          <p14:tracePt t="196016" x="4533900" y="4521200"/>
          <p14:tracePt t="196032" x="4781550" y="4483100"/>
          <p14:tracePt t="196049" x="4965700" y="4457700"/>
          <p14:tracePt t="196066" x="5137150" y="4432300"/>
          <p14:tracePt t="196082" x="5251450" y="4419600"/>
          <p14:tracePt t="196099" x="5327650" y="4419600"/>
          <p14:tracePt t="196116" x="5365750" y="4419600"/>
          <p14:tracePt t="196132" x="5397500" y="4419600"/>
          <p14:tracePt t="196149" x="5422900" y="4419600"/>
          <p14:tracePt t="196166" x="5454650" y="4419600"/>
          <p14:tracePt t="196182" x="5486400" y="4419600"/>
          <p14:tracePt t="196271" x="5480050" y="4419600"/>
          <p14:tracePt t="196279" x="5441950" y="4419600"/>
          <p14:tracePt t="196287" x="5391150" y="4419600"/>
          <p14:tracePt t="196295" x="5308600" y="4419600"/>
          <p14:tracePt t="196303" x="5137150" y="4419600"/>
          <p14:tracePt t="196316" x="4876800" y="4419600"/>
          <p14:tracePt t="196332" x="4641850" y="4419600"/>
          <p14:tracePt t="196349" x="4495800" y="4419600"/>
          <p14:tracePt t="196365" x="4394200" y="4419600"/>
          <p14:tracePt t="196381" x="4349750" y="4419600"/>
          <p14:tracePt t="196398" x="4330700" y="4419600"/>
          <p14:tracePt t="196415" x="4324350" y="4419600"/>
          <p14:tracePt t="196567" x="4343400" y="4419600"/>
          <p14:tracePt t="196577" x="4375150" y="4419600"/>
          <p14:tracePt t="196583" x="4406900" y="4419600"/>
          <p14:tracePt t="196584" x="4527550" y="4419600"/>
          <p14:tracePt t="196599" x="4686300" y="4419600"/>
          <p14:tracePt t="196616" x="4857750" y="4419600"/>
          <p14:tracePt t="196632" x="5010150" y="4419600"/>
          <p14:tracePt t="196648" x="5092700" y="4419600"/>
          <p14:tracePt t="196665" x="5124450" y="4419600"/>
          <p14:tracePt t="196682" x="5130800" y="4419600"/>
          <p14:tracePt t="197110" x="5124450" y="4419600"/>
          <p14:tracePt t="197118" x="5105400" y="4419600"/>
          <p14:tracePt t="197126" x="5067300" y="4419600"/>
          <p14:tracePt t="197134" x="4991100" y="4413250"/>
          <p14:tracePt t="197149" x="4921250" y="4413250"/>
          <p14:tracePt t="197165" x="4787900" y="4425950"/>
          <p14:tracePt t="197181" x="4622800" y="4457700"/>
          <p14:tracePt t="197198" x="4330700" y="4495800"/>
          <p14:tracePt t="197215" x="4191000" y="4508500"/>
          <p14:tracePt t="197231" x="4095750" y="4514850"/>
          <p14:tracePt t="197248" x="4038600" y="4527550"/>
          <p14:tracePt t="197265" x="4000500" y="4533900"/>
          <p14:tracePt t="197282" x="3968750" y="4533900"/>
          <p14:tracePt t="197299" x="3943350" y="4546600"/>
          <p14:tracePt t="197316" x="3930650" y="4546600"/>
          <p14:tracePt t="197332" x="3911600" y="4552950"/>
          <p14:tracePt t="197367" x="3905250" y="4559300"/>
          <p14:tracePt t="197383" x="3898900" y="4559300"/>
          <p14:tracePt t="197383" x="3892550" y="4559300"/>
          <p14:tracePt t="197398" x="3879850" y="4572000"/>
          <p14:tracePt t="197415" x="3860800" y="4578350"/>
          <p14:tracePt t="197431" x="3848100" y="4591050"/>
          <p14:tracePt t="197448" x="3848100" y="4597400"/>
          <p14:tracePt t="197465" x="3841750" y="4610100"/>
          <p14:tracePt t="197615" x="3848100" y="4616450"/>
          <p14:tracePt t="197631" x="3854450" y="4616450"/>
          <p14:tracePt t="197632" x="3860800" y="4616450"/>
          <p14:tracePt t="197649" x="3873500" y="4622800"/>
          <p14:tracePt t="197650" x="3898900" y="4629150"/>
          <p14:tracePt t="197666" x="3930650" y="4629150"/>
          <p14:tracePt t="197682" x="3975100" y="4629150"/>
          <p14:tracePt t="197698" x="4000500" y="4629150"/>
          <p14:tracePt t="197716" x="4019550" y="4629150"/>
          <p14:tracePt t="197733" x="4044950" y="4629150"/>
          <p14:tracePt t="197749" x="4051300" y="4629150"/>
          <p14:tracePt t="197766" x="4057650" y="4629150"/>
          <p14:tracePt t="197823" x="4070350" y="4629150"/>
          <p14:tracePt t="197831" x="4076700" y="4629150"/>
          <p14:tracePt t="197832" x="4089400" y="4629150"/>
          <p14:tracePt t="197849" x="4095750" y="4629150"/>
          <p14:tracePt t="197850" x="4127500" y="4629150"/>
          <p14:tracePt t="197865" x="4165600" y="4616450"/>
          <p14:tracePt t="197881" x="4191000" y="4610100"/>
          <p14:tracePt t="197898" x="4229100" y="4591050"/>
          <p14:tracePt t="197915" x="4260850" y="4559300"/>
          <p14:tracePt t="197932" x="4292600" y="4521200"/>
          <p14:tracePt t="197948" x="4305300" y="4470400"/>
          <p14:tracePt t="197965" x="4318000" y="4406900"/>
          <p14:tracePt t="197982" x="4330700" y="4356100"/>
          <p14:tracePt t="197998" x="4324350" y="4267200"/>
          <p14:tracePt t="198015" x="4305300" y="4203700"/>
          <p14:tracePt t="198032" x="4286250" y="4140200"/>
          <p14:tracePt t="198048" x="4260850" y="4083050"/>
          <p14:tracePt t="198065" x="4235450" y="4032250"/>
          <p14:tracePt t="198082" x="4210050" y="4006850"/>
          <p14:tracePt t="198098" x="4184650" y="3975100"/>
          <p14:tracePt t="198115" x="4171950" y="3956050"/>
          <p14:tracePt t="198133" x="4159250" y="3949700"/>
          <p14:tracePt t="198149" x="4133850" y="3937000"/>
          <p14:tracePt t="198166" x="4102100" y="3937000"/>
          <p14:tracePt t="198182" x="4044950" y="3937000"/>
          <p14:tracePt t="198200" x="4000500" y="3937000"/>
          <p14:tracePt t="198218" x="3937000" y="3937000"/>
          <p14:tracePt t="198233" x="3886200" y="3937000"/>
          <p14:tracePt t="198249" x="3841750" y="3937000"/>
          <p14:tracePt t="198266" x="3797300" y="3937000"/>
          <p14:tracePt t="198281" x="3778250" y="3943350"/>
          <p14:tracePt t="198298" x="3746500" y="3956050"/>
          <p14:tracePt t="198315" x="3714750" y="3975100"/>
          <p14:tracePt t="198331" x="3695700" y="4000500"/>
          <p14:tracePt t="198348" x="3676650" y="4038600"/>
          <p14:tracePt t="198365" x="3663950" y="4070350"/>
          <p14:tracePt t="198381" x="3651250" y="4108450"/>
          <p14:tracePt t="198398" x="3644900" y="4171950"/>
          <p14:tracePt t="198415" x="3638550" y="4216400"/>
          <p14:tracePt t="198431" x="3638550" y="4260850"/>
          <p14:tracePt t="198448" x="3638550" y="4318000"/>
          <p14:tracePt t="198466" x="3638550" y="4368800"/>
          <p14:tracePt t="198482" x="3638550" y="4413250"/>
          <p14:tracePt t="198499" x="3644900" y="4451350"/>
          <p14:tracePt t="198515" x="3663950" y="4483100"/>
          <p14:tracePt t="198533" x="3676650" y="4502150"/>
          <p14:tracePt t="198549" x="3695700" y="4527550"/>
          <p14:tracePt t="198566" x="3708400" y="4546600"/>
          <p14:tracePt t="198582" x="3727450" y="4559300"/>
          <p14:tracePt t="198599" x="3733800" y="4559300"/>
          <p14:tracePt t="198615" x="3740150" y="4565650"/>
          <p14:tracePt t="198631" x="3752850" y="4572000"/>
          <p14:tracePt t="198648" x="3765550" y="4578350"/>
          <p14:tracePt t="198665" x="3784600" y="4584700"/>
          <p14:tracePt t="198681" x="3822700" y="4591050"/>
          <p14:tracePt t="198698" x="3879850" y="4597400"/>
          <p14:tracePt t="198714" x="3949700" y="4603750"/>
          <p14:tracePt t="198731" x="4013200" y="4603750"/>
          <p14:tracePt t="198748" x="4070350" y="4603750"/>
          <p14:tracePt t="198765" x="4114800" y="4603750"/>
          <p14:tracePt t="198782" x="4171950" y="4597400"/>
          <p14:tracePt t="198800" x="4203700" y="4578350"/>
          <p14:tracePt t="198816" x="4235450" y="4559300"/>
          <p14:tracePt t="198832" x="4254500" y="4546600"/>
          <p14:tracePt t="198848" x="4279900" y="4521200"/>
          <p14:tracePt t="198865" x="4305300" y="4483100"/>
          <p14:tracePt t="198881" x="4330700" y="4432300"/>
          <p14:tracePt t="198898" x="4343400" y="4375150"/>
          <p14:tracePt t="198914" x="4356100" y="4330700"/>
          <p14:tracePt t="198931" x="4356100" y="4292600"/>
          <p14:tracePt t="198948" x="4356100" y="4235450"/>
          <p14:tracePt t="198965" x="4356100" y="4191000"/>
          <p14:tracePt t="198981" x="4337050" y="4146550"/>
          <p14:tracePt t="198981" x="4330700" y="4133850"/>
          <p14:tracePt t="198999" x="4311650" y="4095750"/>
          <p14:tracePt t="199015" x="4279900" y="4057650"/>
          <p14:tracePt t="199031" x="4248150" y="4025900"/>
          <p14:tracePt t="199048" x="4203700" y="3975100"/>
          <p14:tracePt t="199065" x="4146550" y="3943350"/>
          <p14:tracePt t="199083" x="4089400" y="3911600"/>
          <p14:tracePt t="199099" x="4032250" y="3886200"/>
          <p14:tracePt t="199116" x="3987800" y="3873500"/>
          <p14:tracePt t="199132" x="3943350" y="3867150"/>
          <p14:tracePt t="199149" x="3911600" y="3867150"/>
          <p14:tracePt t="199165" x="3873500" y="3867150"/>
          <p14:tracePt t="199184" x="3848100" y="3867150"/>
          <p14:tracePt t="199199" x="3816350" y="3879850"/>
          <p14:tracePt t="199215" x="3784600" y="3898900"/>
          <p14:tracePt t="199233" x="3752850" y="3917950"/>
          <p14:tracePt t="199249" x="3721100" y="3949700"/>
          <p14:tracePt t="199266" x="3695700" y="3987800"/>
          <p14:tracePt t="199282" x="3676650" y="4019550"/>
          <p14:tracePt t="199299" x="3657600" y="4070350"/>
          <p14:tracePt t="199316" x="3644900" y="4114800"/>
          <p14:tracePt t="199332" x="3632200" y="4159250"/>
          <p14:tracePt t="199349" x="3625850" y="4203700"/>
          <p14:tracePt t="199365" x="3625850" y="4260850"/>
          <p14:tracePt t="199382" x="3625850" y="4324350"/>
          <p14:tracePt t="199398" x="3625850" y="4356100"/>
          <p14:tracePt t="199415" x="3632200" y="4387850"/>
          <p14:tracePt t="199431" x="3638550" y="4400550"/>
          <p14:tracePt t="199448" x="3644900" y="4419600"/>
          <p14:tracePt t="199465" x="3644900" y="4425950"/>
          <p14:tracePt t="199481" x="3657600" y="4432300"/>
          <p14:tracePt t="199498" x="3663950" y="4451350"/>
          <p14:tracePt t="199515" x="3670300" y="4464050"/>
          <p14:tracePt t="199532" x="3689350" y="4483100"/>
          <p14:tracePt t="199549" x="3708400" y="4502150"/>
          <p14:tracePt t="199565" x="3752850" y="4540250"/>
          <p14:tracePt t="199583" x="3797300" y="4559300"/>
          <p14:tracePt t="199599" x="3829050" y="4578350"/>
          <p14:tracePt t="199616" x="3860800" y="4584700"/>
          <p14:tracePt t="199632" x="3879850" y="4584700"/>
          <p14:tracePt t="199649" x="3886200" y="4584700"/>
          <p14:tracePt t="199687" x="3892550" y="4584700"/>
          <p14:tracePt t="200743" x="3930650" y="4591050"/>
          <p14:tracePt t="200750" x="3981450" y="4603750"/>
          <p14:tracePt t="200759" x="4019550" y="4616450"/>
          <p14:tracePt t="200765" x="4102100" y="4635500"/>
          <p14:tracePt t="200783" x="4127500" y="4635500"/>
          <p14:tracePt t="200783" x="4159250" y="4641850"/>
          <p14:tracePt t="200801" x="4171950" y="4641850"/>
          <p14:tracePt t="200863" x="4178300" y="4641850"/>
          <p14:tracePt t="200879" x="4184650" y="4641850"/>
          <p14:tracePt t="200887" x="4197350" y="4635500"/>
          <p14:tracePt t="200895" x="4197350" y="4622800"/>
          <p14:tracePt t="200899" x="4222750" y="4565650"/>
          <p14:tracePt t="200915" x="4248150" y="4514850"/>
          <p14:tracePt t="200932" x="4267200" y="4457700"/>
          <p14:tracePt t="200949" x="4298950" y="4381500"/>
          <p14:tracePt t="200949" x="4311650" y="4349750"/>
          <p14:tracePt t="200967" x="4318000" y="4318000"/>
          <p14:tracePt t="200982" x="4330700" y="4191000"/>
          <p14:tracePt t="200999" x="4330700" y="4114800"/>
          <p14:tracePt t="201016" x="4311650" y="4032250"/>
          <p14:tracePt t="201032" x="4286250" y="3968750"/>
          <p14:tracePt t="201049" x="4248150" y="3911600"/>
          <p14:tracePt t="201066" x="4197350" y="3860800"/>
          <p14:tracePt t="201082" x="4146550" y="3810000"/>
          <p14:tracePt t="201099" x="4095750" y="3797300"/>
          <p14:tracePt t="201115" x="4051300" y="3784600"/>
          <p14:tracePt t="201132" x="4013200" y="3784600"/>
          <p14:tracePt t="201149" x="3968750" y="3784600"/>
          <p14:tracePt t="201166" x="3898900" y="3835400"/>
          <p14:tracePt t="201182" x="3797300" y="3949700"/>
          <p14:tracePt t="201200" x="3746500" y="4032250"/>
          <p14:tracePt t="201216" x="3702050" y="4114800"/>
          <p14:tracePt t="201232" x="3683000" y="4184650"/>
          <p14:tracePt t="201249" x="3670300" y="4260850"/>
          <p14:tracePt t="201266" x="3657600" y="4324350"/>
          <p14:tracePt t="201282" x="3657600" y="4387850"/>
          <p14:tracePt t="201299" x="3657600" y="4432300"/>
          <p14:tracePt t="201315" x="3663950" y="4470400"/>
          <p14:tracePt t="201332" x="3676650" y="4514850"/>
          <p14:tracePt t="201349" x="3708400" y="4552950"/>
          <p14:tracePt t="201366" x="3765550" y="4629150"/>
          <p14:tracePt t="201383" x="3822700" y="4667250"/>
          <p14:tracePt t="201399" x="3911600" y="4711700"/>
          <p14:tracePt t="201416" x="4025900" y="4749800"/>
          <p14:tracePt t="201432" x="4152900" y="4775200"/>
          <p14:tracePt t="201449" x="4273550" y="4806950"/>
          <p14:tracePt t="201466" x="4445000" y="4826000"/>
          <p14:tracePt t="201482" x="4610100" y="4851400"/>
          <p14:tracePt t="201499" x="4762500" y="4851400"/>
          <p14:tracePt t="201516" x="4902200" y="4826000"/>
          <p14:tracePt t="201533" x="5048250" y="4781550"/>
          <p14:tracePt t="201549" x="5181600" y="4743450"/>
          <p14:tracePt t="201566" x="5302250" y="4705350"/>
          <p14:tracePt t="201582" x="5461000" y="4635500"/>
          <p14:tracePt t="201599" x="5537200" y="4597400"/>
          <p14:tracePt t="201615" x="5613400" y="4552950"/>
          <p14:tracePt t="201633" x="5676900" y="4527550"/>
          <p14:tracePt t="201649" x="5727700" y="4483100"/>
          <p14:tracePt t="201666" x="5797550" y="4432300"/>
          <p14:tracePt t="201682" x="5861050" y="4381500"/>
          <p14:tracePt t="201699" x="5918200" y="4343400"/>
          <p14:tracePt t="201715" x="5949950" y="4311650"/>
          <p14:tracePt t="201732" x="5969000" y="4292600"/>
          <p14:tracePt t="201749" x="5981700" y="4279900"/>
          <p14:tracePt t="201749" x="5988050" y="4273550"/>
          <p14:tracePt t="201767" x="5994400" y="4267200"/>
          <p14:tracePt t="201782" x="6000750" y="4248150"/>
          <p14:tracePt t="201799" x="6013450" y="4235450"/>
          <p14:tracePt t="201815" x="6013450" y="4229100"/>
          <p14:tracePt t="201832" x="6013450" y="4222750"/>
          <p14:tracePt t="201849" x="6013450" y="4216400"/>
          <p14:tracePt t="202990" x="6019800" y="4216400"/>
          <p14:tracePt t="202998" x="6045200" y="4216400"/>
          <p14:tracePt t="203016" x="6064250" y="4203700"/>
          <p14:tracePt t="203017" x="6134100" y="4152900"/>
          <p14:tracePt t="203033" x="6216650" y="4083050"/>
          <p14:tracePt t="203050" x="6280150" y="3975100"/>
          <p14:tracePt t="203066" x="6330950" y="3867150"/>
          <p14:tracePt t="203082" x="6362700" y="3784600"/>
          <p14:tracePt t="203099" x="6362700" y="3727450"/>
          <p14:tracePt t="203116" x="6362700" y="3695700"/>
          <p14:tracePt t="203132" x="6362700" y="3670300"/>
          <p14:tracePt t="203149" x="6350000" y="3657600"/>
          <p14:tracePt t="203165" x="6337300" y="3644900"/>
          <p14:tracePt t="203183" x="6311900" y="3644900"/>
          <p14:tracePt t="203199" x="6267450" y="3638550"/>
          <p14:tracePt t="203216" x="6191250" y="3663950"/>
          <p14:tracePt t="203232" x="6089650" y="3727450"/>
          <p14:tracePt t="203249" x="5975350" y="3816350"/>
          <p14:tracePt t="203265" x="5892800" y="3917950"/>
          <p14:tracePt t="203282" x="5829300" y="4025900"/>
          <p14:tracePt t="203299" x="5797550" y="4146550"/>
          <p14:tracePt t="203316" x="5784850" y="4241800"/>
          <p14:tracePt t="203332" x="5784850" y="4330700"/>
          <p14:tracePt t="203349" x="5791200" y="4400550"/>
          <p14:tracePt t="203365" x="5822950" y="4457700"/>
          <p14:tracePt t="203383" x="5835650" y="4470400"/>
          <p14:tracePt t="203399" x="5854700" y="4476750"/>
          <p14:tracePt t="203416" x="5886450" y="4476750"/>
          <p14:tracePt t="203433" x="5924550" y="4483100"/>
          <p14:tracePt t="203450" x="5969000" y="4483100"/>
          <p14:tracePt t="203466" x="6038850" y="4464050"/>
          <p14:tracePt t="203483" x="6108700" y="4438650"/>
          <p14:tracePt t="203499" x="6159500" y="4419600"/>
          <p14:tracePt t="203517" x="6191250" y="4400550"/>
          <p14:tracePt t="203533" x="6216650" y="4381500"/>
          <p14:tracePt t="203550" x="6242050" y="4362450"/>
          <p14:tracePt t="203566" x="6242050" y="4343400"/>
          <p14:tracePt t="203583" x="6248400" y="4311650"/>
          <p14:tracePt t="203600" x="6248400" y="4279900"/>
          <p14:tracePt t="203616" x="6229350" y="4248150"/>
          <p14:tracePt t="203633" x="6210300" y="4210050"/>
          <p14:tracePt t="203650" x="6172200" y="4165600"/>
          <p14:tracePt t="203666" x="6134100" y="4133850"/>
          <p14:tracePt t="203683" x="6076950" y="4102100"/>
          <p14:tracePt t="203699" x="6007100" y="4089400"/>
          <p14:tracePt t="203716" x="5943600" y="4083050"/>
          <p14:tracePt t="203733" x="5892800" y="4083050"/>
          <p14:tracePt t="203750" x="5810250" y="4127500"/>
          <p14:tracePt t="203766" x="5683250" y="4203700"/>
          <p14:tracePt t="203784" x="5619750" y="4267200"/>
          <p14:tracePt t="203800" x="5568950" y="4356100"/>
          <p14:tracePt t="203817" x="5556250" y="4419600"/>
          <p14:tracePt t="203833" x="5556250" y="4483100"/>
          <p14:tracePt t="203850" x="5556250" y="4521200"/>
          <p14:tracePt t="203866" x="5568950" y="4552950"/>
          <p14:tracePt t="203883" x="5594350" y="4584700"/>
          <p14:tracePt t="203899" x="5619750" y="4603750"/>
          <p14:tracePt t="203916" x="5683250" y="4622800"/>
          <p14:tracePt t="203933" x="5740400" y="4635500"/>
          <p14:tracePt t="203950" x="5803900" y="4641850"/>
          <p14:tracePt t="203966" x="5848350" y="4641850"/>
          <p14:tracePt t="203983" x="5892800" y="4641850"/>
          <p14:tracePt t="204000" x="5905500" y="4635500"/>
          <p14:tracePt t="204056" x="5911850" y="4629150"/>
          <p14:tracePt t="204303" x="5905500" y="4629150"/>
          <p14:tracePt t="204312" x="5892800" y="4629150"/>
          <p14:tracePt t="204326" x="5873750" y="4629150"/>
          <p14:tracePt t="204328" x="5854700" y="4622800"/>
          <p14:tracePt t="204333" x="5797550" y="4610100"/>
          <p14:tracePt t="204350" x="5683250" y="4603750"/>
          <p14:tracePt t="204366" x="5556250" y="4578350"/>
          <p14:tracePt t="204383" x="5327650" y="4546600"/>
          <p14:tracePt t="204400" x="5168900" y="4521200"/>
          <p14:tracePt t="204416" x="5029200" y="4502150"/>
          <p14:tracePt t="204433" x="4908550" y="4489450"/>
          <p14:tracePt t="204449" x="4781550" y="4470400"/>
          <p14:tracePt t="204467" x="4667250" y="4457700"/>
          <p14:tracePt t="204483" x="4546600" y="4432300"/>
          <p14:tracePt t="204500" x="4438650" y="4419600"/>
          <p14:tracePt t="204516" x="4349750" y="4413250"/>
          <p14:tracePt t="204533" x="4286250" y="4413250"/>
          <p14:tracePt t="204550" x="4235450" y="4413250"/>
          <p14:tracePt t="204566" x="4197350" y="4413250"/>
          <p14:tracePt t="204583" x="4146550" y="4445000"/>
          <p14:tracePt t="204600" x="4121150" y="4464050"/>
          <p14:tracePt t="204616" x="4095750" y="4489450"/>
          <p14:tracePt t="204633" x="4089400" y="4495800"/>
          <p14:tracePt t="204649" x="4089400" y="4508500"/>
          <p14:tracePt t="204666" x="4089400" y="4514850"/>
          <p14:tracePt t="204683" x="4095750" y="4533900"/>
          <p14:tracePt t="204700" x="4108450" y="4546600"/>
          <p14:tracePt t="204716" x="4127500" y="4552950"/>
          <p14:tracePt t="204733" x="4146550" y="4559300"/>
          <p14:tracePt t="204749" x="4191000" y="4565650"/>
          <p14:tracePt t="204766" x="4248150" y="4565650"/>
          <p14:tracePt t="204783" x="4375150" y="4476750"/>
          <p14:tracePt t="204800" x="4438650" y="4368800"/>
          <p14:tracePt t="204817" x="4489450" y="4241800"/>
          <p14:tracePt t="204833" x="4514850" y="4140200"/>
          <p14:tracePt t="204850" x="4521200" y="4083050"/>
          <p14:tracePt t="204867" x="4521200" y="4051300"/>
          <p14:tracePt t="204882" x="4514850" y="4013200"/>
          <p14:tracePt t="204899" x="4489450" y="3981450"/>
          <p14:tracePt t="204916" x="4464050" y="3956050"/>
          <p14:tracePt t="204933" x="4425950" y="3924300"/>
          <p14:tracePt t="204950" x="4362450" y="3898900"/>
          <p14:tracePt t="204967" x="4286250" y="3892550"/>
          <p14:tracePt t="204983" x="4165600" y="3886200"/>
          <p14:tracePt t="205000" x="4044950" y="3924300"/>
          <p14:tracePt t="205016" x="3943350" y="3968750"/>
          <p14:tracePt t="205033" x="3854450" y="4038600"/>
          <p14:tracePt t="205050" x="3803650" y="4089400"/>
          <p14:tracePt t="205067" x="3765550" y="4146550"/>
          <p14:tracePt t="205083" x="3740150" y="4197350"/>
          <p14:tracePt t="205100" x="3740150" y="4235450"/>
          <p14:tracePt t="205116" x="3733800" y="4273550"/>
          <p14:tracePt t="205133" x="3733800" y="4311650"/>
          <p14:tracePt t="205149" x="3733800" y="4349750"/>
          <p14:tracePt t="205166" x="3733800" y="4394200"/>
          <p14:tracePt t="205183" x="3765550" y="4464050"/>
          <p14:tracePt t="205200" x="3797300" y="4508500"/>
          <p14:tracePt t="205217" x="3829050" y="4546600"/>
          <p14:tracePt t="205233" x="3867150" y="4565650"/>
          <p14:tracePt t="205249" x="3924300" y="4597400"/>
          <p14:tracePt t="205266" x="4000500" y="4603750"/>
          <p14:tracePt t="205283" x="4057650" y="4603750"/>
          <p14:tracePt t="205299" x="4127500" y="4591050"/>
          <p14:tracePt t="205316" x="4159250" y="4565650"/>
          <p14:tracePt t="205334" x="4191000" y="4533900"/>
          <p14:tracePt t="205350" x="4222750" y="4508500"/>
          <p14:tracePt t="205367" x="4235450" y="4489450"/>
          <p14:tracePt t="205383" x="4248150" y="4476750"/>
          <p14:tracePt t="205400" x="4248150" y="4470400"/>
          <p14:tracePt t="205416" x="4260850" y="4457700"/>
          <p14:tracePt t="205433" x="4292600" y="4445000"/>
          <p14:tracePt t="205449" x="4349750" y="4425950"/>
          <p14:tracePt t="205466" x="4451350" y="4387850"/>
          <p14:tracePt t="205483" x="4572000" y="4330700"/>
          <p14:tracePt t="205500" x="4673600" y="4254500"/>
          <p14:tracePt t="205516" x="4756150" y="4171950"/>
          <p14:tracePt t="205534" x="4819650" y="4064000"/>
          <p14:tracePt t="205549" x="4857750" y="3962400"/>
          <p14:tracePt t="205566" x="4883150" y="3879850"/>
          <p14:tracePt t="205583" x="4895850" y="3784600"/>
          <p14:tracePt t="205600" x="4902200" y="3759200"/>
          <p14:tracePt t="205616" x="4908550" y="3733800"/>
          <p14:tracePt t="205633" x="4914900" y="3708400"/>
          <p14:tracePt t="205649" x="4921250" y="3670300"/>
          <p14:tracePt t="205666" x="4921250" y="3625850"/>
          <p14:tracePt t="205683" x="4927600" y="3587750"/>
          <p14:tracePt t="205699" x="4933950" y="3549650"/>
          <p14:tracePt t="205717" x="4940300" y="3524250"/>
          <p14:tracePt t="205733" x="4940300" y="3511550"/>
          <p14:tracePt t="205750" x="4940300" y="3505200"/>
          <p14:tracePt t="205887" x="4940300" y="3543300"/>
          <p14:tracePt t="205895" x="4933950" y="3600450"/>
          <p14:tracePt t="205903" x="4927600" y="3651250"/>
          <p14:tracePt t="205911" x="4914900" y="3702050"/>
          <p14:tracePt t="205915" x="4895850" y="3810000"/>
          <p14:tracePt t="205932" x="4883150" y="3905250"/>
          <p14:tracePt t="205949" x="4883150" y="4006850"/>
          <p14:tracePt t="205966" x="4883150" y="4076700"/>
          <p14:tracePt t="205966" x="4883150" y="4121150"/>
          <p14:tracePt t="205984" x="4876800" y="4184650"/>
          <p14:tracePt t="205999" x="4870450" y="4229100"/>
          <p14:tracePt t="206017" x="4857750" y="4273550"/>
          <p14:tracePt t="206033" x="4857750" y="4305300"/>
          <p14:tracePt t="206050" x="4851400" y="4337050"/>
          <p14:tracePt t="206066" x="4838700" y="4394200"/>
          <p14:tracePt t="206083" x="4826000" y="4425950"/>
          <p14:tracePt t="206100" x="4813300" y="4483100"/>
          <p14:tracePt t="206116" x="4813300" y="4527550"/>
          <p14:tracePt t="206133" x="4800600" y="4597400"/>
          <p14:tracePt t="206150" x="4794250" y="4648200"/>
          <p14:tracePt t="206166" x="4787900" y="4705350"/>
          <p14:tracePt t="206166" x="4781550" y="4724400"/>
          <p14:tracePt t="206184" x="4781550" y="4762500"/>
          <p14:tracePt t="206200" x="4781550" y="4794250"/>
          <p14:tracePt t="206216" x="4781550" y="4813300"/>
          <p14:tracePt t="206233" x="4781550" y="4838700"/>
          <p14:tracePt t="206250" x="4781550" y="4845050"/>
          <p14:tracePt t="206266" x="4781550" y="4857750"/>
          <p14:tracePt t="206283" x="4781550" y="4864100"/>
          <p14:tracePt t="206299" x="4781550" y="4876800"/>
          <p14:tracePt t="206316" x="4775200" y="4895850"/>
          <p14:tracePt t="206333" x="4775200" y="4914900"/>
          <p14:tracePt t="206350" x="4775200" y="4927600"/>
          <p14:tracePt t="206367" x="4768850" y="4946650"/>
          <p14:tracePt t="206367" x="4768850" y="4953000"/>
          <p14:tracePt t="206383" x="4768850" y="4959350"/>
          <p14:tracePt t="206495" x="4768850" y="4965700"/>
          <p14:tracePt t="206504" x="4768850" y="4972050"/>
          <p14:tracePt t="206510" x="4768850" y="4978400"/>
          <p14:tracePt t="206516" x="4762500" y="4991100"/>
          <p14:tracePt t="206533" x="4762500" y="4997450"/>
          <p14:tracePt t="206549" x="4762500" y="5003800"/>
          <p14:tracePt t="206566" x="4756150" y="5010150"/>
          <p14:tracePt t="206583" x="4756150" y="5016500"/>
          <p14:tracePt t="208199" x="4743450" y="5054600"/>
          <p14:tracePt t="208207" x="4724400" y="5060950"/>
          <p14:tracePt t="208215" x="4673600" y="5105400"/>
          <p14:tracePt t="208225" x="4654550" y="5118100"/>
          <p14:tracePt t="208234" x="4597400" y="5168900"/>
          <p14:tracePt t="208251" x="4565650" y="5207000"/>
          <p14:tracePt t="208268" x="4546600" y="5238750"/>
          <p14:tracePt t="208284" x="4546600" y="5270500"/>
          <p14:tracePt t="208300" x="4546600" y="5308600"/>
          <p14:tracePt t="208316" x="4546600" y="5346700"/>
          <p14:tracePt t="208333" x="4546600" y="5384800"/>
          <p14:tracePt t="208349" x="4546600" y="5429250"/>
          <p14:tracePt t="208349" x="4546600" y="5448300"/>
          <p14:tracePt t="208368" x="4552950" y="5461000"/>
          <p14:tracePt t="208383" x="4578350" y="5518150"/>
          <p14:tracePt t="208400" x="4610100" y="5562600"/>
          <p14:tracePt t="208416" x="4648200" y="5594350"/>
          <p14:tracePt t="208433" x="4711700" y="5632450"/>
          <p14:tracePt t="208449" x="4768850" y="5638800"/>
          <p14:tracePt t="208466" x="4813300" y="5645150"/>
          <p14:tracePt t="208483" x="4857750" y="5645150"/>
          <p14:tracePt t="208500" x="4870450" y="5645150"/>
          <p14:tracePt t="208516" x="4883150" y="5645150"/>
          <p14:tracePt t="208583" x="4889500" y="5645150"/>
          <p14:tracePt t="208599" x="4895850" y="5638800"/>
          <p14:tracePt t="208615" x="4895850" y="5632450"/>
          <p14:tracePt t="208631" x="4895850" y="5626100"/>
          <p14:tracePt t="208647" x="4895850" y="5619750"/>
          <p14:tracePt t="208658" x="4895850" y="5613400"/>
          <p14:tracePt t="208679" x="4895850" y="5607050"/>
          <p14:tracePt t="208751" x="4895850" y="5600700"/>
          <p14:tracePt t="209119" x="4889500" y="5600700"/>
          <p14:tracePt t="209127" x="4883150" y="5600700"/>
          <p14:tracePt t="209137" x="4876800" y="5600700"/>
          <p14:tracePt t="209151" x="4870450" y="5600700"/>
          <p14:tracePt t="209175" x="4864100" y="5600700"/>
          <p14:tracePt t="209191" x="4857750" y="5600700"/>
          <p14:tracePt t="209224" x="4845050" y="5600700"/>
          <p14:tracePt t="209232" x="4845050" y="5607050"/>
          <p14:tracePt t="209239" x="4845050" y="5632450"/>
          <p14:tracePt t="209249" x="4845050" y="5664200"/>
          <p14:tracePt t="209266" x="4870450" y="5715000"/>
          <p14:tracePt t="209283" x="4902200" y="5759450"/>
          <p14:tracePt t="209299" x="4940300" y="5797550"/>
          <p14:tracePt t="209316" x="4978400" y="5829300"/>
          <p14:tracePt t="209333" x="5016500" y="5848350"/>
          <p14:tracePt t="209350" x="5041900" y="5854700"/>
          <p14:tracePt t="209366" x="5060950" y="5867400"/>
          <p14:tracePt t="209366" x="5067300" y="5867400"/>
          <p14:tracePt t="209384" x="5073650" y="5867400"/>
          <p14:tracePt t="209455" x="5080000" y="5867400"/>
          <p14:tracePt t="209487" x="5086350" y="5867400"/>
          <p14:tracePt t="209607" x="5092700" y="5867400"/>
          <p14:tracePt t="209631" x="5099050" y="5867400"/>
          <p14:tracePt t="209783" x="5105400" y="5867400"/>
          <p14:tracePt t="209791" x="5111750" y="5867400"/>
          <p14:tracePt t="209799" x="5124450" y="5861050"/>
          <p14:tracePt t="209823" x="5130800" y="5854700"/>
          <p14:tracePt t="209831" x="5137150" y="5854700"/>
          <p14:tracePt t="209849" x="5143500" y="5854700"/>
          <p14:tracePt t="209850" x="5143500" y="5848350"/>
          <p14:tracePt t="209866" x="5156200" y="5842000"/>
          <p14:tracePt t="209883" x="5162550" y="5835650"/>
          <p14:tracePt t="209900" x="5181600" y="5816600"/>
          <p14:tracePt t="209916" x="5187950" y="5784850"/>
          <p14:tracePt t="209933" x="5200650" y="5759450"/>
          <p14:tracePt t="209949" x="5200650" y="5734050"/>
          <p14:tracePt t="209966" x="5207000" y="5721350"/>
          <p14:tracePt t="210319" x="5207000" y="5702300"/>
          <p14:tracePt t="210329" x="5194300" y="5683250"/>
          <p14:tracePt t="210329" x="5181600" y="5670550"/>
          <p14:tracePt t="210336" x="5162550" y="5664200"/>
          <p14:tracePt t="210351" x="5143500" y="5657850"/>
          <p14:tracePt t="210352" x="5118100" y="5645150"/>
          <p14:tracePt t="210366" x="5086350" y="5638800"/>
          <p14:tracePt t="210366" x="5073650" y="5638800"/>
          <p14:tracePt t="210399" x="5060950" y="5632450"/>
          <p14:tracePt t="210401" x="5054600" y="5632450"/>
          <p14:tracePt t="210588" x="5048250" y="5632450"/>
          <p14:tracePt t="210600" x="5048250" y="5638800"/>
          <p14:tracePt t="210616" x="5048250" y="5664200"/>
          <p14:tracePt t="210617" x="5080000" y="5695950"/>
          <p14:tracePt t="210633" x="5118100" y="5734050"/>
          <p14:tracePt t="210649" x="5168900" y="5759450"/>
          <p14:tracePt t="210667" x="5219700" y="5778500"/>
          <p14:tracePt t="210682" x="5264150" y="5784850"/>
          <p14:tracePt t="210699" x="5314950" y="5784850"/>
          <p14:tracePt t="210717" x="5353050" y="5759450"/>
          <p14:tracePt t="210733" x="5391150" y="5727700"/>
          <p14:tracePt t="210749" x="5422900" y="5683250"/>
          <p14:tracePt t="210766" x="5429250" y="5638800"/>
          <p14:tracePt t="210782" x="5441950" y="5575300"/>
          <p14:tracePt t="210799" x="5441950" y="5537200"/>
          <p14:tracePt t="210816" x="5435600" y="5499100"/>
          <p14:tracePt t="210833" x="5416550" y="5448300"/>
          <p14:tracePt t="210849" x="5378450" y="5378450"/>
          <p14:tracePt t="210866" x="5340350" y="5334000"/>
          <p14:tracePt t="210883" x="5302250" y="5295900"/>
          <p14:tracePt t="210900" x="5270500" y="5276850"/>
          <p14:tracePt t="210916" x="5232400" y="5264150"/>
          <p14:tracePt t="210933" x="5219700" y="5264150"/>
          <p14:tracePt t="210949" x="5207000" y="5264150"/>
          <p14:tracePt t="211103" x="5207000" y="5251450"/>
          <p14:tracePt t="211111" x="5219700" y="5226050"/>
          <p14:tracePt t="211119" x="5238750" y="5143500"/>
          <p14:tracePt t="211133" x="5245100" y="5029200"/>
          <p14:tracePt t="211149" x="5251450" y="4883150"/>
          <p14:tracePt t="211166" x="5251450" y="4724400"/>
          <p14:tracePt t="211183" x="5251450" y="4584700"/>
          <p14:tracePt t="211200" x="5251450" y="4527550"/>
          <p14:tracePt t="211216" x="5251450" y="4508500"/>
          <p14:tracePt t="211233" x="5245100" y="4495800"/>
          <p14:tracePt t="211279" x="5245100" y="4489450"/>
          <p14:tracePt t="211287" x="5238750" y="4483100"/>
          <p14:tracePt t="211299" x="5238750" y="4470400"/>
          <p14:tracePt t="211300" x="5232400" y="4464050"/>
          <p14:tracePt t="211316" x="5213350" y="4445000"/>
          <p14:tracePt t="211333" x="5194300" y="4419600"/>
          <p14:tracePt t="211349" x="5175250" y="4400550"/>
          <p14:tracePt t="211366" x="5143500" y="4362450"/>
          <p14:tracePt t="211382" x="5092700" y="4279900"/>
          <p14:tracePt t="211400" x="5060950" y="4222750"/>
          <p14:tracePt t="211417" x="5041900" y="4159250"/>
          <p14:tracePt t="211433" x="5029200" y="4064000"/>
          <p14:tracePt t="211449" x="5022850" y="3987800"/>
          <p14:tracePt t="211466" x="5016500" y="3917950"/>
          <p14:tracePt t="211482" x="5016500" y="3873500"/>
          <p14:tracePt t="211499" x="5016500" y="3854450"/>
          <p14:tracePt t="211517" x="5016500" y="3835400"/>
          <p14:tracePt t="211533" x="5022850" y="3816350"/>
          <p14:tracePt t="211549" x="5048250" y="3771900"/>
          <p14:tracePt t="211566" x="5105400" y="3695700"/>
          <p14:tracePt t="211583" x="5162550" y="3638550"/>
          <p14:tracePt t="211599" x="5219700" y="3606800"/>
          <p14:tracePt t="211615" x="5270500" y="3575050"/>
          <p14:tracePt t="211633" x="5346700" y="3543300"/>
          <p14:tracePt t="211650" x="5435600" y="3517900"/>
          <p14:tracePt t="211666" x="5537200" y="3498850"/>
          <p14:tracePt t="211683" x="5626100" y="3492500"/>
          <p14:tracePt t="211699" x="5702300" y="3492500"/>
          <p14:tracePt t="211716" x="5759450" y="3492500"/>
          <p14:tracePt t="211733" x="5797550" y="3492500"/>
          <p14:tracePt t="211749" x="5835650" y="3498850"/>
          <p14:tracePt t="211766" x="5867400" y="3511550"/>
          <p14:tracePt t="211782" x="5930900" y="3536950"/>
          <p14:tracePt t="211800" x="5962650" y="3549650"/>
          <p14:tracePt t="211816" x="5975350" y="3556000"/>
          <p14:tracePt t="211832" x="5988050" y="3562350"/>
          <p14:tracePt t="211849" x="6007100" y="3575050"/>
          <p14:tracePt t="211866" x="6019800" y="3581400"/>
          <p14:tracePt t="211882" x="6045200" y="3600450"/>
          <p14:tracePt t="211899" x="6076950" y="3619500"/>
          <p14:tracePt t="211916" x="6102350" y="3644900"/>
          <p14:tracePt t="211934" x="6140450" y="3676650"/>
          <p14:tracePt t="211949" x="6165850" y="3695700"/>
          <p14:tracePt t="211966" x="6178550" y="3714750"/>
          <p14:tracePt t="211982" x="6191250" y="3746500"/>
          <p14:tracePt t="212000" x="6191250" y="3790950"/>
          <p14:tracePt t="212016" x="6197600" y="3841750"/>
          <p14:tracePt t="212032" x="6197600" y="3905250"/>
          <p14:tracePt t="212049" x="6197600" y="3962400"/>
          <p14:tracePt t="212066" x="6197600" y="4006850"/>
          <p14:tracePt t="212082" x="6191250" y="4044950"/>
          <p14:tracePt t="212099" x="6172200" y="4095750"/>
          <p14:tracePt t="212116" x="6159500" y="4152900"/>
          <p14:tracePt t="212133" x="6134100" y="4222750"/>
          <p14:tracePt t="212149" x="6102350" y="4286250"/>
          <p14:tracePt t="212166" x="6070600" y="4362450"/>
          <p14:tracePt t="212182" x="6019800" y="4445000"/>
          <p14:tracePt t="212200" x="6000750" y="4470400"/>
          <p14:tracePt t="212217" x="5981700" y="4489450"/>
          <p14:tracePt t="212232" x="5962650" y="4514850"/>
          <p14:tracePt t="212250" x="5943600" y="4527550"/>
          <p14:tracePt t="212266" x="5905500" y="4540250"/>
          <p14:tracePt t="212283" x="5880100" y="4546600"/>
          <p14:tracePt t="212299" x="5842000" y="4559300"/>
          <p14:tracePt t="212316" x="5803900" y="4559300"/>
          <p14:tracePt t="212333" x="5778500" y="4559300"/>
          <p14:tracePt t="212349" x="5759450" y="4565650"/>
          <p14:tracePt t="212366" x="5746750" y="4565650"/>
          <p14:tracePt t="212423" x="5740400" y="4565650"/>
          <p14:tracePt t="213135" x="5734050" y="4572000"/>
          <p14:tracePt t="213142" x="5715000" y="4597400"/>
          <p14:tracePt t="213143" x="5695950" y="4648200"/>
          <p14:tracePt t="213155" x="5638800" y="4775200"/>
          <p14:tracePt t="213167" x="5562600" y="4921250"/>
          <p14:tracePt t="213184" x="5499100" y="5054600"/>
          <p14:tracePt t="213199" x="5454650" y="5168900"/>
          <p14:tracePt t="213216" x="5441950" y="5257800"/>
          <p14:tracePt t="213232" x="5435600" y="5346700"/>
          <p14:tracePt t="213249" x="5435600" y="5410200"/>
          <p14:tracePt t="213266" x="5454650" y="5480050"/>
          <p14:tracePt t="213283" x="5473700" y="5543550"/>
          <p14:tracePt t="213299" x="5499100" y="5594350"/>
          <p14:tracePt t="213316" x="5518150" y="5638800"/>
          <p14:tracePt t="213332" x="5518150" y="5670550"/>
          <p14:tracePt t="213349" x="5518150" y="5702300"/>
          <p14:tracePt t="213366" x="5518150" y="5727700"/>
          <p14:tracePt t="213366" x="5511800" y="5740400"/>
          <p14:tracePt t="213383" x="5480050" y="5772150"/>
          <p14:tracePt t="213399" x="5448300" y="5797550"/>
          <p14:tracePt t="213416" x="5384800" y="5829300"/>
          <p14:tracePt t="213433" x="5321300" y="5854700"/>
          <p14:tracePt t="213449" x="5257800" y="5873750"/>
          <p14:tracePt t="213466" x="5200650" y="5892800"/>
          <p14:tracePt t="213482" x="5143500" y="5899150"/>
          <p14:tracePt t="213499" x="5092700" y="5899150"/>
          <p14:tracePt t="213516" x="5060950" y="5899150"/>
          <p14:tracePt t="213532" x="5029200" y="5886450"/>
          <p14:tracePt t="213549" x="5003800" y="5873750"/>
          <p14:tracePt t="213566" x="4984750" y="5848350"/>
          <p14:tracePt t="213584" x="4978400" y="5848350"/>
          <p14:tracePt t="213599" x="4978400" y="5842000"/>
          <p14:tracePt t="213616" x="4978400" y="5835650"/>
          <p14:tracePt t="213703" x="4984750" y="5829300"/>
          <p14:tracePt t="213711" x="4997450" y="5829300"/>
          <p14:tracePt t="213719" x="5022850" y="5829300"/>
          <p14:tracePt t="213732" x="5054600" y="5829300"/>
          <p14:tracePt t="213734" x="5162550" y="5829300"/>
          <p14:tracePt t="213749" x="5283200" y="5829300"/>
          <p14:tracePt t="213766" x="5410200" y="5835650"/>
          <p14:tracePt t="213766" x="5461000" y="5842000"/>
          <p14:tracePt t="213783" x="5543550" y="5842000"/>
          <p14:tracePt t="213799" x="5588000" y="5842000"/>
          <p14:tracePt t="213816" x="5600700" y="5842000"/>
          <p14:tracePt t="213903" x="5607050" y="5842000"/>
          <p14:tracePt t="213911" x="5613400" y="5842000"/>
          <p14:tracePt t="213919" x="5619750" y="5842000"/>
          <p14:tracePt t="213927" x="5626100" y="5835650"/>
          <p14:tracePt t="213933" x="5632450" y="5835650"/>
          <p14:tracePt t="213949" x="5657850" y="5829300"/>
          <p14:tracePt t="213966" x="5683250" y="5816600"/>
          <p14:tracePt t="213982" x="5740400" y="5803900"/>
          <p14:tracePt t="214000" x="5784850" y="5791200"/>
          <p14:tracePt t="214016" x="5822950" y="5784850"/>
          <p14:tracePt t="214033" x="5842000" y="5778500"/>
          <p14:tracePt t="214049" x="5873750" y="5772150"/>
          <p14:tracePt t="214066" x="5905500" y="5765800"/>
          <p14:tracePt t="214082" x="5943600" y="5765800"/>
          <p14:tracePt t="214099" x="5981700" y="5765800"/>
          <p14:tracePt t="214116" x="6026150" y="5765800"/>
          <p14:tracePt t="214133" x="6064250" y="5765800"/>
          <p14:tracePt t="214149" x="6089650" y="5765800"/>
          <p14:tracePt t="214166" x="6115050" y="5765800"/>
          <p14:tracePt t="214182" x="6140450" y="5765800"/>
          <p14:tracePt t="214199" x="6153150" y="5765800"/>
          <p14:tracePt t="214216" x="6172200" y="5765800"/>
          <p14:tracePt t="214233" x="6184900" y="5765800"/>
          <p14:tracePt t="214249" x="6197600" y="5765800"/>
          <p14:tracePt t="214266" x="6216650" y="5765800"/>
          <p14:tracePt t="214282" x="6229350" y="5765800"/>
          <p14:tracePt t="214299" x="6235700" y="5765800"/>
          <p14:tracePt t="214316" x="6242050" y="5765800"/>
          <p14:tracePt t="214423" x="6254750" y="5765800"/>
          <p14:tracePt t="214431" x="6261100" y="5765800"/>
          <p14:tracePt t="214432" x="6280150" y="5765800"/>
          <p14:tracePt t="214449" x="6292850" y="5765800"/>
          <p14:tracePt t="214450" x="6330950" y="5778500"/>
          <p14:tracePt t="214467" x="6375400" y="5778500"/>
          <p14:tracePt t="214482" x="6419850" y="5778500"/>
          <p14:tracePt t="214499" x="6464300" y="5778500"/>
          <p14:tracePt t="214516" x="6483350" y="5778500"/>
          <p14:tracePt t="214532" x="6502400" y="5765800"/>
          <p14:tracePt t="214549" x="6527800" y="5740400"/>
          <p14:tracePt t="214566" x="6540500" y="5702300"/>
          <p14:tracePt t="214582" x="6540500" y="5645150"/>
          <p14:tracePt t="214599" x="6546850" y="5613400"/>
          <p14:tracePt t="214616" x="6546850" y="5581650"/>
          <p14:tracePt t="214633" x="6546850" y="5549900"/>
          <p14:tracePt t="214649" x="6546850" y="5505450"/>
          <p14:tracePt t="214666" x="6546850" y="5448300"/>
          <p14:tracePt t="214682" x="6546850" y="5410200"/>
          <p14:tracePt t="214699" x="6527800" y="5378450"/>
          <p14:tracePt t="214716" x="6496050" y="5340350"/>
          <p14:tracePt t="214732" x="6470650" y="5308600"/>
          <p14:tracePt t="214749" x="6432550" y="5295900"/>
          <p14:tracePt t="214766" x="6375400" y="5289550"/>
          <p14:tracePt t="214782" x="6318250" y="5289550"/>
          <p14:tracePt t="214800" x="6273800" y="5302250"/>
          <p14:tracePt t="214816" x="6235700" y="5334000"/>
          <p14:tracePt t="214832" x="6197600" y="5372100"/>
          <p14:tracePt t="214849" x="6165850" y="5410200"/>
          <p14:tracePt t="214866" x="6127750" y="5473700"/>
          <p14:tracePt t="214882" x="6102350" y="5530850"/>
          <p14:tracePt t="214899" x="6089650" y="5588000"/>
          <p14:tracePt t="214916" x="6083300" y="5632450"/>
          <p14:tracePt t="214932" x="6083300" y="5689600"/>
          <p14:tracePt t="214949" x="6083300" y="5727700"/>
          <p14:tracePt t="214949" x="6083300" y="5746750"/>
          <p14:tracePt t="214967" x="6083300" y="5759450"/>
          <p14:tracePt t="214982" x="6108700" y="5810250"/>
          <p14:tracePt t="215000" x="6127750" y="5829300"/>
          <p14:tracePt t="215016" x="6146800" y="5848350"/>
          <p14:tracePt t="215032" x="6172200" y="5854700"/>
          <p14:tracePt t="215049" x="6197600" y="5867400"/>
          <p14:tracePt t="215066" x="6216650" y="5867400"/>
          <p14:tracePt t="215082" x="6229350" y="5867400"/>
          <p14:tracePt t="215127" x="6235700" y="5867400"/>
          <p14:tracePt t="215255" x="6235700" y="5861050"/>
          <p14:tracePt t="215263" x="6235700" y="5854700"/>
          <p14:tracePt t="215295" x="6235700" y="5848350"/>
          <p14:tracePt t="215308" x="6242050" y="5848350"/>
          <p14:tracePt t="215311" x="6248400" y="5842000"/>
          <p14:tracePt t="215311" x="6267450" y="5835650"/>
          <p14:tracePt t="215319" x="6280150" y="5829300"/>
          <p14:tracePt t="215332" x="6311900" y="5822950"/>
          <p14:tracePt t="215349" x="6362700" y="5810250"/>
          <p14:tracePt t="215366" x="6413500" y="5797550"/>
          <p14:tracePt t="215382" x="6502400" y="5753100"/>
          <p14:tracePt t="215399" x="6546850" y="5715000"/>
          <p14:tracePt t="215416" x="6578600" y="5651500"/>
          <p14:tracePt t="215432" x="6584950" y="5575300"/>
          <p14:tracePt t="215449" x="6584950" y="5467350"/>
          <p14:tracePt t="215466" x="6572250" y="5384800"/>
          <p14:tracePt t="215482" x="6527800" y="5295900"/>
          <p14:tracePt t="215499" x="6470650" y="5213350"/>
          <p14:tracePt t="215516" x="6413500" y="5168900"/>
          <p14:tracePt t="215533" x="6356350" y="5137150"/>
          <p14:tracePt t="215549" x="6299200" y="5124450"/>
          <p14:tracePt t="215566" x="6223000" y="5118100"/>
          <p14:tracePt t="215583" x="6165850" y="5118100"/>
          <p14:tracePt t="215599" x="6108700" y="5137150"/>
          <p14:tracePt t="215616" x="6064250" y="5187950"/>
          <p14:tracePt t="215632" x="6026150" y="5251450"/>
          <p14:tracePt t="215649" x="5994400" y="5327650"/>
          <p14:tracePt t="215666" x="5975350" y="5429250"/>
          <p14:tracePt t="215682" x="5975350" y="5518150"/>
          <p14:tracePt t="215699" x="5975350" y="5613400"/>
          <p14:tracePt t="215716" x="5975350" y="5695950"/>
          <p14:tracePt t="215732" x="5981700" y="5778500"/>
          <p14:tracePt t="215749" x="6013450" y="5854700"/>
          <p14:tracePt t="215766" x="6076950" y="5956300"/>
          <p14:tracePt t="215783" x="6134100" y="6019800"/>
          <p14:tracePt t="215799" x="6210300" y="6064250"/>
          <p14:tracePt t="215816" x="6273800" y="6083300"/>
          <p14:tracePt t="215832" x="6356350" y="6089650"/>
          <p14:tracePt t="215850" x="6426200" y="6089650"/>
          <p14:tracePt t="215865" x="6483350" y="6070600"/>
          <p14:tracePt t="215882" x="6534150" y="6013450"/>
          <p14:tracePt t="215899" x="6559550" y="5949950"/>
          <p14:tracePt t="215916" x="6572250" y="5886450"/>
          <p14:tracePt t="215932" x="6584950" y="5803900"/>
          <p14:tracePt t="215949" x="6584950" y="5740400"/>
          <p14:tracePt t="215966" x="6584950" y="5670550"/>
          <p14:tracePt t="215966" x="6584950" y="5632450"/>
          <p14:tracePt t="215983" x="6559550" y="5581650"/>
          <p14:tracePt t="215999" x="6534150" y="5524500"/>
          <p14:tracePt t="216016" x="6508750" y="5473700"/>
          <p14:tracePt t="216032" x="6477000" y="5435600"/>
          <p14:tracePt t="216049" x="6445250" y="5403850"/>
          <p14:tracePt t="216066" x="6407150" y="5372100"/>
          <p14:tracePt t="216083" x="6369050" y="5359400"/>
          <p14:tracePt t="216099" x="6343650" y="5353050"/>
          <p14:tracePt t="216116" x="6305550" y="5353050"/>
          <p14:tracePt t="216132" x="6273800" y="5353050"/>
          <p14:tracePt t="216149" x="6242050" y="5359400"/>
          <p14:tracePt t="216165" x="6203950" y="5391150"/>
          <p14:tracePt t="216165" x="6178550" y="5422900"/>
          <p14:tracePt t="216183" x="6159500" y="5480050"/>
          <p14:tracePt t="216199" x="6140450" y="5556250"/>
          <p14:tracePt t="216216" x="6140450" y="5626100"/>
          <p14:tracePt t="216232" x="6140450" y="5695950"/>
          <p14:tracePt t="216250" x="6140450" y="5753100"/>
          <p14:tracePt t="216265" x="6165850" y="5791200"/>
          <p14:tracePt t="216282" x="6178550" y="5810250"/>
          <p14:tracePt t="216299" x="6184900" y="5829300"/>
          <p14:tracePt t="216316" x="6197600" y="5835650"/>
          <p14:tracePt t="216332" x="6197600" y="5842000"/>
          <p14:tracePt t="216349" x="6203950" y="5842000"/>
          <p14:tracePt t="216366" x="6216650" y="5842000"/>
          <p14:tracePt t="216415" x="6223000" y="5848350"/>
          <p14:tracePt t="216774" x="6216650" y="5848350"/>
          <p14:tracePt t="216783" x="6210300" y="5848350"/>
          <p14:tracePt t="216791" x="6184900" y="5848350"/>
          <p14:tracePt t="216798" x="6140450" y="5842000"/>
          <p14:tracePt t="216808" x="6121400" y="5835650"/>
          <p14:tracePt t="216816" x="6057900" y="5829300"/>
          <p14:tracePt t="216832" x="5969000" y="5816600"/>
          <p14:tracePt t="216849" x="5816600" y="5797550"/>
          <p14:tracePt t="216865" x="5664200" y="5778500"/>
          <p14:tracePt t="216882" x="5524500" y="5753100"/>
          <p14:tracePt t="216899" x="5403850" y="5740400"/>
          <p14:tracePt t="216916" x="5327650" y="5734050"/>
          <p14:tracePt t="216932" x="5270500" y="5727700"/>
          <p14:tracePt t="216949" x="5232400" y="5727700"/>
          <p14:tracePt t="216966" x="5194300" y="5715000"/>
          <p14:tracePt t="216966" x="5181600" y="5708650"/>
          <p14:tracePt t="216983" x="5149850" y="5702300"/>
          <p14:tracePt t="217000" x="5105400" y="5676900"/>
          <p14:tracePt t="217016" x="5067300" y="5651500"/>
          <p14:tracePt t="217033" x="5035550" y="5632450"/>
          <p14:tracePt t="217049" x="5016500" y="5613400"/>
          <p14:tracePt t="217065" x="4991100" y="5600700"/>
          <p14:tracePt t="217082" x="4984750" y="5594350"/>
          <p14:tracePt t="217099" x="4972050" y="5588000"/>
          <p14:tracePt t="217175" x="4972050" y="5581650"/>
          <p14:tracePt t="217199" x="4965700" y="5581650"/>
          <p14:tracePt t="217214" x="4965700" y="5575300"/>
          <p14:tracePt t="217231" x="4965700" y="5568950"/>
          <p14:tracePt t="217240" x="4965700" y="5562600"/>
          <p14:tracePt t="217295" x="4984750" y="5562600"/>
          <p14:tracePt t="217308" x="4997450" y="5562600"/>
          <p14:tracePt t="217308" x="5022850" y="5575300"/>
          <p14:tracePt t="217316" x="5060950" y="5613400"/>
          <p14:tracePt t="217333" x="5105400" y="5670550"/>
          <p14:tracePt t="217349" x="5156200" y="5721350"/>
          <p14:tracePt t="217366" x="5207000" y="5759450"/>
          <p14:tracePt t="217383" x="5257800" y="5772150"/>
          <p14:tracePt t="217399" x="5289550" y="5778500"/>
          <p14:tracePt t="217416" x="5327650" y="5778500"/>
          <p14:tracePt t="217432" x="5372100" y="5765800"/>
          <p14:tracePt t="217449" x="5410200" y="5740400"/>
          <p14:tracePt t="217466" x="5435600" y="5708650"/>
          <p14:tracePt t="217482" x="5454650" y="5676900"/>
          <p14:tracePt t="217500" x="5454650" y="5657850"/>
          <p14:tracePt t="217516" x="5461000" y="5626100"/>
          <p14:tracePt t="217532" x="5461000" y="5607050"/>
          <p14:tracePt t="217549" x="5448300" y="5581650"/>
          <p14:tracePt t="217566" x="5441950" y="5562600"/>
          <p14:tracePt t="217582" x="5410200" y="5524500"/>
          <p14:tracePt t="217599" x="5384800" y="5499100"/>
          <p14:tracePt t="217616" x="5365750" y="5480050"/>
          <p14:tracePt t="217632" x="5327650" y="5454650"/>
          <p14:tracePt t="217649" x="5302250" y="5435600"/>
          <p14:tracePt t="217666" x="5283200" y="5422900"/>
          <p14:tracePt t="217682" x="5257800" y="5416550"/>
          <p14:tracePt t="217699" x="5238750" y="5410200"/>
          <p14:tracePt t="217715" x="5219700" y="5403850"/>
          <p14:tracePt t="217732" x="5194300" y="5403850"/>
          <p14:tracePt t="217749" x="5168900" y="5403850"/>
          <p14:tracePt t="217766" x="5124450" y="5410200"/>
          <p14:tracePt t="217783" x="5092700" y="5416550"/>
          <p14:tracePt t="217799" x="5048250" y="5441950"/>
          <p14:tracePt t="217816" x="5003800" y="5480050"/>
          <p14:tracePt t="217832" x="4965700" y="5511800"/>
          <p14:tracePt t="217849" x="4933950" y="5549900"/>
          <p14:tracePt t="217866" x="4914900" y="5581650"/>
          <p14:tracePt t="217882" x="4908550" y="5632450"/>
          <p14:tracePt t="217899" x="4908550" y="5670550"/>
          <p14:tracePt t="217916" x="4908550" y="5702300"/>
          <p14:tracePt t="217932" x="4908550" y="5727700"/>
          <p14:tracePt t="217949" x="4908550" y="5740400"/>
          <p14:tracePt t="217966" x="4914900" y="5753100"/>
          <p14:tracePt t="218318" x="4921250" y="5753100"/>
          <p14:tracePt t="218321" x="4927600" y="5753100"/>
          <p14:tracePt t="218334" x="4933950" y="5753100"/>
          <p14:tracePt t="218335" x="4940300" y="5753100"/>
          <p14:tracePt t="218349" x="4959350" y="5753100"/>
          <p14:tracePt t="218366" x="5010150" y="5765800"/>
          <p14:tracePt t="218382" x="5143500" y="5778500"/>
          <p14:tracePt t="218399" x="5289550" y="5797550"/>
          <p14:tracePt t="218416" x="5467350" y="5829300"/>
          <p14:tracePt t="218432" x="5734050" y="5854700"/>
          <p14:tracePt t="218449" x="5988050" y="5861050"/>
          <p14:tracePt t="218465" x="6178550" y="5861050"/>
          <p14:tracePt t="218482" x="6350000" y="5861050"/>
          <p14:tracePt t="218499" x="6496050" y="5861050"/>
          <p14:tracePt t="218515" x="6604000" y="5842000"/>
          <p14:tracePt t="218533" x="6680200" y="5816600"/>
          <p14:tracePt t="218549" x="6718300" y="5797550"/>
          <p14:tracePt t="218566" x="6756400" y="5759450"/>
          <p14:tracePt t="218583" x="6769100" y="5721350"/>
          <p14:tracePt t="218599" x="6781800" y="5676900"/>
          <p14:tracePt t="218616" x="6781800" y="5619750"/>
          <p14:tracePt t="218632" x="6781800" y="5549900"/>
          <p14:tracePt t="218649" x="6781800" y="5492750"/>
          <p14:tracePt t="218665" x="6781800" y="5467350"/>
          <p14:tracePt t="218682" x="6781800" y="5441950"/>
          <p14:tracePt t="218699" x="6781800" y="5429250"/>
          <p14:tracePt t="218715" x="6775450" y="5410200"/>
          <p14:tracePt t="218732" x="6762750" y="5384800"/>
          <p14:tracePt t="218749" x="6737350" y="5359400"/>
          <p14:tracePt t="218765" x="6692900" y="5321300"/>
          <p14:tracePt t="218782" x="6610350" y="5289550"/>
          <p14:tracePt t="218799" x="6565900" y="5276850"/>
          <p14:tracePt t="218816" x="6515100" y="5270500"/>
          <p14:tracePt t="218832" x="6477000" y="5270500"/>
          <p14:tracePt t="218849" x="6445250" y="5270500"/>
          <p14:tracePt t="218865" x="6413500" y="5270500"/>
          <p14:tracePt t="218883" x="6375400" y="5289550"/>
          <p14:tracePt t="218899" x="6330950" y="5302250"/>
          <p14:tracePt t="218916" x="6299200" y="5321300"/>
          <p14:tracePt t="218932" x="6254750" y="5346700"/>
          <p14:tracePt t="218949" x="6223000" y="5372100"/>
          <p14:tracePt t="218966" x="6178550" y="5441950"/>
          <p14:tracePt t="218983" x="6165850" y="5505450"/>
          <p14:tracePt t="218999" x="6153150" y="5556250"/>
          <p14:tracePt t="219016" x="6146800" y="5619750"/>
          <p14:tracePt t="219032" x="6146800" y="5670550"/>
          <p14:tracePt t="219049" x="6146800" y="5708650"/>
          <p14:tracePt t="219065" x="6153150" y="5734050"/>
          <p14:tracePt t="219082" x="6165850" y="5778500"/>
          <p14:tracePt t="219099" x="6178550" y="5803900"/>
          <p14:tracePt t="219116" x="6197600" y="5822950"/>
          <p14:tracePt t="219132" x="6216650" y="5854700"/>
          <p14:tracePt t="219149" x="6242050" y="5873750"/>
          <p14:tracePt t="219165" x="6299200" y="5892800"/>
          <p14:tracePt t="219183" x="6362700" y="5905500"/>
          <p14:tracePt t="219199" x="6413500" y="5905500"/>
          <p14:tracePt t="219216" x="6470650" y="5905500"/>
          <p14:tracePt t="219232" x="6502400" y="5899150"/>
          <p14:tracePt t="219249" x="6521450" y="5886450"/>
          <p14:tracePt t="219265" x="6527800" y="5873750"/>
          <p14:tracePt t="219283" x="6527800" y="5867400"/>
          <p14:tracePt t="219299" x="6527800" y="5854700"/>
          <p14:tracePt t="219454" x="6540500" y="5854700"/>
          <p14:tracePt t="219462" x="6553200" y="5861050"/>
          <p14:tracePt t="219470" x="6578600" y="5867400"/>
          <p14:tracePt t="219566" x="6559550" y="5867400"/>
          <p14:tracePt t="219575" x="6540500" y="5854700"/>
          <p14:tracePt t="219582" x="6508750" y="5842000"/>
          <p14:tracePt t="219583" x="6451600" y="5816600"/>
          <p14:tracePt t="219599" x="6413500" y="5797550"/>
          <p14:tracePt t="219616" x="6375400" y="5765800"/>
          <p14:tracePt t="219632" x="6350000" y="5740400"/>
          <p14:tracePt t="219649" x="6324600" y="5721350"/>
          <p14:tracePt t="219665" x="6305550" y="5676900"/>
          <p14:tracePt t="219682" x="6292850" y="5638800"/>
          <p14:tracePt t="219699" x="6280150" y="5568950"/>
          <p14:tracePt t="219716" x="6280150" y="5530850"/>
          <p14:tracePt t="219732" x="6280150" y="5499100"/>
          <p14:tracePt t="219749" x="6299200" y="5473700"/>
          <p14:tracePt t="219765" x="6324600" y="5461000"/>
          <p14:tracePt t="219783" x="6350000" y="5454650"/>
          <p14:tracePt t="219799" x="6362700" y="5448300"/>
          <p14:tracePt t="219816" x="6375400" y="5448300"/>
          <p14:tracePt t="220766" x="6407150" y="5448300"/>
          <p14:tracePt t="220767" x="6451600" y="5448300"/>
          <p14:tracePt t="220782" x="6496050" y="5448300"/>
          <p14:tracePt t="220783" x="6604000" y="5448300"/>
          <p14:tracePt t="220800" x="6750050" y="5448300"/>
          <p14:tracePt t="220817" x="6883400" y="5448300"/>
          <p14:tracePt t="220833" x="6959600" y="5448300"/>
          <p14:tracePt t="220849" x="6997700" y="5448300"/>
          <p14:tracePt t="220866" x="7004050" y="5448300"/>
          <p14:tracePt t="220912" x="7010400" y="5448300"/>
          <p14:tracePt t="220999" x="7010400" y="5435600"/>
          <p14:tracePt t="221000" x="7010400" y="5410200"/>
          <p14:tracePt t="221017" x="6997700" y="5384800"/>
          <p14:tracePt t="221017" x="6953250" y="5314950"/>
          <p14:tracePt t="221033" x="6883400" y="5232400"/>
          <p14:tracePt t="221050" x="6775450" y="5187950"/>
          <p14:tracePt t="221067" x="6648450" y="5143500"/>
          <p14:tracePt t="221083" x="6527800" y="5130800"/>
          <p14:tracePt t="221100" x="6426200" y="5130800"/>
          <p14:tracePt t="221116" x="6330950" y="5137150"/>
          <p14:tracePt t="221133" x="6223000" y="5194300"/>
          <p14:tracePt t="221150" x="6159500" y="5251450"/>
          <p14:tracePt t="221166" x="6083300" y="5340350"/>
          <p14:tracePt t="221183" x="6045200" y="5410200"/>
          <p14:tracePt t="221200" x="6026150" y="5467350"/>
          <p14:tracePt t="221216" x="6007100" y="5518150"/>
          <p14:tracePt t="221233" x="6000750" y="5562600"/>
          <p14:tracePt t="221249" x="6000750" y="5581650"/>
          <p14:tracePt t="221267" x="6000750" y="5607050"/>
          <p14:tracePt t="221283" x="6000750" y="5619750"/>
          <p14:tracePt t="221300" x="6000750" y="5638800"/>
          <p14:tracePt t="221317" x="6000750" y="5664200"/>
          <p14:tracePt t="221333" x="6019800" y="5708650"/>
          <p14:tracePt t="221350" x="6057900" y="5759450"/>
          <p14:tracePt t="221367" x="6127750" y="5842000"/>
          <p14:tracePt t="221383" x="6210300" y="5892800"/>
          <p14:tracePt t="221400" x="6286500" y="5930900"/>
          <p14:tracePt t="221416" x="6356350" y="5949950"/>
          <p14:tracePt t="221433" x="6413500" y="5956300"/>
          <p14:tracePt t="221450" x="6445250" y="5962650"/>
          <p14:tracePt t="221467" x="6489700" y="5962650"/>
          <p14:tracePt t="221483" x="6515100" y="5956300"/>
          <p14:tracePt t="221500" x="6559550" y="5930900"/>
          <p14:tracePt t="221516" x="6591300" y="5899150"/>
          <p14:tracePt t="221533" x="6616700" y="5842000"/>
          <p14:tracePt t="221550" x="6642100" y="5791200"/>
          <p14:tracePt t="221567" x="6648450" y="5721350"/>
          <p14:tracePt t="221584" x="6648450" y="5670550"/>
          <p14:tracePt t="221600" x="6648450" y="5607050"/>
          <p14:tracePt t="221616" x="6635750" y="5530850"/>
          <p14:tracePt t="221633" x="6616700" y="5454650"/>
          <p14:tracePt t="221649" x="6565900" y="5378450"/>
          <p14:tracePt t="221666" x="6534150" y="5340350"/>
          <p14:tracePt t="221683" x="6483350" y="5283200"/>
          <p14:tracePt t="221700" x="6432550" y="5257800"/>
          <p14:tracePt t="221716" x="6362700" y="5226050"/>
          <p14:tracePt t="221733" x="6318250" y="5213350"/>
          <p14:tracePt t="221749" x="6292850" y="5207000"/>
          <p14:tracePt t="221767" x="6267450" y="5207000"/>
          <p14:tracePt t="221783" x="6229350" y="5219700"/>
          <p14:tracePt t="221800" x="6197600" y="5245100"/>
          <p14:tracePt t="221816" x="6172200" y="5289550"/>
          <p14:tracePt t="221833" x="6153150" y="5334000"/>
          <p14:tracePt t="221850" x="6140450" y="5372100"/>
          <p14:tracePt t="221867" x="6140450" y="5397500"/>
          <p14:tracePt t="221883" x="6140450" y="5441950"/>
          <p14:tracePt t="221900" x="6140450" y="5473700"/>
          <p14:tracePt t="221916" x="6140450" y="5518150"/>
          <p14:tracePt t="221933" x="6140450" y="5562600"/>
          <p14:tracePt t="221949" x="6146800" y="5645150"/>
          <p14:tracePt t="221968" x="6159500" y="5670550"/>
          <p14:tracePt t="221983" x="6197600" y="5746750"/>
          <p14:tracePt t="222000" x="6223000" y="5784850"/>
          <p14:tracePt t="222016" x="6242050" y="5810250"/>
          <p14:tracePt t="222033" x="6261100" y="5829300"/>
          <p14:tracePt t="222050" x="6286500" y="5829300"/>
          <p14:tracePt t="222067" x="6311900" y="5842000"/>
          <p14:tracePt t="222083" x="6330950" y="5842000"/>
          <p14:tracePt t="222100" x="6350000" y="5842000"/>
          <p14:tracePt t="222117" x="6381750" y="5842000"/>
          <p14:tracePt t="222133" x="6413500" y="5842000"/>
          <p14:tracePt t="222149" x="6438900" y="5842000"/>
          <p14:tracePt t="222166" x="6502400" y="5829300"/>
          <p14:tracePt t="222184" x="6540500" y="5822950"/>
          <p14:tracePt t="222200" x="6572250" y="5803900"/>
          <p14:tracePt t="222217" x="6610350" y="5791200"/>
          <p14:tracePt t="222233" x="6623050" y="5772150"/>
          <p14:tracePt t="222250" x="6648450" y="5746750"/>
          <p14:tracePt t="222266" x="6673850" y="5721350"/>
          <p14:tracePt t="222283" x="6686550" y="5689600"/>
          <p14:tracePt t="222299" x="6692900" y="5664200"/>
          <p14:tracePt t="222317" x="6692900" y="5626100"/>
          <p14:tracePt t="222333" x="6692900" y="5607050"/>
          <p14:tracePt t="222350" x="6692900" y="5581650"/>
          <p14:tracePt t="222366" x="6692900" y="5556250"/>
          <p14:tracePt t="222384" x="6692900" y="5530850"/>
          <p14:tracePt t="222399" x="6673850" y="5499100"/>
          <p14:tracePt t="222416" x="6654800" y="5467350"/>
          <p14:tracePt t="222433" x="6635750" y="5441950"/>
          <p14:tracePt t="222450" x="6597650" y="5410200"/>
          <p14:tracePt t="222466" x="6559550" y="5397500"/>
          <p14:tracePt t="222483" x="6521450" y="5378450"/>
          <p14:tracePt t="222499" x="6489700" y="5372100"/>
          <p14:tracePt t="222516" x="6451600" y="5365750"/>
          <p14:tracePt t="222533" x="6413500" y="5359400"/>
          <p14:tracePt t="222550" x="6388100" y="5359400"/>
          <p14:tracePt t="222550" x="6369050" y="5359400"/>
          <p14:tracePt t="222583" x="6343650" y="5359400"/>
          <p14:tracePt t="222584" x="6324600" y="5359400"/>
          <p14:tracePt t="222600" x="6311900" y="5359400"/>
          <p14:tracePt t="222617" x="6292850" y="5378450"/>
          <p14:tracePt t="222633" x="6280150" y="5391150"/>
          <p14:tracePt t="222650" x="6267450" y="5397500"/>
          <p14:tracePt t="222666" x="6248400" y="5429250"/>
          <p14:tracePt t="222683" x="6216650" y="5480050"/>
          <p14:tracePt t="222699" x="6197600" y="5530850"/>
          <p14:tracePt t="222716" x="6172200" y="5588000"/>
          <p14:tracePt t="222733" x="6146800" y="5657850"/>
          <p14:tracePt t="222750" x="6134100" y="5695950"/>
          <p14:tracePt t="222766" x="6134100" y="5753100"/>
          <p14:tracePt t="222784" x="6127750" y="5791200"/>
          <p14:tracePt t="222800" x="6127750" y="5816600"/>
          <p14:tracePt t="222817" x="6127750" y="5848350"/>
          <p14:tracePt t="222833" x="6134100" y="5880100"/>
          <p14:tracePt t="222850" x="6146800" y="5899150"/>
          <p14:tracePt t="222866" x="6165850" y="5918200"/>
          <p14:tracePt t="222884" x="6178550" y="5930900"/>
          <p14:tracePt t="222899" x="6203950" y="5930900"/>
          <p14:tracePt t="222917" x="6223000" y="5943600"/>
          <p14:tracePt t="222933" x="6254750" y="5949950"/>
          <p14:tracePt t="222950" x="6292850" y="5956300"/>
          <p14:tracePt t="222967" x="6350000" y="5956300"/>
          <p14:tracePt t="222984" x="6400800" y="5969000"/>
          <p14:tracePt t="223000" x="6432550" y="5969000"/>
          <p14:tracePt t="223017" x="6451600" y="5969000"/>
          <p14:tracePt t="223033" x="6470650" y="5969000"/>
          <p14:tracePt t="223050" x="6483350" y="5969000"/>
          <p14:tracePt t="223066" x="6496050" y="5956300"/>
          <p14:tracePt t="223084" x="6508750" y="5949950"/>
          <p14:tracePt t="223099" x="6521450" y="5937250"/>
          <p14:tracePt t="223116" x="6534150" y="5930900"/>
          <p14:tracePt t="223133" x="6540500" y="5924550"/>
          <p14:tracePt t="223150" x="6540500" y="5918200"/>
          <p14:tracePt t="223166" x="6546850" y="5905500"/>
          <p14:tracePt t="223184" x="6546850" y="5899150"/>
          <p14:tracePt t="223199" x="6546850" y="5892800"/>
          <p14:tracePt t="223216" x="6546850" y="5886450"/>
          <p14:tracePt t="223233" x="6546850" y="5880100"/>
          <p14:tracePt t="223743" x="6546850" y="5873750"/>
          <p14:tracePt t="223751" x="6546850" y="5848350"/>
          <p14:tracePt t="223751" x="6546850" y="5835650"/>
          <p14:tracePt t="223775" x="6546850" y="5829300"/>
          <p14:tracePt t="223784" x="6546850" y="5822950"/>
          <p14:tracePt t="223799" x="6546850" y="5816600"/>
          <p14:tracePt t="226351" x="6546850" y="5803900"/>
          <p14:tracePt t="226360" x="6604000" y="5784850"/>
          <p14:tracePt t="226367" x="6673850" y="5778500"/>
          <p14:tracePt t="226367" x="6756400" y="5772150"/>
          <p14:tracePt t="226384" x="6826250" y="5753100"/>
          <p14:tracePt t="226385" x="6946900" y="5753100"/>
          <p14:tracePt t="226401" x="6997700" y="5753100"/>
          <p14:tracePt t="226418" x="7023100" y="5753100"/>
          <p14:tracePt t="226434" x="7035800" y="5753100"/>
          <p14:tracePt t="226449" x="7042150" y="5753100"/>
          <p14:tracePt t="226466" x="7061200" y="5746750"/>
          <p14:tracePt t="226483" x="7086600" y="5740400"/>
          <p14:tracePt t="226500" x="7124700" y="5734050"/>
          <p14:tracePt t="226516" x="7169150" y="5708650"/>
          <p14:tracePt t="226533" x="7194550" y="5695950"/>
          <p14:tracePt t="226549" x="7232650" y="5670550"/>
          <p14:tracePt t="226566" x="7264400" y="5632450"/>
          <p14:tracePt t="226584" x="7277100" y="5613400"/>
          <p14:tracePt t="226599" x="7283450" y="5594350"/>
          <p14:tracePt t="226616" x="7289800" y="5575300"/>
          <p14:tracePt t="226633" x="7302500" y="5556250"/>
          <p14:tracePt t="226649" x="7308850" y="5537200"/>
          <p14:tracePt t="226666" x="7321550" y="5518150"/>
          <p14:tracePt t="226683" x="7327900" y="5486400"/>
          <p14:tracePt t="226699" x="7334250" y="5454650"/>
          <p14:tracePt t="226716" x="7340600" y="5429250"/>
          <p14:tracePt t="226734" x="7340600" y="5416550"/>
          <p14:tracePt t="226750" x="7340600" y="5391150"/>
          <p14:tracePt t="226767" x="7340600" y="5372100"/>
          <p14:tracePt t="226783" x="7334250" y="5365750"/>
          <p14:tracePt t="226799" x="7327900" y="5359400"/>
          <p14:tracePt t="226816" x="7321550" y="5353050"/>
          <p14:tracePt t="226833" x="7308850" y="5340350"/>
          <p14:tracePt t="226849" x="7296150" y="5334000"/>
          <p14:tracePt t="226866" x="7277100" y="5321300"/>
          <p14:tracePt t="226883" x="7258050" y="5314950"/>
          <p14:tracePt t="226899" x="7245350" y="5308600"/>
          <p14:tracePt t="226916" x="7219950" y="5302250"/>
          <p14:tracePt t="226933" x="7194550" y="5302250"/>
          <p14:tracePt t="226949" x="7156450" y="5295900"/>
          <p14:tracePt t="226966" x="7105650" y="5295900"/>
          <p14:tracePt t="226983" x="7067550" y="5295900"/>
          <p14:tracePt t="226999" x="7029450" y="5295900"/>
          <p14:tracePt t="227016" x="6997700" y="5295900"/>
          <p14:tracePt t="227034" x="6965950" y="5302250"/>
          <p14:tracePt t="227049" x="6927850" y="5314950"/>
          <p14:tracePt t="227066" x="6889750" y="5327650"/>
          <p14:tracePt t="227083" x="6838950" y="5359400"/>
          <p14:tracePt t="227100" x="6781800" y="5397500"/>
          <p14:tracePt t="227116" x="6737350" y="5448300"/>
          <p14:tracePt t="227134" x="6680200" y="5524500"/>
          <p14:tracePt t="227149" x="6642100" y="5607050"/>
          <p14:tracePt t="227167" x="6635750" y="5626100"/>
          <p14:tracePt t="227182" x="6629400" y="5683250"/>
          <p14:tracePt t="227200" x="6629400" y="5721350"/>
          <p14:tracePt t="227216" x="6629400" y="5753100"/>
          <p14:tracePt t="227233" x="6629400" y="5778500"/>
          <p14:tracePt t="227249" x="6642100" y="5810250"/>
          <p14:tracePt t="227266" x="6654800" y="5835650"/>
          <p14:tracePt t="227283" x="6667500" y="5861050"/>
          <p14:tracePt t="227300" x="6686550" y="5892800"/>
          <p14:tracePt t="227316" x="6705600" y="5911850"/>
          <p14:tracePt t="227333" x="6731000" y="5943600"/>
          <p14:tracePt t="227349" x="6756400" y="5975350"/>
          <p14:tracePt t="227366" x="6788150" y="6007100"/>
          <p14:tracePt t="227383" x="6813550" y="6032500"/>
          <p14:tracePt t="227400" x="6838950" y="6051550"/>
          <p14:tracePt t="227416" x="6858000" y="6064250"/>
          <p14:tracePt t="227433" x="6877050" y="6083300"/>
          <p14:tracePt t="227449" x="6902450" y="6102350"/>
          <p14:tracePt t="227467" x="6927850" y="6115050"/>
          <p14:tracePt t="227483" x="6959600" y="6134100"/>
          <p14:tracePt t="227499" x="6985000" y="6146800"/>
          <p14:tracePt t="227516" x="7016750" y="6153150"/>
          <p14:tracePt t="227533" x="7054850" y="6172200"/>
          <p14:tracePt t="227558" x="7061200" y="6172200"/>
          <p14:tracePt t="227566" x="7092950" y="6184900"/>
          <p14:tracePt t="227582" x="7118350" y="6191250"/>
          <p14:tracePt t="227599" x="7131050" y="6191250"/>
          <p14:tracePt t="227615" x="7143750" y="6191250"/>
          <p14:tracePt t="227751" x="7124700" y="6191250"/>
          <p14:tracePt t="227759" x="7080250" y="6191250"/>
          <p14:tracePt t="227767" x="7048500" y="6191250"/>
          <p14:tracePt t="227768" x="6902450" y="6165850"/>
          <p14:tracePt t="227783" x="6743700" y="6127750"/>
          <p14:tracePt t="227800" x="6546850" y="6083300"/>
          <p14:tracePt t="227816" x="6324600" y="6013450"/>
          <p14:tracePt t="227833" x="6134100" y="5969000"/>
          <p14:tracePt t="227849" x="5969000" y="5943600"/>
          <p14:tracePt t="227866" x="5791200" y="5918200"/>
          <p14:tracePt t="227883" x="5619750" y="5886450"/>
          <p14:tracePt t="227900" x="5454650" y="5867400"/>
          <p14:tracePt t="227916" x="5295900" y="5848350"/>
          <p14:tracePt t="227933" x="5162550" y="5822950"/>
          <p14:tracePt t="227949" x="5073650" y="5810250"/>
          <p14:tracePt t="227966" x="5029200" y="5810250"/>
          <p14:tracePt t="227982" x="5003800" y="5810250"/>
          <p14:tracePt t="227999" x="4997450" y="5810250"/>
          <p14:tracePt t="228017" x="4984750" y="5816600"/>
          <p14:tracePt t="228033" x="4972050" y="5829300"/>
          <p14:tracePt t="228049" x="4965700" y="5854700"/>
          <p14:tracePt t="228066" x="4953000" y="5892800"/>
          <p14:tracePt t="228083" x="4953000" y="5930900"/>
          <p14:tracePt t="228099" x="4953000" y="5956300"/>
          <p14:tracePt t="228116" x="4959350" y="5975350"/>
          <p14:tracePt t="228133" x="4984750" y="5988050"/>
          <p14:tracePt t="228149" x="5060950" y="5994400"/>
          <p14:tracePt t="228182" x="5137150" y="5994400"/>
          <p14:tracePt t="228183" x="5219700" y="5981700"/>
          <p14:tracePt t="228199" x="5276850" y="5956300"/>
          <p14:tracePt t="228215" x="5327650" y="5905500"/>
          <p14:tracePt t="228232" x="5340350" y="5861050"/>
          <p14:tracePt t="228249" x="5340350" y="5803900"/>
          <p14:tracePt t="228266" x="5340350" y="5740400"/>
          <p14:tracePt t="228283" x="5327650" y="5676900"/>
          <p14:tracePt t="228299" x="5295900" y="5613400"/>
          <p14:tracePt t="228316" x="5264150" y="5562600"/>
          <p14:tracePt t="228333" x="5232400" y="5505450"/>
          <p14:tracePt t="228349" x="5181600" y="5454650"/>
          <p14:tracePt t="228349" x="5149850" y="5422900"/>
          <p14:tracePt t="228367" x="5111750" y="5384800"/>
          <p14:tracePt t="228383" x="5048250" y="5340350"/>
          <p14:tracePt t="228399" x="4997450" y="5314950"/>
          <p14:tracePt t="228416" x="4927600" y="5283200"/>
          <p14:tracePt t="228433" x="4864100" y="5264150"/>
          <p14:tracePt t="228449" x="4806950" y="5245100"/>
          <p14:tracePt t="228466" x="4768850" y="5245100"/>
          <p14:tracePt t="228482" x="4743450" y="5245100"/>
          <p14:tracePt t="228499" x="4718050" y="5257800"/>
          <p14:tracePt t="228516" x="4679950" y="5295900"/>
          <p14:tracePt t="228533" x="4641850" y="5346700"/>
          <p14:tracePt t="228549" x="4616450" y="5416550"/>
          <p14:tracePt t="228566" x="4584700" y="5511800"/>
          <p14:tracePt t="228583" x="4578350" y="5562600"/>
          <p14:tracePt t="228599" x="4578350" y="5613400"/>
          <p14:tracePt t="228616" x="4578350" y="5664200"/>
          <p14:tracePt t="228632" x="4584700" y="5715000"/>
          <p14:tracePt t="228649" x="4591050" y="5753100"/>
          <p14:tracePt t="228666" x="4616450" y="5803900"/>
          <p14:tracePt t="228683" x="4648200" y="5842000"/>
          <p14:tracePt t="228699" x="4686300" y="5880100"/>
          <p14:tracePt t="228717" x="4730750" y="5924550"/>
          <p14:tracePt t="228733" x="4768850" y="5949950"/>
          <p14:tracePt t="228750" x="4813300" y="5981700"/>
          <p14:tracePt t="228766" x="4864100" y="6007100"/>
          <p14:tracePt t="228783" x="4895850" y="6019800"/>
          <p14:tracePt t="228799" x="4933950" y="6026150"/>
          <p14:tracePt t="228816" x="4965700" y="6032500"/>
          <p14:tracePt t="228832" x="5003800" y="6032500"/>
          <p14:tracePt t="228849" x="5041900" y="6032500"/>
          <p14:tracePt t="228866" x="5086350" y="6032500"/>
          <p14:tracePt t="228883" x="5111750" y="6013450"/>
          <p14:tracePt t="228899" x="5149850" y="5975350"/>
          <p14:tracePt t="228916" x="5175250" y="5956300"/>
          <p14:tracePt t="228932" x="5200650" y="5918200"/>
          <p14:tracePt t="228950" x="5219700" y="5892800"/>
          <p14:tracePt t="228966" x="5238750" y="5842000"/>
          <p14:tracePt t="228983" x="5245100" y="5829300"/>
          <p14:tracePt t="228999" x="5257800" y="5810250"/>
          <p14:tracePt t="229016" x="5257800" y="5791200"/>
          <p14:tracePt t="229033" x="5257800" y="5772150"/>
          <p14:tracePt t="229049" x="5257800" y="5765800"/>
          <p14:tracePt t="229066" x="5257800" y="5759450"/>
          <p14:tracePt t="229083" x="5257800" y="5746750"/>
          <p14:tracePt t="229099" x="5257800" y="5740400"/>
          <p14:tracePt t="229143" x="5257800" y="5734050"/>
          <p14:tracePt t="229815" x="5245100" y="5727700"/>
          <p14:tracePt t="229827" x="5226050" y="5721350"/>
          <p14:tracePt t="229830" x="5200650" y="5721350"/>
          <p14:tracePt t="229852" x="5118100" y="5708650"/>
          <p14:tracePt t="229852" x="5003800" y="5689600"/>
          <p14:tracePt t="229867" x="4876800" y="5676900"/>
          <p14:tracePt t="229882" x="4781550" y="5664200"/>
          <p14:tracePt t="229898" x="4737100" y="5664200"/>
          <p14:tracePt t="229915" x="4705350" y="5664200"/>
          <p14:tracePt t="229932" x="4692650" y="5664200"/>
          <p14:tracePt t="229948" x="4686300" y="5676900"/>
          <p14:tracePt t="229966" x="4679950" y="5740400"/>
          <p14:tracePt t="229984" x="4673600" y="5784850"/>
          <p14:tracePt t="229999" x="4673600" y="5829300"/>
          <p14:tracePt t="230016" x="4673600" y="5867400"/>
          <p14:tracePt t="230033" x="4673600" y="5911850"/>
          <p14:tracePt t="230049" x="4686300" y="5937250"/>
          <p14:tracePt t="230066" x="4699000" y="5975350"/>
          <p14:tracePt t="230083" x="4711700" y="6007100"/>
          <p14:tracePt t="230099" x="4737100" y="6032500"/>
          <p14:tracePt t="230116" x="4768850" y="6057900"/>
          <p14:tracePt t="230132" x="4826000" y="6083300"/>
          <p14:tracePt t="230150" x="4908550" y="6096000"/>
          <p14:tracePt t="230166" x="5003800" y="6102350"/>
          <p14:tracePt t="230182" x="5137150" y="6089650"/>
          <p14:tracePt t="230198" x="5232400" y="6045200"/>
          <p14:tracePt t="230215" x="5308600" y="5975350"/>
          <p14:tracePt t="230231" x="5372100" y="5892800"/>
          <p14:tracePt t="230248" x="5410200" y="5803900"/>
          <p14:tracePt t="230266" x="5435600" y="5727700"/>
          <p14:tracePt t="230283" x="5435600" y="5664200"/>
          <p14:tracePt t="230299" x="5435600" y="5613400"/>
          <p14:tracePt t="230316" x="5429250" y="5556250"/>
          <p14:tracePt t="230332" x="5410200" y="5505450"/>
          <p14:tracePt t="230349" x="5372100" y="5435600"/>
          <p14:tracePt t="230367" x="5346700" y="5384800"/>
          <p14:tracePt t="230384" x="5308600" y="5334000"/>
          <p14:tracePt t="230400" x="5276850" y="5295900"/>
          <p14:tracePt t="230416" x="5219700" y="5257800"/>
          <p14:tracePt t="230432" x="5168900" y="5219700"/>
          <p14:tracePt t="230448" x="5086350" y="5181600"/>
          <p14:tracePt t="230465" x="5016500" y="5149850"/>
          <p14:tracePt t="230482" x="4946650" y="5124450"/>
          <p14:tracePt t="230499" x="4895850" y="5118100"/>
          <p14:tracePt t="230516" x="4838700" y="5118100"/>
          <p14:tracePt t="230533" x="4794250" y="5137150"/>
          <p14:tracePt t="230549" x="4737100" y="5194300"/>
          <p14:tracePt t="230549" x="4711700" y="5219700"/>
          <p14:tracePt t="230567" x="4660900" y="5295900"/>
          <p14:tracePt t="230583" x="4622800" y="5365750"/>
          <p14:tracePt t="230600" x="4597400" y="5422900"/>
          <p14:tracePt t="230616" x="4578350" y="5473700"/>
          <p14:tracePt t="230633" x="4572000" y="5499100"/>
          <p14:tracePt t="230648" x="4565650" y="5530850"/>
          <p14:tracePt t="230665" x="4565650" y="5549900"/>
          <p14:tracePt t="230683" x="4565650" y="5588000"/>
          <p14:tracePt t="230699" x="4559300" y="5632450"/>
          <p14:tracePt t="230716" x="4546600" y="5689600"/>
          <p14:tracePt t="230733" x="4546600" y="5734050"/>
          <p14:tracePt t="230749" x="4546600" y="5778500"/>
          <p14:tracePt t="230766" x="4546600" y="5829300"/>
          <p14:tracePt t="230783" x="4565650" y="5867400"/>
          <p14:tracePt t="230799" x="4591050" y="5905500"/>
          <p14:tracePt t="230816" x="4629150" y="5943600"/>
          <p14:tracePt t="230833" x="4673600" y="5969000"/>
          <p14:tracePt t="230849" x="4743450" y="6000750"/>
          <p14:tracePt t="230866" x="4813300" y="6019800"/>
          <p14:tracePt t="230882" x="4895850" y="6032500"/>
          <p14:tracePt t="230900" x="4984750" y="6038850"/>
          <p14:tracePt t="230916" x="5073650" y="6038850"/>
          <p14:tracePt t="230933" x="5162550" y="6038850"/>
          <p14:tracePt t="230949" x="5226050" y="6026150"/>
          <p14:tracePt t="230949" x="5257800" y="6007100"/>
          <p14:tracePt t="230967" x="5302250" y="5975350"/>
          <p14:tracePt t="230983" x="5334000" y="5905500"/>
          <p14:tracePt t="231000" x="5340350" y="5835650"/>
          <p14:tracePt t="231016" x="5340350" y="5753100"/>
          <p14:tracePt t="231033" x="5340350" y="5683250"/>
          <p14:tracePt t="231049" x="5340350" y="5613400"/>
          <p14:tracePt t="231066" x="5334000" y="5556250"/>
          <p14:tracePt t="231083" x="5308600" y="5499100"/>
          <p14:tracePt t="231099" x="5302250" y="5473700"/>
          <p14:tracePt t="231116" x="5283200" y="5441950"/>
          <p14:tracePt t="231134" x="5276850" y="5429250"/>
          <p14:tracePt t="231149" x="5270500" y="5410200"/>
          <p14:tracePt t="231149" x="5257800" y="5403850"/>
          <p14:tracePt t="231167" x="5245100" y="5391150"/>
          <p14:tracePt t="231183" x="5232400" y="5384800"/>
          <p14:tracePt t="231201" x="5219700" y="5372100"/>
          <p14:tracePt t="231216" x="5207000" y="5372100"/>
          <p14:tracePt t="231232" x="5187950" y="5365750"/>
          <p14:tracePt t="231249" x="5175250" y="5365750"/>
          <p14:tracePt t="231267" x="5162550" y="5359400"/>
          <p14:tracePt t="231282" x="5156200" y="5359400"/>
          <p14:tracePt t="231299" x="5149850" y="5359400"/>
          <p14:tracePt t="231316" x="5143500" y="5359400"/>
          <p14:tracePt t="231871" x="5137150" y="5359400"/>
          <p14:tracePt t="231882" x="5137150" y="5365750"/>
          <p14:tracePt t="231893" x="5137150" y="5384800"/>
          <p14:tracePt t="231899" x="5137150" y="5422900"/>
          <p14:tracePt t="231918" x="5149850" y="5461000"/>
          <p14:tracePt t="231933" x="5162550" y="5486400"/>
          <p14:tracePt t="231949" x="5168900" y="5499100"/>
          <p14:tracePt t="231966" x="5175250" y="5505450"/>
          <p14:tracePt t="232031" x="5181600" y="5505450"/>
          <p14:tracePt t="232046" x="5187950" y="5505450"/>
          <p14:tracePt t="232366" x="5194300" y="5505450"/>
          <p14:tracePt t="232375" x="5200650" y="5505450"/>
          <p14:tracePt t="232379" x="5207000" y="5505450"/>
          <p14:tracePt t="232384" x="5232400" y="5499100"/>
          <p14:tracePt t="232399" x="5257800" y="5473700"/>
          <p14:tracePt t="232417" x="5283200" y="5441950"/>
          <p14:tracePt t="232432" x="5308600" y="5416550"/>
          <p14:tracePt t="232449" x="5327650" y="5391150"/>
          <p14:tracePt t="232466" x="5346700" y="5378450"/>
          <p14:tracePt t="232483" x="5359400" y="5372100"/>
          <p14:tracePt t="232499" x="5372100" y="5359400"/>
          <p14:tracePt t="232516" x="5391150" y="5353050"/>
          <p14:tracePt t="232532" x="5397500" y="5346700"/>
          <p14:tracePt t="232549" x="5429250" y="5340350"/>
          <p14:tracePt t="232566" x="5486400" y="5334000"/>
          <p14:tracePt t="232584" x="5518150" y="5334000"/>
          <p14:tracePt t="232599" x="5543550" y="5334000"/>
          <p14:tracePt t="232616" x="5575300" y="5334000"/>
          <p14:tracePt t="232632" x="5607050" y="5334000"/>
          <p14:tracePt t="232649" x="5626100" y="5334000"/>
          <p14:tracePt t="232666" x="5657850" y="5334000"/>
          <p14:tracePt t="232683" x="5676900" y="5334000"/>
          <p14:tracePt t="232700" x="5702300" y="5334000"/>
          <p14:tracePt t="232715" x="5727700" y="5334000"/>
          <p14:tracePt t="232732" x="5759450" y="5334000"/>
          <p14:tracePt t="232749" x="5797550" y="5346700"/>
          <p14:tracePt t="232766" x="5848350" y="5359400"/>
          <p14:tracePt t="232783" x="5886450" y="5365750"/>
          <p14:tracePt t="232799" x="5924550" y="5372100"/>
          <p14:tracePt t="232816" x="5969000" y="5384800"/>
          <p14:tracePt t="232832" x="6007100" y="5384800"/>
          <p14:tracePt t="232849" x="6032500" y="5391150"/>
          <p14:tracePt t="232866" x="6057900" y="5391150"/>
          <p14:tracePt t="232883" x="6070600" y="5397500"/>
          <p14:tracePt t="232899" x="6096000" y="5403850"/>
          <p14:tracePt t="232916" x="6115050" y="5410200"/>
          <p14:tracePt t="232932" x="6134100" y="5416550"/>
          <p14:tracePt t="232949" x="6165850" y="5429250"/>
          <p14:tracePt t="232967" x="6191250" y="5454650"/>
          <p14:tracePt t="232983" x="6216650" y="5467350"/>
          <p14:tracePt t="232999" x="6242050" y="5480050"/>
          <p14:tracePt t="233016" x="6248400" y="5492750"/>
          <p14:tracePt t="233032" x="6254750" y="5492750"/>
          <p14:tracePt t="233049" x="6267450" y="5505450"/>
          <p14:tracePt t="233066" x="6273800" y="5511800"/>
          <p14:tracePt t="233083" x="6286500" y="5518150"/>
          <p14:tracePt t="233099" x="6299200" y="5537200"/>
          <p14:tracePt t="233116" x="6318250" y="5549900"/>
          <p14:tracePt t="233132" x="6330950" y="5575300"/>
          <p14:tracePt t="233149" x="6343650" y="5600700"/>
          <p14:tracePt t="233166" x="6369050" y="5645150"/>
          <p14:tracePt t="233183" x="6381750" y="5670550"/>
          <p14:tracePt t="233199" x="6388100" y="5683250"/>
          <p14:tracePt t="233216" x="6394450" y="5695950"/>
          <p14:tracePt t="233232" x="6400800" y="5702300"/>
          <p14:tracePt t="233249" x="6400800" y="5708650"/>
          <p14:tracePt t="237998" x="6432550" y="5727700"/>
          <p14:tracePt t="238007" x="6565900" y="5797550"/>
          <p14:tracePt t="238016" x="6673850" y="5842000"/>
          <p14:tracePt t="238017" x="6832600" y="5899150"/>
          <p14:tracePt t="238033" x="6934200" y="5937250"/>
          <p14:tracePt t="238050" x="6965950" y="5937250"/>
          <p14:tracePt t="238067" x="6978650" y="5937250"/>
          <p14:tracePt t="238083" x="6997700" y="5930900"/>
          <p14:tracePt t="238100" x="7035800" y="5892800"/>
          <p14:tracePt t="238116" x="7073900" y="5816600"/>
          <p14:tracePt t="238132" x="7124700" y="5721350"/>
          <p14:tracePt t="238149" x="7162800" y="5632450"/>
          <p14:tracePt t="238166" x="7200900" y="5543550"/>
          <p14:tracePt t="238183" x="7213600" y="5511800"/>
          <p14:tracePt t="238199" x="7213600" y="5480050"/>
          <p14:tracePt t="238215" x="7213600" y="5441950"/>
          <p14:tracePt t="238232" x="7213600" y="5397500"/>
          <p14:tracePt t="238249" x="7213600" y="5372100"/>
          <p14:tracePt t="238265" x="7207250" y="5346700"/>
          <p14:tracePt t="238282" x="7207250" y="5327650"/>
          <p14:tracePt t="238299" x="7200900" y="5314950"/>
          <p14:tracePt t="238315" x="7188200" y="5289550"/>
          <p14:tracePt t="238332" x="7175500" y="5270500"/>
          <p14:tracePt t="238348" x="7150100" y="5245100"/>
          <p14:tracePt t="238366" x="7080250" y="5200650"/>
          <p14:tracePt t="238384" x="7004050" y="5175250"/>
          <p14:tracePt t="238400" x="6927850" y="5162550"/>
          <p14:tracePt t="238416" x="6838950" y="5162550"/>
          <p14:tracePt t="238433" x="6756400" y="5162550"/>
          <p14:tracePt t="238450" x="6692900" y="5187950"/>
          <p14:tracePt t="238466" x="6629400" y="5219700"/>
          <p14:tracePt t="238483" x="6584950" y="5264150"/>
          <p14:tracePt t="238500" x="6546850" y="5321300"/>
          <p14:tracePt t="238516" x="6502400" y="5384800"/>
          <p14:tracePt t="238533" x="6457950" y="5473700"/>
          <p14:tracePt t="238550" x="6419850" y="5575300"/>
          <p14:tracePt t="238566" x="6362700" y="5727700"/>
          <p14:tracePt t="238583" x="6343650" y="5835650"/>
          <p14:tracePt t="238600" x="6330950" y="5943600"/>
          <p14:tracePt t="238616" x="6330950" y="6026150"/>
          <p14:tracePt t="238633" x="6350000" y="6102350"/>
          <p14:tracePt t="238650" x="6381750" y="6165850"/>
          <p14:tracePt t="238666" x="6426200" y="6210300"/>
          <p14:tracePt t="238684" x="6477000" y="6242050"/>
          <p14:tracePt t="238700" x="6572250" y="6273800"/>
          <p14:tracePt t="238717" x="6686550" y="6305550"/>
          <p14:tracePt t="238733" x="6826250" y="6343650"/>
          <p14:tracePt t="238750" x="6965950" y="6369050"/>
          <p14:tracePt t="238766" x="7118350" y="6394450"/>
          <p14:tracePt t="238784" x="7194550" y="6400800"/>
          <p14:tracePt t="238800" x="7239000" y="6400800"/>
          <p14:tracePt t="238817" x="7283450" y="6381750"/>
          <p14:tracePt t="238833" x="7334250" y="6324600"/>
          <p14:tracePt t="238850" x="7397750" y="6216650"/>
          <p14:tracePt t="238866" x="7461250" y="6076950"/>
          <p14:tracePt t="238883" x="7518400" y="5943600"/>
          <p14:tracePt t="238899" x="7562850" y="5848350"/>
          <p14:tracePt t="238916" x="7575550" y="5810250"/>
          <p14:tracePt t="238933" x="7588250" y="5765800"/>
          <p14:tracePt t="238950" x="7588250" y="5727700"/>
          <p14:tracePt t="238967" x="7588250" y="5670550"/>
          <p14:tracePt t="238984" x="7569200" y="5613400"/>
          <p14:tracePt t="239000" x="7537450" y="5543550"/>
          <p14:tracePt t="239017" x="7486650" y="5467350"/>
          <p14:tracePt t="239033" x="7435850" y="5403850"/>
          <p14:tracePt t="239051" x="7372350" y="5334000"/>
          <p14:tracePt t="239066" x="7302500" y="5276850"/>
          <p14:tracePt t="239083" x="7239000" y="5245100"/>
          <p14:tracePt t="239100" x="7194550" y="5226050"/>
          <p14:tracePt t="239117" x="7162800" y="5219700"/>
          <p14:tracePt t="239133" x="7124700" y="5219700"/>
          <p14:tracePt t="239150" x="7080250" y="5219700"/>
          <p14:tracePt t="239166" x="7004050" y="5264150"/>
          <p14:tracePt t="239184" x="6972300" y="5283200"/>
          <p14:tracePt t="239200" x="6953250" y="5289550"/>
          <p14:tracePt t="239217" x="6940550" y="5295900"/>
          <p14:tracePt t="239271" x="6934200" y="5302250"/>
          <p14:tracePt t="239287" x="6927850" y="5308600"/>
          <p14:tracePt t="239303" x="6921500" y="5314950"/>
          <p14:tracePt t="239319" x="6915150" y="5314950"/>
          <p14:tracePt t="239423" x="6915150" y="5334000"/>
          <p14:tracePt t="239431" x="6940550" y="5372100"/>
          <p14:tracePt t="239443" x="6959600" y="5403850"/>
          <p14:tracePt t="239450" x="6978650" y="5448300"/>
          <p14:tracePt t="239466" x="6991350" y="5473700"/>
          <p14:tracePt t="239483" x="7010400" y="5499100"/>
          <p14:tracePt t="239500" x="7067550" y="5537200"/>
          <p14:tracePt t="239516" x="7156450" y="5556250"/>
          <p14:tracePt t="239533" x="7258050" y="5562600"/>
          <p14:tracePt t="239550" x="7372350" y="5562600"/>
          <p14:tracePt t="239566" x="7493000" y="5549900"/>
          <p14:tracePt t="239584" x="7524750" y="5537200"/>
          <p14:tracePt t="239600" x="7556500" y="5518150"/>
          <p14:tracePt t="239616" x="7569200" y="5505450"/>
          <p14:tracePt t="239633" x="7581900" y="5492750"/>
          <p14:tracePt t="239650" x="7581900" y="5473700"/>
          <p14:tracePt t="239666" x="7594600" y="5454650"/>
          <p14:tracePt t="239684" x="7594600" y="5441950"/>
          <p14:tracePt t="239700" x="7594600" y="5422900"/>
          <p14:tracePt t="239717" x="7588250" y="5397500"/>
          <p14:tracePt t="239733" x="7575550" y="5384800"/>
          <p14:tracePt t="239750" x="7556500" y="5359400"/>
          <p14:tracePt t="239766" x="7512050" y="5334000"/>
          <p14:tracePt t="239783" x="7461250" y="5321300"/>
          <p14:tracePt t="239800" x="7404100" y="5308600"/>
          <p14:tracePt t="239817" x="7340600" y="5302250"/>
          <p14:tracePt t="239833" x="7296150" y="5302250"/>
          <p14:tracePt t="239850" x="7245350" y="5308600"/>
          <p14:tracePt t="239866" x="7200900" y="5340350"/>
          <p14:tracePt t="239883" x="7169150" y="5372100"/>
          <p14:tracePt t="239900" x="7137400" y="5397500"/>
          <p14:tracePt t="239916" x="7112000" y="5422900"/>
          <p14:tracePt t="239932" x="7099300" y="5448300"/>
          <p14:tracePt t="239950" x="7092950" y="5467350"/>
          <p14:tracePt t="239966" x="7092950" y="5486400"/>
          <p14:tracePt t="239984" x="7092950" y="5492750"/>
          <p14:tracePt t="240000" x="7105650" y="5511800"/>
          <p14:tracePt t="240016" x="7124700" y="5537200"/>
          <p14:tracePt t="240033" x="7181850" y="5575300"/>
          <p14:tracePt t="240050" x="7283450" y="5619750"/>
          <p14:tracePt t="240066" x="7410450" y="5657850"/>
          <p14:tracePt t="240083" x="7550150" y="5689600"/>
          <p14:tracePt t="240099" x="7683500" y="5708650"/>
          <p14:tracePt t="240116" x="7778750" y="5715000"/>
          <p14:tracePt t="240133" x="7829550" y="5715000"/>
          <p14:tracePt t="240150" x="7867650" y="5715000"/>
          <p14:tracePt t="240166" x="7880350" y="5721350"/>
          <p14:tracePt t="240183" x="7893050" y="5721350"/>
          <p14:tracePt t="240200" x="7899400" y="5727700"/>
          <p14:tracePt t="240217" x="7918450" y="5734050"/>
          <p14:tracePt t="240233" x="7937500" y="5746750"/>
          <p14:tracePt t="240250" x="7950200" y="5753100"/>
          <p14:tracePt t="240266" x="7969250" y="5765800"/>
          <p14:tracePt t="240283" x="7988300" y="5784850"/>
          <p14:tracePt t="240299" x="8001000" y="5803900"/>
          <p14:tracePt t="240317" x="8020050" y="5835650"/>
          <p14:tracePt t="240334" x="8039100" y="5867400"/>
          <p14:tracePt t="240350" x="8051800" y="5892800"/>
          <p14:tracePt t="240350" x="8064500" y="5911850"/>
          <p14:tracePt t="240367" x="8070850" y="5924550"/>
          <p14:tracePt t="240383" x="8083550" y="5943600"/>
          <p14:tracePt t="240401" x="8089900" y="5949950"/>
          <p14:tracePt t="240416" x="8102600" y="5969000"/>
          <p14:tracePt t="240433" x="8102600" y="5975350"/>
          <p14:tracePt t="240471" x="8108950" y="5975350"/>
          <p14:tracePt t="240472" x="8108950" y="5981700"/>
          <p14:tracePt t="240483" x="8108950" y="5988050"/>
          <p14:tracePt t="240500" x="8121650" y="6007100"/>
          <p14:tracePt t="240516" x="8134350" y="6032500"/>
          <p14:tracePt t="240533" x="8153400" y="6051550"/>
          <p14:tracePt t="240549" x="8172450" y="6070600"/>
          <p14:tracePt t="240566" x="8191500" y="6083300"/>
          <p14:tracePt t="240583" x="8197850" y="6083300"/>
          <p14:tracePt t="240624" x="8204200" y="6083300"/>
          <p14:tracePt t="240630" x="8216900" y="6083300"/>
          <p14:tracePt t="240633" x="8229600" y="6083300"/>
          <p14:tracePt t="240649" x="8242300" y="6076950"/>
          <p14:tracePt t="240667" x="8242300" y="6057900"/>
          <p14:tracePt t="240683" x="8248650" y="6026150"/>
          <p14:tracePt t="240700" x="8248650" y="6000750"/>
          <p14:tracePt t="240716" x="8248650" y="5981700"/>
          <p14:tracePt t="240733" x="8235950" y="5962650"/>
          <p14:tracePt t="240750" x="8229600" y="5956300"/>
          <p14:tracePt t="240766" x="8204200" y="5918200"/>
          <p14:tracePt t="240783" x="8166100" y="5899150"/>
          <p14:tracePt t="240800" x="8115300" y="5886450"/>
          <p14:tracePt t="240816" x="8064500" y="5880100"/>
          <p14:tracePt t="240833" x="8026400" y="5873750"/>
          <p14:tracePt t="240849" x="8001000" y="5873750"/>
          <p14:tracePt t="240866" x="7988300" y="5873750"/>
          <p14:tracePt t="240883" x="7969250" y="5886450"/>
          <p14:tracePt t="240900" x="7956550" y="5899150"/>
          <p14:tracePt t="240916" x="7956550" y="5930900"/>
          <p14:tracePt t="240933" x="7950200" y="5969000"/>
          <p14:tracePt t="240950" x="7950200" y="6019800"/>
          <p14:tracePt t="240967" x="7950200" y="6051550"/>
          <p14:tracePt t="240983" x="7956550" y="6070600"/>
          <p14:tracePt t="241000" x="7962900" y="6083300"/>
          <p14:tracePt t="241016" x="7969250" y="6089650"/>
          <p14:tracePt t="241679" x="7988300" y="6083300"/>
          <p14:tracePt t="241693" x="8001000" y="6064250"/>
          <p14:tracePt t="241700" x="8026400" y="6026150"/>
          <p14:tracePt t="241701" x="8083550" y="5930900"/>
          <p14:tracePt t="241717" x="8134350" y="5842000"/>
          <p14:tracePt t="241734" x="8159750" y="5772150"/>
          <p14:tracePt t="241750" x="8178800" y="5727700"/>
          <p14:tracePt t="241750" x="8178800" y="5715000"/>
          <p14:tracePt t="241767" x="8185150" y="5695950"/>
          <p14:tracePt t="241783" x="8191500" y="5689600"/>
          <p14:tracePt t="241800" x="8191500" y="5676900"/>
          <p14:tracePt t="241816" x="8197850" y="5670550"/>
          <p14:tracePt t="241833" x="8197850" y="5657850"/>
          <p14:tracePt t="241851" x="8197850" y="5645150"/>
          <p14:tracePt t="241866" x="8197850" y="5638800"/>
          <p14:tracePt t="241883" x="8191500" y="5626100"/>
          <p14:tracePt t="241900" x="8178800" y="5613400"/>
          <p14:tracePt t="241916" x="8172450" y="5613400"/>
          <p14:tracePt t="241949" x="8159750" y="5607050"/>
          <p14:tracePt t="241967" x="8147050" y="5600700"/>
          <p14:tracePt t="241968" x="8140700" y="5600700"/>
          <p14:tracePt t="241982" x="8108950" y="5588000"/>
          <p14:tracePt t="241999" x="8070850" y="5581650"/>
          <p14:tracePt t="242017" x="8051800" y="5568950"/>
          <p14:tracePt t="242033" x="8026400" y="5562600"/>
          <p14:tracePt t="242050" x="8007350" y="5556250"/>
          <p14:tracePt t="242066" x="8001000" y="5556250"/>
          <p14:tracePt t="242083" x="7994650" y="5556250"/>
          <p14:tracePt t="242099" x="7988300" y="5556250"/>
          <p14:tracePt t="242117" x="7981950" y="5556250"/>
          <p14:tracePt t="242133" x="7962900" y="5562600"/>
          <p14:tracePt t="242150" x="7962900" y="5581650"/>
          <p14:tracePt t="242166" x="7956550" y="5626100"/>
          <p14:tracePt t="242184" x="7956550" y="5651500"/>
          <p14:tracePt t="242200" x="7962900" y="5689600"/>
          <p14:tracePt t="242216" x="7969250" y="5708650"/>
          <p14:tracePt t="242233" x="7988300" y="5727700"/>
          <p14:tracePt t="242250" x="8007350" y="5746750"/>
          <p14:tracePt t="242266" x="8032750" y="5759450"/>
          <p14:tracePt t="242283" x="8070850" y="5759450"/>
          <p14:tracePt t="242299" x="8096250" y="5759450"/>
          <p14:tracePt t="242316" x="8121650" y="5753100"/>
          <p14:tracePt t="242333" x="8134350" y="5740400"/>
          <p14:tracePt t="242350" x="8147050" y="5734050"/>
          <p14:tracePt t="242366" x="8147050" y="5715000"/>
          <p14:tracePt t="242384" x="8147050" y="5689600"/>
          <p14:tracePt t="242399" x="8147050" y="5670550"/>
          <p14:tracePt t="242417" x="8140700" y="5638800"/>
          <p14:tracePt t="242433" x="8128000" y="5613400"/>
          <p14:tracePt t="242450" x="8115300" y="5594350"/>
          <p14:tracePt t="242466" x="8096250" y="5581650"/>
          <p14:tracePt t="242483" x="8064500" y="5549900"/>
          <p14:tracePt t="242499" x="8058150" y="5543550"/>
          <p14:tracePt t="242516" x="8051800" y="5537200"/>
          <p14:tracePt t="242533" x="8045450" y="5537200"/>
          <p14:tracePt t="242550" x="8039100" y="5537200"/>
          <p14:tracePt t="242566" x="8020050" y="5537200"/>
          <p14:tracePt t="242583" x="8001000" y="5549900"/>
          <p14:tracePt t="242599" x="7988300" y="5568950"/>
          <p14:tracePt t="242616" x="7981950" y="5594350"/>
          <p14:tracePt t="242633" x="7981950" y="5619750"/>
          <p14:tracePt t="242650" x="7981950" y="5632450"/>
          <p14:tracePt t="242666" x="7981950" y="5638800"/>
          <p14:tracePt t="242683" x="7981950" y="5645150"/>
          <p14:tracePt t="242743" x="7981950" y="5651500"/>
          <p14:tracePt t="242759" x="7994650" y="5651500"/>
          <p14:tracePt t="242776" x="8007350" y="5651500"/>
          <p14:tracePt t="242783" x="8007350" y="5645150"/>
          <p14:tracePt t="242784" x="8013700" y="5645150"/>
          <p14:tracePt t="242799" x="8013700" y="5638800"/>
          <p14:tracePt t="242839" x="8020050" y="5638800"/>
          <p14:tracePt t="243256" x="8007350" y="5632450"/>
          <p14:tracePt t="243263" x="7975600" y="5626100"/>
          <p14:tracePt t="243283" x="7905750" y="5619750"/>
          <p14:tracePt t="243284" x="7816850" y="5607050"/>
          <p14:tracePt t="243301" x="7727950" y="5594350"/>
          <p14:tracePt t="243317" x="7651750" y="5581650"/>
          <p14:tracePt t="243333" x="7569200" y="5568950"/>
          <p14:tracePt t="243333" x="7537450" y="5562600"/>
          <p14:tracePt t="243351" x="7493000" y="5556250"/>
          <p14:tracePt t="243366" x="7353300" y="5537200"/>
          <p14:tracePt t="243384" x="7226300" y="5537200"/>
          <p14:tracePt t="243399" x="7080250" y="5537200"/>
          <p14:tracePt t="243416" x="6921500" y="5537200"/>
          <p14:tracePt t="243433" x="6750050" y="5537200"/>
          <p14:tracePt t="243449" x="6616700" y="5537200"/>
          <p14:tracePt t="243466" x="6489700" y="5556250"/>
          <p14:tracePt t="243483" x="6356350" y="5581650"/>
          <p14:tracePt t="243499" x="6273800" y="5600700"/>
          <p14:tracePt t="243516" x="6242050" y="5613400"/>
          <p14:tracePt t="243533" x="6216650" y="5632450"/>
          <p14:tracePt t="243549" x="6203950" y="5645150"/>
          <p14:tracePt t="243566" x="6191250" y="5651500"/>
          <p14:tracePt t="243583" x="6184900" y="5670550"/>
          <p14:tracePt t="243600" x="6178550" y="5695950"/>
          <p14:tracePt t="243616" x="6165850" y="5727700"/>
          <p14:tracePt t="243633" x="6165850" y="5765800"/>
          <p14:tracePt t="243649" x="6165850" y="5803900"/>
          <p14:tracePt t="243667" x="6165850" y="5842000"/>
          <p14:tracePt t="243683" x="6172200" y="5854700"/>
          <p14:tracePt t="243700" x="6184900" y="5873750"/>
          <p14:tracePt t="243716" x="6197600" y="5880100"/>
          <p14:tracePt t="243733" x="6216650" y="5886450"/>
          <p14:tracePt t="243749" x="6261100" y="5886450"/>
          <p14:tracePt t="243749" x="6299200" y="5886450"/>
          <p14:tracePt t="243767" x="6369050" y="5886450"/>
          <p14:tracePt t="243783" x="6445250" y="5867400"/>
          <p14:tracePt t="243800" x="6508750" y="5842000"/>
          <p14:tracePt t="243816" x="6565900" y="5810250"/>
          <p14:tracePt t="243833" x="6597650" y="5784850"/>
          <p14:tracePt t="243849" x="6610350" y="5734050"/>
          <p14:tracePt t="243866" x="6616700" y="5676900"/>
          <p14:tracePt t="243883" x="6616700" y="5613400"/>
          <p14:tracePt t="243900" x="6610350" y="5543550"/>
          <p14:tracePt t="243916" x="6597650" y="5505450"/>
          <p14:tracePt t="243933" x="6591300" y="5473700"/>
          <p14:tracePt t="243949" x="6584950" y="5448300"/>
          <p14:tracePt t="243966" x="6559550" y="5416550"/>
          <p14:tracePt t="243983" x="6540500" y="5397500"/>
          <p14:tracePt t="244000" x="6508750" y="5372100"/>
          <p14:tracePt t="244016" x="6483350" y="5353050"/>
          <p14:tracePt t="244033" x="6419850" y="5346700"/>
          <p14:tracePt t="244050" x="6362700" y="5346700"/>
          <p14:tracePt t="244066" x="6299200" y="5346700"/>
          <p14:tracePt t="244083" x="6261100" y="5346700"/>
          <p14:tracePt t="244100" x="6235700" y="5346700"/>
          <p14:tracePt t="244116" x="6203950" y="5365750"/>
          <p14:tracePt t="244133" x="6172200" y="5397500"/>
          <p14:tracePt t="244149" x="6159500" y="5429250"/>
          <p14:tracePt t="244166" x="6140450" y="5505450"/>
          <p14:tracePt t="244183" x="6140450" y="5543550"/>
          <p14:tracePt t="244200" x="6140450" y="5581650"/>
          <p14:tracePt t="244216" x="6140450" y="5613400"/>
          <p14:tracePt t="244233" x="6140450" y="5657850"/>
          <p14:tracePt t="244249" x="6146800" y="5689600"/>
          <p14:tracePt t="244266" x="6159500" y="5727700"/>
          <p14:tracePt t="244283" x="6178550" y="5746750"/>
          <p14:tracePt t="244300" x="6197600" y="5778500"/>
          <p14:tracePt t="244316" x="6216650" y="5803900"/>
          <p14:tracePt t="244333" x="6242050" y="5822950"/>
          <p14:tracePt t="244349" x="6286500" y="5842000"/>
          <p14:tracePt t="244366" x="6337300" y="5854700"/>
          <p14:tracePt t="244384" x="6356350" y="5861050"/>
          <p14:tracePt t="244400" x="6362700" y="5861050"/>
          <p14:tracePt t="245071" x="6407150" y="5861050"/>
          <p14:tracePt t="245079" x="6496050" y="5873750"/>
          <p14:tracePt t="245084" x="6718300" y="5873750"/>
          <p14:tracePt t="245099" x="7042150" y="5873750"/>
          <p14:tracePt t="245118" x="7327900" y="5873750"/>
          <p14:tracePt t="245134" x="7531100" y="5861050"/>
          <p14:tracePt t="245149" x="7613650" y="5829300"/>
          <p14:tracePt t="245166" x="7689850" y="5765800"/>
          <p14:tracePt t="245184" x="7696200" y="5759450"/>
          <p14:tracePt t="245200" x="7708900" y="5740400"/>
          <p14:tracePt t="245217" x="7721600" y="5721350"/>
          <p14:tracePt t="245233" x="7727950" y="5708650"/>
          <p14:tracePt t="245249" x="7734300" y="5702300"/>
          <p14:tracePt t="245266" x="7740650" y="5695950"/>
          <p14:tracePt t="245283" x="7753350" y="5683250"/>
          <p14:tracePt t="245299" x="7766050" y="5670550"/>
          <p14:tracePt t="245316" x="7785100" y="5651500"/>
          <p14:tracePt t="245333" x="7797800" y="5645150"/>
          <p14:tracePt t="245349" x="7804150" y="5645150"/>
          <p14:tracePt t="245366" x="7816850" y="5638800"/>
          <p14:tracePt t="245384" x="7829550" y="5632450"/>
          <p14:tracePt t="245399" x="7848600" y="5613400"/>
          <p14:tracePt t="245416" x="7867650" y="5594350"/>
          <p14:tracePt t="245432" x="7867650" y="5575300"/>
          <p14:tracePt t="245449" x="7867650" y="5562600"/>
          <p14:tracePt t="245466" x="7867650" y="5537200"/>
          <p14:tracePt t="245483" x="7867650" y="5524500"/>
          <p14:tracePt t="245499" x="7854950" y="5499100"/>
          <p14:tracePt t="245516" x="7835900" y="5473700"/>
          <p14:tracePt t="245532" x="7823200" y="5448300"/>
          <p14:tracePt t="245549" x="7797800" y="5422900"/>
          <p14:tracePt t="245566" x="7772400" y="5384800"/>
          <p14:tracePt t="245583" x="7753350" y="5365750"/>
          <p14:tracePt t="245600" x="7734300" y="5346700"/>
          <p14:tracePt t="245616" x="7708900" y="5327650"/>
          <p14:tracePt t="245633" x="7683500" y="5314950"/>
          <p14:tracePt t="245650" x="7658100" y="5308600"/>
          <p14:tracePt t="245666" x="7620000" y="5302250"/>
          <p14:tracePt t="245683" x="7581900" y="5295900"/>
          <p14:tracePt t="245699" x="7531100" y="5295900"/>
          <p14:tracePt t="245716" x="7486650" y="5295900"/>
          <p14:tracePt t="245733" x="7448550" y="5295900"/>
          <p14:tracePt t="245749" x="7410450" y="5295900"/>
          <p14:tracePt t="245766" x="7378700" y="5302250"/>
          <p14:tracePt t="245783" x="7346950" y="5308600"/>
          <p14:tracePt t="245799" x="7315200" y="5321300"/>
          <p14:tracePt t="245816" x="7270750" y="5327650"/>
          <p14:tracePt t="245833" x="7232650" y="5346700"/>
          <p14:tracePt t="245850" x="7188200" y="5359400"/>
          <p14:tracePt t="245866" x="7156450" y="5378450"/>
          <p14:tracePt t="245883" x="7118350" y="5397500"/>
          <p14:tracePt t="245899" x="7073900" y="5416550"/>
          <p14:tracePt t="245916" x="7048500" y="5441950"/>
          <p14:tracePt t="245932" x="7023100" y="5467350"/>
          <p14:tracePt t="245949" x="6991350" y="5505450"/>
          <p14:tracePt t="245966" x="6940550" y="5568950"/>
          <p14:tracePt t="245983" x="6908800" y="5619750"/>
          <p14:tracePt t="246000" x="6883400" y="5689600"/>
          <p14:tracePt t="246016" x="6851650" y="5759450"/>
          <p14:tracePt t="246033" x="6832600" y="5822950"/>
          <p14:tracePt t="246049" x="6819900" y="5886450"/>
          <p14:tracePt t="246066" x="6813550" y="5962650"/>
          <p14:tracePt t="246083" x="6813550" y="6013450"/>
          <p14:tracePt t="246100" x="6813550" y="6057900"/>
          <p14:tracePt t="246116" x="6819900" y="6096000"/>
          <p14:tracePt t="246133" x="6826250" y="6127750"/>
          <p14:tracePt t="246149" x="6845300" y="6165850"/>
          <p14:tracePt t="246166" x="6883400" y="6223000"/>
          <p14:tracePt t="246183" x="6915150" y="6248400"/>
          <p14:tracePt t="246199" x="6953250" y="6286500"/>
          <p14:tracePt t="246216" x="6997700" y="6330950"/>
          <p14:tracePt t="246232" x="7067550" y="6369050"/>
          <p14:tracePt t="246250" x="7137400" y="6400800"/>
          <p14:tracePt t="246266" x="7207250" y="6426200"/>
          <p14:tracePt t="246283" x="7277100" y="6438900"/>
          <p14:tracePt t="246299" x="7346950" y="6457950"/>
          <p14:tracePt t="246316" x="7404100" y="6464300"/>
          <p14:tracePt t="246332" x="7473950" y="6470650"/>
          <p14:tracePt t="246349" x="7543800" y="6470650"/>
          <p14:tracePt t="246366" x="7651750" y="6470650"/>
          <p14:tracePt t="246383" x="7715250" y="6470650"/>
          <p14:tracePt t="246400" x="7772400" y="6464300"/>
          <p14:tracePt t="246416" x="7816850" y="6445250"/>
          <p14:tracePt t="246433" x="7854950" y="6426200"/>
          <p14:tracePt t="246449" x="7886700" y="6400800"/>
          <p14:tracePt t="246466" x="7924800" y="6362700"/>
          <p14:tracePt t="246483" x="7962900" y="6292850"/>
          <p14:tracePt t="246500" x="7981950" y="6203950"/>
          <p14:tracePt t="246517" x="8001000" y="6121400"/>
          <p14:tracePt t="246533" x="8001000" y="6102350"/>
          <p14:tracePt t="246549" x="8001000" y="6013450"/>
          <p14:tracePt t="246566" x="8001000" y="5892800"/>
          <p14:tracePt t="246583" x="7981950" y="5816600"/>
          <p14:tracePt t="246599" x="7950200" y="5734050"/>
          <p14:tracePt t="246616" x="7912100" y="5638800"/>
          <p14:tracePt t="246632" x="7861300" y="5556250"/>
          <p14:tracePt t="246649" x="7785100" y="5467350"/>
          <p14:tracePt t="246666" x="7721600" y="5403850"/>
          <p14:tracePt t="246683" x="7651750" y="5353050"/>
          <p14:tracePt t="246699" x="7562850" y="5302250"/>
          <p14:tracePt t="246716" x="7486650" y="5251450"/>
          <p14:tracePt t="246732" x="7404100" y="5219700"/>
          <p14:tracePt t="246749" x="7321550" y="5194300"/>
          <p14:tracePt t="246767" x="7200900" y="5162550"/>
          <p14:tracePt t="246783" x="7112000" y="5149850"/>
          <p14:tracePt t="246799" x="7023100" y="5143500"/>
          <p14:tracePt t="246816" x="6940550" y="5143500"/>
          <p14:tracePt t="246832" x="6864350" y="5149850"/>
          <p14:tracePt t="246849" x="6794500" y="5175250"/>
          <p14:tracePt t="246867" x="6724650" y="5213350"/>
          <p14:tracePt t="246882" x="6654800" y="5270500"/>
          <p14:tracePt t="246900" x="6597650" y="5321300"/>
          <p14:tracePt t="246916" x="6553200" y="5372100"/>
          <p14:tracePt t="246933" x="6508750" y="5454650"/>
          <p14:tracePt t="246949" x="6470650" y="5530850"/>
          <p14:tracePt t="246949" x="6457950" y="5568950"/>
          <p14:tracePt t="246967" x="6432550" y="5664200"/>
          <p14:tracePt t="246983" x="6413500" y="5740400"/>
          <p14:tracePt t="247000" x="6400800" y="5829300"/>
          <p14:tracePt t="247016" x="6400800" y="5905500"/>
          <p14:tracePt t="247033" x="6413500" y="5981700"/>
          <p14:tracePt t="247049" x="6438900" y="6057900"/>
          <p14:tracePt t="247066" x="6477000" y="6115050"/>
          <p14:tracePt t="247082" x="6515100" y="6159500"/>
          <p14:tracePt t="247099" x="6559550" y="6210300"/>
          <p14:tracePt t="247116" x="6610350" y="6261100"/>
          <p14:tracePt t="247133" x="6648450" y="6292850"/>
          <p14:tracePt t="247149" x="6686550" y="6311900"/>
          <p14:tracePt t="247165" x="6781800" y="6362700"/>
          <p14:tracePt t="247183" x="6864350" y="6388100"/>
          <p14:tracePt t="247200" x="6985000" y="6407150"/>
          <p14:tracePt t="247216" x="7112000" y="6419850"/>
          <p14:tracePt t="247233" x="7251700" y="6419850"/>
          <p14:tracePt t="247249" x="7385050" y="6388100"/>
          <p14:tracePt t="247266" x="7480300" y="6311900"/>
          <p14:tracePt t="247282" x="7556500" y="6210300"/>
          <p14:tracePt t="247299" x="7613650" y="6083300"/>
          <p14:tracePt t="247316" x="7645400" y="5969000"/>
          <p14:tracePt t="247333" x="7677150" y="5867400"/>
          <p14:tracePt t="247349" x="7696200" y="5784850"/>
          <p14:tracePt t="247366" x="7696200" y="5695950"/>
          <p14:tracePt t="247383" x="7696200" y="5632450"/>
          <p14:tracePt t="247399" x="7696200" y="5588000"/>
          <p14:tracePt t="247417" x="7689850" y="5543550"/>
          <p14:tracePt t="247433" x="7670800" y="5499100"/>
          <p14:tracePt t="247449" x="7645400" y="5448300"/>
          <p14:tracePt t="247466" x="7594600" y="5391150"/>
          <p14:tracePt t="247482" x="7543800" y="5340350"/>
          <p14:tracePt t="247500" x="7454900" y="5276850"/>
          <p14:tracePt t="247516" x="7378700" y="5232400"/>
          <p14:tracePt t="247534" x="7289800" y="5194300"/>
          <p14:tracePt t="247549" x="7226300" y="5181600"/>
          <p14:tracePt t="247566" x="7156450" y="5175250"/>
          <p14:tracePt t="247583" x="7112000" y="5175250"/>
          <p14:tracePt t="247600" x="7061200" y="5187950"/>
          <p14:tracePt t="247616" x="7010400" y="5213350"/>
          <p14:tracePt t="247633" x="6959600" y="5245100"/>
          <p14:tracePt t="247649" x="6915150" y="5270500"/>
          <p14:tracePt t="247666" x="6883400" y="5295900"/>
          <p14:tracePt t="247682" x="6858000" y="5314950"/>
          <p14:tracePt t="247699" x="6851650" y="5314950"/>
          <p14:tracePt t="247935" x="6845300" y="5314950"/>
          <p14:tracePt t="247943" x="6813550" y="5346700"/>
          <p14:tracePt t="247951" x="6731000" y="5410200"/>
          <p14:tracePt t="247967" x="6699250" y="5441950"/>
          <p14:tracePt t="247967" x="6654800" y="5492750"/>
          <p14:tracePt t="247983" x="6635750" y="5518150"/>
          <p14:tracePt t="247999" x="6635750" y="5537200"/>
          <p14:tracePt t="248016" x="6629400" y="5556250"/>
          <p14:tracePt t="248033" x="6623050" y="5575300"/>
          <p14:tracePt t="248049" x="6623050" y="5588000"/>
          <p14:tracePt t="248066" x="6616700" y="5600700"/>
          <p14:tracePt t="248082" x="6616700" y="5613400"/>
          <p14:tracePt t="248099" x="6610350" y="5613400"/>
          <p14:tracePt t="248116" x="6604000" y="5626100"/>
          <p14:tracePt t="248133" x="6597650" y="5632450"/>
          <p14:tracePt t="248149" x="6591300" y="5645150"/>
          <p14:tracePt t="248166" x="6591300" y="5676900"/>
          <p14:tracePt t="248183" x="6591300" y="5689600"/>
          <p14:tracePt t="248199" x="6597650" y="5708650"/>
          <p14:tracePt t="248216" x="6610350" y="5715000"/>
          <p14:tracePt t="248232" x="6623050" y="5721350"/>
          <p14:tracePt t="248249" x="6648450" y="5721350"/>
          <p14:tracePt t="248266" x="6661150" y="5721350"/>
          <p14:tracePt t="248282" x="6673850" y="5721350"/>
          <p14:tracePt t="248299" x="6686550" y="5708650"/>
          <p14:tracePt t="248316" x="6686550" y="5670550"/>
          <p14:tracePt t="248332" x="6686550" y="5613400"/>
          <p14:tracePt t="248349" x="6667500" y="5549900"/>
          <p14:tracePt t="248366" x="6578600" y="5410200"/>
          <p14:tracePt t="248383" x="6521450" y="5346700"/>
          <p14:tracePt t="248399" x="6464300" y="5302250"/>
          <p14:tracePt t="248416" x="6413500" y="5276850"/>
          <p14:tracePt t="248433" x="6381750" y="5264150"/>
          <p14:tracePt t="248449" x="6356350" y="5264150"/>
          <p14:tracePt t="248466" x="6350000" y="5264150"/>
          <p14:tracePt t="248482" x="6343650" y="5264150"/>
          <p14:tracePt t="248499" x="6330950" y="5270500"/>
          <p14:tracePt t="248535" x="6324600" y="5270500"/>
          <p14:tracePt t="248735" x="6343650" y="5283200"/>
          <p14:tracePt t="248742" x="6413500" y="5295900"/>
          <p14:tracePt t="248759" x="6604000" y="5340350"/>
          <p14:tracePt t="248767" x="6750050" y="5378450"/>
          <p14:tracePt t="248768" x="7092950" y="5448300"/>
          <p14:tracePt t="248784" x="7391400" y="5486400"/>
          <p14:tracePt t="248799" x="7613650" y="5486400"/>
          <p14:tracePt t="248817" x="7766050" y="5486400"/>
          <p14:tracePt t="248833" x="7874000" y="5467350"/>
          <p14:tracePt t="248851" x="7924800" y="5441950"/>
          <p14:tracePt t="248865" x="7950200" y="5422900"/>
          <p14:tracePt t="248883" x="7962900" y="5403850"/>
          <p14:tracePt t="248899" x="7969250" y="5384800"/>
          <p14:tracePt t="248915" x="7975600" y="5372100"/>
          <p14:tracePt t="248950" x="7975600" y="5359400"/>
          <p14:tracePt t="249014" x="7975600" y="5353050"/>
          <p14:tracePt t="249046" x="7975600" y="5346700"/>
          <p14:tracePt t="249062" x="7975600" y="5340350"/>
          <p14:tracePt t="249094" x="7981950" y="5334000"/>
          <p14:tracePt t="249399" x="7975600" y="5334000"/>
          <p14:tracePt t="249408" x="7969250" y="5334000"/>
          <p14:tracePt t="249423" x="7962900" y="5334000"/>
          <p14:tracePt t="249430" x="7943850" y="5334000"/>
          <p14:tracePt t="249438" x="7931150" y="5340350"/>
          <p14:tracePt t="249449" x="7905750" y="5353050"/>
          <p14:tracePt t="249466" x="7880350" y="5378450"/>
          <p14:tracePt t="249482" x="7867650" y="5416550"/>
          <p14:tracePt t="249499" x="7867650" y="5454650"/>
          <p14:tracePt t="249516" x="7867650" y="5492750"/>
          <p14:tracePt t="249532" x="7867650" y="5511800"/>
          <p14:tracePt t="249549" x="7880350" y="5530850"/>
          <p14:tracePt t="249566" x="7924800" y="5562600"/>
          <p14:tracePt t="249583" x="7962900" y="5581650"/>
          <p14:tracePt t="249599" x="8007350" y="5581650"/>
          <p14:tracePt t="249616" x="8045450" y="5581650"/>
          <p14:tracePt t="249633" x="8070850" y="5575300"/>
          <p14:tracePt t="249649" x="8077200" y="5568950"/>
          <p14:tracePt t="249666" x="8077200" y="5549900"/>
          <p14:tracePt t="249683" x="8077200" y="5537200"/>
          <p14:tracePt t="249699" x="8070850" y="5518150"/>
          <p14:tracePt t="249716" x="8051800" y="5505450"/>
          <p14:tracePt t="249732" x="8020050" y="5505450"/>
          <p14:tracePt t="249749" x="7962900" y="5505450"/>
          <p14:tracePt t="249767" x="7899400" y="5537200"/>
          <p14:tracePt t="249783" x="7861300" y="5581650"/>
          <p14:tracePt t="249800" x="7835900" y="5651500"/>
          <p14:tracePt t="249816" x="7829550" y="5708650"/>
          <p14:tracePt t="249832" x="7829550" y="5753100"/>
          <p14:tracePt t="249849" x="7829550" y="5778500"/>
          <p14:tracePt t="249866" x="7835900" y="5810250"/>
          <p14:tracePt t="249882" x="7848600" y="5835650"/>
          <p14:tracePt t="249899" x="7854950" y="5848350"/>
          <p14:tracePt t="249916" x="7867650" y="5854700"/>
          <p14:tracePt t="249932" x="7874000" y="5861050"/>
          <p14:tracePt t="249950" x="7886700" y="5861050"/>
          <p14:tracePt t="250239" x="7893050" y="5861050"/>
          <p14:tracePt t="250246" x="7905750" y="5842000"/>
          <p14:tracePt t="250254" x="7905750" y="5822950"/>
          <p14:tracePt t="250262" x="7912100" y="5816600"/>
          <p14:tracePt t="250266" x="7918450" y="5797550"/>
          <p14:tracePt t="250282" x="7924800" y="5784850"/>
          <p14:tracePt t="250299" x="7931150" y="5772150"/>
          <p14:tracePt t="250316" x="7937500" y="5759450"/>
          <p14:tracePt t="250332" x="7937500" y="5753100"/>
          <p14:tracePt t="250383" x="7937500" y="5746750"/>
          <p14:tracePt t="250487" x="7943850" y="5753100"/>
          <p14:tracePt t="250494" x="7956550" y="5791200"/>
          <p14:tracePt t="250503" x="7969250" y="5822950"/>
          <p14:tracePt t="250503" x="7988300" y="5861050"/>
          <p14:tracePt t="250516" x="8032750" y="5930900"/>
          <p14:tracePt t="250532" x="8089900" y="6007100"/>
          <p14:tracePt t="250549" x="8128000" y="6045200"/>
          <p14:tracePt t="250566" x="8178800" y="6089650"/>
          <p14:tracePt t="250583" x="8204200" y="6102350"/>
          <p14:tracePt t="250599" x="8223250" y="6108700"/>
          <p14:tracePt t="250616" x="8242300" y="6108700"/>
          <p14:tracePt t="250633" x="8248650" y="6108700"/>
          <p14:tracePt t="250649" x="8261350" y="6108700"/>
          <p14:tracePt t="250666" x="8274050" y="6096000"/>
          <p14:tracePt t="250682" x="8280400" y="6076950"/>
          <p14:tracePt t="250699" x="8286750" y="6070600"/>
          <p14:tracePt t="250716" x="8286750" y="6064250"/>
          <p14:tracePt t="250758" x="8286750" y="6057900"/>
          <p14:tracePt t="250806" x="8280400" y="6051550"/>
          <p14:tracePt t="250814" x="8242300" y="6045200"/>
          <p14:tracePt t="250832" x="8210550" y="6032500"/>
          <p14:tracePt t="250833" x="8108950" y="6007100"/>
          <p14:tracePt t="250849" x="7981950" y="5969000"/>
          <p14:tracePt t="250866" x="7861300" y="5937250"/>
          <p14:tracePt t="250883" x="7791450" y="5918200"/>
          <p14:tracePt t="250899" x="7778750" y="5911850"/>
          <p14:tracePt t="250982" x="7785100" y="5918200"/>
          <p14:tracePt t="250991" x="7797800" y="5937250"/>
          <p14:tracePt t="251000" x="7829550" y="5937250"/>
          <p14:tracePt t="251001" x="7912100" y="5975350"/>
          <p14:tracePt t="251016" x="8013700" y="6000750"/>
          <p14:tracePt t="251033" x="8096250" y="6026150"/>
          <p14:tracePt t="251049" x="8147050" y="6032500"/>
          <p14:tracePt t="251066" x="8172450" y="6032500"/>
          <p14:tracePt t="251082" x="8178800" y="6032500"/>
          <p14:tracePt t="251099" x="8185150" y="6032500"/>
          <p14:tracePt t="251254" x="8172450" y="6032500"/>
          <p14:tracePt t="251263" x="8159750" y="6032500"/>
          <p14:tracePt t="251270" x="8147050" y="6032500"/>
          <p14:tracePt t="251278" x="8134350" y="6032500"/>
          <p14:tracePt t="252750" x="8172450" y="6038850"/>
          <p14:tracePt t="252758" x="8223250" y="6045200"/>
          <p14:tracePt t="252766" x="8337550" y="6057900"/>
          <p14:tracePt t="252784" x="8401050" y="6076950"/>
          <p14:tracePt t="252784" x="8521700" y="6096000"/>
          <p14:tracePt t="252800" x="8604250" y="6108700"/>
          <p14:tracePt t="252817" x="8648700" y="6115050"/>
          <p14:tracePt t="252832" x="8661400" y="6115050"/>
          <p14:tracePt t="252849" x="8667750" y="6115050"/>
          <p14:tracePt t="252865" x="8674100" y="6115050"/>
          <p14:tracePt t="253119" x="8674100" y="6127750"/>
          <p14:tracePt t="253126" x="8655050" y="6153150"/>
          <p14:tracePt t="253134" x="8629650" y="6184900"/>
          <p14:tracePt t="253134" x="8597900" y="6216650"/>
          <p14:tracePt t="253150" x="8572500" y="6242050"/>
          <p14:tracePt t="253151" x="8540750" y="6273800"/>
          <p14:tracePt t="253167" x="8534400" y="6280150"/>
          <p14:tracePt t="253255" x="8528050" y="6280150"/>
          <p14:tracePt t="253294" x="8521700" y="6280150"/>
          <p14:tracePt t="25352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Assemble a 4051 analog multiplexer circuit and test it in the lab. </a:t>
            </a:r>
          </a:p>
          <a:p>
            <a:r>
              <a:rPr lang="en-US" dirty="0" smtClean="0"/>
              <a:t>Using a 555 timer chip, assemble and test the </a:t>
            </a:r>
            <a:r>
              <a:rPr lang="en-US" dirty="0" err="1" smtClean="0"/>
              <a:t>monostable</a:t>
            </a:r>
            <a:r>
              <a:rPr lang="en-US" dirty="0" smtClean="0"/>
              <a:t>, </a:t>
            </a:r>
            <a:r>
              <a:rPr lang="en-US" dirty="0" err="1" smtClean="0"/>
              <a:t>astable</a:t>
            </a:r>
            <a:r>
              <a:rPr lang="en-US" dirty="0" smtClean="0"/>
              <a:t> and pulse width modulation circuits. </a:t>
            </a:r>
          </a:p>
          <a:p>
            <a:r>
              <a:rPr lang="en-US" dirty="0" smtClean="0"/>
              <a:t>Test the operation of an </a:t>
            </a:r>
            <a:r>
              <a:rPr lang="en-US" dirty="0" err="1" smtClean="0"/>
              <a:t>optoisolator</a:t>
            </a:r>
            <a:r>
              <a:rPr lang="en-US" dirty="0" smtClean="0"/>
              <a:t> in the lab.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0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40"/>
    </mc:Choice>
    <mc:Fallback>
      <p:transition spd="slow" advTm="14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47" x="4451350" y="3638550"/>
          <p14:tracePt t="44441" x="4438650" y="3644900"/>
          <p14:tracePt t="44448" x="4324350" y="3644900"/>
          <p14:tracePt t="44474" x="4184650" y="3638550"/>
          <p14:tracePt t="44491" x="4025900" y="3613150"/>
          <p14:tracePt t="44497" x="3886200" y="3600450"/>
          <p14:tracePt t="44508" x="3810000" y="3587750"/>
          <p14:tracePt t="44521" x="3676650" y="3562350"/>
          <p14:tracePt t="44533" x="3543300" y="3543300"/>
          <p14:tracePt t="44549" x="3397250" y="3524250"/>
          <p14:tracePt t="44565" x="3263900" y="3517900"/>
          <p14:tracePt t="44582" x="3149600" y="3505200"/>
          <p14:tracePt t="44597" x="3067050" y="3492500"/>
          <p14:tracePt t="44614" x="3009900" y="3492500"/>
          <p14:tracePt t="44632" x="2959100" y="3492500"/>
          <p14:tracePt t="44648" x="2921000" y="3492500"/>
          <p14:tracePt t="44665" x="2908300" y="3492500"/>
          <p14:tracePt t="44704" x="2901950" y="3492500"/>
          <p14:tracePt t="44753" x="2895600" y="3492500"/>
          <p14:tracePt t="44769" x="2889250" y="3492500"/>
          <p14:tracePt t="44769" x="2882900" y="3492500"/>
          <p14:tracePt t="44781" x="2870200" y="3492500"/>
          <p14:tracePt t="44798" x="2832100" y="3492500"/>
          <p14:tracePt t="44814" x="2813050" y="3492500"/>
          <p14:tracePt t="44831" x="2794000" y="3492500"/>
          <p14:tracePt t="44848" x="2781300" y="3492500"/>
          <p14:tracePt t="44848" x="2768600" y="3492500"/>
          <p14:tracePt t="44865" x="2749550" y="3486150"/>
          <p14:tracePt t="44881" x="2717800" y="3473450"/>
          <p14:tracePt t="44898" x="2686050" y="3467100"/>
          <p14:tracePt t="44914" x="2660650" y="3460750"/>
          <p14:tracePt t="44931" x="2622550" y="3448050"/>
          <p14:tracePt t="44948" x="2571750" y="3435350"/>
          <p14:tracePt t="44964" x="2514600" y="3416300"/>
          <p14:tracePt t="44981" x="2457450" y="3403600"/>
          <p14:tracePt t="44998" x="2425700" y="3384550"/>
          <p14:tracePt t="45014" x="2381250" y="3371850"/>
          <p14:tracePt t="45014" x="2355850" y="3365500"/>
          <p14:tracePt t="45033" x="2324100" y="3352800"/>
          <p14:tracePt t="45047" x="2228850" y="3308350"/>
          <p14:tracePt t="45066" x="2159000" y="3276600"/>
          <p14:tracePt t="45081" x="2114550" y="3263900"/>
          <p14:tracePt t="45098" x="2070100" y="3238500"/>
          <p14:tracePt t="45114" x="2038350" y="3225800"/>
          <p14:tracePt t="45132" x="2006600" y="3219450"/>
          <p14:tracePt t="45147" x="1987550" y="3206750"/>
          <p14:tracePt t="45164" x="1974850" y="3200400"/>
          <p14:tracePt t="45181" x="1962150" y="3194050"/>
          <p14:tracePt t="45313" x="1955800" y="3187700"/>
          <p14:tracePt t="45329" x="1949450" y="3181350"/>
          <p14:tracePt t="45329" x="1936750" y="3162300"/>
          <p14:tracePt t="45347" x="1930400" y="3149600"/>
          <p14:tracePt t="45352" x="1892300" y="3105150"/>
          <p14:tracePt t="45364" x="1860550" y="3067050"/>
          <p14:tracePt t="45381" x="1841500" y="3041650"/>
          <p14:tracePt t="45398" x="1828800" y="3028950"/>
          <p14:tracePt t="45414" x="1816100" y="3022600"/>
          <p14:tracePt t="45432" x="1809750" y="3016250"/>
          <p14:tracePt t="45585" x="1816100" y="3016250"/>
          <p14:tracePt t="45592" x="1841500" y="3016250"/>
          <p14:tracePt t="45601" x="1873250" y="3009900"/>
          <p14:tracePt t="45614" x="1917700" y="3003550"/>
          <p14:tracePt t="45616" x="2012950" y="2997200"/>
          <p14:tracePt t="45630" x="2127250" y="2984500"/>
          <p14:tracePt t="45647" x="2330450" y="2952750"/>
          <p14:tracePt t="45665" x="2444750" y="2946400"/>
          <p14:tracePt t="45681" x="2552700" y="2933700"/>
          <p14:tracePt t="45698" x="2628900" y="2927350"/>
          <p14:tracePt t="45714" x="2679700" y="2921000"/>
          <p14:tracePt t="45731" x="2711450" y="2921000"/>
          <p14:tracePt t="45747" x="2736850" y="2921000"/>
          <p14:tracePt t="45764" x="2755900" y="2921000"/>
          <p14:tracePt t="45781" x="2781300" y="2921000"/>
          <p14:tracePt t="45798" x="2813050" y="2921000"/>
          <p14:tracePt t="45814" x="2851150" y="2921000"/>
          <p14:tracePt t="45832" x="2889250" y="2921000"/>
          <p14:tracePt t="45847" x="2940050" y="2921000"/>
          <p14:tracePt t="45865" x="2952750" y="2921000"/>
          <p14:tracePt t="45881" x="2959100" y="2921000"/>
          <p14:tracePt t="45969" x="2959100" y="2927350"/>
          <p14:tracePt t="45977" x="2940050" y="2933700"/>
          <p14:tracePt t="45977" x="2914650" y="2946400"/>
          <p14:tracePt t="45985" x="2889250" y="2965450"/>
          <p14:tracePt t="45997" x="2844800" y="3003550"/>
          <p14:tracePt t="46014" x="2736850" y="3035300"/>
          <p14:tracePt t="46031" x="2628900" y="3060700"/>
          <p14:tracePt t="46047" x="2476500" y="3079750"/>
          <p14:tracePt t="46065" x="2425700" y="3079750"/>
          <p14:tracePt t="46081" x="2387600" y="3079750"/>
          <p14:tracePt t="46098" x="2381250" y="3079750"/>
          <p14:tracePt t="46137" x="2374900" y="3079750"/>
          <p14:tracePt t="46264" x="2387600" y="3079750"/>
          <p14:tracePt t="46272" x="2406650" y="3079750"/>
          <p14:tracePt t="46280" x="2451100" y="3079750"/>
          <p14:tracePt t="46296" x="2476500" y="3079750"/>
          <p14:tracePt t="46297" x="2559050" y="3079750"/>
          <p14:tracePt t="46314" x="2641600" y="3079750"/>
          <p14:tracePt t="46330" x="2762250" y="3079750"/>
          <p14:tracePt t="46347" x="2876550" y="3079750"/>
          <p14:tracePt t="46363" x="2990850" y="3079750"/>
          <p14:tracePt t="46380" x="3060700" y="3079750"/>
          <p14:tracePt t="46396" x="3117850" y="3079750"/>
          <p14:tracePt t="46414" x="3136900" y="3079750"/>
          <p14:tracePt t="46430" x="3143250" y="3079750"/>
          <p14:tracePt t="46447" x="3149600" y="3079750"/>
          <p14:tracePt t="46527" x="3155950" y="3079750"/>
          <p14:tracePt t="47302" x="3162300" y="3079750"/>
          <p14:tracePt t="48385" x="3175000" y="3079750"/>
          <p14:tracePt t="48393" x="3206750" y="3079750"/>
          <p14:tracePt t="48400" x="3238500" y="3079750"/>
          <p14:tracePt t="48401" x="3270250" y="3086100"/>
          <p14:tracePt t="48415" x="3403600" y="3105150"/>
          <p14:tracePt t="48433" x="3492500" y="3124200"/>
          <p14:tracePt t="48449" x="3575050" y="3143250"/>
          <p14:tracePt t="48466" x="3657600" y="3155950"/>
          <p14:tracePt t="48481" x="3721100" y="3162300"/>
          <p14:tracePt t="48498" x="3778250" y="3168650"/>
          <p14:tracePt t="48514" x="3822700" y="3175000"/>
          <p14:tracePt t="48531" x="3860800" y="3181350"/>
          <p14:tracePt t="48547" x="3873500" y="3181350"/>
          <p14:tracePt t="48564" x="3898900" y="3187700"/>
          <p14:tracePt t="48581" x="3911600" y="3187700"/>
          <p14:tracePt t="48598" x="3937000" y="3187700"/>
          <p14:tracePt t="48614" x="3956050" y="3187700"/>
          <p14:tracePt t="48631" x="3981450" y="3187700"/>
          <p14:tracePt t="48647" x="4019550" y="3187700"/>
          <p14:tracePt t="48665" x="4044950" y="3187700"/>
          <p14:tracePt t="48681" x="4089400" y="3187700"/>
          <p14:tracePt t="48697" x="4127500" y="3187700"/>
          <p14:tracePt t="48713" x="4184650" y="3187700"/>
          <p14:tracePt t="48731" x="4235450" y="3187700"/>
          <p14:tracePt t="48747" x="4292600" y="3175000"/>
          <p14:tracePt t="48764" x="4349750" y="3168650"/>
          <p14:tracePt t="48780" x="4400550" y="3162300"/>
          <p14:tracePt t="48798" x="4470400" y="3149600"/>
          <p14:tracePt t="48814" x="4514850" y="3149600"/>
          <p14:tracePt t="48814" x="4540250" y="3143250"/>
          <p14:tracePt t="48847" x="4591050" y="3136900"/>
          <p14:tracePt t="48848" x="4635500" y="3130550"/>
          <p14:tracePt t="48865" x="4679950" y="3117850"/>
          <p14:tracePt t="48881" x="4711700" y="3117850"/>
          <p14:tracePt t="48897" x="4743450" y="3117850"/>
          <p14:tracePt t="48914" x="4787900" y="3117850"/>
          <p14:tracePt t="48931" x="4838700" y="3111500"/>
          <p14:tracePt t="48948" x="4902200" y="3105150"/>
          <p14:tracePt t="48965" x="4965700" y="3092450"/>
          <p14:tracePt t="48981" x="5035550" y="3092450"/>
          <p14:tracePt t="48997" x="5118100" y="3092450"/>
          <p14:tracePt t="49013" x="5200650" y="3092450"/>
          <p14:tracePt t="49030" x="5283200" y="3092450"/>
          <p14:tracePt t="49047" x="5391150" y="3092450"/>
          <p14:tracePt t="49065" x="5461000" y="3092450"/>
          <p14:tracePt t="49081" x="5530850" y="3092450"/>
          <p14:tracePt t="49098" x="5581650" y="3092450"/>
          <p14:tracePt t="49114" x="5645150" y="3092450"/>
          <p14:tracePt t="49131" x="5708650" y="3092450"/>
          <p14:tracePt t="49147" x="5772150" y="3092450"/>
          <p14:tracePt t="49164" x="5822950" y="3092450"/>
          <p14:tracePt t="49180" x="5873750" y="3092450"/>
          <p14:tracePt t="49197" x="5924550" y="3092450"/>
          <p14:tracePt t="49214" x="5949950" y="3092450"/>
          <p14:tracePt t="49231" x="5969000" y="3092450"/>
          <p14:tracePt t="49247" x="5988050" y="3092450"/>
          <p14:tracePt t="49265" x="5994400" y="3092450"/>
          <p14:tracePt t="49329" x="6000750" y="3092450"/>
          <p14:tracePt t="49352" x="6007100" y="3092450"/>
          <p14:tracePt t="49368" x="6013450" y="3092450"/>
          <p14:tracePt t="49376" x="6019800" y="3092450"/>
          <p14:tracePt t="49392" x="6032500" y="3092450"/>
          <p14:tracePt t="49408" x="6038850" y="3092450"/>
          <p14:tracePt t="49424" x="6045200" y="3092450"/>
          <p14:tracePt t="49457" x="6051550" y="3098800"/>
          <p14:tracePt t="49496" x="6057900" y="3098800"/>
          <p14:tracePt t="49504" x="6076950" y="3098800"/>
          <p14:tracePt t="49512" x="6146800" y="3098800"/>
          <p14:tracePt t="49531" x="6191250" y="3098800"/>
          <p14:tracePt t="49531" x="6305550" y="3098800"/>
          <p14:tracePt t="49548" x="6369050" y="3098800"/>
          <p14:tracePt t="49564" x="6515100" y="3105150"/>
          <p14:tracePt t="49580" x="6667500" y="3111500"/>
          <p14:tracePt t="49597" x="6800850" y="3117850"/>
          <p14:tracePt t="49614" x="6889750" y="3124200"/>
          <p14:tracePt t="49631" x="6953250" y="3124200"/>
          <p14:tracePt t="49648" x="7004050" y="3124200"/>
          <p14:tracePt t="49664" x="7067550" y="3124200"/>
          <p14:tracePt t="49681" x="7105650" y="3124200"/>
          <p14:tracePt t="49697" x="7143750" y="3124200"/>
          <p14:tracePt t="49714" x="7188200" y="3124200"/>
          <p14:tracePt t="49730" x="7219950" y="3124200"/>
          <p14:tracePt t="49748" x="7251700" y="3124200"/>
          <p14:tracePt t="49764" x="7270750" y="3124200"/>
          <p14:tracePt t="49781" x="7283450" y="3130550"/>
          <p14:tracePt t="49797" x="7289800" y="3130550"/>
          <p14:tracePt t="49814" x="7315200" y="3130550"/>
          <p14:tracePt t="49830" x="7340600" y="3130550"/>
          <p14:tracePt t="49830" x="7359650" y="3130550"/>
          <p14:tracePt t="49849" x="7397750" y="3130550"/>
          <p14:tracePt t="49864" x="7442200" y="3130550"/>
          <p14:tracePt t="49881" x="7486650" y="3130550"/>
          <p14:tracePt t="49897" x="7518400" y="3130550"/>
          <p14:tracePt t="49914" x="7537450" y="3130550"/>
          <p14:tracePt t="49930" x="7550150" y="3130550"/>
          <p14:tracePt t="49948" x="7556500" y="3130550"/>
          <p14:tracePt t="50008" x="7562850" y="3130550"/>
          <p14:tracePt t="50024" x="7569200" y="3130550"/>
          <p14:tracePt t="50184" x="7543800" y="3130550"/>
          <p14:tracePt t="50193" x="7524750" y="3136900"/>
          <p14:tracePt t="50200" x="7499350" y="3149600"/>
          <p14:tracePt t="50200" x="7467600" y="3155950"/>
          <p14:tracePt t="50216" x="7442200" y="3162300"/>
          <p14:tracePt t="50217" x="7378700" y="3168650"/>
          <p14:tracePt t="50231" x="7239000" y="3194050"/>
          <p14:tracePt t="50247" x="6959600" y="3244850"/>
          <p14:tracePt t="50264" x="6591300" y="3333750"/>
          <p14:tracePt t="50281" x="6254750" y="3429000"/>
          <p14:tracePt t="50297" x="5949950" y="3473450"/>
          <p14:tracePt t="50314" x="5721350" y="3511550"/>
          <p14:tracePt t="50331" x="5568950" y="3530600"/>
          <p14:tracePt t="50348" x="5429250" y="3543300"/>
          <p14:tracePt t="50365" x="5353050" y="3543300"/>
          <p14:tracePt t="50381" x="5295900" y="3543300"/>
          <p14:tracePt t="50397" x="5219700" y="3543300"/>
          <p14:tracePt t="50414" x="5124450" y="3543300"/>
          <p14:tracePt t="50430" x="5016500" y="3543300"/>
          <p14:tracePt t="50447" x="4826000" y="3562350"/>
          <p14:tracePt t="50465" x="4679950" y="3594100"/>
          <p14:tracePt t="50481" x="4546600" y="3606800"/>
          <p14:tracePt t="50498" x="4387850" y="3638550"/>
          <p14:tracePt t="50514" x="4248150" y="3644900"/>
          <p14:tracePt t="50530" x="4133850" y="3644900"/>
          <p14:tracePt t="50548" x="4057650" y="3644900"/>
          <p14:tracePt t="50564" x="3987800" y="3644900"/>
          <p14:tracePt t="50581" x="3917950" y="3644900"/>
          <p14:tracePt t="50597" x="3835400" y="3644900"/>
          <p14:tracePt t="50614" x="3740150" y="3644900"/>
          <p14:tracePt t="50631" x="3644900" y="3644900"/>
          <p14:tracePt t="50648" x="3530600" y="3644900"/>
          <p14:tracePt t="50664" x="3403600" y="3644900"/>
          <p14:tracePt t="50681" x="3352800" y="3644900"/>
          <p14:tracePt t="50697" x="3327400" y="3644900"/>
          <p14:tracePt t="50714" x="3314700" y="3644900"/>
          <p14:tracePt t="50731" x="3302000" y="3644900"/>
          <p14:tracePt t="50747" x="3289300" y="3644900"/>
          <p14:tracePt t="50764" x="3251200" y="3644900"/>
          <p14:tracePt t="50781" x="3194050" y="3644900"/>
          <p14:tracePt t="50797" x="3079750" y="3632200"/>
          <p14:tracePt t="50814" x="2965450" y="3619500"/>
          <p14:tracePt t="50831" x="2825750" y="3594100"/>
          <p14:tracePt t="50831" x="2743200" y="3587750"/>
          <p14:tracePt t="50848" x="2609850" y="3562350"/>
          <p14:tracePt t="50865" x="2508250" y="3543300"/>
          <p14:tracePt t="50881" x="2438400" y="3536950"/>
          <p14:tracePt t="50897" x="2413000" y="3524250"/>
          <p14:tracePt t="50992" x="2419350" y="3517900"/>
          <p14:tracePt t="50992" x="2432050" y="3517900"/>
          <p14:tracePt t="51008" x="2444750" y="3517900"/>
          <p14:tracePt t="51016" x="2463800" y="3511550"/>
          <p14:tracePt t="51024" x="2489200" y="3505200"/>
          <p14:tracePt t="51032" x="2552700" y="3486150"/>
          <p14:tracePt t="51032" x="2597150" y="3473450"/>
          <p14:tracePt t="51048" x="2705100" y="3441700"/>
          <p14:tracePt t="51064" x="2857500" y="3409950"/>
          <p14:tracePt t="51081" x="3028950" y="3390900"/>
          <p14:tracePt t="51097" x="3206750" y="3365500"/>
          <p14:tracePt t="51114" x="3359150" y="3340100"/>
          <p14:tracePt t="51131" x="3473450" y="3295650"/>
          <p14:tracePt t="51147" x="3524250" y="3276600"/>
          <p14:tracePt t="51164" x="3543300" y="3263900"/>
          <p14:tracePt t="51208" x="3543300" y="3251200"/>
          <p14:tracePt t="51216" x="3517900" y="3244850"/>
          <p14:tracePt t="51224" x="3473450" y="3232150"/>
          <p14:tracePt t="51231" x="3340100" y="3213100"/>
          <p14:tracePt t="51247" x="3073400" y="3194050"/>
          <p14:tracePt t="51265" x="2882900" y="3187700"/>
          <p14:tracePt t="51281" x="2679700" y="3187700"/>
          <p14:tracePt t="51298" x="2527300" y="3187700"/>
          <p14:tracePt t="51314" x="2419350" y="3187700"/>
          <p14:tracePt t="51331" x="2381250" y="3187700"/>
          <p14:tracePt t="51347" x="2362200" y="3187700"/>
          <p14:tracePt t="51456" x="2368550" y="3187700"/>
          <p14:tracePt t="51462" x="2406650" y="3175000"/>
          <p14:tracePt t="51481" x="2438400" y="3162300"/>
          <p14:tracePt t="51481" x="2546350" y="3143250"/>
          <p14:tracePt t="51497" x="2705100" y="3124200"/>
          <p14:tracePt t="51514" x="2895600" y="3105150"/>
          <p14:tracePt t="51531" x="3079750" y="3105150"/>
          <p14:tracePt t="51547" x="3213100" y="3105150"/>
          <p14:tracePt t="51564" x="3289300" y="3105150"/>
          <p14:tracePt t="51580" x="3302000" y="3105150"/>
          <p14:tracePt t="51641" x="3289300" y="3105150"/>
          <p14:tracePt t="51648" x="3225800" y="3105150"/>
          <p14:tracePt t="51656" x="3098800" y="3105150"/>
          <p14:tracePt t="51664" x="2914650" y="3105150"/>
          <p14:tracePt t="51681" x="2743200" y="3105150"/>
          <p14:tracePt t="51698" x="2603500" y="3105150"/>
          <p14:tracePt t="51714" x="2533650" y="3105150"/>
          <p14:tracePt t="51731" x="2520950" y="3105150"/>
          <p14:tracePt t="51840" x="2540000" y="3105150"/>
          <p14:tracePt t="51848" x="2565400" y="3098800"/>
          <p14:tracePt t="51856" x="2647950" y="3086100"/>
          <p14:tracePt t="51864" x="2762250" y="3073400"/>
          <p14:tracePt t="51881" x="2876550" y="3073400"/>
          <p14:tracePt t="51898" x="2978150" y="3073400"/>
          <p14:tracePt t="51914" x="3041650" y="3073400"/>
          <p14:tracePt t="51931" x="3054350" y="3073400"/>
          <p14:tracePt t="51984" x="3016250" y="3073400"/>
          <p14:tracePt t="51992" x="2952750" y="3073400"/>
          <p14:tracePt t="52000" x="2876550" y="3073400"/>
          <p14:tracePt t="52008" x="2800350" y="3073400"/>
          <p14:tracePt t="52016" x="2622550" y="3073400"/>
          <p14:tracePt t="52031" x="2463800" y="3073400"/>
          <p14:tracePt t="52047" x="2368550" y="3073400"/>
          <p14:tracePt t="52136" x="2387600" y="3073400"/>
          <p14:tracePt t="52144" x="2419350" y="3073400"/>
          <p14:tracePt t="52152" x="2514600" y="3073400"/>
          <p14:tracePt t="52164" x="2647950" y="3073400"/>
          <p14:tracePt t="52180" x="2787650" y="3073400"/>
          <p14:tracePt t="52197" x="2933700" y="3073400"/>
          <p14:tracePt t="52214" x="3054350" y="3073400"/>
          <p14:tracePt t="52231" x="3124200" y="3073400"/>
          <p14:tracePt t="52247" x="3130550" y="3073400"/>
          <p14:tracePt t="52304" x="3098800" y="3073400"/>
          <p14:tracePt t="52313" x="3041650" y="3073400"/>
          <p14:tracePt t="52313" x="2984500" y="3073400"/>
          <p14:tracePt t="52321" x="2921000" y="3073400"/>
          <p14:tracePt t="52330" x="2774950" y="3079750"/>
          <p14:tracePt t="52347" x="2660650" y="3079750"/>
          <p14:tracePt t="52364" x="2559050" y="3079750"/>
          <p14:tracePt t="52381" x="2508250" y="3079750"/>
          <p14:tracePt t="52398" x="2495550" y="3079750"/>
          <p14:tracePt t="52504" x="2501900" y="3079750"/>
          <p14:tracePt t="52512" x="2559050" y="3079750"/>
          <p14:tracePt t="52524" x="2609850" y="3079750"/>
          <p14:tracePt t="52531" x="2736850" y="3079750"/>
          <p14:tracePt t="52547" x="2857500" y="3079750"/>
          <p14:tracePt t="52564" x="2971800" y="3092450"/>
          <p14:tracePt t="52580" x="3022600" y="3098800"/>
          <p14:tracePt t="52597" x="3022600" y="3105150"/>
          <p14:tracePt t="52648" x="2984500" y="3105150"/>
          <p14:tracePt t="52656" x="2914650" y="3105150"/>
          <p14:tracePt t="52664" x="2857500" y="3105150"/>
          <p14:tracePt t="52665" x="2711450" y="3105150"/>
          <p14:tracePt t="52681" x="2552700" y="3105150"/>
          <p14:tracePt t="52698" x="2438400" y="3105150"/>
          <p14:tracePt t="52714" x="2374900" y="3098800"/>
          <p14:tracePt t="52730" x="2362200" y="3098800"/>
          <p14:tracePt t="52824" x="2374900" y="3098800"/>
          <p14:tracePt t="52833" x="2425700" y="3098800"/>
          <p14:tracePt t="52840" x="2463800" y="3098800"/>
          <p14:tracePt t="52849" x="2571750" y="3098800"/>
          <p14:tracePt t="52864" x="2724150" y="3098800"/>
          <p14:tracePt t="52882" x="2870200" y="3098800"/>
          <p14:tracePt t="52898" x="2997200" y="3098800"/>
          <p14:tracePt t="52915" x="3111500" y="3098800"/>
          <p14:tracePt t="52931" x="3200400" y="3098800"/>
          <p14:tracePt t="52948" x="3263900" y="3098800"/>
          <p14:tracePt t="52963" x="3295650" y="3098800"/>
          <p14:tracePt t="52980" x="3321050" y="3105150"/>
          <p14:tracePt t="52997" x="3327400" y="3105150"/>
          <p14:tracePt t="54542" x="0" y="0"/>
        </p14:tracePtLst>
        <p14:tracePtLst>
          <p14:tracePt t="71062" x="3295650" y="3187700"/>
          <p14:tracePt t="71288" x="3295650" y="3194050"/>
          <p14:tracePt t="71296" x="3295650" y="3213100"/>
          <p14:tracePt t="71306" x="3289300" y="3225800"/>
          <p14:tracePt t="71315" x="3282950" y="3244850"/>
          <p14:tracePt t="71332" x="3263900" y="3270250"/>
          <p14:tracePt t="71348" x="3251200" y="3289300"/>
          <p14:tracePt t="71365" x="3238500" y="3321050"/>
          <p14:tracePt t="71382" x="3225800" y="3340100"/>
          <p14:tracePt t="71398" x="3213100" y="3352800"/>
          <p14:tracePt t="71414" x="3194050" y="3371850"/>
          <p14:tracePt t="71430" x="3181350" y="3390900"/>
          <p14:tracePt t="71447" x="3168650" y="3409950"/>
          <p14:tracePt t="71464" x="3149600" y="3422650"/>
          <p14:tracePt t="71481" x="3130550" y="3435350"/>
          <p14:tracePt t="71497" x="3105150" y="3441700"/>
          <p14:tracePt t="71514" x="3073400" y="3454400"/>
          <p14:tracePt t="71530" x="3016250" y="3473450"/>
          <p14:tracePt t="71548" x="2965450" y="3486150"/>
          <p14:tracePt t="71564" x="2876550" y="3505200"/>
          <p14:tracePt t="71581" x="2787650" y="3517900"/>
          <p14:tracePt t="71597" x="2711450" y="3530600"/>
          <p14:tracePt t="71614" x="2635250" y="3536950"/>
          <p14:tracePt t="71630" x="2571750" y="3549650"/>
          <p14:tracePt t="71630" x="2540000" y="3549650"/>
          <p14:tracePt t="71648" x="2489200" y="3549650"/>
          <p14:tracePt t="71664" x="2444750" y="3549650"/>
          <p14:tracePt t="71681" x="2387600" y="3549650"/>
          <p14:tracePt t="71697" x="2336800" y="3549650"/>
          <p14:tracePt t="71714" x="2286000" y="3549650"/>
          <p14:tracePt t="71730" x="2222500" y="3549650"/>
          <p14:tracePt t="71747" x="2159000" y="3549650"/>
          <p14:tracePt t="71764" x="2089150" y="3549650"/>
          <p14:tracePt t="71781" x="2038350" y="3549650"/>
          <p14:tracePt t="71797" x="1987550" y="3549650"/>
          <p14:tracePt t="71814" x="1943100" y="3543300"/>
          <p14:tracePt t="71830" x="1911350" y="3543300"/>
          <p14:tracePt t="71847" x="1873250" y="3543300"/>
          <p14:tracePt t="71864" x="1841500" y="3543300"/>
          <p14:tracePt t="71880" x="1822450" y="3536950"/>
          <p14:tracePt t="71897" x="1790700" y="3530600"/>
          <p14:tracePt t="71914" x="1758950" y="3530600"/>
          <p14:tracePt t="71930" x="1733550" y="3530600"/>
          <p14:tracePt t="71948" x="1701800" y="3530600"/>
          <p14:tracePt t="71964" x="1689100" y="3530600"/>
          <p14:tracePt t="71981" x="1670050" y="3524250"/>
          <p14:tracePt t="71997" x="1651000" y="3524250"/>
          <p14:tracePt t="72014" x="1631950" y="3524250"/>
          <p14:tracePt t="72030" x="1612900" y="3511550"/>
          <p14:tracePt t="72047" x="1587500" y="3511550"/>
          <p14:tracePt t="72064" x="1568450" y="3505200"/>
          <p14:tracePt t="72081" x="1543050" y="3505200"/>
          <p14:tracePt t="72097" x="1517650" y="3498850"/>
          <p14:tracePt t="72114" x="1498600" y="3498850"/>
          <p14:tracePt t="72130" x="1485900" y="3498850"/>
          <p14:tracePt t="72147" x="1473200" y="3498850"/>
          <p14:tracePt t="72164" x="1466850" y="3498850"/>
          <p14:tracePt t="72312" x="1473200" y="3498850"/>
          <p14:tracePt t="72320" x="1485900" y="3498850"/>
          <p14:tracePt t="72331" x="1492250" y="3498850"/>
          <p14:tracePt t="72332" x="1530350" y="3498850"/>
          <p14:tracePt t="72347" x="1562100" y="3498850"/>
          <p14:tracePt t="72364" x="1587500" y="3498850"/>
          <p14:tracePt t="72381" x="1625600" y="3498850"/>
          <p14:tracePt t="72397" x="1651000" y="3498850"/>
          <p14:tracePt t="72413" x="1670050" y="3492500"/>
          <p14:tracePt t="72430" x="1701800" y="3492500"/>
          <p14:tracePt t="72448" x="1714500" y="3492500"/>
          <p14:tracePt t="72465" x="1727200" y="3492500"/>
          <p14:tracePt t="72480" x="1746250" y="3492500"/>
          <p14:tracePt t="72498" x="1778000" y="3492500"/>
          <p14:tracePt t="72514" x="1816100" y="3492500"/>
          <p14:tracePt t="72531" x="1854200" y="3492500"/>
          <p14:tracePt t="72547" x="1905000" y="3492500"/>
          <p14:tracePt t="72564" x="1962150" y="3492500"/>
          <p14:tracePt t="72581" x="2006600" y="3492500"/>
          <p14:tracePt t="72597" x="2057400" y="3492500"/>
          <p14:tracePt t="72614" x="2114550" y="3492500"/>
          <p14:tracePt t="72631" x="2165350" y="3492500"/>
          <p14:tracePt t="72647" x="2228850" y="3492500"/>
          <p14:tracePt t="72665" x="2266950" y="3492500"/>
          <p14:tracePt t="72680" x="2292350" y="3492500"/>
          <p14:tracePt t="72697" x="2317750" y="3492500"/>
          <p14:tracePt t="72714" x="2343150" y="3492500"/>
          <p14:tracePt t="72730" x="2362200" y="3492500"/>
          <p14:tracePt t="72747" x="2387600" y="3492500"/>
          <p14:tracePt t="72764" x="2413000" y="3492500"/>
          <p14:tracePt t="72780" x="2438400" y="3492500"/>
          <p14:tracePt t="72797" x="2457450" y="3492500"/>
          <p14:tracePt t="72813" x="2495550" y="3492500"/>
          <p14:tracePt t="72830" x="2533650" y="3492500"/>
          <p14:tracePt t="72847" x="2609850" y="3492500"/>
          <p14:tracePt t="72864" x="2667000" y="3486150"/>
          <p14:tracePt t="72880" x="2717800" y="3486150"/>
          <p14:tracePt t="72898" x="2774950" y="3486150"/>
          <p14:tracePt t="72914" x="2838450" y="3486150"/>
          <p14:tracePt t="72930" x="2895600" y="3486150"/>
          <p14:tracePt t="72947" x="2952750" y="3486150"/>
          <p14:tracePt t="72964" x="3016250" y="3486150"/>
          <p14:tracePt t="72980" x="3067050" y="3486150"/>
          <p14:tracePt t="72997" x="3117850" y="3486150"/>
          <p14:tracePt t="73014" x="3175000" y="3486150"/>
          <p14:tracePt t="73030" x="3225800" y="3486150"/>
          <p14:tracePt t="73048" x="3302000" y="3486150"/>
          <p14:tracePt t="73065" x="3333750" y="3486150"/>
          <p14:tracePt t="73080" x="3359150" y="3486150"/>
          <p14:tracePt t="73097" x="3397250" y="3486150"/>
          <p14:tracePt t="73114" x="3422650" y="3486150"/>
          <p14:tracePt t="73131" x="3454400" y="3486150"/>
          <p14:tracePt t="73147" x="3486150" y="3486150"/>
          <p14:tracePt t="73164" x="3524250" y="3486150"/>
          <p14:tracePt t="73181" x="3536950" y="3486150"/>
          <p14:tracePt t="73197" x="3543300" y="3486150"/>
          <p14:tracePt t="73232" x="3549650" y="3486150"/>
          <p14:tracePt t="73657" x="3556000" y="3479800"/>
          <p14:tracePt t="73664" x="3575050" y="3479800"/>
          <p14:tracePt t="73672" x="3587750" y="3479800"/>
          <p14:tracePt t="73688" x="3606800" y="3479800"/>
          <p14:tracePt t="73697" x="3625850" y="3479800"/>
          <p14:tracePt t="73697" x="3683000" y="3479800"/>
          <p14:tracePt t="73713" x="3746500" y="3479800"/>
          <p14:tracePt t="73730" x="3790950" y="3479800"/>
          <p14:tracePt t="73747" x="3829050" y="3479800"/>
          <p14:tracePt t="73764" x="3860800" y="3479800"/>
          <p14:tracePt t="73780" x="3898900" y="3479800"/>
          <p14:tracePt t="73797" x="3943350" y="3479800"/>
          <p14:tracePt t="73813" x="4013200" y="3479800"/>
          <p14:tracePt t="73830" x="4133850" y="3479800"/>
          <p14:tracePt t="73847" x="4387850" y="3479800"/>
          <p14:tracePt t="73865" x="4660900" y="3492500"/>
          <p14:tracePt t="73880" x="4959350" y="3530600"/>
          <p14:tracePt t="73897" x="5314950" y="3581400"/>
          <p14:tracePt t="73913" x="5670550" y="3632200"/>
          <p14:tracePt t="73930" x="5905500" y="3644900"/>
          <p14:tracePt t="73947" x="6261100" y="3651250"/>
          <p14:tracePt t="73964" x="6426200" y="3651250"/>
          <p14:tracePt t="73980" x="6686550" y="3651250"/>
          <p14:tracePt t="73997" x="6870700" y="3651250"/>
          <p14:tracePt t="74013" x="7048500" y="3651250"/>
          <p14:tracePt t="74030" x="7264400" y="3651250"/>
          <p14:tracePt t="74048" x="7353300" y="3651250"/>
          <p14:tracePt t="74064" x="7404100" y="3651250"/>
          <p14:tracePt t="74080" x="7448550" y="3651250"/>
          <p14:tracePt t="74097" x="7473950" y="3651250"/>
          <p14:tracePt t="74113" x="7512050" y="3651250"/>
          <p14:tracePt t="74130" x="7556500" y="3651250"/>
          <p14:tracePt t="74148" x="7626350" y="3663950"/>
          <p14:tracePt t="74164" x="7708900" y="3670300"/>
          <p14:tracePt t="74181" x="7778750" y="3683000"/>
          <p14:tracePt t="74198" x="7854950" y="3695700"/>
          <p14:tracePt t="74214" x="7905750" y="3702050"/>
          <p14:tracePt t="74230" x="7937500" y="3702050"/>
          <p14:tracePt t="74247" x="7956550" y="3702050"/>
          <p14:tracePt t="74288" x="7962900" y="3702050"/>
          <p14:tracePt t="74526" x="7956550" y="3702050"/>
          <p14:tracePt t="74552" x="7931150" y="3702050"/>
          <p14:tracePt t="74560" x="7893050" y="3695700"/>
          <p14:tracePt t="74568" x="7753350" y="3676650"/>
          <p14:tracePt t="74581" x="7543800" y="3644900"/>
          <p14:tracePt t="74597" x="7207250" y="3600450"/>
          <p14:tracePt t="74614" x="6731000" y="3530600"/>
          <p14:tracePt t="74630" x="6108700" y="3517900"/>
          <p14:tracePt t="74630" x="5759450" y="3505200"/>
          <p14:tracePt t="74648" x="4895850" y="3505200"/>
          <p14:tracePt t="74664" x="4051300" y="3505200"/>
          <p14:tracePt t="74681" x="3200400" y="3511550"/>
          <p14:tracePt t="74697" x="2501900" y="3587750"/>
          <p14:tracePt t="74714" x="2063750" y="3632200"/>
          <p14:tracePt t="74730" x="1879600" y="3663950"/>
          <p14:tracePt t="74747" x="1746250" y="3676650"/>
          <p14:tracePt t="74764" x="1689100" y="3689350"/>
          <p14:tracePt t="74781" x="1676400" y="3689350"/>
          <p14:tracePt t="74797" x="1663700" y="3695700"/>
          <p14:tracePt t="74848" x="1657350" y="3702050"/>
          <p14:tracePt t="74856" x="1651000" y="3702050"/>
          <p14:tracePt t="74864" x="1644650" y="3702050"/>
          <p14:tracePt t="74896" x="1638300" y="3702050"/>
          <p14:tracePt t="74968" x="1644650" y="3702050"/>
          <p14:tracePt t="74976" x="1676400" y="3702050"/>
          <p14:tracePt t="74984" x="1714500" y="3702050"/>
          <p14:tracePt t="74991" x="1771650" y="3702050"/>
          <p14:tracePt t="75000" x="1930400" y="3702050"/>
          <p14:tracePt t="75014" x="2146300" y="3702050"/>
          <p14:tracePt t="75030" x="2451100" y="3714750"/>
          <p14:tracePt t="75030" x="2628900" y="3714750"/>
          <p14:tracePt t="75048" x="2927350" y="3714750"/>
          <p14:tracePt t="75064" x="3213100" y="3714750"/>
          <p14:tracePt t="75081" x="3390900" y="3714750"/>
          <p14:tracePt t="75097" x="3536950" y="3714750"/>
          <p14:tracePt t="75114" x="3594100" y="3714750"/>
          <p14:tracePt t="75130" x="3663950" y="3702050"/>
          <p14:tracePt t="75147" x="3689350" y="3702050"/>
          <p14:tracePt t="75164" x="3708400" y="3689350"/>
          <p14:tracePt t="75803" x="0" y="0"/>
        </p14:tracePtLst>
        <p14:tracePtLst>
          <p14:tracePt t="80563" x="3727450" y="4451350"/>
          <p14:tracePt t="80824" x="3733800" y="4457700"/>
          <p14:tracePt t="80832" x="3797300" y="4464050"/>
          <p14:tracePt t="80840" x="3835400" y="4464050"/>
          <p14:tracePt t="80849" x="3956050" y="4476750"/>
          <p14:tracePt t="80865" x="4133850" y="4489450"/>
          <p14:tracePt t="80881" x="4318000" y="4508500"/>
          <p14:tracePt t="80898" x="4508500" y="4514850"/>
          <p14:tracePt t="80914" x="4743450" y="4521200"/>
          <p14:tracePt t="80931" x="5016500" y="4540250"/>
          <p14:tracePt t="80948" x="5207000" y="4546600"/>
          <p14:tracePt t="80964" x="5397500" y="4552950"/>
          <p14:tracePt t="80980" x="5568950" y="4552950"/>
          <p14:tracePt t="80997" x="5721350" y="4552950"/>
          <p14:tracePt t="81013" x="5842000" y="4559300"/>
          <p14:tracePt t="81030" x="5924550" y="4559300"/>
          <p14:tracePt t="81047" x="5969000" y="4559300"/>
          <p14:tracePt t="81063" x="6026150" y="4559300"/>
          <p14:tracePt t="81080" x="6057900" y="4559300"/>
          <p14:tracePt t="81097" x="6083300" y="4559300"/>
          <p14:tracePt t="81113" x="6115050" y="4559300"/>
          <p14:tracePt t="81131" x="6165850" y="4559300"/>
          <p14:tracePt t="81148" x="6216650" y="4559300"/>
          <p14:tracePt t="81164" x="6280150" y="4559300"/>
          <p14:tracePt t="81181" x="6324600" y="4559300"/>
          <p14:tracePt t="81197" x="6369050" y="4559300"/>
          <p14:tracePt t="81214" x="6400800" y="4559300"/>
          <p14:tracePt t="81230" x="6426200" y="4559300"/>
          <p14:tracePt t="81246" x="6438900" y="4559300"/>
          <p14:tracePt t="81263" x="6445250" y="4559300"/>
          <p14:tracePt t="81416" x="6451600" y="4559300"/>
          <p14:tracePt t="81968" x="6445250" y="4559300"/>
          <p14:tracePt t="81976" x="6432550" y="4559300"/>
          <p14:tracePt t="81989" x="6426200" y="4559300"/>
          <p14:tracePt t="81992" x="6419850" y="4559300"/>
          <p14:tracePt t="82000" x="6388100" y="4559300"/>
          <p14:tracePt t="82014" x="6337300" y="4559300"/>
          <p14:tracePt t="82031" x="6273800" y="4559300"/>
          <p14:tracePt t="82031" x="6235700" y="4559300"/>
          <p14:tracePt t="82048" x="6140450" y="4559300"/>
          <p14:tracePt t="82065" x="5975350" y="4559300"/>
          <p14:tracePt t="82082" x="5810250" y="4559300"/>
          <p14:tracePt t="82098" x="5657850" y="4559300"/>
          <p14:tracePt t="82115" x="5511800" y="4559300"/>
          <p14:tracePt t="82131" x="5365750" y="4559300"/>
          <p14:tracePt t="82148" x="5232400" y="4559300"/>
          <p14:tracePt t="82164" x="5124450" y="4559300"/>
          <p14:tracePt t="82181" x="5035550" y="4559300"/>
          <p14:tracePt t="82198" x="4965700" y="4559300"/>
          <p14:tracePt t="82215" x="4914900" y="4559300"/>
          <p14:tracePt t="82231" x="4851400" y="4559300"/>
          <p14:tracePt t="82249" x="4813300" y="4559300"/>
          <p14:tracePt t="82265" x="4775200" y="4559300"/>
          <p14:tracePt t="82282" x="4743450" y="4559300"/>
          <p14:tracePt t="82299" x="4711700" y="4559300"/>
          <p14:tracePt t="82315" x="4679950" y="4559300"/>
          <p14:tracePt t="82331" x="4654550" y="4559300"/>
          <p14:tracePt t="82348" x="4635500" y="4559300"/>
          <p14:tracePt t="82364" x="4622800" y="4565650"/>
          <p14:tracePt t="82400" x="4616450" y="4565650"/>
          <p14:tracePt t="82504" x="4622800" y="4565650"/>
          <p14:tracePt t="82512" x="4635500" y="4565650"/>
          <p14:tracePt t="82520" x="4648200" y="4565650"/>
          <p14:tracePt t="82528" x="4673600" y="4565650"/>
          <p14:tracePt t="82530" x="4762500" y="4565650"/>
          <p14:tracePt t="82546" x="4914900" y="4565650"/>
          <p14:tracePt t="82563" x="5245100" y="4565650"/>
          <p14:tracePt t="82580" x="5670550" y="4565650"/>
          <p14:tracePt t="82597" x="6115050" y="4565650"/>
          <p14:tracePt t="82613" x="6521450" y="4565650"/>
          <p14:tracePt t="82630" x="6788150" y="4565650"/>
          <p14:tracePt t="82647" x="6972300" y="4565650"/>
          <p14:tracePt t="82664" x="7010400" y="4559300"/>
          <p14:tracePt t="82681" x="7035800" y="4552950"/>
          <p14:tracePt t="82985" x="7023100" y="4552950"/>
          <p14:tracePt t="82992" x="6985000" y="4552950"/>
          <p14:tracePt t="83007" x="6946900" y="4552950"/>
          <p14:tracePt t="83007" x="6883400" y="4552950"/>
          <p14:tracePt t="83014" x="6737350" y="4572000"/>
          <p14:tracePt t="83031" x="6578600" y="4572000"/>
          <p14:tracePt t="83048" x="6330950" y="4572000"/>
          <p14:tracePt t="83066" x="6184900" y="4572000"/>
          <p14:tracePt t="83082" x="6070600" y="4572000"/>
          <p14:tracePt t="83099" x="5994400" y="4572000"/>
          <p14:tracePt t="83114" x="5937250" y="4572000"/>
          <p14:tracePt t="83131" x="5899150" y="4572000"/>
          <p14:tracePt t="83147" x="5867400" y="4572000"/>
          <p14:tracePt t="83164" x="5835650" y="4572000"/>
          <p14:tracePt t="83181" x="5797550" y="4572000"/>
          <p14:tracePt t="83197" x="5759450" y="4572000"/>
          <p14:tracePt t="83214" x="5715000" y="4572000"/>
          <p14:tracePt t="83231" x="5670550" y="4572000"/>
          <p14:tracePt t="83248" x="5588000" y="4572000"/>
          <p14:tracePt t="83266" x="5537200" y="4572000"/>
          <p14:tracePt t="83282" x="5480050" y="4572000"/>
          <p14:tracePt t="83299" x="5429250" y="4572000"/>
          <p14:tracePt t="83316" x="5397500" y="4572000"/>
          <p14:tracePt t="83332" x="5378450" y="4572000"/>
          <p14:tracePt t="83347" x="5359400" y="4572000"/>
          <p14:tracePt t="83364" x="5353050" y="4572000"/>
          <p14:tracePt t="83381" x="5346700" y="4572000"/>
          <p14:tracePt t="83397" x="5334000" y="4572000"/>
          <p14:tracePt t="83414" x="5321300" y="4572000"/>
          <p14:tracePt t="83431" x="5289550" y="4572000"/>
          <p14:tracePt t="83447" x="5251450" y="4572000"/>
          <p14:tracePt t="83464" x="5187950" y="4572000"/>
          <p14:tracePt t="83481" x="5149850" y="4572000"/>
          <p14:tracePt t="83498" x="5124450" y="4572000"/>
          <p14:tracePt t="83514" x="5118100" y="4572000"/>
          <p14:tracePt t="83532" x="5111750" y="4572000"/>
          <p14:tracePt t="83549" x="5105400" y="4572000"/>
          <p14:tracePt t="8483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References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Data sheets for cited integrated circuits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9" y="2480734"/>
            <a:ext cx="8020058" cy="7091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8" y="3314032"/>
            <a:ext cx="7668683" cy="15326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1" y="4987505"/>
            <a:ext cx="7332055" cy="16080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Multiplexer/</a:t>
            </a:r>
            <a:r>
              <a:rPr lang="en-US" dirty="0" err="1" smtClean="0"/>
              <a:t>Demultiplexer</a:t>
            </a:r>
            <a:endParaRPr lang="en-US" dirty="0"/>
          </a:p>
        </p:txBody>
      </p:sp>
      <p:pic>
        <p:nvPicPr>
          <p:cNvPr id="1026" name="Picture 2" descr="CMOS Single 8-Channel Analog Multiplexer/Demultiplexer with Logic-Level Conversion - CD405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31" y="2097088"/>
            <a:ext cx="18669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2" y="1577743"/>
            <a:ext cx="5424406" cy="349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571" y="3930162"/>
            <a:ext cx="3492085" cy="278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7" y="5192034"/>
            <a:ext cx="4122126" cy="16044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8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10"/>
    </mc:Choice>
    <mc:Fallback>
      <p:transition spd="slow" advTm="23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48" x="4552950" y="3435350"/>
          <p14:tracePt t="18368" x="4540250" y="3397250"/>
          <p14:tracePt t="18375" x="4521200" y="3333750"/>
          <p14:tracePt t="18383" x="4464050" y="3136900"/>
          <p14:tracePt t="18398" x="4362450" y="2800350"/>
          <p14:tracePt t="18415" x="4178300" y="2311400"/>
          <p14:tracePt t="18448" x="4057650" y="2044700"/>
          <p14:tracePt t="18464" x="3956050" y="1816100"/>
          <p14:tracePt t="18466" x="3886200" y="1657350"/>
          <p14:tracePt t="18487" x="3810000" y="1524000"/>
          <p14:tracePt t="18503" x="3727450" y="1416050"/>
          <p14:tracePt t="18519" x="3663950" y="1327150"/>
          <p14:tracePt t="18535" x="3606800" y="1263650"/>
          <p14:tracePt t="18551" x="3549650" y="1212850"/>
          <p14:tracePt t="18567" x="3498850" y="1174750"/>
          <p14:tracePt t="18583" x="3448050" y="1149350"/>
          <p14:tracePt t="18599" x="3397250" y="1130300"/>
          <p14:tracePt t="18615" x="3340100" y="1117600"/>
          <p14:tracePt t="18629" x="3276600" y="1111250"/>
          <p14:tracePt t="18646" x="3194050" y="1098550"/>
          <p14:tracePt t="18664" x="3149600" y="1098550"/>
          <p14:tracePt t="18679" x="3086100" y="1098550"/>
          <p14:tracePt t="18696" x="3009900" y="1098550"/>
          <p14:tracePt t="18713" x="2927350" y="1098550"/>
          <p14:tracePt t="18730" x="2844800" y="1098550"/>
          <p14:tracePt t="18746" x="2781300" y="1098550"/>
          <p14:tracePt t="18762" x="2717800" y="1098550"/>
          <p14:tracePt t="18779" x="2667000" y="1098550"/>
          <p14:tracePt t="18797" x="2603500" y="1098550"/>
          <p14:tracePt t="18813" x="2559050" y="1098550"/>
          <p14:tracePt t="18830" x="2520950" y="1098550"/>
          <p14:tracePt t="18846" x="2476500" y="1098550"/>
          <p14:tracePt t="18846" x="2457450" y="1098550"/>
          <p14:tracePt t="18864" x="2451100" y="1098550"/>
          <p14:tracePt t="18880" x="2419350" y="1098550"/>
          <p14:tracePt t="18896" x="2381250" y="1098550"/>
          <p14:tracePt t="18913" x="2343150" y="1098550"/>
          <p14:tracePt t="18930" x="2317750" y="1098550"/>
          <p14:tracePt t="18946" x="2298700" y="1098550"/>
          <p14:tracePt t="18963" x="2273300" y="1098550"/>
          <p14:tracePt t="18979" x="2254250" y="1098550"/>
          <p14:tracePt t="18996" x="2247900" y="1098550"/>
          <p14:tracePt t="19151" x="2254250" y="1098550"/>
          <p14:tracePt t="19159" x="2286000" y="1098550"/>
          <p14:tracePt t="19167" x="2330450" y="1098550"/>
          <p14:tracePt t="19175" x="2381250" y="1098550"/>
          <p14:tracePt t="19180" x="2476500" y="1098550"/>
          <p14:tracePt t="19196" x="2489200" y="1098550"/>
          <p14:tracePt t="19213" x="2565400" y="1111250"/>
          <p14:tracePt t="19230" x="2717800" y="1117600"/>
          <p14:tracePt t="19248" x="2794000" y="1117600"/>
          <p14:tracePt t="19264" x="2882900" y="1117600"/>
          <p14:tracePt t="19280" x="2933700" y="1117600"/>
          <p14:tracePt t="19297" x="3003550" y="1117600"/>
          <p14:tracePt t="19313" x="3092450" y="1117600"/>
          <p14:tracePt t="19329" x="3187700" y="1117600"/>
          <p14:tracePt t="19346" x="3276600" y="1117600"/>
          <p14:tracePt t="19363" x="3352800" y="1117600"/>
          <p14:tracePt t="19380" x="3429000" y="1117600"/>
          <p14:tracePt t="19396" x="3498850" y="1117600"/>
          <p14:tracePt t="19413" x="3543300" y="1117600"/>
          <p14:tracePt t="19430" x="3594100" y="1117600"/>
          <p14:tracePt t="19446" x="3651250" y="1117600"/>
          <p14:tracePt t="19463" x="3721100" y="1117600"/>
          <p14:tracePt t="19480" x="3784600" y="1117600"/>
          <p14:tracePt t="19496" x="3854450" y="1117600"/>
          <p14:tracePt t="19513" x="3917950" y="1117600"/>
          <p14:tracePt t="19529" x="3994150" y="1117600"/>
          <p14:tracePt t="19546" x="4057650" y="1117600"/>
          <p14:tracePt t="19563" x="4108450" y="1117600"/>
          <p14:tracePt t="19579" x="4171950" y="1117600"/>
          <p14:tracePt t="19596" x="4254500" y="1117600"/>
          <p14:tracePt t="19613" x="4324350" y="1117600"/>
          <p14:tracePt t="19629" x="4425950" y="1117600"/>
          <p14:tracePt t="19646" x="4533900" y="1117600"/>
          <p14:tracePt t="19646" x="4591050" y="1117600"/>
          <p14:tracePt t="19664" x="4705350" y="1117600"/>
          <p14:tracePt t="19680" x="4819650" y="1117600"/>
          <p14:tracePt t="19696" x="4933950" y="1117600"/>
          <p14:tracePt t="19713" x="5029200" y="1117600"/>
          <p14:tracePt t="19729" x="5111750" y="1117600"/>
          <p14:tracePt t="19747" x="5194300" y="1117600"/>
          <p14:tracePt t="19763" x="5264150" y="1117600"/>
          <p14:tracePt t="19780" x="5314950" y="1117600"/>
          <p14:tracePt t="19796" x="5365750" y="1117600"/>
          <p14:tracePt t="19813" x="5403850" y="1117600"/>
          <p14:tracePt t="19829" x="5441950" y="1117600"/>
          <p14:tracePt t="19846" x="5473700" y="1117600"/>
          <p14:tracePt t="19863" x="5537200" y="1117600"/>
          <p14:tracePt t="19880" x="5575300" y="1117600"/>
          <p14:tracePt t="19896" x="5613400" y="1117600"/>
          <p14:tracePt t="19913" x="5651500" y="1117600"/>
          <p14:tracePt t="19930" x="5689600" y="1117600"/>
          <p14:tracePt t="19947" x="5727700" y="1117600"/>
          <p14:tracePt t="19963" x="5765800" y="1117600"/>
          <p14:tracePt t="19980" x="5803900" y="1117600"/>
          <p14:tracePt t="19996" x="5835650" y="1117600"/>
          <p14:tracePt t="20013" x="5867400" y="1117600"/>
          <p14:tracePt t="20030" x="5899150" y="1117600"/>
          <p14:tracePt t="20047" x="5918200" y="1117600"/>
          <p14:tracePt t="20063" x="5943600" y="1117600"/>
          <p14:tracePt t="20080" x="5956300" y="1117600"/>
          <p14:tracePt t="20096" x="5975350" y="1117600"/>
          <p14:tracePt t="20113" x="6000750" y="1117600"/>
          <p14:tracePt t="20129" x="6026150" y="1117600"/>
          <p14:tracePt t="20146" x="6057900" y="1117600"/>
          <p14:tracePt t="20163" x="6076950" y="1117600"/>
          <p14:tracePt t="20180" x="6102350" y="1117600"/>
          <p14:tracePt t="20196" x="6115050" y="1117600"/>
          <p14:tracePt t="20213" x="6134100" y="1117600"/>
          <p14:tracePt t="20230" x="6146800" y="1111250"/>
          <p14:tracePt t="20246" x="6159500" y="1111250"/>
          <p14:tracePt t="20263" x="6197600" y="1104900"/>
          <p14:tracePt t="20280" x="6223000" y="1098550"/>
          <p14:tracePt t="20296" x="6235700" y="1098550"/>
          <p14:tracePt t="20313" x="6248400" y="1098550"/>
          <p14:tracePt t="20351" x="6254750" y="1098550"/>
          <p14:tracePt t="21079" x="6229350" y="1143000"/>
          <p14:tracePt t="21087" x="6216650" y="1193800"/>
          <p14:tracePt t="21094" x="6197600" y="1333500"/>
          <p14:tracePt t="21105" x="6197600" y="1492250"/>
          <p14:tracePt t="21120" x="6197600" y="1581150"/>
          <p14:tracePt t="21131" x="6254750" y="1841500"/>
          <p14:tracePt t="21146" x="6337300" y="2095500"/>
          <p14:tracePt t="21163" x="6457950" y="2343150"/>
          <p14:tracePt t="21180" x="6578600" y="2565400"/>
          <p14:tracePt t="21196" x="6718300" y="2768600"/>
          <p14:tracePt t="21213" x="6838950" y="2921000"/>
          <p14:tracePt t="21230" x="6946900" y="3041650"/>
          <p14:tracePt t="21246" x="7042150" y="3155950"/>
          <p14:tracePt t="21246" x="7086600" y="3200400"/>
          <p14:tracePt t="21263" x="7162800" y="3263900"/>
          <p14:tracePt t="21279" x="7239000" y="3308350"/>
          <p14:tracePt t="21296" x="7283450" y="3327400"/>
          <p14:tracePt t="21313" x="7315200" y="3333750"/>
          <p14:tracePt t="21330" x="7340600" y="3333750"/>
          <p14:tracePt t="21346" x="7359650" y="3333750"/>
          <p14:tracePt t="21363" x="7397750" y="3327400"/>
          <p14:tracePt t="21379" x="7435850" y="3308350"/>
          <p14:tracePt t="21396" x="7467600" y="3282950"/>
          <p14:tracePt t="21413" x="7493000" y="3257550"/>
          <p14:tracePt t="21429" x="7543800" y="3187700"/>
          <p14:tracePt t="21446" x="7600950" y="3035300"/>
          <p14:tracePt t="21463" x="7639050" y="2908300"/>
          <p14:tracePt t="21479" x="7651750" y="2819400"/>
          <p14:tracePt t="21496" x="7664450" y="2736850"/>
          <p14:tracePt t="21513" x="7683500" y="2667000"/>
          <p14:tracePt t="21530" x="7689850" y="2590800"/>
          <p14:tracePt t="21546" x="7689850" y="2527300"/>
          <p14:tracePt t="21563" x="7689850" y="2470150"/>
          <p14:tracePt t="21579" x="7689850" y="2413000"/>
          <p14:tracePt t="21597" x="7683500" y="2355850"/>
          <p14:tracePt t="21613" x="7664450" y="2298700"/>
          <p14:tracePt t="21630" x="7639050" y="2241550"/>
          <p14:tracePt t="21646" x="7607300" y="2203450"/>
          <p14:tracePt t="21646" x="7588250" y="2165350"/>
          <p14:tracePt t="21663" x="7543800" y="2120900"/>
          <p14:tracePt t="21680" x="7493000" y="2057400"/>
          <p14:tracePt t="21696" x="7429500" y="2000250"/>
          <p14:tracePt t="21713" x="7397750" y="1974850"/>
          <p14:tracePt t="21730" x="7334250" y="1955800"/>
          <p14:tracePt t="21746" x="7270750" y="1936750"/>
          <p14:tracePt t="21763" x="7207250" y="1936750"/>
          <p14:tracePt t="21779" x="7169150" y="1936750"/>
          <p14:tracePt t="21796" x="7124700" y="1936750"/>
          <p14:tracePt t="21813" x="7080250" y="1949450"/>
          <p14:tracePt t="21830" x="7035800" y="1974850"/>
          <p14:tracePt t="21846" x="6965950" y="2019300"/>
          <p14:tracePt t="21863" x="6927850" y="2063750"/>
          <p14:tracePt t="21880" x="6896100" y="2089150"/>
          <p14:tracePt t="21896" x="6877050" y="2127250"/>
          <p14:tracePt t="21913" x="6858000" y="2171700"/>
          <p14:tracePt t="21930" x="6851650" y="2209800"/>
          <p14:tracePt t="21946" x="6845300" y="2247900"/>
          <p14:tracePt t="21963" x="6845300" y="2292350"/>
          <p14:tracePt t="21979" x="6845300" y="2324100"/>
          <p14:tracePt t="21996" x="6845300" y="2362200"/>
          <p14:tracePt t="22013" x="6845300" y="2406650"/>
          <p14:tracePt t="22030" x="6845300" y="2444750"/>
          <p14:tracePt t="22046" x="6845300" y="2527300"/>
          <p14:tracePt t="22064" x="6845300" y="2578100"/>
          <p14:tracePt t="22080" x="6858000" y="2628900"/>
          <p14:tracePt t="22096" x="6864350" y="2673350"/>
          <p14:tracePt t="22113" x="6883400" y="2730500"/>
          <p14:tracePt t="22130" x="6902450" y="2768600"/>
          <p14:tracePt t="22146" x="6921500" y="2800350"/>
          <p14:tracePt t="22163" x="6953250" y="2838450"/>
          <p14:tracePt t="22180" x="6985000" y="2882900"/>
          <p14:tracePt t="22196" x="7016750" y="2914650"/>
          <p14:tracePt t="22213" x="7054850" y="2952750"/>
          <p14:tracePt t="22230" x="7099300" y="2978150"/>
          <p14:tracePt t="22246" x="7194550" y="3028950"/>
          <p14:tracePt t="22264" x="7277100" y="3048000"/>
          <p14:tracePt t="22279" x="7359650" y="3067050"/>
          <p14:tracePt t="22296" x="7435850" y="3067050"/>
          <p14:tracePt t="22312" x="7524750" y="3067050"/>
          <p14:tracePt t="22329" x="7607300" y="3054350"/>
          <p14:tracePt t="22346" x="7696200" y="3016250"/>
          <p14:tracePt t="22363" x="7766050" y="2971800"/>
          <p14:tracePt t="22379" x="7829550" y="2927350"/>
          <p14:tracePt t="22396" x="7880350" y="2870200"/>
          <p14:tracePt t="22412" x="7912100" y="2813050"/>
          <p14:tracePt t="22429" x="7943850" y="2724150"/>
          <p14:tracePt t="22448" x="7950200" y="2660650"/>
          <p14:tracePt t="22463" x="7950200" y="2597150"/>
          <p14:tracePt t="22479" x="7950200" y="2552700"/>
          <p14:tracePt t="22496" x="7950200" y="2495550"/>
          <p14:tracePt t="22512" x="7943850" y="2451100"/>
          <p14:tracePt t="22529" x="7924800" y="2400300"/>
          <p14:tracePt t="22547" x="7886700" y="2349500"/>
          <p14:tracePt t="22562" x="7854950" y="2311400"/>
          <p14:tracePt t="22580" x="7791450" y="2260600"/>
          <p14:tracePt t="22596" x="7721600" y="2216150"/>
          <p14:tracePt t="22613" x="7645400" y="2184400"/>
          <p14:tracePt t="22629" x="7556500" y="2152650"/>
          <p14:tracePt t="22629" x="7512050" y="2139950"/>
          <p14:tracePt t="22647" x="7442200" y="2120900"/>
          <p14:tracePt t="22663" x="7346950" y="2101850"/>
          <p14:tracePt t="22680" x="7270750" y="2089150"/>
          <p14:tracePt t="22696" x="7194550" y="2089150"/>
          <p14:tracePt t="22713" x="7124700" y="2089150"/>
          <p14:tracePt t="22730" x="7061200" y="2089150"/>
          <p14:tracePt t="22747" x="6965950" y="2120900"/>
          <p14:tracePt t="22762" x="6902450" y="2152650"/>
          <p14:tracePt t="22779" x="6826250" y="2190750"/>
          <p14:tracePt t="22796" x="6788150" y="2222500"/>
          <p14:tracePt t="22813" x="6756400" y="2254250"/>
          <p14:tracePt t="22829" x="6737350" y="2298700"/>
          <p14:tracePt t="22846" x="6718300" y="2355850"/>
          <p14:tracePt t="22862" x="6705600" y="2444750"/>
          <p14:tracePt t="22879" x="6705600" y="2508250"/>
          <p14:tracePt t="22897" x="6705600" y="2571750"/>
          <p14:tracePt t="22913" x="6705600" y="2635250"/>
          <p14:tracePt t="22930" x="6705600" y="2686050"/>
          <p14:tracePt t="22946" x="6705600" y="2730500"/>
          <p14:tracePt t="22963" x="6705600" y="2774950"/>
          <p14:tracePt t="22979" x="6718300" y="2825750"/>
          <p14:tracePt t="22996" x="6743700" y="2895600"/>
          <p14:tracePt t="23013" x="6769100" y="2940050"/>
          <p14:tracePt t="23029" x="6794500" y="2971800"/>
          <p14:tracePt t="23046" x="6819900" y="3003550"/>
          <p14:tracePt t="23063" x="6870700" y="3067050"/>
          <p14:tracePt t="23080" x="6908800" y="3098800"/>
          <p14:tracePt t="23096" x="6959600" y="3117850"/>
          <p14:tracePt t="23113" x="7029450" y="3149600"/>
          <p14:tracePt t="23129" x="7112000" y="3175000"/>
          <p14:tracePt t="23146" x="7207250" y="3194050"/>
          <p14:tracePt t="23163" x="7321550" y="3200400"/>
          <p14:tracePt t="23180" x="7435850" y="3200400"/>
          <p14:tracePt t="23196" x="7537450" y="3181350"/>
          <p14:tracePt t="23214" x="7632700" y="3130550"/>
          <p14:tracePt t="23229" x="7715250" y="3079750"/>
          <p14:tracePt t="23246" x="7778750" y="3041650"/>
          <p14:tracePt t="23263" x="7861300" y="2971800"/>
          <p14:tracePt t="23280" x="7893050" y="2927350"/>
          <p14:tracePt t="23296" x="7924800" y="2857500"/>
          <p14:tracePt t="23313" x="7931150" y="2768600"/>
          <p14:tracePt t="23330" x="7931150" y="2673350"/>
          <p14:tracePt t="23346" x="7931150" y="2603500"/>
          <p14:tracePt t="23363" x="7905750" y="2520950"/>
          <p14:tracePt t="23379" x="7880350" y="2444750"/>
          <p14:tracePt t="23396" x="7848600" y="2374900"/>
          <p14:tracePt t="23413" x="7804150" y="2311400"/>
          <p14:tracePt t="23429" x="7753350" y="2247900"/>
          <p14:tracePt t="23446" x="7683500" y="2165350"/>
          <p14:tracePt t="23463" x="7645400" y="2133600"/>
          <p14:tracePt t="23479" x="7594600" y="2101850"/>
          <p14:tracePt t="23496" x="7550150" y="2076450"/>
          <p14:tracePt t="23513" x="7505700" y="2063750"/>
          <p14:tracePt t="23529" x="7448550" y="2044700"/>
          <p14:tracePt t="23546" x="7391400" y="2032000"/>
          <p14:tracePt t="23562" x="7327900" y="2032000"/>
          <p14:tracePt t="23580" x="7277100" y="2032000"/>
          <p14:tracePt t="23596" x="7226300" y="2032000"/>
          <p14:tracePt t="23613" x="7169150" y="2032000"/>
          <p14:tracePt t="23629" x="7124700" y="2057400"/>
          <p14:tracePt t="23646" x="7080250" y="2076450"/>
          <p14:tracePt t="23662" x="7029450" y="2120900"/>
          <p14:tracePt t="23680" x="6991350" y="2159000"/>
          <p14:tracePt t="23696" x="6953250" y="2197100"/>
          <p14:tracePt t="23713" x="6927850" y="2241550"/>
          <p14:tracePt t="23729" x="6902450" y="2298700"/>
          <p14:tracePt t="23746" x="6877050" y="2368550"/>
          <p14:tracePt t="23763" x="6858000" y="2432050"/>
          <p14:tracePt t="23779" x="6851650" y="2489200"/>
          <p14:tracePt t="23796" x="6838950" y="2546350"/>
          <p14:tracePt t="23813" x="6838950" y="2590800"/>
          <p14:tracePt t="23829" x="6838950" y="2641600"/>
          <p14:tracePt t="23846" x="6838950" y="2698750"/>
          <p14:tracePt t="23863" x="6838950" y="2736850"/>
          <p14:tracePt t="23879" x="6838950" y="2762250"/>
          <p14:tracePt t="23895" x="6851650" y="2800350"/>
          <p14:tracePt t="23913" x="6858000" y="2825750"/>
          <p14:tracePt t="23929" x="6877050" y="2857500"/>
          <p14:tracePt t="23946" x="6883400" y="2870200"/>
          <p14:tracePt t="23962" x="6889750" y="2882900"/>
          <p14:tracePt t="23979" x="6896100" y="2901950"/>
          <p14:tracePt t="23996" x="6915150" y="2921000"/>
          <p14:tracePt t="24012" x="6921500" y="2933700"/>
          <p14:tracePt t="24029" x="6934200" y="2946400"/>
          <p14:tracePt t="24046" x="6946900" y="2959100"/>
          <p14:tracePt t="24062" x="6972300" y="2971800"/>
          <p14:tracePt t="24080" x="6991350" y="2984500"/>
          <p14:tracePt t="24096" x="7010400" y="2997200"/>
          <p14:tracePt t="24113" x="7023100" y="3003550"/>
          <p14:tracePt t="24129" x="7035800" y="3009900"/>
          <p14:tracePt t="24146" x="7048500" y="3016250"/>
          <p14:tracePt t="24162" x="7067550" y="3016250"/>
          <p14:tracePt t="24179" x="7073900" y="3022600"/>
          <p14:tracePt t="24197" x="7080250" y="3022600"/>
          <p14:tracePt t="24212" x="7092950" y="3022600"/>
          <p14:tracePt t="24231" x="7099300" y="3028950"/>
          <p14:tracePt t="24351" x="7105650" y="3028950"/>
          <p14:tracePt t="24375" x="7112000" y="3028950"/>
          <p14:tracePt t="24407" x="7118350" y="3028950"/>
          <p14:tracePt t="24511" x="7131050" y="3035300"/>
          <p14:tracePt t="24519" x="7137400" y="3035300"/>
          <p14:tracePt t="24529" x="7143750" y="3035300"/>
          <p14:tracePt t="24530" x="7156450" y="3035300"/>
          <p14:tracePt t="24546" x="7162800" y="3035300"/>
          <p14:tracePt t="24563" x="7175500" y="3035300"/>
          <p14:tracePt t="24599" x="7181850" y="3035300"/>
          <p14:tracePt t="24655" x="7188200" y="3035300"/>
          <p14:tracePt t="24679" x="7194550" y="3035300"/>
          <p14:tracePt t="24695" x="7200900" y="3035300"/>
          <p14:tracePt t="24711" x="7207250" y="3035300"/>
          <p14:tracePt t="24727" x="7213600" y="3035300"/>
          <p14:tracePt t="24759" x="7219950" y="3035300"/>
          <p14:tracePt t="24767" x="7226300" y="3035300"/>
          <p14:tracePt t="24783" x="7232650" y="3035300"/>
          <p14:tracePt t="24796" x="7245350" y="3035300"/>
          <p14:tracePt t="24797" x="7264400" y="3035300"/>
          <p14:tracePt t="24813" x="7302500" y="3035300"/>
          <p14:tracePt t="24829" x="7359650" y="3035300"/>
          <p14:tracePt t="24846" x="7473950" y="3035300"/>
          <p14:tracePt t="24863" x="7556500" y="3035300"/>
          <p14:tracePt t="24879" x="7639050" y="3016250"/>
          <p14:tracePt t="24897" x="7702550" y="2978150"/>
          <p14:tracePt t="24913" x="7766050" y="2927350"/>
          <p14:tracePt t="24930" x="7797800" y="2857500"/>
          <p14:tracePt t="24946" x="7823200" y="2774950"/>
          <p14:tracePt t="24963" x="7835900" y="2686050"/>
          <p14:tracePt t="24979" x="7835900" y="2590800"/>
          <p14:tracePt t="24996" x="7835900" y="2514600"/>
          <p14:tracePt t="25012" x="7835900" y="2451100"/>
          <p14:tracePt t="25030" x="7816850" y="2381250"/>
          <p14:tracePt t="25046" x="7778750" y="2311400"/>
          <p14:tracePt t="25063" x="7734300" y="2254250"/>
          <p14:tracePt t="25079" x="7664450" y="2203450"/>
          <p14:tracePt t="25097" x="7562850" y="2159000"/>
          <p14:tracePt t="25112" x="7461250" y="2120900"/>
          <p14:tracePt t="25129" x="7334250" y="2089150"/>
          <p14:tracePt t="25146" x="7188200" y="2070100"/>
          <p14:tracePt t="25163" x="7042150" y="2044700"/>
          <p14:tracePt t="25179" x="6902450" y="2038350"/>
          <p14:tracePt t="25196" x="6769100" y="2038350"/>
          <p14:tracePt t="25212" x="6654800" y="2038350"/>
          <p14:tracePt t="25229" x="6546850" y="2082800"/>
          <p14:tracePt t="25229" x="6508750" y="2101850"/>
          <p14:tracePt t="25247" x="6419850" y="2159000"/>
          <p14:tracePt t="25263" x="6350000" y="2235200"/>
          <p14:tracePt t="25279" x="6299200" y="2298700"/>
          <p14:tracePt t="25296" x="6267450" y="2381250"/>
          <p14:tracePt t="25312" x="6242050" y="2470150"/>
          <p14:tracePt t="25329" x="6223000" y="2571750"/>
          <p14:tracePt t="25346" x="6223000" y="2692400"/>
          <p14:tracePt t="25363" x="6223000" y="2819400"/>
          <p14:tracePt t="25379" x="6223000" y="2952750"/>
          <p14:tracePt t="25396" x="6273800" y="3092450"/>
          <p14:tracePt t="25412" x="6343650" y="3213100"/>
          <p14:tracePt t="25429" x="6419850" y="3327400"/>
          <p14:tracePt t="25446" x="6515100" y="3409950"/>
          <p14:tracePt t="25446" x="6572250" y="3441700"/>
          <p14:tracePt t="25463" x="6724650" y="3524250"/>
          <p14:tracePt t="25479" x="6889750" y="3581400"/>
          <p14:tracePt t="25496" x="7035800" y="3619500"/>
          <p14:tracePt t="25512" x="7194550" y="3638550"/>
          <p14:tracePt t="25529" x="7353300" y="3651250"/>
          <p14:tracePt t="25546" x="7486650" y="3663950"/>
          <p14:tracePt t="25563" x="7600950" y="3663950"/>
          <p14:tracePt t="25579" x="7727950" y="3632200"/>
          <p14:tracePt t="25596" x="7829550" y="3600450"/>
          <p14:tracePt t="25612" x="7912100" y="3536950"/>
          <p14:tracePt t="25629" x="8001000" y="3454400"/>
          <p14:tracePt t="25646" x="8064500" y="3352800"/>
          <p14:tracePt t="25646" x="8096250" y="3282950"/>
          <p14:tracePt t="25663" x="8134350" y="3149600"/>
          <p14:tracePt t="25679" x="8153400" y="3003550"/>
          <p14:tracePt t="25696" x="8153400" y="2863850"/>
          <p14:tracePt t="25712" x="8134350" y="2711450"/>
          <p14:tracePt t="25729" x="8026400" y="2501900"/>
          <p14:tracePt t="25746" x="7924800" y="2330450"/>
          <p14:tracePt t="25762" x="7791450" y="2171700"/>
          <p14:tracePt t="25779" x="7677150" y="2057400"/>
          <p14:tracePt t="25796" x="7556500" y="1974850"/>
          <p14:tracePt t="25812" x="7416800" y="1892300"/>
          <p14:tracePt t="25829" x="7277100" y="1835150"/>
          <p14:tracePt t="25846" x="7086600" y="1790700"/>
          <p14:tracePt t="25863" x="6972300" y="1771650"/>
          <p14:tracePt t="25880" x="6858000" y="1771650"/>
          <p14:tracePt t="25896" x="6762750" y="1784350"/>
          <p14:tracePt t="25913" x="6680200" y="1828800"/>
          <p14:tracePt t="25929" x="6572250" y="1879600"/>
          <p14:tracePt t="25946" x="6502400" y="1943100"/>
          <p14:tracePt t="25962" x="6426200" y="2000250"/>
          <p14:tracePt t="25978" x="6350000" y="2076450"/>
          <p14:tracePt t="25996" x="6299200" y="2152650"/>
          <p14:tracePt t="26013" x="6261100" y="2241550"/>
          <p14:tracePt t="26029" x="6235700" y="2336800"/>
          <p14:tracePt t="26046" x="6210300" y="2425700"/>
          <p14:tracePt t="26062" x="6178550" y="2578100"/>
          <p14:tracePt t="26080" x="6172200" y="2679700"/>
          <p14:tracePt t="26096" x="6172200" y="2794000"/>
          <p14:tracePt t="26113" x="6172200" y="2889250"/>
          <p14:tracePt t="26129" x="6184900" y="2984500"/>
          <p14:tracePt t="26146" x="6210300" y="3048000"/>
          <p14:tracePt t="26162" x="6235700" y="3105150"/>
          <p14:tracePt t="26179" x="6273800" y="3168650"/>
          <p14:tracePt t="26196" x="6305550" y="3213100"/>
          <p14:tracePt t="26213" x="6362700" y="3270250"/>
          <p14:tracePt t="26229" x="6432550" y="3314700"/>
          <p14:tracePt t="26246" x="6553200" y="3365500"/>
          <p14:tracePt t="26246" x="6629400" y="3384550"/>
          <p14:tracePt t="26264" x="6769100" y="3422650"/>
          <p14:tracePt t="26280" x="6915150" y="3460750"/>
          <p14:tracePt t="26296" x="7061200" y="3473450"/>
          <p14:tracePt t="26313" x="7200900" y="3479800"/>
          <p14:tracePt t="26329" x="7321550" y="3479800"/>
          <p14:tracePt t="26346" x="7461250" y="3467100"/>
          <p14:tracePt t="26363" x="7581900" y="3403600"/>
          <p14:tracePt t="26379" x="7683500" y="3321050"/>
          <p14:tracePt t="26396" x="7778750" y="3232150"/>
          <p14:tracePt t="26412" x="7842250" y="3124200"/>
          <p14:tracePt t="26429" x="7899400" y="3009900"/>
          <p14:tracePt t="26446" x="7937500" y="2908300"/>
          <p14:tracePt t="26462" x="7943850" y="2781300"/>
          <p14:tracePt t="26479" x="7943850" y="2698750"/>
          <p14:tracePt t="26496" x="7937500" y="2635250"/>
          <p14:tracePt t="26513" x="7912100" y="2571750"/>
          <p14:tracePt t="26529" x="7893050" y="2527300"/>
          <p14:tracePt t="26547" x="7874000" y="2495550"/>
          <p14:tracePt t="26562" x="7835900" y="2451100"/>
          <p14:tracePt t="26579" x="7810500" y="2425700"/>
          <p14:tracePt t="26596" x="7785100" y="2400300"/>
          <p14:tracePt t="26613" x="7759700" y="2387600"/>
          <p14:tracePt t="26629" x="7734300" y="2374900"/>
          <p14:tracePt t="26646" x="7702550" y="2362200"/>
          <p14:tracePt t="26662" x="7683500" y="2343150"/>
          <p14:tracePt t="26679" x="7658100" y="2336800"/>
          <p14:tracePt t="26696" x="7639050" y="2330450"/>
          <p14:tracePt t="26713" x="7626350" y="2324100"/>
          <p14:tracePt t="26729" x="7600950" y="2317750"/>
          <p14:tracePt t="26746" x="7588250" y="2311400"/>
          <p14:tracePt t="26763" x="7581900" y="2311400"/>
          <p14:tracePt t="26779" x="7575550" y="2311400"/>
          <p14:tracePt t="26796" x="7569200" y="2311400"/>
          <p14:tracePt t="36895" x="7556500" y="2311400"/>
          <p14:tracePt t="36901" x="7537450" y="2311400"/>
          <p14:tracePt t="36913" x="7524750" y="2311400"/>
          <p14:tracePt t="36914" x="7493000" y="2324100"/>
          <p14:tracePt t="36931" x="7448550" y="2349500"/>
          <p14:tracePt t="36947" x="7404100" y="2374900"/>
          <p14:tracePt t="36964" x="7353300" y="2425700"/>
          <p14:tracePt t="36980" x="7283450" y="2495550"/>
          <p14:tracePt t="36997" x="7219950" y="2571750"/>
          <p14:tracePt t="36997" x="7181850" y="2616200"/>
          <p14:tracePt t="37029" x="7150100" y="2667000"/>
          <p14:tracePt t="37030" x="7092950" y="2743200"/>
          <p14:tracePt t="37030" x="7061200" y="2800350"/>
          <p14:tracePt t="37047" x="7010400" y="2895600"/>
          <p14:tracePt t="37063" x="6959600" y="2978150"/>
          <p14:tracePt t="37080" x="6902450" y="3048000"/>
          <p14:tracePt t="37096" x="6845300" y="3130550"/>
          <p14:tracePt t="37113" x="6800850" y="3200400"/>
          <p14:tracePt t="37129" x="6762750" y="3238500"/>
          <p14:tracePt t="37146" x="6724650" y="3276600"/>
          <p14:tracePt t="37163" x="6667500" y="3308350"/>
          <p14:tracePt t="37180" x="6610350" y="3340100"/>
          <p14:tracePt t="37196" x="6546850" y="3365500"/>
          <p14:tracePt t="37213" x="6477000" y="3397250"/>
          <p14:tracePt t="37229" x="6394450" y="3416300"/>
          <p14:tracePt t="37246" x="6273800" y="3448050"/>
          <p14:tracePt t="37264" x="6184900" y="3460750"/>
          <p14:tracePt t="37280" x="6102350" y="3473450"/>
          <p14:tracePt t="37296" x="6026150" y="3479800"/>
          <p14:tracePt t="37312" x="5937250" y="3486150"/>
          <p14:tracePt t="37329" x="5854700" y="3486150"/>
          <p14:tracePt t="37346" x="5778500" y="3486150"/>
          <p14:tracePt t="37364" x="5715000" y="3486150"/>
          <p14:tracePt t="37380" x="5664200" y="3486150"/>
          <p14:tracePt t="37397" x="5619750" y="3486150"/>
          <p14:tracePt t="37413" x="5575300" y="3486150"/>
          <p14:tracePt t="37430" x="5530850" y="3486150"/>
          <p14:tracePt t="37446" x="5480050" y="3486150"/>
          <p14:tracePt t="37463" x="5454650" y="3486150"/>
          <p14:tracePt t="37479" x="5441950" y="3486150"/>
          <p14:tracePt t="37496" x="5435600" y="3486150"/>
          <p14:tracePt t="37513" x="5429250" y="3486150"/>
          <p14:tracePt t="37839" x="5422900" y="3486150"/>
          <p14:tracePt t="37847" x="5422900" y="3498850"/>
          <p14:tracePt t="37855" x="5505450" y="3517900"/>
          <p14:tracePt t="37865" x="5600700" y="3530600"/>
          <p14:tracePt t="37880" x="5734050" y="3556000"/>
          <p14:tracePt t="37897" x="5880100" y="3562350"/>
          <p14:tracePt t="37913" x="6051550" y="3562350"/>
          <p14:tracePt t="37930" x="6223000" y="3562350"/>
          <p14:tracePt t="37946" x="6381750" y="3562350"/>
          <p14:tracePt t="37963" x="6502400" y="3562350"/>
          <p14:tracePt t="37979" x="6591300" y="3556000"/>
          <p14:tracePt t="37997" x="6673850" y="3536950"/>
          <p14:tracePt t="38013" x="6750050" y="3511550"/>
          <p14:tracePt t="38030" x="6838950" y="3479800"/>
          <p14:tracePt t="38047" x="6902450" y="3448050"/>
          <p14:tracePt t="38064" x="6972300" y="3416300"/>
          <p14:tracePt t="38079" x="7048500" y="3384550"/>
          <p14:tracePt t="38096" x="7143750" y="3333750"/>
          <p14:tracePt t="38113" x="7226300" y="3282950"/>
          <p14:tracePt t="38130" x="7315200" y="3213100"/>
          <p14:tracePt t="38146" x="7397750" y="3149600"/>
          <p14:tracePt t="38163" x="7467600" y="3079750"/>
          <p14:tracePt t="38179" x="7531100" y="3009900"/>
          <p14:tracePt t="38196" x="7581900" y="2946400"/>
          <p14:tracePt t="38213" x="7613650" y="2895600"/>
          <p14:tracePt t="38230" x="7632700" y="2838450"/>
          <p14:tracePt t="38246" x="7639050" y="2768600"/>
          <p14:tracePt t="38264" x="7639050" y="2724150"/>
          <p14:tracePt t="38280" x="7639050" y="2692400"/>
          <p14:tracePt t="38296" x="7632700" y="2660650"/>
          <p14:tracePt t="38313" x="7613650" y="2622550"/>
          <p14:tracePt t="38330" x="7594600" y="2590800"/>
          <p14:tracePt t="38346" x="7575550" y="2559050"/>
          <p14:tracePt t="38363" x="7550150" y="2533650"/>
          <p14:tracePt t="38379" x="7512050" y="2495550"/>
          <p14:tracePt t="38396" x="7448550" y="2444750"/>
          <p14:tracePt t="38413" x="7372350" y="2393950"/>
          <p14:tracePt t="38430" x="7302500" y="2349500"/>
          <p14:tracePt t="38446" x="7194550" y="2286000"/>
          <p14:tracePt t="38464" x="7099300" y="2241550"/>
          <p14:tracePt t="38480" x="7010400" y="2228850"/>
          <p14:tracePt t="38496" x="6921500" y="2216150"/>
          <p14:tracePt t="38513" x="6832600" y="2216150"/>
          <p14:tracePt t="38530" x="6769100" y="2216150"/>
          <p14:tracePt t="38546" x="6724650" y="2228850"/>
          <p14:tracePt t="38563" x="6686550" y="2241550"/>
          <p14:tracePt t="38579" x="6648450" y="2260600"/>
          <p14:tracePt t="38596" x="6616700" y="2286000"/>
          <p14:tracePt t="38613" x="6584950" y="2317750"/>
          <p14:tracePt t="38630" x="6546850" y="2355850"/>
          <p14:tracePt t="38646" x="6483350" y="2438400"/>
          <p14:tracePt t="38664" x="6457950" y="2495550"/>
          <p14:tracePt t="38680" x="6426200" y="2540000"/>
          <p14:tracePt t="38696" x="6413500" y="2578100"/>
          <p14:tracePt t="38713" x="6400800" y="2609850"/>
          <p14:tracePt t="38729" x="6388100" y="2635250"/>
          <p14:tracePt t="38746" x="6388100" y="2654300"/>
          <p14:tracePt t="38763" x="6381750" y="2679700"/>
          <p14:tracePt t="38779" x="6375400" y="2692400"/>
          <p14:tracePt t="38796" x="6369050" y="2711450"/>
          <p14:tracePt t="38813" x="6369050" y="2724150"/>
          <p14:tracePt t="38830" x="6369050" y="2743200"/>
          <p14:tracePt t="38846" x="6369050" y="2768600"/>
          <p14:tracePt t="38863" x="6369050" y="2781300"/>
          <p14:tracePt t="38880" x="6369050" y="2787650"/>
          <p14:tracePt t="38896" x="6369050" y="2794000"/>
          <p14:tracePt t="38936" x="6369050" y="2800350"/>
          <p14:tracePt t="39231" x="6362700" y="2806700"/>
          <p14:tracePt t="39244" x="6356350" y="2819400"/>
          <p14:tracePt t="39256" x="6350000" y="2825750"/>
          <p14:tracePt t="39263" x="6350000" y="2832100"/>
          <p14:tracePt t="39280" x="6337300" y="2838450"/>
          <p14:tracePt t="39296" x="6311900" y="2863850"/>
          <p14:tracePt t="39313" x="6280150" y="2889250"/>
          <p14:tracePt t="39330" x="6242050" y="2914650"/>
          <p14:tracePt t="39347" x="6210300" y="2940050"/>
          <p14:tracePt t="39362" x="6153150" y="2984500"/>
          <p14:tracePt t="39379" x="6115050" y="3022600"/>
          <p14:tracePt t="39396" x="6064250" y="3067050"/>
          <p14:tracePt t="39413" x="6026150" y="3098800"/>
          <p14:tracePt t="39429" x="5988050" y="3117850"/>
          <p14:tracePt t="39429" x="5975350" y="3130550"/>
          <p14:tracePt t="39447" x="5930900" y="3155950"/>
          <p14:tracePt t="39463" x="5905500" y="3175000"/>
          <p14:tracePt t="39480" x="5873750" y="3194050"/>
          <p14:tracePt t="39496" x="5842000" y="3213100"/>
          <p14:tracePt t="39513" x="5810250" y="3232150"/>
          <p14:tracePt t="39529" x="5772150" y="3251200"/>
          <p14:tracePt t="39546" x="5734050" y="3270250"/>
          <p14:tracePt t="39563" x="5721350" y="3276600"/>
          <p14:tracePt t="39580" x="5689600" y="3282950"/>
          <p14:tracePt t="39596" x="5670550" y="3295650"/>
          <p14:tracePt t="39613" x="5651500" y="3302000"/>
          <p14:tracePt t="39629" x="5638800" y="3308350"/>
          <p14:tracePt t="39646" x="5613400" y="3321050"/>
          <p14:tracePt t="39663" x="5600700" y="3327400"/>
          <p14:tracePt t="39680" x="5581650" y="3333750"/>
          <p14:tracePt t="39696" x="5562600" y="3346450"/>
          <p14:tracePt t="39713" x="5530850" y="3359150"/>
          <p14:tracePt t="39729" x="5505450" y="3371850"/>
          <p14:tracePt t="39747" x="5480050" y="3378200"/>
          <p14:tracePt t="39763" x="5454650" y="3390900"/>
          <p14:tracePt t="39780" x="5435600" y="3397250"/>
          <p14:tracePt t="39796" x="5410200" y="3409950"/>
          <p14:tracePt t="39813" x="5391150" y="3409950"/>
          <p14:tracePt t="39829" x="5365750" y="3416300"/>
          <p14:tracePt t="39846" x="5346700" y="3422650"/>
          <p14:tracePt t="39863" x="5327650" y="3429000"/>
          <p14:tracePt t="39903" x="5321300" y="3429000"/>
          <p14:tracePt t="40143" x="5327650" y="3429000"/>
          <p14:tracePt t="40167" x="5334000" y="3422650"/>
          <p14:tracePt t="40175" x="5334000" y="3416300"/>
          <p14:tracePt t="40183" x="5340350" y="3409950"/>
          <p14:tracePt t="40191" x="5340350" y="3403600"/>
          <p14:tracePt t="40199" x="5340350" y="3390900"/>
          <p14:tracePt t="40213" x="5340350" y="3378200"/>
          <p14:tracePt t="40229" x="5340350" y="3365500"/>
          <p14:tracePt t="40246" x="5346700" y="3352800"/>
          <p14:tracePt t="40287" x="5346700" y="3346450"/>
          <p14:tracePt t="40559" x="5346700" y="3340100"/>
          <p14:tracePt t="40575" x="5340350" y="3340100"/>
          <p14:tracePt t="40583" x="5334000" y="3346450"/>
          <p14:tracePt t="40591" x="5327650" y="3346450"/>
          <p14:tracePt t="40597" x="5327650" y="3352800"/>
          <p14:tracePt t="40612" x="5314950" y="3352800"/>
          <p14:tracePt t="40629" x="5314950" y="3359150"/>
          <p14:tracePt t="40646" x="5308600" y="3365500"/>
          <p14:tracePt t="40743" x="5308600" y="3371850"/>
          <p14:tracePt t="40762" x="5308600" y="3384550"/>
          <p14:tracePt t="40831" x="5308600" y="3397250"/>
          <p14:tracePt t="40887" x="5314950" y="3397250"/>
          <p14:tracePt t="40894" x="5314950" y="3403600"/>
          <p14:tracePt t="41127" x="5321300" y="3403600"/>
          <p14:tracePt t="41148" x="5334000" y="3397250"/>
          <p14:tracePt t="41183" x="5334000" y="3390900"/>
          <p14:tracePt t="41207" x="5334000" y="3384550"/>
          <p14:tracePt t="41215" x="5334000" y="3378200"/>
          <p14:tracePt t="41239" x="5334000" y="3371850"/>
          <p14:tracePt t="41255" x="5334000" y="3365500"/>
          <p14:tracePt t="41263" x="5334000" y="3359150"/>
          <p14:tracePt t="41263" x="5327650" y="3352800"/>
          <p14:tracePt t="41280" x="5327650" y="3346450"/>
          <p14:tracePt t="41296" x="5321300" y="3333750"/>
          <p14:tracePt t="41313" x="5321300" y="3327400"/>
          <p14:tracePt t="41391" x="5314950" y="3321050"/>
          <p14:tracePt t="41447" x="5308600" y="3321050"/>
          <p14:tracePt t="41455" x="5302250" y="3327400"/>
          <p14:tracePt t="41471" x="5295900" y="3327400"/>
          <p14:tracePt t="41479" x="5289550" y="3327400"/>
          <p14:tracePt t="41487" x="5283200" y="3333750"/>
          <p14:tracePt t="41496" x="5270500" y="3346450"/>
          <p14:tracePt t="41512" x="5264150" y="3352800"/>
          <p14:tracePt t="41529" x="5257800" y="3359150"/>
          <p14:tracePt t="41546" x="5251450" y="3365500"/>
          <p14:tracePt t="41563" x="5251450" y="3371850"/>
          <p14:tracePt t="41579" x="5251450" y="3384550"/>
          <p14:tracePt t="41615" x="5251450" y="3390900"/>
          <p14:tracePt t="41630" x="5251450" y="3397250"/>
          <p14:tracePt t="41695" x="5251450" y="3403600"/>
          <p14:tracePt t="41735" x="5251450" y="3409950"/>
          <p14:tracePt t="41755" x="5257800" y="3409950"/>
          <p14:tracePt t="41767" x="5264150" y="3409950"/>
          <p14:tracePt t="41791" x="5270500" y="3409950"/>
          <p14:tracePt t="41799" x="5276850" y="3409950"/>
          <p14:tracePt t="41831" x="5283200" y="3409950"/>
          <p14:tracePt t="41855" x="5289550" y="3409950"/>
          <p14:tracePt t="41871" x="5295900" y="3409950"/>
          <p14:tracePt t="41881" x="5302250" y="3403600"/>
          <p14:tracePt t="41903" x="5302250" y="3397250"/>
          <p14:tracePt t="41935" x="5302250" y="3390900"/>
          <p14:tracePt t="41943" x="5302250" y="3384550"/>
          <p14:tracePt t="41984" x="5302250" y="3378200"/>
          <p14:tracePt t="42007" x="5302250" y="3371850"/>
          <p14:tracePt t="42047" x="5302250" y="3365500"/>
          <p14:tracePt t="42063" x="5302250" y="3359150"/>
          <p14:tracePt t="42750" x="5308600" y="3359150"/>
          <p14:tracePt t="43494" x="5308600" y="3352800"/>
          <p14:tracePt t="43501" x="5302250" y="3340100"/>
          <p14:tracePt t="43513" x="5276850" y="3327400"/>
          <p14:tracePt t="43514" x="5181600" y="3289300"/>
          <p14:tracePt t="43533" x="5054600" y="3238500"/>
          <p14:tracePt t="43547" x="4870450" y="3155950"/>
          <p14:tracePt t="43563" x="4711700" y="3086100"/>
          <p14:tracePt t="43579" x="4546600" y="3016250"/>
          <p14:tracePt t="43595" x="4438650" y="2940050"/>
          <p14:tracePt t="43612" x="4368800" y="2895600"/>
          <p14:tracePt t="43628" x="4298950" y="2825750"/>
          <p14:tracePt t="43645" x="4235450" y="2762250"/>
          <p14:tracePt t="43661" x="4152900" y="2698750"/>
          <p14:tracePt t="43661" x="4121150" y="2667000"/>
          <p14:tracePt t="43678" x="4064000" y="2597150"/>
          <p14:tracePt t="43695" x="4019550" y="2540000"/>
          <p14:tracePt t="43711" x="3975100" y="2495550"/>
          <p14:tracePt t="43728" x="3937000" y="2451100"/>
          <p14:tracePt t="43745" x="3898900" y="2406650"/>
          <p14:tracePt t="43762" x="3867150" y="2374900"/>
          <p14:tracePt t="43779" x="3822700" y="2343150"/>
          <p14:tracePt t="43796" x="3771900" y="2317750"/>
          <p14:tracePt t="43812" x="3721100" y="2292350"/>
          <p14:tracePt t="43829" x="3644900" y="2273300"/>
          <p14:tracePt t="43846" x="3543300" y="2241550"/>
          <p14:tracePt t="43863" x="3460750" y="2228850"/>
          <p14:tracePt t="43879" x="3378200" y="2216150"/>
          <p14:tracePt t="43896" x="3289300" y="2203450"/>
          <p14:tracePt t="43912" x="3200400" y="2190750"/>
          <p14:tracePt t="43929" x="3117850" y="2184400"/>
          <p14:tracePt t="43946" x="3054350" y="2178050"/>
          <p14:tracePt t="43962" x="2990850" y="2171700"/>
          <p14:tracePt t="43979" x="2940050" y="2171700"/>
          <p14:tracePt t="43995" x="2895600" y="2171700"/>
          <p14:tracePt t="44011" x="2851150" y="2171700"/>
          <p14:tracePt t="44028" x="2832100" y="2171700"/>
          <p14:tracePt t="44045" x="2813050" y="2171700"/>
          <p14:tracePt t="44061" x="2806700" y="2171700"/>
          <p14:tracePt t="44078" x="2794000" y="2171700"/>
          <p14:tracePt t="44095" x="2787650" y="2171700"/>
          <p14:tracePt t="44150" x="2781300" y="2171700"/>
          <p14:tracePt t="44320" x="2794000" y="2171700"/>
          <p14:tracePt t="44335" x="2806700" y="2171700"/>
          <p14:tracePt t="44335" x="2819400" y="2171700"/>
          <p14:tracePt t="44351" x="2851150" y="2171700"/>
          <p14:tracePt t="44363" x="2882900" y="2171700"/>
          <p14:tracePt t="44379" x="2921000" y="2171700"/>
          <p14:tracePt t="44396" x="2952750" y="2171700"/>
          <p14:tracePt t="44412" x="2997200" y="2171700"/>
          <p14:tracePt t="44429" x="3035300" y="2171700"/>
          <p14:tracePt t="44445" x="3079750" y="2171700"/>
          <p14:tracePt t="44462" x="3117850" y="2171700"/>
          <p14:tracePt t="44478" x="3200400" y="2171700"/>
          <p14:tracePt t="44495" x="3238500" y="2171700"/>
          <p14:tracePt t="44512" x="3276600" y="2171700"/>
          <p14:tracePt t="44528" x="3314700" y="2171700"/>
          <p14:tracePt t="44545" x="3352800" y="2171700"/>
          <p14:tracePt t="44562" x="3397250" y="2171700"/>
          <p14:tracePt t="44578" x="3429000" y="2171700"/>
          <p14:tracePt t="44596" x="3460750" y="2171700"/>
          <p14:tracePt t="44612" x="3492500" y="2171700"/>
          <p14:tracePt t="44629" x="3530600" y="2171700"/>
          <p14:tracePt t="44645" x="3581400" y="2171700"/>
          <p14:tracePt t="44662" x="3619500" y="2171700"/>
          <p14:tracePt t="44678" x="3676650" y="2171700"/>
          <p14:tracePt t="44695" x="3714750" y="2171700"/>
          <p14:tracePt t="44711" x="3765550" y="2171700"/>
          <p14:tracePt t="44728" x="3829050" y="2171700"/>
          <p14:tracePt t="44745" x="3905250" y="2171700"/>
          <p14:tracePt t="44761" x="3975100" y="2171700"/>
          <p14:tracePt t="44778" x="4038600" y="2171700"/>
          <p14:tracePt t="44795" x="4076700" y="2171700"/>
          <p14:tracePt t="44811" x="4114800" y="2171700"/>
          <p14:tracePt t="44829" x="4152900" y="2171700"/>
          <p14:tracePt t="44846" x="4210050" y="2171700"/>
          <p14:tracePt t="44863" x="4241800" y="2171700"/>
          <p14:tracePt t="44880" x="4273550" y="2171700"/>
          <p14:tracePt t="44897" x="4305300" y="2171700"/>
          <p14:tracePt t="44912" x="4330700" y="2171700"/>
          <p14:tracePt t="44930" x="4349750" y="2171700"/>
          <p14:tracePt t="44946" x="4356100" y="2171700"/>
          <p14:tracePt t="45831" x="4349750" y="2178050"/>
          <p14:tracePt t="45838" x="4337050" y="2184400"/>
          <p14:tracePt t="45843" x="4324350" y="2203450"/>
          <p14:tracePt t="45847" x="4298950" y="2228850"/>
          <p14:tracePt t="45864" x="4273550" y="2247900"/>
          <p14:tracePt t="45880" x="4260850" y="2266950"/>
          <p14:tracePt t="45897" x="4248150" y="2286000"/>
          <p14:tracePt t="45912" x="4241800" y="2305050"/>
          <p14:tracePt t="45928" x="4241800" y="2324100"/>
          <p14:tracePt t="45945" x="4241800" y="2343150"/>
          <p14:tracePt t="45961" x="4241800" y="2368550"/>
          <p14:tracePt t="45978" x="4241800" y="2400300"/>
          <p14:tracePt t="45995" x="4241800" y="2432050"/>
          <p14:tracePt t="46011" x="4254500" y="2463800"/>
          <p14:tracePt t="46028" x="4260850" y="2476500"/>
          <p14:tracePt t="46045" x="4267200" y="2495550"/>
          <p14:tracePt t="46063" x="4273550" y="2508250"/>
          <p14:tracePt t="46080" x="4273550" y="2527300"/>
          <p14:tracePt t="46096" x="4279900" y="2546350"/>
          <p14:tracePt t="46113" x="4286250" y="2565400"/>
          <p14:tracePt t="46129" x="4286250" y="2584450"/>
          <p14:tracePt t="46146" x="4286250" y="2597150"/>
          <p14:tracePt t="46162" x="4286250" y="2609850"/>
          <p14:tracePt t="46179" x="4286250" y="2635250"/>
          <p14:tracePt t="46196" x="4241800" y="2660650"/>
          <p14:tracePt t="46213" x="4127500" y="2692400"/>
          <p14:tracePt t="46229" x="3949700" y="2730500"/>
          <p14:tracePt t="46246" x="3644900" y="2819400"/>
          <p14:tracePt t="46263" x="3441700" y="2857500"/>
          <p14:tracePt t="46279" x="3232150" y="2927350"/>
          <p14:tracePt t="46296" x="3028950" y="2984500"/>
          <p14:tracePt t="46313" x="2870200" y="3035300"/>
          <p14:tracePt t="46329" x="2717800" y="3073400"/>
          <p14:tracePt t="46346" x="2616200" y="3111500"/>
          <p14:tracePt t="46362" x="2552700" y="3124200"/>
          <p14:tracePt t="46379" x="2520950" y="3136900"/>
          <p14:tracePt t="46395" x="2501900" y="3149600"/>
          <p14:tracePt t="46411" x="2495550" y="3155950"/>
          <p14:tracePt t="46428" x="2482850" y="3162300"/>
          <p14:tracePt t="46445" x="2470150" y="3168650"/>
          <p14:tracePt t="46461" x="2425700" y="3187700"/>
          <p14:tracePt t="46478" x="2393950" y="3200400"/>
          <p14:tracePt t="46495" x="2362200" y="3200400"/>
          <p14:tracePt t="46511" x="2336800" y="3213100"/>
          <p14:tracePt t="46528" x="2292350" y="3219450"/>
          <p14:tracePt t="46545" x="2241550" y="3225800"/>
          <p14:tracePt t="46562" x="2171700" y="3225800"/>
          <p14:tracePt t="46579" x="2038350" y="3238500"/>
          <p14:tracePt t="46596" x="1873250" y="3251200"/>
          <p14:tracePt t="46613" x="1708150" y="3263900"/>
          <p14:tracePt t="46629" x="1530350" y="3263900"/>
          <p14:tracePt t="46629" x="1441450" y="3276600"/>
          <p14:tracePt t="46647" x="1263650" y="3276600"/>
          <p14:tracePt t="46663" x="1098550" y="3276600"/>
          <p14:tracePt t="46679" x="965200" y="3282950"/>
          <p14:tracePt t="46696" x="838200" y="3282950"/>
          <p14:tracePt t="46712" x="723900" y="3282950"/>
          <p14:tracePt t="46729" x="622300" y="3282950"/>
          <p14:tracePt t="46746" x="565150" y="3282950"/>
          <p14:tracePt t="46762" x="539750" y="3270250"/>
          <p14:tracePt t="46779" x="514350" y="3257550"/>
          <p14:tracePt t="46796" x="495300" y="3244850"/>
          <p14:tracePt t="46811" x="488950" y="3238500"/>
          <p14:tracePt t="46828" x="488950" y="3225800"/>
          <p14:tracePt t="46845" x="482600" y="3200400"/>
          <p14:tracePt t="46886" x="488950" y="3175000"/>
          <p14:tracePt t="46895" x="508000" y="3149600"/>
          <p14:tracePt t="46900" x="527050" y="3117850"/>
          <p14:tracePt t="46911" x="539750" y="3067050"/>
          <p14:tracePt t="46928" x="552450" y="3009900"/>
          <p14:tracePt t="46945" x="565150" y="2965450"/>
          <p14:tracePt t="46962" x="571500" y="2927350"/>
          <p14:tracePt t="46979" x="577850" y="2876550"/>
          <p14:tracePt t="46995" x="577850" y="2819400"/>
          <p14:tracePt t="47013" x="571500" y="2749550"/>
          <p14:tracePt t="47029" x="527050" y="2679700"/>
          <p14:tracePt t="47045" x="488950" y="2628900"/>
          <p14:tracePt t="47062" x="463550" y="2584450"/>
          <p14:tracePt t="47078" x="444500" y="2565400"/>
          <p14:tracePt t="47095" x="425450" y="2559050"/>
          <p14:tracePt t="47111" x="400050" y="2546350"/>
          <p14:tracePt t="47128" x="374650" y="2546350"/>
          <p14:tracePt t="47145" x="342900" y="2546350"/>
          <p14:tracePt t="47161" x="311150" y="2546350"/>
          <p14:tracePt t="47214" x="304800" y="2546350"/>
          <p14:tracePt t="47222" x="292100" y="2552700"/>
          <p14:tracePt t="47222" x="279400" y="2565400"/>
          <p14:tracePt t="47238" x="266700" y="2578100"/>
          <p14:tracePt t="47246" x="254000" y="2590800"/>
          <p14:tracePt t="47262" x="228600" y="2647950"/>
          <p14:tracePt t="47263" x="209550" y="2698750"/>
          <p14:tracePt t="47279" x="196850" y="2749550"/>
          <p14:tracePt t="47296" x="177800" y="2806700"/>
          <p14:tracePt t="47312" x="158750" y="2889250"/>
          <p14:tracePt t="47330" x="146050" y="2978150"/>
          <p14:tracePt t="47346" x="139700" y="3060700"/>
          <p14:tracePt t="47363" x="133350" y="3130550"/>
          <p14:tracePt t="47379" x="133350" y="3206750"/>
          <p14:tracePt t="47396" x="133350" y="3295650"/>
          <p14:tracePt t="47412" x="133350" y="3378200"/>
          <p14:tracePt t="47429" x="133350" y="3454400"/>
          <p14:tracePt t="47446" x="133350" y="3568700"/>
          <p14:tracePt t="47463" x="133350" y="3638550"/>
          <p14:tracePt t="47479" x="133350" y="3702050"/>
          <p14:tracePt t="47496" x="146050" y="3778250"/>
          <p14:tracePt t="47513" x="152400" y="3835400"/>
          <p14:tracePt t="47529" x="171450" y="3879850"/>
          <p14:tracePt t="47546" x="190500" y="3924300"/>
          <p14:tracePt t="47562" x="209550" y="3956050"/>
          <p14:tracePt t="47580" x="222250" y="3975100"/>
          <p14:tracePt t="47596" x="228600" y="3987800"/>
          <p14:tracePt t="47612" x="241300" y="4000500"/>
          <p14:tracePt t="47629" x="247650" y="4006850"/>
          <p14:tracePt t="47645" x="260350" y="4013200"/>
          <p14:tracePt t="47663" x="285750" y="4025900"/>
          <p14:tracePt t="47679" x="323850" y="4038600"/>
          <p14:tracePt t="47696" x="361950" y="4044950"/>
          <p14:tracePt t="47712" x="444500" y="4051300"/>
          <p14:tracePt t="47729" x="527050" y="4051300"/>
          <p14:tracePt t="47745" x="590550" y="4051300"/>
          <p14:tracePt t="47762" x="647700" y="4032250"/>
          <p14:tracePt t="47779" x="704850" y="3994150"/>
          <p14:tracePt t="47796" x="749300" y="3956050"/>
          <p14:tracePt t="47812" x="793750" y="3911600"/>
          <p14:tracePt t="47829" x="838200" y="3848100"/>
          <p14:tracePt t="47845" x="882650" y="3727450"/>
          <p14:tracePt t="47863" x="901700" y="3625850"/>
          <p14:tracePt t="47879" x="908050" y="3505200"/>
          <p14:tracePt t="47896" x="908050" y="3352800"/>
          <p14:tracePt t="47912" x="908050" y="3213100"/>
          <p14:tracePt t="47930" x="908050" y="3105150"/>
          <p14:tracePt t="47946" x="908050" y="3003550"/>
          <p14:tracePt t="47962" x="901700" y="2908300"/>
          <p14:tracePt t="47979" x="876300" y="2806700"/>
          <p14:tracePt t="47996" x="838200" y="2711450"/>
          <p14:tracePt t="48012" x="806450" y="2628900"/>
          <p14:tracePt t="48029" x="762000" y="2552700"/>
          <p14:tracePt t="48029" x="742950" y="2520950"/>
          <p14:tracePt t="48047" x="692150" y="2457450"/>
          <p14:tracePt t="48063" x="673100" y="2425700"/>
          <p14:tracePt t="48111" x="666750" y="2425700"/>
          <p14:tracePt t="48118" x="647700" y="2413000"/>
          <p14:tracePt t="48134" x="641350" y="2413000"/>
          <p14:tracePt t="48145" x="641350" y="2406650"/>
          <p14:tracePt t="48150" x="609600" y="2406650"/>
          <p14:tracePt t="48162" x="571500" y="2406650"/>
          <p14:tracePt t="48179" x="520700" y="2406650"/>
          <p14:tracePt t="48196" x="508000" y="2406650"/>
          <p14:tracePt t="48230" x="501650" y="2406650"/>
          <p14:tracePt t="48231" x="482600" y="2425700"/>
          <p14:tracePt t="48245" x="425450" y="2476500"/>
          <p14:tracePt t="48263" x="381000" y="2533650"/>
          <p14:tracePt t="48279" x="336550" y="2609850"/>
          <p14:tracePt t="48295" x="285750" y="2692400"/>
          <p14:tracePt t="48312" x="241300" y="2787650"/>
          <p14:tracePt t="48329" x="209550" y="2876550"/>
          <p14:tracePt t="48346" x="196850" y="2946400"/>
          <p14:tracePt t="48362" x="196850" y="2959100"/>
          <p14:tracePt t="48379" x="190500" y="3028950"/>
          <p14:tracePt t="48396" x="190500" y="3124200"/>
          <p14:tracePt t="48412" x="196850" y="3206750"/>
          <p14:tracePt t="48429" x="209550" y="3295650"/>
          <p14:tracePt t="48445" x="222250" y="3409950"/>
          <p14:tracePt t="48463" x="247650" y="3473450"/>
          <p14:tracePt t="48480" x="266700" y="3524250"/>
          <p14:tracePt t="48496" x="285750" y="3587750"/>
          <p14:tracePt t="48512" x="317500" y="3657600"/>
          <p14:tracePt t="48529" x="336550" y="3714750"/>
          <p14:tracePt t="48546" x="361950" y="3771900"/>
          <p14:tracePt t="48563" x="387350" y="3835400"/>
          <p14:tracePt t="48578" x="400050" y="3867150"/>
          <p14:tracePt t="48595" x="419100" y="3898900"/>
          <p14:tracePt t="48612" x="431800" y="3917950"/>
          <p14:tracePt t="48629" x="450850" y="3937000"/>
          <p14:tracePt t="48646" x="469900" y="3962400"/>
          <p14:tracePt t="48663" x="482600" y="3975100"/>
          <p14:tracePt t="48679" x="501650" y="3987800"/>
          <p14:tracePt t="48696" x="508000" y="3994150"/>
          <p14:tracePt t="48712" x="520700" y="4000500"/>
          <p14:tracePt t="48730" x="533400" y="4000500"/>
          <p14:tracePt t="48746" x="552450" y="4000500"/>
          <p14:tracePt t="48762" x="577850" y="4000500"/>
          <p14:tracePt t="48779" x="609600" y="3994150"/>
          <p14:tracePt t="48795" x="660400" y="3956050"/>
          <p14:tracePt t="48812" x="717550" y="3905250"/>
          <p14:tracePt t="48829" x="755650" y="3841750"/>
          <p14:tracePt t="48845" x="812800" y="3752850"/>
          <p14:tracePt t="48863" x="844550" y="3657600"/>
          <p14:tracePt t="48879" x="863600" y="3568700"/>
          <p14:tracePt t="48896" x="882650" y="3460750"/>
          <p14:tracePt t="48912" x="895350" y="3327400"/>
          <p14:tracePt t="48929" x="895350" y="3181350"/>
          <p14:tracePt t="48945" x="895350" y="3048000"/>
          <p14:tracePt t="48962" x="869950" y="2889250"/>
          <p14:tracePt t="48980" x="825500" y="2736850"/>
          <p14:tracePt t="48996" x="774700" y="2616200"/>
          <p14:tracePt t="49013" x="742950" y="2527300"/>
          <p14:tracePt t="49029" x="711200" y="2457450"/>
          <p14:tracePt t="49046" x="666750" y="2374900"/>
          <p14:tracePt t="49063" x="641350" y="2343150"/>
          <p14:tracePt t="49079" x="615950" y="2311400"/>
          <p14:tracePt t="49134" x="609600" y="2305050"/>
          <p14:tracePt t="49143" x="603250" y="2305050"/>
          <p14:tracePt t="49145" x="590550" y="2305050"/>
          <p14:tracePt t="49162" x="577850" y="2305050"/>
          <p14:tracePt t="49179" x="558800" y="2305050"/>
          <p14:tracePt t="49195" x="539750" y="2305050"/>
          <p14:tracePt t="49212" x="508000" y="2317750"/>
          <p14:tracePt t="49229" x="463550" y="2355850"/>
          <p14:tracePt t="49246" x="387350" y="2432050"/>
          <p14:tracePt t="49262" x="336550" y="2495550"/>
          <p14:tracePt t="49279" x="285750" y="2571750"/>
          <p14:tracePt t="49295" x="228600" y="2679700"/>
          <p14:tracePt t="49312" x="215900" y="2711450"/>
          <p14:tracePt t="49329" x="203200" y="2762250"/>
          <p14:tracePt t="49346" x="165100" y="2857500"/>
          <p14:tracePt t="49363" x="146050" y="2959100"/>
          <p14:tracePt t="49380" x="133350" y="3041650"/>
          <p14:tracePt t="49396" x="133350" y="3136900"/>
          <p14:tracePt t="49413" x="133350" y="3213100"/>
          <p14:tracePt t="49430" x="133350" y="3282950"/>
          <p14:tracePt t="49447" x="139700" y="3384550"/>
          <p14:tracePt t="49463" x="158750" y="3460750"/>
          <p14:tracePt t="49480" x="184150" y="3530600"/>
          <p14:tracePt t="49496" x="215900" y="3606800"/>
          <p14:tracePt t="49513" x="241300" y="3670300"/>
          <p14:tracePt t="49530" x="266700" y="3727450"/>
          <p14:tracePt t="49547" x="304800" y="3797300"/>
          <p14:tracePt t="49563" x="342900" y="3848100"/>
          <p14:tracePt t="49580" x="368300" y="3886200"/>
          <p14:tracePt t="49596" x="393700" y="3924300"/>
          <p14:tracePt t="49614" x="412750" y="3943350"/>
          <p14:tracePt t="49630" x="431800" y="3962400"/>
          <p14:tracePt t="49647" x="463550" y="3994150"/>
          <p14:tracePt t="49663" x="488950" y="4006850"/>
          <p14:tracePt t="49680" x="514350" y="4019550"/>
          <p14:tracePt t="49696" x="552450" y="4038600"/>
          <p14:tracePt t="49713" x="584200" y="4044950"/>
          <p14:tracePt t="49730" x="615950" y="4051300"/>
          <p14:tracePt t="49747" x="660400" y="4057650"/>
          <p14:tracePt t="49763" x="692150" y="4057650"/>
          <p14:tracePt t="49781" x="723900" y="4057650"/>
          <p14:tracePt t="49796" x="781050" y="4006850"/>
          <p14:tracePt t="49813" x="838200" y="3930650"/>
          <p14:tracePt t="49830" x="895350" y="3835400"/>
          <p14:tracePt t="49830" x="920750" y="3790950"/>
          <p14:tracePt t="49847" x="965200" y="3695700"/>
          <p14:tracePt t="49863" x="990600" y="3594100"/>
          <p14:tracePt t="49880" x="1016000" y="3479800"/>
          <p14:tracePt t="49896" x="1022350" y="3359150"/>
          <p14:tracePt t="49913" x="1022350" y="3238500"/>
          <p14:tracePt t="49930" x="1003300" y="3111500"/>
          <p14:tracePt t="49947" x="965200" y="2978150"/>
          <p14:tracePt t="49963" x="920750" y="2870200"/>
          <p14:tracePt t="49980" x="876300" y="2762250"/>
          <p14:tracePt t="49996" x="838200" y="2686050"/>
          <p14:tracePt t="50013" x="787400" y="2597150"/>
          <p14:tracePt t="50030" x="768350" y="2552700"/>
          <p14:tracePt t="50030" x="742950" y="2533650"/>
          <p14:tracePt t="50047" x="711200" y="2489200"/>
          <p14:tracePt t="50063" x="673100" y="2444750"/>
          <p14:tracePt t="50081" x="641350" y="2425700"/>
          <p14:tracePt t="50097" x="628650" y="2419350"/>
          <p14:tracePt t="50113" x="615950" y="2413000"/>
          <p14:tracePt t="50130" x="596900" y="2413000"/>
          <p14:tracePt t="50146" x="577850" y="2413000"/>
          <p14:tracePt t="50163" x="552450" y="2413000"/>
          <p14:tracePt t="50180" x="520700" y="2432050"/>
          <p14:tracePt t="50196" x="469900" y="2457450"/>
          <p14:tracePt t="50213" x="406400" y="2508250"/>
          <p14:tracePt t="50230" x="342900" y="2565400"/>
          <p14:tracePt t="50247" x="279400" y="2641600"/>
          <p14:tracePt t="50264" x="234950" y="2711450"/>
          <p14:tracePt t="50280" x="203200" y="2781300"/>
          <p14:tracePt t="50296" x="171450" y="2857500"/>
          <p14:tracePt t="50313" x="152400" y="2940050"/>
          <p14:tracePt t="50330" x="133350" y="3060700"/>
          <p14:tracePt t="50346" x="133350" y="3194050"/>
          <p14:tracePt t="50363" x="133350" y="3321050"/>
          <p14:tracePt t="50380" x="133350" y="3454400"/>
          <p14:tracePt t="50396" x="146050" y="3543300"/>
          <p14:tracePt t="50413" x="177800" y="3600450"/>
          <p14:tracePt t="50430" x="203200" y="3651250"/>
          <p14:tracePt t="50430" x="222250" y="3676650"/>
          <p14:tracePt t="50447" x="247650" y="3702050"/>
          <p14:tracePt t="50463" x="273050" y="3721100"/>
          <p14:tracePt t="50480" x="292100" y="3746500"/>
          <p14:tracePt t="50497" x="323850" y="3771900"/>
          <p14:tracePt t="50513" x="349250" y="3803650"/>
          <p14:tracePt t="50530" x="381000" y="3835400"/>
          <p14:tracePt t="50546" x="400050" y="3860800"/>
          <p14:tracePt t="50563" x="431800" y="3886200"/>
          <p14:tracePt t="50580" x="450850" y="3911600"/>
          <p14:tracePt t="50597" x="476250" y="3924300"/>
          <p14:tracePt t="50613" x="514350" y="3930650"/>
          <p14:tracePt t="50613" x="533400" y="3930650"/>
          <p14:tracePt t="50631" x="552450" y="3930650"/>
          <p14:tracePt t="50646" x="647700" y="3917950"/>
          <p14:tracePt t="50664" x="685800" y="3911600"/>
          <p14:tracePt t="50680" x="723900" y="3892550"/>
          <p14:tracePt t="50697" x="762000" y="3873500"/>
          <p14:tracePt t="50713" x="812800" y="3835400"/>
          <p14:tracePt t="50730" x="857250" y="3771900"/>
          <p14:tracePt t="50746" x="914400" y="3651250"/>
          <p14:tracePt t="50764" x="958850" y="3473450"/>
          <p14:tracePt t="50780" x="990600" y="3238500"/>
          <p14:tracePt t="50797" x="1003300" y="3067050"/>
          <p14:tracePt t="50813" x="1003300" y="2927350"/>
          <p14:tracePt t="50830" x="1003300" y="2813050"/>
          <p14:tracePt t="50846" x="965200" y="2654300"/>
          <p14:tracePt t="50864" x="927100" y="2565400"/>
          <p14:tracePt t="50880" x="889000" y="2501900"/>
          <p14:tracePt t="50897" x="857250" y="2457450"/>
          <p14:tracePt t="50913" x="838200" y="2438400"/>
          <p14:tracePt t="50931" x="825500" y="2419350"/>
          <p14:tracePt t="50946" x="812800" y="2413000"/>
          <p14:tracePt t="50963" x="793750" y="2406650"/>
          <p14:tracePt t="50980" x="787400" y="2400300"/>
          <p14:tracePt t="50997" x="781050" y="2400300"/>
          <p14:tracePt t="51031" x="774700" y="2400300"/>
          <p14:tracePt t="51072" x="768350" y="2400300"/>
          <p14:tracePt t="51536" x="774700" y="2400300"/>
          <p14:tracePt t="51543" x="812800" y="2425700"/>
          <p14:tracePt t="51552" x="850900" y="2470150"/>
          <p14:tracePt t="51564" x="901700" y="2514600"/>
          <p14:tracePt t="51565" x="990600" y="2616200"/>
          <p14:tracePt t="51580" x="1111250" y="2692400"/>
          <p14:tracePt t="51597" x="1384300" y="2806700"/>
          <p14:tracePt t="51630" x="1479550" y="2838450"/>
          <p14:tracePt t="51646" x="1847850" y="2901950"/>
          <p14:tracePt t="51647" x="2127250" y="2921000"/>
          <p14:tracePt t="51663" x="2374900" y="2921000"/>
          <p14:tracePt t="51680" x="2597150" y="2921000"/>
          <p14:tracePt t="51696" x="2832100" y="2921000"/>
          <p14:tracePt t="51713" x="3060700" y="2921000"/>
          <p14:tracePt t="51730" x="3276600" y="2921000"/>
          <p14:tracePt t="51746" x="3435350" y="2921000"/>
          <p14:tracePt t="51763" x="3587750" y="2921000"/>
          <p14:tracePt t="51780" x="3695700" y="2908300"/>
          <p14:tracePt t="51797" x="3752850" y="2889250"/>
          <p14:tracePt t="51813" x="3784600" y="2870200"/>
          <p14:tracePt t="51830" x="3810000" y="2851150"/>
          <p14:tracePt t="51846" x="3835400" y="2832100"/>
          <p14:tracePt t="51864" x="3841750" y="2800350"/>
          <p14:tracePt t="51880" x="3848100" y="2774950"/>
          <p14:tracePt t="51896" x="3848100" y="2749550"/>
          <p14:tracePt t="51913" x="3848100" y="2711450"/>
          <p14:tracePt t="51930" x="3835400" y="2679700"/>
          <p14:tracePt t="51946" x="3803650" y="2635250"/>
          <p14:tracePt t="51963" x="3759200" y="2578100"/>
          <p14:tracePt t="51980" x="3695700" y="2520950"/>
          <p14:tracePt t="51996" x="3632200" y="2476500"/>
          <p14:tracePt t="52013" x="3562350" y="2444750"/>
          <p14:tracePt t="52030" x="3505200" y="2413000"/>
          <p14:tracePt t="52047" x="3416300" y="2362200"/>
          <p14:tracePt t="52064" x="3359150" y="2343150"/>
          <p14:tracePt t="52080" x="3321050" y="2336800"/>
          <p14:tracePt t="52096" x="3276600" y="2317750"/>
          <p14:tracePt t="52114" x="3244850" y="2317750"/>
          <p14:tracePt t="52130" x="3219450" y="2298700"/>
          <p14:tracePt t="52146" x="3206750" y="2292350"/>
          <p14:tracePt t="52163" x="3194050" y="2286000"/>
          <p14:tracePt t="52179" x="3168650" y="2273300"/>
          <p14:tracePt t="52196" x="3149600" y="2266950"/>
          <p14:tracePt t="52213" x="3130550" y="2254250"/>
          <p14:tracePt t="52230" x="3111500" y="2254250"/>
          <p14:tracePt t="52246" x="3086100" y="2235200"/>
          <p14:tracePt t="52264" x="3073400" y="2235200"/>
          <p14:tracePt t="52281" x="3060700" y="2228850"/>
          <p14:tracePt t="52296" x="3041650" y="2216150"/>
          <p14:tracePt t="52314" x="3009900" y="2203450"/>
          <p14:tracePt t="52329" x="2997200" y="2197100"/>
          <p14:tracePt t="52347" x="2971800" y="2190750"/>
          <p14:tracePt t="52363" x="2952750" y="2184400"/>
          <p14:tracePt t="52381" x="2940050" y="2184400"/>
          <p14:tracePt t="52396" x="2927350" y="2178050"/>
          <p14:tracePt t="52413" x="2914650" y="2178050"/>
          <p14:tracePt t="52429" x="2908300" y="2178050"/>
          <p14:tracePt t="52446" x="2895600" y="2178050"/>
          <p14:tracePt t="52519" x="2889250" y="2178050"/>
          <p14:tracePt t="52631" x="2895600" y="2178050"/>
          <p14:tracePt t="52639" x="2908300" y="2178050"/>
          <p14:tracePt t="52647" x="2921000" y="2178050"/>
          <p14:tracePt t="52648" x="2952750" y="2178050"/>
          <p14:tracePt t="52663" x="3016250" y="2184400"/>
          <p14:tracePt t="52680" x="3105150" y="2203450"/>
          <p14:tracePt t="52696" x="3206750" y="2216150"/>
          <p14:tracePt t="52713" x="3302000" y="2222500"/>
          <p14:tracePt t="52730" x="3409950" y="2228850"/>
          <p14:tracePt t="52747" x="3486150" y="2228850"/>
          <p14:tracePt t="52763" x="3543300" y="2228850"/>
          <p14:tracePt t="52780" x="3575050" y="2228850"/>
          <p14:tracePt t="52796" x="3606800" y="2228850"/>
          <p14:tracePt t="52813" x="3638550" y="2228850"/>
          <p14:tracePt t="52830" x="3676650" y="2228850"/>
          <p14:tracePt t="52830" x="3695700" y="2228850"/>
          <p14:tracePt t="52847" x="3740150" y="2228850"/>
          <p14:tracePt t="52863" x="3790950" y="2241550"/>
          <p14:tracePt t="52880" x="3829050" y="2241550"/>
          <p14:tracePt t="52896" x="3873500" y="2241550"/>
          <p14:tracePt t="52914" x="3917950" y="2241550"/>
          <p14:tracePt t="52930" x="3975100" y="2241550"/>
          <p14:tracePt t="52947" x="4044950" y="2241550"/>
          <p14:tracePt t="52963" x="4108450" y="2241550"/>
          <p14:tracePt t="52980" x="4171950" y="2241550"/>
          <p14:tracePt t="52996" x="4216400" y="2241550"/>
          <p14:tracePt t="53013" x="4241800" y="2241550"/>
          <p14:tracePt t="53030" x="4273550" y="2241550"/>
          <p14:tracePt t="53030" x="4286250" y="2241550"/>
          <p14:tracePt t="53047" x="4298950" y="2241550"/>
          <p14:tracePt t="53063" x="4330700" y="2241550"/>
          <p14:tracePt t="53080" x="4356100" y="2241550"/>
          <p14:tracePt t="53096" x="4387850" y="2241550"/>
          <p14:tracePt t="53113" x="4400550" y="2241550"/>
          <p14:tracePt t="53131" x="4419600" y="2241550"/>
          <p14:tracePt t="53147" x="4425950" y="2241550"/>
          <p14:tracePt t="53671" x="4432300" y="2241550"/>
          <p14:tracePt t="53687" x="4432300" y="2235200"/>
          <p14:tracePt t="53695" x="4425950" y="2235200"/>
          <p14:tracePt t="53706" x="4425950" y="2228850"/>
          <p14:tracePt t="53713" x="4419600" y="2222500"/>
          <p14:tracePt t="53714" x="4419600" y="2216150"/>
          <p14:tracePt t="53729" x="4413250" y="2216150"/>
          <p14:tracePt t="53830" x="4413250" y="2209800"/>
          <p14:tracePt t="53847" x="4400550" y="2209800"/>
          <p14:tracePt t="53855" x="4394200" y="2241550"/>
          <p14:tracePt t="53855" x="4381500" y="2266950"/>
          <p14:tracePt t="53871" x="4368800" y="2311400"/>
          <p14:tracePt t="53872" x="4362450" y="2349500"/>
          <p14:tracePt t="53880" x="4343400" y="2432050"/>
          <p14:tracePt t="53897" x="4330700" y="2520950"/>
          <p14:tracePt t="53913" x="4330700" y="2590800"/>
          <p14:tracePt t="53930" x="4330700" y="2647950"/>
          <p14:tracePt t="53946" x="4330700" y="2692400"/>
          <p14:tracePt t="53963" x="4330700" y="2717800"/>
          <p14:tracePt t="53979" x="4330700" y="2749550"/>
          <p14:tracePt t="53996" x="4330700" y="2762250"/>
          <p14:tracePt t="54013" x="4330700" y="2781300"/>
          <p14:tracePt t="54030" x="4337050" y="2806700"/>
          <p14:tracePt t="54046" x="4343400" y="2851150"/>
          <p14:tracePt t="54064" x="4356100" y="2889250"/>
          <p14:tracePt t="54080" x="4368800" y="2914650"/>
          <p14:tracePt t="54097" x="4381500" y="2946400"/>
          <p14:tracePt t="54113" x="4406900" y="2978150"/>
          <p14:tracePt t="54130" x="4413250" y="2990850"/>
          <p14:tracePt t="54147" x="4425950" y="3009900"/>
          <p14:tracePt t="54163" x="4438650" y="3028950"/>
          <p14:tracePt t="54180" x="4451350" y="3041650"/>
          <p14:tracePt t="54197" x="4470400" y="3054350"/>
          <p14:tracePt t="54213" x="4489450" y="3060700"/>
          <p14:tracePt t="54230" x="4521200" y="3073400"/>
          <p14:tracePt t="54246" x="4584700" y="3105150"/>
          <p14:tracePt t="54264" x="4648200" y="3130550"/>
          <p14:tracePt t="54280" x="4692650" y="3149600"/>
          <p14:tracePt t="54297" x="4737100" y="3168650"/>
          <p14:tracePt t="54313" x="4781550" y="3194050"/>
          <p14:tracePt t="54330" x="4806950" y="3200400"/>
          <p14:tracePt t="54346" x="4845050" y="3219450"/>
          <p14:tracePt t="54363" x="4864100" y="3232150"/>
          <p14:tracePt t="54379" x="4895850" y="3244850"/>
          <p14:tracePt t="54396" x="4921250" y="3263900"/>
          <p14:tracePt t="54413" x="4940300" y="3270250"/>
          <p14:tracePt t="54430" x="4965700" y="3289300"/>
          <p14:tracePt t="54446" x="5016500" y="3314700"/>
          <p14:tracePt t="54464" x="5054600" y="3340100"/>
          <p14:tracePt t="54480" x="5092700" y="3371850"/>
          <p14:tracePt t="54497" x="5137150" y="3397250"/>
          <p14:tracePt t="54513" x="5175250" y="3416300"/>
          <p14:tracePt t="54530" x="5200650" y="3435350"/>
          <p14:tracePt t="54546" x="5226050" y="3448050"/>
          <p14:tracePt t="54563" x="5232400" y="3448050"/>
          <p14:tracePt t="54579" x="5232400" y="3454400"/>
          <p14:tracePt t="54791" x="5226050" y="3454400"/>
          <p14:tracePt t="54799" x="5213350" y="3454400"/>
          <p14:tracePt t="54807" x="5194300" y="3454400"/>
          <p14:tracePt t="54814" x="5143500" y="3454400"/>
          <p14:tracePt t="54830" x="5067300" y="3422650"/>
          <p14:tracePt t="54846" x="4927600" y="3365500"/>
          <p14:tracePt t="54864" x="4845050" y="3308350"/>
          <p14:tracePt t="54879" x="4756150" y="3244850"/>
          <p14:tracePt t="54897" x="4679950" y="3168650"/>
          <p14:tracePt t="54913" x="4616450" y="3073400"/>
          <p14:tracePt t="54930" x="4552950" y="2971800"/>
          <p14:tracePt t="54947" x="4514850" y="2870200"/>
          <p14:tracePt t="54962" x="4483100" y="2768600"/>
          <p14:tracePt t="54979" x="4457700" y="2679700"/>
          <p14:tracePt t="54997" x="4425950" y="2597150"/>
          <p14:tracePt t="55013" x="4387850" y="2527300"/>
          <p14:tracePt t="55030" x="4356100" y="2476500"/>
          <p14:tracePt t="55046" x="4318000" y="2432050"/>
          <p14:tracePt t="55064" x="4305300" y="2413000"/>
          <p14:tracePt t="55079" x="4298950" y="2406650"/>
          <p14:tracePt t="55096" x="4292600" y="2393950"/>
          <p14:tracePt t="55263" x="4305300" y="2419350"/>
          <p14:tracePt t="55273" x="4318000" y="2463800"/>
          <p14:tracePt t="55280" x="4337050" y="2520950"/>
          <p14:tracePt t="55296" x="4394200" y="2635250"/>
          <p14:tracePt t="55297" x="4476750" y="2781300"/>
          <p14:tracePt t="55313" x="4578350" y="2914650"/>
          <p14:tracePt t="55330" x="4667250" y="3048000"/>
          <p14:tracePt t="55346" x="4762500" y="3162300"/>
          <p14:tracePt t="55363" x="4826000" y="3232150"/>
          <p14:tracePt t="55379" x="4889500" y="3289300"/>
          <p14:tracePt t="55397" x="4933950" y="3314700"/>
          <p14:tracePt t="55413" x="4965700" y="3327400"/>
          <p14:tracePt t="55430" x="5010150" y="3340100"/>
          <p14:tracePt t="55446" x="5060950" y="3359150"/>
          <p14:tracePt t="55464" x="5099050" y="3365500"/>
          <p14:tracePt t="55480" x="5124450" y="3371850"/>
          <p14:tracePt t="55496" x="5156200" y="3384550"/>
          <p14:tracePt t="55513" x="5175250" y="3390900"/>
          <p14:tracePt t="55529" x="5207000" y="3397250"/>
          <p14:tracePt t="55547" x="5232400" y="3403600"/>
          <p14:tracePt t="55563" x="5257800" y="3416300"/>
          <p14:tracePt t="55580" x="5283200" y="3422650"/>
          <p14:tracePt t="55596" x="5302250" y="3429000"/>
          <p14:tracePt t="55613" x="5308600" y="3429000"/>
          <p14:tracePt t="55629" x="5314950" y="3435350"/>
          <p14:tracePt t="55814" x="5308600" y="3435350"/>
          <p14:tracePt t="55823" x="5289550" y="3429000"/>
          <p14:tracePt t="55831" x="5257800" y="3422650"/>
          <p14:tracePt t="55839" x="5219700" y="3409950"/>
          <p14:tracePt t="55846" x="5092700" y="3378200"/>
          <p14:tracePt t="55863" x="5016500" y="3352800"/>
          <p14:tracePt t="55880" x="4978400" y="3340100"/>
          <p14:tracePt t="55896" x="4953000" y="3333750"/>
          <p14:tracePt t="55913" x="4946650" y="3333750"/>
          <p14:tracePt t="56039" x="4953000" y="3333750"/>
          <p14:tracePt t="56047" x="4972050" y="3333750"/>
          <p14:tracePt t="56047" x="5010150" y="3340100"/>
          <p14:tracePt t="56063" x="5067300" y="3352800"/>
          <p14:tracePt t="56080" x="5105400" y="3365500"/>
          <p14:tracePt t="56096" x="5149850" y="3371850"/>
          <p14:tracePt t="56113" x="5181600" y="3378200"/>
          <p14:tracePt t="56129" x="5200650" y="3378200"/>
          <p14:tracePt t="56146" x="5213350" y="3384550"/>
          <p14:tracePt t="56163" x="5219700" y="3384550"/>
          <p14:tracePt t="56181" x="5226050" y="3384550"/>
          <p14:tracePt t="56215" x="5232400" y="3384550"/>
          <p14:tracePt t="56240" x="5238750" y="3384550"/>
          <p14:tracePt t="56855" x="5251450" y="3390900"/>
          <p14:tracePt t="56862" x="5257800" y="3390900"/>
          <p14:tracePt t="56880" x="5264150" y="3390900"/>
          <p14:tracePt t="56881" x="5283200" y="3390900"/>
          <p14:tracePt t="56897" x="5295900" y="3397250"/>
          <p14:tracePt t="56914" x="5308600" y="3397250"/>
          <p14:tracePt t="56930" x="5314950" y="3397250"/>
          <p14:tracePt t="56967" x="5321300" y="3397250"/>
          <p14:tracePt t="56979" x="5327650" y="3397250"/>
          <p14:tracePt t="56979" x="5334000" y="3397250"/>
          <p14:tracePt t="58479" x="5327650" y="3397250"/>
          <p14:tracePt t="58488" x="5314950" y="3397250"/>
          <p14:tracePt t="58489" x="5302250" y="3397250"/>
          <p14:tracePt t="58496" x="5251450" y="3397250"/>
          <p14:tracePt t="58514" x="5168900" y="3397250"/>
          <p14:tracePt t="58530" x="5054600" y="3397250"/>
          <p14:tracePt t="58547" x="4902200" y="3397250"/>
          <p14:tracePt t="58563" x="4660900" y="3397250"/>
          <p14:tracePt t="58579" x="4254500" y="3397250"/>
          <p14:tracePt t="58597" x="3867150" y="3397250"/>
          <p14:tracePt t="58613" x="3543300" y="3397250"/>
          <p14:tracePt t="58630" x="3340100" y="3397250"/>
          <p14:tracePt t="58646" x="3086100" y="3390900"/>
          <p14:tracePt t="58663" x="2965450" y="3371850"/>
          <p14:tracePt t="58679" x="2857500" y="3352800"/>
          <p14:tracePt t="58696" x="2774950" y="3340100"/>
          <p14:tracePt t="58713" x="2679700" y="3327400"/>
          <p14:tracePt t="58730" x="2597150" y="3314700"/>
          <p14:tracePt t="58746" x="2489200" y="3295650"/>
          <p14:tracePt t="58763" x="2355850" y="3251200"/>
          <p14:tracePt t="58779" x="2209800" y="3213100"/>
          <p14:tracePt t="58796" x="2051050" y="3175000"/>
          <p14:tracePt t="58813" x="1905000" y="3130550"/>
          <p14:tracePt t="58829" x="1682750" y="3060700"/>
          <p14:tracePt t="58847" x="1543050" y="3022600"/>
          <p14:tracePt t="58863" x="1416050" y="2990850"/>
          <p14:tracePt t="58880" x="1320800" y="2965450"/>
          <p14:tracePt t="58896" x="1238250" y="2940050"/>
          <p14:tracePt t="58913" x="1162050" y="2933700"/>
          <p14:tracePt t="58929" x="1104900" y="2921000"/>
          <p14:tracePt t="58946" x="1060450" y="2914650"/>
          <p14:tracePt t="58962" x="1022350" y="2908300"/>
          <p14:tracePt t="58979" x="984250" y="2901950"/>
          <p14:tracePt t="58996" x="958850" y="2901950"/>
          <p14:tracePt t="59013" x="927100" y="2901950"/>
          <p14:tracePt t="59029" x="908050" y="2895600"/>
          <p14:tracePt t="59046" x="889000" y="2889250"/>
          <p14:tracePt t="59063" x="876300" y="2889250"/>
          <p14:tracePt t="59080" x="857250" y="2889250"/>
          <p14:tracePt t="59096" x="844550" y="2882900"/>
          <p14:tracePt t="59142" x="838200" y="2882900"/>
          <p14:tracePt t="59159" x="831850" y="2882900"/>
          <p14:tracePt t="59166" x="831850" y="2876550"/>
          <p14:tracePt t="59183" x="825500" y="2876550"/>
          <p14:tracePt t="59199" x="806450" y="2876550"/>
          <p14:tracePt t="59215" x="800100" y="2876550"/>
          <p14:tracePt t="59216" x="787400" y="2870200"/>
          <p14:tracePt t="59229" x="742950" y="2857500"/>
          <p14:tracePt t="59247" x="723900" y="2857500"/>
          <p14:tracePt t="59263" x="685800" y="2838450"/>
          <p14:tracePt t="59280" x="679450" y="2838450"/>
          <p14:tracePt t="59296" x="679450" y="2832100"/>
          <p14:tracePt t="59313" x="673100" y="2832100"/>
          <p14:tracePt t="59439" x="666750" y="2825750"/>
          <p14:tracePt t="59447" x="660400" y="2819400"/>
          <p14:tracePt t="59455" x="654050" y="2813050"/>
          <p14:tracePt t="59456" x="641350" y="2806700"/>
          <p14:tracePt t="59463" x="615950" y="2787650"/>
          <p14:tracePt t="59480" x="596900" y="2762250"/>
          <p14:tracePt t="59496" x="590550" y="2749550"/>
          <p14:tracePt t="59550" x="590550" y="2743200"/>
          <p14:tracePt t="59854" x="590550" y="2762250"/>
          <p14:tracePt t="59863" x="590550" y="2819400"/>
          <p14:tracePt t="59881" x="596900" y="2857500"/>
          <p14:tracePt t="59881" x="603250" y="2921000"/>
          <p14:tracePt t="59896" x="615950" y="2978150"/>
          <p14:tracePt t="59913" x="622300" y="3035300"/>
          <p14:tracePt t="59929" x="628650" y="3086100"/>
          <p14:tracePt t="59946" x="628650" y="3130550"/>
          <p14:tracePt t="59962" x="628650" y="3187700"/>
          <p14:tracePt t="59979" x="628650" y="3244850"/>
          <p14:tracePt t="59996" x="628650" y="3308350"/>
          <p14:tracePt t="60013" x="628650" y="3365500"/>
          <p14:tracePt t="60029" x="628650" y="3416300"/>
          <p14:tracePt t="60029" x="628650" y="3435350"/>
          <p14:tracePt t="60047" x="628650" y="3479800"/>
          <p14:tracePt t="60063" x="628650" y="3517900"/>
          <p14:tracePt t="60079" x="628650" y="3549650"/>
          <p14:tracePt t="60096" x="628650" y="3568700"/>
          <p14:tracePt t="60113" x="628650" y="3600450"/>
          <p14:tracePt t="60129" x="628650" y="3619500"/>
          <p14:tracePt t="60146" x="628650" y="3644900"/>
          <p14:tracePt t="60163" x="628650" y="3663950"/>
          <p14:tracePt t="60179" x="628650" y="3683000"/>
          <p14:tracePt t="60196" x="628650" y="3702050"/>
          <p14:tracePt t="60213" x="628650" y="3727450"/>
          <p14:tracePt t="60230" x="628650" y="3746500"/>
          <p14:tracePt t="60230" x="628650" y="3759200"/>
          <p14:tracePt t="60247" x="628650" y="3771900"/>
          <p14:tracePt t="60263" x="628650" y="3778250"/>
          <p14:tracePt t="60279" x="628650" y="3790950"/>
          <p14:tracePt t="60296" x="628650" y="3797300"/>
          <p14:tracePt t="60312" x="628650" y="3803650"/>
          <p14:tracePt t="60329" x="628650" y="3810000"/>
          <p14:tracePt t="60346" x="628650" y="3816350"/>
          <p14:tracePt t="60362" x="628650" y="3822700"/>
          <p14:tracePt t="60415" x="628650" y="3829050"/>
          <p14:tracePt t="60656" x="641350" y="3854450"/>
          <p14:tracePt t="60661" x="723900" y="3943350"/>
          <p14:tracePt t="60673" x="806450" y="4025900"/>
          <p14:tracePt t="60681" x="1079500" y="4248150"/>
          <p14:tracePt t="60696" x="1612900" y="4616450"/>
          <p14:tracePt t="60713" x="2247900" y="4965700"/>
          <p14:tracePt t="60730" x="2971800" y="5302250"/>
          <p14:tracePt t="60746" x="3695700" y="5524500"/>
          <p14:tracePt t="60763" x="4413250" y="5721350"/>
          <p14:tracePt t="60779" x="5130800" y="5892800"/>
          <p14:tracePt t="60796" x="5727700" y="5975350"/>
          <p14:tracePt t="60812" x="6223000" y="6032500"/>
          <p14:tracePt t="60829" x="6521450" y="6070600"/>
          <p14:tracePt t="60846" x="6718300" y="6076950"/>
          <p14:tracePt t="60863" x="6807200" y="6076950"/>
          <p14:tracePt t="60879" x="6858000" y="6057900"/>
          <p14:tracePt t="60896" x="6889750" y="6038850"/>
          <p14:tracePt t="60913" x="6921500" y="6013450"/>
          <p14:tracePt t="60930" x="6946900" y="5988050"/>
          <p14:tracePt t="60946" x="6965950" y="5962650"/>
          <p14:tracePt t="60964" x="6997700" y="5918200"/>
          <p14:tracePt t="60979" x="7048500" y="5861050"/>
          <p14:tracePt t="60996" x="7099300" y="5810250"/>
          <p14:tracePt t="61012" x="7175500" y="5753100"/>
          <p14:tracePt t="61029" x="7232650" y="5702300"/>
          <p14:tracePt t="61046" x="7289800" y="5645150"/>
          <p14:tracePt t="61063" x="7308850" y="5588000"/>
          <p14:tracePt t="61079" x="7315200" y="5505450"/>
          <p14:tracePt t="61096" x="7315200" y="5384800"/>
          <p14:tracePt t="61112" x="7270750" y="5245100"/>
          <p14:tracePt t="61129" x="7213600" y="5124450"/>
          <p14:tracePt t="61146" x="7175500" y="5022850"/>
          <p14:tracePt t="61163" x="7105650" y="4946650"/>
          <p14:tracePt t="61179" x="7016750" y="4864100"/>
          <p14:tracePt t="61196" x="6915150" y="4806950"/>
          <p14:tracePt t="61212" x="6788150" y="4762500"/>
          <p14:tracePt t="61229" x="6661150" y="4737100"/>
          <p14:tracePt t="61229" x="6591300" y="4737100"/>
          <p14:tracePt t="61247" x="6457950" y="4737100"/>
          <p14:tracePt t="61263" x="6343650" y="4749800"/>
          <p14:tracePt t="61279" x="6242050" y="4813300"/>
          <p14:tracePt t="61296" x="6140450" y="4908550"/>
          <p14:tracePt t="61312" x="6057900" y="5016500"/>
          <p14:tracePt t="61330" x="5994400" y="5162550"/>
          <p14:tracePt t="61346" x="5924550" y="5334000"/>
          <p14:tracePt t="61363" x="5880100" y="5518150"/>
          <p14:tracePt t="61379" x="5848350" y="5695950"/>
          <p14:tracePt t="61396" x="5829300" y="5848350"/>
          <p14:tracePt t="61413" x="5829300" y="5975350"/>
          <p14:tracePt t="61429" x="5829300" y="6083300"/>
          <p14:tracePt t="61446" x="5880100" y="6267450"/>
          <p14:tracePt t="61463" x="5937250" y="6394450"/>
          <p14:tracePt t="61479" x="6032500" y="6527800"/>
          <p14:tracePt t="61496" x="6121400" y="6635750"/>
          <p14:tracePt t="61512" x="6248400" y="6718300"/>
          <p14:tracePt t="61529" x="6375400" y="6769100"/>
          <p14:tracePt t="61546" x="6483350" y="6781800"/>
          <p14:tracePt t="61563" x="6604000" y="6781800"/>
          <p14:tracePt t="61579" x="6724650" y="6750050"/>
          <p14:tracePt t="61596" x="6832600" y="6680200"/>
          <p14:tracePt t="61612" x="6940550" y="6578600"/>
          <p14:tracePt t="61630" x="7023100" y="6413500"/>
          <p14:tracePt t="61647" x="7048500" y="6280150"/>
          <p14:tracePt t="61663" x="7073900" y="6134100"/>
          <p14:tracePt t="61679" x="7073900" y="5969000"/>
          <p14:tracePt t="61696" x="7073900" y="5797550"/>
          <p14:tracePt t="61712" x="7042150" y="5632450"/>
          <p14:tracePt t="61729" x="6978650" y="5448300"/>
          <p14:tracePt t="61746" x="6921500" y="5308600"/>
          <p14:tracePt t="61762" x="6870700" y="5200650"/>
          <p14:tracePt t="61779" x="6807200" y="5105400"/>
          <p14:tracePt t="61796" x="6769100" y="5060950"/>
          <p14:tracePt t="61812" x="6737350" y="5029200"/>
          <p14:tracePt t="61829" x="6686550" y="4997450"/>
          <p14:tracePt t="61846" x="6623050" y="4978400"/>
          <p14:tracePt t="61863" x="6591300" y="4972050"/>
          <p14:tracePt t="61879" x="6546850" y="4972050"/>
          <p14:tracePt t="61896" x="6515100" y="4972050"/>
          <p14:tracePt t="61912" x="6477000" y="4972050"/>
          <p14:tracePt t="61929" x="6451600" y="4972050"/>
          <p14:tracePt t="61946" x="6426200" y="4978400"/>
          <p14:tracePt t="61963" x="6407150" y="4991100"/>
          <p14:tracePt t="61979" x="6388100" y="5003800"/>
          <p14:tracePt t="61995" x="6381750" y="5003800"/>
          <p14:tracePt t="62012" x="6375400" y="5010150"/>
          <p14:tracePt t="62567" x="6381750" y="5010150"/>
          <p14:tracePt t="62574" x="6407150" y="5010150"/>
          <p14:tracePt t="62578" x="6489700" y="5010150"/>
          <p14:tracePt t="62596" x="6604000" y="5010150"/>
          <p14:tracePt t="62614" x="6832600" y="5010150"/>
          <p14:tracePt t="62631" x="6896100" y="5010150"/>
          <p14:tracePt t="62646" x="7086600" y="5010150"/>
          <p14:tracePt t="62663" x="7200900" y="5010150"/>
          <p14:tracePt t="62680" x="7302500" y="4991100"/>
          <p14:tracePt t="62696" x="7391400" y="4965700"/>
          <p14:tracePt t="62713" x="7448550" y="4946650"/>
          <p14:tracePt t="62729" x="7512050" y="4921250"/>
          <p14:tracePt t="62746" x="7569200" y="4902200"/>
          <p14:tracePt t="62763" x="7613650" y="4889500"/>
          <p14:tracePt t="62779" x="7651750" y="4876800"/>
          <p14:tracePt t="62796" x="7670800" y="4870450"/>
          <p14:tracePt t="62813" x="7689850" y="4864100"/>
          <p14:tracePt t="62829" x="7702550" y="4864100"/>
          <p14:tracePt t="62846" x="7721600" y="4851400"/>
          <p14:tracePt t="62886" x="7727950" y="4851400"/>
          <p14:tracePt t="62911" x="7734300" y="4851400"/>
          <p14:tracePt t="62928" x="7734300" y="4845050"/>
          <p14:tracePt t="63047" x="7734300" y="4838700"/>
          <p14:tracePt t="63056" x="7734300" y="4832350"/>
          <p14:tracePt t="63062" x="7721600" y="4819650"/>
          <p14:tracePt t="63079" x="7715250" y="4813300"/>
          <p14:tracePt t="63080" x="7702550" y="4806950"/>
          <p14:tracePt t="63096" x="7696200" y="4806950"/>
          <p14:tracePt t="63113" x="7689850" y="4800600"/>
          <p14:tracePt t="63327" x="7696200" y="4794250"/>
          <p14:tracePt t="63332" x="7715250" y="4794250"/>
          <p14:tracePt t="63338" x="7734300" y="4794250"/>
          <p14:tracePt t="63347" x="7766050" y="4794250"/>
          <p14:tracePt t="63362" x="7797800" y="4794250"/>
          <p14:tracePt t="63379" x="7829550" y="4794250"/>
          <p14:tracePt t="63396" x="7842250" y="4794250"/>
          <p14:tracePt t="63413" x="7848600" y="4794250"/>
          <p14:tracePt t="63429" x="7854950" y="4794250"/>
          <p14:tracePt t="63446" x="7861300" y="4794250"/>
          <p14:tracePt t="63510" x="7867650" y="4794250"/>
          <p14:tracePt t="63526" x="7874000" y="4794250"/>
          <p14:tracePt t="63532" x="7880350" y="4794250"/>
          <p14:tracePt t="63546" x="7893050" y="4794250"/>
          <p14:tracePt t="63546" x="7899400" y="4794250"/>
          <p14:tracePt t="63562" x="7912100" y="4794250"/>
          <p14:tracePt t="63597" x="7918450" y="4794250"/>
          <p14:tracePt t="63646" x="7924800" y="4794250"/>
          <p14:tracePt t="63655" x="7931150" y="4794250"/>
          <p14:tracePt t="63663" x="7937500" y="4794250"/>
          <p14:tracePt t="63664" x="7943850" y="4794250"/>
          <p14:tracePt t="63679" x="7956550" y="4794250"/>
          <p14:tracePt t="63696" x="7962900" y="4794250"/>
          <p14:tracePt t="63712" x="7975600" y="4794250"/>
          <p14:tracePt t="63729" x="7981950" y="4794250"/>
          <p14:tracePt t="63746" x="7994650" y="4794250"/>
          <p14:tracePt t="63762" x="8007350" y="4794250"/>
          <p14:tracePt t="63779" x="8013700" y="4794250"/>
          <p14:tracePt t="63796" x="8032750" y="4794250"/>
          <p14:tracePt t="63812" x="8051800" y="4794250"/>
          <p14:tracePt t="63830" x="8077200" y="4794250"/>
          <p14:tracePt t="63847" x="8096250" y="4794250"/>
          <p14:tracePt t="63864" x="8102600" y="4794250"/>
          <p14:tracePt t="63879" x="8108950" y="4794250"/>
          <p14:tracePt t="63896" x="8115300" y="4794250"/>
          <p14:tracePt t="63912" x="8121650" y="4794250"/>
          <p14:tracePt t="63950" x="8128000" y="4794250"/>
          <p14:tracePt t="64270" x="8140700" y="4794250"/>
          <p14:tracePt t="64278" x="8159750" y="4794250"/>
          <p14:tracePt t="64289" x="8172450" y="4794250"/>
          <p14:tracePt t="64312" x="8191500" y="4794250"/>
          <p14:tracePt t="64313" x="8197850" y="4794250"/>
          <p14:tracePt t="64359" x="8204200" y="4794250"/>
          <p14:tracePt t="64383" x="8210550" y="4794250"/>
          <p14:tracePt t="64558" x="8216900" y="4794250"/>
          <p14:tracePt t="64566" x="8223250" y="4794250"/>
          <p14:tracePt t="64574" x="8229600" y="4794250"/>
          <p14:tracePt t="64582" x="8242300" y="4794250"/>
          <p14:tracePt t="64596" x="8255000" y="4794250"/>
          <p14:tracePt t="64612" x="8261350" y="4794250"/>
          <p14:tracePt t="64629" x="8267700" y="4794250"/>
          <p14:tracePt t="65742" x="8261350" y="4794250"/>
          <p14:tracePt t="65871" x="8255000" y="4794250"/>
          <p14:tracePt t="66662" x="8235950" y="4794250"/>
          <p14:tracePt t="66667" x="8197850" y="4781550"/>
          <p14:tracePt t="66681" x="8121650" y="4743450"/>
          <p14:tracePt t="66681" x="7931150" y="4641850"/>
          <p14:tracePt t="66697" x="7569200" y="4445000"/>
          <p14:tracePt t="66714" x="7188200" y="4216400"/>
          <p14:tracePt t="66730" x="6826250" y="4019550"/>
          <p14:tracePt t="66746" x="6483350" y="3829050"/>
          <p14:tracePt t="66762" x="6223000" y="3676650"/>
          <p14:tracePt t="66779" x="5988050" y="3543300"/>
          <p14:tracePt t="66796" x="5822950" y="3454400"/>
          <p14:tracePt t="66812" x="5695950" y="3378200"/>
          <p14:tracePt t="66829" x="5594350" y="3321050"/>
          <p14:tracePt t="66829" x="5549900" y="3295650"/>
          <p14:tracePt t="66848" x="5454650" y="3244850"/>
          <p14:tracePt t="66864" x="5378450" y="3213100"/>
          <p14:tracePt t="66880" x="5334000" y="3200400"/>
          <p14:tracePt t="66897" x="5302250" y="3194050"/>
          <p14:tracePt t="66913" x="5289550" y="3187700"/>
          <p14:tracePt t="66930" x="5276850" y="3187700"/>
          <p14:tracePt t="66947" x="5270500" y="3187700"/>
          <p14:tracePt t="66963" x="5264150" y="3194050"/>
          <p14:tracePt t="66980" x="5257800" y="3200400"/>
          <p14:tracePt t="66997" x="5257800" y="3213100"/>
          <p14:tracePt t="67014" x="5257800" y="3225800"/>
          <p14:tracePt t="67030" x="5257800" y="3244850"/>
          <p14:tracePt t="67047" x="5257800" y="3270250"/>
          <p14:tracePt t="67064" x="5270500" y="3282950"/>
          <p14:tracePt t="67080" x="5276850" y="3295650"/>
          <p14:tracePt t="67096" x="5283200" y="3302000"/>
          <p14:tracePt t="67113" x="5289550" y="3308350"/>
          <p14:tracePt t="67131" x="5302250" y="3321050"/>
          <p14:tracePt t="67146" x="5308600" y="3333750"/>
          <p14:tracePt t="67163" x="5314950" y="3340100"/>
          <p14:tracePt t="67179" x="5321300" y="3346450"/>
          <p14:tracePt t="67196" x="5321300" y="3352800"/>
          <p14:tracePt t="67231" x="5327650" y="3359150"/>
          <p14:tracePt t="67303" x="5327650" y="3365500"/>
          <p14:tracePt t="67328" x="5334000" y="3371850"/>
          <p14:tracePt t="67367" x="5334000" y="3378200"/>
          <p14:tracePt t="67376" x="5340350" y="3384550"/>
          <p14:tracePt t="67407" x="5340350" y="3390900"/>
          <p14:tracePt t="67439" x="5340350" y="3397250"/>
          <p14:tracePt t="67471" x="5340350" y="3403600"/>
          <p14:tracePt t="67839" x="5334000" y="3403600"/>
          <p14:tracePt t="67863" x="5327650" y="3403600"/>
          <p14:tracePt t="68471" x="5327650" y="3397250"/>
          <p14:tracePt t="68479" x="5295900" y="3371850"/>
          <p14:tracePt t="68489" x="5245100" y="3352800"/>
          <p14:tracePt t="68497" x="5137150" y="3302000"/>
          <p14:tracePt t="68514" x="5041900" y="3257550"/>
          <p14:tracePt t="68531" x="4959350" y="3194050"/>
          <p14:tracePt t="68546" x="4876800" y="3143250"/>
          <p14:tracePt t="68563" x="4826000" y="3086100"/>
          <p14:tracePt t="68580" x="4794250" y="3041650"/>
          <p14:tracePt t="68596" x="4781550" y="3003550"/>
          <p14:tracePt t="68614" x="4762500" y="2965450"/>
          <p14:tracePt t="68630" x="4756150" y="2927350"/>
          <p14:tracePt t="68646" x="4730750" y="2857500"/>
          <p14:tracePt t="68664" x="4724400" y="2813050"/>
          <p14:tracePt t="68680" x="4705350" y="2768600"/>
          <p14:tracePt t="68696" x="4699000" y="2730500"/>
          <p14:tracePt t="68713" x="4686300" y="2692400"/>
          <p14:tracePt t="68730" x="4679950" y="2654300"/>
          <p14:tracePt t="68747" x="4654550" y="2609850"/>
          <p14:tracePt t="68763" x="4641850" y="2571750"/>
          <p14:tracePt t="68781" x="4616450" y="2520950"/>
          <p14:tracePt t="68796" x="4597400" y="2476500"/>
          <p14:tracePt t="68814" x="4572000" y="2438400"/>
          <p14:tracePt t="68830" x="4533900" y="2387600"/>
          <p14:tracePt t="68848" x="4521200" y="2374900"/>
          <p14:tracePt t="68863" x="4502150" y="2349500"/>
          <p14:tracePt t="68880" x="4483100" y="2330450"/>
          <p14:tracePt t="68897" x="4476750" y="2324100"/>
          <p14:tracePt t="68913" x="4470400" y="2311400"/>
          <p14:tracePt t="68930" x="4457700" y="2311400"/>
          <p14:tracePt t="68947" x="4451350" y="2305050"/>
          <p14:tracePt t="68963" x="4438650" y="2298700"/>
          <p14:tracePt t="68980" x="4425950" y="2292350"/>
          <p14:tracePt t="68996" x="4413250" y="2286000"/>
          <p14:tracePt t="69014" x="4387850" y="2279650"/>
          <p14:tracePt t="69030" x="4375150" y="2273300"/>
          <p14:tracePt t="69047" x="4368800" y="2266950"/>
          <p14:tracePt t="69487" x="4356100" y="2266950"/>
          <p14:tracePt t="69506" x="4343400" y="2266950"/>
          <p14:tracePt t="69519" x="4337050" y="2266950"/>
          <p14:tracePt t="69531" x="4330700" y="2266950"/>
          <p14:tracePt t="69535" x="4324350" y="2266950"/>
          <p14:tracePt t="69547" x="4311650" y="2266950"/>
          <p14:tracePt t="69563" x="4305300" y="2273300"/>
          <p14:tracePt t="69580" x="4292600" y="2273300"/>
          <p14:tracePt t="70096" x="4298950" y="2273300"/>
          <p14:tracePt t="70152" x="4305300" y="2279650"/>
          <p14:tracePt t="70224" x="4311650" y="2279650"/>
          <p14:tracePt t="70280" x="4318000" y="2279650"/>
          <p14:tracePt t="74632" x="4305300" y="2279650"/>
          <p14:tracePt t="74640" x="4279900" y="2286000"/>
          <p14:tracePt t="74648" x="4184650" y="2311400"/>
          <p14:tracePt t="74656" x="4159250" y="2317750"/>
          <p14:tracePt t="74665" x="4057650" y="2343150"/>
          <p14:tracePt t="74682" x="3981450" y="2368550"/>
          <p14:tracePt t="74698" x="3917950" y="2387600"/>
          <p14:tracePt t="74715" x="3867150" y="2400300"/>
          <p14:tracePt t="74732" x="3822700" y="2406650"/>
          <p14:tracePt t="74747" x="3759200" y="2406650"/>
          <p14:tracePt t="74764" x="3683000" y="2406650"/>
          <p14:tracePt t="74781" x="3594100" y="2406650"/>
          <p14:tracePt t="74797" x="3492500" y="2406650"/>
          <p14:tracePt t="74814" x="3378200" y="2406650"/>
          <p14:tracePt t="74831" x="3206750" y="2406650"/>
          <p14:tracePt t="74848" x="3079750" y="2406650"/>
          <p14:tracePt t="74864" x="2978150" y="2406650"/>
          <p14:tracePt t="74880" x="2901950" y="2406650"/>
          <p14:tracePt t="74897" x="2851150" y="2406650"/>
          <p14:tracePt t="74914" x="2825750" y="2406650"/>
          <p14:tracePt t="74931" x="2813050" y="2406650"/>
          <p14:tracePt t="74947" x="2800350" y="2406650"/>
          <p14:tracePt t="75288" x="2800350" y="2400300"/>
          <p14:tracePt t="75359" x="2813050" y="2400300"/>
          <p14:tracePt t="75368" x="2838450" y="2400300"/>
          <p14:tracePt t="75376" x="2876550" y="2400300"/>
          <p14:tracePt t="75381" x="2971800" y="2425700"/>
          <p14:tracePt t="75398" x="3130550" y="2444750"/>
          <p14:tracePt t="75414" x="3289300" y="2463800"/>
          <p14:tracePt t="75431" x="3549650" y="2501900"/>
          <p14:tracePt t="75431" x="3663950" y="2514600"/>
          <p14:tracePt t="75448" x="3911600" y="2552700"/>
          <p14:tracePt t="75464" x="4089400" y="2565400"/>
          <p14:tracePt t="75481" x="4235450" y="2565400"/>
          <p14:tracePt t="75497" x="4337050" y="2565400"/>
          <p14:tracePt t="75514" x="4419600" y="2565400"/>
          <p14:tracePt t="75530" x="4483100" y="2552700"/>
          <p14:tracePt t="75547" x="4514850" y="2540000"/>
          <p14:tracePt t="75564" x="4546600" y="2520950"/>
          <p14:tracePt t="75580" x="4578350" y="2495550"/>
          <p14:tracePt t="75597" x="4597400" y="2463800"/>
          <p14:tracePt t="75614" x="4610100" y="2444750"/>
          <p14:tracePt t="75630" x="4616450" y="2413000"/>
          <p14:tracePt t="75630" x="4622800" y="2400300"/>
          <p14:tracePt t="75648" x="4622800" y="2355850"/>
          <p14:tracePt t="75664" x="4610100" y="2305050"/>
          <p14:tracePt t="75681" x="4591050" y="2273300"/>
          <p14:tracePt t="75697" x="4552950" y="2228850"/>
          <p14:tracePt t="75714" x="4514850" y="2178050"/>
          <p14:tracePt t="75731" x="4438650" y="2114550"/>
          <p14:tracePt t="75747" x="4330700" y="2044700"/>
          <p14:tracePt t="75764" x="4229100" y="2000250"/>
          <p14:tracePt t="75780" x="4102100" y="1943100"/>
          <p14:tracePt t="75797" x="3956050" y="1898650"/>
          <p14:tracePt t="75814" x="3803650" y="1866900"/>
          <p14:tracePt t="75830" x="3562350" y="1835150"/>
          <p14:tracePt t="75848" x="3416300" y="1816100"/>
          <p14:tracePt t="75864" x="3295650" y="1816100"/>
          <p14:tracePt t="75881" x="3187700" y="1816100"/>
          <p14:tracePt t="75897" x="3073400" y="1816100"/>
          <p14:tracePt t="75914" x="2978150" y="1816100"/>
          <p14:tracePt t="75930" x="2895600" y="1841500"/>
          <p14:tracePt t="75947" x="2819400" y="1860550"/>
          <p14:tracePt t="75964" x="2768600" y="1879600"/>
          <p14:tracePt t="75980" x="2724150" y="1905000"/>
          <p14:tracePt t="75997" x="2705100" y="1924050"/>
          <p14:tracePt t="76014" x="2686050" y="1943100"/>
          <p14:tracePt t="76030" x="2679700" y="1949450"/>
          <p14:tracePt t="76030" x="2673350" y="1955800"/>
          <p14:tracePt t="76048" x="2673350" y="1962150"/>
          <p14:tracePt t="76064" x="2673350" y="1968500"/>
          <p14:tracePt t="76080" x="2667000" y="1981200"/>
          <p14:tracePt t="76097" x="2667000" y="1987550"/>
          <p14:tracePt t="76114" x="2667000" y="2006600"/>
          <p14:tracePt t="76130" x="2667000" y="2019300"/>
          <p14:tracePt t="76147" x="2667000" y="2032000"/>
          <p14:tracePt t="76164" x="2667000" y="2044700"/>
          <p14:tracePt t="76180" x="2673350" y="2044700"/>
          <p14:tracePt t="76197" x="2679700" y="2051050"/>
          <p14:tracePt t="76214" x="2686050" y="2057400"/>
          <p14:tracePt t="76230" x="2692400" y="2063750"/>
          <p14:tracePt t="76230" x="2698750" y="2063750"/>
          <p14:tracePt t="76269" x="2705100" y="2070100"/>
          <p14:tracePt t="77175" x="2736850" y="2101850"/>
          <p14:tracePt t="77183" x="2781300" y="2146300"/>
          <p14:tracePt t="77192" x="2819400" y="2203450"/>
          <p14:tracePt t="77198" x="2940050" y="2324100"/>
          <p14:tracePt t="77215" x="3238500" y="2603500"/>
          <p14:tracePt t="77233" x="3409950" y="2743200"/>
          <p14:tracePt t="77248" x="3568700" y="2857500"/>
          <p14:tracePt t="77264" x="3727450" y="2965450"/>
          <p14:tracePt t="77280" x="3854450" y="3028950"/>
          <p14:tracePt t="77297" x="3975100" y="3073400"/>
          <p14:tracePt t="77314" x="4089400" y="3111500"/>
          <p14:tracePt t="77331" x="4171950" y="3136900"/>
          <p14:tracePt t="77347" x="4248150" y="3155950"/>
          <p14:tracePt t="77364" x="4298950" y="3168650"/>
          <p14:tracePt t="77380" x="4337050" y="3181350"/>
          <p14:tracePt t="77397" x="4362450" y="3187700"/>
          <p14:tracePt t="77414" x="4394200" y="3200400"/>
          <p14:tracePt t="77430" x="4432300" y="3213100"/>
          <p14:tracePt t="77447" x="4502150" y="3251200"/>
          <p14:tracePt t="77463" x="4565650" y="3276600"/>
          <p14:tracePt t="77480" x="4629150" y="3295650"/>
          <p14:tracePt t="77497" x="4679950" y="3321050"/>
          <p14:tracePt t="77514" x="4711700" y="3327400"/>
          <p14:tracePt t="77531" x="4724400" y="3333750"/>
          <p14:tracePt t="77640" x="4673600" y="3333750"/>
          <p14:tracePt t="77647" x="4508500" y="3333750"/>
          <p14:tracePt t="77664" x="4330700" y="3333750"/>
          <p14:tracePt t="77665" x="3848100" y="3263900"/>
          <p14:tracePt t="77680" x="3302000" y="3187700"/>
          <p14:tracePt t="77697" x="2806700" y="3105150"/>
          <p14:tracePt t="77714" x="2362200" y="3041650"/>
          <p14:tracePt t="77731" x="2063750" y="3003550"/>
          <p14:tracePt t="77748" x="1892300" y="2984500"/>
          <p14:tracePt t="77764" x="1758950" y="2978150"/>
          <p14:tracePt t="77780" x="1625600" y="2978150"/>
          <p14:tracePt t="77797" x="1511300" y="2978150"/>
          <p14:tracePt t="77813" x="1384300" y="2978150"/>
          <p14:tracePt t="77831" x="1270000" y="2984500"/>
          <p14:tracePt t="77847" x="1143000" y="3003550"/>
          <p14:tracePt t="77864" x="1079500" y="3022600"/>
          <p14:tracePt t="77880" x="1035050" y="3035300"/>
          <p14:tracePt t="77897" x="1016000" y="3041650"/>
          <p14:tracePt t="77913" x="1003300" y="3054350"/>
          <p14:tracePt t="77931" x="990600" y="3073400"/>
          <p14:tracePt t="77947" x="971550" y="3092450"/>
          <p14:tracePt t="77964" x="952500" y="3111500"/>
          <p14:tracePt t="77980" x="920750" y="3143250"/>
          <p14:tracePt t="77997" x="895350" y="3175000"/>
          <p14:tracePt t="78013" x="869950" y="3206750"/>
          <p14:tracePt t="78030" x="825500" y="3282950"/>
          <p14:tracePt t="78048" x="793750" y="3346450"/>
          <p14:tracePt t="78064" x="762000" y="3435350"/>
          <p14:tracePt t="78080" x="730250" y="3511550"/>
          <p14:tracePt t="78097" x="723900" y="3575050"/>
          <p14:tracePt t="78114" x="723900" y="3619500"/>
          <p14:tracePt t="78130" x="723900" y="3651250"/>
          <p14:tracePt t="78147" x="742950" y="3683000"/>
          <p14:tracePt t="78164" x="762000" y="3708400"/>
          <p14:tracePt t="78180" x="768350" y="3708400"/>
          <p14:tracePt t="78197" x="774700" y="3714750"/>
          <p14:tracePt t="78214" x="787400" y="3721100"/>
          <p14:tracePt t="78231" x="825500" y="3714750"/>
          <p14:tracePt t="78247" x="914400" y="3670300"/>
          <p14:tracePt t="78264" x="990600" y="3613150"/>
          <p14:tracePt t="78280" x="1047750" y="3549650"/>
          <p14:tracePt t="78297" x="1098550" y="3454400"/>
          <p14:tracePt t="78313" x="1130300" y="3346450"/>
          <p14:tracePt t="78330" x="1136650" y="3225800"/>
          <p14:tracePt t="78347" x="1136650" y="3130550"/>
          <p14:tracePt t="78363" x="1085850" y="2978150"/>
          <p14:tracePt t="78380" x="1028700" y="2851150"/>
          <p14:tracePt t="78397" x="984250" y="2762250"/>
          <p14:tracePt t="78413" x="933450" y="2686050"/>
          <p14:tracePt t="78430" x="889000" y="2628900"/>
          <p14:tracePt t="78448" x="863600" y="2597150"/>
          <p14:tracePt t="78464" x="844550" y="2578100"/>
          <p14:tracePt t="78481" x="825500" y="2565400"/>
          <p14:tracePt t="78497" x="800100" y="2552700"/>
          <p14:tracePt t="78513" x="768350" y="2540000"/>
          <p14:tracePt t="78530" x="736600" y="2527300"/>
          <p14:tracePt t="78546" x="698500" y="2514600"/>
          <p14:tracePt t="78563" x="654050" y="2508250"/>
          <p14:tracePt t="78580" x="615950" y="2508250"/>
          <p14:tracePt t="78597" x="571500" y="2508250"/>
          <p14:tracePt t="78613" x="520700" y="2514600"/>
          <p14:tracePt t="78630" x="482600" y="2533650"/>
          <p14:tracePt t="78630" x="450850" y="2559050"/>
          <p14:tracePt t="78648" x="412750" y="2597150"/>
          <p14:tracePt t="78664" x="374650" y="2635250"/>
          <p14:tracePt t="78681" x="317500" y="2717800"/>
          <p14:tracePt t="78697" x="273050" y="2794000"/>
          <p14:tracePt t="78715" x="247650" y="2851150"/>
          <p14:tracePt t="78731" x="215900" y="2952750"/>
          <p14:tracePt t="78749" x="196850" y="3028950"/>
          <p14:tracePt t="78763" x="196850" y="3060700"/>
          <p14:tracePt t="78780" x="196850" y="3130550"/>
          <p14:tracePt t="78797" x="196850" y="3232150"/>
          <p14:tracePt t="78814" x="203200" y="3314700"/>
          <p14:tracePt t="78830" x="222250" y="3390900"/>
          <p14:tracePt t="78830" x="228600" y="3422650"/>
          <p14:tracePt t="78848" x="266700" y="3505200"/>
          <p14:tracePt t="78864" x="298450" y="3575050"/>
          <p14:tracePt t="78881" x="336550" y="3651250"/>
          <p14:tracePt t="78897" x="355600" y="3695700"/>
          <p14:tracePt t="78914" x="387350" y="3752850"/>
          <p14:tracePt t="78930" x="419100" y="3810000"/>
          <p14:tracePt t="78947" x="457200" y="3854450"/>
          <p14:tracePt t="78964" x="488950" y="3886200"/>
          <p14:tracePt t="78980" x="514350" y="3917950"/>
          <p14:tracePt t="78997" x="539750" y="3943350"/>
          <p14:tracePt t="79014" x="552450" y="3962400"/>
          <p14:tracePt t="79031" x="590550" y="3987800"/>
          <p14:tracePt t="79048" x="615950" y="4013200"/>
          <p14:tracePt t="79064" x="654050" y="4025900"/>
          <p14:tracePt t="79081" x="717550" y="4044950"/>
          <p14:tracePt t="79097" x="793750" y="4057650"/>
          <p14:tracePt t="79114" x="857250" y="4057650"/>
          <p14:tracePt t="79130" x="933450" y="4051300"/>
          <p14:tracePt t="79147" x="996950" y="4019550"/>
          <p14:tracePt t="79164" x="1054100" y="3975100"/>
          <p14:tracePt t="79181" x="1098550" y="3898900"/>
          <p14:tracePt t="79197" x="1123950" y="3790950"/>
          <p14:tracePt t="79214" x="1130300" y="3670300"/>
          <p14:tracePt t="79230" x="1130300" y="3530600"/>
          <p14:tracePt t="79230" x="1130300" y="3460750"/>
          <p14:tracePt t="79248" x="1130300" y="3321050"/>
          <p14:tracePt t="79264" x="1123950" y="3181350"/>
          <p14:tracePt t="79281" x="1073150" y="3016250"/>
          <p14:tracePt t="79297" x="1016000" y="2863850"/>
          <p14:tracePt t="79314" x="952500" y="2717800"/>
          <p14:tracePt t="79330" x="889000" y="2616200"/>
          <p14:tracePt t="79347" x="819150" y="2527300"/>
          <p14:tracePt t="79363" x="768350" y="2463800"/>
          <p14:tracePt t="79381" x="736600" y="2425700"/>
          <p14:tracePt t="79397" x="685800" y="2393950"/>
          <p14:tracePt t="79414" x="654050" y="2381250"/>
          <p14:tracePt t="79430" x="628650" y="2368550"/>
          <p14:tracePt t="79430" x="609600" y="2368550"/>
          <p14:tracePt t="79447" x="571500" y="2362200"/>
          <p14:tracePt t="79464" x="533400" y="2362200"/>
          <p14:tracePt t="79481" x="495300" y="2362200"/>
          <p14:tracePt t="79498" x="438150" y="2374900"/>
          <p14:tracePt t="79514" x="387350" y="2413000"/>
          <p14:tracePt t="79530" x="323850" y="2470150"/>
          <p14:tracePt t="79546" x="260350" y="2533650"/>
          <p14:tracePt t="79563" x="215900" y="2609850"/>
          <p14:tracePt t="79580" x="177800" y="2686050"/>
          <p14:tracePt t="79597" x="152400" y="2768600"/>
          <p14:tracePt t="79614" x="139700" y="2870200"/>
          <p14:tracePt t="79630" x="133350" y="2940050"/>
          <p14:tracePt t="79630" x="133350" y="2946400"/>
          <p14:tracePt t="79648" x="133350" y="3054350"/>
          <p14:tracePt t="79664" x="133350" y="3200400"/>
          <p14:tracePt t="79680" x="133350" y="3340100"/>
          <p14:tracePt t="79697" x="133350" y="3441700"/>
          <p14:tracePt t="79713" x="146050" y="3536950"/>
          <p14:tracePt t="79730" x="158750" y="3606800"/>
          <p14:tracePt t="79748" x="177800" y="3663950"/>
          <p14:tracePt t="79763" x="184150" y="3714750"/>
          <p14:tracePt t="79780" x="215900" y="3771900"/>
          <p14:tracePt t="79797" x="241300" y="3822700"/>
          <p14:tracePt t="79814" x="266700" y="3867150"/>
          <p14:tracePt t="79830" x="285750" y="3898900"/>
          <p14:tracePt t="79830" x="298450" y="3911600"/>
          <p14:tracePt t="79848" x="323850" y="3943350"/>
          <p14:tracePt t="79864" x="342900" y="3962400"/>
          <p14:tracePt t="79880" x="361950" y="3975100"/>
          <p14:tracePt t="79897" x="381000" y="3987800"/>
          <p14:tracePt t="79913" x="400050" y="3994150"/>
          <p14:tracePt t="79930" x="450850" y="4000500"/>
          <p14:tracePt t="79947" x="520700" y="4006850"/>
          <p14:tracePt t="79963" x="603250" y="4006850"/>
          <p14:tracePt t="79981" x="692150" y="4006850"/>
          <p14:tracePt t="79997" x="787400" y="4000500"/>
          <p14:tracePt t="80014" x="869950" y="3975100"/>
          <p14:tracePt t="80030" x="946150" y="3930650"/>
          <p14:tracePt t="80030" x="977900" y="3911600"/>
          <p14:tracePt t="80048" x="1035050" y="3854450"/>
          <p14:tracePt t="80064" x="1085850" y="3771900"/>
          <p14:tracePt t="80080" x="1130300" y="3651250"/>
          <p14:tracePt t="80097" x="1149350" y="3486150"/>
          <p14:tracePt t="80114" x="1155700" y="3314700"/>
          <p14:tracePt t="80130" x="1155700" y="3143250"/>
          <p14:tracePt t="80147" x="1117600" y="2984500"/>
          <p14:tracePt t="80163" x="1079500" y="2838450"/>
          <p14:tracePt t="80181" x="1028700" y="2705100"/>
          <p14:tracePt t="80197" x="965200" y="2578100"/>
          <p14:tracePt t="80213" x="901700" y="2482850"/>
          <p14:tracePt t="80230" x="838200" y="2413000"/>
          <p14:tracePt t="80247" x="768350" y="2336800"/>
          <p14:tracePt t="80263" x="704850" y="2311400"/>
          <p14:tracePt t="80280" x="647700" y="2279650"/>
          <p14:tracePt t="80297" x="590550" y="2266950"/>
          <p14:tracePt t="80314" x="527050" y="2260600"/>
          <p14:tracePt t="80331" x="495300" y="2260600"/>
          <p14:tracePt t="80347" x="457200" y="2260600"/>
          <p14:tracePt t="80364" x="419100" y="2279650"/>
          <p14:tracePt t="80380" x="361950" y="2324100"/>
          <p14:tracePt t="80397" x="311150" y="2381250"/>
          <p14:tracePt t="80413" x="247650" y="2463800"/>
          <p14:tracePt t="80430" x="203200" y="2559050"/>
          <p14:tracePt t="80447" x="165100" y="2698750"/>
          <p14:tracePt t="80464" x="139700" y="2838450"/>
          <p14:tracePt t="80481" x="127000" y="3003550"/>
          <p14:tracePt t="80497" x="95250" y="3187700"/>
          <p14:tracePt t="80514" x="76200" y="3384550"/>
          <p14:tracePt t="80530" x="76200" y="3536950"/>
          <p14:tracePt t="80547" x="76200" y="3651250"/>
          <p14:tracePt t="80564" x="82550" y="3740150"/>
          <p14:tracePt t="80580" x="107950" y="3810000"/>
          <p14:tracePt t="80597" x="127000" y="3860800"/>
          <p14:tracePt t="80613" x="152400" y="3898900"/>
          <p14:tracePt t="80630" x="177800" y="3937000"/>
          <p14:tracePt t="80647" x="215900" y="3994150"/>
          <p14:tracePt t="80664" x="241300" y="4019550"/>
          <p14:tracePt t="80680" x="266700" y="4051300"/>
          <p14:tracePt t="80697" x="285750" y="4076700"/>
          <p14:tracePt t="80713" x="330200" y="4095750"/>
          <p14:tracePt t="80731" x="355600" y="4108450"/>
          <p14:tracePt t="80747" x="393700" y="4114800"/>
          <p14:tracePt t="80764" x="450850" y="4114800"/>
          <p14:tracePt t="80780" x="520700" y="4114800"/>
          <p14:tracePt t="80797" x="603250" y="4114800"/>
          <p14:tracePt t="80813" x="673100" y="4114800"/>
          <p14:tracePt t="80813" x="711200" y="4114800"/>
          <p14:tracePt t="80832" x="730250" y="4114800"/>
          <p14:tracePt t="80847" x="793750" y="4114800"/>
          <p14:tracePt t="80864" x="838200" y="4114800"/>
          <p14:tracePt t="80881" x="927100" y="4133850"/>
          <p14:tracePt t="80897" x="1085850" y="4216400"/>
          <p14:tracePt t="80914" x="1473200" y="4406900"/>
          <p14:tracePt t="80931" x="2044700" y="4724400"/>
          <p14:tracePt t="80947" x="2698750" y="5054600"/>
          <p14:tracePt t="80964" x="3479800" y="5346700"/>
          <p14:tracePt t="80980" x="4286250" y="5562600"/>
          <p14:tracePt t="80997" x="4997450" y="5689600"/>
          <p14:tracePt t="81013" x="5613400" y="5765800"/>
          <p14:tracePt t="81013" x="5822950" y="5765800"/>
          <p14:tracePt t="81032" x="6070600" y="5734050"/>
          <p14:tracePt t="81047" x="6184900" y="5670550"/>
          <p14:tracePt t="81064" x="6223000" y="5632450"/>
          <p14:tracePt t="81080" x="6235700" y="5607050"/>
          <p14:tracePt t="81097" x="6235700" y="5568950"/>
          <p14:tracePt t="81113" x="6229350" y="5530850"/>
          <p14:tracePt t="81131" x="6216650" y="5499100"/>
          <p14:tracePt t="81147" x="6203950" y="5473700"/>
          <p14:tracePt t="81164" x="6191250" y="5448300"/>
          <p14:tracePt t="81180" x="6178550" y="5416550"/>
          <p14:tracePt t="81197" x="6165850" y="5403850"/>
          <p14:tracePt t="81213" x="6153150" y="5384800"/>
          <p14:tracePt t="81230" x="6146800" y="5346700"/>
          <p14:tracePt t="81247" x="6140450" y="5321300"/>
          <p14:tracePt t="81264" x="6140450" y="5276850"/>
          <p14:tracePt t="81280" x="6127750" y="5232400"/>
          <p14:tracePt t="81297" x="6108700" y="5168900"/>
          <p14:tracePt t="81313" x="6096000" y="5124450"/>
          <p14:tracePt t="81330" x="6064250" y="5080000"/>
          <p14:tracePt t="81347" x="6032500" y="5041900"/>
          <p14:tracePt t="81364" x="6019800" y="5029200"/>
          <p14:tracePt t="81380" x="6000750" y="5022850"/>
          <p14:tracePt t="81397" x="5969000" y="5016500"/>
          <p14:tracePt t="81413" x="5943600" y="5016500"/>
          <p14:tracePt t="81431" x="5899150" y="5022850"/>
          <p14:tracePt t="81447" x="5816600" y="5156200"/>
          <p14:tracePt t="81464" x="5765800" y="5295900"/>
          <p14:tracePt t="81480" x="5727700" y="5454650"/>
          <p14:tracePt t="81497" x="5708650" y="5581650"/>
          <p14:tracePt t="81513" x="5708650" y="5676900"/>
          <p14:tracePt t="81531" x="5708650" y="5753100"/>
          <p14:tracePt t="81547" x="5746750" y="5810250"/>
          <p14:tracePt t="81563" x="5784850" y="5854700"/>
          <p14:tracePt t="81580" x="5829300" y="5899150"/>
          <p14:tracePt t="81597" x="5880100" y="5937250"/>
          <p14:tracePt t="81612" x="5943600" y="5981700"/>
          <p14:tracePt t="81630" x="6013450" y="6013450"/>
          <p14:tracePt t="81647" x="6134100" y="6076950"/>
          <p14:tracePt t="81664" x="6242050" y="6102350"/>
          <p14:tracePt t="81680" x="6356350" y="6115050"/>
          <p14:tracePt t="81697" x="6477000" y="6115050"/>
          <p14:tracePt t="81713" x="6591300" y="6096000"/>
          <p14:tracePt t="81730" x="6699250" y="6051550"/>
          <p14:tracePt t="81747" x="6781800" y="5975350"/>
          <p14:tracePt t="81763" x="6851650" y="5899150"/>
          <p14:tracePt t="81780" x="6896100" y="5797550"/>
          <p14:tracePt t="81797" x="6940550" y="5689600"/>
          <p14:tracePt t="81813" x="6959600" y="5588000"/>
          <p14:tracePt t="81830" x="6972300" y="5486400"/>
          <p14:tracePt t="81847" x="6978650" y="5289550"/>
          <p14:tracePt t="81864" x="6978650" y="5162550"/>
          <p14:tracePt t="81880" x="6946900" y="5048250"/>
          <p14:tracePt t="81897" x="6896100" y="4927600"/>
          <p14:tracePt t="81913" x="6819900" y="4826000"/>
          <p14:tracePt t="81930" x="6731000" y="4718050"/>
          <p14:tracePt t="81947" x="6629400" y="4629150"/>
          <p14:tracePt t="81963" x="6527800" y="4578350"/>
          <p14:tracePt t="81981" x="6394450" y="4552950"/>
          <p14:tracePt t="81997" x="6280150" y="4540250"/>
          <p14:tracePt t="82014" x="6146800" y="4540250"/>
          <p14:tracePt t="82031" x="5981700" y="4552950"/>
          <p14:tracePt t="82048" x="5873750" y="4603750"/>
          <p14:tracePt t="82064" x="5784850" y="4679950"/>
          <p14:tracePt t="82081" x="5708650" y="4762500"/>
          <p14:tracePt t="82097" x="5619750" y="4921250"/>
          <p14:tracePt t="82120" x="5600700" y="4984750"/>
          <p14:tracePt t="82130" x="5556250" y="5118100"/>
          <p14:tracePt t="82147" x="5537200" y="5270500"/>
          <p14:tracePt t="82163" x="5530850" y="5454650"/>
          <p14:tracePt t="82180" x="5530850" y="5645150"/>
          <p14:tracePt t="82197" x="5543550" y="5822950"/>
          <p14:tracePt t="82213" x="5581650" y="5975350"/>
          <p14:tracePt t="82230" x="5638800" y="6115050"/>
          <p14:tracePt t="82230" x="5664200" y="6178550"/>
          <p14:tracePt t="82247" x="5727700" y="6299200"/>
          <p14:tracePt t="82263" x="5810250" y="6394450"/>
          <p14:tracePt t="82280" x="5899150" y="6496050"/>
          <p14:tracePt t="82297" x="5975350" y="6559550"/>
          <p14:tracePt t="82313" x="6051550" y="6610350"/>
          <p14:tracePt t="82330" x="6134100" y="6642100"/>
          <p14:tracePt t="82347" x="6229350" y="6667500"/>
          <p14:tracePt t="82363" x="6350000" y="6686550"/>
          <p14:tracePt t="82381" x="6477000" y="6686550"/>
          <p14:tracePt t="82397" x="6610350" y="6686550"/>
          <p14:tracePt t="82413" x="6731000" y="6673850"/>
          <p14:tracePt t="82430" x="6870700" y="6629400"/>
          <p14:tracePt t="82448" x="6934200" y="6597650"/>
          <p14:tracePt t="82464" x="6978650" y="6559550"/>
          <p14:tracePt t="82480" x="7004050" y="6515100"/>
          <p14:tracePt t="82497" x="7023100" y="6470650"/>
          <p14:tracePt t="82514" x="7042150" y="6419850"/>
          <p14:tracePt t="82530" x="7061200" y="6388100"/>
          <p14:tracePt t="82547" x="7086600" y="6350000"/>
          <p14:tracePt t="82563" x="7099300" y="6324600"/>
          <p14:tracePt t="82580" x="7118350" y="6311900"/>
          <p14:tracePt t="82597" x="7150100" y="6286500"/>
          <p14:tracePt t="82614" x="7207250" y="6267450"/>
          <p14:tracePt t="82629" x="7283450" y="6235700"/>
          <p14:tracePt t="82646" x="7366000" y="6191250"/>
          <p14:tracePt t="82663" x="7486650" y="6140450"/>
          <p14:tracePt t="82680" x="7556500" y="6121400"/>
          <p14:tracePt t="82696" x="7613650" y="6089650"/>
          <p14:tracePt t="82713" x="7651750" y="6070600"/>
          <p14:tracePt t="82730" x="7683500" y="6051550"/>
          <p14:tracePt t="82747" x="7708900" y="6026150"/>
          <p14:tracePt t="82763" x="7785100" y="5969000"/>
          <p14:tracePt t="82780" x="7861300" y="5886450"/>
          <p14:tracePt t="82796" x="7937500" y="5734050"/>
          <p14:tracePt t="82813" x="8007350" y="5549900"/>
          <p14:tracePt t="82830" x="8064500" y="5391150"/>
          <p14:tracePt t="82830" x="8083550" y="5321300"/>
          <p14:tracePt t="82848" x="8108950" y="5213350"/>
          <p14:tracePt t="82864" x="8121650" y="5137150"/>
          <p14:tracePt t="82880" x="8128000" y="5086350"/>
          <p14:tracePt t="82897" x="8128000" y="5041900"/>
          <p14:tracePt t="82913" x="8128000" y="4997450"/>
          <p14:tracePt t="82930" x="8128000" y="4959350"/>
          <p14:tracePt t="82947" x="8121650" y="4933950"/>
          <p14:tracePt t="82963" x="8108950" y="4914900"/>
          <p14:tracePt t="82980" x="8102600" y="4908550"/>
          <p14:tracePt t="82997" x="8096250" y="4883150"/>
          <p14:tracePt t="83014" x="8083550" y="4864100"/>
          <p14:tracePt t="83030" x="8077200" y="4857750"/>
          <p14:tracePt t="83048" x="8070850" y="4838700"/>
          <p14:tracePt t="83063" x="8070850" y="4832350"/>
          <p14:tracePt t="83200" x="8070850" y="4845050"/>
          <p14:tracePt t="83207" x="8070850" y="4895850"/>
          <p14:tracePt t="83215" x="8070850" y="4959350"/>
          <p14:tracePt t="83216" x="8070850" y="5029200"/>
          <p14:tracePt t="83231" x="8070850" y="5156200"/>
          <p14:tracePt t="83231" x="8070850" y="5238750"/>
          <p14:tracePt t="83247" x="8070850" y="5359400"/>
          <p14:tracePt t="83264" x="8070850" y="5461000"/>
          <p14:tracePt t="83280" x="8070850" y="5549900"/>
          <p14:tracePt t="83296" x="8070850" y="5613400"/>
          <p14:tracePt t="83313" x="8070850" y="5664200"/>
          <p14:tracePt t="83330" x="8070850" y="5708650"/>
          <p14:tracePt t="83347" x="8070850" y="5746750"/>
          <p14:tracePt t="83363" x="8070850" y="5784850"/>
          <p14:tracePt t="83380" x="8070850" y="5816600"/>
          <p14:tracePt t="83397" x="8070850" y="5835650"/>
          <p14:tracePt t="83413" x="8070850" y="5854700"/>
          <p14:tracePt t="83430" x="8070850" y="5867400"/>
          <p14:tracePt t="83430" x="8070850" y="5873750"/>
          <p14:tracePt t="83447" x="8064500" y="5880100"/>
          <p14:tracePt t="83463" x="8064500" y="5892800"/>
          <p14:tracePt t="83480" x="8064500" y="5899150"/>
          <p14:tracePt t="83497" x="8064500" y="5905500"/>
          <p14:tracePt t="83513" x="8064500" y="5911850"/>
          <p14:tracePt t="83530" x="8064500" y="5918200"/>
          <p14:tracePt t="83644" x="8058150" y="5899150"/>
          <p14:tracePt t="83673" x="8045450" y="5829300"/>
          <p14:tracePt t="83680" x="8039100" y="5734050"/>
          <p14:tracePt t="83681" x="8013700" y="5473700"/>
          <p14:tracePt t="83697" x="8013700" y="5302250"/>
          <p14:tracePt t="83713" x="8001000" y="5168900"/>
          <p14:tracePt t="83730" x="8001000" y="5092700"/>
          <p14:tracePt t="83747" x="8001000" y="5048250"/>
          <p14:tracePt t="83763" x="8001000" y="5010150"/>
          <p14:tracePt t="83780" x="8001000" y="4991100"/>
          <p14:tracePt t="83797" x="8001000" y="4972050"/>
          <p14:tracePt t="83813" x="8001000" y="4959350"/>
          <p14:tracePt t="83832" x="8001000" y="4953000"/>
          <p14:tracePt t="83847" x="8001000" y="4946650"/>
          <p14:tracePt t="83983" x="8001000" y="4959350"/>
          <p14:tracePt t="83993" x="8001000" y="4984750"/>
          <p14:tracePt t="83999" x="8001000" y="5029200"/>
          <p14:tracePt t="84000" x="8001000" y="5067300"/>
          <p14:tracePt t="84013" x="8001000" y="5162550"/>
          <p14:tracePt t="84030" x="8001000" y="5251450"/>
          <p14:tracePt t="84047" x="8001000" y="5365750"/>
          <p14:tracePt t="84065" x="8001000" y="5448300"/>
          <p14:tracePt t="84080" x="8001000" y="5543550"/>
          <p14:tracePt t="84097" x="8001000" y="5638800"/>
          <p14:tracePt t="84113" x="8001000" y="5746750"/>
          <p14:tracePt t="84130" x="8001000" y="5835650"/>
          <p14:tracePt t="84147" x="8001000" y="5911850"/>
          <p14:tracePt t="84164" x="8001000" y="5981700"/>
          <p14:tracePt t="84180" x="8001000" y="6038850"/>
          <p14:tracePt t="84197" x="8001000" y="6083300"/>
          <p14:tracePt t="84213" x="8001000" y="6108700"/>
          <p14:tracePt t="84230" x="8001000" y="6127750"/>
          <p14:tracePt t="84246" x="8001000" y="6140450"/>
          <p14:tracePt t="84264" x="8001000" y="6153150"/>
          <p14:tracePt t="84280" x="8001000" y="6159500"/>
          <p14:tracePt t="84296" x="8001000" y="6172200"/>
          <p14:tracePt t="84313" x="8001000" y="6178550"/>
          <p14:tracePt t="84331" x="8007350" y="6191250"/>
          <p14:tracePt t="84348" x="8007350" y="6197600"/>
          <p14:tracePt t="84364" x="8013700" y="6210300"/>
          <p14:tracePt t="84381" x="8020050" y="6216650"/>
          <p14:tracePt t="84398" x="8020050" y="6223000"/>
          <p14:tracePt t="84414" x="8026400" y="6235700"/>
          <p14:tracePt t="84432" x="8032750" y="6254750"/>
          <p14:tracePt t="84448" x="8039100" y="6261100"/>
          <p14:tracePt t="84488" x="8039100" y="6267450"/>
          <p14:tracePt t="84504" x="8039100" y="6273800"/>
          <p14:tracePt t="84601" x="8045450" y="6273800"/>
          <p14:tracePt t="85792" x="8045450" y="6280150"/>
          <p14:tracePt t="85808" x="8032750" y="6261100"/>
          <p14:tracePt t="85816" x="8026400" y="6229350"/>
          <p14:tracePt t="85817" x="8001000" y="6184900"/>
          <p14:tracePt t="85832" x="7988300" y="6159500"/>
          <p14:tracePt t="85849" x="7975600" y="6140450"/>
          <p14:tracePt t="85866" x="7969250" y="6121400"/>
          <p14:tracePt t="85881" x="7956550" y="6108700"/>
          <p14:tracePt t="85898" x="7931150" y="6083300"/>
          <p14:tracePt t="85914" x="7899400" y="6064250"/>
          <p14:tracePt t="85931" x="7861300" y="6032500"/>
          <p14:tracePt t="85948" x="7829550" y="6007100"/>
          <p14:tracePt t="85964" x="7797800" y="5981700"/>
          <p14:tracePt t="85982" x="7772400" y="5962650"/>
          <p14:tracePt t="85997" x="7747000" y="5943600"/>
          <p14:tracePt t="86014" x="7740650" y="5937250"/>
          <p14:tracePt t="86032" x="7740650" y="5930900"/>
          <p14:tracePt t="86032" x="7734300" y="5924550"/>
          <p14:tracePt t="86080" x="7727950" y="5918200"/>
          <p14:tracePt t="86088" x="7721600" y="5918200"/>
          <p14:tracePt t="86096" x="7708900" y="5905500"/>
          <p14:tracePt t="86106" x="7702550" y="5899150"/>
          <p14:tracePt t="86114" x="7677150" y="5873750"/>
          <p14:tracePt t="86131" x="7664450" y="5861050"/>
          <p14:tracePt t="86148" x="7645400" y="5842000"/>
          <p14:tracePt t="86164" x="7632700" y="5829300"/>
          <p14:tracePt t="86181" x="7626350" y="5822950"/>
          <p14:tracePt t="86327" x="7620000" y="5822950"/>
          <p14:tracePt t="86335" x="7607300" y="5822950"/>
          <p14:tracePt t="86342" x="7594600" y="5822950"/>
          <p14:tracePt t="86347" x="7569200" y="5822950"/>
          <p14:tracePt t="86363" x="7550150" y="5822950"/>
          <p14:tracePt t="86380" x="7524750" y="5835650"/>
          <p14:tracePt t="86396" x="7505700" y="5835650"/>
          <p14:tracePt t="86413" x="7499350" y="5835650"/>
          <p14:tracePt t="86430" x="7493000" y="5842000"/>
          <p14:tracePt t="86448" x="7486650" y="5842000"/>
          <p14:tracePt t="86544" x="7480300" y="5848350"/>
          <p14:tracePt t="86552" x="7467600" y="5848350"/>
          <p14:tracePt t="86573" x="7454900" y="5854700"/>
          <p14:tracePt t="86574" x="7429500" y="5861050"/>
          <p14:tracePt t="86581" x="7391400" y="5867400"/>
          <p14:tracePt t="86597" x="7302500" y="5873750"/>
          <p14:tracePt t="86617" x="7219950" y="5886450"/>
          <p14:tracePt t="86633" x="7181850" y="5886450"/>
          <p14:tracePt t="86647" x="7035800" y="5886450"/>
          <p14:tracePt t="86664" x="6940550" y="5886450"/>
          <p14:tracePt t="86680" x="6851650" y="5892800"/>
          <p14:tracePt t="86696" x="6762750" y="5892800"/>
          <p14:tracePt t="86714" x="6673850" y="5905500"/>
          <p14:tracePt t="86731" x="6591300" y="5924550"/>
          <p14:tracePt t="86763" x="6508750" y="5924550"/>
          <p14:tracePt t="86764" x="6419850" y="5924550"/>
          <p14:tracePt t="86780" x="6350000" y="5924550"/>
          <p14:tracePt t="86797" x="6286500" y="5924550"/>
          <p14:tracePt t="86815" x="6216650" y="5924550"/>
          <p14:tracePt t="86831" x="6159500" y="5924550"/>
          <p14:tracePt t="86831" x="6127750" y="5924550"/>
          <p14:tracePt t="86848" x="6057900" y="5924550"/>
          <p14:tracePt t="86865" x="6000750" y="5924550"/>
          <p14:tracePt t="86881" x="5969000" y="5924550"/>
          <p14:tracePt t="86898" x="5949950" y="5924550"/>
          <p14:tracePt t="87048" x="5981700" y="5924550"/>
          <p14:tracePt t="87056" x="6026150" y="5924550"/>
          <p14:tracePt t="87061" x="6076950" y="5924550"/>
          <p14:tracePt t="87065" x="6210300" y="5924550"/>
          <p14:tracePt t="87081" x="6318250" y="5924550"/>
          <p14:tracePt t="87098" x="6426200" y="5924550"/>
          <p14:tracePt t="87114" x="6527800" y="5924550"/>
          <p14:tracePt t="87131" x="6616700" y="5924550"/>
          <p14:tracePt t="87147" x="6692900" y="5924550"/>
          <p14:tracePt t="87164" x="6769100" y="5924550"/>
          <p14:tracePt t="87181" x="6826250" y="5924550"/>
          <p14:tracePt t="87198" x="6883400" y="5924550"/>
          <p14:tracePt t="87214" x="6934200" y="5924550"/>
          <p14:tracePt t="87231" x="6978650" y="5924550"/>
          <p14:tracePt t="87247" x="7061200" y="5924550"/>
          <p14:tracePt t="87265" x="7105650" y="5924550"/>
          <p14:tracePt t="87281" x="7143750" y="5924550"/>
          <p14:tracePt t="87298" x="7181850" y="5924550"/>
          <p14:tracePt t="87314" x="7200900" y="5924550"/>
          <p14:tracePt t="87331" x="7219950" y="5924550"/>
          <p14:tracePt t="87347" x="7232650" y="5924550"/>
          <p14:tracePt t="87364" x="7239000" y="5924550"/>
          <p14:tracePt t="87381" x="7251700" y="5924550"/>
          <p14:tracePt t="87398" x="7258050" y="5924550"/>
          <p14:tracePt t="87432" x="7264400" y="5924550"/>
          <p14:tracePt t="87433" x="7270750" y="5924550"/>
          <p14:tracePt t="87449" x="7283450" y="5924550"/>
          <p14:tracePt t="87465" x="7296150" y="5924550"/>
          <p14:tracePt t="87481" x="7321550" y="5924550"/>
          <p14:tracePt t="87498" x="7346950" y="5918200"/>
          <p14:tracePt t="87514" x="7359650" y="5918200"/>
          <p14:tracePt t="87531" x="7378700" y="5918200"/>
          <p14:tracePt t="87547" x="7385050" y="5918200"/>
          <p14:tracePt t="87564" x="7391400" y="5918200"/>
          <p14:tracePt t="87581" x="7397750" y="5918200"/>
          <p14:tracePt t="87597" x="7404100" y="5918200"/>
          <p14:tracePt t="87614" x="7410450" y="5918200"/>
          <p14:tracePt t="87631" x="7416800" y="5918200"/>
          <p14:tracePt t="87647" x="7435850" y="5918200"/>
          <p14:tracePt t="87688" x="7442200" y="5918200"/>
          <p14:tracePt t="87952" x="7435850" y="5918200"/>
          <p14:tracePt t="87960" x="7423150" y="5918200"/>
          <p14:tracePt t="87968" x="7410450" y="5918200"/>
          <p14:tracePt t="87976" x="7397750" y="5918200"/>
          <p14:tracePt t="87984" x="7359650" y="5918200"/>
          <p14:tracePt t="87998" x="7308850" y="5930900"/>
          <p14:tracePt t="88014" x="7258050" y="5937250"/>
          <p14:tracePt t="88031" x="7188200" y="5943600"/>
          <p14:tracePt t="88048" x="7092950" y="5949950"/>
          <p14:tracePt t="88064" x="7035800" y="5956300"/>
          <p14:tracePt t="88081" x="6991350" y="5956300"/>
          <p14:tracePt t="88097" x="6946900" y="5956300"/>
          <p14:tracePt t="88114" x="6902450" y="5956300"/>
          <p14:tracePt t="88131" x="6858000" y="5956300"/>
          <p14:tracePt t="88147" x="6800850" y="5962650"/>
          <p14:tracePt t="88164" x="6762750" y="5962650"/>
          <p14:tracePt t="88181" x="6724650" y="5962650"/>
          <p14:tracePt t="88198" x="6692900" y="5962650"/>
          <p14:tracePt t="88214" x="6673850" y="5962650"/>
          <p14:tracePt t="88232" x="6654800" y="5962650"/>
          <p14:tracePt t="88248" x="6635750" y="5969000"/>
          <p14:tracePt t="88264" x="6623050" y="5969000"/>
          <p14:tracePt t="88281" x="6610350" y="5975350"/>
          <p14:tracePt t="88297" x="6604000" y="5975350"/>
          <p14:tracePt t="88314" x="6591300" y="5975350"/>
          <p14:tracePt t="88331" x="6584950" y="5975350"/>
          <p14:tracePt t="88348" x="6572250" y="5975350"/>
          <p14:tracePt t="88384" x="6565900" y="5975350"/>
          <p14:tracePt t="89272" x="6572250" y="5975350"/>
          <p14:tracePt t="89280" x="6578600" y="5969000"/>
          <p14:tracePt t="89289" x="6584950" y="5969000"/>
          <p14:tracePt t="89296" x="6604000" y="5956300"/>
          <p14:tracePt t="89315" x="6610350" y="5956300"/>
          <p14:tracePt t="89316" x="6616700" y="5949950"/>
          <p14:tracePt t="89331" x="6629400" y="5943600"/>
          <p14:tracePt t="89348" x="6629400" y="5937250"/>
          <p14:tracePt t="89364" x="6635750" y="5930900"/>
          <p14:tracePt t="89381" x="6648450" y="5924550"/>
          <p14:tracePt t="89397" x="6661150" y="5918200"/>
          <p14:tracePt t="89414" x="6686550" y="5892800"/>
          <p14:tracePt t="89432" x="6711950" y="5867400"/>
          <p14:tracePt t="89448" x="6731000" y="5848350"/>
          <p14:tracePt t="89464" x="6756400" y="5835650"/>
          <p14:tracePt t="89481" x="6775450" y="5835650"/>
          <p14:tracePt t="89497" x="6781800" y="5829300"/>
          <p14:tracePt t="89640" x="6756400" y="5816600"/>
          <p14:tracePt t="89648" x="6718300" y="5797550"/>
          <p14:tracePt t="89656" x="6654800" y="5753100"/>
          <p14:tracePt t="89663" x="6496050" y="5664200"/>
          <p14:tracePt t="89680" x="6388100" y="5588000"/>
          <p14:tracePt t="89680" x="6115050" y="5384800"/>
          <p14:tracePt t="89697" x="5784850" y="5111750"/>
          <p14:tracePt t="89714" x="5530850" y="4857750"/>
          <p14:tracePt t="89731" x="5321300" y="4597400"/>
          <p14:tracePt t="89747" x="5187950" y="4375150"/>
          <p14:tracePt t="89764" x="5105400" y="4178300"/>
          <p14:tracePt t="89781" x="5080000" y="4025900"/>
          <p14:tracePt t="89797" x="5080000" y="3873500"/>
          <p14:tracePt t="89815" x="5111750" y="3797300"/>
          <p14:tracePt t="89831" x="5175250" y="3721100"/>
          <p14:tracePt t="89848" x="5207000" y="3689350"/>
          <p14:tracePt t="89864" x="5226050" y="3670300"/>
          <p14:tracePt t="89880" x="5238750" y="3638550"/>
          <p14:tracePt t="89897" x="5251450" y="3606800"/>
          <p14:tracePt t="89914" x="5264150" y="3575050"/>
          <p14:tracePt t="89931" x="5270500" y="3562350"/>
          <p14:tracePt t="89947" x="5276850" y="3549650"/>
          <p14:tracePt t="90064" x="5283200" y="3543300"/>
          <p14:tracePt t="90065" x="5289550" y="3543300"/>
          <p14:tracePt t="90081" x="5289550" y="3536950"/>
          <p14:tracePt t="90082" x="5302250" y="3511550"/>
          <p14:tracePt t="90097" x="5308600" y="3473450"/>
          <p14:tracePt t="90114" x="5308600" y="3416300"/>
          <p14:tracePt t="90130" x="5308600" y="3327400"/>
          <p14:tracePt t="90147" x="5257800" y="3206750"/>
          <p14:tracePt t="90166" x="5181600" y="3098800"/>
          <p14:tracePt t="90181" x="5073650" y="2965450"/>
          <p14:tracePt t="90198" x="4959350" y="2857500"/>
          <p14:tracePt t="90214" x="4838700" y="2768600"/>
          <p14:tracePt t="90231" x="4679950" y="2654300"/>
          <p14:tracePt t="90247" x="4438650" y="2514600"/>
          <p14:tracePt t="90264" x="4292600" y="2444750"/>
          <p14:tracePt t="90281" x="4165600" y="2393950"/>
          <p14:tracePt t="90297" x="4083050" y="2355850"/>
          <p14:tracePt t="90314" x="4025900" y="2330450"/>
          <p14:tracePt t="90331" x="3975100" y="2311400"/>
          <p14:tracePt t="90347" x="3898900" y="2279650"/>
          <p14:tracePt t="90364" x="3829050" y="2247900"/>
          <p14:tracePt t="90380" x="3778250" y="2228850"/>
          <p14:tracePt t="90397" x="3727450" y="2209800"/>
          <p14:tracePt t="90414" x="3721100" y="2203450"/>
          <p14:tracePt t="90431" x="3714750" y="2203450"/>
          <p14:tracePt t="90520" x="3714750" y="2216150"/>
          <p14:tracePt t="90526" x="3714750" y="2254250"/>
          <p14:tracePt t="90536" x="3746500" y="2298700"/>
          <p14:tracePt t="90544" x="3797300" y="2374900"/>
          <p14:tracePt t="90552" x="3917950" y="2552700"/>
          <p14:tracePt t="90564" x="4064000" y="2736850"/>
          <p14:tracePt t="90581" x="4216400" y="2914650"/>
          <p14:tracePt t="90597" x="4343400" y="3067050"/>
          <p14:tracePt t="90614" x="4464050" y="3194050"/>
          <p14:tracePt t="90631" x="4660900" y="3346450"/>
          <p14:tracePt t="90648" x="4768850" y="3416300"/>
          <p14:tracePt t="90665" x="4870450" y="3460750"/>
          <p14:tracePt t="90681" x="4959350" y="3492500"/>
          <p14:tracePt t="90698" x="5048250" y="3517900"/>
          <p14:tracePt t="90714" x="5137150" y="3536950"/>
          <p14:tracePt t="90731" x="5219700" y="3543300"/>
          <p14:tracePt t="90747" x="5295900" y="3549650"/>
          <p14:tracePt t="90764" x="5353050" y="3549650"/>
          <p14:tracePt t="90781" x="5384800" y="3549650"/>
          <p14:tracePt t="90797" x="5416550" y="3549650"/>
          <p14:tracePt t="90814" x="5441950" y="3549650"/>
          <p14:tracePt t="90831" x="5461000" y="3549650"/>
          <p14:tracePt t="90847" x="5480050" y="3549650"/>
          <p14:tracePt t="90896" x="5486400" y="3549650"/>
          <p14:tracePt t="91016" x="5480050" y="3543300"/>
          <p14:tracePt t="91026" x="5467350" y="3543300"/>
          <p14:tracePt t="91032" x="5448300" y="3530600"/>
          <p14:tracePt t="91032" x="5403850" y="3511550"/>
          <p14:tracePt t="91048" x="5353050" y="3486150"/>
          <p14:tracePt t="91064" x="5308600" y="3460750"/>
          <p14:tracePt t="91081" x="5289550" y="3448050"/>
          <p14:tracePt t="91097" x="5270500" y="3435350"/>
          <p14:tracePt t="91114" x="5257800" y="3429000"/>
          <p14:tracePt t="91131" x="5251450" y="3422650"/>
          <p14:tracePt t="91440" x="5264150" y="3422650"/>
          <p14:tracePt t="91448" x="5276850" y="3422650"/>
          <p14:tracePt t="91451" x="5302250" y="3429000"/>
          <p14:tracePt t="91466" x="5334000" y="3429000"/>
          <p14:tracePt t="91481" x="5353050" y="3429000"/>
          <p14:tracePt t="91497" x="5372100" y="3435350"/>
          <p14:tracePt t="91514" x="5384800" y="3435350"/>
          <p14:tracePt t="91531" x="5391150" y="3441700"/>
          <p14:tracePt t="91547" x="5403850" y="3441700"/>
          <p14:tracePt t="91564" x="5410200" y="3441700"/>
          <p14:tracePt t="93496" x="5416550" y="3454400"/>
          <p14:tracePt t="93497" x="5416550" y="3473450"/>
          <p14:tracePt t="93514" x="5422900" y="3492500"/>
          <p14:tracePt t="93515" x="5441950" y="3524250"/>
          <p14:tracePt t="93532" x="5454650" y="3562350"/>
          <p14:tracePt t="93548" x="5473700" y="3594100"/>
          <p14:tracePt t="93584" x="5473700" y="3600450"/>
          <p14:tracePt t="94709" x="0" y="0"/>
        </p14:tracePtLst>
        <p14:tracePtLst>
          <p14:tracePt t="108223" x="5257800" y="3416300"/>
          <p14:tracePt t="108231" x="5245100" y="3397250"/>
          <p14:tracePt t="108240" x="5226050" y="3378200"/>
          <p14:tracePt t="108241" x="5207000" y="3352800"/>
          <p14:tracePt t="108255" x="5149850" y="3257550"/>
          <p14:tracePt t="108271" x="5067300" y="3098800"/>
          <p14:tracePt t="108287" x="4965700" y="2927350"/>
          <p14:tracePt t="108303" x="4851400" y="2736850"/>
          <p14:tracePt t="108319" x="4737100" y="2565400"/>
          <p14:tracePt t="108335" x="4654550" y="2425700"/>
          <p14:tracePt t="108351" x="4540250" y="2260600"/>
          <p14:tracePt t="108367" x="4368800" y="2070100"/>
          <p14:tracePt t="108383" x="4241800" y="1924050"/>
          <p14:tracePt t="108400" x="4152900" y="1835150"/>
          <p14:tracePt t="108413" x="4089400" y="1790700"/>
          <p14:tracePt t="108431" x="4038600" y="1765300"/>
          <p14:tracePt t="108455" x="4019550" y="1752600"/>
          <p14:tracePt t="108464" x="3981450" y="1746250"/>
          <p14:tracePt t="108480" x="3930650" y="1727200"/>
          <p14:tracePt t="108497" x="3886200" y="1720850"/>
          <p14:tracePt t="108513" x="3854450" y="1720850"/>
          <p14:tracePt t="108530" x="3803650" y="1714500"/>
          <p14:tracePt t="108546" x="3759200" y="1708150"/>
          <p14:tracePt t="108563" x="3670300" y="1708150"/>
          <p14:tracePt t="108579" x="3587750" y="1708150"/>
          <p14:tracePt t="108596" x="3492500" y="1714500"/>
          <p14:tracePt t="108613" x="3416300" y="1746250"/>
          <p14:tracePt t="108630" x="3340100" y="1797050"/>
          <p14:tracePt t="108646" x="3257550" y="1879600"/>
          <p14:tracePt t="108665" x="3232150" y="1924050"/>
          <p14:tracePt t="108681" x="3194050" y="1962150"/>
          <p14:tracePt t="108698" x="3155950" y="2025650"/>
          <p14:tracePt t="108714" x="3136900" y="2089150"/>
          <p14:tracePt t="108731" x="3124200" y="2133600"/>
          <p14:tracePt t="108747" x="3124200" y="2178050"/>
          <p14:tracePt t="108765" x="3124200" y="2209800"/>
          <p14:tracePt t="108780" x="3124200" y="2228850"/>
          <p14:tracePt t="108797" x="3136900" y="2254250"/>
          <p14:tracePt t="108814" x="3162300" y="2273300"/>
          <p14:tracePt t="108831" x="3219450" y="2298700"/>
          <p14:tracePt t="108848" x="3295650" y="2311400"/>
          <p14:tracePt t="108864" x="3390900" y="2336800"/>
          <p14:tracePt t="108881" x="3505200" y="2336800"/>
          <p14:tracePt t="108898" x="3619500" y="2330450"/>
          <p14:tracePt t="108914" x="3727450" y="2298700"/>
          <p14:tracePt t="108931" x="3835400" y="2241550"/>
          <p14:tracePt t="108947" x="3924300" y="2190750"/>
          <p14:tracePt t="108965" x="3987800" y="2133600"/>
          <p14:tracePt t="108980" x="4025900" y="2082800"/>
          <p14:tracePt t="108998" x="4044950" y="2038350"/>
          <p14:tracePt t="109014" x="4064000" y="1993900"/>
          <p14:tracePt t="109030" x="4070350" y="1943100"/>
          <p14:tracePt t="109047" x="4057650" y="1879600"/>
          <p14:tracePt t="109063" x="4032250" y="1835150"/>
          <p14:tracePt t="109080" x="3987800" y="1790700"/>
          <p14:tracePt t="109096" x="3937000" y="1752600"/>
          <p14:tracePt t="109113" x="3841750" y="1720850"/>
          <p14:tracePt t="109129" x="3733800" y="1689100"/>
          <p14:tracePt t="109146" x="3644900" y="1670050"/>
          <p14:tracePt t="109163" x="3524250" y="1663700"/>
          <p14:tracePt t="109180" x="3384550" y="1663700"/>
          <p14:tracePt t="109197" x="3289300" y="1670050"/>
          <p14:tracePt t="109214" x="3219450" y="1689100"/>
          <p14:tracePt t="109230" x="3175000" y="1708150"/>
          <p14:tracePt t="109247" x="3143250" y="1727200"/>
          <p14:tracePt t="109263" x="3124200" y="1739900"/>
          <p14:tracePt t="109280" x="3111500" y="1752600"/>
          <p14:tracePt t="109296" x="3105150" y="1758950"/>
          <p14:tracePt t="109313" x="3098800" y="1765300"/>
          <p14:tracePt t="109351" x="3098800" y="1771650"/>
          <p14:tracePt t="109367" x="3098800" y="1778000"/>
          <p14:tracePt t="109379" x="3098800" y="1784350"/>
          <p14:tracePt t="109383" x="3098800" y="1790700"/>
          <p14:tracePt t="109415" x="3098800" y="1797050"/>
          <p14:tracePt t="109431" x="3092450" y="1803400"/>
          <p14:tracePt t="109656" x="3092450" y="1809750"/>
          <p14:tracePt t="109674" x="3092450" y="1816100"/>
          <p14:tracePt t="109680" x="3105150" y="1828800"/>
          <p14:tracePt t="109691" x="3117850" y="1835150"/>
          <p14:tracePt t="109697" x="3149600" y="1847850"/>
          <p14:tracePt t="109714" x="3181350" y="1854200"/>
          <p14:tracePt t="109731" x="3200400" y="1854200"/>
          <p14:tracePt t="109747" x="3219450" y="1854200"/>
          <p14:tracePt t="109763" x="3225800" y="1854200"/>
          <p14:tracePt t="109780" x="3238500" y="1854200"/>
          <p14:tracePt t="109796" x="3251200" y="1847850"/>
          <p14:tracePt t="109813" x="3257550" y="1835150"/>
          <p14:tracePt t="109829" x="3257550" y="1822450"/>
          <p14:tracePt t="109846" x="3263900" y="1809750"/>
          <p14:tracePt t="109992" x="3263900" y="1822450"/>
          <p14:tracePt t="109999" x="3263900" y="1835150"/>
          <p14:tracePt t="110007" x="3263900" y="1854200"/>
          <p14:tracePt t="110014" x="3263900" y="1905000"/>
          <p14:tracePt t="110030" x="3257550" y="1993900"/>
          <p14:tracePt t="110048" x="3257550" y="2063750"/>
          <p14:tracePt t="110064" x="3257550" y="2139950"/>
          <p14:tracePt t="110081" x="3257550" y="2222500"/>
          <p14:tracePt t="110097" x="3257550" y="2311400"/>
          <p14:tracePt t="110114" x="3257550" y="2336800"/>
          <p14:tracePt t="110130" x="3257550" y="2355850"/>
          <p14:tracePt t="110146" x="3257550" y="2406650"/>
          <p14:tracePt t="110163" x="3257550" y="2482850"/>
          <p14:tracePt t="110179" x="3263900" y="2552700"/>
          <p14:tracePt t="110196" x="3282950" y="2635250"/>
          <p14:tracePt t="110213" x="3308350" y="2717800"/>
          <p14:tracePt t="110230" x="3333750" y="2794000"/>
          <p14:tracePt t="110246" x="3371850" y="2889250"/>
          <p14:tracePt t="110264" x="3403600" y="2959100"/>
          <p14:tracePt t="110281" x="3441700" y="3016250"/>
          <p14:tracePt t="110297" x="3460750" y="3060700"/>
          <p14:tracePt t="110314" x="3492500" y="3098800"/>
          <p14:tracePt t="110330" x="3511550" y="3136900"/>
          <p14:tracePt t="110347" x="3549650" y="3181350"/>
          <p14:tracePt t="110364" x="3575050" y="3206750"/>
          <p14:tracePt t="110381" x="3606800" y="3244850"/>
          <p14:tracePt t="110398" x="3651250" y="3289300"/>
          <p14:tracePt t="110414" x="3695700" y="3314700"/>
          <p14:tracePt t="110430" x="3746500" y="3346450"/>
          <p14:tracePt t="110446" x="3803650" y="3371850"/>
          <p14:tracePt t="110463" x="3841750" y="3378200"/>
          <p14:tracePt t="110479" x="3886200" y="3384550"/>
          <p14:tracePt t="110496" x="3924300" y="3397250"/>
          <p14:tracePt t="110513" x="3987800" y="3403600"/>
          <p14:tracePt t="110529" x="4044950" y="3409950"/>
          <p14:tracePt t="110546" x="4108450" y="3422650"/>
          <p14:tracePt t="110563" x="4159250" y="3422650"/>
          <p14:tracePt t="110580" x="4229100" y="3422650"/>
          <p14:tracePt t="110597" x="4292600" y="3422650"/>
          <p14:tracePt t="110614" x="4356100" y="3422650"/>
          <p14:tracePt t="110630" x="4438650" y="3422650"/>
          <p14:tracePt t="110649" x="4483100" y="3422650"/>
          <p14:tracePt t="110664" x="4527550" y="3422650"/>
          <p14:tracePt t="110681" x="4572000" y="3422650"/>
          <p14:tracePt t="110697" x="4622800" y="3422650"/>
          <p14:tracePt t="110714" x="4673600" y="3422650"/>
          <p14:tracePt t="110730" x="4711700" y="3422650"/>
          <p14:tracePt t="110747" x="4749800" y="3435350"/>
          <p14:tracePt t="110763" x="4806950" y="3435350"/>
          <p14:tracePt t="110779" x="4845050" y="3435350"/>
          <p14:tracePt t="110796" x="4895850" y="3435350"/>
          <p14:tracePt t="110813" x="4933950" y="3435350"/>
          <p14:tracePt t="110829" x="4972050" y="3435350"/>
          <p14:tracePt t="110846" x="5003800" y="3435350"/>
          <p14:tracePt t="110863" x="5041900" y="3435350"/>
          <p14:tracePt t="110880" x="5060950" y="3435350"/>
          <p14:tracePt t="110896" x="5080000" y="3435350"/>
          <p14:tracePt t="110914" x="5092700" y="3435350"/>
          <p14:tracePt t="110931" x="5105400" y="3435350"/>
          <p14:tracePt t="110947" x="5124450" y="3435350"/>
          <p14:tracePt t="110964" x="5137150" y="3435350"/>
          <p14:tracePt t="110980" x="5143500" y="3435350"/>
          <p14:tracePt t="110997" x="5149850" y="3435350"/>
          <p14:tracePt t="111013" x="5156200" y="3435350"/>
          <p14:tracePt t="111030" x="5162550" y="3435350"/>
          <p14:tracePt t="111046" x="5168900" y="3435350"/>
          <p14:tracePt t="111463" x="5181600" y="3441700"/>
          <p14:tracePt t="111472" x="5194300" y="3441700"/>
          <p14:tracePt t="111472" x="5200650" y="3448050"/>
          <p14:tracePt t="111480" x="5232400" y="3460750"/>
          <p14:tracePt t="111499" x="5251450" y="3467100"/>
          <p14:tracePt t="111514" x="5270500" y="3479800"/>
          <p14:tracePt t="111531" x="5283200" y="3479800"/>
          <p14:tracePt t="111547" x="5295900" y="3486150"/>
          <p14:tracePt t="111583" x="5302250" y="3486150"/>
          <p14:tracePt t="111600" x="5308600" y="3486150"/>
          <p14:tracePt t="111601" x="5314950" y="3486150"/>
          <p14:tracePt t="111631" x="5321300" y="3486150"/>
          <p14:tracePt t="111663" x="5327650" y="3486150"/>
          <p14:tracePt t="111935" x="5314950" y="3486150"/>
          <p14:tracePt t="111943" x="5289550" y="3486150"/>
          <p14:tracePt t="111947" x="5226050" y="3467100"/>
          <p14:tracePt t="111966" x="5175250" y="3467100"/>
          <p14:tracePt t="111980" x="5143500" y="3454400"/>
          <p14:tracePt t="111997" x="5111750" y="3441700"/>
          <p14:tracePt t="112014" x="5099050" y="3441700"/>
          <p14:tracePt t="112031" x="5080000" y="3435350"/>
          <p14:tracePt t="112071" x="5073650" y="3435350"/>
          <p14:tracePt t="112135" x="5073650" y="3429000"/>
          <p14:tracePt t="112183" x="5080000" y="3429000"/>
          <p14:tracePt t="112191" x="5099050" y="3429000"/>
          <p14:tracePt t="112199" x="5124450" y="3422650"/>
          <p14:tracePt t="112207" x="5156200" y="3416300"/>
          <p14:tracePt t="112215" x="5219700" y="3409950"/>
          <p14:tracePt t="112229" x="5283200" y="3403600"/>
          <p14:tracePt t="112246" x="5346700" y="3390900"/>
          <p14:tracePt t="112246" x="5365750" y="3390900"/>
          <p14:tracePt t="112263" x="5397500" y="3390900"/>
          <p14:tracePt t="112280" x="5422900" y="3390900"/>
          <p14:tracePt t="112296" x="5435600" y="3390900"/>
          <p14:tracePt t="112313" x="5454650" y="3390900"/>
          <p14:tracePt t="112331" x="5467350" y="3390900"/>
          <p14:tracePt t="112347" x="5473700" y="3390900"/>
          <p14:tracePt t="112364" x="5480050" y="3390900"/>
          <p14:tracePt t="112380" x="5492750" y="3390900"/>
          <p14:tracePt t="113039" x="5505450" y="3371850"/>
          <p14:tracePt t="113046" x="5524500" y="3251200"/>
          <p14:tracePt t="113064" x="5556250" y="3124200"/>
          <p14:tracePt t="113065" x="5626100" y="2628900"/>
          <p14:tracePt t="113082" x="5727700" y="1924050"/>
          <p14:tracePt t="113098" x="5829300" y="1250950"/>
          <p14:tracePt t="113114" x="5886450" y="831850"/>
          <p14:tracePt t="113130" x="5918200" y="654050"/>
          <p14:tracePt t="113147" x="5924550" y="533400"/>
          <p14:tracePt t="113164" x="5930900" y="469900"/>
          <p14:tracePt t="113180" x="5930900" y="425450"/>
          <p14:tracePt t="113197" x="5930900" y="406400"/>
          <p14:tracePt t="113335" x="5924550" y="400050"/>
          <p14:tracePt t="113351" x="5918200" y="406400"/>
          <p14:tracePt t="113359" x="5905500" y="438150"/>
          <p14:tracePt t="113372" x="5899150" y="463550"/>
          <p14:tracePt t="113375" x="5892800" y="488950"/>
          <p14:tracePt t="113380" x="5892800" y="565150"/>
          <p14:tracePt t="113397" x="5899150" y="666750"/>
          <p14:tracePt t="113414" x="5949950" y="768350"/>
          <p14:tracePt t="113430" x="6032500" y="914400"/>
          <p14:tracePt t="113448" x="6096000" y="977900"/>
          <p14:tracePt t="113464" x="6165850" y="1022350"/>
          <p14:tracePt t="113481" x="6248400" y="1047750"/>
          <p14:tracePt t="113497" x="6318250" y="1054100"/>
          <p14:tracePt t="113514" x="6369050" y="1054100"/>
          <p14:tracePt t="113530" x="6432550" y="1047750"/>
          <p14:tracePt t="113547" x="6489700" y="1016000"/>
          <p14:tracePt t="113564" x="6534150" y="996950"/>
          <p14:tracePt t="113581" x="6559550" y="990600"/>
          <p14:tracePt t="113597" x="6572250" y="984250"/>
          <p14:tracePt t="113614" x="6578600" y="984250"/>
          <p14:tracePt t="114159" x="6565900" y="984250"/>
          <p14:tracePt t="114167" x="6559550" y="984250"/>
          <p14:tracePt t="114180" x="6553200" y="984250"/>
          <p14:tracePt t="114181" x="6527800" y="984250"/>
          <p14:tracePt t="114198" x="6496050" y="990600"/>
          <p14:tracePt t="114214" x="6432550" y="1016000"/>
          <p14:tracePt t="114230" x="6299200" y="1098550"/>
          <p14:tracePt t="114247" x="6172200" y="1225550"/>
          <p14:tracePt t="114264" x="6032500" y="1397000"/>
          <p14:tracePt t="114280" x="5835650" y="1708150"/>
          <p14:tracePt t="114298" x="5664200" y="2063750"/>
          <p14:tracePt t="114314" x="5524500" y="2413000"/>
          <p14:tracePt t="114330" x="5416550" y="2736850"/>
          <p14:tracePt t="114347" x="5346700" y="2971800"/>
          <p14:tracePt t="114363" x="5327650" y="3130550"/>
          <p14:tracePt t="114380" x="5308600" y="3251200"/>
          <p14:tracePt t="114397" x="5308600" y="3352800"/>
          <p14:tracePt t="114414" x="5308600" y="3416300"/>
          <p14:tracePt t="114430" x="5308600" y="3467100"/>
          <p14:tracePt t="114448" x="5308600" y="3498850"/>
          <p14:tracePt t="114464" x="5308600" y="3517900"/>
          <p14:tracePt t="114480" x="5308600" y="3530600"/>
          <p14:tracePt t="114498" x="5308600" y="3536950"/>
          <p14:tracePt t="114535" x="5308600" y="3543300"/>
          <p14:tracePt t="114546" x="5314950" y="3549650"/>
          <p14:tracePt t="114547" x="5321300" y="3549650"/>
          <p14:tracePt t="114563" x="5340350" y="3556000"/>
          <p14:tracePt t="114580" x="5365750" y="3556000"/>
          <p14:tracePt t="114598" x="5410200" y="3556000"/>
          <p14:tracePt t="114613" x="5480050" y="3556000"/>
          <p14:tracePt t="114613" x="5505450" y="3556000"/>
          <p14:tracePt t="114631" x="5600700" y="3549650"/>
          <p14:tracePt t="114647" x="5689600" y="3524250"/>
          <p14:tracePt t="114664" x="5772150" y="3467100"/>
          <p14:tracePt t="114680" x="5835650" y="3403600"/>
          <p14:tracePt t="114697" x="5873750" y="3327400"/>
          <p14:tracePt t="114714" x="5899150" y="3225800"/>
          <p14:tracePt t="114730" x="5905500" y="3130550"/>
          <p14:tracePt t="114747" x="5905500" y="3035300"/>
          <p14:tracePt t="114764" x="5892800" y="2965450"/>
          <p14:tracePt t="114780" x="5867400" y="2908300"/>
          <p14:tracePt t="114797" x="5842000" y="2876550"/>
          <p14:tracePt t="114813" x="5810250" y="2851150"/>
          <p14:tracePt t="114830" x="5765800" y="2819400"/>
          <p14:tracePt t="114848" x="5727700" y="2800350"/>
          <p14:tracePt t="114864" x="5695950" y="2781300"/>
          <p14:tracePt t="114880" x="5645150" y="2762250"/>
          <p14:tracePt t="114898" x="5613400" y="2749550"/>
          <p14:tracePt t="114913" x="5575300" y="2736850"/>
          <p14:tracePt t="114931" x="5543550" y="2730500"/>
          <p14:tracePt t="114947" x="5511800" y="2730500"/>
          <p14:tracePt t="114964" x="5473700" y="2730500"/>
          <p14:tracePt t="114980" x="5422900" y="2736850"/>
          <p14:tracePt t="114997" x="5378450" y="2755900"/>
          <p14:tracePt t="115013" x="5346700" y="2787650"/>
          <p14:tracePt t="115030" x="5289550" y="2825750"/>
          <p14:tracePt t="115047" x="5251450" y="2857500"/>
          <p14:tracePt t="115065" x="5226050" y="2882900"/>
          <p14:tracePt t="115080" x="5207000" y="2914650"/>
          <p14:tracePt t="115097" x="5181600" y="2952750"/>
          <p14:tracePt t="115113" x="5168900" y="2990850"/>
          <p14:tracePt t="115130" x="5143500" y="3041650"/>
          <p14:tracePt t="115147" x="5137150" y="3067050"/>
          <p14:tracePt t="115164" x="5130800" y="3111500"/>
          <p14:tracePt t="115180" x="5124450" y="3149600"/>
          <p14:tracePt t="115197" x="5124450" y="3187700"/>
          <p14:tracePt t="115213" x="5124450" y="3219450"/>
          <p14:tracePt t="115230" x="5130800" y="3276600"/>
          <p14:tracePt t="115247" x="5143500" y="3308350"/>
          <p14:tracePt t="115264" x="5162550" y="3340100"/>
          <p14:tracePt t="115281" x="5181600" y="3371850"/>
          <p14:tracePt t="115297" x="5213350" y="3409950"/>
          <p14:tracePt t="115313" x="5232400" y="3441700"/>
          <p14:tracePt t="115331" x="5257800" y="3473450"/>
          <p14:tracePt t="115347" x="5270500" y="3486150"/>
          <p14:tracePt t="115364" x="5289550" y="3505200"/>
          <p14:tracePt t="115380" x="5302250" y="3517900"/>
          <p14:tracePt t="115397" x="5321300" y="3524250"/>
          <p14:tracePt t="115414" x="5334000" y="3530600"/>
          <p14:tracePt t="115430" x="5372100" y="3536950"/>
          <p14:tracePt t="115447" x="5391150" y="3536950"/>
          <p14:tracePt t="115464" x="5429250" y="3536950"/>
          <p14:tracePt t="115480" x="5467350" y="3536950"/>
          <p14:tracePt t="115497" x="5505450" y="3536950"/>
          <p14:tracePt t="115514" x="5562600" y="3492500"/>
          <p14:tracePt t="115530" x="5594350" y="3429000"/>
          <p14:tracePt t="115547" x="5632450" y="3359150"/>
          <p14:tracePt t="115564" x="5651500" y="3321050"/>
          <p14:tracePt t="115580" x="5657850" y="3295650"/>
          <p14:tracePt t="115597" x="5664200" y="3263900"/>
          <p14:tracePt t="115613" x="5664200" y="3251200"/>
          <p14:tracePt t="115630" x="5657850" y="3213100"/>
          <p14:tracePt t="115647" x="5632450" y="3175000"/>
          <p14:tracePt t="115664" x="5588000" y="3124200"/>
          <p14:tracePt t="115680" x="5556250" y="3086100"/>
          <p14:tracePt t="115697" x="5518150" y="3048000"/>
          <p14:tracePt t="115713" x="5480050" y="3022600"/>
          <p14:tracePt t="115731" x="5429250" y="2997200"/>
          <p14:tracePt t="115747" x="5397500" y="2990850"/>
          <p14:tracePt t="115764" x="5365750" y="2990850"/>
          <p14:tracePt t="115780" x="5327650" y="2984500"/>
          <p14:tracePt t="115797" x="5308600" y="2984500"/>
          <p14:tracePt t="115814" x="5283200" y="2984500"/>
          <p14:tracePt t="115814" x="5276850" y="2984500"/>
          <p14:tracePt t="115832" x="5251450" y="2990850"/>
          <p14:tracePt t="115847" x="5226050" y="3009900"/>
          <p14:tracePt t="115864" x="5207000" y="3028950"/>
          <p14:tracePt t="115880" x="5175250" y="3079750"/>
          <p14:tracePt t="115897" x="5162550" y="3149600"/>
          <p14:tracePt t="115913" x="5143500" y="3219450"/>
          <p14:tracePt t="115930" x="5137150" y="3302000"/>
          <p14:tracePt t="115947" x="5137150" y="3371850"/>
          <p14:tracePt t="115963" x="5137150" y="3448050"/>
          <p14:tracePt t="115980" x="5137150" y="3524250"/>
          <p14:tracePt t="115997" x="5137150" y="3568700"/>
          <p14:tracePt t="116014" x="5149850" y="3613150"/>
          <p14:tracePt t="116014" x="5156200" y="3632200"/>
          <p14:tracePt t="116031" x="5168900" y="3663950"/>
          <p14:tracePt t="116048" x="5181600" y="3689350"/>
          <p14:tracePt t="116064" x="5187950" y="3702050"/>
          <p14:tracePt t="116080" x="5207000" y="3721100"/>
          <p14:tracePt t="116097" x="5213350" y="3733800"/>
          <p14:tracePt t="116113" x="5245100" y="3752850"/>
          <p14:tracePt t="116130" x="5283200" y="3771900"/>
          <p14:tracePt t="116147" x="5314950" y="3778250"/>
          <p14:tracePt t="116163" x="5353050" y="3778250"/>
          <p14:tracePt t="116180" x="5397500" y="3778250"/>
          <p14:tracePt t="116197" x="5461000" y="3752850"/>
          <p14:tracePt t="116213" x="5524500" y="3714750"/>
          <p14:tracePt t="116230" x="5588000" y="3657600"/>
          <p14:tracePt t="116248" x="5619750" y="3606800"/>
          <p14:tracePt t="116265" x="5638800" y="3549650"/>
          <p14:tracePt t="116281" x="5638800" y="3479800"/>
          <p14:tracePt t="116297" x="5638800" y="3384550"/>
          <p14:tracePt t="116314" x="5619750" y="3308350"/>
          <p14:tracePt t="116330" x="5594350" y="3238500"/>
          <p14:tracePt t="116347" x="5556250" y="3168650"/>
          <p14:tracePt t="116363" x="5537200" y="3136900"/>
          <p14:tracePt t="116380" x="5511800" y="3105150"/>
          <p14:tracePt t="116397" x="5492750" y="3086100"/>
          <p14:tracePt t="116414" x="5480050" y="3073400"/>
          <p14:tracePt t="116430" x="5461000" y="3073400"/>
          <p14:tracePt t="116448" x="5448300" y="3073400"/>
          <p14:tracePt t="116464" x="5441950" y="3073400"/>
          <p14:tracePt t="116480" x="5435600" y="3073400"/>
          <p14:tracePt t="116497" x="5429250" y="3073400"/>
          <p14:tracePt t="116514" x="5416550" y="3073400"/>
          <p14:tracePt t="116531" x="5410200" y="3073400"/>
          <p14:tracePt t="116567" x="5403850" y="3073400"/>
          <p14:tracePt t="116783" x="5391150" y="3060700"/>
          <p14:tracePt t="116791" x="5359400" y="3048000"/>
          <p14:tracePt t="116799" x="5295900" y="2997200"/>
          <p14:tracePt t="116815" x="5264150" y="2971800"/>
          <p14:tracePt t="116816" x="5232400" y="2952750"/>
          <p14:tracePt t="116830" x="5175250" y="2908300"/>
          <p14:tracePt t="116848" x="5130800" y="2889250"/>
          <p14:tracePt t="116864" x="5118100" y="2882900"/>
          <p14:tracePt t="116903" x="5111750" y="2882900"/>
          <p14:tracePt t="116913" x="5105400" y="2889250"/>
          <p14:tracePt t="116914" x="5105400" y="2946400"/>
          <p14:tracePt t="116930" x="5099050" y="3060700"/>
          <p14:tracePt t="116947" x="5099050" y="3181350"/>
          <p14:tracePt t="116963" x="5124450" y="3295650"/>
          <p14:tracePt t="116981" x="5162550" y="3416300"/>
          <p14:tracePt t="116997" x="5187950" y="3505200"/>
          <p14:tracePt t="117014" x="5200650" y="3562350"/>
          <p14:tracePt t="117030" x="5200650" y="3581400"/>
          <p14:tracePt t="117103" x="5187950" y="3581400"/>
          <p14:tracePt t="117111" x="5168900" y="3581400"/>
          <p14:tracePt t="117112" x="5137150" y="3581400"/>
          <p14:tracePt t="117130" x="5111750" y="3581400"/>
          <p14:tracePt t="117131" x="5010150" y="3575050"/>
          <p14:tracePt t="117147" x="4870450" y="3530600"/>
          <p14:tracePt t="117163" x="4718050" y="3492500"/>
          <p14:tracePt t="117180" x="4546600" y="3422650"/>
          <p14:tracePt t="117197" x="4254500" y="3308350"/>
          <p14:tracePt t="117214" x="4057650" y="3213100"/>
          <p14:tracePt t="117230" x="3911600" y="3111500"/>
          <p14:tracePt t="117248" x="3860800" y="3060700"/>
          <p14:tracePt t="117264" x="3835400" y="2990850"/>
          <p14:tracePt t="117280" x="3816350" y="2914650"/>
          <p14:tracePt t="117297" x="3810000" y="2825750"/>
          <p14:tracePt t="117314" x="3810000" y="2743200"/>
          <p14:tracePt t="117330" x="3810000" y="2654300"/>
          <p14:tracePt t="117347" x="3810000" y="2559050"/>
          <p14:tracePt t="117363" x="3822700" y="2476500"/>
          <p14:tracePt t="117380" x="3829050" y="2413000"/>
          <p14:tracePt t="117397" x="3835400" y="2336800"/>
          <p14:tracePt t="117414" x="3841750" y="2286000"/>
          <p14:tracePt t="117430" x="3848100" y="2222500"/>
          <p14:tracePt t="117447" x="3848100" y="2203450"/>
          <p14:tracePt t="117464" x="3848100" y="2190750"/>
          <p14:tracePt t="117607" x="3854450" y="2190750"/>
          <p14:tracePt t="117615" x="3886200" y="2203450"/>
          <p14:tracePt t="117631" x="3968750" y="2216150"/>
          <p14:tracePt t="117647" x="4025900" y="2222500"/>
          <p14:tracePt t="117648" x="4171950" y="2228850"/>
          <p14:tracePt t="117664" x="4330700" y="2228850"/>
          <p14:tracePt t="117680" x="4451350" y="2228850"/>
          <p14:tracePt t="117697" x="4546600" y="2228850"/>
          <p14:tracePt t="117713" x="4584700" y="2228850"/>
          <p14:tracePt t="117730" x="4591050" y="2228850"/>
          <p14:tracePt t="117767" x="4597400" y="2228850"/>
          <p14:tracePt t="117847" x="4584700" y="2235200"/>
          <p14:tracePt t="117856" x="4559300" y="2241550"/>
          <p14:tracePt t="117863" x="4476750" y="2247900"/>
          <p14:tracePt t="117880" x="4425950" y="2254250"/>
          <p14:tracePt t="117881" x="4292600" y="2260600"/>
          <p14:tracePt t="117898" x="4121150" y="2260600"/>
          <p14:tracePt t="117913" x="3968750" y="2260600"/>
          <p14:tracePt t="117931" x="3778250" y="2260600"/>
          <p14:tracePt t="117947" x="3587750" y="2260600"/>
          <p14:tracePt t="117964" x="3416300" y="2260600"/>
          <p14:tracePt t="117980" x="3270250" y="2260600"/>
          <p14:tracePt t="117997" x="3143250" y="2260600"/>
          <p14:tracePt t="118013" x="3035300" y="2260600"/>
          <p14:tracePt t="118013" x="2990850" y="2260600"/>
          <p14:tracePt t="118032" x="2908300" y="2260600"/>
          <p14:tracePt t="118047" x="2825750" y="2260600"/>
          <p14:tracePt t="118064" x="2762250" y="2260600"/>
          <p14:tracePt t="118080" x="2717800" y="2260600"/>
          <p14:tracePt t="118097" x="2692400" y="2260600"/>
          <p14:tracePt t="118113" x="2673350" y="2260600"/>
          <p14:tracePt t="118130" x="2667000" y="2254250"/>
          <p14:tracePt t="118671" x="2673350" y="2254250"/>
          <p14:tracePt t="118690" x="2679700" y="2254250"/>
          <p14:tracePt t="118690" x="2692400" y="2260600"/>
          <p14:tracePt t="118696" x="2711450" y="2266950"/>
          <p14:tracePt t="118715" x="2743200" y="2286000"/>
          <p14:tracePt t="118730" x="2774950" y="2298700"/>
          <p14:tracePt t="118747" x="2832100" y="2336800"/>
          <p14:tracePt t="118763" x="2901950" y="2374900"/>
          <p14:tracePt t="118780" x="2997200" y="2413000"/>
          <p14:tracePt t="118797" x="3079750" y="2463800"/>
          <p14:tracePt t="118813" x="3200400" y="2514600"/>
          <p14:tracePt t="118813" x="3289300" y="2533650"/>
          <p14:tracePt t="118831" x="3454400" y="2578100"/>
          <p14:tracePt t="118847" x="3746500" y="2622550"/>
          <p14:tracePt t="118863" x="4064000" y="2660650"/>
          <p14:tracePt t="118880" x="4400550" y="2711450"/>
          <p14:tracePt t="118897" x="4737100" y="2755900"/>
          <p14:tracePt t="118913" x="4946650" y="2781300"/>
          <p14:tracePt t="118931" x="5137150" y="2800350"/>
          <p14:tracePt t="118947" x="5308600" y="2800350"/>
          <p14:tracePt t="118964" x="5422900" y="2800350"/>
          <p14:tracePt t="118980" x="5486400" y="2800350"/>
          <p14:tracePt t="118997" x="5505450" y="2800350"/>
          <p14:tracePt t="119087" x="5505450" y="2806700"/>
          <p14:tracePt t="119095" x="5473700" y="2819400"/>
          <p14:tracePt t="119103" x="5422900" y="2825750"/>
          <p14:tracePt t="119111" x="5353050" y="2838450"/>
          <p14:tracePt t="119130" x="5194300" y="2844800"/>
          <p14:tracePt t="119131" x="4997450" y="2844800"/>
          <p14:tracePt t="119147" x="4794250" y="2844800"/>
          <p14:tracePt t="119164" x="4635500" y="2844800"/>
          <p14:tracePt t="119180" x="4533900" y="2851150"/>
          <p14:tracePt t="119197" x="4495800" y="2863850"/>
          <p14:tracePt t="119213" x="4483100" y="2863850"/>
          <p14:tracePt t="119230" x="4483100" y="2895600"/>
          <p14:tracePt t="119247" x="4527550" y="2940050"/>
          <p14:tracePt t="119263" x="4610100" y="3009900"/>
          <p14:tracePt t="119280" x="4743450" y="3086100"/>
          <p14:tracePt t="119298" x="4902200" y="3168650"/>
          <p14:tracePt t="119314" x="5054600" y="3213100"/>
          <p14:tracePt t="119331" x="5175250" y="3232150"/>
          <p14:tracePt t="119348" x="5245100" y="3244850"/>
          <p14:tracePt t="119364" x="5283200" y="3251200"/>
          <p14:tracePt t="119381" x="5295900" y="3251200"/>
          <p14:tracePt t="119398" x="5302250" y="3251200"/>
          <p14:tracePt t="119414" x="5308600" y="3251200"/>
          <p14:tracePt t="119431" x="5327650" y="3251200"/>
          <p14:tracePt t="119448" x="5353050" y="3251200"/>
          <p14:tracePt t="119464" x="5365750" y="3244850"/>
          <p14:tracePt t="119481" x="5384800" y="3244850"/>
          <p14:tracePt t="119498" x="5391150" y="3244850"/>
          <p14:tracePt t="119584" x="5378450" y="3244850"/>
          <p14:tracePt t="119592" x="5359400" y="3263900"/>
          <p14:tracePt t="119600" x="5314950" y="3295650"/>
          <p14:tracePt t="119608" x="5251450" y="3340100"/>
          <p14:tracePt t="119614" x="5156200" y="3390900"/>
          <p14:tracePt t="119631" x="4978400" y="3454400"/>
          <p14:tracePt t="119648" x="4876800" y="3486150"/>
          <p14:tracePt t="119664" x="4826000" y="3486150"/>
          <p14:tracePt t="119682" x="4787900" y="3486150"/>
          <p14:tracePt t="119698" x="4737100" y="3460750"/>
          <p14:tracePt t="119714" x="4654550" y="3390900"/>
          <p14:tracePt t="119731" x="4546600" y="3289300"/>
          <p14:tracePt t="119748" x="4413250" y="3136900"/>
          <p14:tracePt t="119764" x="4197350" y="2908300"/>
          <p14:tracePt t="119781" x="3930650" y="2565400"/>
          <p14:tracePt t="119798" x="3765550" y="2330450"/>
          <p14:tracePt t="119814" x="3670300" y="2184400"/>
          <p14:tracePt t="119831" x="3619500" y="2038350"/>
          <p14:tracePt t="119848" x="3606800" y="2012950"/>
          <p14:tracePt t="119864" x="3606800" y="2000250"/>
          <p14:tracePt t="120024" x="3606800" y="2012950"/>
          <p14:tracePt t="120032" x="3625850" y="2120900"/>
          <p14:tracePt t="120048" x="3644900" y="2197100"/>
          <p14:tracePt t="120049" x="3695700" y="2343150"/>
          <p14:tracePt t="120065" x="3759200" y="2495550"/>
          <p14:tracePt t="120082" x="3860800" y="2667000"/>
          <p14:tracePt t="120098" x="3975100" y="2825750"/>
          <p14:tracePt t="120115" x="4133850" y="3003550"/>
          <p14:tracePt t="120131" x="4356100" y="3168650"/>
          <p14:tracePt t="120148" x="4597400" y="3308350"/>
          <p14:tracePt t="120164" x="4838700" y="3397250"/>
          <p14:tracePt t="120181" x="5073650" y="3441700"/>
          <p14:tracePt t="120198" x="5264150" y="3460750"/>
          <p14:tracePt t="120214" x="5416550" y="3460750"/>
          <p14:tracePt t="120231" x="5619750" y="3390900"/>
          <p14:tracePt t="120248" x="5695950" y="3340100"/>
          <p14:tracePt t="120264" x="5727700" y="3314700"/>
          <p14:tracePt t="120281" x="5740400" y="3302000"/>
          <p14:tracePt t="120376" x="5721350" y="3302000"/>
          <p14:tracePt t="120384" x="5702300" y="3302000"/>
          <p14:tracePt t="120392" x="5676900" y="3308350"/>
          <p14:tracePt t="120400" x="5594350" y="3321050"/>
          <p14:tracePt t="120414" x="5486400" y="3359150"/>
          <p14:tracePt t="120431" x="5283200" y="3409950"/>
          <p14:tracePt t="120448" x="5143500" y="3416300"/>
          <p14:tracePt t="120464" x="4997450" y="3416300"/>
          <p14:tracePt t="120481" x="4838700" y="3416300"/>
          <p14:tracePt t="120497" x="4622800" y="3365500"/>
          <p14:tracePt t="120515" x="4451350" y="3295650"/>
          <p14:tracePt t="120531" x="4279900" y="3213100"/>
          <p14:tracePt t="120548" x="4159250" y="3117850"/>
          <p14:tracePt t="120564" x="4057650" y="3009900"/>
          <p14:tracePt t="120581" x="3975100" y="2851150"/>
          <p14:tracePt t="120597" x="3892550" y="2698750"/>
          <p14:tracePt t="120614" x="3841750" y="2571750"/>
          <p14:tracePt t="120631" x="3803650" y="2444750"/>
          <p14:tracePt t="120649" x="3790950" y="2400300"/>
          <p14:tracePt t="120664" x="3784600" y="2362200"/>
          <p14:tracePt t="120681" x="3778250" y="2336800"/>
          <p14:tracePt t="120698" x="3778250" y="2305050"/>
          <p14:tracePt t="120714" x="3771900" y="2292350"/>
          <p14:tracePt t="120731" x="3771900" y="2279650"/>
          <p14:tracePt t="120856" x="3771900" y="2286000"/>
          <p14:tracePt t="120864" x="3790950" y="2330450"/>
          <p14:tracePt t="120874" x="3803650" y="2355850"/>
          <p14:tracePt t="120881" x="3841750" y="2457450"/>
          <p14:tracePt t="120898" x="3898900" y="2584450"/>
          <p14:tracePt t="120915" x="3987800" y="2743200"/>
          <p14:tracePt t="120931" x="4108450" y="2882900"/>
          <p14:tracePt t="120948" x="4235450" y="2984500"/>
          <p14:tracePt t="120964" x="4356100" y="3048000"/>
          <p14:tracePt t="120981" x="4476750" y="3092450"/>
          <p14:tracePt t="120998" x="4597400" y="3130550"/>
          <p14:tracePt t="121014" x="4743450" y="3155950"/>
          <p14:tracePt t="121032" x="4787900" y="3162300"/>
          <p14:tracePt t="121048" x="4819650" y="3168650"/>
          <p14:tracePt t="121064" x="4845050" y="3168650"/>
          <p14:tracePt t="121081" x="4870450" y="3168650"/>
          <p14:tracePt t="121098" x="4889500" y="3181350"/>
          <p14:tracePt t="121114" x="4908550" y="3181350"/>
          <p14:tracePt t="121133" x="4921250" y="3187700"/>
          <p14:tracePt t="121147" x="4933950" y="3187700"/>
          <p14:tracePt t="121248" x="4927600" y="3187700"/>
          <p14:tracePt t="121256" x="4914900" y="3175000"/>
          <p14:tracePt t="121264" x="4851400" y="3162300"/>
          <p14:tracePt t="121281" x="4806950" y="3149600"/>
          <p14:tracePt t="121282" x="4699000" y="3117850"/>
          <p14:tracePt t="121298" x="4565650" y="3079750"/>
          <p14:tracePt t="121314" x="4406900" y="3035300"/>
          <p14:tracePt t="121332" x="4248150" y="2997200"/>
          <p14:tracePt t="121347" x="4114800" y="2952750"/>
          <p14:tracePt t="121364" x="4006850" y="2901950"/>
          <p14:tracePt t="121381" x="3930650" y="2825750"/>
          <p14:tracePt t="121398" x="3835400" y="2743200"/>
          <p14:tracePt t="121414" x="3778250" y="2667000"/>
          <p14:tracePt t="121431" x="3721100" y="2571750"/>
          <p14:tracePt t="121448" x="3702050" y="2540000"/>
          <p14:tracePt t="121465" x="3689350" y="2508250"/>
          <p14:tracePt t="121481" x="3683000" y="2501900"/>
          <p14:tracePt t="121984" x="3683000" y="2482850"/>
          <p14:tracePt t="121999" x="3683000" y="2476500"/>
          <p14:tracePt t="122007" x="3676650" y="2463800"/>
          <p14:tracePt t="122021" x="3670300" y="2451100"/>
          <p14:tracePt t="122032" x="3663950" y="2444750"/>
          <p14:tracePt t="122032" x="3657600" y="2425700"/>
          <p14:tracePt t="122048" x="3644900" y="2406650"/>
          <p14:tracePt t="122065" x="3632200" y="2374900"/>
          <p14:tracePt t="122081" x="3619500" y="2349500"/>
          <p14:tracePt t="122099" x="3600450" y="2324100"/>
          <p14:tracePt t="122114" x="3594100" y="2317750"/>
          <p14:tracePt t="122131" x="3581400" y="2305050"/>
          <p14:tracePt t="122256" x="3581400" y="2292350"/>
          <p14:tracePt t="122264" x="3568700" y="2286000"/>
          <p14:tracePt t="122272" x="3568700" y="2273300"/>
          <p14:tracePt t="122279" x="3556000" y="2247900"/>
          <p14:tracePt t="122297" x="3543300" y="2228850"/>
          <p14:tracePt t="122298" x="3530600" y="2190750"/>
          <p14:tracePt t="122314" x="3524250" y="2159000"/>
          <p14:tracePt t="122331" x="3511550" y="2127250"/>
          <p14:tracePt t="122347" x="3505200" y="2101850"/>
          <p14:tracePt t="122365" x="3505200" y="2076450"/>
          <p14:tracePt t="122381" x="3498850" y="2070100"/>
          <p14:tracePt t="122398" x="3498850" y="2057400"/>
          <p14:tracePt t="122431" x="3498850" y="2051050"/>
          <p14:tracePt t="122592" x="3492500" y="2051050"/>
          <p14:tracePt t="122608" x="3486150" y="2051050"/>
          <p14:tracePt t="122616" x="3479800" y="2051050"/>
          <p14:tracePt t="122617" x="3473450" y="2057400"/>
          <p14:tracePt t="122631" x="3467100" y="2057400"/>
          <p14:tracePt t="122759" x="3460750" y="2051050"/>
          <p14:tracePt t="122768" x="3460750" y="2044700"/>
          <p14:tracePt t="122775" x="3460750" y="2025650"/>
          <p14:tracePt t="122782" x="3441700" y="1987550"/>
          <p14:tracePt t="122798" x="3422650" y="1962150"/>
          <p14:tracePt t="122814" x="3416300" y="1943100"/>
          <p14:tracePt t="122831" x="3403600" y="1924050"/>
          <p14:tracePt t="122848" x="3403600" y="1917700"/>
          <p14:tracePt t="122864" x="3403600" y="1905000"/>
          <p14:tracePt t="122882" x="3397250" y="1898650"/>
          <p14:tracePt t="122898" x="3397250" y="1892300"/>
          <p14:tracePt t="122936" x="3397250" y="1885950"/>
          <p14:tracePt t="123272" x="3397250" y="1917700"/>
          <p14:tracePt t="123281" x="3403600" y="1981200"/>
          <p14:tracePt t="123282" x="3422650" y="2114550"/>
          <p14:tracePt t="123314" x="3441700" y="2254250"/>
          <p14:tracePt t="123315" x="3473450" y="2387600"/>
          <p14:tracePt t="123332" x="3530600" y="2520950"/>
          <p14:tracePt t="123348" x="3594100" y="2628900"/>
          <p14:tracePt t="123364" x="3670300" y="2724150"/>
          <p14:tracePt t="123381" x="3727450" y="2800350"/>
          <p14:tracePt t="123397" x="3797300" y="2870200"/>
          <p14:tracePt t="123414" x="3879850" y="2927350"/>
          <p14:tracePt t="123431" x="4013200" y="3022600"/>
          <p14:tracePt t="123448" x="4095750" y="3086100"/>
          <p14:tracePt t="123464" x="4203700" y="3155950"/>
          <p14:tracePt t="123481" x="4292600" y="3200400"/>
          <p14:tracePt t="123497" x="4394200" y="3238500"/>
          <p14:tracePt t="123514" x="4489450" y="3263900"/>
          <p14:tracePt t="123531" x="4572000" y="3289300"/>
          <p14:tracePt t="123548" x="4660900" y="3308350"/>
          <p14:tracePt t="123564" x="4743450" y="3321050"/>
          <p14:tracePt t="123581" x="4813300" y="3333750"/>
          <p14:tracePt t="123597" x="4889500" y="3340100"/>
          <p14:tracePt t="123615" x="4953000" y="3352800"/>
          <p14:tracePt t="123631" x="5048250" y="3371850"/>
          <p14:tracePt t="123648" x="5105400" y="3390900"/>
          <p14:tracePt t="123664" x="5162550" y="3409950"/>
          <p14:tracePt t="123681" x="5219700" y="3422650"/>
          <p14:tracePt t="123697" x="5283200" y="3435350"/>
          <p14:tracePt t="123714" x="5353050" y="3448050"/>
          <p14:tracePt t="123731" x="5403850" y="3454400"/>
          <p14:tracePt t="123748" x="5454650" y="3454400"/>
          <p14:tracePt t="123764" x="5499100" y="3454400"/>
          <p14:tracePt t="123781" x="5549900" y="3454400"/>
          <p14:tracePt t="123797" x="5588000" y="3454400"/>
          <p14:tracePt t="123815" x="5626100" y="3454400"/>
          <p14:tracePt t="123832" x="5645150" y="3454400"/>
          <p14:tracePt t="123848" x="5651500" y="3454400"/>
          <p14:tracePt t="123888" x="5657850" y="3454400"/>
          <p14:tracePt t="124816" x="5651500" y="3454400"/>
          <p14:tracePt t="124824" x="5645150" y="3454400"/>
          <p14:tracePt t="124840" x="5607050" y="3454400"/>
          <p14:tracePt t="124841" x="5568950" y="3454400"/>
          <p14:tracePt t="124849" x="5492750" y="3454400"/>
          <p14:tracePt t="124866" x="5403850" y="3454400"/>
          <p14:tracePt t="124882" x="5314950" y="3454400"/>
          <p14:tracePt t="124898" x="5245100" y="3454400"/>
          <p14:tracePt t="124914" x="5207000" y="3454400"/>
          <p14:tracePt t="124931" x="5162550" y="3448050"/>
          <p14:tracePt t="124947" x="5137150" y="3441700"/>
          <p14:tracePt t="124964" x="5130800" y="3441700"/>
          <p14:tracePt t="124981" x="5118100" y="3441700"/>
          <p14:tracePt t="125014" x="5111750" y="3435350"/>
          <p14:tracePt t="125039" x="5099050" y="3429000"/>
          <p14:tracePt t="125168" x="5105400" y="3429000"/>
          <p14:tracePt t="125175" x="5130800" y="3429000"/>
          <p14:tracePt t="125183" x="5149850" y="3429000"/>
          <p14:tracePt t="125183" x="5181600" y="3429000"/>
          <p14:tracePt t="125199" x="5219700" y="3429000"/>
          <p14:tracePt t="125200" x="5245100" y="3429000"/>
          <p14:tracePt t="125214" x="5314950" y="3429000"/>
          <p14:tracePt t="125231" x="5397500" y="3429000"/>
          <p14:tracePt t="125248" x="5416550" y="3429000"/>
          <p14:tracePt t="125264" x="5422900" y="3429000"/>
          <p14:tracePt t="125447" x="5416550" y="3429000"/>
          <p14:tracePt t="125452" x="5410200" y="3429000"/>
          <p14:tracePt t="125464" x="5397500" y="3429000"/>
          <p14:tracePt t="125465" x="5372100" y="3435350"/>
          <p14:tracePt t="125481" x="5340350" y="3435350"/>
          <p14:tracePt t="125497" x="5302250" y="3435350"/>
          <p14:tracePt t="125514" x="5270500" y="3435350"/>
          <p14:tracePt t="125532" x="5245100" y="3435350"/>
          <p14:tracePt t="125547" x="5226050" y="3435350"/>
          <p14:tracePt t="125564" x="5219700" y="3435350"/>
          <p14:tracePt t="125785" x="5226050" y="3435350"/>
          <p14:tracePt t="125815" x="5238750" y="3435350"/>
          <p14:tracePt t="125831" x="5245100" y="3435350"/>
          <p14:tracePt t="125839" x="5251450" y="3441700"/>
          <p14:tracePt t="125848" x="5257800" y="3441700"/>
          <p14:tracePt t="125850" x="5276850" y="3441700"/>
          <p14:tracePt t="125864" x="5302250" y="3448050"/>
          <p14:tracePt t="125881" x="5327650" y="3448050"/>
          <p14:tracePt t="125898" x="5340350" y="3448050"/>
          <p14:tracePt t="125914" x="5353050" y="3448050"/>
          <p14:tracePt t="125931" x="5359400" y="3448050"/>
          <p14:tracePt t="126104" x="5346700" y="3454400"/>
          <p14:tracePt t="126113" x="5340350" y="3454400"/>
          <p14:tracePt t="126114" x="5302250" y="3454400"/>
          <p14:tracePt t="126131" x="5257800" y="3460750"/>
          <p14:tracePt t="126148" x="5207000" y="3460750"/>
          <p14:tracePt t="126165" x="5175250" y="3460750"/>
          <p14:tracePt t="126181" x="5156200" y="3460750"/>
          <p14:tracePt t="126197" x="5149850" y="3460750"/>
          <p14:tracePt t="126320" x="5168900" y="3460750"/>
          <p14:tracePt t="126328" x="5194300" y="3460750"/>
          <p14:tracePt t="126335" x="5238750" y="3460750"/>
          <p14:tracePt t="126347" x="5283200" y="3460750"/>
          <p14:tracePt t="126348" x="5372100" y="3460750"/>
          <p14:tracePt t="126364" x="5435600" y="3460750"/>
          <p14:tracePt t="126381" x="5454650" y="3460750"/>
          <p14:tracePt t="126479" x="5448300" y="3467100"/>
          <p14:tracePt t="126480" x="5429250" y="3467100"/>
          <p14:tracePt t="126490" x="5410200" y="3473450"/>
          <p14:tracePt t="126498" x="5359400" y="3473450"/>
          <p14:tracePt t="126514" x="5321300" y="3479800"/>
          <p14:tracePt t="126530" x="5295900" y="3486150"/>
          <p14:tracePt t="126548" x="5276850" y="3492500"/>
          <p14:tracePt t="126564" x="5270500" y="3492500"/>
          <p14:tracePt t="126695" x="5276850" y="3492500"/>
          <p14:tracePt t="126707" x="5283200" y="3492500"/>
          <p14:tracePt t="126719" x="5289550" y="3492500"/>
          <p14:tracePt t="126727" x="5295900" y="3492500"/>
          <p14:tracePt t="127895" x="5302250" y="3492500"/>
          <p14:tracePt t="127896" x="5321300" y="3486150"/>
          <p14:tracePt t="127914" x="5327650" y="3486150"/>
          <p14:tracePt t="127915" x="5372100" y="3467100"/>
          <p14:tracePt t="127932" x="5397500" y="3460750"/>
          <p14:tracePt t="127949" x="5422900" y="3460750"/>
          <p14:tracePt t="127966" x="5435600" y="3454400"/>
          <p14:tracePt t="127980" x="5448300" y="3454400"/>
          <p14:tracePt t="127997" x="5454650" y="3454400"/>
          <p14:tracePt t="128014" x="5467350" y="3454400"/>
          <p14:tracePt t="128014" x="5473700" y="3448050"/>
          <p14:tracePt t="128032" x="5480050" y="3448050"/>
          <p14:tracePt t="128047" x="5499100" y="3441700"/>
          <p14:tracePt t="128064" x="5511800" y="3441700"/>
          <p14:tracePt t="128080" x="5530850" y="3441700"/>
          <p14:tracePt t="128097" x="5556250" y="3441700"/>
          <p14:tracePt t="128114" x="5581650" y="3441700"/>
          <p14:tracePt t="128131" x="5619750" y="3441700"/>
          <p14:tracePt t="128147" x="5664200" y="3441700"/>
          <p14:tracePt t="128164" x="5721350" y="3441700"/>
          <p14:tracePt t="128180" x="5765800" y="3441700"/>
          <p14:tracePt t="128198" x="5810250" y="3441700"/>
          <p14:tracePt t="128216" x="5848350" y="3441700"/>
          <p14:tracePt t="128216" x="5861050" y="3441700"/>
          <p14:tracePt t="128232" x="5892800" y="3441700"/>
          <p14:tracePt t="128247" x="5911850" y="3441700"/>
          <p14:tracePt t="128264" x="5930900" y="3441700"/>
          <p14:tracePt t="128281" x="5943600" y="3441700"/>
          <p14:tracePt t="128297" x="5962650" y="3441700"/>
          <p14:tracePt t="128314" x="5981700" y="3441700"/>
          <p14:tracePt t="128331" x="6013450" y="3441700"/>
          <p14:tracePt t="128347" x="6045200" y="3441700"/>
          <p14:tracePt t="128364" x="6076950" y="3441700"/>
          <p14:tracePt t="128380" x="6108700" y="3441700"/>
          <p14:tracePt t="128397" x="6134100" y="3441700"/>
          <p14:tracePt t="128414" x="6159500" y="3441700"/>
          <p14:tracePt t="128431" x="6184900" y="3448050"/>
          <p14:tracePt t="128448" x="6197600" y="3448050"/>
          <p14:tracePt t="128599" x="6191250" y="3454400"/>
          <p14:tracePt t="128607" x="6172200" y="3454400"/>
          <p14:tracePt t="128615" x="6146800" y="3454400"/>
          <p14:tracePt t="128630" x="6083300" y="3460750"/>
          <p14:tracePt t="128631" x="6000750" y="3467100"/>
          <p14:tracePt t="128648" x="5918200" y="3467100"/>
          <p14:tracePt t="128664" x="5842000" y="3467100"/>
          <p14:tracePt t="128681" x="5797550" y="3467100"/>
          <p14:tracePt t="128698" x="5765800" y="3467100"/>
          <p14:tracePt t="128714" x="5740400" y="3467100"/>
          <p14:tracePt t="128731" x="5727700" y="3467100"/>
          <p14:tracePt t="128747" x="5702300" y="3467100"/>
          <p14:tracePt t="128764" x="5676900" y="3467100"/>
          <p14:tracePt t="128781" x="5651500" y="3467100"/>
          <p14:tracePt t="128797" x="5626100" y="3467100"/>
          <p14:tracePt t="128814" x="5600700" y="3467100"/>
          <p14:tracePt t="128831" x="5562600" y="3467100"/>
          <p14:tracePt t="128847" x="5537200" y="3467100"/>
          <p14:tracePt t="128864" x="5499100" y="3467100"/>
          <p14:tracePt t="128880" x="5467350" y="3473450"/>
          <p14:tracePt t="128897" x="5448300" y="3473450"/>
          <p14:tracePt t="128914" x="5429250" y="3473450"/>
          <p14:tracePt t="128931" x="5416550" y="3473450"/>
          <p14:tracePt t="128947" x="5410200" y="3473450"/>
          <p14:tracePt t="128965" x="5403850" y="3473450"/>
          <p14:tracePt t="129735" x="5397500" y="3473450"/>
          <p14:tracePt t="129895" x="5391150" y="3473450"/>
          <p14:tracePt t="129906" x="5378450" y="3479800"/>
          <p14:tracePt t="129909" x="5372100" y="3479800"/>
          <p14:tracePt t="129914" x="5340350" y="3486150"/>
          <p14:tracePt t="129932" x="5302250" y="3492500"/>
          <p14:tracePt t="129949" x="5276850" y="3492500"/>
          <p14:tracePt t="129964" x="5238750" y="3498850"/>
          <p14:tracePt t="129981" x="5226050" y="3498850"/>
          <p14:tracePt t="129997" x="5200650" y="3505200"/>
          <p14:tracePt t="130014" x="5181600" y="3511550"/>
          <p14:tracePt t="130030" x="5156200" y="3511550"/>
          <p14:tracePt t="130046" x="5111750" y="3517900"/>
          <p14:tracePt t="130064" x="5060950" y="3530600"/>
          <p14:tracePt t="130081" x="5010150" y="3543300"/>
          <p14:tracePt t="130097" x="4946650" y="3556000"/>
          <p14:tracePt t="130114" x="4876800" y="3568700"/>
          <p14:tracePt t="130130" x="4800600" y="3581400"/>
          <p14:tracePt t="130147" x="4749800" y="3587750"/>
          <p14:tracePt t="130164" x="4705350" y="3594100"/>
          <p14:tracePt t="130181" x="4660900" y="3600450"/>
          <p14:tracePt t="130197" x="4610100" y="3600450"/>
          <p14:tracePt t="130215" x="4578350" y="3600450"/>
          <p14:tracePt t="130230" x="4495800" y="3600450"/>
          <p14:tracePt t="130248" x="4438650" y="3600450"/>
          <p14:tracePt t="130264" x="4375150" y="3600450"/>
          <p14:tracePt t="130281" x="4318000" y="3594100"/>
          <p14:tracePt t="130297" x="4254500" y="3587750"/>
          <p14:tracePt t="130314" x="4197350" y="3568700"/>
          <p14:tracePt t="130331" x="4127500" y="3543300"/>
          <p14:tracePt t="130347" x="4064000" y="3517900"/>
          <p14:tracePt t="130364" x="4000500" y="3492500"/>
          <p14:tracePt t="130381" x="3943350" y="3454400"/>
          <p14:tracePt t="130397" x="3886200" y="3409950"/>
          <p14:tracePt t="130414" x="3810000" y="3359150"/>
          <p14:tracePt t="130430" x="3714750" y="3276600"/>
          <p14:tracePt t="130448" x="3670300" y="3238500"/>
          <p14:tracePt t="130464" x="3625850" y="3194050"/>
          <p14:tracePt t="130480" x="3594100" y="3130550"/>
          <p14:tracePt t="130497" x="3549650" y="3060700"/>
          <p14:tracePt t="130514" x="3517900" y="2990850"/>
          <p14:tracePt t="130530" x="3492500" y="2908300"/>
          <p14:tracePt t="130548" x="3479800" y="2825750"/>
          <p14:tracePt t="130564" x="3479800" y="2755900"/>
          <p14:tracePt t="130581" x="3479800" y="2686050"/>
          <p14:tracePt t="130597" x="3479800" y="2622550"/>
          <p14:tracePt t="130614" x="3479800" y="2571750"/>
          <p14:tracePt t="130630" x="3454400" y="2470150"/>
          <p14:tracePt t="130648" x="3435350" y="2413000"/>
          <p14:tracePt t="130664" x="3422650" y="2355850"/>
          <p14:tracePt t="130680" x="3403600" y="2298700"/>
          <p14:tracePt t="130697" x="3397250" y="2260600"/>
          <p14:tracePt t="130714" x="3384550" y="2216150"/>
          <p14:tracePt t="130731" x="3384550" y="2197100"/>
          <p14:tracePt t="130747" x="3378200" y="2178050"/>
          <p14:tracePt t="130783" x="3378200" y="2171700"/>
          <p14:tracePt t="130807" x="3371850" y="2165350"/>
          <p14:tracePt t="131047" x="3371850" y="2184400"/>
          <p14:tracePt t="131057" x="3378200" y="2209800"/>
          <p14:tracePt t="131063" x="3378200" y="2247900"/>
          <p14:tracePt t="131080" x="3378200" y="2260600"/>
          <p14:tracePt t="131081" x="3384550" y="2292350"/>
          <p14:tracePt t="131098" x="3384550" y="2305050"/>
          <p14:tracePt t="131114" x="3384550" y="2317750"/>
          <p14:tracePt t="131151" x="3397250" y="2324100"/>
          <p14:tracePt t="131152" x="3397250" y="2330450"/>
          <p14:tracePt t="131164" x="3397250" y="2336800"/>
          <p14:tracePt t="131415" x="3397250" y="2343150"/>
          <p14:tracePt t="131423" x="3441700" y="2343150"/>
          <p14:tracePt t="131432" x="3492500" y="2343150"/>
          <p14:tracePt t="131433" x="3619500" y="2343150"/>
          <p14:tracePt t="131447" x="3752850" y="2343150"/>
          <p14:tracePt t="131464" x="3854450" y="2343150"/>
          <p14:tracePt t="131480" x="3911600" y="2343150"/>
          <p14:tracePt t="131498" x="3943350" y="2343150"/>
          <p14:tracePt t="131514" x="3962400" y="2343150"/>
          <p14:tracePt t="131531" x="3975100" y="2343150"/>
          <p14:tracePt t="131547" x="4006850" y="2343150"/>
          <p14:tracePt t="131564" x="4064000" y="2343150"/>
          <p14:tracePt t="131580" x="4133850" y="2343150"/>
          <p14:tracePt t="131597" x="4197350" y="2343150"/>
          <p14:tracePt t="131613" x="4241800" y="2343150"/>
          <p14:tracePt t="131613" x="4267200" y="2343150"/>
          <p14:tracePt t="131631" x="4292600" y="2343150"/>
          <p14:tracePt t="131647" x="4298950" y="2343150"/>
          <p14:tracePt t="131791" x="4279900" y="2343150"/>
          <p14:tracePt t="131799" x="4260850" y="2343150"/>
          <p14:tracePt t="131807" x="4216400" y="2343150"/>
          <p14:tracePt t="131815" x="4089400" y="2349500"/>
          <p14:tracePt t="131831" x="4013200" y="2349500"/>
          <p14:tracePt t="131847" x="3841750" y="2349500"/>
          <p14:tracePt t="131848" x="3663950" y="2355850"/>
          <p14:tracePt t="131864" x="3479800" y="2355850"/>
          <p14:tracePt t="131880" x="3333750" y="2355850"/>
          <p14:tracePt t="131897" x="3213100" y="2355850"/>
          <p14:tracePt t="131914" x="3105150" y="2355850"/>
          <p14:tracePt t="131931" x="3041650" y="2355850"/>
          <p14:tracePt t="131947" x="2990850" y="2355850"/>
          <p14:tracePt t="131964" x="2940050" y="2349500"/>
          <p14:tracePt t="131980" x="2914650" y="2349500"/>
          <p14:tracePt t="131997" x="2895600" y="2349500"/>
          <p14:tracePt t="132014" x="2889250" y="2349500"/>
          <p14:tracePt t="133271" x="2895600" y="2368550"/>
          <p14:tracePt t="133279" x="2946400" y="2438400"/>
          <p14:tracePt t="133280" x="3009900" y="2514600"/>
          <p14:tracePt t="133289" x="3111500" y="2628900"/>
          <p14:tracePt t="133299" x="3384550" y="2927350"/>
          <p14:tracePt t="133315" x="3797300" y="3340100"/>
          <p14:tracePt t="133332" x="4273550" y="3778250"/>
          <p14:tracePt t="133347" x="4781550" y="4222750"/>
          <p14:tracePt t="133364" x="5295900" y="4616450"/>
          <p14:tracePt t="133381" x="5759450" y="4940300"/>
          <p14:tracePt t="133397" x="6140450" y="5194300"/>
          <p14:tracePt t="133414" x="6381750" y="5321300"/>
          <p14:tracePt t="133430" x="6604000" y="5416550"/>
          <p14:tracePt t="133448" x="6705600" y="5441950"/>
          <p14:tracePt t="133464" x="6769100" y="5461000"/>
          <p14:tracePt t="133480" x="6807200" y="5467350"/>
          <p14:tracePt t="133497" x="6838950" y="5473700"/>
          <p14:tracePt t="133514" x="6870700" y="5486400"/>
          <p14:tracePt t="133530" x="6915150" y="5492750"/>
          <p14:tracePt t="133547" x="6946900" y="5492750"/>
          <p14:tracePt t="133564" x="6991350" y="5492750"/>
          <p14:tracePt t="133581" x="7035800" y="5492750"/>
          <p14:tracePt t="133597" x="7086600" y="5492750"/>
          <p14:tracePt t="133614" x="7124700" y="5492750"/>
          <p14:tracePt t="133630" x="7162800" y="5492750"/>
          <p14:tracePt t="133648" x="7169150" y="5492750"/>
          <p14:tracePt t="133687" x="7175500" y="5492750"/>
          <p14:tracePt t="133751" x="7175500" y="5486400"/>
          <p14:tracePt t="133759" x="7181850" y="5486400"/>
          <p14:tracePt t="133773" x="7188200" y="5480050"/>
          <p14:tracePt t="133780" x="7194550" y="5473700"/>
          <p14:tracePt t="133781" x="7207250" y="5461000"/>
          <p14:tracePt t="133797" x="7213600" y="5454650"/>
          <p14:tracePt t="133814" x="7226300" y="5448300"/>
          <p14:tracePt t="133830" x="7232650" y="5422900"/>
          <p14:tracePt t="133848" x="7239000" y="5397500"/>
          <p14:tracePt t="133864" x="7239000" y="5365750"/>
          <p14:tracePt t="133880" x="7239000" y="5321300"/>
          <p14:tracePt t="133897" x="7239000" y="5245100"/>
          <p14:tracePt t="133913" x="7226300" y="5181600"/>
          <p14:tracePt t="133931" x="7219950" y="5124450"/>
          <p14:tracePt t="133948" x="7213600" y="5086350"/>
          <p14:tracePt t="133963" x="7200900" y="5048250"/>
          <p14:tracePt t="133981" x="7200900" y="4997450"/>
          <p14:tracePt t="133997" x="7181850" y="4940300"/>
          <p14:tracePt t="134014" x="7156450" y="4883150"/>
          <p14:tracePt t="134030" x="7124700" y="4794250"/>
          <p14:tracePt t="134047" x="7086600" y="4724400"/>
          <p14:tracePt t="134064" x="7054850" y="4686300"/>
          <p14:tracePt t="134080" x="7023100" y="4641850"/>
          <p14:tracePt t="134097" x="6985000" y="4603750"/>
          <p14:tracePt t="134113" x="6953250" y="4565650"/>
          <p14:tracePt t="134130" x="6908800" y="4546600"/>
          <p14:tracePt t="134147" x="6870700" y="4533900"/>
          <p14:tracePt t="134163" x="6832600" y="4514850"/>
          <p14:tracePt t="134180" x="6800850" y="4508500"/>
          <p14:tracePt t="134197" x="6775450" y="4508500"/>
          <p14:tracePt t="134214" x="6743700" y="4508500"/>
          <p14:tracePt t="134230" x="6692900" y="4514850"/>
          <p14:tracePt t="134248" x="6642100" y="4533900"/>
          <p14:tracePt t="134264" x="6616700" y="4546600"/>
          <p14:tracePt t="134281" x="6565900" y="4578350"/>
          <p14:tracePt t="134297" x="6527800" y="4603750"/>
          <p14:tracePt t="134314" x="6502400" y="4629150"/>
          <p14:tracePt t="134330" x="6477000" y="4654550"/>
          <p14:tracePt t="134347" x="6451600" y="4679950"/>
          <p14:tracePt t="134363" x="6432550" y="4718050"/>
          <p14:tracePt t="134380" x="6407150" y="4762500"/>
          <p14:tracePt t="134397" x="6394450" y="4800600"/>
          <p14:tracePt t="134413" x="6356350" y="4883150"/>
          <p14:tracePt t="134431" x="6337300" y="4953000"/>
          <p14:tracePt t="134447" x="6318250" y="5010150"/>
          <p14:tracePt t="134464" x="6311900" y="5067300"/>
          <p14:tracePt t="134480" x="6305550" y="5111750"/>
          <p14:tracePt t="134497" x="6305550" y="5162550"/>
          <p14:tracePt t="134513" x="6305550" y="5219700"/>
          <p14:tracePt t="134530" x="6305550" y="5283200"/>
          <p14:tracePt t="134547" x="6305550" y="5353050"/>
          <p14:tracePt t="134564" x="6305550" y="5422900"/>
          <p14:tracePt t="134580" x="6305550" y="5492750"/>
          <p14:tracePt t="134597" x="6311900" y="5549900"/>
          <p14:tracePt t="134613" x="6318250" y="5613400"/>
          <p14:tracePt t="134631" x="6324600" y="5645150"/>
          <p14:tracePt t="134647" x="6343650" y="5676900"/>
          <p14:tracePt t="134664" x="6356350" y="5715000"/>
          <p14:tracePt t="134680" x="6362700" y="5746750"/>
          <p14:tracePt t="134697" x="6381750" y="5791200"/>
          <p14:tracePt t="134713" x="6407150" y="5842000"/>
          <p14:tracePt t="134730" x="6426200" y="5899150"/>
          <p14:tracePt t="134747" x="6451600" y="5949950"/>
          <p14:tracePt t="134764" x="6483350" y="6000750"/>
          <p14:tracePt t="134781" x="6527800" y="6057900"/>
          <p14:tracePt t="134797" x="6584950" y="6115050"/>
          <p14:tracePt t="134813" x="6629400" y="6140450"/>
          <p14:tracePt t="134813" x="6667500" y="6159500"/>
          <p14:tracePt t="134831" x="6724650" y="6184900"/>
          <p14:tracePt t="134847" x="6800850" y="6203950"/>
          <p14:tracePt t="134864" x="6889750" y="6223000"/>
          <p14:tracePt t="134880" x="6959600" y="6229350"/>
          <p14:tracePt t="134897" x="7023100" y="6235700"/>
          <p14:tracePt t="134913" x="7080250" y="6235700"/>
          <p14:tracePt t="134931" x="7143750" y="6235700"/>
          <p14:tracePt t="134947" x="7213600" y="6235700"/>
          <p14:tracePt t="134964" x="7277100" y="6223000"/>
          <p14:tracePt t="134980" x="7359650" y="6178550"/>
          <p14:tracePt t="134997" x="7442200" y="6076950"/>
          <p14:tracePt t="135013" x="7518400" y="5949950"/>
          <p14:tracePt t="135013" x="7543800" y="5880100"/>
          <p14:tracePt t="135031" x="7588250" y="5759450"/>
          <p14:tracePt t="135047" x="7607300" y="5651500"/>
          <p14:tracePt t="135064" x="7613650" y="5568950"/>
          <p14:tracePt t="135080" x="7613650" y="5480050"/>
          <p14:tracePt t="135098" x="7607300" y="5397500"/>
          <p14:tracePt t="135113" x="7569200" y="5302250"/>
          <p14:tracePt t="135130" x="7537450" y="5213350"/>
          <p14:tracePt t="135147" x="7486650" y="5118100"/>
          <p14:tracePt t="135164" x="7454900" y="5048250"/>
          <p14:tracePt t="135180" x="7423150" y="4984750"/>
          <p14:tracePt t="135198" x="7378700" y="4921250"/>
          <p14:tracePt t="135213" x="7334250" y="4876800"/>
          <p14:tracePt t="135213" x="7321550" y="4851400"/>
          <p14:tracePt t="135231" x="7289800" y="4819650"/>
          <p14:tracePt t="135247" x="7258050" y="4794250"/>
          <p14:tracePt t="135264" x="7219950" y="4775200"/>
          <p14:tracePt t="135281" x="7181850" y="4756150"/>
          <p14:tracePt t="135297" x="7143750" y="4737100"/>
          <p14:tracePt t="135313" x="7092950" y="4724400"/>
          <p14:tracePt t="135330" x="7042150" y="4705350"/>
          <p14:tracePt t="135347" x="6991350" y="4692650"/>
          <p14:tracePt t="135364" x="6946900" y="4692650"/>
          <p14:tracePt t="135380" x="6908800" y="4686300"/>
          <p14:tracePt t="135397" x="6858000" y="4679950"/>
          <p14:tracePt t="135413" x="6813550" y="4679950"/>
          <p14:tracePt t="135430" x="6743700" y="4679950"/>
          <p14:tracePt t="135447" x="6692900" y="4686300"/>
          <p14:tracePt t="135464" x="6635750" y="4705350"/>
          <p14:tracePt t="135480" x="6597650" y="4730750"/>
          <p14:tracePt t="135497" x="6534150" y="4762500"/>
          <p14:tracePt t="135513" x="6483350" y="4800600"/>
          <p14:tracePt t="135530" x="6419850" y="4845050"/>
          <p14:tracePt t="135547" x="6375400" y="4883150"/>
          <p14:tracePt t="135564" x="6324600" y="4921250"/>
          <p14:tracePt t="135580" x="6299200" y="4953000"/>
          <p14:tracePt t="135597" x="6280150" y="4991100"/>
          <p14:tracePt t="135613" x="6267450" y="5022850"/>
          <p14:tracePt t="135613" x="6261100" y="5041900"/>
          <p14:tracePt t="135631" x="6248400" y="5073650"/>
          <p14:tracePt t="135647" x="6235700" y="5111750"/>
          <p14:tracePt t="135664" x="6229350" y="5137150"/>
          <p14:tracePt t="135680" x="6223000" y="5187950"/>
          <p14:tracePt t="135697" x="6223000" y="5219700"/>
          <p14:tracePt t="135713" x="6216650" y="5264150"/>
          <p14:tracePt t="135731" x="6216650" y="5321300"/>
          <p14:tracePt t="135747" x="6216650" y="5378450"/>
          <p14:tracePt t="135763" x="6216650" y="5448300"/>
          <p14:tracePt t="135780" x="6216650" y="5530850"/>
          <p14:tracePt t="135797" x="6216650" y="5594350"/>
          <p14:tracePt t="135813" x="6216650" y="5645150"/>
          <p14:tracePt t="135830" x="6223000" y="5715000"/>
          <p14:tracePt t="135847" x="6235700" y="5746750"/>
          <p14:tracePt t="135864" x="6248400" y="5791200"/>
          <p14:tracePt t="135880" x="6267450" y="5822950"/>
          <p14:tracePt t="135897" x="6273800" y="5848350"/>
          <p14:tracePt t="135913" x="6292850" y="5892800"/>
          <p14:tracePt t="135930" x="6311900" y="5911850"/>
          <p14:tracePt t="135947" x="6337300" y="5943600"/>
          <p14:tracePt t="135963" x="6356350" y="5975350"/>
          <p14:tracePt t="135980" x="6375400" y="6000750"/>
          <p14:tracePt t="135997" x="6388100" y="6019800"/>
          <p14:tracePt t="136013" x="6407150" y="6051550"/>
          <p14:tracePt t="136030" x="6432550" y="6083300"/>
          <p14:tracePt t="136048" x="6445250" y="6096000"/>
          <p14:tracePt t="136063" x="6464300" y="6115050"/>
          <p14:tracePt t="136081" x="6489700" y="6134100"/>
          <p14:tracePt t="136097" x="6521450" y="6153150"/>
          <p14:tracePt t="136114" x="6540500" y="6159500"/>
          <p14:tracePt t="136130" x="6572250" y="6178550"/>
          <p14:tracePt t="136147" x="6597650" y="6197600"/>
          <p14:tracePt t="136163" x="6629400" y="6210300"/>
          <p14:tracePt t="136180" x="6654800" y="6223000"/>
          <p14:tracePt t="136197" x="6673850" y="6235700"/>
          <p14:tracePt t="136214" x="6705600" y="6242050"/>
          <p14:tracePt t="136230" x="6731000" y="6248400"/>
          <p14:tracePt t="136230" x="6750050" y="6254750"/>
          <p14:tracePt t="136247" x="6769100" y="6261100"/>
          <p14:tracePt t="136264" x="6807200" y="6273800"/>
          <p14:tracePt t="136280" x="6838950" y="6273800"/>
          <p14:tracePt t="136298" x="6883400" y="6280150"/>
          <p14:tracePt t="136314" x="6921500" y="6280150"/>
          <p14:tracePt t="136330" x="6972300" y="6280150"/>
          <p14:tracePt t="136347" x="7016750" y="6280150"/>
          <p14:tracePt t="136363" x="7054850" y="6267450"/>
          <p14:tracePt t="136380" x="7105650" y="6248400"/>
          <p14:tracePt t="136397" x="7150100" y="6216650"/>
          <p14:tracePt t="136414" x="7207250" y="6159500"/>
          <p14:tracePt t="136430" x="7277100" y="6045200"/>
          <p14:tracePt t="136447" x="7327900" y="5943600"/>
          <p14:tracePt t="136463" x="7372350" y="5842000"/>
          <p14:tracePt t="136480" x="7391400" y="5753100"/>
          <p14:tracePt t="136497" x="7410450" y="5664200"/>
          <p14:tracePt t="136514" x="7423150" y="5562600"/>
          <p14:tracePt t="136530" x="7429500" y="5473700"/>
          <p14:tracePt t="136547" x="7429500" y="5384800"/>
          <p14:tracePt t="136563" x="7423150" y="5289550"/>
          <p14:tracePt t="136580" x="7404100" y="5226050"/>
          <p14:tracePt t="136597" x="7385050" y="5156200"/>
          <p14:tracePt t="136613" x="7359650" y="5105400"/>
          <p14:tracePt t="136630" x="7340600" y="5054600"/>
          <p14:tracePt t="136647" x="7334250" y="5035550"/>
          <p14:tracePt t="136663" x="7321550" y="5022850"/>
          <p14:tracePt t="136680" x="7315200" y="5010150"/>
          <p14:tracePt t="136697" x="7308850" y="5003800"/>
          <p14:tracePt t="136713" x="7308850" y="4997450"/>
          <p14:tracePt t="137272" x="7258050" y="4946650"/>
          <p14:tracePt t="137280" x="7194550" y="4895850"/>
          <p14:tracePt t="137288" x="7105650" y="4826000"/>
          <p14:tracePt t="137295" x="7023100" y="4756150"/>
          <p14:tracePt t="137302" x="6756400" y="4565650"/>
          <p14:tracePt t="137315" x="6407150" y="4349750"/>
          <p14:tracePt t="137331" x="6057900" y="4140200"/>
          <p14:tracePt t="137348" x="5715000" y="3949700"/>
          <p14:tracePt t="137364" x="5454650" y="3790950"/>
          <p14:tracePt t="137381" x="5270500" y="3695700"/>
          <p14:tracePt t="137398" x="5118100" y="3606800"/>
          <p14:tracePt t="137414" x="5010150" y="3543300"/>
          <p14:tracePt t="137432" x="4927600" y="3498850"/>
          <p14:tracePt t="137448" x="4895850" y="3473450"/>
          <p14:tracePt t="137465" x="4883150" y="3460750"/>
          <p14:tracePt t="137481" x="4870450" y="3448050"/>
          <p14:tracePt t="137520" x="4870450" y="3441700"/>
          <p14:tracePt t="137544" x="4870450" y="3429000"/>
          <p14:tracePt t="137568" x="4870450" y="3422650"/>
          <p14:tracePt t="137575" x="4870450" y="3416300"/>
          <p14:tracePt t="137584" x="4876800" y="3403600"/>
          <p14:tracePt t="137590" x="4883150" y="3397250"/>
          <p14:tracePt t="137600" x="4889500" y="3397250"/>
          <p14:tracePt t="137614" x="4902200" y="3384550"/>
          <p14:tracePt t="137631" x="4927600" y="3359150"/>
          <p14:tracePt t="137649" x="4940300" y="3333750"/>
          <p14:tracePt t="137664" x="4946650" y="3295650"/>
          <p14:tracePt t="137681" x="4946650" y="3238500"/>
          <p14:tracePt t="137699" x="4927600" y="3149600"/>
          <p14:tracePt t="137714" x="4832350" y="3003550"/>
          <p14:tracePt t="137732" x="4692650" y="2857500"/>
          <p14:tracePt t="137748" x="4476750" y="2705100"/>
          <p14:tracePt t="137764" x="4267200" y="2571750"/>
          <p14:tracePt t="137781" x="4070350" y="2470150"/>
          <p14:tracePt t="137798" x="3949700" y="2406650"/>
          <p14:tracePt t="137814" x="3860800" y="2374900"/>
          <p14:tracePt t="137832" x="3848100" y="2368550"/>
          <p14:tracePt t="138144" x="3848100" y="2362200"/>
          <p14:tracePt t="138151" x="3848100" y="2336800"/>
          <p14:tracePt t="138160" x="3854450" y="2298700"/>
          <p14:tracePt t="138181" x="3873500" y="2247900"/>
          <p14:tracePt t="138182" x="3892550" y="2203450"/>
          <p14:tracePt t="138198" x="3898900" y="2184400"/>
          <p14:tracePt t="138214" x="3898900" y="2171700"/>
          <p14:tracePt t="138312" x="3898900" y="2178050"/>
          <p14:tracePt t="138319" x="3898900" y="2216150"/>
          <p14:tracePt t="138331" x="3911600" y="2279650"/>
          <p14:tracePt t="138332" x="3956050" y="2393950"/>
          <p14:tracePt t="138348" x="4013200" y="2552700"/>
          <p14:tracePt t="138365" x="4095750" y="2705100"/>
          <p14:tracePt t="138381" x="4171950" y="2844800"/>
          <p14:tracePt t="138398" x="4248150" y="2921000"/>
          <p14:tracePt t="138414" x="4311650" y="2997200"/>
          <p14:tracePt t="138414" x="4343400" y="3028950"/>
          <p14:tracePt t="138432" x="4413250" y="3073400"/>
          <p14:tracePt t="138448" x="4483100" y="3111500"/>
          <p14:tracePt t="138465" x="4552950" y="3136900"/>
          <p14:tracePt t="138481" x="4610100" y="3162300"/>
          <p14:tracePt t="138498" x="4667250" y="3187700"/>
          <p14:tracePt t="138514" x="4724400" y="3200400"/>
          <p14:tracePt t="138531" x="4794250" y="3213100"/>
          <p14:tracePt t="138548" x="4851400" y="3232150"/>
          <p14:tracePt t="138564" x="4908550" y="3251200"/>
          <p14:tracePt t="138581" x="4946650" y="3263900"/>
          <p14:tracePt t="138598" x="5003800" y="3276600"/>
          <p14:tracePt t="138614" x="5092700" y="3308350"/>
          <p14:tracePt t="138632" x="5124450" y="3314700"/>
          <p14:tracePt t="138648" x="5162550" y="3327400"/>
          <p14:tracePt t="138664" x="5181600" y="3327400"/>
          <p14:tracePt t="138682" x="5200650" y="3333750"/>
          <p14:tracePt t="138698" x="5219700" y="3340100"/>
          <p14:tracePt t="138714" x="5245100" y="3346450"/>
          <p14:tracePt t="138732" x="5257800" y="3352800"/>
          <p14:tracePt t="138749" x="5276850" y="3359150"/>
          <p14:tracePt t="138765" x="5289550" y="3359150"/>
          <p14:tracePt t="138781" x="5302250" y="3365500"/>
          <p14:tracePt t="138798" x="5308600" y="3365500"/>
          <p14:tracePt t="142383" x="5314950" y="3365500"/>
          <p14:tracePt t="142392" x="5308600" y="3378200"/>
          <p14:tracePt t="142399" x="5302250" y="3384550"/>
          <p14:tracePt t="142400" x="5264150" y="3416300"/>
          <p14:tracePt t="142415" x="5213350" y="3486150"/>
          <p14:tracePt t="142434" x="5168900" y="3587750"/>
          <p14:tracePt t="142448" x="5124450" y="3746500"/>
          <p14:tracePt t="142465" x="5080000" y="4025900"/>
          <p14:tracePt t="142482" x="5041900" y="4273550"/>
          <p14:tracePt t="142497" x="5029200" y="4470400"/>
          <p14:tracePt t="142514" x="5022850" y="4667250"/>
          <p14:tracePt t="142531" x="5010150" y="4838700"/>
          <p14:tracePt t="142547" x="4972050" y="5010150"/>
          <p14:tracePt t="142564" x="4908550" y="5168900"/>
          <p14:tracePt t="142581" x="4826000" y="5314950"/>
          <p14:tracePt t="142597" x="4724400" y="5435600"/>
          <p14:tracePt t="142614" x="4572000" y="5562600"/>
          <p14:tracePt t="142631" x="4464050" y="5613400"/>
          <p14:tracePt t="142648" x="4356100" y="5651500"/>
          <p14:tracePt t="142664" x="4235450" y="5683250"/>
          <p14:tracePt t="142681" x="4095750" y="5734050"/>
          <p14:tracePt t="142697" x="3943350" y="5778500"/>
          <p14:tracePt t="142715" x="3765550" y="5829300"/>
          <p14:tracePt t="142731" x="3594100" y="5873750"/>
          <p14:tracePt t="142748" x="3416300" y="5924550"/>
          <p14:tracePt t="142764" x="3251200" y="5969000"/>
          <p14:tracePt t="142781" x="3111500" y="5988050"/>
          <p14:tracePt t="142797" x="3003550" y="5994400"/>
          <p14:tracePt t="142814" x="2914650" y="6000750"/>
          <p14:tracePt t="142831" x="2819400" y="6000750"/>
          <p14:tracePt t="142848" x="2749550" y="6000750"/>
          <p14:tracePt t="142864" x="2686050" y="6000750"/>
          <p14:tracePt t="142881" x="2622550" y="6013450"/>
          <p14:tracePt t="142897" x="2559050" y="6026150"/>
          <p14:tracePt t="142914" x="2501900" y="6045200"/>
          <p14:tracePt t="142931" x="2463800" y="6051550"/>
          <p14:tracePt t="142948" x="2425700" y="6064250"/>
          <p14:tracePt t="142965" x="2393950" y="6070600"/>
          <p14:tracePt t="142981" x="2362200" y="6076950"/>
          <p14:tracePt t="142997" x="2311400" y="6089650"/>
          <p14:tracePt t="143014" x="2266950" y="6096000"/>
          <p14:tracePt t="143031" x="2165350" y="6108700"/>
          <p14:tracePt t="143048" x="2070100" y="6121400"/>
          <p14:tracePt t="143064" x="1974850" y="6134100"/>
          <p14:tracePt t="143081" x="1892300" y="6146800"/>
          <p14:tracePt t="143097" x="1797050" y="6159500"/>
          <p14:tracePt t="143121" x="1784350" y="6159500"/>
          <p14:tracePt t="143131" x="1765300" y="6165850"/>
          <p14:tracePt t="143148" x="1752600" y="6165850"/>
          <p14:tracePt t="143164" x="1739900" y="6172200"/>
          <p14:tracePt t="143181" x="1727200" y="6172200"/>
          <p14:tracePt t="143197" x="1714500" y="6172200"/>
          <p14:tracePt t="143214" x="1695450" y="6172200"/>
          <p14:tracePt t="143231" x="1651000" y="6165850"/>
          <p14:tracePt t="143248" x="1631950" y="6165850"/>
          <p14:tracePt t="143264" x="1619250" y="6165850"/>
          <p14:tracePt t="143281" x="1612900" y="6165850"/>
          <p14:tracePt t="143407" x="1625600" y="6165850"/>
          <p14:tracePt t="143415" x="1651000" y="6165850"/>
          <p14:tracePt t="143423" x="1682750" y="6165850"/>
          <p14:tracePt t="143431" x="1784350" y="6159500"/>
          <p14:tracePt t="143447" x="1841500" y="6153150"/>
          <p14:tracePt t="143447" x="1949450" y="6134100"/>
          <p14:tracePt t="143463" x="2025650" y="6121400"/>
          <p14:tracePt t="143480" x="2057400" y="6115050"/>
          <p14:tracePt t="143497" x="2076450" y="6115050"/>
          <p14:tracePt t="144023" x="2082800" y="6115050"/>
          <p14:tracePt t="144031" x="2120900" y="6115050"/>
          <p14:tracePt t="144040" x="2139950" y="6115050"/>
          <p14:tracePt t="144048" x="2184400" y="6115050"/>
          <p14:tracePt t="144065" x="2228850" y="6115050"/>
          <p14:tracePt t="144081" x="2266950" y="6108700"/>
          <p14:tracePt t="144097" x="2298700" y="6108700"/>
          <p14:tracePt t="144114" x="2311400" y="6102350"/>
          <p14:tracePt t="144130" x="2330450" y="6096000"/>
          <p14:tracePt t="144147" x="2343150" y="6096000"/>
          <p14:tracePt t="144164" x="2355850" y="6096000"/>
          <p14:tracePt t="144181" x="2368550" y="6096000"/>
          <p14:tracePt t="144197" x="2374900" y="6096000"/>
          <p14:tracePt t="144214" x="2393950" y="6096000"/>
          <p14:tracePt t="144230" x="2432050" y="6096000"/>
          <p14:tracePt t="144247" x="2451100" y="6096000"/>
          <p14:tracePt t="144264" x="2482850" y="6096000"/>
          <p14:tracePt t="144281" x="2501900" y="6096000"/>
          <p14:tracePt t="144299" x="2520950" y="6089650"/>
          <p14:tracePt t="144314" x="2540000" y="6089650"/>
          <p14:tracePt t="144331" x="2546350" y="6083300"/>
          <p14:tracePt t="144347" x="2559050" y="6083300"/>
          <p14:tracePt t="144364" x="2578100" y="6083300"/>
          <p14:tracePt t="144380" x="2603500" y="6083300"/>
          <p14:tracePt t="144397" x="2641600" y="6076950"/>
          <p14:tracePt t="144415" x="2705100" y="6076950"/>
          <p14:tracePt t="144415" x="2743200" y="6070600"/>
          <p14:tracePt t="144431" x="2832100" y="6057900"/>
          <p14:tracePt t="144448" x="2933700" y="6038850"/>
          <p14:tracePt t="144464" x="3060700" y="6007100"/>
          <p14:tracePt t="144481" x="3232150" y="5949950"/>
          <p14:tracePt t="144498" x="3448050" y="5835650"/>
          <p14:tracePt t="144514" x="3644900" y="5702300"/>
          <p14:tracePt t="144531" x="3816350" y="5568950"/>
          <p14:tracePt t="144547" x="3937000" y="5454650"/>
          <p14:tracePt t="144564" x="4006850" y="5340350"/>
          <p14:tracePt t="144581" x="4044950" y="5232400"/>
          <p14:tracePt t="144597" x="4057650" y="5118100"/>
          <p14:tracePt t="144614" x="4057650" y="4933950"/>
          <p14:tracePt t="144631" x="4051300" y="4819650"/>
          <p14:tracePt t="144647" x="4025900" y="4711700"/>
          <p14:tracePt t="144664" x="3994150" y="4622800"/>
          <p14:tracePt t="144680" x="3949700" y="4527550"/>
          <p14:tracePt t="144698" x="3898900" y="4457700"/>
          <p14:tracePt t="144714" x="3848100" y="4394200"/>
          <p14:tracePt t="144731" x="3810000" y="4356100"/>
          <p14:tracePt t="144747" x="3790950" y="4330700"/>
          <p14:tracePt t="144764" x="3778250" y="4330700"/>
          <p14:tracePt t="144815" x="3771900" y="4330700"/>
          <p14:tracePt t="144823" x="3746500" y="4349750"/>
          <p14:tracePt t="144831" x="3714750" y="4419600"/>
          <p14:tracePt t="144832" x="3587750" y="4654550"/>
          <p14:tracePt t="144848" x="3371850" y="5060950"/>
          <p14:tracePt t="144864" x="3162300" y="5505450"/>
          <p14:tracePt t="144880" x="2959100" y="5880100"/>
          <p14:tracePt t="144898" x="2876550" y="6089650"/>
          <p14:tracePt t="144915" x="2819400" y="6216650"/>
          <p14:tracePt t="144931" x="2781300" y="6311900"/>
          <p14:tracePt t="144947" x="2755900" y="6356350"/>
          <p14:tracePt t="144964" x="2736850" y="6375400"/>
          <p14:tracePt t="144981" x="2705100" y="6394450"/>
          <p14:tracePt t="144998" x="2686050" y="6400800"/>
          <p14:tracePt t="145014" x="2654300" y="6400800"/>
          <p14:tracePt t="145032" x="2635250" y="6400800"/>
          <p14:tracePt t="145048" x="2603500" y="6400800"/>
          <p14:tracePt t="145064" x="2565400" y="6400800"/>
          <p14:tracePt t="145081" x="2527300" y="6400800"/>
          <p14:tracePt t="145097" x="2489200" y="6400800"/>
          <p14:tracePt t="145114" x="2438400" y="6388100"/>
          <p14:tracePt t="145131" x="2387600" y="6356350"/>
          <p14:tracePt t="145147" x="2343150" y="6324600"/>
          <p14:tracePt t="145164" x="2311400" y="6292850"/>
          <p14:tracePt t="145180" x="2279650" y="6254750"/>
          <p14:tracePt t="145197" x="2266950" y="6229350"/>
          <p14:tracePt t="145214" x="2260600" y="6210300"/>
          <p14:tracePt t="145214" x="2260600" y="6203950"/>
          <p14:tracePt t="145231" x="2260600" y="6197600"/>
          <p14:tracePt t="145248" x="2260600" y="6184900"/>
          <p14:tracePt t="145264" x="2260600" y="6178550"/>
          <p14:tracePt t="145281" x="2273300" y="6178550"/>
          <p14:tracePt t="145297" x="2286000" y="6178550"/>
          <p14:tracePt t="145314" x="2292350" y="6172200"/>
          <p14:tracePt t="145331" x="2311400" y="6172200"/>
          <p14:tracePt t="145347" x="2330450" y="6165850"/>
          <p14:tracePt t="145364" x="2362200" y="6165850"/>
          <p14:tracePt t="145381" x="2413000" y="6165850"/>
          <p14:tracePt t="145397" x="2457450" y="6165850"/>
          <p14:tracePt t="145414" x="2501900" y="6159500"/>
          <p14:tracePt t="145414" x="2520950" y="6159500"/>
          <p14:tracePt t="145432" x="2552700" y="6153150"/>
          <p14:tracePt t="145448" x="2571750" y="6153150"/>
          <p14:tracePt t="145464" x="2584450" y="6153150"/>
          <p14:tracePt t="145480" x="2597150" y="6153150"/>
          <p14:tracePt t="145497" x="2603500" y="6153150"/>
          <p14:tracePt t="145515" x="2616200" y="6153150"/>
          <p14:tracePt t="145531" x="2622550" y="6153150"/>
          <p14:tracePt t="145567" x="2628900" y="6153150"/>
          <p14:tracePt t="145591" x="2635250" y="6153150"/>
          <p14:tracePt t="145640" x="2641600" y="6153150"/>
          <p14:tracePt t="145776" x="2647950" y="6153150"/>
          <p14:tracePt t="145780" x="2660650" y="6153150"/>
          <p14:tracePt t="145799" x="2673350" y="6146800"/>
          <p14:tracePt t="145800" x="2679700" y="6146800"/>
          <p14:tracePt t="145814" x="2705100" y="6146800"/>
          <p14:tracePt t="145831" x="2730500" y="6140450"/>
          <p14:tracePt t="145848" x="2749550" y="6134100"/>
          <p14:tracePt t="145864" x="2762250" y="6134100"/>
          <p14:tracePt t="145881" x="2774950" y="6134100"/>
          <p14:tracePt t="145918" x="2781300" y="6134100"/>
          <p14:tracePt t="145936" x="2787650" y="6134100"/>
          <p14:tracePt t="146031" x="2794000" y="6134100"/>
          <p14:tracePt t="146064" x="2800350" y="6134100"/>
          <p14:tracePt t="146076" x="2806700" y="6134100"/>
          <p14:tracePt t="146096" x="2813050" y="6134100"/>
          <p14:tracePt t="146103" x="2819400" y="6134100"/>
          <p14:tracePt t="146111" x="2825750" y="6134100"/>
          <p14:tracePt t="146114" x="2851150" y="6134100"/>
          <p14:tracePt t="146130" x="2870200" y="6134100"/>
          <p14:tracePt t="146147" x="2895600" y="6134100"/>
          <p14:tracePt t="146164" x="2908300" y="6134100"/>
          <p14:tracePt t="146181" x="2921000" y="6134100"/>
          <p14:tracePt t="146304" x="2908300" y="6134100"/>
          <p14:tracePt t="146304" x="2882900" y="6127750"/>
          <p14:tracePt t="146319" x="2857500" y="6127750"/>
          <p14:tracePt t="146320" x="2819400" y="6127750"/>
          <p14:tracePt t="146335" x="2736850" y="6115050"/>
          <p14:tracePt t="146347" x="2673350" y="6102350"/>
          <p14:tracePt t="146364" x="2628900" y="6102350"/>
          <p14:tracePt t="146381" x="2616200" y="6102350"/>
          <p14:tracePt t="146519" x="2628900" y="6102350"/>
          <p14:tracePt t="146527" x="2654300" y="6102350"/>
          <p14:tracePt t="146535" x="2711450" y="6102350"/>
          <p14:tracePt t="146547" x="2774950" y="6108700"/>
          <p14:tracePt t="146564" x="2819400" y="6108700"/>
          <p14:tracePt t="146581" x="2863850" y="6121400"/>
          <p14:tracePt t="146597" x="2889250" y="6121400"/>
          <p14:tracePt t="146614" x="2901950" y="6127750"/>
          <p14:tracePt t="146631" x="2908300" y="6127750"/>
          <p14:tracePt t="146759" x="2901950" y="6127750"/>
          <p14:tracePt t="146767" x="2876550" y="6127750"/>
          <p14:tracePt t="146772" x="2838450" y="6127750"/>
          <p14:tracePt t="146780" x="2755900" y="6127750"/>
          <p14:tracePt t="146797" x="2660650" y="6127750"/>
          <p14:tracePt t="146814" x="2584450" y="6127750"/>
          <p14:tracePt t="146830" x="2533650" y="6127750"/>
          <p14:tracePt t="146848" x="2527300" y="6127750"/>
          <p14:tracePt t="147032" x="2533650" y="6127750"/>
          <p14:tracePt t="147047" x="2540000" y="6127750"/>
          <p14:tracePt t="147055" x="2546350" y="6127750"/>
          <p14:tracePt t="147064" x="2552700" y="6127750"/>
          <p14:tracePt t="147065" x="2559050" y="6127750"/>
          <p14:tracePt t="147080" x="2565400" y="6127750"/>
          <p14:tracePt t="147119" x="2571750" y="6127750"/>
          <p14:tracePt t="147120" x="2578100" y="6127750"/>
          <p14:tracePt t="147319" x="2584450" y="6127750"/>
          <p14:tracePt t="147328" x="2603500" y="6127750"/>
          <p14:tracePt t="147333" x="2622550" y="6127750"/>
          <p14:tracePt t="147347" x="2654300" y="6127750"/>
          <p14:tracePt t="147364" x="2692400" y="6127750"/>
          <p14:tracePt t="147380" x="2736850" y="6134100"/>
          <p14:tracePt t="147397" x="2781300" y="6140450"/>
          <p14:tracePt t="147414" x="2844800" y="6146800"/>
          <p14:tracePt t="147431" x="2933700" y="6146800"/>
          <p14:tracePt t="147447" x="3003550" y="6146800"/>
          <p14:tracePt t="147466" x="3086100" y="6146800"/>
          <p14:tracePt t="147481" x="3155950" y="6146800"/>
          <p14:tracePt t="147499" x="3219450" y="6146800"/>
          <p14:tracePt t="147514" x="3282950" y="6146800"/>
          <p14:tracePt t="147530" x="3327400" y="6146800"/>
          <p14:tracePt t="147547" x="3359150" y="6146800"/>
          <p14:tracePt t="147565" x="3378200" y="6146800"/>
          <p14:tracePt t="147599" x="3384550" y="6146800"/>
          <p14:tracePt t="147727" x="3365500" y="6146800"/>
          <p14:tracePt t="147741" x="3346450" y="6146800"/>
          <p14:tracePt t="147741" x="3314700" y="6146800"/>
          <p14:tracePt t="147748" x="3238500" y="6146800"/>
          <p14:tracePt t="147764" x="3168650" y="6146800"/>
          <p14:tracePt t="147781" x="3130550" y="6146800"/>
          <p14:tracePt t="147797" x="3124200" y="6146800"/>
          <p14:tracePt t="147911" x="3149600" y="6140450"/>
          <p14:tracePt t="147919" x="3187700" y="6121400"/>
          <p14:tracePt t="147927" x="3244850" y="6089650"/>
          <p14:tracePt t="147931" x="3384550" y="6000750"/>
          <p14:tracePt t="147948" x="3594100" y="5803900"/>
          <p14:tracePt t="147964" x="3879850" y="5486400"/>
          <p14:tracePt t="147980" x="4203700" y="5060950"/>
          <p14:tracePt t="147997" x="4445000" y="4641850"/>
          <p14:tracePt t="148014" x="4572000" y="4298950"/>
          <p14:tracePt t="148030" x="4622800" y="3956050"/>
          <p14:tracePt t="148047" x="4622800" y="3810000"/>
          <p14:tracePt t="148064" x="4603750" y="3683000"/>
          <p14:tracePt t="148080" x="4572000" y="3581400"/>
          <p14:tracePt t="148097" x="4546600" y="3530600"/>
          <p14:tracePt t="148114" x="4546600" y="3505200"/>
          <p14:tracePt t="148131" x="4533900" y="3492500"/>
          <p14:tracePt t="148775" x="4533900" y="3486150"/>
          <p14:tracePt t="149271" x="4527550" y="3486150"/>
          <p14:tracePt t="149279" x="4514850" y="3486150"/>
          <p14:tracePt t="149280" x="4508500" y="3479800"/>
          <p14:tracePt t="149299" x="4495800" y="3473450"/>
          <p14:tracePt t="149299" x="4476750" y="3467100"/>
          <p14:tracePt t="149315" x="4464050" y="3460750"/>
          <p14:tracePt t="149330" x="4451350" y="3460750"/>
          <p14:tracePt t="149366" x="4445000" y="3460750"/>
          <p14:tracePt t="150295" x="4445000" y="3454400"/>
          <p14:tracePt t="150303" x="4425950" y="3429000"/>
          <p14:tracePt t="150314" x="4406900" y="3397250"/>
          <p14:tracePt t="150315" x="4375150" y="3346450"/>
          <p14:tracePt t="150331" x="4343400" y="3295650"/>
          <p14:tracePt t="150348" x="4305300" y="3238500"/>
          <p14:tracePt t="150365" x="4279900" y="3206750"/>
          <p14:tracePt t="150381" x="4267200" y="3168650"/>
          <p14:tracePt t="150397" x="4254500" y="3136900"/>
          <p14:tracePt t="150397" x="4241800" y="3124200"/>
          <p14:tracePt t="150415" x="4241800" y="3111500"/>
          <p14:tracePt t="150430" x="4222750" y="3054350"/>
          <p14:tracePt t="150447" x="4197350" y="2997200"/>
          <p14:tracePt t="150464" x="4165600" y="2901950"/>
          <p14:tracePt t="150480" x="4133850" y="2819400"/>
          <p14:tracePt t="150498" x="4108450" y="2736850"/>
          <p14:tracePt t="150514" x="4083050" y="2673350"/>
          <p14:tracePt t="150530" x="4064000" y="2603500"/>
          <p14:tracePt t="150547" x="4044950" y="2546350"/>
          <p14:tracePt t="150564" x="4038600" y="2520950"/>
          <p14:tracePt t="150581" x="4032250" y="2501900"/>
          <p14:tracePt t="151311" x="4019550" y="2495550"/>
          <p14:tracePt t="151322" x="4000500" y="2495550"/>
          <p14:tracePt t="151330" x="3968750" y="2501900"/>
          <p14:tracePt t="151330" x="3892550" y="2508250"/>
          <p14:tracePt t="151348" x="3740150" y="2514600"/>
          <p14:tracePt t="151366" x="3448050" y="2520950"/>
          <p14:tracePt t="151380" x="3270250" y="2520950"/>
          <p14:tracePt t="151397" x="2971800" y="2520950"/>
          <p14:tracePt t="151414" x="2660650" y="2520950"/>
          <p14:tracePt t="151431" x="2476500" y="2520950"/>
          <p14:tracePt t="151447" x="2336800" y="2520950"/>
          <p14:tracePt t="151465" x="2235200" y="2514600"/>
          <p14:tracePt t="151480" x="2190750" y="2508250"/>
          <p14:tracePt t="151497" x="2139950" y="2501900"/>
          <p14:tracePt t="151513" x="2076450" y="2495550"/>
          <p14:tracePt t="151530" x="1993900" y="2495550"/>
          <p14:tracePt t="151546" x="1892300" y="2520950"/>
          <p14:tracePt t="151563" x="1816100" y="2584450"/>
          <p14:tracePt t="151580" x="1701800" y="2724150"/>
          <p14:tracePt t="151596" x="1587500" y="2882900"/>
          <p14:tracePt t="151613" x="1485900" y="3117850"/>
          <p14:tracePt t="151631" x="1454150" y="3270250"/>
          <p14:tracePt t="151647" x="1454150" y="3435350"/>
          <p14:tracePt t="151665" x="1460500" y="3587750"/>
          <p14:tracePt t="151679" x="1536700" y="3765550"/>
          <p14:tracePt t="151696" x="1638300" y="3937000"/>
          <p14:tracePt t="151713" x="1746250" y="4070350"/>
          <p14:tracePt t="151731" x="1847850" y="4171950"/>
          <p14:tracePt t="151747" x="1924050" y="4235450"/>
          <p14:tracePt t="151764" x="2000250" y="4286250"/>
          <p14:tracePt t="151780" x="2076450" y="4324350"/>
          <p14:tracePt t="151797" x="2171700" y="4349750"/>
          <p14:tracePt t="151814" x="2305050" y="4375150"/>
          <p14:tracePt t="151814" x="2381250" y="4381500"/>
          <p14:tracePt t="151831" x="2584450" y="4400550"/>
          <p14:tracePt t="151847" x="2832100" y="4400550"/>
          <p14:tracePt t="151863" x="3194050" y="4387850"/>
          <p14:tracePt t="151880" x="3549650" y="4279900"/>
          <p14:tracePt t="151897" x="3829050" y="4102100"/>
          <p14:tracePt t="151913" x="4025900" y="3898900"/>
          <p14:tracePt t="151931" x="4140200" y="3663950"/>
          <p14:tracePt t="151947" x="4197350" y="3467100"/>
          <p14:tracePt t="151964" x="4197350" y="3289300"/>
          <p14:tracePt t="151980" x="4178300" y="3124200"/>
          <p14:tracePt t="151997" x="4089400" y="2933700"/>
          <p14:tracePt t="152013" x="3981450" y="2768600"/>
          <p14:tracePt t="152013" x="3911600" y="2667000"/>
          <p14:tracePt t="152032" x="3797300" y="2540000"/>
          <p14:tracePt t="152047" x="3676650" y="2463800"/>
          <p14:tracePt t="152064" x="3575050" y="2419350"/>
          <p14:tracePt t="152080" x="3441700" y="2368550"/>
          <p14:tracePt t="152097" x="3289300" y="2343150"/>
          <p14:tracePt t="152114" x="3130550" y="2343150"/>
          <p14:tracePt t="152130" x="2959100" y="2374900"/>
          <p14:tracePt t="152147" x="2806700" y="2476500"/>
          <p14:tracePt t="152164" x="2647950" y="2590800"/>
          <p14:tracePt t="152181" x="2508250" y="2711450"/>
          <p14:tracePt t="152197" x="2368550" y="2870200"/>
          <p14:tracePt t="152213" x="2266950" y="3016250"/>
          <p14:tracePt t="152213" x="2222500" y="3086100"/>
          <p14:tracePt t="152231" x="2159000" y="3238500"/>
          <p14:tracePt t="152247" x="2114550" y="3409950"/>
          <p14:tracePt t="152264" x="2095500" y="3594100"/>
          <p14:tracePt t="152281" x="2095500" y="3752850"/>
          <p14:tracePt t="152297" x="2127250" y="3917950"/>
          <p14:tracePt t="152314" x="2197100" y="4083050"/>
          <p14:tracePt t="152331" x="2298700" y="4197350"/>
          <p14:tracePt t="152347" x="2387600" y="4298950"/>
          <p14:tracePt t="152364" x="2501900" y="4368800"/>
          <p14:tracePt t="152380" x="2609850" y="4419600"/>
          <p14:tracePt t="152397" x="2717800" y="4470400"/>
          <p14:tracePt t="152413" x="2825750" y="4495800"/>
          <p14:tracePt t="152413" x="2870200" y="4502150"/>
          <p14:tracePt t="152431" x="2978150" y="4514850"/>
          <p14:tracePt t="152447" x="3092450" y="4514850"/>
          <p14:tracePt t="152464" x="3206750" y="4514850"/>
          <p14:tracePt t="152480" x="3314700" y="4457700"/>
          <p14:tracePt t="152497" x="3416300" y="4375150"/>
          <p14:tracePt t="152513" x="3505200" y="4286250"/>
          <p14:tracePt t="152531" x="3536950" y="4222750"/>
          <p14:tracePt t="152548" x="3556000" y="4171950"/>
          <p14:tracePt t="152563" x="3568700" y="4146550"/>
          <p14:tracePt t="152581" x="3568700" y="4127500"/>
          <p14:tracePt t="152597" x="3568700" y="4121150"/>
          <p14:tracePt t="152613" x="3568700" y="4114800"/>
          <p14:tracePt t="153383" x="3575050" y="4102100"/>
          <p14:tracePt t="153391" x="3594100" y="4095750"/>
          <p14:tracePt t="153399" x="3638550" y="4076700"/>
          <p14:tracePt t="153399" x="3689350" y="4057650"/>
          <p14:tracePt t="153415" x="3759200" y="4025900"/>
          <p14:tracePt t="153415" x="3924300" y="3968750"/>
          <p14:tracePt t="153431" x="4241800" y="3867150"/>
          <p14:tracePt t="153447" x="4527550" y="3778250"/>
          <p14:tracePt t="153464" x="4762500" y="3708400"/>
          <p14:tracePt t="153480" x="4921250" y="3657600"/>
          <p14:tracePt t="153497" x="5029200" y="3613150"/>
          <p14:tracePt t="153514" x="5111750" y="3568700"/>
          <p14:tracePt t="153530" x="5137150" y="3543300"/>
          <p14:tracePt t="153547" x="5149850" y="3517900"/>
          <p14:tracePt t="153563" x="5149850" y="3479800"/>
          <p14:tracePt t="153580" x="5149850" y="3435350"/>
          <p14:tracePt t="153597" x="5149850" y="3384550"/>
          <p14:tracePt t="153614" x="5111750" y="3263900"/>
          <p14:tracePt t="153631" x="5073650" y="3187700"/>
          <p14:tracePt t="153647" x="5035550" y="3111500"/>
          <p14:tracePt t="153663" x="4978400" y="3035300"/>
          <p14:tracePt t="153680" x="4933950" y="2971800"/>
          <p14:tracePt t="153697" x="4870450" y="2901950"/>
          <p14:tracePt t="153713" x="4806950" y="2838450"/>
          <p14:tracePt t="153730" x="4737100" y="2768600"/>
          <p14:tracePt t="153747" x="4660900" y="2705100"/>
          <p14:tracePt t="153763" x="4578350" y="2635250"/>
          <p14:tracePt t="153780" x="4521200" y="2590800"/>
          <p14:tracePt t="153797" x="4476750" y="2546350"/>
          <p14:tracePt t="153814" x="4425950" y="2514600"/>
          <p14:tracePt t="153830" x="4356100" y="2476500"/>
          <p14:tracePt t="153847" x="4311650" y="2451100"/>
          <p14:tracePt t="153864" x="4248150" y="2425700"/>
          <p14:tracePt t="153880" x="4178300" y="2400300"/>
          <p14:tracePt t="153897" x="4121150" y="2381250"/>
          <p14:tracePt t="153913" x="4064000" y="2368550"/>
          <p14:tracePt t="153930" x="3987800" y="2368550"/>
          <p14:tracePt t="153947" x="3911600" y="2368550"/>
          <p14:tracePt t="153963" x="3829050" y="2374900"/>
          <p14:tracePt t="153980" x="3721100" y="2419350"/>
          <p14:tracePt t="153997" x="3606800" y="2489200"/>
          <p14:tracePt t="154014" x="3448050" y="2622550"/>
          <p14:tracePt t="154031" x="3371850" y="2705100"/>
          <p14:tracePt t="154048" x="3333750" y="2781300"/>
          <p14:tracePt t="154064" x="3308350" y="2844800"/>
          <p14:tracePt t="154080" x="3295650" y="2901950"/>
          <p14:tracePt t="154097" x="3295650" y="2959100"/>
          <p14:tracePt t="154113" x="3295650" y="3022600"/>
          <p14:tracePt t="154130" x="3295650" y="3086100"/>
          <p14:tracePt t="154147" x="3302000" y="3155950"/>
          <p14:tracePt t="154163" x="3314700" y="3263900"/>
          <p14:tracePt t="154180" x="3327400" y="3378200"/>
          <p14:tracePt t="154197" x="3352800" y="3473450"/>
          <p14:tracePt t="154213" x="3384550" y="3594100"/>
          <p14:tracePt t="154231" x="3416300" y="3657600"/>
          <p14:tracePt t="154247" x="3435350" y="3702050"/>
          <p14:tracePt t="154265" x="3467100" y="3746500"/>
          <p14:tracePt t="154281" x="3511550" y="3797300"/>
          <p14:tracePt t="154298" x="3543300" y="3829050"/>
          <p14:tracePt t="154314" x="3562350" y="3854450"/>
          <p14:tracePt t="154331" x="3581400" y="3873500"/>
          <p14:tracePt t="154348" x="3594100" y="3886200"/>
          <p14:tracePt t="154364" x="3606800" y="3892550"/>
          <p14:tracePt t="154381" x="3606800" y="3898900"/>
          <p14:tracePt t="154416" x="3613150" y="3898900"/>
          <p14:tracePt t="155112" x="3606800" y="3898900"/>
          <p14:tracePt t="155120" x="3581400" y="3898900"/>
          <p14:tracePt t="155131" x="3543300" y="3898900"/>
          <p14:tracePt t="155132" x="3409950" y="3898900"/>
          <p14:tracePt t="155149" x="3308350" y="3898900"/>
          <p14:tracePt t="155166" x="3124200" y="3898900"/>
          <p14:tracePt t="155181" x="2838450" y="3898900"/>
          <p14:tracePt t="155198" x="2514600" y="3886200"/>
          <p14:tracePt t="155214" x="2006600" y="3867150"/>
          <p14:tracePt t="155232" x="1803400" y="3848100"/>
          <p14:tracePt t="155248" x="1644650" y="3841750"/>
          <p14:tracePt t="155264" x="1536700" y="3835400"/>
          <p14:tracePt t="155281" x="1466850" y="3816350"/>
          <p14:tracePt t="155298" x="1435100" y="3816350"/>
          <p14:tracePt t="155314" x="1403350" y="3816350"/>
          <p14:tracePt t="155332" x="1365250" y="3803650"/>
          <p14:tracePt t="155348" x="1320800" y="3797300"/>
          <p14:tracePt t="155365" x="1231900" y="3778250"/>
          <p14:tracePt t="155381" x="1123950" y="3746500"/>
          <p14:tracePt t="155398" x="1028700" y="3721100"/>
          <p14:tracePt t="155414" x="952500" y="3695700"/>
          <p14:tracePt t="155414" x="927100" y="3683000"/>
          <p14:tracePt t="155432" x="889000" y="3657600"/>
          <p14:tracePt t="155448" x="844550" y="3619500"/>
          <p14:tracePt t="155465" x="806450" y="3581400"/>
          <p14:tracePt t="155481" x="768350" y="3536950"/>
          <p14:tracePt t="155498" x="736600" y="3486150"/>
          <p14:tracePt t="155514" x="711200" y="3422650"/>
          <p14:tracePt t="155531" x="692150" y="3352800"/>
          <p14:tracePt t="155548" x="685800" y="3263900"/>
          <p14:tracePt t="155565" x="679450" y="3181350"/>
          <p14:tracePt t="155581" x="679450" y="3105150"/>
          <p14:tracePt t="155598" x="679450" y="3016250"/>
          <p14:tracePt t="155614" x="679450" y="2952750"/>
          <p14:tracePt t="155614" x="679450" y="2927350"/>
          <p14:tracePt t="155632" x="679450" y="2870200"/>
          <p14:tracePt t="155648" x="679450" y="2832100"/>
          <p14:tracePt t="155664" x="679450" y="2787650"/>
          <p14:tracePt t="155681" x="679450" y="2762250"/>
          <p14:tracePt t="155698" x="679450" y="2743200"/>
          <p14:tracePt t="155714" x="679450" y="2730500"/>
          <p14:tracePt t="155731" x="673100" y="2711450"/>
          <p14:tracePt t="155936" x="673100" y="2705100"/>
          <p14:tracePt t="155944" x="647700" y="2679700"/>
          <p14:tracePt t="155948" x="584200" y="2647950"/>
          <p14:tracePt t="155965" x="482600" y="2603500"/>
          <p14:tracePt t="155981" x="381000" y="2578100"/>
          <p14:tracePt t="155998" x="292100" y="2559050"/>
          <p14:tracePt t="156014" x="222250" y="2559050"/>
          <p14:tracePt t="156032" x="215900" y="2559050"/>
          <p14:tracePt t="156048" x="196850" y="2578100"/>
          <p14:tracePt t="156064" x="171450" y="2635250"/>
          <p14:tracePt t="156082" x="139700" y="2705100"/>
          <p14:tracePt t="156098" x="107950" y="2794000"/>
          <p14:tracePt t="156115" x="63500" y="2895600"/>
          <p14:tracePt t="156131" x="31750" y="2959100"/>
          <p14:tracePt t="156148" x="0" y="3060700"/>
          <p14:tracePt t="156164" x="0" y="3162300"/>
          <p14:tracePt t="156181" x="0" y="3251200"/>
          <p14:tracePt t="156198" x="0" y="3321050"/>
          <p14:tracePt t="156214" x="12700" y="3409950"/>
          <p14:tracePt t="156232" x="38100" y="3467100"/>
          <p14:tracePt t="156248" x="57150" y="3517900"/>
          <p14:tracePt t="156264" x="69850" y="3556000"/>
          <p14:tracePt t="156281" x="88900" y="3594100"/>
          <p14:tracePt t="156298" x="101600" y="3632200"/>
          <p14:tracePt t="156314" x="127000" y="3676650"/>
          <p14:tracePt t="156331" x="146050" y="3702050"/>
          <p14:tracePt t="156348" x="171450" y="3740150"/>
          <p14:tracePt t="156364" x="184150" y="3759200"/>
          <p14:tracePt t="156381" x="209550" y="3797300"/>
          <p14:tracePt t="156397" x="228600" y="3822700"/>
          <p14:tracePt t="156414" x="247650" y="3848100"/>
          <p14:tracePt t="156431" x="266700" y="3867150"/>
          <p14:tracePt t="156448" x="292100" y="3879850"/>
          <p14:tracePt t="156464" x="323850" y="3886200"/>
          <p14:tracePt t="156481" x="374650" y="3898900"/>
          <p14:tracePt t="156498" x="425450" y="3898900"/>
          <p14:tracePt t="156515" x="488950" y="3898900"/>
          <p14:tracePt t="156531" x="533400" y="3898900"/>
          <p14:tracePt t="156548" x="571500" y="3898900"/>
          <p14:tracePt t="156564" x="654050" y="3854450"/>
          <p14:tracePt t="156581" x="736600" y="3790950"/>
          <p14:tracePt t="156597" x="825500" y="3657600"/>
          <p14:tracePt t="156614" x="908050" y="3454400"/>
          <p14:tracePt t="156631" x="984250" y="3162300"/>
          <p14:tracePt t="156648" x="1003300" y="2990850"/>
          <p14:tracePt t="156664" x="1003300" y="2844800"/>
          <p14:tracePt t="156681" x="1003300" y="2743200"/>
          <p14:tracePt t="156698" x="952500" y="2616200"/>
          <p14:tracePt t="156714" x="908050" y="2527300"/>
          <p14:tracePt t="156731" x="838200" y="2438400"/>
          <p14:tracePt t="156748" x="793750" y="2387600"/>
          <p14:tracePt t="156764" x="749300" y="2343150"/>
          <p14:tracePt t="156781" x="698500" y="2324100"/>
          <p14:tracePt t="156797" x="647700" y="2311400"/>
          <p14:tracePt t="156814" x="577850" y="2311400"/>
          <p14:tracePt t="156832" x="501650" y="2330450"/>
          <p14:tracePt t="156847" x="406400" y="2406650"/>
          <p14:tracePt t="156864" x="323850" y="2520950"/>
          <p14:tracePt t="156881" x="241300" y="2641600"/>
          <p14:tracePt t="156898" x="165100" y="2781300"/>
          <p14:tracePt t="156914" x="114300" y="2908300"/>
          <p14:tracePt t="156931" x="76200" y="3060700"/>
          <p14:tracePt t="156948" x="50800" y="3200400"/>
          <p14:tracePt t="156964" x="50800" y="3340100"/>
          <p14:tracePt t="156981" x="63500" y="3435350"/>
          <p14:tracePt t="156997" x="101600" y="3568700"/>
          <p14:tracePt t="157015" x="146050" y="3702050"/>
          <p14:tracePt t="157031" x="228600" y="3892550"/>
          <p14:tracePt t="157048" x="279400" y="3987800"/>
          <p14:tracePt t="157064" x="317500" y="4051300"/>
          <p14:tracePt t="157081" x="342900" y="4083050"/>
          <p14:tracePt t="157098" x="355600" y="4102100"/>
          <p14:tracePt t="157115" x="374650" y="4114800"/>
          <p14:tracePt t="157131" x="406400" y="4127500"/>
          <p14:tracePt t="157148" x="450850" y="4127500"/>
          <p14:tracePt t="157164" x="476250" y="4127500"/>
          <p14:tracePt t="157181" x="546100" y="4089400"/>
          <p14:tracePt t="157197" x="641350" y="3994150"/>
          <p14:tracePt t="157215" x="749300" y="3714750"/>
          <p14:tracePt t="157232" x="774700" y="3448050"/>
          <p14:tracePt t="157248" x="774700" y="3321050"/>
          <p14:tracePt t="157264" x="768350" y="3200400"/>
          <p14:tracePt t="157281" x="730250" y="3048000"/>
          <p14:tracePt t="157297" x="698500" y="2921000"/>
          <p14:tracePt t="157314" x="654050" y="2819400"/>
          <p14:tracePt t="157331" x="628650" y="2768600"/>
          <p14:tracePt t="157347" x="603250" y="2743200"/>
          <p14:tracePt t="157364" x="584200" y="2724150"/>
          <p14:tracePt t="157381" x="571500" y="2711450"/>
          <p14:tracePt t="157397" x="558800" y="2705100"/>
          <p14:tracePt t="157414" x="539750" y="2705100"/>
          <p14:tracePt t="157431" x="495300" y="2705100"/>
          <p14:tracePt t="157449" x="444500" y="2717800"/>
          <p14:tracePt t="157465" x="381000" y="2768600"/>
          <p14:tracePt t="157481" x="311150" y="2844800"/>
          <p14:tracePt t="157498" x="247650" y="2914650"/>
          <p14:tracePt t="157514" x="209550" y="2990850"/>
          <p14:tracePt t="157532" x="184150" y="3079750"/>
          <p14:tracePt t="157548" x="171450" y="3168650"/>
          <p14:tracePt t="157565" x="165100" y="3282950"/>
          <p14:tracePt t="157581" x="165100" y="3416300"/>
          <p14:tracePt t="157598" x="158750" y="3492500"/>
          <p14:tracePt t="157614" x="158750" y="3568700"/>
          <p14:tracePt t="157632" x="190500" y="3644900"/>
          <p14:tracePt t="157647" x="215900" y="3714750"/>
          <p14:tracePt t="157665" x="254000" y="3784600"/>
          <p14:tracePt t="157681" x="285750" y="3816350"/>
          <p14:tracePt t="157698" x="311150" y="3848100"/>
          <p14:tracePt t="157714" x="336550" y="3873500"/>
          <p14:tracePt t="157731" x="406400" y="3905250"/>
          <p14:tracePt t="157747" x="419100" y="3905250"/>
          <p14:tracePt t="157765" x="450850" y="3911600"/>
          <p14:tracePt t="157781" x="533400" y="3911600"/>
          <p14:tracePt t="157798" x="609600" y="3911600"/>
          <p14:tracePt t="157814" x="692150" y="3886200"/>
          <p14:tracePt t="157814" x="730250" y="3854450"/>
          <p14:tracePt t="157832" x="819150" y="3784600"/>
          <p14:tracePt t="157848" x="895350" y="3644900"/>
          <p14:tracePt t="157864" x="933450" y="3378200"/>
          <p14:tracePt t="157880" x="952500" y="3105150"/>
          <p14:tracePt t="157898" x="914400" y="2800350"/>
          <p14:tracePt t="157914" x="869950" y="2641600"/>
          <p14:tracePt t="157931" x="812800" y="2508250"/>
          <p14:tracePt t="157947" x="774700" y="2438400"/>
          <p14:tracePt t="157964" x="768350" y="2425700"/>
          <p14:tracePt t="157981" x="749300" y="2413000"/>
          <p14:tracePt t="157998" x="723900" y="2406650"/>
          <p14:tracePt t="158014" x="704850" y="2406650"/>
          <p14:tracePt t="158032" x="660400" y="2425700"/>
          <p14:tracePt t="158048" x="571500" y="2476500"/>
          <p14:tracePt t="158065" x="482600" y="2552700"/>
          <p14:tracePt t="158081" x="406400" y="2667000"/>
          <p14:tracePt t="158098" x="342900" y="2794000"/>
          <p14:tracePt t="158115" x="330200" y="2832100"/>
          <p14:tracePt t="158131" x="323850" y="2895600"/>
          <p14:tracePt t="158148" x="323850" y="3003550"/>
          <p14:tracePt t="158165" x="323850" y="3105150"/>
          <p14:tracePt t="158181" x="342900" y="3206750"/>
          <p14:tracePt t="158198" x="368300" y="3314700"/>
          <p14:tracePt t="158214" x="400050" y="3454400"/>
          <p14:tracePt t="158232" x="425450" y="3543300"/>
          <p14:tracePt t="158248" x="444500" y="3581400"/>
          <p14:tracePt t="158265" x="476250" y="3632200"/>
          <p14:tracePt t="158281" x="501650" y="3663950"/>
          <p14:tracePt t="158298" x="520700" y="3689350"/>
          <p14:tracePt t="158314" x="558800" y="3714750"/>
          <p14:tracePt t="158331" x="584200" y="3727450"/>
          <p14:tracePt t="158347" x="641350" y="3740150"/>
          <p14:tracePt t="158364" x="685800" y="3752850"/>
          <p14:tracePt t="158381" x="742950" y="3752850"/>
          <p14:tracePt t="158398" x="800100" y="3746500"/>
          <p14:tracePt t="158414" x="901700" y="3663950"/>
          <p14:tracePt t="158432" x="946150" y="3556000"/>
          <p14:tracePt t="158448" x="977900" y="3397250"/>
          <p14:tracePt t="158464" x="990600" y="3213100"/>
          <p14:tracePt t="158481" x="990600" y="3035300"/>
          <p14:tracePt t="158498" x="977900" y="2857500"/>
          <p14:tracePt t="158514" x="927100" y="2698750"/>
          <p14:tracePt t="158531" x="869950" y="2571750"/>
          <p14:tracePt t="158547" x="831850" y="2482850"/>
          <p14:tracePt t="158564" x="787400" y="2419350"/>
          <p14:tracePt t="158581" x="755650" y="2381250"/>
          <p14:tracePt t="158598" x="730250" y="2368550"/>
          <p14:tracePt t="158614" x="704850" y="2355850"/>
          <p14:tracePt t="158614" x="698500" y="2355850"/>
          <p14:tracePt t="158631" x="666750" y="2355850"/>
          <p14:tracePt t="158647" x="628650" y="2362200"/>
          <p14:tracePt t="158664" x="558800" y="2432050"/>
          <p14:tracePt t="158681" x="527050" y="2470150"/>
          <p14:tracePt t="158728" x="514350" y="2501900"/>
          <p14:tracePt t="158735" x="501650" y="2578100"/>
          <p14:tracePt t="158743" x="488950" y="2647950"/>
          <p14:tracePt t="158751" x="488950" y="2717800"/>
          <p14:tracePt t="158764" x="501650" y="2781300"/>
          <p14:tracePt t="158781" x="527050" y="2870200"/>
          <p14:tracePt t="158798" x="565150" y="2971800"/>
          <p14:tracePt t="158814" x="596900" y="3073400"/>
          <p14:tracePt t="158832" x="615950" y="3117850"/>
          <p14:tracePt t="158848" x="635000" y="3143250"/>
          <p14:tracePt t="158864" x="647700" y="3168650"/>
          <p14:tracePt t="158881" x="654050" y="3175000"/>
          <p14:tracePt t="158897" x="660400" y="3181350"/>
          <p14:tracePt t="158914" x="660400" y="3187700"/>
          <p14:tracePt t="158930" x="666750" y="3194050"/>
          <p14:tracePt t="158947" x="673100" y="3194050"/>
          <p14:tracePt t="158964" x="673100" y="3206750"/>
          <p14:tracePt t="158981" x="679450" y="3213100"/>
          <p14:tracePt t="159655" x="685800" y="3219450"/>
          <p14:tracePt t="159663" x="736600" y="3289300"/>
          <p14:tracePt t="159674" x="768350" y="3340100"/>
          <p14:tracePt t="159681" x="889000" y="3486150"/>
          <p14:tracePt t="159699" x="1047750" y="3625850"/>
          <p14:tracePt t="159716" x="1276350" y="3771900"/>
          <p14:tracePt t="159731" x="1473200" y="3873500"/>
          <p14:tracePt t="159748" x="1720850" y="3943350"/>
          <p14:tracePt t="159764" x="1898650" y="3968750"/>
          <p14:tracePt t="159781" x="2038350" y="4000500"/>
          <p14:tracePt t="159797" x="2152650" y="4013200"/>
          <p14:tracePt t="159814" x="2241550" y="4025900"/>
          <p14:tracePt t="159831" x="2330450" y="4025900"/>
          <p14:tracePt t="159848" x="2368550" y="4038600"/>
          <p14:tracePt t="159864" x="2419350" y="4038600"/>
          <p14:tracePt t="159882" x="2482850" y="4051300"/>
          <p14:tracePt t="159897" x="2552700" y="4057650"/>
          <p14:tracePt t="159914" x="2628900" y="4076700"/>
          <p14:tracePt t="159931" x="2698750" y="4089400"/>
          <p14:tracePt t="159947" x="2755900" y="4095750"/>
          <p14:tracePt t="159964" x="2781300" y="4102100"/>
          <p14:tracePt t="159981" x="2787650" y="4102100"/>
          <p14:tracePt t="160095" x="2768600" y="4102100"/>
          <p14:tracePt t="160103" x="2743200" y="4102100"/>
          <p14:tracePt t="160114" x="2705100" y="4102100"/>
          <p14:tracePt t="160115" x="2609850" y="4095750"/>
          <p14:tracePt t="160131" x="2508250" y="4070350"/>
          <p14:tracePt t="160148" x="2400300" y="4038600"/>
          <p14:tracePt t="160164" x="2298700" y="4013200"/>
          <p14:tracePt t="160181" x="2235200" y="3994150"/>
          <p14:tracePt t="160197" x="2203450" y="3987800"/>
          <p14:tracePt t="160214" x="2184400" y="3981450"/>
          <p14:tracePt t="160263" x="2184400" y="3975100"/>
          <p14:tracePt t="160279" x="2184400" y="3968750"/>
          <p14:tracePt t="160287" x="2184400" y="3956050"/>
          <p14:tracePt t="160295" x="2190750" y="3937000"/>
          <p14:tracePt t="160295" x="2197100" y="3879850"/>
          <p14:tracePt t="160314" x="2203450" y="3822700"/>
          <p14:tracePt t="160315" x="2203450" y="3663950"/>
          <p14:tracePt t="160331" x="2184400" y="3390900"/>
          <p14:tracePt t="160348" x="2139950" y="3117850"/>
          <p14:tracePt t="160364" x="2044700" y="2781300"/>
          <p14:tracePt t="160381" x="1924050" y="2457450"/>
          <p14:tracePt t="160397" x="1816100" y="2222500"/>
          <p14:tracePt t="160397" x="1771650" y="2165350"/>
          <p14:tracePt t="160415" x="1746250" y="2114550"/>
          <p14:tracePt t="160431" x="1727200" y="2057400"/>
          <p14:tracePt t="160448" x="1720850" y="2051050"/>
          <p14:tracePt t="160607" x="1714500" y="2051050"/>
          <p14:tracePt t="160615" x="1701800" y="2051050"/>
          <p14:tracePt t="160639" x="1695450" y="2057400"/>
          <p14:tracePt t="160647" x="1689100" y="2082800"/>
          <p14:tracePt t="160657" x="1689100" y="2095500"/>
          <p14:tracePt t="160665" x="1689100" y="2139950"/>
          <p14:tracePt t="160681" x="1689100" y="2171700"/>
          <p14:tracePt t="160751" x="1676400" y="2178050"/>
          <p14:tracePt t="160759" x="1663700" y="2190750"/>
          <p14:tracePt t="160764" x="1651000" y="2190750"/>
          <p14:tracePt t="160781" x="1619250" y="2197100"/>
          <p14:tracePt t="160781" x="1549400" y="2197100"/>
          <p14:tracePt t="160798" x="1466850" y="2184400"/>
          <p14:tracePt t="160814" x="1397000" y="2152650"/>
          <p14:tracePt t="160814" x="1377950" y="2139950"/>
          <p14:tracePt t="160831" x="1358900" y="2127250"/>
          <p14:tracePt t="160895" x="1358900" y="2120900"/>
          <p14:tracePt t="160907" x="1358900" y="2114550"/>
          <p14:tracePt t="160907" x="1358900" y="2108200"/>
          <p14:tracePt t="160914" x="1371600" y="2095500"/>
          <p14:tracePt t="160932" x="1397000" y="2076450"/>
          <p14:tracePt t="160948" x="1416050" y="2063750"/>
          <p14:tracePt t="160964" x="1428750" y="2057400"/>
          <p14:tracePt t="161215" x="1435100" y="2057400"/>
          <p14:tracePt t="161223" x="1441450" y="2057400"/>
          <p14:tracePt t="161232" x="1454150" y="2063750"/>
          <p14:tracePt t="161233" x="1466850" y="2070100"/>
          <p14:tracePt t="161271" x="1473200" y="2070100"/>
          <p14:tracePt t="161447" x="1473200" y="2082800"/>
          <p14:tracePt t="161455" x="1473200" y="2108200"/>
          <p14:tracePt t="161464" x="1473200" y="2139950"/>
          <p14:tracePt t="161465" x="1473200" y="2273300"/>
          <p14:tracePt t="161481" x="1473200" y="2463800"/>
          <p14:tracePt t="161498" x="1473200" y="2781300"/>
          <p14:tracePt t="161514" x="1473200" y="3117850"/>
          <p14:tracePt t="161531" x="1479550" y="3409950"/>
          <p14:tracePt t="161547" x="1524000" y="3676650"/>
          <p14:tracePt t="161565" x="1543050" y="3829050"/>
          <p14:tracePt t="161581" x="1568450" y="3968750"/>
          <p14:tracePt t="161598" x="1581150" y="4076700"/>
          <p14:tracePt t="161615" x="1600200" y="4216400"/>
          <p14:tracePt t="161631" x="1612900" y="4305300"/>
          <p14:tracePt t="161648" x="1625600" y="4413250"/>
          <p14:tracePt t="161664" x="1625600" y="4514850"/>
          <p14:tracePt t="161681" x="1625600" y="4603750"/>
          <p14:tracePt t="161698" x="1625600" y="4679950"/>
          <p14:tracePt t="161714" x="1625600" y="4756150"/>
          <p14:tracePt t="161731" x="1625600" y="4826000"/>
          <p14:tracePt t="161747" x="1638300" y="4895850"/>
          <p14:tracePt t="161764" x="1644650" y="4953000"/>
          <p14:tracePt t="161781" x="1644650" y="4991100"/>
          <p14:tracePt t="161798" x="1644650" y="5010150"/>
          <p14:tracePt t="161814" x="1644650" y="5022850"/>
          <p14:tracePt t="161832" x="1644650" y="5029200"/>
          <p14:tracePt t="161848" x="1644650" y="5035550"/>
          <p14:tracePt t="161885" x="1644650" y="5048250"/>
          <p14:tracePt t="161914" x="1638300" y="5054600"/>
          <p14:tracePt t="161967" x="1631950" y="5054600"/>
          <p14:tracePt t="162023" x="1625600" y="5054600"/>
          <p14:tracePt t="162040" x="1612900" y="5060950"/>
          <p14:tracePt t="162057" x="1606550" y="5060950"/>
          <p14:tracePt t="162064" x="1581150" y="5067300"/>
          <p14:tracePt t="162065" x="1568450" y="5067300"/>
          <p14:tracePt t="162081" x="1543050" y="5073650"/>
          <p14:tracePt t="162097" x="1530350" y="5073650"/>
          <p14:tracePt t="162114" x="1511300" y="5073650"/>
          <p14:tracePt t="162131" x="1504950" y="5073650"/>
          <p14:tracePt t="162147" x="1498600" y="5073650"/>
          <p14:tracePt t="162304" x="1504950" y="5073650"/>
          <p14:tracePt t="162312" x="1511300" y="5073650"/>
          <p14:tracePt t="162316" x="1517650" y="5073650"/>
          <p14:tracePt t="162495" x="1498600" y="5080000"/>
          <p14:tracePt t="162504" x="1479550" y="5080000"/>
          <p14:tracePt t="162511" x="1460500" y="5080000"/>
          <p14:tracePt t="162514" x="1409700" y="5080000"/>
          <p14:tracePt t="162531" x="1371600" y="5080000"/>
          <p14:tracePt t="162547" x="1346200" y="5080000"/>
          <p14:tracePt t="162564" x="1339850" y="5080000"/>
          <p14:tracePt t="162581" x="1333500" y="5080000"/>
          <p14:tracePt t="162695" x="1352550" y="5080000"/>
          <p14:tracePt t="162703" x="1384300" y="5080000"/>
          <p14:tracePt t="162711" x="1422400" y="5086350"/>
          <p14:tracePt t="162714" x="1517650" y="5099050"/>
          <p14:tracePt t="162731" x="1638300" y="5118100"/>
          <p14:tracePt t="162747" x="1739900" y="5130800"/>
          <p14:tracePt t="162764" x="1816100" y="5130800"/>
          <p14:tracePt t="162781" x="1866900" y="5130800"/>
          <p14:tracePt t="162797" x="1879600" y="5130800"/>
          <p14:tracePt t="163831" x="1885950" y="5130800"/>
          <p14:tracePt t="163841" x="1898650" y="5130800"/>
          <p14:tracePt t="163842" x="1905000" y="5124450"/>
          <p14:tracePt t="163848" x="1924050" y="5099050"/>
          <p14:tracePt t="163865" x="1968500" y="5035550"/>
          <p14:tracePt t="163882" x="2006600" y="4933950"/>
          <p14:tracePt t="163899" x="2032000" y="4762500"/>
          <p14:tracePt t="163914" x="2063750" y="4540250"/>
          <p14:tracePt t="163931" x="2120900" y="4254500"/>
          <p14:tracePt t="163947" x="2159000" y="3949700"/>
          <p14:tracePt t="163964" x="2184400" y="3670300"/>
          <p14:tracePt t="163980" x="2203450" y="3359150"/>
          <p14:tracePt t="163997" x="2209800" y="3181350"/>
          <p14:tracePt t="164014" x="2209800" y="2927350"/>
          <p14:tracePt t="164032" x="2203450" y="2806700"/>
          <p14:tracePt t="164048" x="2190750" y="2717800"/>
          <p14:tracePt t="164065" x="2178050" y="2641600"/>
          <p14:tracePt t="164081" x="2159000" y="2584450"/>
          <p14:tracePt t="164098" x="2159000" y="2552700"/>
          <p14:tracePt t="164114" x="2146300" y="2520950"/>
          <p14:tracePt t="164131" x="2139950" y="2495550"/>
          <p14:tracePt t="164147" x="2139950" y="2476500"/>
          <p14:tracePt t="164164" x="2133600" y="2463800"/>
          <p14:tracePt t="164180" x="2127250" y="2444750"/>
          <p14:tracePt t="164198" x="2120900" y="2419350"/>
          <p14:tracePt t="164214" x="2108200" y="2393950"/>
          <p14:tracePt t="164231" x="2108200" y="2387600"/>
          <p14:tracePt t="164367" x="2108200" y="2381250"/>
          <p14:tracePt t="164431" x="2114550" y="2387600"/>
          <p14:tracePt t="164432" x="2139950" y="2413000"/>
          <p14:tracePt t="164447" x="2152650" y="2432050"/>
          <p14:tracePt t="164464" x="2190750" y="2482850"/>
          <p14:tracePt t="164465" x="2235200" y="2514600"/>
          <p14:tracePt t="164481" x="2305050" y="2559050"/>
          <p14:tracePt t="164498" x="2406650" y="2603500"/>
          <p14:tracePt t="164514" x="2540000" y="2667000"/>
          <p14:tracePt t="164531" x="2698750" y="2730500"/>
          <p14:tracePt t="164547" x="2882900" y="2774950"/>
          <p14:tracePt t="164564" x="3162300" y="2813050"/>
          <p14:tracePt t="164580" x="3473450" y="2832100"/>
          <p14:tracePt t="164597" x="3740150" y="2832100"/>
          <p14:tracePt t="164614" x="3975100" y="2794000"/>
          <p14:tracePt t="164631" x="4095750" y="2730500"/>
          <p14:tracePt t="164647" x="4191000" y="2647950"/>
          <p14:tracePt t="164664" x="4235450" y="2565400"/>
          <p14:tracePt t="164680" x="4260850" y="2463800"/>
          <p14:tracePt t="164698" x="4279900" y="2387600"/>
          <p14:tracePt t="164714" x="4286250" y="2336800"/>
          <p14:tracePt t="164731" x="4286250" y="2305050"/>
          <p14:tracePt t="164747" x="4286250" y="2286000"/>
          <p14:tracePt t="164764" x="4286250" y="2260600"/>
          <p14:tracePt t="164780" x="4267200" y="2235200"/>
          <p14:tracePt t="164797" x="4241800" y="2209800"/>
          <p14:tracePt t="164814" x="4165600" y="2139950"/>
          <p14:tracePt t="164831" x="4083050" y="2095500"/>
          <p14:tracePt t="164847" x="3975100" y="2038350"/>
          <p14:tracePt t="164864" x="3860800" y="2006600"/>
          <p14:tracePt t="164881" x="3740150" y="1987550"/>
          <p14:tracePt t="164898" x="3651250" y="1974850"/>
          <p14:tracePt t="164914" x="3575050" y="1974850"/>
          <p14:tracePt t="164931" x="3511550" y="1974850"/>
          <p14:tracePt t="164947" x="3473450" y="1974850"/>
          <p14:tracePt t="164965" x="3454400" y="1974850"/>
          <p14:tracePt t="164981" x="3441700" y="1974850"/>
          <p14:tracePt t="165015" x="3435350" y="1974850"/>
          <p14:tracePt t="165135" x="3441700" y="1974850"/>
          <p14:tracePt t="165143" x="3448050" y="1974850"/>
          <p14:tracePt t="165151" x="3473450" y="1968500"/>
          <p14:tracePt t="165164" x="3511550" y="1943100"/>
          <p14:tracePt t="165180" x="3549650" y="1917700"/>
          <p14:tracePt t="165197" x="3587750" y="1898650"/>
          <p14:tracePt t="165197" x="3613150" y="1892300"/>
          <p14:tracePt t="165215" x="3663950" y="1892300"/>
          <p14:tracePt t="165231" x="3721100" y="1892300"/>
          <p14:tracePt t="165247" x="3778250" y="1898650"/>
          <p14:tracePt t="165264" x="3829050" y="1924050"/>
          <p14:tracePt t="165280" x="3905250" y="1968500"/>
          <p14:tracePt t="165297" x="3962400" y="2012950"/>
          <p14:tracePt t="165314" x="4013200" y="2051050"/>
          <p14:tracePt t="165331" x="4057650" y="2082800"/>
          <p14:tracePt t="165347" x="4114800" y="2127250"/>
          <p14:tracePt t="165364" x="4159250" y="2159000"/>
          <p14:tracePt t="165380" x="4184650" y="2178050"/>
          <p14:tracePt t="165397" x="4216400" y="2184400"/>
          <p14:tracePt t="165414" x="4260850" y="2197100"/>
          <p14:tracePt t="165431" x="4279900" y="2203450"/>
          <p14:tracePt t="165447" x="4298950" y="2203450"/>
          <p14:tracePt t="165464" x="4318000" y="2203450"/>
          <p14:tracePt t="165481" x="4337050" y="2203450"/>
          <p14:tracePt t="165498" x="4349750" y="2203450"/>
          <p14:tracePt t="165623" x="4356100" y="2203450"/>
          <p14:tracePt t="165751" x="4349750" y="2203450"/>
          <p14:tracePt t="165783" x="4349750" y="2209800"/>
          <p14:tracePt t="166503" x="4337050" y="2209800"/>
          <p14:tracePt t="166510" x="4324350" y="2209800"/>
          <p14:tracePt t="166519" x="4305300" y="2209800"/>
          <p14:tracePt t="166527" x="4286250" y="2209800"/>
          <p14:tracePt t="166535" x="4260850" y="2209800"/>
          <p14:tracePt t="166548" x="4241800" y="2209800"/>
          <p14:tracePt t="166564" x="4235450" y="2209800"/>
          <p14:tracePt t="166951" x="4216400" y="2216150"/>
          <p14:tracePt t="166959" x="4210050" y="2216150"/>
          <p14:tracePt t="166973" x="4197350" y="2216150"/>
          <p14:tracePt t="166974" x="4184650" y="2216150"/>
          <p14:tracePt t="166982" x="4152900" y="2222500"/>
          <p14:tracePt t="166997" x="4089400" y="2228850"/>
          <p14:tracePt t="167015" x="4019550" y="2241550"/>
          <p14:tracePt t="167031" x="3911600" y="2254250"/>
          <p14:tracePt t="167047" x="3797300" y="2273300"/>
          <p14:tracePt t="167063" x="3663950" y="2286000"/>
          <p14:tracePt t="167080" x="3568700" y="2305050"/>
          <p14:tracePt t="167096" x="3511550" y="2324100"/>
          <p14:tracePt t="167114" x="3486150" y="2330450"/>
          <p14:tracePt t="167130" x="3479800" y="2330450"/>
          <p14:tracePt t="167255" x="3479800" y="2336800"/>
          <p14:tracePt t="167262" x="3575050" y="2343150"/>
          <p14:tracePt t="167273" x="3632200" y="2343150"/>
          <p14:tracePt t="167281" x="3816350" y="2362200"/>
          <p14:tracePt t="167297" x="4095750" y="2406650"/>
          <p14:tracePt t="167313" x="4311650" y="2438400"/>
          <p14:tracePt t="167330" x="4514850" y="2470150"/>
          <p14:tracePt t="167347" x="4629150" y="2489200"/>
          <p14:tracePt t="167364" x="4673600" y="2495550"/>
          <p14:tracePt t="167423" x="4660900" y="2495550"/>
          <p14:tracePt t="167423" x="4603750" y="2495550"/>
          <p14:tracePt t="167439" x="4527550" y="2495550"/>
          <p14:tracePt t="167440" x="4445000" y="2495550"/>
          <p14:tracePt t="167448" x="4165600" y="2495550"/>
          <p14:tracePt t="167464" x="3797300" y="2533650"/>
          <p14:tracePt t="167480" x="3403600" y="2609850"/>
          <p14:tracePt t="167497" x="2921000" y="2692400"/>
          <p14:tracePt t="167514" x="2616200" y="2736850"/>
          <p14:tracePt t="167531" x="2222500" y="2800350"/>
          <p14:tracePt t="167547" x="1866900" y="2863850"/>
          <p14:tracePt t="167564" x="1574800" y="2921000"/>
          <p14:tracePt t="167580" x="1390650" y="2965450"/>
          <p14:tracePt t="167597" x="1263650" y="2984500"/>
          <p14:tracePt t="167614" x="1200150" y="2997200"/>
          <p14:tracePt t="167614" x="1187450" y="2997200"/>
          <p14:tracePt t="167631" x="1174750" y="3003550"/>
          <p14:tracePt t="167687" x="1168400" y="3003550"/>
          <p14:tracePt t="167687" x="1162050" y="3003550"/>
          <p14:tracePt t="167695" x="1149350" y="3003550"/>
          <p14:tracePt t="167706" x="1136650" y="3003550"/>
          <p14:tracePt t="167714" x="1123950" y="3003550"/>
          <p14:tracePt t="167731" x="1111250" y="3003550"/>
          <p14:tracePt t="167747" x="1104900" y="3003550"/>
          <p14:tracePt t="167903" x="1117600" y="3003550"/>
          <p14:tracePt t="167911" x="1155700" y="3003550"/>
          <p14:tracePt t="167930" x="1257300" y="3003550"/>
          <p14:tracePt t="167932" x="1504950" y="3003550"/>
          <p14:tracePt t="167947" x="1917700" y="3016250"/>
          <p14:tracePt t="167964" x="2463800" y="3028950"/>
          <p14:tracePt t="167980" x="3149600" y="3028950"/>
          <p14:tracePt t="167997" x="3784600" y="3028950"/>
          <p14:tracePt t="168014" x="4629150" y="2978150"/>
          <p14:tracePt t="168031" x="5016500" y="2921000"/>
          <p14:tracePt t="168047" x="5226050" y="2889250"/>
          <p14:tracePt t="168064" x="5308600" y="2876550"/>
          <p14:tracePt t="168080" x="5321300" y="2870200"/>
          <p14:tracePt t="168127" x="5327650" y="2870200"/>
          <p14:tracePt t="168143" x="5327650" y="2863850"/>
          <p14:tracePt t="168156" x="5321300" y="2851150"/>
          <p14:tracePt t="168163" x="5308600" y="2844800"/>
          <p14:tracePt t="168164" x="5251450" y="2825750"/>
          <p14:tracePt t="168180" x="5207000" y="2819400"/>
          <p14:tracePt t="168198" x="5162550" y="2800350"/>
          <p14:tracePt t="168213" x="5048250" y="2768600"/>
          <p14:tracePt t="168231" x="4946650" y="2724150"/>
          <p14:tracePt t="168248" x="4845050" y="2686050"/>
          <p14:tracePt t="168264" x="4737100" y="2628900"/>
          <p14:tracePt t="168280" x="4641850" y="2590800"/>
          <p14:tracePt t="168298" x="4559300" y="2546350"/>
          <p14:tracePt t="168314" x="4464050" y="2501900"/>
          <p14:tracePt t="168330" x="4387850" y="2470150"/>
          <p14:tracePt t="168347" x="4324350" y="2444750"/>
          <p14:tracePt t="168364" x="4279900" y="2419350"/>
          <p14:tracePt t="168380" x="4241800" y="2406650"/>
          <p14:tracePt t="168397" x="4197350" y="2374900"/>
          <p14:tracePt t="168414" x="4159250" y="2355850"/>
          <p14:tracePt t="168414" x="4133850" y="2343150"/>
          <p14:tracePt t="168431" x="4114800" y="2324100"/>
          <p14:tracePt t="168447" x="4089400" y="2305050"/>
          <p14:tracePt t="168464" x="4076700" y="2292350"/>
          <p14:tracePt t="168480" x="4070350" y="2286000"/>
          <p14:tracePt t="168497" x="4064000" y="2279650"/>
          <p14:tracePt t="168514" x="4057650" y="2273300"/>
          <p14:tracePt t="168530" x="4057650" y="2260600"/>
          <p14:tracePt t="168574" x="4057650" y="2254250"/>
          <p14:tracePt t="168583" x="4064000" y="2247900"/>
          <p14:tracePt t="168607" x="4070350" y="2241550"/>
          <p14:tracePt t="168631" x="4076700" y="2241550"/>
          <p14:tracePt t="168646" x="4089400" y="2241550"/>
          <p14:tracePt t="168687" x="4108450" y="2241550"/>
          <p14:tracePt t="168694" x="4127500" y="2235200"/>
          <p14:tracePt t="168703" x="4159250" y="2235200"/>
          <p14:tracePt t="168711" x="4197350" y="2235200"/>
          <p14:tracePt t="168717" x="4267200" y="2235200"/>
          <p14:tracePt t="168730" x="4324350" y="2235200"/>
          <p14:tracePt t="168747" x="4356100" y="2235200"/>
          <p14:tracePt t="168764" x="4381500" y="2235200"/>
          <p14:tracePt t="168781" x="4387850" y="2235200"/>
          <p14:tracePt t="168983" x="4387850" y="2228850"/>
          <p14:tracePt t="168990" x="4375150" y="2216150"/>
          <p14:tracePt t="168999" x="4356100" y="2209800"/>
          <p14:tracePt t="168999" x="4349750" y="2197100"/>
          <p14:tracePt t="168999" x="4343400" y="2190750"/>
          <p14:tracePt t="169015" x="4324350" y="2178050"/>
          <p14:tracePt t="169031" x="4311650" y="2165350"/>
          <p14:tracePt t="169071" x="4305300" y="2159000"/>
          <p14:tracePt t="169078" x="4305300" y="2152650"/>
          <p14:tracePt t="169599" x="4305300" y="2165350"/>
          <p14:tracePt t="169607" x="4324350" y="2197100"/>
          <p14:tracePt t="169614" x="4337050" y="2228850"/>
          <p14:tracePt t="169615" x="4362450" y="2279650"/>
          <p14:tracePt t="169632" x="4406900" y="2355850"/>
          <p14:tracePt t="169647" x="4445000" y="2419350"/>
          <p14:tracePt t="169664" x="4483100" y="2489200"/>
          <p14:tracePt t="169681" x="4533900" y="2546350"/>
          <p14:tracePt t="169697" x="4584700" y="2628900"/>
          <p14:tracePt t="169714" x="4641850" y="2698750"/>
          <p14:tracePt t="169730" x="4692650" y="2768600"/>
          <p14:tracePt t="169747" x="4743450" y="2832100"/>
          <p14:tracePt t="169764" x="4794250" y="2889250"/>
          <p14:tracePt t="169780" x="4845050" y="2946400"/>
          <p14:tracePt t="169797" x="4883150" y="2997200"/>
          <p14:tracePt t="169814" x="4940300" y="3054350"/>
          <p14:tracePt t="169831" x="4978400" y="3086100"/>
          <p14:tracePt t="169847" x="5016500" y="3111500"/>
          <p14:tracePt t="169864" x="5060950" y="3136900"/>
          <p14:tracePt t="169881" x="5099050" y="3162300"/>
          <p14:tracePt t="169897" x="5130800" y="3181350"/>
          <p14:tracePt t="169915" x="5162550" y="3206750"/>
          <p14:tracePt t="169931" x="5181600" y="3225800"/>
          <p14:tracePt t="169947" x="5213350" y="3257550"/>
          <p14:tracePt t="169963" x="5238750" y="3282950"/>
          <p14:tracePt t="169981" x="5270500" y="3314700"/>
          <p14:tracePt t="169997" x="5302250" y="3333750"/>
          <p14:tracePt t="170014" x="5314950" y="3346450"/>
          <p14:tracePt t="170031" x="5321300" y="3352800"/>
          <p14:tracePt t="170047" x="5334000" y="3352800"/>
          <p14:tracePt t="171407" x="5314950" y="3352800"/>
          <p14:tracePt t="171423" x="5175250" y="3295650"/>
          <p14:tracePt t="171424" x="5105400" y="3257550"/>
          <p14:tracePt t="171431" x="4902200" y="3143250"/>
          <p14:tracePt t="171448" x="4718050" y="2997200"/>
          <p14:tracePt t="171465" x="4540250" y="2800350"/>
          <p14:tracePt t="171482" x="4451350" y="2641600"/>
          <p14:tracePt t="171497" x="4387850" y="2533650"/>
          <p14:tracePt t="171513" x="4343400" y="2432050"/>
          <p14:tracePt t="171531" x="4318000" y="2349500"/>
          <p14:tracePt t="171547" x="4305300" y="2298700"/>
          <p14:tracePt t="171564" x="4292600" y="2260600"/>
          <p14:tracePt t="171687" x="4286250" y="2247900"/>
          <p14:tracePt t="171694" x="4286250" y="2235200"/>
          <p14:tracePt t="171705" x="4279900" y="2228850"/>
          <p14:tracePt t="171713" x="4273550" y="2216150"/>
          <p14:tracePt t="171720" x="4273550" y="2209800"/>
          <p14:tracePt t="171730" x="4267200" y="2197100"/>
          <p14:tracePt t="171747" x="4260850" y="2184400"/>
          <p14:tracePt t="172000" x="4267200" y="2184400"/>
          <p14:tracePt t="172136" x="4273550" y="2184400"/>
          <p14:tracePt t="172167" x="4279900" y="2184400"/>
          <p14:tracePt t="172167" x="4286250" y="2184400"/>
          <p14:tracePt t="172280" x="4286250" y="2190750"/>
          <p14:tracePt t="172319" x="4292600" y="2190750"/>
          <p14:tracePt t="172359" x="4298950" y="2190750"/>
          <p14:tracePt t="173391" x="4318000" y="2190750"/>
          <p14:tracePt t="173399" x="4425950" y="2216150"/>
          <p14:tracePt t="173406" x="4533900" y="2247900"/>
          <p14:tracePt t="173414" x="4737100" y="2311400"/>
          <p14:tracePt t="173432" x="4908550" y="2368550"/>
          <p14:tracePt t="173448" x="5035550" y="2419350"/>
          <p14:tracePt t="173465" x="5130800" y="2463800"/>
          <p14:tracePt t="173480" x="5156200" y="2482850"/>
          <p14:tracePt t="173497" x="5200650" y="2501900"/>
          <p14:tracePt t="173513" x="5226050" y="2514600"/>
          <p14:tracePt t="173530" x="5251450" y="2527300"/>
          <p14:tracePt t="173547" x="5276850" y="2540000"/>
          <p14:tracePt t="173564" x="5302250" y="2552700"/>
          <p14:tracePt t="173581" x="5321300" y="2559050"/>
          <p14:tracePt t="173598" x="5359400" y="2578100"/>
          <p14:tracePt t="173621" x="5384800" y="2590800"/>
          <p14:tracePt t="173631" x="5403850" y="2603500"/>
          <p14:tracePt t="173648" x="5410200" y="2603500"/>
          <p14:tracePt t="173664" x="5416550" y="2609850"/>
          <p14:tracePt t="173727" x="5422900" y="2616200"/>
          <p14:tracePt t="173739" x="5429250" y="2616200"/>
          <p14:tracePt t="173747" x="5435600" y="2622550"/>
          <p14:tracePt t="173747" x="5461000" y="2641600"/>
          <p14:tracePt t="173763" x="5486400" y="2660650"/>
          <p14:tracePt t="173780" x="5524500" y="2686050"/>
          <p14:tracePt t="173797" x="5575300" y="2705100"/>
          <p14:tracePt t="173813" x="5638800" y="2711450"/>
          <p14:tracePt t="173830" x="5727700" y="2743200"/>
          <p14:tracePt t="173847" x="5772150" y="2749550"/>
          <p14:tracePt t="173864" x="5803900" y="2749550"/>
          <p14:tracePt t="173881" x="5835650" y="2755900"/>
          <p14:tracePt t="173898" x="5842000" y="2755900"/>
          <p14:tracePt t="173914" x="5848350" y="2755900"/>
          <p14:tracePt t="173931" x="5854700" y="2755900"/>
          <p14:tracePt t="176918" x="5848350" y="2755900"/>
          <p14:tracePt t="176943" x="5797550" y="2755900"/>
          <p14:tracePt t="176951" x="5759450" y="2755900"/>
          <p14:tracePt t="176959" x="5721350" y="2755900"/>
          <p14:tracePt t="176967" x="5588000" y="2749550"/>
          <p14:tracePt t="176982" x="5473700" y="2736850"/>
          <p14:tracePt t="176998" x="5295900" y="2692400"/>
          <p14:tracePt t="177015" x="5181600" y="2667000"/>
          <p14:tracePt t="177031" x="5124450" y="2654300"/>
          <p14:tracePt t="177046" x="4978400" y="2609850"/>
          <p14:tracePt t="177063" x="4889500" y="2590800"/>
          <p14:tracePt t="177080" x="4806950" y="2559050"/>
          <p14:tracePt t="177096" x="4724400" y="2533650"/>
          <p14:tracePt t="177113" x="4667250" y="2520950"/>
          <p14:tracePt t="177130" x="4610100" y="2501900"/>
          <p14:tracePt t="177146" x="4559300" y="2476500"/>
          <p14:tracePt t="177164" x="4514850" y="2457450"/>
          <p14:tracePt t="177181" x="4483100" y="2438400"/>
          <p14:tracePt t="177198" x="4464050" y="2419350"/>
          <p14:tracePt t="177214" x="4438650" y="2393950"/>
          <p14:tracePt t="177232" x="4432300" y="2355850"/>
          <p14:tracePt t="177248" x="4425950" y="2311400"/>
          <p14:tracePt t="177264" x="4413250" y="2241550"/>
          <p14:tracePt t="177281" x="4413250" y="2178050"/>
          <p14:tracePt t="177297" x="4413250" y="2120900"/>
          <p14:tracePt t="177314" x="4413250" y="2089150"/>
          <p14:tracePt t="177331" x="4413250" y="2063750"/>
          <p14:tracePt t="177347" x="4413250" y="2044700"/>
          <p14:tracePt t="177365" x="4413250" y="2032000"/>
          <p14:tracePt t="177381" x="4413250" y="2019300"/>
          <p14:tracePt t="177398" x="4413250" y="2012950"/>
          <p14:tracePt t="177414" x="4413250" y="1993900"/>
          <p14:tracePt t="177455" x="4413250" y="1987550"/>
          <p14:tracePt t="177550" x="4406900" y="1987550"/>
          <p14:tracePt t="177559" x="4400550" y="1987550"/>
          <p14:tracePt t="177574" x="4387850" y="1987550"/>
          <p14:tracePt t="177598" x="4381500" y="1987550"/>
          <p14:tracePt t="177623" x="4375150" y="1981200"/>
          <p14:tracePt t="177631" x="4368800" y="1981200"/>
          <p14:tracePt t="177632" x="4362450" y="1968500"/>
          <p14:tracePt t="177648" x="4349750" y="1943100"/>
          <p14:tracePt t="177664" x="4343400" y="1930400"/>
          <p14:tracePt t="177703" x="4343400" y="1924050"/>
          <p14:tracePt t="177823" x="4349750" y="1924050"/>
          <p14:tracePt t="177839" x="4356100" y="1924050"/>
          <p14:tracePt t="177959" x="4368800" y="1936750"/>
          <p14:tracePt t="177967" x="4368800" y="1974850"/>
          <p14:tracePt t="177975" x="4381500" y="2025650"/>
          <p14:tracePt t="177983" x="4394200" y="2159000"/>
          <p14:tracePt t="177998" x="4432300" y="2311400"/>
          <p14:tracePt t="178014" x="4470400" y="2520950"/>
          <p14:tracePt t="178031" x="4514850" y="2660650"/>
          <p14:tracePt t="178047" x="4584700" y="2800350"/>
          <p14:tracePt t="178063" x="4654550" y="2927350"/>
          <p14:tracePt t="178080" x="4743450" y="3028950"/>
          <p14:tracePt t="178097" x="4806950" y="3111500"/>
          <p14:tracePt t="178113" x="4876800" y="3181350"/>
          <p14:tracePt t="178130" x="4940300" y="3219450"/>
          <p14:tracePt t="178146" x="4991100" y="3251200"/>
          <p14:tracePt t="178163" x="5060950" y="3289300"/>
          <p14:tracePt t="178181" x="5143500" y="3314700"/>
          <p14:tracePt t="178198" x="5194300" y="3321050"/>
          <p14:tracePt t="178215" x="5264150" y="3327400"/>
          <p14:tracePt t="178232" x="5295900" y="3327400"/>
          <p14:tracePt t="178248" x="5321300" y="3327400"/>
          <p14:tracePt t="178264" x="5346700" y="3327400"/>
          <p14:tracePt t="178281" x="5359400" y="3327400"/>
          <p14:tracePt t="178298" x="5378450" y="3327400"/>
          <p14:tracePt t="178315" x="5391150" y="3327400"/>
          <p14:tracePt t="178331" x="5397500" y="3327400"/>
          <p14:tracePt t="178347" x="5403850" y="3327400"/>
          <p14:tracePt t="178615" x="5410200" y="3327400"/>
          <p14:tracePt t="178624" x="5422900" y="3340100"/>
          <p14:tracePt t="178631" x="5467350" y="3352800"/>
          <p14:tracePt t="178632" x="5568950" y="3371850"/>
          <p14:tracePt t="178648" x="5657850" y="3378200"/>
          <p14:tracePt t="178664" x="5715000" y="3378200"/>
          <p14:tracePt t="178681" x="5740400" y="3378200"/>
          <p14:tracePt t="178719" x="5746750" y="3378200"/>
          <p14:tracePt t="178815" x="5727700" y="3384550"/>
          <p14:tracePt t="178816" x="5695950" y="3390900"/>
          <p14:tracePt t="178831" x="5657850" y="3390900"/>
          <p14:tracePt t="178832" x="5575300" y="3390900"/>
          <p14:tracePt t="178848" x="5461000" y="3390900"/>
          <p14:tracePt t="178864" x="5365750" y="3390900"/>
          <p14:tracePt t="178881" x="5283200" y="3384550"/>
          <p14:tracePt t="178898" x="5219700" y="3371850"/>
          <p14:tracePt t="178915" x="5168900" y="3359150"/>
          <p14:tracePt t="178931" x="5118100" y="3340100"/>
          <p14:tracePt t="178948" x="5073650" y="3321050"/>
          <p14:tracePt t="178964" x="5010150" y="3295650"/>
          <p14:tracePt t="178981" x="4940300" y="3251200"/>
          <p14:tracePt t="178998" x="4864100" y="3200400"/>
          <p14:tracePt t="179014" x="4743450" y="3098800"/>
          <p14:tracePt t="179031" x="4654550" y="3016250"/>
          <p14:tracePt t="179048" x="4572000" y="2914650"/>
          <p14:tracePt t="179064" x="4483100" y="2774950"/>
          <p14:tracePt t="179081" x="4413250" y="2622550"/>
          <p14:tracePt t="179097" x="4343400" y="2482850"/>
          <p14:tracePt t="179114" x="4311650" y="2381250"/>
          <p14:tracePt t="179131" x="4292600" y="2298700"/>
          <p14:tracePt t="179148" x="4279900" y="2222500"/>
          <p14:tracePt t="179165" x="4273550" y="2178050"/>
          <p14:tracePt t="179181" x="4273550" y="2146300"/>
          <p14:tracePt t="179197" x="4260850" y="2114550"/>
          <p14:tracePt t="179214" x="4248150" y="2070100"/>
          <p14:tracePt t="179231" x="4235450" y="2038350"/>
          <p14:tracePt t="179248" x="4235450" y="2012950"/>
          <p14:tracePt t="179264" x="4235450" y="1987550"/>
          <p14:tracePt t="179281" x="4229100" y="1974850"/>
          <p14:tracePt t="179318" x="4229100" y="1968500"/>
          <p14:tracePt t="179344" x="4229100" y="1962150"/>
          <p14:tracePt t="179447" x="4229100" y="1981200"/>
          <p14:tracePt t="179457" x="4248150" y="2025650"/>
          <p14:tracePt t="179457" x="4260850" y="2089150"/>
          <p14:tracePt t="179471" x="4292600" y="2216150"/>
          <p14:tracePt t="179481" x="4343400" y="2393950"/>
          <p14:tracePt t="179497" x="4413250" y="2603500"/>
          <p14:tracePt t="179514" x="4483100" y="2794000"/>
          <p14:tracePt t="179531" x="4565650" y="2952750"/>
          <p14:tracePt t="179548" x="4635500" y="3067050"/>
          <p14:tracePt t="179564" x="4718050" y="3155950"/>
          <p14:tracePt t="179581" x="4806950" y="3213100"/>
          <p14:tracePt t="179597" x="4895850" y="3263900"/>
          <p14:tracePt t="179614" x="5029200" y="3314700"/>
          <p14:tracePt t="179631" x="5118100" y="3340100"/>
          <p14:tracePt t="179648" x="5213350" y="3365500"/>
          <p14:tracePt t="179664" x="5276850" y="3397250"/>
          <p14:tracePt t="179681" x="5346700" y="3416300"/>
          <p14:tracePt t="179697" x="5397500" y="3422650"/>
          <p14:tracePt t="179714" x="5435600" y="3429000"/>
          <p14:tracePt t="179731" x="5461000" y="3429000"/>
          <p14:tracePt t="179748" x="5486400" y="3435350"/>
          <p14:tracePt t="179764" x="5499100" y="3435350"/>
          <p14:tracePt t="179927" x="5492750" y="3435350"/>
          <p14:tracePt t="179935" x="5486400" y="3435350"/>
          <p14:tracePt t="179941" x="5473700" y="3435350"/>
          <p14:tracePt t="179947" x="5441950" y="3435350"/>
          <p14:tracePt t="179964" x="5403850" y="3435350"/>
          <p14:tracePt t="179981" x="5353050" y="3435350"/>
          <p14:tracePt t="179997" x="5276850" y="3416300"/>
          <p14:tracePt t="179997" x="5251450" y="3403600"/>
          <p14:tracePt t="180015" x="5162550" y="3365500"/>
          <p14:tracePt t="180031" x="5060950" y="3308350"/>
          <p14:tracePt t="180047" x="4959350" y="3251200"/>
          <p14:tracePt t="180064" x="4845050" y="3162300"/>
          <p14:tracePt t="180081" x="4724400" y="3054350"/>
          <p14:tracePt t="180097" x="4578350" y="2908300"/>
          <p14:tracePt t="180114" x="4381500" y="2667000"/>
          <p14:tracePt t="180131" x="4197350" y="2400300"/>
          <p14:tracePt t="180148" x="4070350" y="2190750"/>
          <p14:tracePt t="180164" x="4000500" y="2057400"/>
          <p14:tracePt t="180181" x="3943350" y="1936750"/>
          <p14:tracePt t="180197" x="3917950" y="1854200"/>
          <p14:tracePt t="180214" x="3905250" y="1803400"/>
          <p14:tracePt t="180231" x="3898900" y="1790700"/>
          <p14:tracePt t="180247" x="3898900" y="1784350"/>
          <p14:tracePt t="180375" x="3911600" y="1809750"/>
          <p14:tracePt t="180391" x="3956050" y="1885950"/>
          <p14:tracePt t="180407" x="4019550" y="2000250"/>
          <p14:tracePt t="180408" x="4051300" y="2070100"/>
          <p14:tracePt t="180415" x="4146550" y="2235200"/>
          <p14:tracePt t="180431" x="4267200" y="2457450"/>
          <p14:tracePt t="180447" x="4400550" y="2641600"/>
          <p14:tracePt t="180464" x="4521200" y="2794000"/>
          <p14:tracePt t="180481" x="4654550" y="2921000"/>
          <p14:tracePt t="180497" x="4787900" y="3009900"/>
          <p14:tracePt t="180514" x="4914900" y="3086100"/>
          <p14:tracePt t="180531" x="5022850" y="3130550"/>
          <p14:tracePt t="180548" x="5118100" y="3162300"/>
          <p14:tracePt t="180565" x="5181600" y="3175000"/>
          <p14:tracePt t="180580" x="5226050" y="3187700"/>
          <p14:tracePt t="180596" x="5257800" y="3194050"/>
          <p14:tracePt t="180615" x="5264150" y="3194050"/>
          <p14:tracePt t="180631" x="5270500" y="3194050"/>
          <p14:tracePt t="180648" x="5276850" y="3194050"/>
          <p14:tracePt t="180687" x="5283200" y="3194050"/>
          <p14:tracePt t="180695" x="5283200" y="3200400"/>
          <p14:tracePt t="180698" x="5289550" y="3200400"/>
          <p14:tracePt t="180831" x="5283200" y="3200400"/>
          <p14:tracePt t="180840" x="5264150" y="3200400"/>
          <p14:tracePt t="180841" x="5257800" y="3200400"/>
          <p14:tracePt t="180848" x="5213350" y="3200400"/>
          <p14:tracePt t="180864" x="5143500" y="3162300"/>
          <p14:tracePt t="180881" x="5048250" y="3105150"/>
          <p14:tracePt t="180898" x="4927600" y="3016250"/>
          <p14:tracePt t="180914" x="4787900" y="2889250"/>
          <p14:tracePt t="180931" x="4622800" y="2736850"/>
          <p14:tracePt t="180947" x="4508500" y="2603500"/>
          <p14:tracePt t="180964" x="4425950" y="2501900"/>
          <p14:tracePt t="180981" x="4375150" y="2413000"/>
          <p14:tracePt t="180998" x="4337050" y="2349500"/>
          <p14:tracePt t="181014" x="4311650" y="2286000"/>
          <p14:tracePt t="181031" x="4292600" y="2254250"/>
          <p14:tracePt t="181047" x="4292600" y="2222500"/>
          <p14:tracePt t="181064" x="4286250" y="2203450"/>
          <p14:tracePt t="181080" x="4279900" y="2184400"/>
          <p14:tracePt t="181097" x="4279900" y="2165350"/>
          <p14:tracePt t="181114" x="4279900" y="2152650"/>
          <p14:tracePt t="181131" x="4273550" y="2139950"/>
          <p14:tracePt t="181147" x="4273550" y="2127250"/>
          <p14:tracePt t="181183" x="4273550" y="2120900"/>
          <p14:tracePt t="181263" x="4273550" y="2127250"/>
          <p14:tracePt t="181264" x="4273550" y="2165350"/>
          <p14:tracePt t="181279" x="4311650" y="2298700"/>
          <p14:tracePt t="181297" x="4324350" y="2374900"/>
          <p14:tracePt t="181298" x="4375150" y="2527300"/>
          <p14:tracePt t="181314" x="4438650" y="2673350"/>
          <p14:tracePt t="181331" x="4502150" y="2813050"/>
          <p14:tracePt t="181347" x="4584700" y="2946400"/>
          <p14:tracePt t="181364" x="4660900" y="3048000"/>
          <p14:tracePt t="181381" x="4730750" y="3136900"/>
          <p14:tracePt t="181398" x="4806950" y="3225800"/>
          <p14:tracePt t="181414" x="4914900" y="3295650"/>
          <p14:tracePt t="181432" x="5010150" y="3340100"/>
          <p14:tracePt t="181447" x="5092700" y="3371850"/>
          <p14:tracePt t="181464" x="5187950" y="3397250"/>
          <p14:tracePt t="181480" x="5276850" y="3409950"/>
          <p14:tracePt t="181497" x="5340350" y="3416300"/>
          <p14:tracePt t="181514" x="5397500" y="3429000"/>
          <p14:tracePt t="181531" x="5435600" y="3435350"/>
          <p14:tracePt t="181547" x="5461000" y="3441700"/>
          <p14:tracePt t="181564" x="5486400" y="3441700"/>
          <p14:tracePt t="181581" x="5505450" y="3441700"/>
          <p14:tracePt t="181597" x="5537200" y="3441700"/>
          <p14:tracePt t="181613" x="5543550" y="3441700"/>
          <p14:tracePt t="181630" x="5549900" y="3441700"/>
          <p14:tracePt t="181735" x="5556250" y="3441700"/>
          <p14:tracePt t="181759" x="5562600" y="3435350"/>
          <p14:tracePt t="181767" x="5562600" y="3429000"/>
          <p14:tracePt t="181775" x="5562600" y="3422650"/>
          <p14:tracePt t="181783" x="5568950" y="3422650"/>
          <p14:tracePt t="181797" x="5575300" y="3416300"/>
          <p14:tracePt t="181814" x="5581650" y="3409950"/>
          <p14:tracePt t="184231" x="5575300" y="3441700"/>
          <p14:tracePt t="184232" x="5562600" y="3498850"/>
          <p14:tracePt t="184248" x="5556250" y="3562350"/>
          <p14:tracePt t="184248" x="5530850" y="3702050"/>
          <p14:tracePt t="184265" x="5530850" y="3860800"/>
          <p14:tracePt t="184282" x="5530850" y="4019550"/>
          <p14:tracePt t="184299" x="5543550" y="4171950"/>
          <p14:tracePt t="184315" x="5575300" y="4330700"/>
          <p14:tracePt t="184331" x="5619750" y="4470400"/>
          <p14:tracePt t="184347" x="5670550" y="4597400"/>
          <p14:tracePt t="184364" x="5708650" y="4686300"/>
          <p14:tracePt t="184380" x="5746750" y="4781550"/>
          <p14:tracePt t="184397" x="5778500" y="4851400"/>
          <p14:tracePt t="184414" x="5829300" y="4972050"/>
          <p14:tracePt t="184431" x="5861050" y="5041900"/>
          <p14:tracePt t="184447" x="5886450" y="5092700"/>
          <p14:tracePt t="184464" x="5899150" y="5130800"/>
          <p14:tracePt t="184481" x="5905500" y="5149850"/>
          <p14:tracePt t="184497" x="5911850" y="5162550"/>
          <p14:tracePt t="184542" x="5918200" y="5168900"/>
          <p14:tracePt t="184767" x="5918200" y="5175250"/>
          <p14:tracePt t="184887" x="5905500" y="5187950"/>
          <p14:tracePt t="184895" x="5905500" y="5207000"/>
          <p14:tracePt t="184895" x="5905500" y="5226050"/>
          <p14:tracePt t="184914" x="5892800" y="5257800"/>
          <p14:tracePt t="184915" x="5892800" y="5346700"/>
          <p14:tracePt t="184931" x="5892800" y="5448300"/>
          <p14:tracePt t="184947" x="5892800" y="5581650"/>
          <p14:tracePt t="184964" x="5892800" y="5702300"/>
          <p14:tracePt t="184981" x="5892800" y="5829300"/>
          <p14:tracePt t="184997" x="5905500" y="5937250"/>
          <p14:tracePt t="185014" x="5943600" y="6057900"/>
          <p14:tracePt t="185031" x="5956300" y="6102350"/>
          <p14:tracePt t="185047" x="5981700" y="6134100"/>
          <p14:tracePt t="185064" x="5988050" y="6146800"/>
          <p14:tracePt t="185081" x="6000750" y="6165850"/>
          <p14:tracePt t="185183" x="6000750" y="6172200"/>
          <p14:tracePt t="185198" x="6000750" y="6184900"/>
          <p14:tracePt t="185206" x="6000750" y="6191250"/>
          <p14:tracePt t="185214" x="6000750" y="6210300"/>
          <p14:tracePt t="185223" x="6000750" y="6229350"/>
          <p14:tracePt t="185231" x="6000750" y="6242050"/>
          <p14:tracePt t="185247" x="6000750" y="6267450"/>
          <p14:tracePt t="185264" x="6000750" y="6299200"/>
          <p14:tracePt t="185280" x="6000750" y="6324600"/>
          <p14:tracePt t="185297" x="6013450" y="6356350"/>
          <p14:tracePt t="185314" x="6013450" y="6388100"/>
          <p14:tracePt t="185331" x="6019800" y="6413500"/>
          <p14:tracePt t="185347" x="6019800" y="6451600"/>
          <p14:tracePt t="185364" x="6032500" y="6477000"/>
          <p14:tracePt t="185381" x="6032500" y="6502400"/>
          <p14:tracePt t="185397" x="6032500" y="6515100"/>
          <p14:tracePt t="185414" x="6038850" y="6521450"/>
          <p14:tracePt t="185462" x="6038850" y="6527800"/>
          <p14:tracePt t="185479" x="6038850" y="6534150"/>
          <p14:tracePt t="185490" x="6038850" y="6540500"/>
          <p14:tracePt t="185511" x="6038850" y="6546850"/>
          <p14:tracePt t="185534" x="6038850" y="6553200"/>
          <p14:tracePt t="185542" x="6038850" y="6559550"/>
          <p14:tracePt t="185591" x="6038850" y="6565900"/>
          <p14:tracePt t="185599" x="6045200" y="6565900"/>
          <p14:tracePt t="185639" x="6045200" y="6572250"/>
          <p14:tracePt t="185639" x="6051550" y="6572250"/>
          <p14:tracePt t="185662" x="6051550" y="6578600"/>
          <p14:tracePt t="185673" x="6064250" y="6584950"/>
          <p14:tracePt t="185679" x="6076950" y="6591300"/>
          <p14:tracePt t="185697" x="6083300" y="6597650"/>
          <p14:tracePt t="185698" x="6096000" y="6597650"/>
          <p14:tracePt t="185714" x="6108700" y="6597650"/>
          <p14:tracePt t="185927" x="6115050" y="6597650"/>
          <p14:tracePt t="185935" x="6115050" y="6591300"/>
          <p14:tracePt t="185951" x="6115050" y="6584950"/>
          <p14:tracePt t="185966" x="6115050" y="6578600"/>
          <p14:tracePt t="186095" x="6115050" y="6572250"/>
          <p14:tracePt t="186103" x="6108700" y="6559550"/>
          <p14:tracePt t="186106" x="6096000" y="6559550"/>
          <p14:tracePt t="186114" x="6076950" y="6546850"/>
          <p14:tracePt t="186130" x="6045200" y="6540500"/>
          <p14:tracePt t="186148" x="6026150" y="6527800"/>
          <p14:tracePt t="186164" x="5988050" y="6521450"/>
          <p14:tracePt t="186181" x="5969000" y="6515100"/>
          <p14:tracePt t="186197" x="5956300" y="6508750"/>
          <p14:tracePt t="186326" x="5949950" y="6508750"/>
          <p14:tracePt t="186334" x="5943600" y="6508750"/>
          <p14:tracePt t="186347" x="5937250" y="6508750"/>
          <p14:tracePt t="186348" x="5911850" y="6508750"/>
          <p14:tracePt t="186364" x="5873750" y="6508750"/>
          <p14:tracePt t="186381" x="5854700" y="6508750"/>
          <p14:tracePt t="186397" x="5835650" y="6508750"/>
          <p14:tracePt t="186397" x="5829300" y="6508750"/>
          <p14:tracePt t="186415" x="5822950" y="6515100"/>
          <p14:tracePt t="186430" x="5810250" y="6521450"/>
          <p14:tracePt t="186447" x="5803900" y="6521450"/>
          <p14:tracePt t="186465" x="5797550" y="6527800"/>
          <p14:tracePt t="186551" x="5803900" y="6527800"/>
          <p14:tracePt t="186559" x="5835650" y="6508750"/>
          <p14:tracePt t="186566" x="5861050" y="6483350"/>
          <p14:tracePt t="186580" x="5880100" y="6419850"/>
          <p14:tracePt t="186581" x="5937250" y="6242050"/>
          <p14:tracePt t="186597" x="5981700" y="5715000"/>
          <p14:tracePt t="186615" x="5975350" y="5391150"/>
          <p14:tracePt t="186631" x="5930900" y="5118100"/>
          <p14:tracePt t="186647" x="5911850" y="4953000"/>
          <p14:tracePt t="186664" x="5886450" y="4813300"/>
          <p14:tracePt t="186681" x="5880100" y="4705350"/>
          <p14:tracePt t="186697" x="5880100" y="4635500"/>
          <p14:tracePt t="186714" x="5880100" y="4584700"/>
          <p14:tracePt t="186731" x="5880100" y="4533900"/>
          <p14:tracePt t="186748" x="5880100" y="4495800"/>
          <p14:tracePt t="186764" x="5880100" y="4451350"/>
          <p14:tracePt t="186781" x="5873750" y="4400550"/>
          <p14:tracePt t="186797" x="5854700" y="4368800"/>
          <p14:tracePt t="186797" x="5854700" y="4349750"/>
          <p14:tracePt t="186815" x="5842000" y="4318000"/>
          <p14:tracePt t="186831" x="5835650" y="4298950"/>
          <p14:tracePt t="186847" x="5835650" y="4292600"/>
          <p14:tracePt t="186864" x="5829300" y="4292600"/>
          <p14:tracePt t="187006" x="5829300" y="4286250"/>
          <p14:tracePt t="187014" x="5835650" y="4286250"/>
          <p14:tracePt t="187022" x="5842000" y="4286250"/>
          <p14:tracePt t="187031" x="5842000" y="4292600"/>
          <p14:tracePt t="187032" x="5848350" y="4298950"/>
          <p14:tracePt t="187047" x="5861050" y="4305300"/>
          <p14:tracePt t="187064" x="5873750" y="4305300"/>
          <p14:tracePt t="187081" x="5899150" y="4305300"/>
          <p14:tracePt t="187097" x="5924550" y="4305300"/>
          <p14:tracePt t="187114" x="5949950" y="4305300"/>
          <p14:tracePt t="187131" x="5981700" y="4305300"/>
          <p14:tracePt t="187147" x="6000750" y="4292600"/>
          <p14:tracePt t="187180" x="6026150" y="4273550"/>
          <p14:tracePt t="187181" x="6038850" y="4248150"/>
          <p14:tracePt t="187198" x="6038850" y="4222750"/>
          <p14:tracePt t="187214" x="6038850" y="4184650"/>
          <p14:tracePt t="187231" x="6026150" y="4159250"/>
          <p14:tracePt t="187247" x="6000750" y="4127500"/>
          <p14:tracePt t="187264" x="5962650" y="4102100"/>
          <p14:tracePt t="187280" x="5899150" y="4070350"/>
          <p14:tracePt t="187297" x="5810250" y="4051300"/>
          <p14:tracePt t="187314" x="5708650" y="4038600"/>
          <p14:tracePt t="187331" x="5619750" y="4032250"/>
          <p14:tracePt t="187347" x="5568950" y="4032250"/>
          <p14:tracePt t="187364" x="5524500" y="4032250"/>
          <p14:tracePt t="187381" x="5492750" y="4057650"/>
          <p14:tracePt t="187397" x="5454650" y="4108450"/>
          <p14:tracePt t="187414" x="5422900" y="4184650"/>
          <p14:tracePt t="187431" x="5403850" y="4241800"/>
          <p14:tracePt t="187447" x="5397500" y="4305300"/>
          <p14:tracePt t="187464" x="5397500" y="4356100"/>
          <p14:tracePt t="187481" x="5397500" y="4400550"/>
          <p14:tracePt t="187497" x="5410200" y="4432300"/>
          <p14:tracePt t="187515" x="5422900" y="4470400"/>
          <p14:tracePt t="187531" x="5441950" y="4495800"/>
          <p14:tracePt t="187547" x="5467350" y="4514850"/>
          <p14:tracePt t="187564" x="5505450" y="4533900"/>
          <p14:tracePt t="187580" x="5575300" y="4552950"/>
          <p14:tracePt t="187597" x="5632450" y="4565650"/>
          <p14:tracePt t="187614" x="5721350" y="4572000"/>
          <p14:tracePt t="187631" x="5765800" y="4572000"/>
          <p14:tracePt t="187647" x="5810250" y="4572000"/>
          <p14:tracePt t="187664" x="5842000" y="4572000"/>
          <p14:tracePt t="187681" x="5867400" y="4559300"/>
          <p14:tracePt t="187697" x="5899150" y="4546600"/>
          <p14:tracePt t="187714" x="5924550" y="4521200"/>
          <p14:tracePt t="187731" x="5956300" y="4495800"/>
          <p14:tracePt t="187747" x="5975350" y="4476750"/>
          <p14:tracePt t="187764" x="5988050" y="4457700"/>
          <p14:tracePt t="187780" x="6000750" y="4438650"/>
          <p14:tracePt t="187798" x="6007100" y="4432300"/>
          <p14:tracePt t="187813" x="6013450" y="4419600"/>
          <p14:tracePt t="187831" x="6013450" y="4400550"/>
          <p14:tracePt t="187847" x="6013450" y="4381500"/>
          <p14:tracePt t="187864" x="6013450" y="4356100"/>
          <p14:tracePt t="187880" x="6013450" y="4337050"/>
          <p14:tracePt t="187897" x="6013450" y="4311650"/>
          <p14:tracePt t="187915" x="6013450" y="4305300"/>
          <p14:tracePt t="187930" x="6013450" y="4292600"/>
          <p14:tracePt t="187947" x="6000750" y="4279900"/>
          <p14:tracePt t="187964" x="5988050" y="4260850"/>
          <p14:tracePt t="187980" x="5975350" y="4248150"/>
          <p14:tracePt t="187997" x="5949950" y="4229100"/>
          <p14:tracePt t="188014" x="5905500" y="4210050"/>
          <p14:tracePt t="188032" x="5892800" y="4203700"/>
          <p14:tracePt t="188047" x="5880100" y="4203700"/>
          <p14:tracePt t="188064" x="5873750" y="4203700"/>
          <p14:tracePt t="188231" x="5867400" y="4203700"/>
          <p14:tracePt t="188239" x="5848350" y="4203700"/>
          <p14:tracePt t="188247" x="5816600" y="4203700"/>
          <p14:tracePt t="188253" x="5670550" y="4191000"/>
          <p14:tracePt t="188264" x="5276850" y="4140200"/>
          <p14:tracePt t="188280" x="4679950" y="4051300"/>
          <p14:tracePt t="188297" x="3886200" y="3937000"/>
          <p14:tracePt t="188314" x="3041650" y="3816350"/>
          <p14:tracePt t="188331" x="2400300" y="3765550"/>
          <p14:tracePt t="188347" x="1974850" y="3765550"/>
          <p14:tracePt t="188364" x="1752600" y="3765550"/>
          <p14:tracePt t="188380" x="1625600" y="3765550"/>
          <p14:tracePt t="188398" x="1517650" y="3771900"/>
          <p14:tracePt t="188414" x="1416050" y="3784600"/>
          <p14:tracePt t="188431" x="1352550" y="3797300"/>
          <p14:tracePt t="188447" x="1276350" y="3816350"/>
          <p14:tracePt t="188463" x="1187450" y="3835400"/>
          <p14:tracePt t="188480" x="1104900" y="3867150"/>
          <p14:tracePt t="188497" x="1035050" y="3905250"/>
          <p14:tracePt t="188514" x="971550" y="3949700"/>
          <p14:tracePt t="188531" x="927100" y="3981450"/>
          <p14:tracePt t="188547" x="901700" y="4006850"/>
          <p14:tracePt t="188564" x="895350" y="4019550"/>
          <p14:tracePt t="188580" x="895350" y="4032250"/>
          <p14:tracePt t="188597" x="895350" y="4057650"/>
          <p14:tracePt t="188613" x="889000" y="4089400"/>
          <p14:tracePt t="188631" x="889000" y="4102100"/>
          <p14:tracePt t="188647" x="882650" y="4114800"/>
          <p14:tracePt t="188664" x="876300" y="4127500"/>
          <p14:tracePt t="188680" x="876300" y="4133850"/>
          <p14:tracePt t="188775" x="876300" y="4140200"/>
          <p14:tracePt t="188854" x="863600" y="4146550"/>
          <p14:tracePt t="188862" x="812800" y="4127500"/>
          <p14:tracePt t="188878" x="768350" y="4095750"/>
          <p14:tracePt t="188881" x="673100" y="4032250"/>
          <p14:tracePt t="188898" x="584200" y="3981450"/>
          <p14:tracePt t="188914" x="495300" y="3930650"/>
          <p14:tracePt t="188931" x="412750" y="3898900"/>
          <p14:tracePt t="188947" x="342900" y="3879850"/>
          <p14:tracePt t="188963" x="285750" y="3879850"/>
          <p14:tracePt t="188980" x="215900" y="3879850"/>
          <p14:tracePt t="188997" x="139700" y="3879850"/>
          <p14:tracePt t="189014" x="44450" y="3892550"/>
          <p14:tracePt t="189031" x="0" y="3917950"/>
          <p14:tracePt t="189048" x="0" y="3956050"/>
          <p14:tracePt t="189064" x="0" y="3994150"/>
          <p14:tracePt t="189081" x="0" y="4057650"/>
          <p14:tracePt t="189097" x="0" y="4121150"/>
          <p14:tracePt t="189114" x="0" y="4178300"/>
          <p14:tracePt t="189130" x="0" y="4248150"/>
          <p14:tracePt t="189147" x="12700" y="4324350"/>
          <p14:tracePt t="189164" x="44450" y="4400550"/>
          <p14:tracePt t="189181" x="88900" y="4470400"/>
          <p14:tracePt t="189197" x="139700" y="4527550"/>
          <p14:tracePt t="189214" x="228600" y="4597400"/>
          <p14:tracePt t="189232" x="298450" y="4641850"/>
          <p14:tracePt t="189248" x="406400" y="4673600"/>
          <p14:tracePt t="189264" x="520700" y="4711700"/>
          <p14:tracePt t="189282" x="666750" y="4724400"/>
          <p14:tracePt t="189298" x="806450" y="4724400"/>
          <p14:tracePt t="189315" x="920750" y="4711700"/>
          <p14:tracePt t="189331" x="1016000" y="4673600"/>
          <p14:tracePt t="189348" x="1066800" y="4629150"/>
          <p14:tracePt t="189365" x="1092200" y="4565650"/>
          <p14:tracePt t="189381" x="1098550" y="4514850"/>
          <p14:tracePt t="189398" x="1098550" y="4451350"/>
          <p14:tracePt t="189398" x="1098550" y="4425950"/>
          <p14:tracePt t="189415" x="1079500" y="4356100"/>
          <p14:tracePt t="189432" x="1035050" y="4279900"/>
          <p14:tracePt t="189448" x="965200" y="4191000"/>
          <p14:tracePt t="189465" x="908050" y="4114800"/>
          <p14:tracePt t="189482" x="869950" y="4064000"/>
          <p14:tracePt t="189498" x="831850" y="4025900"/>
          <p14:tracePt t="189515" x="812800" y="4013200"/>
          <p14:tracePt t="189531" x="793750" y="4006850"/>
          <p14:tracePt t="189548" x="781050" y="4000500"/>
          <p14:tracePt t="189565" x="768350" y="4000500"/>
          <p14:tracePt t="189582" x="762000" y="4000500"/>
          <p14:tracePt t="189598" x="749300" y="4000500"/>
          <p14:tracePt t="189598" x="749300" y="3994150"/>
          <p14:tracePt t="189616" x="742950" y="3994150"/>
          <p14:tracePt t="189704" x="730250" y="3994150"/>
          <p14:tracePt t="189735" x="723900" y="3994150"/>
          <p14:tracePt t="189920" x="717550" y="3994150"/>
          <p14:tracePt t="189929" x="711200" y="4000500"/>
          <p14:tracePt t="189942" x="704850" y="4006850"/>
          <p14:tracePt t="189959" x="698500" y="4013200"/>
          <p14:tracePt t="189975" x="692150" y="4013200"/>
          <p14:tracePt t="189983" x="685800" y="4013200"/>
          <p14:tracePt t="189999" x="679450" y="4019550"/>
          <p14:tracePt t="190003" x="673100" y="4019550"/>
          <p14:tracePt t="190014" x="660400" y="4025900"/>
          <p14:tracePt t="190032" x="654050" y="4025900"/>
          <p14:tracePt t="190048" x="641350" y="4032250"/>
          <p14:tracePt t="190065" x="635000" y="4032250"/>
          <p14:tracePt t="190081" x="622300" y="4032250"/>
          <p14:tracePt t="190098" x="596900" y="4044950"/>
          <p14:tracePt t="190115" x="577850" y="4051300"/>
          <p14:tracePt t="190131" x="546100" y="4070350"/>
          <p14:tracePt t="190148" x="520700" y="4095750"/>
          <p14:tracePt t="190165" x="495300" y="4121150"/>
          <p14:tracePt t="190181" x="482600" y="4133850"/>
          <p14:tracePt t="190198" x="476250" y="4146550"/>
          <p14:tracePt t="190198" x="476250" y="4152900"/>
          <p14:tracePt t="190215" x="469900" y="4165600"/>
          <p14:tracePt t="190232" x="463550" y="4171950"/>
          <p14:tracePt t="190248" x="457200" y="4184650"/>
          <p14:tracePt t="190264" x="450850" y="4203700"/>
          <p14:tracePt t="190281" x="450850" y="4216400"/>
          <p14:tracePt t="190298" x="450850" y="4229100"/>
          <p14:tracePt t="190315" x="450850" y="4241800"/>
          <p14:tracePt t="190332" x="450850" y="4260850"/>
          <p14:tracePt t="190348" x="450850" y="4279900"/>
          <p14:tracePt t="190365" x="450850" y="4298950"/>
          <p14:tracePt t="190381" x="450850" y="4318000"/>
          <p14:tracePt t="190398" x="457200" y="4330700"/>
          <p14:tracePt t="190415" x="469900" y="4343400"/>
          <p14:tracePt t="190432" x="469900" y="4349750"/>
          <p14:tracePt t="190448" x="476250" y="4356100"/>
          <p14:tracePt t="190487" x="482600" y="4362450"/>
          <p14:tracePt t="190498" x="488950" y="4368800"/>
          <p14:tracePt t="190535" x="495300" y="4375150"/>
          <p14:tracePt t="190551" x="501650" y="4375150"/>
          <p14:tracePt t="190559" x="508000" y="4375150"/>
          <p14:tracePt t="190564" x="508000" y="4381500"/>
          <p14:tracePt t="190581" x="514350" y="4387850"/>
          <p14:tracePt t="190582" x="539750" y="4400550"/>
          <p14:tracePt t="190598" x="558800" y="4413250"/>
          <p14:tracePt t="190614" x="628650" y="4457700"/>
          <p14:tracePt t="190632" x="704850" y="4495800"/>
          <p14:tracePt t="190648" x="819150" y="4546600"/>
          <p14:tracePt t="190665" x="927100" y="4578350"/>
          <p14:tracePt t="190681" x="1047750" y="4610100"/>
          <p14:tracePt t="190698" x="1149350" y="4622800"/>
          <p14:tracePt t="190714" x="1244600" y="4629150"/>
          <p14:tracePt t="190732" x="1327150" y="4629150"/>
          <p14:tracePt t="190748" x="1377950" y="4629150"/>
          <p14:tracePt t="190765" x="1447800" y="4629150"/>
          <p14:tracePt t="190781" x="1555750" y="4616450"/>
          <p14:tracePt t="190798" x="1682750" y="4616450"/>
          <p14:tracePt t="190814" x="1968500" y="4622800"/>
          <p14:tracePt t="190832" x="2228850" y="4673600"/>
          <p14:tracePt t="190848" x="2597150" y="4781550"/>
          <p14:tracePt t="190865" x="3054350" y="4895850"/>
          <p14:tracePt t="190881" x="3568700" y="5048250"/>
          <p14:tracePt t="190898" x="4089400" y="5181600"/>
          <p14:tracePt t="190914" x="4622800" y="5334000"/>
          <p14:tracePt t="190932" x="5099050" y="5473700"/>
          <p14:tracePt t="190948" x="5473700" y="5607050"/>
          <p14:tracePt t="190965" x="5683250" y="5695950"/>
          <p14:tracePt t="190981" x="5822950" y="5778500"/>
          <p14:tracePt t="190998" x="5911850" y="5842000"/>
          <p14:tracePt t="191014" x="5975350" y="5930900"/>
          <p14:tracePt t="191032" x="5994400" y="5994400"/>
          <p14:tracePt t="191048" x="5994400" y="6038850"/>
          <p14:tracePt t="191065" x="5988050" y="6102350"/>
          <p14:tracePt t="191082" x="5937250" y="6197600"/>
          <p14:tracePt t="191098" x="5873750" y="6292850"/>
          <p14:tracePt t="191115" x="5816600" y="6388100"/>
          <p14:tracePt t="191132" x="5772150" y="6489700"/>
          <p14:tracePt t="191148" x="5746750" y="6565900"/>
          <p14:tracePt t="191165" x="5740400" y="6610350"/>
          <p14:tracePt t="191181" x="5740400" y="6648450"/>
          <p14:tracePt t="191198" x="5746750" y="6680200"/>
          <p14:tracePt t="191214" x="5765800" y="6711950"/>
          <p14:tracePt t="191232" x="5778500" y="6731000"/>
          <p14:tracePt t="191248" x="5797550" y="6750050"/>
          <p14:tracePt t="191265" x="5816600" y="6769100"/>
          <p14:tracePt t="191281" x="5848350" y="6788150"/>
          <p14:tracePt t="191298" x="5867400" y="6794500"/>
          <p14:tracePt t="191314" x="5886450" y="6794500"/>
          <p14:tracePt t="191332" x="5899150" y="6800850"/>
          <p14:tracePt t="191348" x="5905500" y="6800850"/>
          <p14:tracePt t="191365" x="5918200" y="6800850"/>
          <p14:tracePt t="191381" x="5924550" y="6800850"/>
          <p14:tracePt t="191398" x="5937250" y="6794500"/>
          <p14:tracePt t="191414" x="5937250" y="6762750"/>
          <p14:tracePt t="191432" x="5937250" y="6750050"/>
          <p14:tracePt t="191448" x="5937250" y="6737350"/>
          <p14:tracePt t="191464" x="5937250" y="6724650"/>
          <p14:tracePt t="191481" x="5937250" y="6718300"/>
          <p14:tracePt t="191498" x="5924550" y="6705600"/>
          <p14:tracePt t="191706" x="5924550" y="6699250"/>
          <p14:tracePt t="191735" x="5924550" y="6686550"/>
          <p14:tracePt t="191744" x="5924550" y="6680200"/>
          <p14:tracePt t="191759" x="5924550" y="6673850"/>
          <p14:tracePt t="191767" x="5924550" y="6667500"/>
          <p14:tracePt t="191783" x="5924550" y="6661150"/>
          <p14:tracePt t="192071" x="5930900" y="6654800"/>
          <p14:tracePt t="192079" x="5994400" y="6648450"/>
          <p14:tracePt t="192091" x="6045200" y="6642100"/>
          <p14:tracePt t="192098" x="6159500" y="6642100"/>
          <p14:tracePt t="192115" x="6254750" y="6642100"/>
          <p14:tracePt t="192131" x="6299200" y="6642100"/>
          <p14:tracePt t="192148" x="6324600" y="6642100"/>
          <p14:tracePt t="192319" x="6318250" y="6642100"/>
          <p14:tracePt t="192327" x="6305550" y="6642100"/>
          <p14:tracePt t="192340" x="6280150" y="6642100"/>
          <p14:tracePt t="192343" x="6261100" y="6642100"/>
          <p14:tracePt t="192348" x="6216650" y="6642100"/>
          <p14:tracePt t="192364" x="6172200" y="6642100"/>
          <p14:tracePt t="192381" x="6146800" y="6642100"/>
          <p14:tracePt t="192398" x="6134100" y="6642100"/>
          <p14:tracePt t="192535" x="6140450" y="6642100"/>
          <p14:tracePt t="192544" x="6172200" y="6642100"/>
          <p14:tracePt t="192546" x="6203950" y="6642100"/>
          <p14:tracePt t="192557" x="6242050" y="6642100"/>
          <p14:tracePt t="192565" x="6330950" y="6642100"/>
          <p14:tracePt t="192581" x="6400800" y="6642100"/>
          <p14:tracePt t="192598" x="6464300" y="6642100"/>
          <p14:tracePt t="192598" x="6489700" y="6642100"/>
          <p14:tracePt t="192616" x="6534150" y="6642100"/>
          <p14:tracePt t="192631" x="6572250" y="6642100"/>
          <p14:tracePt t="192648" x="6629400" y="6642100"/>
          <p14:tracePt t="192664" x="6673850" y="6642100"/>
          <p14:tracePt t="192682" x="6724650" y="6642100"/>
          <p14:tracePt t="192698" x="6769100" y="6642100"/>
          <p14:tracePt t="192715" x="6813550" y="6642100"/>
          <p14:tracePt t="192731" x="6845300" y="6642100"/>
          <p14:tracePt t="192748" x="6870700" y="6642100"/>
          <p14:tracePt t="192764" x="6889750" y="6642100"/>
          <p14:tracePt t="192781" x="6908800" y="6642100"/>
          <p14:tracePt t="192798" x="6927850" y="6642100"/>
          <p14:tracePt t="192815" x="6959600" y="6642100"/>
          <p14:tracePt t="192831" x="6978650" y="6642100"/>
          <p14:tracePt t="192848" x="7010400" y="6635750"/>
          <p14:tracePt t="192864" x="7054850" y="6635750"/>
          <p14:tracePt t="192881" x="7099300" y="6635750"/>
          <p14:tracePt t="192898" x="7156450" y="6635750"/>
          <p14:tracePt t="192915" x="7207250" y="6635750"/>
          <p14:tracePt t="192932" x="7264400" y="6629400"/>
          <p14:tracePt t="192948" x="7308850" y="6623050"/>
          <p14:tracePt t="192965" x="7353300" y="6616700"/>
          <p14:tracePt t="192981" x="7359650" y="6616700"/>
          <p14:tracePt t="192998" x="7372350" y="6616700"/>
          <p14:tracePt t="193280" x="7359650" y="6616700"/>
          <p14:tracePt t="193291" x="7315200" y="6629400"/>
          <p14:tracePt t="193295" x="7264400" y="6629400"/>
          <p14:tracePt t="193295" x="7200900" y="6642100"/>
          <p14:tracePt t="193303" x="7131050" y="6648450"/>
          <p14:tracePt t="193314" x="6985000" y="6661150"/>
          <p14:tracePt t="193331" x="6864350" y="6661150"/>
          <p14:tracePt t="193348" x="6762750" y="6661150"/>
          <p14:tracePt t="193364" x="6699250" y="6661150"/>
          <p14:tracePt t="193381" x="6648450" y="6661150"/>
          <p14:tracePt t="193398" x="6610350" y="6661150"/>
          <p14:tracePt t="193398" x="6604000" y="6661150"/>
          <p14:tracePt t="193415" x="6578600" y="6661150"/>
          <p14:tracePt t="193431" x="6553200" y="6661150"/>
          <p14:tracePt t="193448" x="6534150" y="6661150"/>
          <p14:tracePt t="193464" x="6515100" y="6661150"/>
          <p14:tracePt t="193481" x="6496050" y="6654800"/>
          <p14:tracePt t="193519" x="6489700" y="6654800"/>
          <p14:tracePt t="193599" x="6489700" y="6648450"/>
          <p14:tracePt t="193607" x="6496050" y="6648450"/>
          <p14:tracePt t="193615" x="6508750" y="6648450"/>
          <p14:tracePt t="193616" x="6546850" y="6642100"/>
          <p14:tracePt t="193631" x="6597650" y="6642100"/>
          <p14:tracePt t="193648" x="6711950" y="6642100"/>
          <p14:tracePt t="193664" x="6832600" y="6642100"/>
          <p14:tracePt t="193681" x="6965950" y="6642100"/>
          <p14:tracePt t="193697" x="7067550" y="6642100"/>
          <p14:tracePt t="193714" x="7156450" y="6642100"/>
          <p14:tracePt t="193731" x="7219950" y="6642100"/>
          <p14:tracePt t="193748" x="7251700" y="6642100"/>
          <p14:tracePt t="193764" x="7277100" y="6642100"/>
          <p14:tracePt t="193781" x="7308850" y="6642100"/>
          <p14:tracePt t="193798" x="7321550" y="6635750"/>
          <p14:tracePt t="193814" x="7346950" y="6635750"/>
          <p14:tracePt t="193832" x="7359650" y="6629400"/>
          <p14:tracePt t="193848" x="7366000" y="6629400"/>
          <p14:tracePt t="193865" x="7378700" y="6629400"/>
          <p14:tracePt t="193903" x="7385050" y="6629400"/>
          <p14:tracePt t="194071" x="7378700" y="6629400"/>
          <p14:tracePt t="194080" x="7353300" y="6629400"/>
          <p14:tracePt t="194087" x="7264400" y="6642100"/>
          <p14:tracePt t="194098" x="7131050" y="6661150"/>
          <p14:tracePt t="194115" x="6972300" y="6680200"/>
          <p14:tracePt t="194131" x="6800850" y="6699250"/>
          <p14:tracePt t="194148" x="6642100" y="6718300"/>
          <p14:tracePt t="194165" x="6540500" y="6718300"/>
          <p14:tracePt t="194181" x="6477000" y="6718300"/>
          <p14:tracePt t="194198" x="6445250" y="6718300"/>
          <p14:tracePt t="194214" x="6407150" y="6718300"/>
          <p14:tracePt t="194232" x="6388100" y="6718300"/>
          <p14:tracePt t="194248" x="6375400" y="6718300"/>
          <p14:tracePt t="194265" x="6362700" y="6718300"/>
          <p14:tracePt t="194281" x="6356350" y="6718300"/>
          <p14:tracePt t="194319" x="6350000" y="6718300"/>
          <p14:tracePt t="194407" x="6356350" y="6718300"/>
          <p14:tracePt t="194415" x="6375400" y="6718300"/>
          <p14:tracePt t="194423" x="6388100" y="6718300"/>
          <p14:tracePt t="194432" x="6419850" y="6718300"/>
          <p14:tracePt t="194448" x="6477000" y="6711950"/>
          <p14:tracePt t="194465" x="6553200" y="6711950"/>
          <p14:tracePt t="194481" x="6661150" y="6711950"/>
          <p14:tracePt t="194499" x="6756400" y="6711950"/>
          <p14:tracePt t="194514" x="6851650" y="6711950"/>
          <p14:tracePt t="194531" x="6927850" y="6711950"/>
          <p14:tracePt t="194547" x="6985000" y="6705600"/>
          <p14:tracePt t="194565" x="7029450" y="6699250"/>
          <p14:tracePt t="194581" x="7067550" y="6692900"/>
          <p14:tracePt t="194598" x="7105650" y="6686550"/>
          <p14:tracePt t="194598" x="7118350" y="6686550"/>
          <p14:tracePt t="194615" x="7150100" y="6686550"/>
          <p14:tracePt t="194632" x="7175500" y="6680200"/>
          <p14:tracePt t="194648" x="7194550" y="6673850"/>
          <p14:tracePt t="194665" x="7213600" y="6673850"/>
          <p14:tracePt t="194681" x="7219950" y="6673850"/>
          <p14:tracePt t="194698" x="7226300" y="6673850"/>
          <p14:tracePt t="194714" x="7239000" y="6667500"/>
          <p14:tracePt t="194799" x="7245350" y="6667500"/>
          <p14:tracePt t="194943" x="7251700" y="6667500"/>
          <p14:tracePt t="194951" x="7258050" y="6667500"/>
          <p14:tracePt t="194964" x="7277100" y="6661150"/>
          <p14:tracePt t="194965" x="7296150" y="6661150"/>
          <p14:tracePt t="194981" x="7308850" y="6661150"/>
          <p14:tracePt t="194998" x="7315200" y="6661150"/>
          <p14:tracePt t="195064" x="7321550" y="6661150"/>
          <p14:tracePt t="195071" x="7327900" y="6661150"/>
          <p14:tracePt t="195081" x="7334250" y="6661150"/>
          <p14:tracePt t="195085" x="7359650" y="6661150"/>
          <p14:tracePt t="195098" x="7372350" y="6661150"/>
          <p14:tracePt t="195114" x="7378700" y="6661150"/>
          <p14:tracePt t="195132" x="7391400" y="6661150"/>
          <p14:tracePt t="195148" x="7397750" y="6661150"/>
          <p14:tracePt t="195165" x="7404100" y="6661150"/>
          <p14:tracePt t="195181" x="7410450" y="6654800"/>
          <p14:tracePt t="195215" x="7416800" y="6654800"/>
          <p14:tracePt t="195239" x="7423150" y="6654800"/>
          <p14:tracePt t="195407" x="7416800" y="6654800"/>
          <p14:tracePt t="195407" x="7410450" y="6654800"/>
          <p14:tracePt t="195415" x="7391400" y="6654800"/>
          <p14:tracePt t="195431" x="7359650" y="6661150"/>
          <p14:tracePt t="195432" x="7327900" y="6661150"/>
          <p14:tracePt t="195448" x="7296150" y="6667500"/>
          <p14:tracePt t="195464" x="7258050" y="6673850"/>
          <p14:tracePt t="195481" x="7232650" y="6673850"/>
          <p14:tracePt t="195498" x="7200900" y="6673850"/>
          <p14:tracePt t="195514" x="7175500" y="6680200"/>
          <p14:tracePt t="195531" x="7143750" y="6686550"/>
          <p14:tracePt t="195548" x="7099300" y="6692900"/>
          <p14:tracePt t="195564" x="7061200" y="6699250"/>
          <p14:tracePt t="195581" x="7023100" y="6699250"/>
          <p14:tracePt t="195597" x="6978650" y="6699250"/>
          <p14:tracePt t="195615" x="6940550" y="6699250"/>
          <p14:tracePt t="195632" x="6902450" y="6699250"/>
          <p14:tracePt t="195648" x="6864350" y="6699250"/>
          <p14:tracePt t="195664" x="6832600" y="6699250"/>
          <p14:tracePt t="195681" x="6794500" y="6699250"/>
          <p14:tracePt t="195698" x="6762750" y="6699250"/>
          <p14:tracePt t="195714" x="6731000" y="6699250"/>
          <p14:tracePt t="195732" x="6711950" y="6699250"/>
          <p14:tracePt t="195748" x="6699250" y="6699250"/>
          <p14:tracePt t="195764" x="6692900" y="6699250"/>
          <p14:tracePt t="195781" x="6686550" y="6699250"/>
          <p14:tracePt t="195855" x="6680200" y="6699250"/>
          <p14:tracePt t="195872" x="6673850" y="6699250"/>
          <p14:tracePt t="195887" x="6667500" y="6699250"/>
          <p14:tracePt t="195895" x="6661150" y="6699250"/>
          <p14:tracePt t="195903" x="6654800" y="6699250"/>
          <p14:tracePt t="195914" x="6648450" y="6699250"/>
          <p14:tracePt t="195931" x="6635750" y="6699250"/>
          <p14:tracePt t="195948" x="6616700" y="6699250"/>
          <p14:tracePt t="195964" x="6597650" y="6699250"/>
          <p14:tracePt t="195981" x="6572250" y="6699250"/>
          <p14:tracePt t="195998" x="6553200" y="6699250"/>
          <p14:tracePt t="195998" x="6546850" y="6699250"/>
          <p14:tracePt t="196015" x="6521450" y="6699250"/>
          <p14:tracePt t="196031" x="6508750" y="6699250"/>
          <p14:tracePt t="196048" x="6496050" y="6699250"/>
          <p14:tracePt t="196064" x="6489700" y="6699250"/>
          <p14:tracePt t="196081" x="6483350" y="6699250"/>
          <p14:tracePt t="196098" x="6477000" y="6699250"/>
          <p14:tracePt t="196114" x="6464300" y="6699250"/>
          <p14:tracePt t="196131" x="6451600" y="6699250"/>
          <p14:tracePt t="196343" x="6464300" y="6699250"/>
          <p14:tracePt t="196351" x="6496050" y="6699250"/>
          <p14:tracePt t="196359" x="6553200" y="6699250"/>
          <p14:tracePt t="196367" x="6686550" y="6699250"/>
          <p14:tracePt t="196381" x="6838950" y="6699250"/>
          <p14:tracePt t="196398" x="6959600" y="6699250"/>
          <p14:tracePt t="196398" x="7010400" y="6699250"/>
          <p14:tracePt t="196415" x="7099300" y="6699250"/>
          <p14:tracePt t="196431" x="7150100" y="6705600"/>
          <p14:tracePt t="196449" x="7200900" y="6711950"/>
          <p14:tracePt t="196464" x="7239000" y="6711950"/>
          <p14:tracePt t="196481" x="7283450" y="6711950"/>
          <p14:tracePt t="196498" x="7315200" y="6711950"/>
          <p14:tracePt t="196515" x="7346950" y="6711950"/>
          <p14:tracePt t="196531" x="7385050" y="6711950"/>
          <p14:tracePt t="196548" x="7404100" y="6711950"/>
          <p14:tracePt t="196564" x="7423150" y="6711950"/>
          <p14:tracePt t="196581" x="7435850" y="6711950"/>
          <p14:tracePt t="196597" x="7448550" y="6711950"/>
          <p14:tracePt t="196614" x="7454900" y="6711950"/>
          <p14:tracePt t="196903" x="7442200" y="6711950"/>
          <p14:tracePt t="196919" x="7435850" y="6711950"/>
          <p14:tracePt t="196927" x="7429500" y="6711950"/>
          <p14:tracePt t="196940" x="7423150" y="6711950"/>
          <p14:tracePt t="196940" x="7423150" y="6718300"/>
          <p14:tracePt t="196948" x="7416800" y="6718300"/>
          <p14:tracePt t="197551" x="7404100" y="6718300"/>
          <p14:tracePt t="197559" x="7385050" y="6718300"/>
          <p14:tracePt t="197567" x="7378700" y="6718300"/>
          <p14:tracePt t="197568" x="7372350" y="6718300"/>
          <p14:tracePt t="197581" x="7340600" y="6718300"/>
          <p14:tracePt t="197598" x="7308850" y="6718300"/>
          <p14:tracePt t="197614" x="7213600" y="6718300"/>
          <p14:tracePt t="197631" x="7118350" y="6718300"/>
          <p14:tracePt t="197648" x="7023100" y="6718300"/>
          <p14:tracePt t="197665" x="6927850" y="6718300"/>
          <p14:tracePt t="197681" x="6832600" y="6718300"/>
          <p14:tracePt t="197698" x="6750050" y="6718300"/>
          <p14:tracePt t="197714" x="6680200" y="6718300"/>
          <p14:tracePt t="197731" x="6629400" y="6718300"/>
          <p14:tracePt t="197748" x="6584950" y="6718300"/>
          <p14:tracePt t="197765" x="6540500" y="6718300"/>
          <p14:tracePt t="197781" x="6508750" y="6718300"/>
          <p14:tracePt t="197798" x="6483350" y="6718300"/>
          <p14:tracePt t="197814" x="6464300" y="6718300"/>
          <p14:tracePt t="199503" x="6451600" y="6718300"/>
          <p14:tracePt t="199511" x="6381750" y="6591300"/>
          <p14:tracePt t="199519" x="6330950" y="6432550"/>
          <p14:tracePt t="199531" x="6292850" y="6273800"/>
          <p14:tracePt t="199534" x="6197600" y="5822950"/>
          <p14:tracePt t="199548" x="6076950" y="5365750"/>
          <p14:tracePt t="199564" x="5937250" y="4940300"/>
          <p14:tracePt t="199582" x="5797550" y="4578350"/>
          <p14:tracePt t="199598" x="5575300" y="4165600"/>
          <p14:tracePt t="199616" x="5448300" y="3943350"/>
          <p14:tracePt t="199631" x="5334000" y="3708400"/>
          <p14:tracePt t="199648" x="5194300" y="3467100"/>
          <p14:tracePt t="199664" x="5035550" y="3175000"/>
          <p14:tracePt t="199681" x="4832350" y="2889250"/>
          <p14:tracePt t="199697" x="4629150" y="2622550"/>
          <p14:tracePt t="199714" x="4394200" y="2355850"/>
          <p14:tracePt t="199731" x="4152900" y="2101850"/>
          <p14:tracePt t="199748" x="3930650" y="1917700"/>
          <p14:tracePt t="199764" x="3683000" y="1752600"/>
          <p14:tracePt t="199781" x="3498850" y="1651000"/>
          <p14:tracePt t="199798" x="3371850" y="1587500"/>
          <p14:tracePt t="199798" x="3308350" y="1568450"/>
          <p14:tracePt t="199815" x="3194050" y="1536700"/>
          <p14:tracePt t="199831" x="3079750" y="1524000"/>
          <p14:tracePt t="199847" x="2978150" y="1524000"/>
          <p14:tracePt t="199864" x="2863850" y="1562100"/>
          <p14:tracePt t="199881" x="2743200" y="1657350"/>
          <p14:tracePt t="199897" x="2622550" y="1803400"/>
          <p14:tracePt t="199914" x="2501900" y="2133600"/>
          <p14:tracePt t="199931" x="2438400" y="2413000"/>
          <p14:tracePt t="199948" x="2413000" y="2654300"/>
          <p14:tracePt t="199964" x="2425700" y="2914650"/>
          <p14:tracePt t="199981" x="2470150" y="3136900"/>
          <p14:tracePt t="199997" x="2540000" y="3359150"/>
          <p14:tracePt t="199997" x="2603500" y="3517900"/>
          <p14:tracePt t="200015" x="2717800" y="3816350"/>
          <p14:tracePt t="200031" x="2851150" y="4127500"/>
          <p14:tracePt t="200048" x="2997200" y="4356100"/>
          <p14:tracePt t="200064" x="3143250" y="4521200"/>
          <p14:tracePt t="200081" x="3295650" y="4641850"/>
          <p14:tracePt t="200097" x="3479800" y="4737100"/>
          <p14:tracePt t="200114" x="3790950" y="4845050"/>
          <p14:tracePt t="200131" x="4064000" y="4902200"/>
          <p14:tracePt t="200147" x="4356100" y="4921250"/>
          <p14:tracePt t="200163" x="4673600" y="4895850"/>
          <p14:tracePt t="200180" x="4940300" y="4813300"/>
          <p14:tracePt t="200198" x="5118100" y="4692650"/>
          <p14:tracePt t="200198" x="5187950" y="4622800"/>
          <p14:tracePt t="200215" x="5276850" y="4445000"/>
          <p14:tracePt t="200231" x="5365750" y="4127500"/>
          <p14:tracePt t="200247" x="5384800" y="3816350"/>
          <p14:tracePt t="200264" x="5372100" y="3511550"/>
          <p14:tracePt t="200281" x="5264150" y="3124200"/>
          <p14:tracePt t="200297" x="5105400" y="2768600"/>
          <p14:tracePt t="200314" x="4921250" y="2489200"/>
          <p14:tracePt t="200331" x="4705350" y="2241550"/>
          <p14:tracePt t="200347" x="4483100" y="2063750"/>
          <p14:tracePt t="200365" x="4254500" y="1955800"/>
          <p14:tracePt t="200381" x="3930650" y="1892300"/>
          <p14:tracePt t="200399" x="3797300" y="1885950"/>
          <p14:tracePt t="200414" x="3454400" y="1885950"/>
          <p14:tracePt t="200431" x="3263900" y="1968500"/>
          <p14:tracePt t="200448" x="3041650" y="2120900"/>
          <p14:tracePt t="200464" x="2800350" y="2374900"/>
          <p14:tracePt t="200481" x="2628900" y="2609850"/>
          <p14:tracePt t="200497" x="2495550" y="2863850"/>
          <p14:tracePt t="200514" x="2432050" y="3022600"/>
          <p14:tracePt t="200531" x="2393950" y="3181350"/>
          <p14:tracePt t="200547" x="2381250" y="3327400"/>
          <p14:tracePt t="200564" x="2368550" y="3467100"/>
          <p14:tracePt t="200581" x="2368550" y="3600450"/>
          <p14:tracePt t="200581" x="2368550" y="3651250"/>
          <p14:tracePt t="200599" x="2368550" y="3695700"/>
          <p14:tracePt t="200614" x="2406650" y="3841750"/>
          <p14:tracePt t="200631" x="2451100" y="3930650"/>
          <p14:tracePt t="200647" x="2501900" y="4013200"/>
          <p14:tracePt t="200664" x="2559050" y="4089400"/>
          <p14:tracePt t="200680" x="2647950" y="4159250"/>
          <p14:tracePt t="200698" x="2743200" y="4222750"/>
          <p14:tracePt t="200714" x="2844800" y="4273550"/>
          <p14:tracePt t="200731" x="2946400" y="4305300"/>
          <p14:tracePt t="200747" x="3028950" y="4337050"/>
          <p14:tracePt t="200764" x="3105150" y="4356100"/>
          <p14:tracePt t="200780" x="3136900" y="4368800"/>
          <p14:tracePt t="200797" x="3168650" y="4368800"/>
          <p14:tracePt t="200814" x="3187700" y="4368800"/>
          <p14:tracePt t="200831" x="3194050" y="4368800"/>
          <p14:tracePt t="200847" x="3219450" y="4368800"/>
          <p14:tracePt t="200864" x="3238500" y="4368800"/>
          <p14:tracePt t="200880" x="3244850" y="4368800"/>
          <p14:tracePt t="200897" x="3263900" y="4368800"/>
          <p14:tracePt t="200914" x="3276600" y="4368800"/>
          <p14:tracePt t="200931" x="3282950" y="4368800"/>
          <p14:tracePt t="200947" x="3289300" y="4368800"/>
          <p14:tracePt t="201622" x="3263900" y="4368800"/>
          <p14:tracePt t="201630" x="3238500" y="4368800"/>
          <p14:tracePt t="201638" x="3181350" y="4387850"/>
          <p14:tracePt t="201648" x="3136900" y="4394200"/>
          <p14:tracePt t="201651" x="2990850" y="4406900"/>
          <p14:tracePt t="201665" x="2806700" y="4413250"/>
          <p14:tracePt t="201680" x="2546350" y="4413250"/>
          <p14:tracePt t="201697" x="2330450" y="4413250"/>
          <p14:tracePt t="201714" x="2127250" y="4419600"/>
          <p14:tracePt t="201730" x="1943100" y="4425950"/>
          <p14:tracePt t="201747" x="1758950" y="4432300"/>
          <p14:tracePt t="201764" x="1581150" y="4432300"/>
          <p14:tracePt t="201780" x="1435100" y="4432300"/>
          <p14:tracePt t="201797" x="1295400" y="4432300"/>
          <p14:tracePt t="201814" x="1123950" y="4432300"/>
          <p14:tracePt t="201831" x="1022350" y="4451350"/>
          <p14:tracePt t="201848" x="933450" y="4464050"/>
          <p14:tracePt t="201864" x="882650" y="4464050"/>
          <p14:tracePt t="201880" x="838200" y="4464050"/>
          <p14:tracePt t="201897" x="819150" y="4464050"/>
          <p14:tracePt t="201914" x="812800" y="4464050"/>
          <p14:tracePt t="202054" x="806450" y="4464050"/>
          <p14:tracePt t="202062" x="762000" y="4464050"/>
          <p14:tracePt t="202079" x="717550" y="4464050"/>
          <p14:tracePt t="202090" x="679450" y="4457700"/>
          <p14:tracePt t="202097" x="590550" y="4445000"/>
          <p14:tracePt t="202114" x="501650" y="4432300"/>
          <p14:tracePt t="202131" x="444500" y="4425950"/>
          <p14:tracePt t="202147" x="425450" y="4425950"/>
          <p14:tracePt t="202164" x="419100" y="4425950"/>
          <p14:tracePt t="202181" x="412750" y="4425950"/>
          <p14:tracePt t="202735" x="438150" y="4425950"/>
          <p14:tracePt t="202743" x="476250" y="4425950"/>
          <p14:tracePt t="202751" x="533400" y="4438650"/>
          <p14:tracePt t="202765" x="615950" y="4476750"/>
          <p14:tracePt t="202766" x="920750" y="4603750"/>
          <p14:tracePt t="202781" x="1371600" y="4787900"/>
          <p14:tracePt t="202798" x="1955800" y="5054600"/>
          <p14:tracePt t="202798" x="2292350" y="5181600"/>
          <p14:tracePt t="202815" x="2997200" y="5403850"/>
          <p14:tracePt t="202831" x="3702050" y="5613400"/>
          <p14:tracePt t="202848" x="4216400" y="5683250"/>
          <p14:tracePt t="202864" x="4559300" y="5715000"/>
          <p14:tracePt t="202881" x="4813300" y="5715000"/>
          <p14:tracePt t="202897" x="5010150" y="5683250"/>
          <p14:tracePt t="202914" x="5194300" y="5645150"/>
          <p14:tracePt t="202931" x="5365750" y="5588000"/>
          <p14:tracePt t="202948" x="5518150" y="5511800"/>
          <p14:tracePt t="202964" x="5670550" y="5441950"/>
          <p14:tracePt t="202981" x="5803900" y="5359400"/>
          <p14:tracePt t="202997" x="5899150" y="5283200"/>
          <p14:tracePt t="202997" x="5943600" y="5245100"/>
          <p14:tracePt t="203014" x="6019800" y="5149850"/>
          <p14:tracePt t="203031" x="6089650" y="5029200"/>
          <p14:tracePt t="203047" x="6146800" y="4895850"/>
          <p14:tracePt t="203064" x="6197600" y="4743450"/>
          <p14:tracePt t="203080" x="6254750" y="4514850"/>
          <p14:tracePt t="203097" x="6299200" y="4311650"/>
          <p14:tracePt t="203114" x="6318250" y="4140200"/>
          <p14:tracePt t="203130" x="6318250" y="3994150"/>
          <p14:tracePt t="203147" x="6305550" y="3829050"/>
          <p14:tracePt t="203164" x="6229350" y="3651250"/>
          <p14:tracePt t="203181" x="6102350" y="3429000"/>
          <p14:tracePt t="203197" x="5886450" y="3143250"/>
          <p14:tracePt t="203197" x="5759450" y="2965450"/>
          <p14:tracePt t="203215" x="5480050" y="2660650"/>
          <p14:tracePt t="203231" x="5130800" y="2368550"/>
          <p14:tracePt t="203248" x="4749800" y="2120900"/>
          <p14:tracePt t="203263" x="4394200" y="1949450"/>
          <p14:tracePt t="203280" x="4057650" y="1816100"/>
          <p14:tracePt t="203296" x="3778250" y="1739900"/>
          <p14:tracePt t="203314" x="3556000" y="1701800"/>
          <p14:tracePt t="203330" x="3276600" y="1676400"/>
          <p14:tracePt t="203347" x="2971800" y="1676400"/>
          <p14:tracePt t="203364" x="2762250" y="1676400"/>
          <p14:tracePt t="203381" x="2533650" y="1733550"/>
          <p14:tracePt t="203397" x="2305050" y="1822450"/>
          <p14:tracePt t="203397" x="2203450" y="1879600"/>
          <p14:tracePt t="203415" x="1949450" y="2063750"/>
          <p14:tracePt t="203431" x="1739900" y="2247900"/>
          <p14:tracePt t="203447" x="1581150" y="2406650"/>
          <p14:tracePt t="203464" x="1441450" y="2590800"/>
          <p14:tracePt t="203480" x="1346200" y="2774950"/>
          <p14:tracePt t="203497" x="1282700" y="2959100"/>
          <p14:tracePt t="203514" x="1257300" y="3124200"/>
          <p14:tracePt t="203530" x="1238250" y="3295650"/>
          <p14:tracePt t="203548" x="1231900" y="3441700"/>
          <p14:tracePt t="203564" x="1231900" y="3581400"/>
          <p14:tracePt t="203581" x="1231900" y="3702050"/>
          <p14:tracePt t="203597" x="1250950" y="3822700"/>
          <p14:tracePt t="203614" x="1301750" y="4013200"/>
          <p14:tracePt t="203631" x="1358900" y="4133850"/>
          <p14:tracePt t="203647" x="1447800" y="4260850"/>
          <p14:tracePt t="203664" x="1543050" y="4368800"/>
          <p14:tracePt t="203680" x="1676400" y="4495800"/>
          <p14:tracePt t="203698" x="1866900" y="4622800"/>
          <p14:tracePt t="203714" x="2025650" y="4711700"/>
          <p14:tracePt t="203731" x="2197100" y="4781550"/>
          <p14:tracePt t="203747" x="2438400" y="4832350"/>
          <p14:tracePt t="203764" x="2654300" y="4857750"/>
          <p14:tracePt t="203780" x="2838450" y="4864100"/>
          <p14:tracePt t="203797" x="3022600" y="4864100"/>
          <p14:tracePt t="203814" x="3302000" y="4838700"/>
          <p14:tracePt t="203831" x="3524250" y="4775200"/>
          <p14:tracePt t="203847" x="3714750" y="4692650"/>
          <p14:tracePt t="203864" x="3886200" y="4591050"/>
          <p14:tracePt t="203880" x="4057650" y="4451350"/>
          <p14:tracePt t="203897" x="4210050" y="4305300"/>
          <p14:tracePt t="203914" x="4324350" y="4108450"/>
          <p14:tracePt t="203931" x="4387850" y="3968750"/>
          <p14:tracePt t="203947" x="4413250" y="3873500"/>
          <p14:tracePt t="203964" x="4419600" y="3810000"/>
          <p14:tracePt t="203980" x="4419600" y="3765550"/>
          <p14:tracePt t="203997" x="4419600" y="3740150"/>
          <p14:tracePt t="204014" x="4419600" y="3727450"/>
          <p14:tracePt t="205870" x="4419600" y="3733800"/>
          <p14:tracePt t="205878" x="4406900" y="3822700"/>
          <p14:tracePt t="205879" x="4394200" y="3911600"/>
          <p14:tracePt t="205898" x="4394200" y="3994150"/>
          <p14:tracePt t="205899" x="4394200" y="4146550"/>
          <p14:tracePt t="205915" x="4432300" y="4298950"/>
          <p14:tracePt t="205931" x="4489450" y="4425950"/>
          <p14:tracePt t="205949" x="4572000" y="4552950"/>
          <p14:tracePt t="205964" x="4635500" y="4641850"/>
          <p14:tracePt t="205981" x="4699000" y="4711700"/>
          <p14:tracePt t="205997" x="4756150" y="4768850"/>
          <p14:tracePt t="206014" x="4826000" y="4819650"/>
          <p14:tracePt t="206031" x="4876800" y="4851400"/>
          <p14:tracePt t="206047" x="4946650" y="4889500"/>
          <p14:tracePt t="206064" x="5022850" y="4927600"/>
          <p14:tracePt t="206080" x="5105400" y="4965700"/>
          <p14:tracePt t="206097" x="5194300" y="4997450"/>
          <p14:tracePt t="206114" x="5283200" y="5022850"/>
          <p14:tracePt t="206130" x="5353050" y="5035550"/>
          <p14:tracePt t="206147" x="5384800" y="5035550"/>
          <p14:tracePt t="206163" x="5403850" y="5041900"/>
          <p14:tracePt t="206180" x="5410200" y="5041900"/>
          <p14:tracePt t="206382" x="5403850" y="5041900"/>
          <p14:tracePt t="206390" x="5365750" y="5035550"/>
          <p14:tracePt t="206398" x="5321300" y="5022850"/>
          <p14:tracePt t="206413" x="5213350" y="5010150"/>
          <p14:tracePt t="206414" x="5118100" y="4997450"/>
          <p14:tracePt t="206431" x="5060950" y="4984750"/>
          <p14:tracePt t="206447" x="5022850" y="4978400"/>
          <p14:tracePt t="206464" x="5003800" y="4978400"/>
          <p14:tracePt t="206502" x="4997450" y="4978400"/>
          <p14:tracePt t="206518" x="4991100" y="4978400"/>
          <p14:tracePt t="206530" x="4984750" y="4972050"/>
          <p14:tracePt t="206535" x="4972050" y="4972050"/>
          <p14:tracePt t="206547" x="4965700" y="4972050"/>
          <p14:tracePt t="206564" x="4953000" y="4972050"/>
          <p14:tracePt t="206581" x="4940300" y="4965700"/>
          <p14:tracePt t="206597" x="4927600" y="4965700"/>
          <p14:tracePt t="206614" x="4921250" y="4965700"/>
          <p14:tracePt t="20847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555 Timer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1" y="1905000"/>
            <a:ext cx="25336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Yasser\Desktop\tim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46" y="3226329"/>
            <a:ext cx="3441483" cy="27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41" y="1620838"/>
            <a:ext cx="13906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9001" y="6501829"/>
            <a:ext cx="444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http://www.electronics-tutorials.ws/waveforms/555_timer.html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3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22"/>
    </mc:Choice>
    <mc:Fallback>
      <p:transition spd="slow" advTm="118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03" x="3321050" y="2101850"/>
          <p14:tracePt t="27111" x="3321050" y="2108200"/>
          <p14:tracePt t="27112" x="3321050" y="2114550"/>
          <p14:tracePt t="27126" x="3314700" y="2127250"/>
          <p14:tracePt t="27144" x="3308350" y="2127250"/>
          <p14:tracePt t="27352" x="3289300" y="2139950"/>
          <p14:tracePt t="27359" x="3276600" y="2159000"/>
          <p14:tracePt t="27360" x="3263900" y="2165350"/>
          <p14:tracePt t="27376" x="3232150" y="2184400"/>
          <p14:tracePt t="27393" x="3181350" y="2235200"/>
          <p14:tracePt t="27394" x="3124200" y="2266950"/>
          <p14:tracePt t="27409" x="3086100" y="2292350"/>
          <p14:tracePt t="27425" x="3067050" y="2305050"/>
          <p14:tracePt t="27441" x="3048000" y="2317750"/>
          <p14:tracePt t="27459" x="3028950" y="2324100"/>
          <p14:tracePt t="27475" x="3003550" y="2336800"/>
          <p14:tracePt t="27492" x="2978150" y="2343150"/>
          <p14:tracePt t="27508" x="2959100" y="2343150"/>
          <p14:tracePt t="27525" x="2952750" y="2343150"/>
          <p14:tracePt t="27607" x="2946400" y="2343150"/>
          <p14:tracePt t="27615" x="2940050" y="2343150"/>
          <p14:tracePt t="27625" x="2927350" y="2349500"/>
          <p14:tracePt t="27626" x="2901950" y="2355850"/>
          <p14:tracePt t="27642" x="2876550" y="2362200"/>
          <p14:tracePt t="27659" x="2844800" y="2362200"/>
          <p14:tracePt t="27676" x="2832100" y="2368550"/>
          <p14:tracePt t="27692" x="2819400" y="2374900"/>
          <p14:tracePt t="27708" x="2806700" y="2374900"/>
          <p14:tracePt t="27725" x="2800350" y="2381250"/>
          <p14:tracePt t="28007" x="2794000" y="2381250"/>
          <p14:tracePt t="28023" x="2794000" y="2387600"/>
          <p14:tracePt t="28031" x="2806700" y="2387600"/>
          <p14:tracePt t="28041" x="2813050" y="2393950"/>
          <p14:tracePt t="28046" x="2838450" y="2400300"/>
          <p14:tracePt t="28058" x="2863850" y="2406650"/>
          <p14:tracePt t="28075" x="2882900" y="2413000"/>
          <p14:tracePt t="28092" x="2895600" y="2419350"/>
          <p14:tracePt t="28108" x="2901950" y="2419350"/>
          <p14:tracePt t="28125" x="2914650" y="2425700"/>
          <p14:tracePt t="28142" x="2927350" y="2438400"/>
          <p14:tracePt t="28159" x="2952750" y="2457450"/>
          <p14:tracePt t="28175" x="2959100" y="2463800"/>
          <p14:tracePt t="28192" x="2978150" y="2489200"/>
          <p14:tracePt t="28208" x="2990850" y="2508250"/>
          <p14:tracePt t="28226" x="3003550" y="2514600"/>
          <p14:tracePt t="28242" x="3009900" y="2527300"/>
          <p14:tracePt t="28259" x="3009900" y="2533650"/>
          <p14:tracePt t="28274" x="3016250" y="2540000"/>
          <p14:tracePt t="28291" x="3016250" y="2546350"/>
          <p14:tracePt t="28307" x="3016250" y="2559050"/>
          <p14:tracePt t="28325" x="3016250" y="2571750"/>
          <p14:tracePt t="28342" x="3016250" y="2590800"/>
          <p14:tracePt t="28342" x="3016250" y="2597150"/>
          <p14:tracePt t="28359" x="3016250" y="2609850"/>
          <p14:tracePt t="28407" x="3016250" y="2616200"/>
          <p14:tracePt t="28439" x="3009900" y="2616200"/>
          <p14:tracePt t="28487" x="3003550" y="2622550"/>
          <p14:tracePt t="28501" x="2997200" y="2622550"/>
          <p14:tracePt t="28503" x="2984500" y="2622550"/>
          <p14:tracePt t="28509" x="2971800" y="2628900"/>
          <p14:tracePt t="28525" x="2952750" y="2635250"/>
          <p14:tracePt t="28542" x="2927350" y="2641600"/>
          <p14:tracePt t="28558" x="2908300" y="2641600"/>
          <p14:tracePt t="28576" x="2901950" y="2641600"/>
          <p14:tracePt t="28592" x="2895600" y="2641600"/>
          <p14:tracePt t="29352" x="2889250" y="2654300"/>
          <p14:tracePt t="29360" x="2889250" y="2692400"/>
          <p14:tracePt t="29376" x="2901950" y="2711450"/>
          <p14:tracePt t="29377" x="2921000" y="2755900"/>
          <p14:tracePt t="29394" x="2933700" y="2794000"/>
          <p14:tracePt t="29426" x="2952750" y="2825750"/>
          <p14:tracePt t="29426" x="2959100" y="2844800"/>
          <p14:tracePt t="29443" x="2965450" y="2863850"/>
          <p14:tracePt t="29459" x="2971800" y="2882900"/>
          <p14:tracePt t="29476" x="2978150" y="2895600"/>
          <p14:tracePt t="29491" x="2984500" y="2908300"/>
          <p14:tracePt t="29509" x="2984500" y="2921000"/>
          <p14:tracePt t="29525" x="2984500" y="2927350"/>
          <p14:tracePt t="29542" x="2990850" y="2940050"/>
          <p14:tracePt t="29558" x="2990850" y="2946400"/>
          <p14:tracePt t="29575" x="2990850" y="2952750"/>
          <p14:tracePt t="29591" x="2990850" y="2959100"/>
          <p14:tracePt t="29608" x="2990850" y="2965450"/>
          <p14:tracePt t="29647" x="2990850" y="2971800"/>
          <p14:tracePt t="29680" x="2990850" y="2978150"/>
          <p14:tracePt t="29688" x="2990850" y="2984500"/>
          <p14:tracePt t="29936" x="2990850" y="2990850"/>
          <p14:tracePt t="29960" x="2978150" y="2984500"/>
          <p14:tracePt t="29968" x="2971800" y="2978150"/>
          <p14:tracePt t="29984" x="2965450" y="2978150"/>
          <p14:tracePt t="30032" x="2959100" y="2978150"/>
          <p14:tracePt t="30040" x="2959100" y="2971800"/>
          <p14:tracePt t="30088" x="2952750" y="2965450"/>
          <p14:tracePt t="30600" x="2965450" y="2965450"/>
          <p14:tracePt t="30608" x="2990850" y="2965450"/>
          <p14:tracePt t="30621" x="3009900" y="2965450"/>
          <p14:tracePt t="30627" x="3048000" y="2965450"/>
          <p14:tracePt t="30644" x="3092450" y="2971800"/>
          <p14:tracePt t="30659" x="3143250" y="2997200"/>
          <p14:tracePt t="30676" x="3181350" y="3022600"/>
          <p14:tracePt t="30693" x="3219450" y="3041650"/>
          <p14:tracePt t="30709" x="3257550" y="3060700"/>
          <p14:tracePt t="30727" x="3282950" y="3079750"/>
          <p14:tracePt t="30743" x="3314700" y="3098800"/>
          <p14:tracePt t="30760" x="3327400" y="3111500"/>
          <p14:tracePt t="30776" x="3333750" y="3117850"/>
          <p14:tracePt t="30793" x="3346450" y="3130550"/>
          <p14:tracePt t="30809" x="3352800" y="3130550"/>
          <p14:tracePt t="30826" x="3359150" y="3136900"/>
          <p14:tracePt t="30842" x="3365500" y="3149600"/>
          <p14:tracePt t="30859" x="3365500" y="3155950"/>
          <p14:tracePt t="30876" x="3371850" y="3168650"/>
          <p14:tracePt t="30893" x="3371850" y="3175000"/>
          <p14:tracePt t="32753" x="3371850" y="3187700"/>
          <p14:tracePt t="32761" x="3390900" y="3289300"/>
          <p14:tracePt t="32777" x="3403600" y="3327400"/>
          <p14:tracePt t="32778" x="3429000" y="3409950"/>
          <p14:tracePt t="32797" x="3448050" y="3479800"/>
          <p14:tracePt t="32812" x="3467100" y="3536950"/>
          <p14:tracePt t="32828" x="3473450" y="3562350"/>
          <p14:tracePt t="32845" x="3473450" y="3568700"/>
          <p14:tracePt t="33145" x="3473450" y="3562350"/>
          <p14:tracePt t="33153" x="3473450" y="3543300"/>
          <p14:tracePt t="33161" x="3473450" y="3486150"/>
          <p14:tracePt t="33177" x="3467100" y="3460750"/>
          <p14:tracePt t="33178" x="3467100" y="3435350"/>
          <p14:tracePt t="33194" x="3460750" y="3422650"/>
          <p14:tracePt t="34288" x="3460750" y="3429000"/>
          <p14:tracePt t="34296" x="3473450" y="3435350"/>
          <p14:tracePt t="34303" x="3479800" y="3448050"/>
          <p14:tracePt t="34310" x="3492500" y="3473450"/>
          <p14:tracePt t="34310" x="3498850" y="3486150"/>
          <p14:tracePt t="34328" x="3517900" y="3517900"/>
          <p14:tracePt t="34344" x="3517900" y="3530600"/>
          <p14:tracePt t="34361" x="3524250" y="3543300"/>
          <p14:tracePt t="34376" x="3530600" y="3556000"/>
          <p14:tracePt t="34392" x="3536950" y="3562350"/>
          <p14:tracePt t="34409" x="3536950" y="3568700"/>
          <p14:tracePt t="34426" x="3536950" y="3575050"/>
          <p14:tracePt t="34480" x="3536950" y="3581400"/>
          <p14:tracePt t="34496" x="3543300" y="3587750"/>
          <p14:tracePt t="34518" x="3543300" y="3594100"/>
          <p14:tracePt t="34525" x="3543300" y="3600450"/>
          <p14:tracePt t="34526" x="3549650" y="3606800"/>
          <p14:tracePt t="34543" x="3549650" y="3619500"/>
          <p14:tracePt t="34543" x="3549650" y="3625850"/>
          <p14:tracePt t="34560" x="3556000" y="3638550"/>
          <p14:tracePt t="34576" x="3556000" y="3651250"/>
          <p14:tracePt t="34592" x="3562350" y="3657600"/>
          <p14:tracePt t="34609" x="3568700" y="3670300"/>
          <p14:tracePt t="34626" x="3568700" y="3676650"/>
          <p14:tracePt t="34642" x="3568700" y="3683000"/>
          <p14:tracePt t="34659" x="3568700" y="3689350"/>
          <p14:tracePt t="34696" x="3568700" y="3695700"/>
          <p14:tracePt t="34712" x="3568700" y="3702050"/>
          <p14:tracePt t="34727" x="3568700" y="3708400"/>
          <p14:tracePt t="34744" x="3568700" y="3714750"/>
          <p14:tracePt t="34744" x="3568700" y="3721100"/>
          <p14:tracePt t="34759" x="3562350" y="3740150"/>
          <p14:tracePt t="34777" x="3536950" y="3752850"/>
          <p14:tracePt t="34792" x="3517900" y="3771900"/>
          <p14:tracePt t="34809" x="3492500" y="3797300"/>
          <p14:tracePt t="34826" x="3473450" y="3822700"/>
          <p14:tracePt t="34842" x="3454400" y="3854450"/>
          <p14:tracePt t="34859" x="3441700" y="3892550"/>
          <p14:tracePt t="34875" x="3441700" y="3937000"/>
          <p14:tracePt t="34892" x="3448050" y="3987800"/>
          <p14:tracePt t="34909" x="3505200" y="4044950"/>
          <p14:tracePt t="34926" x="3613150" y="4076700"/>
          <p14:tracePt t="34942" x="3746500" y="4108450"/>
          <p14:tracePt t="34942" x="3810000" y="4108450"/>
          <p14:tracePt t="34960" x="3937000" y="4108450"/>
          <p14:tracePt t="34976" x="4044950" y="4051300"/>
          <p14:tracePt t="34992" x="4121150" y="3968750"/>
          <p14:tracePt t="35009" x="4140200" y="3873500"/>
          <p14:tracePt t="35025" x="4127500" y="3740150"/>
          <p14:tracePt t="35042" x="4076700" y="3638550"/>
          <p14:tracePt t="35059" x="3994150" y="3543300"/>
          <p14:tracePt t="35075" x="3892550" y="3479800"/>
          <p14:tracePt t="35092" x="3778250" y="3448050"/>
          <p14:tracePt t="35109" x="3695700" y="3448050"/>
          <p14:tracePt t="35125" x="3594100" y="3460750"/>
          <p14:tracePt t="35143" x="3505200" y="3524250"/>
          <p14:tracePt t="35159" x="3378200" y="3714750"/>
          <p14:tracePt t="35176" x="3327400" y="3854450"/>
          <p14:tracePt t="35192" x="3308350" y="3994150"/>
          <p14:tracePt t="35209" x="3302000" y="4127500"/>
          <p14:tracePt t="35225" x="3302000" y="4241800"/>
          <p14:tracePt t="35242" x="3333750" y="4330700"/>
          <p14:tracePt t="35259" x="3409950" y="4425950"/>
          <p14:tracePt t="35275" x="3505200" y="4495800"/>
          <p14:tracePt t="35292" x="3606800" y="4546600"/>
          <p14:tracePt t="35309" x="3714750" y="4572000"/>
          <p14:tracePt t="35325" x="3829050" y="4584700"/>
          <p14:tracePt t="35342" x="3917950" y="4584700"/>
          <p14:tracePt t="35359" x="4000500" y="4552950"/>
          <p14:tracePt t="35376" x="4032250" y="4495800"/>
          <p14:tracePt t="35392" x="4051300" y="4413250"/>
          <p14:tracePt t="35409" x="4051300" y="4311650"/>
          <p14:tracePt t="35425" x="4044950" y="4210050"/>
          <p14:tracePt t="35443" x="4006850" y="4127500"/>
          <p14:tracePt t="35459" x="3930650" y="4044950"/>
          <p14:tracePt t="35476" x="3835400" y="3987800"/>
          <p14:tracePt t="35492" x="3714750" y="3949700"/>
          <p14:tracePt t="35509" x="3581400" y="3949700"/>
          <p14:tracePt t="35525" x="3460750" y="3987800"/>
          <p14:tracePt t="35542" x="3327400" y="4089400"/>
          <p14:tracePt t="35559" x="3187700" y="4362450"/>
          <p14:tracePt t="35576" x="3073400" y="4654550"/>
          <p14:tracePt t="35592" x="3022600" y="4813300"/>
          <p14:tracePt t="35609" x="3009900" y="4946650"/>
          <p14:tracePt t="35625" x="3041650" y="5035550"/>
          <p14:tracePt t="35642" x="3105150" y="5118100"/>
          <p14:tracePt t="35659" x="3194050" y="5175250"/>
          <p14:tracePt t="35676" x="3295650" y="5232400"/>
          <p14:tracePt t="35693" x="3409950" y="5283200"/>
          <p14:tracePt t="35709" x="3536950" y="5314950"/>
          <p14:tracePt t="35725" x="3670300" y="5327650"/>
          <p14:tracePt t="35742" x="3829050" y="5346700"/>
          <p14:tracePt t="35760" x="3911600" y="5346700"/>
          <p14:tracePt t="35776" x="3981450" y="5340350"/>
          <p14:tracePt t="35793" x="4013200" y="5321300"/>
          <p14:tracePt t="35809" x="4038600" y="5302250"/>
          <p14:tracePt t="35825" x="4057650" y="5276850"/>
          <p14:tracePt t="35842" x="4064000" y="5270500"/>
          <p14:tracePt t="35859" x="4070350" y="5264150"/>
          <p14:tracePt t="36695" x="0" y="0"/>
        </p14:tracePtLst>
        <p14:tracePtLst>
          <p14:tracePt t="62016" x="6356350" y="4953000"/>
          <p14:tracePt t="62415" x="6362700" y="4953000"/>
          <p14:tracePt t="62423" x="6375400" y="4953000"/>
          <p14:tracePt t="62425" x="6388100" y="4933950"/>
          <p14:tracePt t="62443" x="6413500" y="4883150"/>
          <p14:tracePt t="62460" x="6419850" y="4851400"/>
          <p14:tracePt t="62477" x="6426200" y="4813300"/>
          <p14:tracePt t="62493" x="6426200" y="4768850"/>
          <p14:tracePt t="62510" x="6413500" y="4724400"/>
          <p14:tracePt t="62526" x="6381750" y="4654550"/>
          <p14:tracePt t="62544" x="6375400" y="4641850"/>
          <p14:tracePt t="62558" x="6356350" y="4616450"/>
          <p14:tracePt t="62576" x="6343650" y="4603750"/>
          <p14:tracePt t="62593" x="6330950" y="4591050"/>
          <p14:tracePt t="62609" x="6318250" y="4578350"/>
          <p14:tracePt t="62626" x="6311900" y="4565650"/>
          <p14:tracePt t="62642" x="6299200" y="4546600"/>
          <p14:tracePt t="62658" x="6292850" y="4540250"/>
          <p14:tracePt t="62675" x="6273800" y="4514850"/>
          <p14:tracePt t="62692" x="6254750" y="4502150"/>
          <p14:tracePt t="62708" x="6235700" y="4476750"/>
          <p14:tracePt t="62725" x="6216650" y="4457700"/>
          <p14:tracePt t="62742" x="6203950" y="4438650"/>
          <p14:tracePt t="62758" x="6184900" y="4419600"/>
          <p14:tracePt t="62775" x="6172200" y="4406900"/>
          <p14:tracePt t="62792" x="6159500" y="4387850"/>
          <p14:tracePt t="62808" x="6146800" y="4375150"/>
          <p14:tracePt t="62826" x="6134100" y="4362450"/>
          <p14:tracePt t="62843" x="6121400" y="4349750"/>
          <p14:tracePt t="62860" x="6102350" y="4337050"/>
          <p14:tracePt t="62876" x="6076950" y="4324350"/>
          <p14:tracePt t="62892" x="6045200" y="4318000"/>
          <p14:tracePt t="62909" x="6026150" y="4311650"/>
          <p14:tracePt t="62925" x="6000750" y="4311650"/>
          <p14:tracePt t="62942" x="5969000" y="4318000"/>
          <p14:tracePt t="62958" x="5943600" y="4337050"/>
          <p14:tracePt t="62975" x="5918200" y="4400550"/>
          <p14:tracePt t="62992" x="5911850" y="4438650"/>
          <p14:tracePt t="63008" x="5911850" y="4483100"/>
          <p14:tracePt t="63025" x="5911850" y="4527550"/>
          <p14:tracePt t="63042" x="5930900" y="4584700"/>
          <p14:tracePt t="63059" x="5962650" y="4629150"/>
          <p14:tracePt t="63076" x="6019800" y="4686300"/>
          <p14:tracePt t="63093" x="6070600" y="4711700"/>
          <p14:tracePt t="63109" x="6134100" y="4730750"/>
          <p14:tracePt t="63126" x="6197600" y="4737100"/>
          <p14:tracePt t="63143" x="6273800" y="4737100"/>
          <p14:tracePt t="63160" x="6311900" y="4737100"/>
          <p14:tracePt t="63177" x="6350000" y="4724400"/>
          <p14:tracePt t="63193" x="6369050" y="4711700"/>
          <p14:tracePt t="63209" x="6407150" y="4686300"/>
          <p14:tracePt t="63226" x="6438900" y="4654550"/>
          <p14:tracePt t="63242" x="6483350" y="4622800"/>
          <p14:tracePt t="63259" x="6521450" y="4603750"/>
          <p14:tracePt t="63276" x="6546850" y="4584700"/>
          <p14:tracePt t="63293" x="6578600" y="4572000"/>
          <p14:tracePt t="63309" x="6604000" y="4559300"/>
          <p14:tracePt t="63326" x="6635750" y="4546600"/>
          <p14:tracePt t="63343" x="6680200" y="4527550"/>
          <p14:tracePt t="63360" x="6705600" y="4521200"/>
          <p14:tracePt t="63376" x="6731000" y="4502150"/>
          <p14:tracePt t="63392" x="6743700" y="4502150"/>
          <p14:tracePt t="63408" x="6762750" y="4489450"/>
          <p14:tracePt t="63425" x="6781800" y="4476750"/>
          <p14:tracePt t="63442" x="6794500" y="4457700"/>
          <p14:tracePt t="63458" x="6819900" y="4432300"/>
          <p14:tracePt t="63475" x="6832600" y="4406900"/>
          <p14:tracePt t="63492" x="6838950" y="4381500"/>
          <p14:tracePt t="63508" x="6845300" y="4362450"/>
          <p14:tracePt t="63608" x="6845300" y="4394200"/>
          <p14:tracePt t="63616" x="6851650" y="4425950"/>
          <p14:tracePt t="63619" x="6858000" y="4470400"/>
          <p14:tracePt t="63626" x="6889750" y="4533900"/>
          <p14:tracePt t="63643" x="6921500" y="4578350"/>
          <p14:tracePt t="63660" x="6946900" y="4591050"/>
          <p14:tracePt t="63676" x="6985000" y="4603750"/>
          <p14:tracePt t="63694" x="7004050" y="4603750"/>
          <p14:tracePt t="63709" x="7023100" y="4597400"/>
          <p14:tracePt t="63726" x="7029450" y="4591050"/>
          <p14:tracePt t="63742" x="7029450" y="4584700"/>
          <p14:tracePt t="63759" x="7029450" y="4578350"/>
          <p14:tracePt t="63776" x="7029450" y="4572000"/>
          <p14:tracePt t="63849" x="7029450" y="4565650"/>
          <p14:tracePt t="63856" x="7029450" y="4559300"/>
          <p14:tracePt t="63863" x="7029450" y="4552950"/>
          <p14:tracePt t="63871" x="7023100" y="4552950"/>
          <p14:tracePt t="63879" x="7016750" y="4540250"/>
          <p14:tracePt t="63893" x="7010400" y="4533900"/>
          <p14:tracePt t="63909" x="7010400" y="4521200"/>
          <p14:tracePt t="63925" x="7004050" y="4514850"/>
          <p14:tracePt t="63941" x="7004050" y="4508500"/>
          <p14:tracePt t="64039" x="7004050" y="4502150"/>
          <p14:tracePt t="64056" x="7004050" y="4489450"/>
          <p14:tracePt t="64068" x="7004050" y="4476750"/>
          <p14:tracePt t="64071" x="7004050" y="4457700"/>
          <p14:tracePt t="64071" x="7004050" y="4445000"/>
          <p14:tracePt t="64079" x="7004050" y="4419600"/>
          <p14:tracePt t="64092" x="7004050" y="4356100"/>
          <p14:tracePt t="64108" x="7004050" y="4286250"/>
          <p14:tracePt t="64126" x="6991350" y="4229100"/>
          <p14:tracePt t="64142" x="6927850" y="4165600"/>
          <p14:tracePt t="64160" x="6883400" y="4146550"/>
          <p14:tracePt t="64176" x="6807200" y="4140200"/>
          <p14:tracePt t="64193" x="6731000" y="4140200"/>
          <p14:tracePt t="64209" x="6642100" y="4184650"/>
          <p14:tracePt t="64226" x="6572250" y="4254500"/>
          <p14:tracePt t="64243" x="6515100" y="4356100"/>
          <p14:tracePt t="64259" x="6496050" y="4464050"/>
          <p14:tracePt t="64276" x="6489700" y="4591050"/>
          <p14:tracePt t="64293" x="6489700" y="4686300"/>
          <p14:tracePt t="64309" x="6515100" y="4775200"/>
          <p14:tracePt t="64326" x="6559550" y="4826000"/>
          <p14:tracePt t="64342" x="6642100" y="4870450"/>
          <p14:tracePt t="64360" x="6718300" y="4870450"/>
          <p14:tracePt t="64377" x="6813550" y="4857750"/>
          <p14:tracePt t="64393" x="6896100" y="4813300"/>
          <p14:tracePt t="64410" x="6940550" y="4781550"/>
          <p14:tracePt t="64426" x="6953250" y="4768850"/>
          <p14:tracePt t="64443" x="6953250" y="4743450"/>
          <p14:tracePt t="64459" x="6953250" y="4730750"/>
          <p14:tracePt t="64476" x="6953250" y="4718050"/>
          <p14:tracePt t="64492" x="6940550" y="4711700"/>
          <p14:tracePt t="64510" x="6921500" y="4699000"/>
          <p14:tracePt t="64526" x="6870700" y="4699000"/>
          <p14:tracePt t="64543" x="6756400" y="4692650"/>
          <p14:tracePt t="64560" x="6667500" y="4679950"/>
          <p14:tracePt t="64576" x="6578600" y="4667250"/>
          <p14:tracePt t="64593" x="6483350" y="4648200"/>
          <p14:tracePt t="64610" x="6400800" y="4641850"/>
          <p14:tracePt t="64626" x="6337300" y="4629150"/>
          <p14:tracePt t="64643" x="6305550" y="4622800"/>
          <p14:tracePt t="64659" x="6292850" y="4622800"/>
          <p14:tracePt t="65160" x="6286500" y="4622800"/>
          <p14:tracePt t="65312" x="6280150" y="4622800"/>
          <p14:tracePt t="65319" x="6273800" y="4622800"/>
          <p14:tracePt t="65327" x="6242050" y="4616450"/>
          <p14:tracePt t="65335" x="6229350" y="4603750"/>
          <p14:tracePt t="65344" x="6191250" y="4578350"/>
          <p14:tracePt t="65360" x="6140450" y="4546600"/>
          <p14:tracePt t="65376" x="6076950" y="4502150"/>
          <p14:tracePt t="65393" x="6032500" y="4470400"/>
          <p14:tracePt t="65409" x="5962650" y="4406900"/>
          <p14:tracePt t="65426" x="5886450" y="4362450"/>
          <p14:tracePt t="65443" x="5803900" y="4330700"/>
          <p14:tracePt t="65459" x="5734050" y="4311650"/>
          <p14:tracePt t="65476" x="5676900" y="4305300"/>
          <p14:tracePt t="65492" x="5645150" y="4305300"/>
          <p14:tracePt t="65509" x="5619750" y="4305300"/>
          <p14:tracePt t="65526" x="5588000" y="4305300"/>
          <p14:tracePt t="65543" x="5556250" y="4305300"/>
          <p14:tracePt t="65560" x="5524500" y="4305300"/>
          <p14:tracePt t="65576" x="5480050" y="4305300"/>
          <p14:tracePt t="65593" x="5441950" y="4305300"/>
          <p14:tracePt t="65609" x="5416550" y="4305300"/>
          <p14:tracePt t="65626" x="5365750" y="4305300"/>
          <p14:tracePt t="65642" x="5314950" y="4305300"/>
          <p14:tracePt t="65659" x="5251450" y="4305300"/>
          <p14:tracePt t="65676" x="5219700" y="4305300"/>
          <p14:tracePt t="65693" x="5187950" y="4305300"/>
          <p14:tracePt t="65710" x="5168900" y="4305300"/>
          <p14:tracePt t="65726" x="5156200" y="4305300"/>
          <p14:tracePt t="66128" x="5162550" y="4305300"/>
          <p14:tracePt t="66135" x="5168900" y="4305300"/>
          <p14:tracePt t="66143" x="5181600" y="4305300"/>
          <p14:tracePt t="66144" x="5207000" y="4298950"/>
          <p14:tracePt t="66161" x="5245100" y="4292600"/>
          <p14:tracePt t="66176" x="5302250" y="4292600"/>
          <p14:tracePt t="66193" x="5372100" y="4292600"/>
          <p14:tracePt t="66209" x="5435600" y="4292600"/>
          <p14:tracePt t="66227" x="5480050" y="4286250"/>
          <p14:tracePt t="66243" x="5505450" y="4286250"/>
          <p14:tracePt t="66504" x="5537200" y="4286250"/>
          <p14:tracePt t="66520" x="5632450" y="4273550"/>
          <p14:tracePt t="66521" x="5695950" y="4267200"/>
          <p14:tracePt t="66527" x="5759450" y="4254500"/>
          <p14:tracePt t="66542" x="5956300" y="4241800"/>
          <p14:tracePt t="66560" x="6057900" y="4241800"/>
          <p14:tracePt t="66576" x="6134100" y="4241800"/>
          <p14:tracePt t="66594" x="6159500" y="4241800"/>
          <p14:tracePt t="66610" x="6165850" y="4241800"/>
          <p14:tracePt t="66627" x="6172200" y="4241800"/>
          <p14:tracePt t="66663" x="6184900" y="4241800"/>
          <p14:tracePt t="66680" x="6197600" y="4241800"/>
          <p14:tracePt t="66693" x="6210300" y="4241800"/>
          <p14:tracePt t="66694" x="6242050" y="4241800"/>
          <p14:tracePt t="66711" x="6280150" y="4254500"/>
          <p14:tracePt t="66728" x="6318250" y="4260850"/>
          <p14:tracePt t="66743" x="6375400" y="4279900"/>
          <p14:tracePt t="66761" x="6407150" y="4286250"/>
          <p14:tracePt t="66777" x="6432550" y="4298950"/>
          <p14:tracePt t="66794" x="6451600" y="4298950"/>
          <p14:tracePt t="66833" x="6457950" y="4298950"/>
          <p14:tracePt t="66880" x="6464300" y="4298950"/>
          <p14:tracePt t="66897" x="6470650" y="4298950"/>
          <p14:tracePt t="66912" x="6477000" y="4298950"/>
          <p14:tracePt t="66929" x="6477000" y="4292600"/>
          <p14:tracePt t="66936" x="6489700" y="4292600"/>
          <p14:tracePt t="66944" x="6502400" y="4286250"/>
          <p14:tracePt t="66961" x="6515100" y="4279900"/>
          <p14:tracePt t="66962" x="6559550" y="4279900"/>
          <p14:tracePt t="66977" x="6610350" y="4273550"/>
          <p14:tracePt t="66994" x="6654800" y="4260850"/>
          <p14:tracePt t="67010" x="6686550" y="4260850"/>
          <p14:tracePt t="67027" x="6718300" y="4254500"/>
          <p14:tracePt t="67043" x="6737350" y="4254500"/>
          <p14:tracePt t="67060" x="6743700" y="4254500"/>
          <p14:tracePt t="67077" x="6756400" y="4254500"/>
          <p14:tracePt t="67094" x="6762750" y="4254500"/>
          <p14:tracePt t="67110" x="6769100" y="4254500"/>
          <p14:tracePt t="67145" x="6775450" y="4254500"/>
          <p14:tracePt t="67146" x="6781800" y="4254500"/>
          <p14:tracePt t="67160" x="6788150" y="4254500"/>
          <p14:tracePt t="67280" x="6794500" y="4254500"/>
          <p14:tracePt t="67287" x="6800850" y="4254500"/>
          <p14:tracePt t="67296" x="6813550" y="4267200"/>
          <p14:tracePt t="67297" x="6813550" y="4273550"/>
          <p14:tracePt t="67312" x="6826250" y="4298950"/>
          <p14:tracePt t="67327" x="6832600" y="4324350"/>
          <p14:tracePt t="67343" x="6851650" y="4343400"/>
          <p14:tracePt t="67361" x="6858000" y="4349750"/>
          <p14:tracePt t="67377" x="6858000" y="4362450"/>
          <p14:tracePt t="67394" x="6864350" y="4362450"/>
          <p14:tracePt t="67410" x="6864350" y="4375150"/>
          <p14:tracePt t="67448" x="6870700" y="4381500"/>
          <p14:tracePt t="67464" x="6870700" y="4387850"/>
          <p14:tracePt t="67475" x="6870700" y="4394200"/>
          <p14:tracePt t="67496" x="6870700" y="4400550"/>
          <p14:tracePt t="67511" x="6870700" y="4406900"/>
          <p14:tracePt t="67528" x="6870700" y="4413250"/>
          <p14:tracePt t="67553" x="6870700" y="4419600"/>
          <p14:tracePt t="67568" x="6870700" y="4425950"/>
          <p14:tracePt t="67592" x="6864350" y="4432300"/>
          <p14:tracePt t="67602" x="6858000" y="4438650"/>
          <p14:tracePt t="67611" x="6845300" y="4445000"/>
          <p14:tracePt t="67627" x="6838950" y="4451350"/>
          <p14:tracePt t="67627" x="6826250" y="4451350"/>
          <p14:tracePt t="67808" x="6819900" y="4451350"/>
          <p14:tracePt t="67809" x="6813550" y="4451350"/>
          <p14:tracePt t="67827" x="6800850" y="4438650"/>
          <p14:tracePt t="67828" x="6794500" y="4413250"/>
          <p14:tracePt t="67844" x="6781800" y="4381500"/>
          <p14:tracePt t="67860" x="6781800" y="4375150"/>
          <p14:tracePt t="67877" x="6781800" y="4368800"/>
          <p14:tracePt t="67894" x="6781800" y="4362450"/>
          <p14:tracePt t="67993" x="6781800" y="4349750"/>
          <p14:tracePt t="68000" x="6781800" y="4343400"/>
          <p14:tracePt t="68005" x="6781800" y="4330700"/>
          <p14:tracePt t="68010" x="6781800" y="4318000"/>
          <p14:tracePt t="68027" x="6781800" y="4298950"/>
          <p14:tracePt t="68044" x="6781800" y="4286250"/>
          <p14:tracePt t="68060" x="6781800" y="4267200"/>
          <p14:tracePt t="68077" x="6781800" y="4260850"/>
          <p14:tracePt t="68093" x="6781800" y="4248150"/>
          <p14:tracePt t="68110" x="6781800" y="4241800"/>
          <p14:tracePt t="68127" x="6781800" y="4229100"/>
          <p14:tracePt t="68143" x="6781800" y="4216400"/>
          <p14:tracePt t="68161" x="6781800" y="4210050"/>
          <p14:tracePt t="68177" x="6781800" y="4203700"/>
          <p14:tracePt t="68193" x="6781800" y="4197350"/>
          <p14:tracePt t="68210" x="6781800" y="4184650"/>
          <p14:tracePt t="68227" x="6781800" y="4178300"/>
          <p14:tracePt t="68244" x="6781800" y="4171950"/>
          <p14:tracePt t="68260" x="6781800" y="4165600"/>
          <p14:tracePt t="68296" x="6781800" y="4159250"/>
          <p14:tracePt t="68312" x="6788150" y="4159250"/>
          <p14:tracePt t="68328" x="6788150" y="4152900"/>
          <p14:tracePt t="68329" x="6794500" y="4152900"/>
          <p14:tracePt t="68344" x="6807200" y="4140200"/>
          <p14:tracePt t="68361" x="6813550" y="4133850"/>
          <p14:tracePt t="68377" x="6832600" y="4127500"/>
          <p14:tracePt t="68393" x="6864350" y="4127500"/>
          <p14:tracePt t="68410" x="6915150" y="4121150"/>
          <p14:tracePt t="68426" x="6965950" y="4121150"/>
          <p14:tracePt t="68444" x="7029450" y="4121150"/>
          <p14:tracePt t="68460" x="7086600" y="4121150"/>
          <p14:tracePt t="68477" x="7118350" y="4121150"/>
          <p14:tracePt t="68493" x="7137400" y="4127500"/>
          <p14:tracePt t="68697" x="7137400" y="4140200"/>
          <p14:tracePt t="68705" x="7137400" y="4152900"/>
          <p14:tracePt t="68712" x="7137400" y="4165600"/>
          <p14:tracePt t="68713" x="7137400" y="4178300"/>
          <p14:tracePt t="68728" x="7137400" y="4216400"/>
          <p14:tracePt t="68744" x="7137400" y="4305300"/>
          <p14:tracePt t="68762" x="7137400" y="4349750"/>
          <p14:tracePt t="68777" x="7137400" y="4394200"/>
          <p14:tracePt t="68793" x="7137400" y="4432300"/>
          <p14:tracePt t="68810" x="7143750" y="4464050"/>
          <p14:tracePt t="68827" x="7143750" y="4489450"/>
          <p14:tracePt t="68843" x="7150100" y="4527550"/>
          <p14:tracePt t="68860" x="7156450" y="4552950"/>
          <p14:tracePt t="68877" x="7156450" y="4584700"/>
          <p14:tracePt t="68894" x="7162800" y="4629150"/>
          <p14:tracePt t="68911" x="7162800" y="4654550"/>
          <p14:tracePt t="68927" x="7169150" y="4692650"/>
          <p14:tracePt t="68944" x="7181850" y="4743450"/>
          <p14:tracePt t="68960" x="7181850" y="4768850"/>
          <p14:tracePt t="68977" x="7188200" y="4787900"/>
          <p14:tracePt t="68993" x="7188200" y="4813300"/>
          <p14:tracePt t="69010" x="7194550" y="4832350"/>
          <p14:tracePt t="69027" x="7200900" y="4857750"/>
          <p14:tracePt t="69043" x="7200900" y="4883150"/>
          <p14:tracePt t="69060" x="7207250" y="4914900"/>
          <p14:tracePt t="69077" x="7207250" y="4940300"/>
          <p14:tracePt t="69093" x="7219950" y="4991100"/>
          <p14:tracePt t="69110" x="7226300" y="5029200"/>
          <p14:tracePt t="69127" x="7232650" y="5067300"/>
          <p14:tracePt t="69144" x="7232650" y="5118100"/>
          <p14:tracePt t="69160" x="7239000" y="5143500"/>
          <p14:tracePt t="69177" x="7245350" y="5175250"/>
          <p14:tracePt t="69193" x="7251700" y="5200650"/>
          <p14:tracePt t="69210" x="7251700" y="5226050"/>
          <p14:tracePt t="69227" x="7251700" y="5251450"/>
          <p14:tracePt t="69243" x="7258050" y="5276850"/>
          <p14:tracePt t="69260" x="7264400" y="5289550"/>
          <p14:tracePt t="69277" x="7264400" y="5308600"/>
          <p14:tracePt t="69293" x="7264400" y="5321300"/>
          <p14:tracePt t="69310" x="7270750" y="5334000"/>
          <p14:tracePt t="69327" x="7277100" y="5340350"/>
          <p14:tracePt t="69343" x="7277100" y="5353050"/>
          <p14:tracePt t="69361" x="7277100" y="5359400"/>
          <p14:tracePt t="69377" x="7277100" y="5372100"/>
          <p14:tracePt t="69424" x="7277100" y="5378450"/>
          <p14:tracePt t="69435" x="7283450" y="5378450"/>
          <p14:tracePt t="69448" x="7283450" y="5384800"/>
          <p14:tracePt t="69464" x="7283450" y="5391150"/>
          <p14:tracePt t="69472" x="7289800" y="5391150"/>
          <p14:tracePt t="69488" x="7296150" y="5397500"/>
          <p14:tracePt t="69560" x="7302500" y="5403850"/>
          <p14:tracePt t="69561" x="7308850" y="5403850"/>
          <p14:tracePt t="69577" x="7321550" y="5410200"/>
          <p14:tracePt t="69578" x="7340600" y="5410200"/>
          <p14:tracePt t="69594" x="7372350" y="5422900"/>
          <p14:tracePt t="69610" x="7410450" y="5429250"/>
          <p14:tracePt t="69627" x="7448550" y="5429250"/>
          <p14:tracePt t="69643" x="7493000" y="5429250"/>
          <p14:tracePt t="69660" x="7543800" y="5429250"/>
          <p14:tracePt t="69677" x="7594600" y="5429250"/>
          <p14:tracePt t="69693" x="7632700" y="5422900"/>
          <p14:tracePt t="69710" x="7670800" y="5416550"/>
          <p14:tracePt t="69727" x="7696200" y="5416550"/>
          <p14:tracePt t="69743" x="7702550" y="5416550"/>
          <p14:tracePt t="70920" x="7702550" y="5403850"/>
          <p14:tracePt t="70928" x="7677150" y="5334000"/>
          <p14:tracePt t="70936" x="7645400" y="5264150"/>
          <p14:tracePt t="70936" x="7620000" y="5200650"/>
          <p14:tracePt t="70953" x="7588250" y="5143500"/>
          <p14:tracePt t="70953" x="7556500" y="5073650"/>
          <p14:tracePt t="70961" x="7524750" y="4991100"/>
          <p14:tracePt t="70978" x="7505700" y="4946650"/>
          <p14:tracePt t="70993" x="7493000" y="4927600"/>
          <p14:tracePt t="71011" x="7493000" y="4914900"/>
          <p14:tracePt t="71296" x="7493000" y="4908550"/>
          <p14:tracePt t="71304" x="7499350" y="4908550"/>
          <p14:tracePt t="71311" x="7518400" y="4908550"/>
          <p14:tracePt t="71326" x="7537450" y="4908550"/>
          <p14:tracePt t="71327" x="7575550" y="4908550"/>
          <p14:tracePt t="71343" x="7620000" y="4908550"/>
          <p14:tracePt t="71360" x="7639050" y="4902200"/>
          <p14:tracePt t="71377" x="7645400" y="4902200"/>
          <p14:tracePt t="71672" x="7639050" y="4902200"/>
          <p14:tracePt t="71680" x="7626350" y="4902200"/>
          <p14:tracePt t="71688" x="7620000" y="4908550"/>
          <p14:tracePt t="71696" x="7613650" y="4908550"/>
          <p14:tracePt t="71710" x="7607300" y="4908550"/>
          <p14:tracePt t="71727" x="7600950" y="4908550"/>
          <p14:tracePt t="71856" x="7607300" y="4908550"/>
          <p14:tracePt t="71869" x="7620000" y="4908550"/>
          <p14:tracePt t="71870" x="7626350" y="4914900"/>
          <p14:tracePt t="71877" x="7645400" y="4914900"/>
          <p14:tracePt t="71893" x="7658100" y="4914900"/>
          <p14:tracePt t="73744" x="7645400" y="4914900"/>
          <p14:tracePt t="73752" x="7600950" y="4914900"/>
          <p14:tracePt t="73760" x="7562850" y="4908550"/>
          <p14:tracePt t="73761" x="7493000" y="4864100"/>
          <p14:tracePt t="73778" x="7404100" y="4806950"/>
          <p14:tracePt t="73794" x="7346950" y="4749800"/>
          <p14:tracePt t="73811" x="7296150" y="4692650"/>
          <p14:tracePt t="73828" x="7270750" y="4648200"/>
          <p14:tracePt t="73843" x="7264400" y="4610100"/>
          <p14:tracePt t="73860" x="7251700" y="4559300"/>
          <p14:tracePt t="73876" x="7226300" y="4495800"/>
          <p14:tracePt t="73894" x="7207250" y="4432300"/>
          <p14:tracePt t="73910" x="7181850" y="4330700"/>
          <p14:tracePt t="73927" x="7150100" y="4248150"/>
          <p14:tracePt t="73943" x="7112000" y="4152900"/>
          <p14:tracePt t="73960" x="7092950" y="4102100"/>
          <p14:tracePt t="73976" x="7080250" y="4064000"/>
          <p14:tracePt t="73993" x="7067550" y="4025900"/>
          <p14:tracePt t="74010" x="7048500" y="3981450"/>
          <p14:tracePt t="74026" x="7029450" y="3937000"/>
          <p14:tracePt t="74043" x="7010400" y="3892550"/>
          <p14:tracePt t="74060" x="6991350" y="3860800"/>
          <p14:tracePt t="74076" x="6972300" y="3829050"/>
          <p14:tracePt t="74093" x="6953250" y="3803650"/>
          <p14:tracePt t="74110" x="6946900" y="3797300"/>
          <p14:tracePt t="74127" x="6940550" y="3784600"/>
          <p14:tracePt t="74143" x="6934200" y="3784600"/>
          <p14:tracePt t="74256" x="6921500" y="3784600"/>
          <p14:tracePt t="74270" x="6902450" y="3784600"/>
          <p14:tracePt t="74272" x="6877050" y="3784600"/>
          <p14:tracePt t="74277" x="6807200" y="3790950"/>
          <p14:tracePt t="74293" x="6718300" y="3797300"/>
          <p14:tracePt t="74310" x="6642100" y="3803650"/>
          <p14:tracePt t="74326" x="6540500" y="3810000"/>
          <p14:tracePt t="74344" x="6502400" y="3810000"/>
          <p14:tracePt t="74360" x="6464300" y="3816350"/>
          <p14:tracePt t="74377" x="6445250" y="3829050"/>
          <p14:tracePt t="74393" x="6413500" y="3829050"/>
          <p14:tracePt t="74410" x="6388100" y="3841750"/>
          <p14:tracePt t="74427" x="6350000" y="3848100"/>
          <p14:tracePt t="74443" x="6324600" y="3860800"/>
          <p14:tracePt t="74460" x="6299200" y="3867150"/>
          <p14:tracePt t="74477" x="6292850" y="3867150"/>
          <p14:tracePt t="74493" x="6280150" y="3873500"/>
          <p14:tracePt t="74510" x="6273800" y="3879850"/>
          <p14:tracePt t="74526" x="6267450" y="3879850"/>
          <p14:tracePt t="74568" x="6261100" y="3886200"/>
          <p14:tracePt t="74616" x="6261100" y="3892550"/>
          <p14:tracePt t="74624" x="6261100" y="3905250"/>
          <p14:tracePt t="74632" x="6261100" y="3911600"/>
          <p14:tracePt t="74640" x="6261100" y="3924300"/>
          <p14:tracePt t="74643" x="6273800" y="3956050"/>
          <p14:tracePt t="74660" x="6318250" y="4000500"/>
          <p14:tracePt t="74676" x="6343650" y="4032250"/>
          <p14:tracePt t="74693" x="6369050" y="4064000"/>
          <p14:tracePt t="74710" x="6388100" y="4089400"/>
          <p14:tracePt t="74726" x="6407150" y="4108450"/>
          <p14:tracePt t="74743" x="6426200" y="4140200"/>
          <p14:tracePt t="74760" x="6438900" y="4159250"/>
          <p14:tracePt t="74777" x="6451600" y="4165600"/>
          <p14:tracePt t="74824" x="6457950" y="4171950"/>
          <p14:tracePt t="74928" x="6464300" y="4171950"/>
          <p14:tracePt t="74944" x="6457950" y="4152900"/>
          <p14:tracePt t="74960" x="6445250" y="4133850"/>
          <p14:tracePt t="74969" x="6438900" y="4127500"/>
          <p14:tracePt t="74977" x="6426200" y="4108450"/>
          <p14:tracePt t="74993" x="6407150" y="4089400"/>
          <p14:tracePt t="74994" x="6400800" y="4076700"/>
          <p14:tracePt t="75010" x="6388100" y="4064000"/>
          <p14:tracePt t="75026" x="6381750" y="4051300"/>
          <p14:tracePt t="75043" x="6369050" y="4051300"/>
          <p14:tracePt t="75060" x="6356350" y="4044950"/>
          <p14:tracePt t="75076" x="6343650" y="4038600"/>
          <p14:tracePt t="75093" x="6330950" y="4032250"/>
          <p14:tracePt t="75110" x="6311900" y="4032250"/>
          <p14:tracePt t="75126" x="6292850" y="4019550"/>
          <p14:tracePt t="75143" x="6273800" y="4019550"/>
          <p14:tracePt t="75160" x="6273800" y="4013200"/>
          <p14:tracePt t="75296" x="6267450" y="4013200"/>
          <p14:tracePt t="75408" x="6267450" y="4006850"/>
          <p14:tracePt t="75420" x="6286500" y="4006850"/>
          <p14:tracePt t="75424" x="6311900" y="4000500"/>
          <p14:tracePt t="75432" x="6394450" y="4000500"/>
          <p14:tracePt t="75443" x="6496050" y="4000500"/>
          <p14:tracePt t="75460" x="6597650" y="4000500"/>
          <p14:tracePt t="75477" x="6692900" y="4032250"/>
          <p14:tracePt t="75493" x="6750050" y="4051300"/>
          <p14:tracePt t="75510" x="6762750" y="4057650"/>
          <p14:tracePt t="75526" x="6769100" y="4064000"/>
          <p14:tracePt t="75543" x="6781800" y="4070350"/>
          <p14:tracePt t="75560" x="6788150" y="4083050"/>
          <p14:tracePt t="75576" x="6794500" y="4089400"/>
          <p14:tracePt t="75593" x="6800850" y="4095750"/>
          <p14:tracePt t="75610" x="6807200" y="4108450"/>
          <p14:tracePt t="75626" x="6807200" y="4121150"/>
          <p14:tracePt t="75643" x="6813550" y="4146550"/>
          <p14:tracePt t="75660" x="6819900" y="4191000"/>
          <p14:tracePt t="75676" x="6819900" y="4279900"/>
          <p14:tracePt t="75694" x="6832600" y="4394200"/>
          <p14:tracePt t="75710" x="6845300" y="4483100"/>
          <p14:tracePt t="75726" x="6864350" y="4540250"/>
          <p14:tracePt t="75726" x="6870700" y="4546600"/>
          <p14:tracePt t="75744" x="6870700" y="4552950"/>
          <p14:tracePt t="75832" x="6870700" y="4559300"/>
          <p14:tracePt t="75840" x="6877050" y="4559300"/>
          <p14:tracePt t="75848" x="6883400" y="4559300"/>
          <p14:tracePt t="75856" x="6896100" y="4559300"/>
          <p14:tracePt t="75861" x="6921500" y="4559300"/>
          <p14:tracePt t="75876" x="6927850" y="4552950"/>
          <p14:tracePt t="75893" x="6934200" y="4546600"/>
          <p14:tracePt t="75910" x="6934200" y="4540250"/>
          <p14:tracePt t="75926" x="6934200" y="4514850"/>
          <p14:tracePt t="75943" x="6915150" y="4483100"/>
          <p14:tracePt t="75960" x="6788150" y="4425950"/>
          <p14:tracePt t="75976" x="6667500" y="4406900"/>
          <p14:tracePt t="75994" x="6546850" y="4406900"/>
          <p14:tracePt t="76010" x="6438900" y="4406900"/>
          <p14:tracePt t="76027" x="6350000" y="4413250"/>
          <p14:tracePt t="76043" x="6305550" y="4425950"/>
          <p14:tracePt t="76060" x="6280150" y="4432300"/>
          <p14:tracePt t="76076" x="6261100" y="4438650"/>
          <p14:tracePt t="76272" x="6267450" y="4438650"/>
          <p14:tracePt t="76286" x="6273800" y="4438650"/>
          <p14:tracePt t="76288" x="6280150" y="4438650"/>
          <p14:tracePt t="76293" x="6305550" y="4432300"/>
          <p14:tracePt t="76310" x="6311900" y="4425950"/>
          <p14:tracePt t="76326" x="6324600" y="4425950"/>
          <p14:tracePt t="76368" x="6330950" y="4425950"/>
          <p14:tracePt t="76376" x="6337300" y="4419600"/>
          <p14:tracePt t="76393" x="6343650" y="4413250"/>
          <p14:tracePt t="76394" x="6356350" y="4400550"/>
          <p14:tracePt t="76410" x="6375400" y="4387850"/>
          <p14:tracePt t="76426" x="6394450" y="4324350"/>
          <p14:tracePt t="76443" x="6407150" y="4254500"/>
          <p14:tracePt t="76460" x="6413500" y="4159250"/>
          <p14:tracePt t="76476" x="6413500" y="4064000"/>
          <p14:tracePt t="76493" x="6413500" y="3981450"/>
          <p14:tracePt t="76510" x="6413500" y="3949700"/>
          <p14:tracePt t="76526" x="6407150" y="3924300"/>
          <p14:tracePt t="76543" x="6400800" y="3911600"/>
          <p14:tracePt t="76560" x="6394450" y="3905250"/>
          <p14:tracePt t="76576" x="6388100" y="3898900"/>
          <p14:tracePt t="76593" x="6369050" y="3898900"/>
          <p14:tracePt t="76610" x="6343650" y="3898900"/>
          <p14:tracePt t="76626" x="6299200" y="3898900"/>
          <p14:tracePt t="76643" x="6267450" y="3898900"/>
          <p14:tracePt t="76659" x="6235700" y="3892550"/>
          <p14:tracePt t="76676" x="6191250" y="3879850"/>
          <p14:tracePt t="76693" x="6159500" y="3873500"/>
          <p14:tracePt t="76710" x="6127750" y="3873500"/>
          <p14:tracePt t="76726" x="6083300" y="3860800"/>
          <p14:tracePt t="76743" x="6032500" y="3854450"/>
          <p14:tracePt t="76760" x="5994400" y="3854450"/>
          <p14:tracePt t="76778" x="5962650" y="3848100"/>
          <p14:tracePt t="76794" x="5930900" y="3848100"/>
          <p14:tracePt t="76810" x="5911850" y="3848100"/>
          <p14:tracePt t="76827" x="5880100" y="3848100"/>
          <p14:tracePt t="76843" x="5861050" y="3841750"/>
          <p14:tracePt t="76860" x="5842000" y="3841750"/>
          <p14:tracePt t="76877" x="5822950" y="3835400"/>
          <p14:tracePt t="76893" x="5784850" y="3822700"/>
          <p14:tracePt t="76910" x="5759450" y="3816350"/>
          <p14:tracePt t="76926" x="5721350" y="3810000"/>
          <p14:tracePt t="76943" x="5683250" y="3797300"/>
          <p14:tracePt t="76960" x="5664200" y="3790950"/>
          <p14:tracePt t="76976" x="5657850" y="3790950"/>
          <p14:tracePt t="76993" x="5651500" y="3790950"/>
          <p14:tracePt t="77009" x="5638800" y="3790950"/>
          <p14:tracePt t="77048" x="5632450" y="3790950"/>
          <p14:tracePt t="77072" x="5626100" y="3790950"/>
          <p14:tracePt t="77088" x="5619750" y="3790950"/>
          <p14:tracePt t="77152" x="5613400" y="3784600"/>
          <p14:tracePt t="77168" x="5607050" y="3784600"/>
          <p14:tracePt t="77176" x="5600700" y="3784600"/>
          <p14:tracePt t="77184" x="5594350" y="3784600"/>
          <p14:tracePt t="77193" x="5588000" y="3784600"/>
          <p14:tracePt t="77209" x="5581650" y="3784600"/>
          <p14:tracePt t="77328" x="5575300" y="3784600"/>
          <p14:tracePt t="77344" x="5568950" y="3784600"/>
          <p14:tracePt t="77360" x="5562600" y="3778250"/>
          <p14:tracePt t="77496" x="5562600" y="3771900"/>
          <p14:tracePt t="77496" x="5568950" y="3771900"/>
          <p14:tracePt t="77520" x="5581650" y="3771900"/>
          <p14:tracePt t="77528" x="5588000" y="3771900"/>
          <p14:tracePt t="77528" x="5600700" y="3771900"/>
          <p14:tracePt t="77543" x="5651500" y="3771900"/>
          <p14:tracePt t="77560" x="5695950" y="3771900"/>
          <p14:tracePt t="77576" x="5746750" y="3771900"/>
          <p14:tracePt t="77593" x="5784850" y="3771900"/>
          <p14:tracePt t="77610" x="5822950" y="3771900"/>
          <p14:tracePt t="77626" x="5861050" y="3771900"/>
          <p14:tracePt t="77644" x="5886450" y="3771900"/>
          <p14:tracePt t="77660" x="5918200" y="3771900"/>
          <p14:tracePt t="77676" x="5956300" y="3771900"/>
          <p14:tracePt t="77692" x="5994400" y="3771900"/>
          <p14:tracePt t="77710" x="6019800" y="3771900"/>
          <p14:tracePt t="77726" x="6070600" y="3771900"/>
          <p14:tracePt t="77744" x="6089650" y="3771900"/>
          <p14:tracePt t="77760" x="6115050" y="3771900"/>
          <p14:tracePt t="77777" x="6153150" y="3771900"/>
          <p14:tracePt t="77793" x="6191250" y="3771900"/>
          <p14:tracePt t="77810" x="6235700" y="3771900"/>
          <p14:tracePt t="77826" x="6286500" y="3771900"/>
          <p14:tracePt t="77844" x="6330950" y="3771900"/>
          <p14:tracePt t="77860" x="6362700" y="3771900"/>
          <p14:tracePt t="77876" x="6394450" y="3778250"/>
          <p14:tracePt t="77894" x="6426200" y="3784600"/>
          <p14:tracePt t="77910" x="6470650" y="3790950"/>
          <p14:tracePt t="77926" x="6515100" y="3790950"/>
          <p14:tracePt t="77926" x="6546850" y="3790950"/>
          <p14:tracePt t="77944" x="6610350" y="3790950"/>
          <p14:tracePt t="77960" x="6699250" y="3790950"/>
          <p14:tracePt t="77977" x="6775450" y="3790950"/>
          <p14:tracePt t="77993" x="6845300" y="3797300"/>
          <p14:tracePt t="78010" x="6908800" y="3797300"/>
          <p14:tracePt t="78027" x="6940550" y="3803650"/>
          <p14:tracePt t="78043" x="6953250" y="3803650"/>
          <p14:tracePt t="78060" x="6978650" y="3803650"/>
          <p14:tracePt t="78076" x="7004050" y="3803650"/>
          <p14:tracePt t="78093" x="7035800" y="3803650"/>
          <p14:tracePt t="78110" x="7054850" y="3803650"/>
          <p14:tracePt t="78126" x="7086600" y="3803650"/>
          <p14:tracePt t="78143" x="7124700" y="3803650"/>
          <p14:tracePt t="78160" x="7143750" y="3803650"/>
          <p14:tracePt t="78177" x="7150100" y="3803650"/>
          <p14:tracePt t="78193" x="7156450" y="3803650"/>
          <p14:tracePt t="78210" x="7162800" y="3803650"/>
          <p14:tracePt t="78226" x="7169150" y="3803650"/>
          <p14:tracePt t="78243" x="7181850" y="3803650"/>
          <p14:tracePt t="78260" x="7200900" y="3803650"/>
          <p14:tracePt t="78276" x="7219950" y="3803650"/>
          <p14:tracePt t="78293" x="7251700" y="3803650"/>
          <p14:tracePt t="78310" x="7283450" y="3803650"/>
          <p14:tracePt t="78326" x="7308850" y="3803650"/>
          <p14:tracePt t="78343" x="7340600" y="3803650"/>
          <p14:tracePt t="78360" x="7353300" y="3803650"/>
          <p14:tracePt t="78416" x="7359650" y="3803650"/>
          <p14:tracePt t="78552" x="7346950" y="3803650"/>
          <p14:tracePt t="78560" x="7302500" y="3803650"/>
          <p14:tracePt t="78576" x="7270750" y="3810000"/>
          <p14:tracePt t="78577" x="7169150" y="3822700"/>
          <p14:tracePt t="78593" x="7073900" y="3835400"/>
          <p14:tracePt t="78610" x="6965950" y="3835400"/>
          <p14:tracePt t="78626" x="6870700" y="3835400"/>
          <p14:tracePt t="78643" x="6775450" y="3835400"/>
          <p14:tracePt t="78660" x="6686550" y="3835400"/>
          <p14:tracePt t="78676" x="6616700" y="3835400"/>
          <p14:tracePt t="78693" x="6540500" y="3841750"/>
          <p14:tracePt t="78710" x="6457950" y="3841750"/>
          <p14:tracePt t="78726" x="6388100" y="3841750"/>
          <p14:tracePt t="78743" x="6280150" y="3848100"/>
          <p14:tracePt t="78760" x="6203950" y="3848100"/>
          <p14:tracePt t="78776" x="6121400" y="3848100"/>
          <p14:tracePt t="78793" x="6057900" y="3848100"/>
          <p14:tracePt t="78810" x="6000750" y="3848100"/>
          <p14:tracePt t="78826" x="5937250" y="3848100"/>
          <p14:tracePt t="78843" x="5880100" y="3848100"/>
          <p14:tracePt t="78859" x="5842000" y="3848100"/>
          <p14:tracePt t="78876" x="5803900" y="3848100"/>
          <p14:tracePt t="78893" x="5753100" y="3848100"/>
          <p14:tracePt t="78911" x="5702300" y="3848100"/>
          <p14:tracePt t="78926" x="5664200" y="3848100"/>
          <p14:tracePt t="78926" x="5645150" y="3848100"/>
          <p14:tracePt t="78944" x="5619750" y="3848100"/>
          <p14:tracePt t="78960" x="5613400" y="3848100"/>
          <p14:tracePt t="79016" x="5607050" y="3848100"/>
          <p14:tracePt t="79136" x="5607050" y="3841750"/>
          <p14:tracePt t="79144" x="5626100" y="3841750"/>
          <p14:tracePt t="79153" x="5632450" y="3841750"/>
          <p14:tracePt t="79162" x="5670550" y="3835400"/>
          <p14:tracePt t="79177" x="5715000" y="3829050"/>
          <p14:tracePt t="79193" x="5765800" y="3829050"/>
          <p14:tracePt t="79209" x="5829300" y="3829050"/>
          <p14:tracePt t="79226" x="5899150" y="3829050"/>
          <p14:tracePt t="79243" x="5962650" y="3829050"/>
          <p14:tracePt t="79259" x="6032500" y="3829050"/>
          <p14:tracePt t="79276" x="6102350" y="3829050"/>
          <p14:tracePt t="79293" x="6172200" y="3829050"/>
          <p14:tracePt t="79310" x="6235700" y="3829050"/>
          <p14:tracePt t="79327" x="6299200" y="3829050"/>
          <p14:tracePt t="79343" x="6369050" y="3829050"/>
          <p14:tracePt t="79360" x="6407150" y="3829050"/>
          <p14:tracePt t="79376" x="6438900" y="3829050"/>
          <p14:tracePt t="79393" x="6470650" y="3829050"/>
          <p14:tracePt t="79410" x="6502400" y="3829050"/>
          <p14:tracePt t="79426" x="6546850" y="3829050"/>
          <p14:tracePt t="79443" x="6584950" y="3829050"/>
          <p14:tracePt t="79459" x="6616700" y="3829050"/>
          <p14:tracePt t="79476" x="6667500" y="3829050"/>
          <p14:tracePt t="79493" x="6705600" y="3829050"/>
          <p14:tracePt t="79509" x="6737350" y="3829050"/>
          <p14:tracePt t="79527" x="6762750" y="3829050"/>
          <p14:tracePt t="79543" x="6813550" y="3829050"/>
          <p14:tracePt t="79560" x="6845300" y="3829050"/>
          <p14:tracePt t="79576" x="6870700" y="3829050"/>
          <p14:tracePt t="79593" x="6902450" y="3829050"/>
          <p14:tracePt t="79609" x="6927850" y="3829050"/>
          <p14:tracePt t="79626" x="6959600" y="3829050"/>
          <p14:tracePt t="79643" x="6991350" y="3829050"/>
          <p14:tracePt t="79660" x="7010400" y="3829050"/>
          <p14:tracePt t="79676" x="7035800" y="3829050"/>
          <p14:tracePt t="79693" x="7048500" y="3829050"/>
          <p14:tracePt t="79710" x="7061200" y="3829050"/>
          <p14:tracePt t="79726" x="7067550" y="3829050"/>
          <p14:tracePt t="79743" x="7080250" y="3829050"/>
          <p14:tracePt t="79760" x="7099300" y="3829050"/>
          <p14:tracePt t="79776" x="7112000" y="3822700"/>
          <p14:tracePt t="79793" x="7131050" y="3816350"/>
          <p14:tracePt t="79809" x="7137400" y="3816350"/>
          <p14:tracePt t="79826" x="7143750" y="3816350"/>
          <p14:tracePt t="79864" x="7156450" y="3816350"/>
          <p14:tracePt t="79880" x="7169150" y="3816350"/>
          <p14:tracePt t="79886" x="7175500" y="3816350"/>
          <p14:tracePt t="79893" x="7194550" y="3816350"/>
          <p14:tracePt t="79909" x="7219950" y="3816350"/>
          <p14:tracePt t="79909" x="7232650" y="3816350"/>
          <p14:tracePt t="79928" x="7245350" y="3816350"/>
          <p14:tracePt t="79943" x="7264400" y="3816350"/>
          <p14:tracePt t="79960" x="7270750" y="3816350"/>
          <p14:tracePt t="80208" x="7264400" y="3816350"/>
          <p14:tracePt t="80216" x="7226300" y="3816350"/>
          <p14:tracePt t="80227" x="7194550" y="3822700"/>
          <p14:tracePt t="80228" x="7099300" y="3829050"/>
          <p14:tracePt t="80243" x="6997700" y="3848100"/>
          <p14:tracePt t="80260" x="6896100" y="3854450"/>
          <p14:tracePt t="80276" x="6800850" y="3854450"/>
          <p14:tracePt t="80293" x="6705600" y="3854450"/>
          <p14:tracePt t="80310" x="6616700" y="3854450"/>
          <p14:tracePt t="80327" x="6527800" y="3854450"/>
          <p14:tracePt t="80343" x="6432550" y="3854450"/>
          <p14:tracePt t="80360" x="6381750" y="3854450"/>
          <p14:tracePt t="80377" x="6337300" y="3854450"/>
          <p14:tracePt t="80393" x="6299200" y="3854450"/>
          <p14:tracePt t="80409" x="6254750" y="3854450"/>
          <p14:tracePt t="80426" x="6210300" y="3854450"/>
          <p14:tracePt t="80443" x="6165850" y="3854450"/>
          <p14:tracePt t="80459" x="6121400" y="3854450"/>
          <p14:tracePt t="80476" x="6076950" y="3854450"/>
          <p14:tracePt t="80493" x="6026150" y="3854450"/>
          <p14:tracePt t="80512" x="6007100" y="3854450"/>
          <p14:tracePt t="80526" x="5975350" y="3854450"/>
          <p14:tracePt t="80542" x="5949950" y="3854450"/>
          <p14:tracePt t="80559" x="5924550" y="3854450"/>
          <p14:tracePt t="80576" x="5905500" y="3854450"/>
          <p14:tracePt t="80592" x="5899150" y="3854450"/>
          <p14:tracePt t="80639" x="5892800" y="3854450"/>
          <p14:tracePt t="80655" x="5886450" y="3854450"/>
          <p14:tracePt t="80672" x="5880100" y="3854450"/>
          <p14:tracePt t="80685" x="5873750" y="3854450"/>
          <p14:tracePt t="80686" x="5867400" y="3854450"/>
          <p14:tracePt t="80694" x="5861050" y="3854450"/>
          <p14:tracePt t="80710" x="5848350" y="3854450"/>
          <p14:tracePt t="80726" x="5829300" y="3848100"/>
          <p14:tracePt t="80743" x="5797550" y="3835400"/>
          <p14:tracePt t="80760" x="5772150" y="3829050"/>
          <p14:tracePt t="80776" x="5753100" y="3816350"/>
          <p14:tracePt t="80793" x="5727700" y="3810000"/>
          <p14:tracePt t="80809" x="5708650" y="3803650"/>
          <p14:tracePt t="80826" x="5702300" y="3797300"/>
          <p14:tracePt t="80843" x="5695950" y="3797300"/>
          <p14:tracePt t="80911" x="5702300" y="3797300"/>
          <p14:tracePt t="80919" x="5708650" y="3810000"/>
          <p14:tracePt t="80928" x="5721350" y="3810000"/>
          <p14:tracePt t="80935" x="5753100" y="3822700"/>
          <p14:tracePt t="80943" x="5848350" y="3835400"/>
          <p14:tracePt t="80960" x="5937250" y="3835400"/>
          <p14:tracePt t="80976" x="6007100" y="3835400"/>
          <p14:tracePt t="80993" x="6070600" y="3835400"/>
          <p14:tracePt t="81009" x="6115050" y="3835400"/>
          <p14:tracePt t="81026" x="6146800" y="3835400"/>
          <p14:tracePt t="81043" x="6172200" y="3835400"/>
          <p14:tracePt t="81059" x="6191250" y="3835400"/>
          <p14:tracePt t="81093" x="6197600" y="3835400"/>
          <p14:tracePt t="81093" x="6210300" y="3835400"/>
          <p14:tracePt t="81109" x="6223000" y="3835400"/>
          <p14:tracePt t="81126" x="6235700" y="3835400"/>
          <p14:tracePt t="81143" x="6248400" y="3835400"/>
          <p14:tracePt t="81160" x="6254750" y="3835400"/>
          <p14:tracePt t="81199" x="6261100" y="3835400"/>
          <p14:tracePt t="81320" x="6248400" y="3835400"/>
          <p14:tracePt t="81328" x="6134100" y="3835400"/>
          <p14:tracePt t="81344" x="6064250" y="3822700"/>
          <p14:tracePt t="81344" x="5905500" y="3816350"/>
          <p14:tracePt t="81360" x="5778500" y="3797300"/>
          <p14:tracePt t="81377" x="5702300" y="3784600"/>
          <p14:tracePt t="81393" x="5670550" y="3778250"/>
          <p14:tracePt t="81496" x="5664200" y="3778250"/>
          <p14:tracePt t="81500" x="5657850" y="3778250"/>
          <p14:tracePt t="81511" x="5645150" y="3778250"/>
          <p14:tracePt t="81512" x="5638800" y="3778250"/>
          <p14:tracePt t="81526" x="5626100" y="3778250"/>
          <p14:tracePt t="81526" x="5613400" y="3778250"/>
          <p14:tracePt t="81544" x="5600700" y="3778250"/>
          <p14:tracePt t="81560" x="5594350" y="3778250"/>
          <p14:tracePt t="81576" x="5588000" y="3778250"/>
          <p14:tracePt t="81593" x="5581650" y="3778250"/>
          <p14:tracePt t="81632" x="5575300" y="3778250"/>
          <p14:tracePt t="81635" x="5568950" y="3778250"/>
          <p14:tracePt t="81643" x="5549900" y="3778250"/>
          <p14:tracePt t="81659" x="5537200" y="3771900"/>
          <p14:tracePt t="81677" x="5505450" y="3771900"/>
          <p14:tracePt t="81693" x="5467350" y="3771900"/>
          <p14:tracePt t="81710" x="5454650" y="3771900"/>
          <p14:tracePt t="81726" x="5448300" y="3771900"/>
          <p14:tracePt t="81775" x="5441950" y="3771900"/>
          <p14:tracePt t="81791" x="5435600" y="3771900"/>
          <p14:tracePt t="81807" x="5429250" y="3771900"/>
          <p14:tracePt t="81818" x="5422900" y="3771900"/>
          <p14:tracePt t="81823" x="5416550" y="3771900"/>
          <p14:tracePt t="81826" x="5410200" y="3771900"/>
          <p14:tracePt t="81843" x="5397500" y="3771900"/>
          <p14:tracePt t="81952" x="5391150" y="3771900"/>
          <p14:tracePt t="81960" x="5378450" y="3771900"/>
          <p14:tracePt t="81983" x="5372100" y="3771900"/>
          <p14:tracePt t="81991" x="5359400" y="3771900"/>
          <p14:tracePt t="82480" x="5384800" y="3765550"/>
          <p14:tracePt t="82487" x="5422900" y="3759200"/>
          <p14:tracePt t="82493" x="5473700" y="3752850"/>
          <p14:tracePt t="82510" x="5607050" y="3752850"/>
          <p14:tracePt t="82512" x="5689600" y="3752850"/>
          <p14:tracePt t="82527" x="5892800" y="3752850"/>
          <p14:tracePt t="82543" x="6267450" y="3752850"/>
          <p14:tracePt t="82561" x="6457950" y="3752850"/>
          <p14:tracePt t="82577" x="6648450" y="3752850"/>
          <p14:tracePt t="82593" x="6775450" y="3752850"/>
          <p14:tracePt t="82609" x="6883400" y="3752850"/>
          <p14:tracePt t="82626" x="6972300" y="3752850"/>
          <p14:tracePt t="82642" x="7029450" y="3752850"/>
          <p14:tracePt t="82660" x="7080250" y="3752850"/>
          <p14:tracePt t="82676" x="7118350" y="3752850"/>
          <p14:tracePt t="82693" x="7156450" y="3746500"/>
          <p14:tracePt t="82710" x="7181850" y="3746500"/>
          <p14:tracePt t="82726" x="7207250" y="3740150"/>
          <p14:tracePt t="82742" x="7232650" y="3740150"/>
          <p14:tracePt t="82760" x="7245350" y="3740150"/>
          <p14:tracePt t="82776" x="7264400" y="3740150"/>
          <p14:tracePt t="82793" x="7289800" y="3740150"/>
          <p14:tracePt t="82809" x="7308850" y="3740150"/>
          <p14:tracePt t="82826" x="7321550" y="3740150"/>
          <p14:tracePt t="82842" x="7334250" y="3740150"/>
          <p14:tracePt t="82859" x="7340600" y="3740150"/>
          <p14:tracePt t="82876" x="7353300" y="3740150"/>
          <p14:tracePt t="82893" x="7366000" y="3740150"/>
          <p14:tracePt t="82909" x="7391400" y="3740150"/>
          <p14:tracePt t="82926" x="7423150" y="3740150"/>
          <p14:tracePt t="82942" x="7473950" y="3740150"/>
          <p14:tracePt t="82961" x="7499350" y="3740150"/>
          <p14:tracePt t="82976" x="7518400" y="3740150"/>
          <p14:tracePt t="82993" x="7537450" y="3740150"/>
          <p14:tracePt t="83009" x="7550150" y="3740150"/>
          <p14:tracePt t="83026" x="7562850" y="3740150"/>
          <p14:tracePt t="83042" x="7569200" y="3740150"/>
          <p14:tracePt t="83059" x="7575550" y="3740150"/>
          <p14:tracePt t="83103" x="7581900" y="3740150"/>
          <p14:tracePt t="83584" x="7569200" y="3740150"/>
          <p14:tracePt t="83592" x="7556500" y="3740150"/>
          <p14:tracePt t="83599" x="7531100" y="3746500"/>
          <p14:tracePt t="83610" x="7493000" y="3759200"/>
          <p14:tracePt t="83611" x="7397750" y="3778250"/>
          <p14:tracePt t="83626" x="7283450" y="3790950"/>
          <p14:tracePt t="83642" x="7143750" y="3810000"/>
          <p14:tracePt t="83659" x="7004050" y="3822700"/>
          <p14:tracePt t="83676" x="6877050" y="3829050"/>
          <p14:tracePt t="83693" x="6756400" y="3829050"/>
          <p14:tracePt t="83709" x="6635750" y="3829050"/>
          <p14:tracePt t="83726" x="6521450" y="3829050"/>
          <p14:tracePt t="83742" x="6381750" y="3829050"/>
          <p14:tracePt t="83760" x="6299200" y="3829050"/>
          <p14:tracePt t="83776" x="6261100" y="3829050"/>
          <p14:tracePt t="83792" x="6210300" y="3829050"/>
          <p14:tracePt t="83809" x="6153150" y="3829050"/>
          <p14:tracePt t="83826" x="6102350" y="3829050"/>
          <p14:tracePt t="83843" x="6032500" y="3829050"/>
          <p14:tracePt t="83859" x="5962650" y="3829050"/>
          <p14:tracePt t="83876" x="5892800" y="3829050"/>
          <p14:tracePt t="83893" x="5829300" y="3829050"/>
          <p14:tracePt t="83909" x="5784850" y="3829050"/>
          <p14:tracePt t="83927" x="5753100" y="3829050"/>
          <p14:tracePt t="83943" x="5715000" y="3822700"/>
          <p14:tracePt t="83960" x="5695950" y="3810000"/>
          <p14:tracePt t="83977" x="5689600" y="3803650"/>
          <p14:tracePt t="83993" x="5683250" y="3803650"/>
          <p14:tracePt t="84088" x="5689600" y="3803650"/>
          <p14:tracePt t="84096" x="5695950" y="3803650"/>
          <p14:tracePt t="84104" x="5721350" y="3803650"/>
          <p14:tracePt t="84111" x="5803900" y="3803650"/>
          <p14:tracePt t="84127" x="5911850" y="3803650"/>
          <p14:tracePt t="84144" x="6102350" y="3803650"/>
          <p14:tracePt t="84161" x="6235700" y="3803650"/>
          <p14:tracePt t="84178" x="6362700" y="3803650"/>
          <p14:tracePt t="84194" x="6457950" y="3803650"/>
          <p14:tracePt t="84211" x="6540500" y="3803650"/>
          <p14:tracePt t="84227" x="6591300" y="3803650"/>
          <p14:tracePt t="84244" x="6629400" y="3803650"/>
          <p14:tracePt t="84260" x="6667500" y="3803650"/>
          <p14:tracePt t="84277" x="6699250" y="3803650"/>
          <p14:tracePt t="84293" x="6737350" y="3803650"/>
          <p14:tracePt t="84311" x="6800850" y="3803650"/>
          <p14:tracePt t="84329" x="6832600" y="3803650"/>
          <p14:tracePt t="84344" x="6908800" y="3803650"/>
          <p14:tracePt t="84360" x="6946900" y="3803650"/>
          <p14:tracePt t="84377" x="6978650" y="3803650"/>
          <p14:tracePt t="84393" x="7016750" y="3803650"/>
          <p14:tracePt t="84411" x="7061200" y="3803650"/>
          <p14:tracePt t="84427" x="7092950" y="3803650"/>
          <p14:tracePt t="84444" x="7112000" y="3803650"/>
          <p14:tracePt t="84460" x="7137400" y="3803650"/>
          <p14:tracePt t="84477" x="7150100" y="3803650"/>
          <p14:tracePt t="84493" x="7169150" y="3803650"/>
          <p14:tracePt t="84510" x="7181850" y="3803650"/>
          <p14:tracePt t="84527" x="7188200" y="3803650"/>
          <p14:tracePt t="84527" x="7194550" y="3803650"/>
          <p14:tracePt t="84544" x="7207250" y="3803650"/>
          <p14:tracePt t="84560" x="7213600" y="3803650"/>
          <p14:tracePt t="84577" x="7219950" y="3803650"/>
          <p14:tracePt t="84593" x="7232650" y="3803650"/>
          <p14:tracePt t="84610" x="7239000" y="3803650"/>
          <p14:tracePt t="85352" x="7219950" y="3803650"/>
          <p14:tracePt t="85361" x="7169150" y="3810000"/>
          <p14:tracePt t="85377" x="7143750" y="3810000"/>
          <p14:tracePt t="85378" x="7061200" y="3822700"/>
          <p14:tracePt t="85394" x="6972300" y="3835400"/>
          <p14:tracePt t="85411" x="6883400" y="3848100"/>
          <p14:tracePt t="85427" x="6800850" y="3860800"/>
          <p14:tracePt t="85443" x="6711950" y="3873500"/>
          <p14:tracePt t="85460" x="6604000" y="3879850"/>
          <p14:tracePt t="85477" x="6515100" y="3892550"/>
          <p14:tracePt t="85494" x="6426200" y="3892550"/>
          <p14:tracePt t="85510" x="6350000" y="3892550"/>
          <p14:tracePt t="85527" x="6292850" y="3892550"/>
          <p14:tracePt t="85544" x="6235700" y="3905250"/>
          <p14:tracePt t="85561" x="6216650" y="3911600"/>
          <p14:tracePt t="85577" x="6197600" y="3911600"/>
          <p14:tracePt t="85593" x="6184900" y="3911600"/>
          <p14:tracePt t="85610" x="6172200" y="3911600"/>
          <p14:tracePt t="85627" x="6165850" y="3911600"/>
          <p14:tracePt t="85643" x="6159500" y="3911600"/>
          <p14:tracePt t="85660" x="6146800" y="3911600"/>
          <p14:tracePt t="85677" x="6134100" y="3911600"/>
          <p14:tracePt t="85694" x="6127750" y="3911600"/>
          <p14:tracePt t="85711" x="6115050" y="3911600"/>
          <p14:tracePt t="85727" x="6102350" y="3911600"/>
          <p14:tracePt t="85743" x="6089650" y="3911600"/>
          <p14:tracePt t="85760" x="6076950" y="3905250"/>
          <p14:tracePt t="85777" x="6064250" y="3905250"/>
          <p14:tracePt t="85793" x="6057900" y="3905250"/>
          <p14:tracePt t="85810" x="6038850" y="3898900"/>
          <p14:tracePt t="85827" x="6013450" y="3892550"/>
          <p14:tracePt t="85843" x="5994400" y="3892550"/>
          <p14:tracePt t="85861" x="5975350" y="3892550"/>
          <p14:tracePt t="85877" x="5962650" y="3886200"/>
          <p14:tracePt t="85894" x="5949950" y="3886200"/>
          <p14:tracePt t="85910" x="5943600" y="3879850"/>
          <p14:tracePt t="86120" x="5949950" y="3879850"/>
          <p14:tracePt t="86128" x="5975350" y="3879850"/>
          <p14:tracePt t="86129" x="6013450" y="3873500"/>
          <p14:tracePt t="86144" x="6121400" y="3854450"/>
          <p14:tracePt t="86161" x="6184900" y="3841750"/>
          <p14:tracePt t="86177" x="6223000" y="3835400"/>
          <p14:tracePt t="86194" x="6242050" y="3835400"/>
          <p14:tracePt t="86210" x="6248400" y="3835400"/>
          <p14:tracePt t="86228" x="6261100" y="3829050"/>
          <p14:tracePt t="86361" x="6267450" y="3822700"/>
          <p14:tracePt t="86384" x="6267450" y="3816350"/>
          <p14:tracePt t="86400" x="6267450" y="3810000"/>
          <p14:tracePt t="86424" x="6267450" y="3803650"/>
          <p14:tracePt t="86448" x="6267450" y="3797300"/>
          <p14:tracePt t="86464" x="6267450" y="3790950"/>
          <p14:tracePt t="86488" x="6267450" y="3784600"/>
          <p14:tracePt t="86504" x="6267450" y="3778250"/>
          <p14:tracePt t="86528" x="6267450" y="3771900"/>
          <p14:tracePt t="86728" x="6267450" y="3784600"/>
          <p14:tracePt t="86736" x="6267450" y="3797300"/>
          <p14:tracePt t="86745" x="6267450" y="3810000"/>
          <p14:tracePt t="86751" x="6267450" y="3822700"/>
          <p14:tracePt t="86760" x="6267450" y="3841750"/>
          <p14:tracePt t="86777" x="6267450" y="3860800"/>
          <p14:tracePt t="86793" x="6267450" y="3873500"/>
          <p14:tracePt t="86810" x="6261100" y="3879850"/>
          <p14:tracePt t="87089" x="6261100" y="3873500"/>
          <p14:tracePt t="87096" x="6267450" y="3829050"/>
          <p14:tracePt t="87112" x="6273800" y="3810000"/>
          <p14:tracePt t="87112" x="6273800" y="3797300"/>
          <p14:tracePt t="87128" x="6280150" y="3778250"/>
          <p14:tracePt t="87144" x="6286500" y="3765550"/>
          <p14:tracePt t="87145" x="6286500" y="3759200"/>
          <p14:tracePt t="87424" x="6305550" y="3752850"/>
          <p14:tracePt t="87432" x="6343650" y="3752850"/>
          <p14:tracePt t="87441" x="6375400" y="3752850"/>
          <p14:tracePt t="87445" x="6445250" y="3752850"/>
          <p14:tracePt t="87460" x="6508750" y="3752850"/>
          <p14:tracePt t="87477" x="6572250" y="3752850"/>
          <p14:tracePt t="87493" x="6616700" y="3752850"/>
          <p14:tracePt t="87512" x="6661150" y="3752850"/>
          <p14:tracePt t="87527" x="6724650" y="3752850"/>
          <p14:tracePt t="87544" x="6756400" y="3752850"/>
          <p14:tracePt t="87560" x="6781800" y="3752850"/>
          <p14:tracePt t="87578" x="6813550" y="3752850"/>
          <p14:tracePt t="87593" x="6826250" y="3752850"/>
          <p14:tracePt t="87610" x="6864350" y="3746500"/>
          <p14:tracePt t="87627" x="6889750" y="3740150"/>
          <p14:tracePt t="87644" x="6915150" y="3740150"/>
          <p14:tracePt t="87660" x="6921500" y="3740150"/>
          <p14:tracePt t="87677" x="6934200" y="3740150"/>
          <p14:tracePt t="87693" x="6940550" y="3740150"/>
          <p14:tracePt t="87728" x="6946900" y="3740150"/>
          <p14:tracePt t="87729" x="6953250" y="3740150"/>
          <p14:tracePt t="87744" x="6959600" y="3740150"/>
          <p14:tracePt t="88384" x="6953250" y="3740150"/>
          <p14:tracePt t="88392" x="6915150" y="3759200"/>
          <p14:tracePt t="88403" x="6896100" y="3759200"/>
          <p14:tracePt t="88410" x="6877050" y="3765550"/>
          <p14:tracePt t="88428" x="6870700" y="3771900"/>
          <p14:tracePt t="88445" x="6858000" y="3771900"/>
          <p14:tracePt t="88656" x="6851650" y="3771900"/>
          <p14:tracePt t="88776" x="6845300" y="3771900"/>
          <p14:tracePt t="88808" x="6845300" y="3765550"/>
          <p14:tracePt t="88824" x="6851650" y="3765550"/>
          <p14:tracePt t="88830" x="6858000" y="3765550"/>
          <p14:tracePt t="88843" x="6864350" y="3765550"/>
          <p14:tracePt t="88844" x="6877050" y="3759200"/>
          <p14:tracePt t="88976" x="6864350" y="3759200"/>
          <p14:tracePt t="88984" x="6838950" y="3759200"/>
          <p14:tracePt t="88992" x="6800850" y="3752850"/>
          <p14:tracePt t="89010" x="6788150" y="3752850"/>
          <p14:tracePt t="89011" x="6775450" y="3746500"/>
          <p14:tracePt t="89208" x="6769100" y="3746500"/>
          <p14:tracePt t="89216" x="6762750" y="3746500"/>
          <p14:tracePt t="89232" x="6762750" y="3759200"/>
          <p14:tracePt t="89233" x="6756400" y="3771900"/>
          <p14:tracePt t="89243" x="6756400" y="3790950"/>
          <p14:tracePt t="89260" x="6756400" y="3822700"/>
          <p14:tracePt t="89276" x="6756400" y="3867150"/>
          <p14:tracePt t="89293" x="6756400" y="3937000"/>
          <p14:tracePt t="89310" x="6756400" y="4006850"/>
          <p14:tracePt t="89327" x="6756400" y="4051300"/>
          <p14:tracePt t="89343" x="6756400" y="4102100"/>
          <p14:tracePt t="89361" x="6756400" y="4121150"/>
          <p14:tracePt t="89377" x="6756400" y="4133850"/>
          <p14:tracePt t="89393" x="6756400" y="4140200"/>
          <p14:tracePt t="89440" x="6756400" y="4146550"/>
          <p14:tracePt t="89536" x="6756400" y="4152900"/>
          <p14:tracePt t="89544" x="6756400" y="4165600"/>
          <p14:tracePt t="89552" x="6756400" y="4178300"/>
          <p14:tracePt t="89560" x="6750050" y="4203700"/>
          <p14:tracePt t="89577" x="6750050" y="4229100"/>
          <p14:tracePt t="89593" x="6750050" y="4267200"/>
          <p14:tracePt t="89610" x="6750050" y="4305300"/>
          <p14:tracePt t="89627" x="6750050" y="4349750"/>
          <p14:tracePt t="89644" x="6750050" y="4381500"/>
          <p14:tracePt t="89660" x="6750050" y="4406900"/>
          <p14:tracePt t="89676" x="6762750" y="4432300"/>
          <p14:tracePt t="89693" x="6775450" y="4457700"/>
          <p14:tracePt t="89710" x="6794500" y="4476750"/>
          <p14:tracePt t="89727" x="6819900" y="4495800"/>
          <p14:tracePt t="89743" x="6858000" y="4514850"/>
          <p14:tracePt t="89760" x="6889750" y="4533900"/>
          <p14:tracePt t="89777" x="6915150" y="4540250"/>
          <p14:tracePt t="89793" x="6946900" y="4540250"/>
          <p14:tracePt t="89810" x="6985000" y="4540250"/>
          <p14:tracePt t="89827" x="7023100" y="4540250"/>
          <p14:tracePt t="89843" x="7054850" y="4527550"/>
          <p14:tracePt t="89860" x="7080250" y="4502150"/>
          <p14:tracePt t="89877" x="7086600" y="4445000"/>
          <p14:tracePt t="89894" x="7086600" y="4362450"/>
          <p14:tracePt t="89910" x="7067550" y="4305300"/>
          <p14:tracePt t="89927" x="7035800" y="4260850"/>
          <p14:tracePt t="89943" x="6985000" y="4229100"/>
          <p14:tracePt t="89961" x="6940550" y="4222750"/>
          <p14:tracePt t="89977" x="6883400" y="4222750"/>
          <p14:tracePt t="89993" x="6832600" y="4260850"/>
          <p14:tracePt t="90010" x="6794500" y="4298950"/>
          <p14:tracePt t="90027" x="6762750" y="4343400"/>
          <p14:tracePt t="90043" x="6756400" y="4387850"/>
          <p14:tracePt t="90060" x="6750050" y="4438650"/>
          <p14:tracePt t="90076" x="6750050" y="4470400"/>
          <p14:tracePt t="90093" x="6756400" y="4495800"/>
          <p14:tracePt t="90111" x="6775450" y="4514850"/>
          <p14:tracePt t="90127" x="6781800" y="4527550"/>
          <p14:tracePt t="90143" x="6813550" y="4540250"/>
          <p14:tracePt t="90161" x="6838950" y="4546600"/>
          <p14:tracePt t="90177" x="6851650" y="4552950"/>
          <p14:tracePt t="90193" x="6864350" y="4552950"/>
          <p14:tracePt t="90210" x="6870700" y="4552950"/>
          <p14:tracePt t="91056" x="6870700" y="4559300"/>
          <p14:tracePt t="91070" x="6870700" y="4565650"/>
          <p14:tracePt t="91077" x="6864350" y="4565650"/>
          <p14:tracePt t="91078" x="6864350" y="4584700"/>
          <p14:tracePt t="91094" x="6864350" y="4603750"/>
          <p14:tracePt t="91111" x="6864350" y="4622800"/>
          <p14:tracePt t="91126" x="6864350" y="4635500"/>
          <p14:tracePt t="91143" x="6864350" y="4654550"/>
          <p14:tracePt t="91160" x="6864350" y="4667250"/>
          <p14:tracePt t="91177" x="6864350" y="4679950"/>
          <p14:tracePt t="91193" x="6864350" y="4699000"/>
          <p14:tracePt t="91210" x="6864350" y="4711700"/>
          <p14:tracePt t="91226" x="6864350" y="4718050"/>
          <p14:tracePt t="91243" x="6864350" y="4724400"/>
          <p14:tracePt t="91288" x="6864350" y="4730750"/>
          <p14:tracePt t="91296" x="6864350" y="4737100"/>
          <p14:tracePt t="91304" x="6864350" y="4743450"/>
          <p14:tracePt t="91310" x="6864350" y="4749800"/>
          <p14:tracePt t="91326" x="6864350" y="4756150"/>
          <p14:tracePt t="91343" x="6864350" y="4768850"/>
          <p14:tracePt t="91360" x="6864350" y="4775200"/>
          <p14:tracePt t="91512" x="6851650" y="4775200"/>
          <p14:tracePt t="91520" x="6819900" y="4768850"/>
          <p14:tracePt t="91528" x="6731000" y="4743450"/>
          <p14:tracePt t="91544" x="6686550" y="4730750"/>
          <p14:tracePt t="91545" x="6578600" y="4699000"/>
          <p14:tracePt t="91560" x="6483350" y="4673600"/>
          <p14:tracePt t="91578" x="6432550" y="4654550"/>
          <p14:tracePt t="91593" x="6400800" y="4648200"/>
          <p14:tracePt t="91610" x="6394450" y="4648200"/>
          <p14:tracePt t="91626" x="6388100" y="4648200"/>
          <p14:tracePt t="91672" x="6381750" y="4648200"/>
          <p14:tracePt t="91680" x="6381750" y="4654550"/>
          <p14:tracePt t="91688" x="6381750" y="4667250"/>
          <p14:tracePt t="91696" x="6381750" y="4686300"/>
          <p14:tracePt t="91710" x="6381750" y="4705350"/>
          <p14:tracePt t="91726" x="6394450" y="4737100"/>
          <p14:tracePt t="91726" x="6400800" y="4749800"/>
          <p14:tracePt t="91744" x="6419850" y="4775200"/>
          <p14:tracePt t="91760" x="6432550" y="4794250"/>
          <p14:tracePt t="91776" x="6445250" y="4800600"/>
          <p14:tracePt t="91888" x="6445250" y="4813300"/>
          <p14:tracePt t="91903" x="6432550" y="4819650"/>
          <p14:tracePt t="91912" x="6413500" y="4819650"/>
          <p14:tracePt t="91913" x="6400800" y="4819650"/>
          <p14:tracePt t="91926" x="6343650" y="4819650"/>
          <p14:tracePt t="91926" x="6318250" y="4819650"/>
          <p14:tracePt t="91944" x="6254750" y="4819650"/>
          <p14:tracePt t="91960" x="6184900" y="4813300"/>
          <p14:tracePt t="91977" x="6127750" y="4800600"/>
          <p14:tracePt t="91993" x="6083300" y="4794250"/>
          <p14:tracePt t="92010" x="6057900" y="4787900"/>
          <p14:tracePt t="92136" x="6064250" y="4787900"/>
          <p14:tracePt t="92144" x="6108700" y="4787900"/>
          <p14:tracePt t="92152" x="6146800" y="4787900"/>
          <p14:tracePt t="92160" x="6261100" y="4787900"/>
          <p14:tracePt t="92169" x="6305550" y="4787900"/>
          <p14:tracePt t="92176" x="6394450" y="4787900"/>
          <p14:tracePt t="92193" x="6445250" y="4800600"/>
          <p14:tracePt t="92210" x="6477000" y="4800600"/>
          <p14:tracePt t="92226" x="6483350" y="4806950"/>
          <p14:tracePt t="92304" x="6483350" y="4813300"/>
          <p14:tracePt t="92319" x="6483350" y="4826000"/>
          <p14:tracePt t="92328" x="6489700" y="4838700"/>
          <p14:tracePt t="92329" x="6496050" y="4845050"/>
          <p14:tracePt t="92343" x="6508750" y="4895850"/>
          <p14:tracePt t="92360" x="6515100" y="4933950"/>
          <p14:tracePt t="92377" x="6515100" y="4972050"/>
          <p14:tracePt t="92393" x="6521450" y="5010150"/>
          <p14:tracePt t="92410" x="6527800" y="5041900"/>
          <p14:tracePt t="92426" x="6534150" y="5073650"/>
          <p14:tracePt t="92443" x="6540500" y="5105400"/>
          <p14:tracePt t="92461" x="6540500" y="5130800"/>
          <p14:tracePt t="92476" x="6553200" y="5162550"/>
          <p14:tracePt t="92494" x="6584950" y="5200650"/>
          <p14:tracePt t="92510" x="6610350" y="5219700"/>
          <p14:tracePt t="92527" x="6680200" y="5245100"/>
          <p14:tracePt t="92543" x="6794500" y="5245100"/>
          <p14:tracePt t="92560" x="6858000" y="5245100"/>
          <p14:tracePt t="92577" x="6896100" y="5213350"/>
          <p14:tracePt t="92594" x="6915150" y="5156200"/>
          <p14:tracePt t="92610" x="6915150" y="5080000"/>
          <p14:tracePt t="92627" x="6889750" y="4984750"/>
          <p14:tracePt t="92643" x="6851650" y="4902200"/>
          <p14:tracePt t="92660" x="6807200" y="4838700"/>
          <p14:tracePt t="92676" x="6775450" y="4800600"/>
          <p14:tracePt t="92693" x="6750050" y="4775200"/>
          <p14:tracePt t="92710" x="6724650" y="4768850"/>
          <p14:tracePt t="92726" x="6705600" y="4756150"/>
          <p14:tracePt t="92743" x="6667500" y="4749800"/>
          <p14:tracePt t="92761" x="6635750" y="4749800"/>
          <p14:tracePt t="92776" x="6584950" y="4756150"/>
          <p14:tracePt t="92793" x="6521450" y="4781550"/>
          <p14:tracePt t="92810" x="6464300" y="4819650"/>
          <p14:tracePt t="92827" x="6438900" y="4838700"/>
          <p14:tracePt t="92843" x="6400800" y="4870450"/>
          <p14:tracePt t="92860" x="6381750" y="4902200"/>
          <p14:tracePt t="92876" x="6369050" y="4940300"/>
          <p14:tracePt t="92893" x="6369050" y="4991100"/>
          <p14:tracePt t="92910" x="6369050" y="5035550"/>
          <p14:tracePt t="92926" x="6369050" y="5073650"/>
          <p14:tracePt t="92943" x="6388100" y="5118100"/>
          <p14:tracePt t="92960" x="6413500" y="5143500"/>
          <p14:tracePt t="92976" x="6426200" y="5168900"/>
          <p14:tracePt t="92993" x="6457950" y="5187950"/>
          <p14:tracePt t="93010" x="6489700" y="5200650"/>
          <p14:tracePt t="93027" x="6527800" y="5200650"/>
          <p14:tracePt t="93043" x="6572250" y="5200650"/>
          <p14:tracePt t="93060" x="6604000" y="5200650"/>
          <p14:tracePt t="93076" x="6629400" y="5200650"/>
          <p14:tracePt t="93093" x="6648450" y="5200650"/>
          <p14:tracePt t="93110" x="6654800" y="5200650"/>
          <p14:tracePt t="93126" x="6661150" y="5200650"/>
          <p14:tracePt t="93143" x="6661150" y="5194300"/>
          <p14:tracePt t="93160" x="6667500" y="5187950"/>
          <p14:tracePt t="93264" x="6667500" y="5181600"/>
          <p14:tracePt t="93296" x="6661150" y="5181600"/>
          <p14:tracePt t="93320" x="6654800" y="5181600"/>
          <p14:tracePt t="93336" x="6648450" y="5181600"/>
          <p14:tracePt t="93344" x="6642100" y="5181600"/>
          <p14:tracePt t="93352" x="6635750" y="5175250"/>
          <p14:tracePt t="93360" x="6616700" y="5156200"/>
          <p14:tracePt t="93377" x="6578600" y="5118100"/>
          <p14:tracePt t="93393" x="6521450" y="5048250"/>
          <p14:tracePt t="93410" x="6489700" y="4978400"/>
          <p14:tracePt t="93427" x="6464300" y="4927600"/>
          <p14:tracePt t="93443" x="6457950" y="4902200"/>
          <p14:tracePt t="93460" x="6445250" y="4883150"/>
          <p14:tracePt t="93600" x="6438900" y="4889500"/>
          <p14:tracePt t="93608" x="6438900" y="4902200"/>
          <p14:tracePt t="93609" x="6432550" y="4921250"/>
          <p14:tracePt t="93627" x="6432550" y="4933950"/>
          <p14:tracePt t="93643" x="6426200" y="4946650"/>
          <p14:tracePt t="93660" x="6426200" y="4959350"/>
          <p14:tracePt t="93676" x="6426200" y="4978400"/>
          <p14:tracePt t="93693" x="6426200" y="4991100"/>
          <p14:tracePt t="93710" x="6426200" y="4997450"/>
          <p14:tracePt t="93726" x="6426200" y="5029200"/>
          <p14:tracePt t="93744" x="6426200" y="5035550"/>
          <p14:tracePt t="93760" x="6432550" y="5048250"/>
          <p14:tracePt t="93776" x="6438900" y="5054600"/>
          <p14:tracePt t="93793" x="6438900" y="5067300"/>
          <p14:tracePt t="93832" x="6438900" y="5073650"/>
          <p14:tracePt t="93848" x="6438900" y="5080000"/>
          <p14:tracePt t="93874" x="6438900" y="5086350"/>
          <p14:tracePt t="93888" x="6438900" y="5092700"/>
          <p14:tracePt t="93896" x="6438900" y="5099050"/>
          <p14:tracePt t="93920" x="6438900" y="5105400"/>
          <p14:tracePt t="93928" x="6438900" y="5111750"/>
          <p14:tracePt t="93945" x="6438900" y="5118100"/>
          <p14:tracePt t="93960" x="6438900" y="5124450"/>
          <p14:tracePt t="93961" x="6438900" y="5130800"/>
          <p14:tracePt t="94008" x="6438900" y="5137150"/>
          <p14:tracePt t="94048" x="6438900" y="5143500"/>
          <p14:tracePt t="94080" x="6438900" y="5149850"/>
          <p14:tracePt t="94088" x="6432550" y="5156200"/>
          <p14:tracePt t="94112" x="6432550" y="5162550"/>
          <p14:tracePt t="94128" x="6432550" y="5168900"/>
          <p14:tracePt t="94128" x="6432550" y="5175250"/>
          <p14:tracePt t="94145" x="6432550" y="5181600"/>
          <p14:tracePt t="94160" x="6432550" y="5187950"/>
          <p14:tracePt t="94176" x="6432550" y="5194300"/>
          <p14:tracePt t="94192" x="6426200" y="5200650"/>
          <p14:tracePt t="94210" x="6426200" y="5207000"/>
          <p14:tracePt t="94227" x="6419850" y="5213350"/>
          <p14:tracePt t="94264" x="6413500" y="5219700"/>
          <p14:tracePt t="94296" x="6407150" y="5226050"/>
          <p14:tracePt t="94318" x="6394450" y="5226050"/>
          <p14:tracePt t="94328" x="6381750" y="5232400"/>
          <p14:tracePt t="94328" x="6362700" y="5232400"/>
          <p14:tracePt t="94344" x="6330950" y="5232400"/>
          <p14:tracePt t="94360" x="6292850" y="5232400"/>
          <p14:tracePt t="94377" x="6248400" y="5232400"/>
          <p14:tracePt t="94393" x="6210300" y="5232400"/>
          <p14:tracePt t="94410" x="6178550" y="5232400"/>
          <p14:tracePt t="94426" x="6140450" y="5232400"/>
          <p14:tracePt t="94443" x="6108700" y="5226050"/>
          <p14:tracePt t="94460" x="6083300" y="5226050"/>
          <p14:tracePt t="94476" x="6064250" y="5219700"/>
          <p14:tracePt t="94493" x="6051550" y="5219700"/>
          <p14:tracePt t="94510" x="6038850" y="5219700"/>
          <p14:tracePt t="94526" x="6032500" y="5219700"/>
          <p14:tracePt t="94543" x="6019800" y="5219700"/>
          <p14:tracePt t="94560" x="6013450" y="5219700"/>
          <p14:tracePt t="94600" x="6007100" y="5219700"/>
          <p14:tracePt t="94632" x="6000750" y="5219700"/>
          <p14:tracePt t="94648" x="5994400" y="5219700"/>
          <p14:tracePt t="94667" x="5988050" y="5219700"/>
          <p14:tracePt t="94696" x="5981700" y="5219700"/>
          <p14:tracePt t="94704" x="5975350" y="5219700"/>
          <p14:tracePt t="94976" x="5981700" y="5219700"/>
          <p14:tracePt t="94986" x="5988050" y="5232400"/>
          <p14:tracePt t="95002" x="6000750" y="5238750"/>
          <p14:tracePt t="95003" x="6013450" y="5245100"/>
          <p14:tracePt t="95010" x="6045200" y="5245100"/>
          <p14:tracePt t="95026" x="6076950" y="5245100"/>
          <p14:tracePt t="95043" x="6108700" y="5245100"/>
          <p14:tracePt t="95060" x="6134100" y="5245100"/>
          <p14:tracePt t="95077" x="6153150" y="5238750"/>
          <p14:tracePt t="95093" x="6165850" y="5226050"/>
          <p14:tracePt t="95110" x="6172200" y="5213350"/>
          <p14:tracePt t="95127" x="6172200" y="5162550"/>
          <p14:tracePt t="95144" x="6172200" y="5124450"/>
          <p14:tracePt t="95160" x="6153150" y="5092700"/>
          <p14:tracePt t="95176" x="6127750" y="5054600"/>
          <p14:tracePt t="95193" x="6089650" y="5016500"/>
          <p14:tracePt t="95210" x="6038850" y="4984750"/>
          <p14:tracePt t="95226" x="5994400" y="4972050"/>
          <p14:tracePt t="95244" x="5956300" y="4959350"/>
          <p14:tracePt t="95260" x="5924550" y="4959350"/>
          <p14:tracePt t="95277" x="5886450" y="4959350"/>
          <p14:tracePt t="95293" x="5861050" y="4965700"/>
          <p14:tracePt t="95310" x="5822950" y="4991100"/>
          <p14:tracePt t="95326" x="5778500" y="5035550"/>
          <p14:tracePt t="95344" x="5740400" y="5086350"/>
          <p14:tracePt t="95360" x="5727700" y="5118100"/>
          <p14:tracePt t="95377" x="5715000" y="5156200"/>
          <p14:tracePt t="95393" x="5702300" y="5200650"/>
          <p14:tracePt t="95410" x="5702300" y="5226050"/>
          <p14:tracePt t="95426" x="5695950" y="5251450"/>
          <p14:tracePt t="95443" x="5695950" y="5276850"/>
          <p14:tracePt t="95460" x="5695950" y="5302250"/>
          <p14:tracePt t="95477" x="5695950" y="5334000"/>
          <p14:tracePt t="95494" x="5702300" y="5353050"/>
          <p14:tracePt t="95510" x="5721350" y="5384800"/>
          <p14:tracePt t="95526" x="5734050" y="5422900"/>
          <p14:tracePt t="95544" x="5746750" y="5441950"/>
          <p14:tracePt t="95560" x="5759450" y="5454650"/>
          <p14:tracePt t="95577" x="5778500" y="5473700"/>
          <p14:tracePt t="95593" x="5791200" y="5486400"/>
          <p14:tracePt t="95610" x="5822950" y="5505450"/>
          <p14:tracePt t="95626" x="5854700" y="5505450"/>
          <p14:tracePt t="95644" x="5886450" y="5505450"/>
          <p14:tracePt t="95660" x="5924550" y="5511800"/>
          <p14:tracePt t="95677" x="5962650" y="5511800"/>
          <p14:tracePt t="95693" x="6000750" y="5511800"/>
          <p14:tracePt t="95710" x="6013450" y="5511800"/>
          <p14:tracePt t="95726" x="6032500" y="5505450"/>
          <p14:tracePt t="95744" x="6045200" y="5492750"/>
          <p14:tracePt t="95760" x="6051550" y="5480050"/>
          <p14:tracePt t="95776" x="6064250" y="5448300"/>
          <p14:tracePt t="95794" x="6070600" y="5416550"/>
          <p14:tracePt t="95810" x="6083300" y="5365750"/>
          <p14:tracePt t="95827" x="6089650" y="5314950"/>
          <p14:tracePt t="95843" x="6089650" y="5270500"/>
          <p14:tracePt t="95860" x="6089650" y="5226050"/>
          <p14:tracePt t="95876" x="6089650" y="5194300"/>
          <p14:tracePt t="95894" x="6064250" y="5149850"/>
          <p14:tracePt t="95910" x="6038850" y="5118100"/>
          <p14:tracePt t="95927" x="5994400" y="5080000"/>
          <p14:tracePt t="95943" x="5969000" y="5067300"/>
          <p14:tracePt t="95960" x="5937250" y="5060950"/>
          <p14:tracePt t="95977" x="5924550" y="5060950"/>
          <p14:tracePt t="95993" x="5918200" y="5060950"/>
          <p14:tracePt t="96010" x="5911850" y="5060950"/>
          <p14:tracePt t="96056" x="5905500" y="5060950"/>
          <p14:tracePt t="96080" x="5899150" y="5060950"/>
          <p14:tracePt t="96088" x="5892800" y="5060950"/>
          <p14:tracePt t="96104" x="5892800" y="5067300"/>
          <p14:tracePt t="96111" x="5886450" y="5067300"/>
          <p14:tracePt t="96128" x="5886450" y="5073650"/>
          <p14:tracePt t="96192" x="5880100" y="5080000"/>
          <p14:tracePt t="96207" x="5873750" y="5080000"/>
          <p14:tracePt t="96218" x="5861050" y="5080000"/>
          <p14:tracePt t="96222" x="5848350" y="5080000"/>
          <p14:tracePt t="96226" x="5816600" y="5080000"/>
          <p14:tracePt t="96243" x="5784850" y="5067300"/>
          <p14:tracePt t="96260" x="5753100" y="5060950"/>
          <p14:tracePt t="96276" x="5740400" y="5054600"/>
          <p14:tracePt t="96384" x="5734050" y="5054600"/>
          <p14:tracePt t="96399" x="5734050" y="5067300"/>
          <p14:tracePt t="96415" x="5734050" y="5073650"/>
          <p14:tracePt t="96427" x="5740400" y="5086350"/>
          <p14:tracePt t="96443" x="5746750" y="5099050"/>
          <p14:tracePt t="96444" x="5753100" y="5105400"/>
          <p14:tracePt t="96460" x="5759450" y="5118100"/>
          <p14:tracePt t="96476" x="5765800" y="5130800"/>
          <p14:tracePt t="96512" x="5778500" y="5143500"/>
          <p14:tracePt t="96528" x="5778500" y="5149850"/>
          <p14:tracePt t="96528" x="5784850" y="5149850"/>
          <p14:tracePt t="96543" x="5791200" y="5162550"/>
          <p14:tracePt t="96584" x="5797550" y="5162550"/>
          <p14:tracePt t="96599" x="5797550" y="5168900"/>
          <p14:tracePt t="96624" x="5803900" y="5168900"/>
          <p14:tracePt t="96640" x="5803900" y="5175250"/>
          <p14:tracePt t="96712" x="5810250" y="5175250"/>
          <p14:tracePt t="96720" x="5816600" y="5175250"/>
          <p14:tracePt t="96727" x="5822950" y="5175250"/>
          <p14:tracePt t="96752" x="5822950" y="5162550"/>
          <p14:tracePt t="96752" x="5829300" y="5162550"/>
          <p14:tracePt t="96760" x="5829300" y="5149850"/>
          <p14:tracePt t="96777" x="5829300" y="5130800"/>
          <p14:tracePt t="96796" x="5829300" y="5118100"/>
          <p14:tracePt t="96810" x="5829300" y="5099050"/>
          <p14:tracePt t="96903" x="5829300" y="5092700"/>
          <p14:tracePt t="96983" x="5835650" y="5073650"/>
          <p14:tracePt t="96999" x="5835650" y="5067300"/>
          <p14:tracePt t="97007" x="5835650" y="5054600"/>
          <p14:tracePt t="97023" x="5835650" y="5041900"/>
          <p14:tracePt t="97031" x="5835650" y="5035550"/>
          <p14:tracePt t="97042" x="5835650" y="5029200"/>
          <p14:tracePt t="97046" x="5835650" y="5003800"/>
          <p14:tracePt t="97060" x="5829300" y="4991100"/>
          <p14:tracePt t="97076" x="5816600" y="4972050"/>
          <p14:tracePt t="97093" x="5797550" y="4946650"/>
          <p14:tracePt t="97110" x="5772150" y="4921250"/>
          <p14:tracePt t="97127" x="5753100" y="4908550"/>
          <p14:tracePt t="97143" x="5740400" y="4902200"/>
          <p14:tracePt t="97160" x="5727700" y="4902200"/>
          <p14:tracePt t="97176" x="5721350" y="4902200"/>
          <p14:tracePt t="97193" x="5708650" y="4902200"/>
          <p14:tracePt t="97210" x="5689600" y="4902200"/>
          <p14:tracePt t="97226" x="5664200" y="4921250"/>
          <p14:tracePt t="97243" x="5645150" y="4933950"/>
          <p14:tracePt t="97260" x="5619750" y="4940300"/>
          <p14:tracePt t="97275" x="5594350" y="4946650"/>
          <p14:tracePt t="97293" x="5575300" y="4946650"/>
          <p14:tracePt t="97310" x="5556250" y="4946650"/>
          <p14:tracePt t="97326" x="5524500" y="4953000"/>
          <p14:tracePt t="97344" x="5499100" y="4953000"/>
          <p14:tracePt t="97360" x="5480050" y="4953000"/>
          <p14:tracePt t="97377" x="5454650" y="4953000"/>
          <p14:tracePt t="97393" x="5435600" y="4959350"/>
          <p14:tracePt t="97410" x="5410200" y="4959350"/>
          <p14:tracePt t="97426" x="5397500" y="4965700"/>
          <p14:tracePt t="97443" x="5384800" y="4972050"/>
          <p14:tracePt t="97479" x="5378450" y="4972050"/>
          <p14:tracePt t="98656" x="5372100" y="4972050"/>
          <p14:tracePt t="98656" x="5359400" y="4978400"/>
          <p14:tracePt t="98671" x="5359400" y="4984750"/>
          <p14:tracePt t="98679" x="5359400" y="4997450"/>
          <p14:tracePt t="98687" x="5359400" y="5016500"/>
          <p14:tracePt t="98695" x="5359400" y="5054600"/>
          <p14:tracePt t="98710" x="5359400" y="5092700"/>
          <p14:tracePt t="98726" x="5365750" y="5156200"/>
          <p14:tracePt t="98744" x="5365750" y="5194300"/>
          <p14:tracePt t="98759" x="5365750" y="5232400"/>
          <p14:tracePt t="98777" x="5365750" y="5283200"/>
          <p14:tracePt t="98793" x="5365750" y="5321300"/>
          <p14:tracePt t="98810" x="5365750" y="5359400"/>
          <p14:tracePt t="98826" x="5365750" y="5372100"/>
          <p14:tracePt t="98843" x="5365750" y="5384800"/>
          <p14:tracePt t="98859" x="5365750" y="5391150"/>
          <p14:tracePt t="98992" x="5365750" y="5403850"/>
          <p14:tracePt t="98993" x="5365750" y="5410200"/>
          <p14:tracePt t="99010" x="5359400" y="5422900"/>
          <p14:tracePt t="99011" x="5346700" y="5448300"/>
          <p14:tracePt t="99027" x="5340350" y="5467350"/>
          <p14:tracePt t="99043" x="5334000" y="5480050"/>
          <p14:tracePt t="99060" x="5334000" y="5492750"/>
          <p14:tracePt t="99076" x="5334000" y="5505450"/>
          <p14:tracePt t="99093" x="5334000" y="5524500"/>
          <p14:tracePt t="99110" x="5334000" y="5537200"/>
          <p14:tracePt t="99126" x="5340350" y="5549900"/>
          <p14:tracePt t="99144" x="5346700" y="5556250"/>
          <p14:tracePt t="99160" x="5353050" y="5562600"/>
          <p14:tracePt t="99176" x="5353050" y="5568950"/>
          <p14:tracePt t="99224" x="5359400" y="5568950"/>
          <p14:tracePt t="99235" x="5365750" y="5568950"/>
          <p14:tracePt t="99256" x="5372100" y="5568950"/>
          <p14:tracePt t="99271" x="5378450" y="5568950"/>
          <p14:tracePt t="99279" x="5384800" y="5568950"/>
          <p14:tracePt t="99512" x="5378450" y="5568950"/>
          <p14:tracePt t="99527" x="5365750" y="5568950"/>
          <p14:tracePt t="99535" x="5340350" y="5568950"/>
          <p14:tracePt t="99543" x="5289550" y="5568950"/>
          <p14:tracePt t="99552" x="5276850" y="5568950"/>
          <p14:tracePt t="99560" x="5245100" y="5568950"/>
          <p14:tracePt t="99576" x="5213350" y="5575300"/>
          <p14:tracePt t="99593" x="5187950" y="5588000"/>
          <p14:tracePt t="99609" x="5175250" y="5588000"/>
          <p14:tracePt t="99626" x="5162550" y="5594350"/>
          <p14:tracePt t="99967" x="5175250" y="5594350"/>
          <p14:tracePt t="99976" x="5200650" y="5594350"/>
          <p14:tracePt t="99993" x="5219700" y="5588000"/>
          <p14:tracePt t="99994" x="5276850" y="5581650"/>
          <p14:tracePt t="100010" x="5346700" y="5568950"/>
          <p14:tracePt t="100026" x="5416550" y="5568950"/>
          <p14:tracePt t="100043" x="5511800" y="5568950"/>
          <p14:tracePt t="100060" x="5600700" y="5568950"/>
          <p14:tracePt t="100076" x="5683250" y="5568950"/>
          <p14:tracePt t="100093" x="5778500" y="5568950"/>
          <p14:tracePt t="100109" x="5867400" y="5568950"/>
          <p14:tracePt t="100126" x="5943600" y="5568950"/>
          <p14:tracePt t="100143" x="6051550" y="5568950"/>
          <p14:tracePt t="100160" x="6102350" y="5562600"/>
          <p14:tracePt t="100176" x="6159500" y="5549900"/>
          <p14:tracePt t="100193" x="6203950" y="5543550"/>
          <p14:tracePt t="100209" x="6248400" y="5530850"/>
          <p14:tracePt t="100226" x="6286500" y="5524500"/>
          <p14:tracePt t="100243" x="6330950" y="5524500"/>
          <p14:tracePt t="100259" x="6362700" y="5524500"/>
          <p14:tracePt t="100276" x="6407150" y="5524500"/>
          <p14:tracePt t="100293" x="6438900" y="5524500"/>
          <p14:tracePt t="100309" x="6477000" y="5524500"/>
          <p14:tracePt t="100327" x="6534150" y="5511800"/>
          <p14:tracePt t="100344" x="6610350" y="5499100"/>
          <p14:tracePt t="100360" x="6673850" y="5480050"/>
          <p14:tracePt t="100375" x="6718300" y="5467350"/>
          <p14:tracePt t="100392" x="6737350" y="5454650"/>
          <p14:tracePt t="100409" x="6743700" y="5441950"/>
          <p14:tracePt t="100426" x="6756400" y="5429250"/>
          <p14:tracePt t="100443" x="6756400" y="5410200"/>
          <p14:tracePt t="100459" x="6756400" y="5397500"/>
          <p14:tracePt t="100476" x="6756400" y="5384800"/>
          <p14:tracePt t="100493" x="6756400" y="5378450"/>
          <p14:tracePt t="100509" x="6756400" y="5359400"/>
          <p14:tracePt t="100526" x="6762750" y="5321300"/>
          <p14:tracePt t="100543" x="6762750" y="5283200"/>
          <p14:tracePt t="100560" x="6762750" y="5232400"/>
          <p14:tracePt t="100576" x="6756400" y="5181600"/>
          <p14:tracePt t="100593" x="6731000" y="5137150"/>
          <p14:tracePt t="100611" x="6718300" y="5105400"/>
          <p14:tracePt t="100626" x="6705600" y="5086350"/>
          <p14:tracePt t="100643" x="6692900" y="5067300"/>
          <p14:tracePt t="100659" x="6686550" y="5060950"/>
          <p14:tracePt t="101688" x="6680200" y="5060950"/>
          <p14:tracePt t="101696" x="6673850" y="5060950"/>
          <p14:tracePt t="101711" x="6661150" y="5060950"/>
          <p14:tracePt t="101711" x="6635750" y="5073650"/>
          <p14:tracePt t="101727" x="6597650" y="5099050"/>
          <p14:tracePt t="101745" x="6565900" y="5111750"/>
          <p14:tracePt t="101761" x="6515100" y="5137150"/>
          <p14:tracePt t="101777" x="6483350" y="5156200"/>
          <p14:tracePt t="101794" x="6438900" y="5168900"/>
          <p14:tracePt t="101811" x="6375400" y="5187950"/>
          <p14:tracePt t="101827" x="6305550" y="5207000"/>
          <p14:tracePt t="101844" x="6223000" y="5232400"/>
          <p14:tracePt t="101860" x="6153150" y="5251450"/>
          <p14:tracePt t="101877" x="6083300" y="5270500"/>
          <p14:tracePt t="101894" x="6032500" y="5283200"/>
          <p14:tracePt t="101911" x="6000750" y="5283200"/>
          <p14:tracePt t="101927" x="5956300" y="5289550"/>
          <p14:tracePt t="101944" x="5924550" y="5295900"/>
          <p14:tracePt t="101960" x="5880100" y="5302250"/>
          <p14:tracePt t="101977" x="5848350" y="5308600"/>
          <p14:tracePt t="101994" x="5810250" y="5321300"/>
          <p14:tracePt t="102010" x="5772150" y="5334000"/>
          <p14:tracePt t="102027" x="5746750" y="5353050"/>
          <p14:tracePt t="102044" x="5727700" y="5359400"/>
          <p14:tracePt t="102060" x="5708650" y="5372100"/>
          <p14:tracePt t="102077" x="5702300" y="5378450"/>
          <p14:tracePt t="102094" x="5695950" y="5378450"/>
          <p14:tracePt t="102128" x="5689600" y="5378450"/>
          <p14:tracePt t="102144" x="5683250" y="5378450"/>
          <p14:tracePt t="102145" x="5664200" y="5359400"/>
          <p14:tracePt t="102160" x="5645150" y="5321300"/>
          <p14:tracePt t="102177" x="5607050" y="5257800"/>
          <p14:tracePt t="102194" x="5556250" y="5175250"/>
          <p14:tracePt t="102210" x="5530850" y="5124450"/>
          <p14:tracePt t="102227" x="5511800" y="5080000"/>
          <p14:tracePt t="102244" x="5492750" y="5060950"/>
          <p14:tracePt t="102260" x="5492750" y="5054600"/>
          <p14:tracePt t="102408" x="5480050" y="5048250"/>
          <p14:tracePt t="102416" x="5473700" y="5048250"/>
          <p14:tracePt t="102424" x="5467350" y="5048250"/>
          <p14:tracePt t="102427" x="5429250" y="5035550"/>
          <p14:tracePt t="102444" x="5384800" y="5022850"/>
          <p14:tracePt t="102461" x="5346700" y="5016500"/>
          <p14:tracePt t="102477" x="5321300" y="5016500"/>
          <p14:tracePt t="102494" x="5314950" y="5016500"/>
          <p14:tracePt t="102510" x="5308600" y="5016500"/>
          <p14:tracePt t="102601" x="5314950" y="5022850"/>
          <p14:tracePt t="102609" x="5334000" y="5022850"/>
          <p14:tracePt t="102616" x="5353050" y="5022850"/>
          <p14:tracePt t="102616" x="5378450" y="5022850"/>
          <p14:tracePt t="102632" x="5391150" y="5022850"/>
          <p14:tracePt t="102640" x="5410200" y="5022850"/>
          <p14:tracePt t="102648" x="5441950" y="5010150"/>
          <p14:tracePt t="102660" x="5454650" y="5010150"/>
          <p14:tracePt t="102677" x="5461000" y="5010150"/>
          <p14:tracePt t="102744" x="5454650" y="5010150"/>
          <p14:tracePt t="102753" x="5435600" y="5010150"/>
          <p14:tracePt t="102761" x="5416550" y="5010150"/>
          <p14:tracePt t="102761" x="5378450" y="5010150"/>
          <p14:tracePt t="102777" x="5340350" y="5022850"/>
          <p14:tracePt t="102795" x="5321300" y="5029200"/>
          <p14:tracePt t="103008" x="5321300" y="5035550"/>
          <p14:tracePt t="103024" x="5321300" y="5041900"/>
          <p14:tracePt t="103040" x="5314950" y="5048250"/>
          <p14:tracePt t="104368" x="5314950" y="5041900"/>
          <p14:tracePt t="104377" x="5314950" y="4997450"/>
          <p14:tracePt t="104378" x="5321300" y="4927600"/>
          <p14:tracePt t="104394" x="5321300" y="4857750"/>
          <p14:tracePt t="104411" x="5321300" y="4813300"/>
          <p14:tracePt t="104428" x="5321300" y="4749800"/>
          <p14:tracePt t="104445" x="5295900" y="4673600"/>
          <p14:tracePt t="104460" x="5257800" y="4610100"/>
          <p14:tracePt t="104477" x="5232400" y="4565650"/>
          <p14:tracePt t="104494" x="5181600" y="4508500"/>
          <p14:tracePt t="104511" x="5137150" y="4451350"/>
          <p14:tracePt t="104527" x="5099050" y="4406900"/>
          <p14:tracePt t="104545" x="5080000" y="4394200"/>
          <p14:tracePt t="104560" x="5060950" y="4375150"/>
          <p14:tracePt t="104577" x="5041900" y="4362450"/>
          <p14:tracePt t="104594" x="5035550" y="4356100"/>
          <p14:tracePt t="104611" x="5022850" y="4356100"/>
          <p14:tracePt t="104627" x="5016500" y="4349750"/>
          <p14:tracePt t="104672" x="5010150" y="4349750"/>
          <p14:tracePt t="105232" x="5003800" y="4349750"/>
          <p14:tracePt t="105240" x="4997450" y="4349750"/>
          <p14:tracePt t="105248" x="4991100" y="4349750"/>
          <p14:tracePt t="105256" x="4984750" y="4349750"/>
          <p14:tracePt t="105260" x="4972050" y="4362450"/>
          <p14:tracePt t="105278" x="4959350" y="4368800"/>
          <p14:tracePt t="105293" x="4953000" y="4368800"/>
          <p14:tracePt t="105311" x="4946650" y="4381500"/>
          <p14:tracePt t="105327" x="4933950" y="4387850"/>
          <p14:tracePt t="105344" x="4927600" y="4387850"/>
          <p14:tracePt t="105360" x="4921250" y="4387850"/>
          <p14:tracePt t="105400" x="4921250" y="4394200"/>
          <p14:tracePt t="105984" x="4908550" y="4387850"/>
          <p14:tracePt t="105990" x="4902200" y="4375150"/>
          <p14:tracePt t="105993" x="4889500" y="4337050"/>
          <p14:tracePt t="106011" x="4864100" y="4292600"/>
          <p14:tracePt t="106027" x="4851400" y="4241800"/>
          <p14:tracePt t="106044" x="4838700" y="4216400"/>
          <p14:tracePt t="106060" x="4832350" y="4178300"/>
          <p14:tracePt t="106077" x="4826000" y="4146550"/>
          <p14:tracePt t="106094" x="4819650" y="4121150"/>
          <p14:tracePt t="106110" x="4813300" y="4095750"/>
          <p14:tracePt t="106127" x="4806950" y="4076700"/>
          <p14:tracePt t="106143" x="4800600" y="4070350"/>
          <p14:tracePt t="106520" x="4806950" y="4076700"/>
          <p14:tracePt t="106528" x="4832350" y="4095750"/>
          <p14:tracePt t="106536" x="4851400" y="4102100"/>
          <p14:tracePt t="106544" x="4921250" y="4140200"/>
          <p14:tracePt t="106560" x="4965700" y="4165600"/>
          <p14:tracePt t="106561" x="5060950" y="4216400"/>
          <p14:tracePt t="106577" x="5187950" y="4260850"/>
          <p14:tracePt t="106594" x="5340350" y="4311650"/>
          <p14:tracePt t="106610" x="5486400" y="4356100"/>
          <p14:tracePt t="106627" x="5651500" y="4425950"/>
          <p14:tracePt t="106643" x="5797550" y="4464050"/>
          <p14:tracePt t="106660" x="5956300" y="4508500"/>
          <p14:tracePt t="106677" x="6108700" y="4552950"/>
          <p14:tracePt t="106694" x="6235700" y="4584700"/>
          <p14:tracePt t="106710" x="6343650" y="4622800"/>
          <p14:tracePt t="106727" x="6457950" y="4641850"/>
          <p14:tracePt t="106743" x="6610350" y="4660900"/>
          <p14:tracePt t="106761" x="6705600" y="4673600"/>
          <p14:tracePt t="106777" x="6794500" y="4686300"/>
          <p14:tracePt t="106794" x="6851650" y="4699000"/>
          <p14:tracePt t="106810" x="6908800" y="4705350"/>
          <p14:tracePt t="106827" x="6946900" y="4705350"/>
          <p14:tracePt t="106843" x="7010400" y="4718050"/>
          <p14:tracePt t="106860" x="7080250" y="4730750"/>
          <p14:tracePt t="106877" x="7169150" y="4743450"/>
          <p14:tracePt t="106894" x="7245350" y="4749800"/>
          <p14:tracePt t="106910" x="7308850" y="4762500"/>
          <p14:tracePt t="106927" x="7397750" y="4775200"/>
          <p14:tracePt t="106944" x="7448550" y="4787900"/>
          <p14:tracePt t="106960" x="7480300" y="4787900"/>
          <p14:tracePt t="106977" x="7505700" y="4794250"/>
          <p14:tracePt t="106993" x="7531100" y="4800600"/>
          <p14:tracePt t="107010" x="7543800" y="4806950"/>
          <p14:tracePt t="107027" x="7575550" y="4819650"/>
          <p14:tracePt t="107044" x="7594600" y="4826000"/>
          <p14:tracePt t="107060" x="7626350" y="4838700"/>
          <p14:tracePt t="107077" x="7651750" y="4851400"/>
          <p14:tracePt t="107093" x="7670800" y="4857750"/>
          <p14:tracePt t="107110" x="7683500" y="4864100"/>
          <p14:tracePt t="107127" x="7702550" y="4883150"/>
          <p14:tracePt t="107144" x="7721600" y="4895850"/>
          <p14:tracePt t="107160" x="7747000" y="4908550"/>
          <p14:tracePt t="107177" x="7759700" y="4914900"/>
          <p14:tracePt t="107194" x="7772400" y="4921250"/>
          <p14:tracePt t="107210" x="7785100" y="4933950"/>
          <p14:tracePt t="107248" x="7797800" y="4946650"/>
          <p14:tracePt t="107249" x="7804150" y="4946650"/>
          <p14:tracePt t="107260" x="7810500" y="4953000"/>
          <p14:tracePt t="107277" x="7823200" y="4965700"/>
          <p14:tracePt t="107294" x="7835900" y="4978400"/>
          <p14:tracePt t="107311" x="7848600" y="4991100"/>
          <p14:tracePt t="107327" x="7861300" y="5010150"/>
          <p14:tracePt t="107344" x="7861300" y="5016500"/>
          <p14:tracePt t="107360" x="7867650" y="5022850"/>
          <p14:tracePt t="107377" x="7874000" y="5029200"/>
          <p14:tracePt t="108840" x="7867650" y="5035550"/>
          <p14:tracePt t="108848" x="7848600" y="5035550"/>
          <p14:tracePt t="108856" x="7823200" y="5035550"/>
          <p14:tracePt t="108861" x="7747000" y="5035550"/>
          <p14:tracePt t="108877" x="7651750" y="5035550"/>
          <p14:tracePt t="108894" x="7531100" y="5035550"/>
          <p14:tracePt t="108910" x="7410450" y="5035550"/>
          <p14:tracePt t="108927" x="7251700" y="5035550"/>
          <p14:tracePt t="108944" x="7137400" y="5035550"/>
          <p14:tracePt t="108961" x="6997700" y="5035550"/>
          <p14:tracePt t="108977" x="6838950" y="5035550"/>
          <p14:tracePt t="108994" x="6648450" y="5035550"/>
          <p14:tracePt t="109010" x="6381750" y="5016500"/>
          <p14:tracePt t="109027" x="6203950" y="4984750"/>
          <p14:tracePt t="109043" x="6045200" y="4965700"/>
          <p14:tracePt t="109060" x="5918200" y="4940300"/>
          <p14:tracePt t="109077" x="5816600" y="4927600"/>
          <p14:tracePt t="109094" x="5746750" y="4927600"/>
          <p14:tracePt t="109110" x="5683250" y="4921250"/>
          <p14:tracePt t="109127" x="5619750" y="4921250"/>
          <p14:tracePt t="109144" x="5505450" y="4921250"/>
          <p14:tracePt t="109160" x="5429250" y="4921250"/>
          <p14:tracePt t="109177" x="5365750" y="4921250"/>
          <p14:tracePt t="109193" x="5314950" y="4921250"/>
          <p14:tracePt t="109210" x="5276850" y="4921250"/>
          <p14:tracePt t="109227" x="5251450" y="4921250"/>
          <p14:tracePt t="109243" x="5226050" y="4921250"/>
          <p14:tracePt t="109260" x="5194300" y="4921250"/>
          <p14:tracePt t="109276" x="5168900" y="4921250"/>
          <p14:tracePt t="109293" x="5137150" y="4921250"/>
          <p14:tracePt t="109310" x="5130800" y="4921250"/>
          <p14:tracePt t="109327" x="5124450" y="4921250"/>
          <p14:tracePt t="109441" x="5143500" y="4914900"/>
          <p14:tracePt t="109448" x="5175250" y="4908550"/>
          <p14:tracePt t="109448" x="5207000" y="4908550"/>
          <p14:tracePt t="109464" x="5245100" y="4902200"/>
          <p14:tracePt t="109464" x="5289550" y="4902200"/>
          <p14:tracePt t="109476" x="5353050" y="4889500"/>
          <p14:tracePt t="109493" x="5391150" y="4883150"/>
          <p14:tracePt t="109510" x="5410200" y="4876800"/>
          <p14:tracePt t="109527" x="5429250" y="4857750"/>
          <p14:tracePt t="109544" x="5429250" y="4819650"/>
          <p14:tracePt t="109561" x="5429250" y="4781550"/>
          <p14:tracePt t="109577" x="5410200" y="4730750"/>
          <p14:tracePt t="109594" x="5321300" y="4660900"/>
          <p14:tracePt t="109610" x="5194300" y="4610100"/>
          <p14:tracePt t="109627" x="5060950" y="4584700"/>
          <p14:tracePt t="109643" x="4940300" y="4578350"/>
          <p14:tracePt t="109659" x="4838700" y="4578350"/>
          <p14:tracePt t="109676" x="4768850" y="4597400"/>
          <p14:tracePt t="109694" x="4718050" y="4641850"/>
          <p14:tracePt t="109710" x="4699000" y="4699000"/>
          <p14:tracePt t="109727" x="4692650" y="4806950"/>
          <p14:tracePt t="109744" x="4692650" y="4870450"/>
          <p14:tracePt t="109760" x="4711700" y="4908550"/>
          <p14:tracePt t="109777" x="4718050" y="4946650"/>
          <p14:tracePt t="109793" x="4724400" y="4972050"/>
          <p14:tracePt t="109810" x="4737100" y="4991100"/>
          <p14:tracePt t="109827" x="4749800" y="5010150"/>
          <p14:tracePt t="109845" x="4762500" y="5029200"/>
          <p14:tracePt t="109861" x="4787900" y="5048250"/>
          <p14:tracePt t="109877" x="4845050" y="5067300"/>
          <p14:tracePt t="109894" x="4927600" y="5092700"/>
          <p14:tracePt t="109910" x="5029200" y="5105400"/>
          <p14:tracePt t="109927" x="5124450" y="5118100"/>
          <p14:tracePt t="109943" x="5238750" y="5130800"/>
          <p14:tracePt t="109961" x="5295900" y="5130800"/>
          <p14:tracePt t="109977" x="5327650" y="5130800"/>
          <p14:tracePt t="109993" x="5359400" y="5118100"/>
          <p14:tracePt t="110010" x="5384800" y="5092700"/>
          <p14:tracePt t="110027" x="5397500" y="5035550"/>
          <p14:tracePt t="110043" x="5403850" y="4972050"/>
          <p14:tracePt t="110060" x="5403850" y="4921250"/>
          <p14:tracePt t="110076" x="5403850" y="4864100"/>
          <p14:tracePt t="110094" x="5397500" y="4832350"/>
          <p14:tracePt t="110110" x="5378450" y="4806950"/>
          <p14:tracePt t="110127" x="5346700" y="4775200"/>
          <p14:tracePt t="110144" x="5264150" y="4724400"/>
          <p14:tracePt t="110160" x="5162550" y="4699000"/>
          <p14:tracePt t="110177" x="5073650" y="4692650"/>
          <p14:tracePt t="110193" x="4978400" y="4692650"/>
          <p14:tracePt t="110210" x="4902200" y="4692650"/>
          <p14:tracePt t="110227" x="4857750" y="4711700"/>
          <p14:tracePt t="110243" x="4826000" y="4749800"/>
          <p14:tracePt t="110260" x="4806950" y="4800600"/>
          <p14:tracePt t="110276" x="4800600" y="4851400"/>
          <p14:tracePt t="110293" x="4800600" y="4902200"/>
          <p14:tracePt t="110310" x="4800600" y="4940300"/>
          <p14:tracePt t="110327" x="4813300" y="4978400"/>
          <p14:tracePt t="110344" x="4819650" y="4997450"/>
          <p14:tracePt t="110360" x="4832350" y="5016500"/>
          <p14:tracePt t="110377" x="4845050" y="5035550"/>
          <p14:tracePt t="110393" x="4864100" y="5054600"/>
          <p14:tracePt t="110410" x="4889500" y="5080000"/>
          <p14:tracePt t="110427" x="4940300" y="5105400"/>
          <p14:tracePt t="110443" x="4991100" y="5130800"/>
          <p14:tracePt t="110460" x="5067300" y="5162550"/>
          <p14:tracePt t="110476" x="5130800" y="5181600"/>
          <p14:tracePt t="110493" x="5207000" y="5207000"/>
          <p14:tracePt t="110510" x="5283200" y="5226050"/>
          <p14:tracePt t="110526" x="5346700" y="5232400"/>
          <p14:tracePt t="110543" x="5422900" y="5232400"/>
          <p14:tracePt t="110561" x="5435600" y="5232400"/>
          <p14:tracePt t="110577" x="5448300" y="5232400"/>
          <p14:tracePt t="110593" x="5454650" y="5226050"/>
          <p14:tracePt t="110611" x="5454650" y="5207000"/>
          <p14:tracePt t="110627" x="5454650" y="5194300"/>
          <p14:tracePt t="110644" x="5454650" y="5162550"/>
          <p14:tracePt t="110660" x="5454650" y="5137150"/>
          <p14:tracePt t="110677" x="5435600" y="5086350"/>
          <p14:tracePt t="110693" x="5410200" y="5016500"/>
          <p14:tracePt t="110710" x="5359400" y="4927600"/>
          <p14:tracePt t="110726" x="5314950" y="4857750"/>
          <p14:tracePt t="110726" x="5289550" y="4826000"/>
          <p14:tracePt t="110744" x="5219700" y="4737100"/>
          <p14:tracePt t="110760" x="5130800" y="4686300"/>
          <p14:tracePt t="110777" x="5041900" y="4654550"/>
          <p14:tracePt t="110793" x="4978400" y="4648200"/>
          <p14:tracePt t="110810" x="4933950" y="4648200"/>
          <p14:tracePt t="110826" x="4908550" y="4679950"/>
          <p14:tracePt t="110845" x="4895850" y="4749800"/>
          <p14:tracePt t="110860" x="4889500" y="4819650"/>
          <p14:tracePt t="110877" x="4889500" y="4883150"/>
          <p14:tracePt t="110893" x="4889500" y="4933950"/>
          <p14:tracePt t="110910" x="4902200" y="4972050"/>
          <p14:tracePt t="110926" x="4914900" y="5003800"/>
          <p14:tracePt t="110926" x="4933950" y="5022850"/>
          <p14:tracePt t="110944" x="4946650" y="5048250"/>
          <p14:tracePt t="110960" x="4965700" y="5067300"/>
          <p14:tracePt t="110977" x="4978400" y="5080000"/>
          <p14:tracePt t="110993" x="4997450" y="5092700"/>
          <p14:tracePt t="111010" x="5016500" y="5092700"/>
          <p14:tracePt t="111026" x="5054600" y="5105400"/>
          <p14:tracePt t="111043" x="5105400" y="5111750"/>
          <p14:tracePt t="111060" x="5175250" y="5111750"/>
          <p14:tracePt t="111076" x="5219700" y="5111750"/>
          <p14:tracePt t="111093" x="5257800" y="5099050"/>
          <p14:tracePt t="111110" x="5276850" y="5073650"/>
          <p14:tracePt t="111126" x="5283200" y="5022850"/>
          <p14:tracePt t="111126" x="5283200" y="4997450"/>
          <p14:tracePt t="111144" x="5276850" y="4914900"/>
          <p14:tracePt t="111160" x="5238750" y="4832350"/>
          <p14:tracePt t="111177" x="5187950" y="4768850"/>
          <p14:tracePt t="111193" x="5118100" y="4711700"/>
          <p14:tracePt t="111210" x="5035550" y="4673600"/>
          <p14:tracePt t="111226" x="4933950" y="4648200"/>
          <p14:tracePt t="111243" x="4864100" y="4648200"/>
          <p14:tracePt t="111260" x="4787900" y="4660900"/>
          <p14:tracePt t="111277" x="4749800" y="4705350"/>
          <p14:tracePt t="111293" x="4743450" y="4737100"/>
          <p14:tracePt t="111310" x="4737100" y="4775200"/>
          <p14:tracePt t="111326" x="4737100" y="4794250"/>
          <p14:tracePt t="111326" x="4737100" y="4806950"/>
          <p14:tracePt t="111344" x="4737100" y="4819650"/>
          <p14:tracePt t="111360" x="4743450" y="4857750"/>
          <p14:tracePt t="111377" x="4756150" y="4883150"/>
          <p14:tracePt t="111393" x="4794250" y="4927600"/>
          <p14:tracePt t="111410" x="4845050" y="4978400"/>
          <p14:tracePt t="111426" x="4921250" y="5016500"/>
          <p14:tracePt t="111443" x="4984750" y="5048250"/>
          <p14:tracePt t="111460" x="5048250" y="5060950"/>
          <p14:tracePt t="111477" x="5099050" y="5067300"/>
          <p14:tracePt t="111493" x="5137150" y="5067300"/>
          <p14:tracePt t="111510" x="5187950" y="5041900"/>
          <p14:tracePt t="111526" x="5219700" y="4991100"/>
          <p14:tracePt t="111544" x="5219700" y="4940300"/>
          <p14:tracePt t="111560" x="5219700" y="4889500"/>
          <p14:tracePt t="111581" x="5200650" y="4864100"/>
          <p14:tracePt t="111593" x="5187950" y="4851400"/>
          <p14:tracePt t="111610" x="5175250" y="4838700"/>
          <p14:tracePt t="111626" x="5143500" y="4832350"/>
          <p14:tracePt t="111643" x="5118100" y="4832350"/>
          <p14:tracePt t="111660" x="5067300" y="4832350"/>
          <p14:tracePt t="111677" x="5022850" y="4845050"/>
          <p14:tracePt t="111693" x="4978400" y="4883150"/>
          <p14:tracePt t="111710" x="4946650" y="4933950"/>
          <p14:tracePt t="111726" x="4940300" y="4984750"/>
          <p14:tracePt t="111726" x="4940300" y="5003800"/>
          <p14:tracePt t="111744" x="4946650" y="5035550"/>
          <p14:tracePt t="111760" x="4965700" y="5067300"/>
          <p14:tracePt t="111776" x="4984750" y="5086350"/>
          <p14:tracePt t="111793" x="4997450" y="5092700"/>
          <p14:tracePt t="111810" x="5022850" y="5099050"/>
          <p14:tracePt t="111827" x="5054600" y="5099050"/>
          <p14:tracePt t="111843" x="5111750" y="5099050"/>
          <p14:tracePt t="111861" x="5162550" y="5092700"/>
          <p14:tracePt t="111877" x="5213350" y="5054600"/>
          <p14:tracePt t="111893" x="5245100" y="4978400"/>
          <p14:tracePt t="111910" x="5245100" y="4889500"/>
          <p14:tracePt t="111927" x="5238750" y="4826000"/>
          <p14:tracePt t="111927" x="5219700" y="4806950"/>
          <p14:tracePt t="111944" x="5187950" y="4749800"/>
          <p14:tracePt t="111960" x="5156200" y="4724400"/>
          <p14:tracePt t="111976" x="5105400" y="4718050"/>
          <p14:tracePt t="111993" x="5060950" y="4718050"/>
          <p14:tracePt t="112010" x="5016500" y="4724400"/>
          <p14:tracePt t="112026" x="4959350" y="4775200"/>
          <p14:tracePt t="112043" x="4921250" y="4845050"/>
          <p14:tracePt t="112060" x="4914900" y="4908550"/>
          <p14:tracePt t="112076" x="4914900" y="4946650"/>
          <p14:tracePt t="112093" x="4921250" y="4972050"/>
          <p14:tracePt t="112110" x="4933950" y="4991100"/>
          <p14:tracePt t="112126" x="4965700" y="5010150"/>
          <p14:tracePt t="112144" x="4991100" y="5022850"/>
          <p14:tracePt t="112160" x="5035550" y="5029200"/>
          <p14:tracePt t="112176" x="5092700" y="5035550"/>
          <p14:tracePt t="112193" x="5149850" y="5035550"/>
          <p14:tracePt t="112210" x="5200650" y="5029200"/>
          <p14:tracePt t="112226" x="5226050" y="4997450"/>
          <p14:tracePt t="112243" x="5226050" y="4927600"/>
          <p14:tracePt t="112260" x="5226050" y="4813300"/>
          <p14:tracePt t="112276" x="5156200" y="4660900"/>
          <p14:tracePt t="112294" x="5022850" y="4483100"/>
          <p14:tracePt t="112310" x="4864100" y="4337050"/>
          <p14:tracePt t="112327" x="4502150" y="4114800"/>
          <p14:tracePt t="112343" x="3784600" y="3797300"/>
          <p14:tracePt t="112361" x="3219450" y="3594100"/>
          <p14:tracePt t="112376" x="2755900" y="3460750"/>
          <p14:tracePt t="112393" x="2559050" y="3403600"/>
          <p14:tracePt t="112410" x="2489200" y="3390900"/>
          <p14:tracePt t="112426" x="2482850" y="3390900"/>
          <p14:tracePt t="112479" x="2514600" y="3409950"/>
          <p14:tracePt t="112487" x="2552700" y="3435350"/>
          <p14:tracePt t="112491" x="2578100" y="3454400"/>
          <p14:tracePt t="112509" x="2597150" y="3460750"/>
          <p14:tracePt t="112510" x="2647950" y="3479800"/>
          <p14:tracePt t="112526" x="2705100" y="3492500"/>
          <p14:tracePt t="112543" x="2794000" y="3492500"/>
          <p14:tracePt t="112560" x="2844800" y="3460750"/>
          <p14:tracePt t="112576" x="2908300" y="3390900"/>
          <p14:tracePt t="112593" x="2965450" y="3263900"/>
          <p14:tracePt t="112610" x="2990850" y="3073400"/>
          <p14:tracePt t="112627" x="2990850" y="2813050"/>
          <p14:tracePt t="112643" x="2959100" y="2654300"/>
          <p14:tracePt t="112660" x="2921000" y="2546350"/>
          <p14:tracePt t="112676" x="2882900" y="2482850"/>
          <p14:tracePt t="112693" x="2844800" y="2444750"/>
          <p14:tracePt t="112710" x="2819400" y="2419350"/>
          <p14:tracePt t="112727" x="2813050" y="2419350"/>
          <p14:tracePt t="112743" x="2813050" y="2413000"/>
          <p14:tracePt t="112823" x="2819400" y="2406650"/>
          <p14:tracePt t="112831" x="2832100" y="2400300"/>
          <p14:tracePt t="112839" x="2844800" y="2393950"/>
          <p14:tracePt t="112848" x="2876550" y="2387600"/>
          <p14:tracePt t="112860" x="2921000" y="2381250"/>
          <p14:tracePt t="112877" x="2959100" y="2374900"/>
          <p14:tracePt t="112894" x="3016250" y="2374900"/>
          <p14:tracePt t="112910" x="3048000" y="2374900"/>
          <p14:tracePt t="112927" x="3067050" y="2374900"/>
          <p14:tracePt t="112943" x="3079750" y="2374900"/>
          <p14:tracePt t="112960" x="3086100" y="2374900"/>
          <p14:tracePt t="112976" x="3098800" y="2374900"/>
          <p14:tracePt t="112993" x="3117850" y="2374900"/>
          <p14:tracePt t="113010" x="3155950" y="2374900"/>
          <p14:tracePt t="113028" x="3206750" y="2387600"/>
          <p14:tracePt t="113043" x="3257550" y="2413000"/>
          <p14:tracePt t="113060" x="3308350" y="2451100"/>
          <p14:tracePt t="113076" x="3340100" y="2489200"/>
          <p14:tracePt t="113093" x="3359150" y="2527300"/>
          <p14:tracePt t="113110" x="3371850" y="2603500"/>
          <p14:tracePt t="113127" x="3371850" y="2679700"/>
          <p14:tracePt t="113143" x="3371850" y="2838450"/>
          <p14:tracePt t="113160" x="3371850" y="2940050"/>
          <p14:tracePt t="113176" x="3371850" y="3028950"/>
          <p14:tracePt t="113193" x="3384550" y="3130550"/>
          <p14:tracePt t="113209" x="3403600" y="3232150"/>
          <p14:tracePt t="113226" x="3422650" y="3308350"/>
          <p14:tracePt t="113243" x="3448050" y="3390900"/>
          <p14:tracePt t="113260" x="3486150" y="3467100"/>
          <p14:tracePt t="113276" x="3517900" y="3543300"/>
          <p14:tracePt t="113293" x="3543300" y="3613150"/>
          <p14:tracePt t="113309" x="3562350" y="3695700"/>
          <p14:tracePt t="113327" x="3587750" y="3778250"/>
          <p14:tracePt t="113343" x="3619500" y="3898900"/>
          <p14:tracePt t="113360" x="3638550" y="3956050"/>
          <p14:tracePt t="113377" x="3644900" y="3994150"/>
          <p14:tracePt t="113393" x="3657600" y="4032250"/>
          <p14:tracePt t="113409" x="3663950" y="4057650"/>
          <p14:tracePt t="113426" x="3663950" y="4089400"/>
          <p14:tracePt t="113443" x="3663950" y="4108450"/>
          <p14:tracePt t="113460" x="3663950" y="4114800"/>
          <p14:tracePt t="113476" x="3663950" y="4127500"/>
          <p14:tracePt t="113493" x="3663950" y="4133850"/>
          <p14:tracePt t="113536" x="3663950" y="4140200"/>
          <p14:tracePt t="113576" x="3663950" y="4146550"/>
          <p14:tracePt t="113591" x="3657600" y="4146550"/>
          <p14:tracePt t="113599" x="3651250" y="4146550"/>
          <p14:tracePt t="113610" x="3644900" y="4146550"/>
          <p14:tracePt t="113613" x="3625850" y="4146550"/>
          <p14:tracePt t="113626" x="3581400" y="4146550"/>
          <p14:tracePt t="113643" x="3549650" y="4152900"/>
          <p14:tracePt t="113659" x="3524250" y="4159250"/>
          <p14:tracePt t="113676" x="3498850" y="4165600"/>
          <p14:tracePt t="113693" x="3479800" y="4165600"/>
          <p14:tracePt t="113710" x="3473450" y="4171950"/>
          <p14:tracePt t="113726" x="3467100" y="4171950"/>
          <p14:tracePt t="113743" x="3460750" y="4171950"/>
          <p14:tracePt t="113879" x="3467100" y="4171950"/>
          <p14:tracePt t="113888" x="3486150" y="4171950"/>
          <p14:tracePt t="113895" x="3505200" y="4159250"/>
          <p14:tracePt t="113910" x="3536950" y="4140200"/>
          <p14:tracePt t="113927" x="3543300" y="4133850"/>
          <p14:tracePt t="113928" x="3549650" y="4127500"/>
          <p14:tracePt t="114031" x="3543300" y="4127500"/>
          <p14:tracePt t="114055" x="3536950" y="4127500"/>
          <p14:tracePt t="114104" x="3536950" y="4133850"/>
          <p14:tracePt t="114118" x="3536950" y="4159250"/>
          <p14:tracePt t="114127" x="3536950" y="4165600"/>
          <p14:tracePt t="114128" x="3536950" y="4178300"/>
          <p14:tracePt t="114128" x="3536950" y="4191000"/>
          <p14:tracePt t="114144" x="3556000" y="4216400"/>
          <p14:tracePt t="114160" x="3581400" y="4248150"/>
          <p14:tracePt t="114177" x="3619500" y="4279900"/>
          <p14:tracePt t="114193" x="3651250" y="4305300"/>
          <p14:tracePt t="114210" x="3689350" y="4343400"/>
          <p14:tracePt t="114226" x="3740150" y="4400550"/>
          <p14:tracePt t="114243" x="3784600" y="4451350"/>
          <p14:tracePt t="114259" x="3841750" y="4527550"/>
          <p14:tracePt t="114276" x="3892550" y="4591050"/>
          <p14:tracePt t="114293" x="3943350" y="4641850"/>
          <p14:tracePt t="114310" x="3981450" y="4686300"/>
          <p14:tracePt t="114326" x="4000500" y="4711700"/>
          <p14:tracePt t="114326" x="4013200" y="4724400"/>
          <p14:tracePt t="114343" x="4019550" y="4730750"/>
          <p14:tracePt t="114383" x="4019550" y="4737100"/>
          <p14:tracePt t="11507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555 Timer: </a:t>
            </a:r>
            <a:r>
              <a:rPr lang="en-US" dirty="0" err="1" smtClean="0"/>
              <a:t>Monostable</a:t>
            </a:r>
            <a:r>
              <a:rPr lang="en-US" dirty="0" smtClean="0"/>
              <a:t> Operation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Trigger input cause a change of output for a time determined by component values</a:t>
            </a:r>
            <a:endParaRPr lang="en-US" dirty="0"/>
          </a:p>
        </p:txBody>
      </p:sp>
      <p:pic>
        <p:nvPicPr>
          <p:cNvPr id="9" name="Picture 2" descr="C:\Users\Yasser\Desktop\tim3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89223"/>
            <a:ext cx="517207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Yasser\Desktop\tim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2" y="3264162"/>
            <a:ext cx="3305539" cy="26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99001" y="6501829"/>
            <a:ext cx="444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http://www.electronics-tutorials.ws/waveforms/555_timer.html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1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86"/>
    </mc:Choice>
    <mc:Fallback>
      <p:transition spd="slow" advTm="36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12" x="3149600" y="2876550"/>
          <p14:tracePt t="13847" x="3187700" y="2876550"/>
          <p14:tracePt t="13848" x="3270250" y="2876550"/>
          <p14:tracePt t="13868" x="3352800" y="2882900"/>
          <p14:tracePt t="13869" x="3663950" y="2921000"/>
          <p14:tracePt t="13884" x="4019550" y="2971800"/>
          <p14:tracePt t="13900" x="4406900" y="3028950"/>
          <p14:tracePt t="13918" x="4813300" y="3079750"/>
          <p14:tracePt t="13934" x="5143500" y="3111500"/>
          <p14:tracePt t="13934" x="5295900" y="3136900"/>
          <p14:tracePt t="13951" x="5403850" y="3136900"/>
          <p14:tracePt t="13966" x="5651500" y="3168650"/>
          <p14:tracePt t="13984" x="5778500" y="3187700"/>
          <p14:tracePt t="13999" x="5892800" y="3200400"/>
          <p14:tracePt t="14016" x="5981700" y="3225800"/>
          <p14:tracePt t="14033" x="6051550" y="3251200"/>
          <p14:tracePt t="14050" x="6140450" y="3282950"/>
          <p14:tracePt t="14066" x="6210300" y="3302000"/>
          <p14:tracePt t="14083" x="6267450" y="3321050"/>
          <p14:tracePt t="14099" x="6330950" y="3327400"/>
          <p14:tracePt t="14116" x="6407150" y="3340100"/>
          <p14:tracePt t="14132" x="6464300" y="3340100"/>
          <p14:tracePt t="14150" x="6553200" y="3346450"/>
          <p14:tracePt t="14166" x="6711950" y="3346450"/>
          <p14:tracePt t="14183" x="6819900" y="3346450"/>
          <p14:tracePt t="14200" x="6915150" y="3346450"/>
          <p14:tracePt t="14216" x="6972300" y="3346450"/>
          <p14:tracePt t="14233" x="7016750" y="3346450"/>
          <p14:tracePt t="14250" x="7042150" y="3346450"/>
          <p14:tracePt t="14266" x="7073900" y="3340100"/>
          <p14:tracePt t="14283" x="7112000" y="3333750"/>
          <p14:tracePt t="14300" x="7143750" y="3308350"/>
          <p14:tracePt t="14317" x="7175500" y="3295650"/>
          <p14:tracePt t="14333" x="7181850" y="3289300"/>
          <p14:tracePt t="14383" x="7181850" y="3276600"/>
          <p14:tracePt t="14408" x="7169150" y="3263900"/>
          <p14:tracePt t="14410" x="7162800" y="3263900"/>
          <p14:tracePt t="14416" x="7150100" y="3257550"/>
          <p14:tracePt t="14433" x="7143750" y="3251200"/>
          <p14:tracePt t="14599" x="7137400" y="3238500"/>
          <p14:tracePt t="14609" x="7137400" y="3225800"/>
          <p14:tracePt t="14610" x="7137400" y="3213100"/>
          <p14:tracePt t="14616" x="7137400" y="3181350"/>
          <p14:tracePt t="14634" x="7137400" y="3149600"/>
          <p14:tracePt t="14649" x="7137400" y="3124200"/>
          <p14:tracePt t="14666" x="7131050" y="3117850"/>
          <p14:tracePt t="14815" x="7131050" y="3111500"/>
          <p14:tracePt t="14825" x="7150100" y="3111500"/>
          <p14:tracePt t="14831" x="7194550" y="3105150"/>
          <p14:tracePt t="14849" x="7219950" y="3105150"/>
          <p14:tracePt t="14850" x="7283450" y="3105150"/>
          <p14:tracePt t="14866" x="7372350" y="3105150"/>
          <p14:tracePt t="14883" x="7416800" y="3105150"/>
          <p14:tracePt t="14899" x="7448550" y="3105150"/>
          <p14:tracePt t="14916" x="7461250" y="3105150"/>
          <p14:tracePt t="14933" x="7467600" y="3105150"/>
          <p14:tracePt t="15103" x="7461250" y="3105150"/>
          <p14:tracePt t="15111" x="7454900" y="3117850"/>
          <p14:tracePt t="15119" x="7448550" y="3130550"/>
          <p14:tracePt t="15127" x="7442200" y="3155950"/>
          <p14:tracePt t="15133" x="7429500" y="3187700"/>
          <p14:tracePt t="15149" x="7423150" y="3219450"/>
          <p14:tracePt t="15149" x="7416800" y="3238500"/>
          <p14:tracePt t="15167" x="7416800" y="3257550"/>
          <p14:tracePt t="15183" x="7410450" y="3282950"/>
          <p14:tracePt t="15200" x="7410450" y="3295650"/>
          <p14:tracePt t="15216" x="7410450" y="3308350"/>
          <p14:tracePt t="15233" x="7410450" y="3314700"/>
          <p14:tracePt t="15249" x="7410450" y="3327400"/>
          <p14:tracePt t="15266" x="7410450" y="3340100"/>
          <p14:tracePt t="15283" x="7410450" y="3352800"/>
          <p14:tracePt t="15300" x="7416800" y="3371850"/>
          <p14:tracePt t="15316" x="7423150" y="3384550"/>
          <p14:tracePt t="15333" x="7423150" y="3390900"/>
          <p14:tracePt t="15349" x="7429500" y="3403600"/>
          <p14:tracePt t="15366" x="7429500" y="3409950"/>
          <p14:tracePt t="15415" x="7435850" y="3416300"/>
          <p14:tracePt t="15487" x="7442200" y="3416300"/>
          <p14:tracePt t="15496" x="7448550" y="3416300"/>
          <p14:tracePt t="15511" x="7454900" y="3416300"/>
          <p14:tracePt t="15519" x="7467600" y="3416300"/>
          <p14:tracePt t="15535" x="7480300" y="3416300"/>
          <p14:tracePt t="15536" x="7493000" y="3416300"/>
          <p14:tracePt t="15549" x="7524750" y="3416300"/>
          <p14:tracePt t="15566" x="7569200" y="3422650"/>
          <p14:tracePt t="15583" x="7613650" y="3422650"/>
          <p14:tracePt t="15600" x="7651750" y="3422650"/>
          <p14:tracePt t="15616" x="7670800" y="3429000"/>
          <p14:tracePt t="15633" x="7683500" y="3429000"/>
          <p14:tracePt t="15649" x="7689850" y="3429000"/>
          <p14:tracePt t="15831" x="7696200" y="3416300"/>
          <p14:tracePt t="15832" x="7696200" y="3403600"/>
          <p14:tracePt t="15842" x="7696200" y="3378200"/>
          <p14:tracePt t="15850" x="7683500" y="3314700"/>
          <p14:tracePt t="15867" x="7670800" y="3257550"/>
          <p14:tracePt t="15883" x="7664450" y="3206750"/>
          <p14:tracePt t="15900" x="7658100" y="3175000"/>
          <p14:tracePt t="15916" x="7658100" y="3168650"/>
          <p14:tracePt t="15933" x="7658100" y="3162300"/>
          <p14:tracePt t="15949" x="7658100" y="3155950"/>
          <p14:tracePt t="16207" x="7658100" y="3149600"/>
          <p14:tracePt t="16215" x="7702550" y="3143250"/>
          <p14:tracePt t="16234" x="7721600" y="3143250"/>
          <p14:tracePt t="16235" x="7753350" y="3143250"/>
          <p14:tracePt t="16249" x="7778750" y="3143250"/>
          <p14:tracePt t="16267" x="7823200" y="3143250"/>
          <p14:tracePt t="16283" x="7861300" y="3143250"/>
          <p14:tracePt t="16300" x="7899400" y="3143250"/>
          <p14:tracePt t="16316" x="7937500" y="3143250"/>
          <p14:tracePt t="16333" x="7962900" y="3143250"/>
          <p14:tracePt t="16349" x="7975600" y="3143250"/>
          <p14:tracePt t="16366" x="7994650" y="3143250"/>
          <p14:tracePt t="16383" x="8001000" y="3143250"/>
          <p14:tracePt t="16399" x="8013700" y="3143250"/>
          <p14:tracePt t="16416" x="8020050" y="3143250"/>
          <p14:tracePt t="16567" x="8001000" y="3143250"/>
          <p14:tracePt t="16575" x="7975600" y="3143250"/>
          <p14:tracePt t="16583" x="7899400" y="3155950"/>
          <p14:tracePt t="16592" x="7848600" y="3168650"/>
          <p14:tracePt t="16600" x="7734300" y="3206750"/>
          <p14:tracePt t="16616" x="7651750" y="3225800"/>
          <p14:tracePt t="16633" x="7581900" y="3244850"/>
          <p14:tracePt t="16650" x="7556500" y="3251200"/>
          <p14:tracePt t="16666" x="7543800" y="3257550"/>
          <p14:tracePt t="16683" x="7531100" y="3257550"/>
          <p14:tracePt t="16699" x="7524750" y="3257550"/>
          <p14:tracePt t="16735" x="7518400" y="3257550"/>
          <p14:tracePt t="16759" x="7512050" y="3257550"/>
          <p14:tracePt t="16767" x="7505700" y="3257550"/>
          <p14:tracePt t="16783" x="7499350" y="3244850"/>
          <p14:tracePt t="16807" x="7499350" y="3238500"/>
          <p14:tracePt t="16815" x="7493000" y="3232150"/>
          <p14:tracePt t="16825" x="7493000" y="3225800"/>
          <p14:tracePt t="16833" x="7493000" y="3219450"/>
          <p14:tracePt t="16850" x="7493000" y="3213100"/>
          <p14:tracePt t="16866" x="7486650" y="3200400"/>
          <p14:tracePt t="16883" x="7486650" y="3181350"/>
          <p14:tracePt t="16899" x="7486650" y="3168650"/>
          <p14:tracePt t="16916" x="7480300" y="3155950"/>
          <p14:tracePt t="16933" x="7480300" y="3136900"/>
          <p14:tracePt t="16949" x="7480300" y="3117850"/>
          <p14:tracePt t="16966" x="7467600" y="3098800"/>
          <p14:tracePt t="17007" x="7467600" y="3092450"/>
          <p14:tracePt t="17103" x="7461250" y="3117850"/>
          <p14:tracePt t="17111" x="7454900" y="3149600"/>
          <p14:tracePt t="17113" x="7448550" y="3219450"/>
          <p14:tracePt t="17133" x="7442200" y="3302000"/>
          <p14:tracePt t="17150" x="7442200" y="3359150"/>
          <p14:tracePt t="17166" x="7442200" y="3422650"/>
          <p14:tracePt t="17183" x="7442200" y="3435350"/>
          <p14:tracePt t="17200" x="7442200" y="3448050"/>
          <p14:tracePt t="17319" x="7442200" y="3441700"/>
          <p14:tracePt t="17327" x="7442200" y="3416300"/>
          <p14:tracePt t="17335" x="7448550" y="3371850"/>
          <p14:tracePt t="17343" x="7448550" y="3321050"/>
          <p14:tracePt t="17349" x="7448550" y="3232150"/>
          <p14:tracePt t="17366" x="7448550" y="3136900"/>
          <p14:tracePt t="17383" x="7448550" y="3117850"/>
          <p14:tracePt t="17399" x="7448550" y="3111500"/>
          <p14:tracePt t="17495" x="7448550" y="3117850"/>
          <p14:tracePt t="17503" x="7448550" y="3143250"/>
          <p14:tracePt t="17516" x="7448550" y="3187700"/>
          <p14:tracePt t="17517" x="7448550" y="3263900"/>
          <p14:tracePt t="17534" x="7448550" y="3327400"/>
          <p14:tracePt t="17534" x="7448550" y="3352800"/>
          <p14:tracePt t="17551" x="7454900" y="3365500"/>
          <p14:tracePt t="17566" x="7454900" y="3378200"/>
          <p14:tracePt t="17647" x="7454900" y="3384550"/>
          <p14:tracePt t="17648" x="7461250" y="3378200"/>
          <p14:tracePt t="17663" x="7461250" y="3346450"/>
          <p14:tracePt t="17671" x="7461250" y="3238500"/>
          <p14:tracePt t="17683" x="7461250" y="3111500"/>
          <p14:tracePt t="17699" x="7461250" y="3022600"/>
          <p14:tracePt t="17716" x="7461250" y="2990850"/>
          <p14:tracePt t="17733" x="7461250" y="2984500"/>
          <p14:tracePt t="17815" x="7461250" y="2997200"/>
          <p14:tracePt t="17823" x="7461250" y="3028950"/>
          <p14:tracePt t="17831" x="7461250" y="3098800"/>
          <p14:tracePt t="17842" x="7461250" y="3143250"/>
          <p14:tracePt t="17849" x="7461250" y="3206750"/>
          <p14:tracePt t="17866" x="7461250" y="3238500"/>
          <p14:tracePt t="17883" x="7461250" y="3251200"/>
          <p14:tracePt t="17999" x="7448550" y="3219450"/>
          <p14:tracePt t="18001" x="7442200" y="3162300"/>
          <p14:tracePt t="18016" x="7435850" y="3117850"/>
          <p14:tracePt t="18017" x="7423150" y="3054350"/>
          <p14:tracePt t="18033" x="7416800" y="3035300"/>
          <p14:tracePt t="18119" x="7416800" y="3060700"/>
          <p14:tracePt t="18127" x="7416800" y="3105150"/>
          <p14:tracePt t="18135" x="7416800" y="3149600"/>
          <p14:tracePt t="18135" x="7416800" y="3194050"/>
          <p14:tracePt t="18151" x="7416800" y="3225800"/>
          <p14:tracePt t="18152" x="7416800" y="3263900"/>
          <p14:tracePt t="18166" x="7416800" y="3308350"/>
          <p14:tracePt t="18231" x="7416800" y="3314700"/>
          <p14:tracePt t="18271" x="7416800" y="3302000"/>
          <p14:tracePt t="18279" x="7416800" y="3282950"/>
          <p14:tracePt t="18292" x="7416800" y="3270250"/>
          <p14:tracePt t="18295" x="7416800" y="3257550"/>
          <p14:tracePt t="18301" x="7416800" y="3232150"/>
          <p14:tracePt t="18316" x="7423150" y="3225800"/>
          <p14:tracePt t="19713" x="7416800" y="3232150"/>
          <p14:tracePt t="19721" x="7410450" y="3263900"/>
          <p14:tracePt t="19736" x="7397750" y="3314700"/>
          <p14:tracePt t="19737" x="7385050" y="3359150"/>
          <p14:tracePt t="19752" x="7340600" y="3549650"/>
          <p14:tracePt t="19769" x="7321550" y="3733800"/>
          <p14:tracePt t="19786" x="7296150" y="3917950"/>
          <p14:tracePt t="19801" x="7296150" y="4083050"/>
          <p14:tracePt t="19818" x="7296150" y="4222750"/>
          <p14:tracePt t="19834" x="7327900" y="4330700"/>
          <p14:tracePt t="19851" x="7359650" y="4413250"/>
          <p14:tracePt t="19868" x="7378700" y="4464050"/>
          <p14:tracePt t="19884" x="7397750" y="4502150"/>
          <p14:tracePt t="19901" x="7397750" y="4508500"/>
          <p14:tracePt t="19918" x="7397750" y="4514850"/>
          <p14:tracePt t="19935" x="7397750" y="4521200"/>
          <p14:tracePt t="19951" x="7397750" y="4527550"/>
          <p14:tracePt t="19985" x="7397750" y="4533900"/>
          <p14:tracePt t="20009" x="7397750" y="4540250"/>
          <p14:tracePt t="20018" x="7397750" y="4546600"/>
          <p14:tracePt t="20041" x="7397750" y="4552950"/>
          <p14:tracePt t="20057" x="7397750" y="4559300"/>
          <p14:tracePt t="20058" x="7391400" y="4559300"/>
          <p14:tracePt t="20068" x="7372350" y="4559300"/>
          <p14:tracePt t="20086" x="7353300" y="4565650"/>
          <p14:tracePt t="20101" x="7315200" y="4572000"/>
          <p14:tracePt t="20119" x="7289800" y="4572000"/>
          <p14:tracePt t="20135" x="7264400" y="4578350"/>
          <p14:tracePt t="20152" x="7245350" y="4584700"/>
          <p14:tracePt t="20168" x="7232650" y="4584700"/>
          <p14:tracePt t="20329" x="7239000" y="4584700"/>
          <p14:tracePt t="20337" x="7277100" y="4584700"/>
          <p14:tracePt t="20353" x="7296150" y="4584700"/>
          <p14:tracePt t="20353" x="7308850" y="4584700"/>
          <p14:tracePt t="20368" x="7372350" y="4584700"/>
          <p14:tracePt t="20385" x="7404100" y="4584700"/>
          <p14:tracePt t="20401" x="7429500" y="4584700"/>
          <p14:tracePt t="20418" x="7442200" y="4584700"/>
          <p14:tracePt t="20435" x="7454900" y="4584700"/>
          <p14:tracePt t="20452" x="7461250" y="4578350"/>
          <p14:tracePt t="20468" x="7467600" y="4572000"/>
          <p14:tracePt t="20485" x="7473950" y="4565650"/>
          <p14:tracePt t="20501" x="7473950" y="4559300"/>
          <p14:tracePt t="20518" x="7473950" y="4552950"/>
          <p14:tracePt t="20535" x="7473950" y="4540250"/>
          <p14:tracePt t="20551" x="7473950" y="4514850"/>
          <p14:tracePt t="20568" x="7473950" y="4438650"/>
          <p14:tracePt t="20586" x="7473950" y="4381500"/>
          <p14:tracePt t="20601" x="7473950" y="4324350"/>
          <p14:tracePt t="20618" x="7473950" y="4273550"/>
          <p14:tracePt t="20634" x="7473950" y="4241800"/>
          <p14:tracePt t="20651" x="7473950" y="4210050"/>
          <p14:tracePt t="20668" x="7473950" y="4197350"/>
          <p14:tracePt t="20913" x="7473950" y="4191000"/>
          <p14:tracePt t="20929" x="7480300" y="4191000"/>
          <p14:tracePt t="20947" x="7493000" y="4191000"/>
          <p14:tracePt t="20953" x="7499350" y="4191000"/>
          <p14:tracePt t="20954" x="7512050" y="4191000"/>
          <p14:tracePt t="20968" x="7550150" y="4191000"/>
          <p14:tracePt t="20985" x="7575550" y="4184650"/>
          <p14:tracePt t="21001" x="7600950" y="4184650"/>
          <p14:tracePt t="21018" x="7613650" y="4184650"/>
          <p14:tracePt t="21034" x="7639050" y="4184650"/>
          <p14:tracePt t="21051" x="7651750" y="4184650"/>
          <p14:tracePt t="21068" x="7683500" y="4165600"/>
          <p14:tracePt t="21085" x="7702550" y="4165600"/>
          <p14:tracePt t="21101" x="7721600" y="4165600"/>
          <p14:tracePt t="21118" x="7747000" y="4165600"/>
          <p14:tracePt t="21134" x="7759700" y="4165600"/>
          <p14:tracePt t="21152" x="7791450" y="4159250"/>
          <p14:tracePt t="21168" x="7829550" y="4152900"/>
          <p14:tracePt t="21185" x="7867650" y="4152900"/>
          <p14:tracePt t="21201" x="7886700" y="4152900"/>
          <p14:tracePt t="21218" x="7893050" y="4152900"/>
          <p14:tracePt t="21235" x="7899400" y="4152900"/>
          <p14:tracePt t="21305" x="7905750" y="4152900"/>
          <p14:tracePt t="21321" x="7912100" y="4152900"/>
          <p14:tracePt t="21433" x="7918450" y="4152900"/>
          <p14:tracePt t="21457" x="7924800" y="4152900"/>
          <p14:tracePt t="21465" x="7931150" y="4152900"/>
          <p14:tracePt t="21471" x="7937500" y="4152900"/>
          <p14:tracePt t="21485" x="7943850" y="4152900"/>
          <p14:tracePt t="21665" x="7950200" y="4152900"/>
          <p14:tracePt t="21677" x="7956550" y="4152900"/>
          <p14:tracePt t="22441" x="7969250" y="4165600"/>
          <p14:tracePt t="22449" x="7969250" y="4184650"/>
          <p14:tracePt t="22457" x="7969250" y="4229100"/>
          <p14:tracePt t="22468" x="7975600" y="4273550"/>
          <p14:tracePt t="22485" x="7975600" y="4311650"/>
          <p14:tracePt t="22502" x="7975600" y="4330700"/>
          <p14:tracePt t="22518" x="7975600" y="4349750"/>
          <p14:tracePt t="22535" x="7975600" y="4362450"/>
          <p14:tracePt t="22551" x="7975600" y="4368800"/>
          <p14:tracePt t="22568" x="7975600" y="4394200"/>
          <p14:tracePt t="22585" x="7981950" y="4406900"/>
          <p14:tracePt t="22601" x="7981950" y="4419600"/>
          <p14:tracePt t="22618" x="7988300" y="4438650"/>
          <p14:tracePt t="22635" x="7988300" y="4451350"/>
          <p14:tracePt t="22651" x="7988300" y="4457700"/>
          <p14:tracePt t="22668" x="7988300" y="4464050"/>
          <p14:tracePt t="22684" x="7994650" y="4470400"/>
          <p14:tracePt t="22945" x="7994650" y="4476750"/>
          <p14:tracePt t="22952" x="8001000" y="4476750"/>
          <p14:tracePt t="22956" x="8007350" y="4483100"/>
          <p14:tracePt t="22969" x="8026400" y="4489450"/>
          <p14:tracePt t="22985" x="8039100" y="4495800"/>
          <p14:tracePt t="23001" x="8058150" y="4502150"/>
          <p14:tracePt t="23018" x="8083550" y="4502150"/>
          <p14:tracePt t="23034" x="8108950" y="4502150"/>
          <p14:tracePt t="23051" x="8140700" y="4502150"/>
          <p14:tracePt t="23068" x="8178800" y="4502150"/>
          <p14:tracePt t="23084" x="8223250" y="4502150"/>
          <p14:tracePt t="23101" x="8248650" y="4502150"/>
          <p14:tracePt t="23118" x="8280400" y="4502150"/>
          <p14:tracePt t="23135" x="8305800" y="4502150"/>
          <p14:tracePt t="23152" x="8324850" y="4502150"/>
          <p14:tracePt t="23168" x="8337550" y="4502150"/>
          <p14:tracePt t="23185" x="8343900" y="4502150"/>
          <p14:tracePt t="24713" x="8343900" y="4508500"/>
          <p14:tracePt t="24721" x="8331200" y="4514850"/>
          <p14:tracePt t="24729" x="8305800" y="4521200"/>
          <p14:tracePt t="24737" x="8274050" y="4521200"/>
          <p14:tracePt t="24751" x="8261350" y="4527550"/>
          <p14:tracePt t="24768" x="8255000" y="4527550"/>
          <p14:tracePt t="24881" x="8242300" y="4527550"/>
          <p14:tracePt t="24894" x="8235950" y="4527550"/>
          <p14:tracePt t="24894" x="8223250" y="4527550"/>
          <p14:tracePt t="24903" x="8191500" y="4527550"/>
          <p14:tracePt t="24918" x="8140700" y="4527550"/>
          <p14:tracePt t="24934" x="8096250" y="4527550"/>
          <p14:tracePt t="24951" x="8039100" y="4527550"/>
          <p14:tracePt t="24968" x="7962900" y="4527550"/>
          <p14:tracePt t="24985" x="7924800" y="4527550"/>
          <p14:tracePt t="25001" x="7893050" y="4527550"/>
          <p14:tracePt t="25018" x="7861300" y="4527550"/>
          <p14:tracePt t="25034" x="7829550" y="4533900"/>
          <p14:tracePt t="25051" x="7791450" y="4533900"/>
          <p14:tracePt t="25068" x="7747000" y="4533900"/>
          <p14:tracePt t="25084" x="7689850" y="4533900"/>
          <p14:tracePt t="25102" x="7651750" y="4533900"/>
          <p14:tracePt t="25118" x="7620000" y="4533900"/>
          <p14:tracePt t="25136" x="7588250" y="4533900"/>
          <p14:tracePt t="25151" x="7556500" y="4533900"/>
          <p14:tracePt t="25168" x="7543800" y="4533900"/>
          <p14:tracePt t="25185" x="7537450" y="4533900"/>
          <p14:tracePt t="25361" x="7537450" y="4546600"/>
          <p14:tracePt t="25369" x="7537450" y="4565650"/>
          <p14:tracePt t="25369" x="7537450" y="4635500"/>
          <p14:tracePt t="25385" x="7537450" y="4730750"/>
          <p14:tracePt t="25401" x="7537450" y="4838700"/>
          <p14:tracePt t="25417" x="7537450" y="4959350"/>
          <p14:tracePt t="25435" x="7543800" y="5067300"/>
          <p14:tracePt t="25451" x="7575550" y="5149850"/>
          <p14:tracePt t="25468" x="7620000" y="5187950"/>
          <p14:tracePt t="25484" x="7689850" y="5207000"/>
          <p14:tracePt t="25501" x="7785100" y="5226050"/>
          <p14:tracePt t="25518" x="7912100" y="5245100"/>
          <p14:tracePt t="25535" x="8032750" y="5264150"/>
          <p14:tracePt t="25551" x="8134350" y="5264150"/>
          <p14:tracePt t="25568" x="8235950" y="5264150"/>
          <p14:tracePt t="25585" x="8267700" y="5245100"/>
          <p14:tracePt t="25601" x="8280400" y="5232400"/>
          <p14:tracePt t="25617" x="8293100" y="5194300"/>
          <p14:tracePt t="25635" x="8293100" y="5156200"/>
          <p14:tracePt t="25651" x="8293100" y="5111750"/>
          <p14:tracePt t="25668" x="8293100" y="5080000"/>
          <p14:tracePt t="25684" x="8293100" y="5060950"/>
          <p14:tracePt t="25701" x="8293100" y="5054600"/>
          <p14:tracePt t="25717" x="8286750" y="5029200"/>
          <p14:tracePt t="25735" x="8274050" y="5003800"/>
          <p14:tracePt t="25751" x="8255000" y="4972050"/>
          <p14:tracePt t="25769" x="8223250" y="4946650"/>
          <p14:tracePt t="25785" x="8172450" y="4927600"/>
          <p14:tracePt t="25801" x="8096250" y="4902200"/>
          <p14:tracePt t="25818" x="8020050" y="4883150"/>
          <p14:tracePt t="25835" x="7924800" y="4870450"/>
          <p14:tracePt t="25851" x="7842250" y="4857750"/>
          <p14:tracePt t="25868" x="7772400" y="4851400"/>
          <p14:tracePt t="25884" x="7689850" y="4851400"/>
          <p14:tracePt t="25901" x="7626350" y="4864100"/>
          <p14:tracePt t="25917" x="7575550" y="4895850"/>
          <p14:tracePt t="25935" x="7531100" y="4933950"/>
          <p14:tracePt t="25951" x="7499350" y="4965700"/>
          <p14:tracePt t="25968" x="7467600" y="5016500"/>
          <p14:tracePt t="25985" x="7442200" y="5060950"/>
          <p14:tracePt t="26001" x="7435850" y="5092700"/>
          <p14:tracePt t="26018" x="7423150" y="5130800"/>
          <p14:tracePt t="26035" x="7423150" y="5156200"/>
          <p14:tracePt t="26051" x="7423150" y="5181600"/>
          <p14:tracePt t="26068" x="7423150" y="5200650"/>
          <p14:tracePt t="26084" x="7429500" y="5226050"/>
          <p14:tracePt t="26101" x="7442200" y="5251450"/>
          <p14:tracePt t="26117" x="7448550" y="5264150"/>
          <p14:tracePt t="26134" x="7454900" y="5276850"/>
          <p14:tracePt t="26151" x="7467600" y="5289550"/>
          <p14:tracePt t="26168" x="7473950" y="5302250"/>
          <p14:tracePt t="26185" x="7480300" y="5308600"/>
          <p14:tracePt t="26201" x="7493000" y="5314950"/>
          <p14:tracePt t="26217" x="7518400" y="5321300"/>
          <p14:tracePt t="26234" x="7550150" y="5327650"/>
          <p14:tracePt t="26251" x="7581900" y="5334000"/>
          <p14:tracePt t="26267" x="7613650" y="5334000"/>
          <p14:tracePt t="26284" x="7626350" y="5334000"/>
          <p14:tracePt t="26318" x="7632700" y="5334000"/>
          <p14:tracePt t="26318" x="7645400" y="5334000"/>
          <p14:tracePt t="26352" x="7651750" y="5334000"/>
          <p14:tracePt t="26377" x="7658100" y="5327650"/>
          <p14:tracePt t="26417" x="7664450" y="5327650"/>
          <p14:tracePt t="26432" x="7670800" y="5327650"/>
          <p14:tracePt t="26433" x="7670800" y="5321300"/>
          <p14:tracePt t="26448" x="7677150" y="5314950"/>
          <p14:tracePt t="26473" x="7683500" y="5314950"/>
          <p14:tracePt t="26484" x="7689850" y="5314950"/>
          <p14:tracePt t="26487" x="7696200" y="5314950"/>
          <p14:tracePt t="26501" x="7702550" y="5308600"/>
          <p14:tracePt t="26545" x="7708900" y="5308600"/>
          <p14:tracePt t="26624" x="7708900" y="5302250"/>
          <p14:tracePt t="26641" x="7708900" y="5295900"/>
          <p14:tracePt t="26680" x="7702550" y="5295900"/>
          <p14:tracePt t="26832" x="7715250" y="5289550"/>
          <p14:tracePt t="26840" x="7740650" y="5276850"/>
          <p14:tracePt t="26847" x="7766050" y="5276850"/>
          <p14:tracePt t="26851" x="7854950" y="5264150"/>
          <p14:tracePt t="26867" x="7924800" y="5257800"/>
          <p14:tracePt t="26884" x="7975600" y="5257800"/>
          <p14:tracePt t="26900" x="7994650" y="5251450"/>
          <p14:tracePt t="26917" x="8001000" y="5251450"/>
          <p14:tracePt t="26933" x="8007350" y="5251450"/>
          <p14:tracePt t="26950" x="8013700" y="5245100"/>
          <p14:tracePt t="26967" x="8020050" y="5245100"/>
          <p14:tracePt t="26984" x="8032750" y="5245100"/>
          <p14:tracePt t="27000" x="8032750" y="5238750"/>
          <p14:tracePt t="27017" x="8039100" y="5238750"/>
          <p14:tracePt t="27033" x="8045450" y="5238750"/>
          <p14:tracePt t="27051" x="8051800" y="5232400"/>
          <p14:tracePt t="27068" x="8058150" y="5232400"/>
          <p14:tracePt t="27084" x="8064500" y="5226050"/>
          <p14:tracePt t="27101" x="8077200" y="5226050"/>
          <p14:tracePt t="27118" x="8089900" y="5226050"/>
          <p14:tracePt t="27134" x="8108950" y="5226050"/>
          <p14:tracePt t="27151" x="8134350" y="5226050"/>
          <p14:tracePt t="27168" x="8178800" y="5226050"/>
          <p14:tracePt t="27185" x="8204200" y="5226050"/>
          <p14:tracePt t="27201" x="8223250" y="5226050"/>
          <p14:tracePt t="27218" x="8242300" y="5226050"/>
          <p14:tracePt t="27234" x="8248650" y="5226050"/>
          <p14:tracePt t="27251" x="8261350" y="5226050"/>
          <p14:tracePt t="27267" x="8267700" y="5226050"/>
          <p14:tracePt t="27284" x="8280400" y="5226050"/>
          <p14:tracePt t="27301" x="8286750" y="5226050"/>
          <p14:tracePt t="27318" x="8293100" y="5226050"/>
          <p14:tracePt t="27334" x="8299450" y="5226050"/>
          <p14:tracePt t="27351" x="8305800" y="5226050"/>
          <p14:tracePt t="27368" x="8324850" y="5226050"/>
          <p14:tracePt t="27385" x="8337550" y="5226050"/>
          <p14:tracePt t="27401" x="8356600" y="5226050"/>
          <p14:tracePt t="27418" x="8375650" y="5226050"/>
          <p14:tracePt t="27434" x="8394700" y="5226050"/>
          <p14:tracePt t="27451" x="8413750" y="5226050"/>
          <p14:tracePt t="27467" x="8420100" y="5226050"/>
          <p14:tracePt t="27484" x="8432800" y="5226050"/>
          <p14:tracePt t="27501" x="8439150" y="5226050"/>
          <p14:tracePt t="27518" x="8451850" y="5226050"/>
          <p14:tracePt t="27792" x="8445500" y="5226050"/>
          <p14:tracePt t="27805" x="8439150" y="5226050"/>
          <p14:tracePt t="27810" x="8426450" y="5226050"/>
          <p14:tracePt t="27818" x="8407400" y="5226050"/>
          <p14:tracePt t="27834" x="8375650" y="5226050"/>
          <p14:tracePt t="27851" x="8305800" y="5226050"/>
          <p14:tracePt t="27867" x="8134350" y="5226050"/>
          <p14:tracePt t="27885" x="7867650" y="5219700"/>
          <p14:tracePt t="27901" x="7531100" y="5168900"/>
          <p14:tracePt t="27918" x="7175500" y="5105400"/>
          <p14:tracePt t="27934" x="6826250" y="5022850"/>
          <p14:tracePt t="27951" x="6521450" y="4940300"/>
          <p14:tracePt t="27967" x="6210300" y="4857750"/>
          <p14:tracePt t="27985" x="6089650" y="4794250"/>
          <p14:tracePt t="28001" x="5994400" y="4743450"/>
          <p14:tracePt t="28018" x="5905500" y="4673600"/>
          <p14:tracePt t="28034" x="5829300" y="4622800"/>
          <p14:tracePt t="28051" x="5784850" y="4591050"/>
          <p14:tracePt t="28068" x="5727700" y="4540250"/>
          <p14:tracePt t="28084" x="5683250" y="4502150"/>
          <p14:tracePt t="28101" x="5619750" y="4445000"/>
          <p14:tracePt t="28117" x="5562600" y="4387850"/>
          <p14:tracePt t="28134" x="5499100" y="4324350"/>
          <p14:tracePt t="28151" x="5429250" y="4267200"/>
          <p14:tracePt t="28167" x="5359400" y="4222750"/>
          <p14:tracePt t="28185" x="5334000" y="4210050"/>
          <p14:tracePt t="28201" x="5327650" y="4210050"/>
          <p14:tracePt t="28353" x="5321300" y="4197350"/>
          <p14:tracePt t="28360" x="5321300" y="4178300"/>
          <p14:tracePt t="28360" x="5321300" y="4165600"/>
          <p14:tracePt t="28369" x="5321300" y="4146550"/>
          <p14:tracePt t="28385" x="5321300" y="4127500"/>
          <p14:tracePt t="28386" x="5321300" y="4089400"/>
          <p14:tracePt t="28402" x="5321300" y="4057650"/>
          <p14:tracePt t="28418" x="5334000" y="4025900"/>
          <p14:tracePt t="28435" x="5346700" y="3994150"/>
          <p14:tracePt t="28451" x="5353050" y="3975100"/>
          <p14:tracePt t="28468" x="5372100" y="3943350"/>
          <p14:tracePt t="28484" x="5391150" y="3911600"/>
          <p14:tracePt t="28501" x="5397500" y="3898900"/>
          <p14:tracePt t="28517" x="5410200" y="3860800"/>
          <p14:tracePt t="28535" x="5422900" y="3835400"/>
          <p14:tracePt t="28552" x="5435600" y="3790950"/>
          <p14:tracePt t="28569" x="5441950" y="3759200"/>
          <p14:tracePt t="28584" x="5441950" y="3733800"/>
          <p14:tracePt t="28601" x="5441950" y="3702050"/>
          <p14:tracePt t="28617" x="5441950" y="3670300"/>
          <p14:tracePt t="28634" x="5441950" y="3644900"/>
          <p14:tracePt t="28651" x="5435600" y="3619500"/>
          <p14:tracePt t="28668" x="5416550" y="3600450"/>
          <p14:tracePt t="28684" x="5397500" y="3575050"/>
          <p14:tracePt t="28702" x="5372100" y="3549650"/>
          <p14:tracePt t="28717" x="5346700" y="3524250"/>
          <p14:tracePt t="28735" x="5289550" y="3498850"/>
          <p14:tracePt t="28751" x="5251450" y="3479800"/>
          <p14:tracePt t="28751" x="5232400" y="3473450"/>
          <p14:tracePt t="28768" x="5187950" y="3467100"/>
          <p14:tracePt t="28784" x="5168900" y="3467100"/>
          <p14:tracePt t="28801" x="5143500" y="3467100"/>
          <p14:tracePt t="28817" x="5124450" y="3467100"/>
          <p14:tracePt t="28834" x="5092700" y="3473450"/>
          <p14:tracePt t="28851" x="5048250" y="3505200"/>
          <p14:tracePt t="28868" x="5022850" y="3536950"/>
          <p14:tracePt t="28884" x="4991100" y="3568700"/>
          <p14:tracePt t="28901" x="4959350" y="3600450"/>
          <p14:tracePt t="28917" x="4940300" y="3619500"/>
          <p14:tracePt t="28934" x="4927600" y="3651250"/>
          <p14:tracePt t="28951" x="4914900" y="3683000"/>
          <p14:tracePt t="28951" x="4914900" y="3689350"/>
          <p14:tracePt t="28968" x="4914900" y="3714750"/>
          <p14:tracePt t="28985" x="4914900" y="3746500"/>
          <p14:tracePt t="29002" x="4914900" y="3771900"/>
          <p14:tracePt t="29017" x="4914900" y="3797300"/>
          <p14:tracePt t="29034" x="4927600" y="3835400"/>
          <p14:tracePt t="29051" x="4940300" y="3867150"/>
          <p14:tracePt t="29068" x="4959350" y="3892550"/>
          <p14:tracePt t="29084" x="4978400" y="3930650"/>
          <p14:tracePt t="29101" x="4997450" y="3956050"/>
          <p14:tracePt t="29117" x="5010150" y="3975100"/>
          <p14:tracePt t="29134" x="5029200" y="4000500"/>
          <p14:tracePt t="29151" x="5048250" y="4025900"/>
          <p14:tracePt t="29151" x="5067300" y="4044950"/>
          <p14:tracePt t="29168" x="5086350" y="4064000"/>
          <p14:tracePt t="29184" x="5111750" y="4089400"/>
          <p14:tracePt t="29201" x="5143500" y="4108450"/>
          <p14:tracePt t="29217" x="5162550" y="4127500"/>
          <p14:tracePt t="29234" x="5187950" y="4133850"/>
          <p14:tracePt t="29251" x="5219700" y="4140200"/>
          <p14:tracePt t="29268" x="5257800" y="4152900"/>
          <p14:tracePt t="29284" x="5308600" y="4152900"/>
          <p14:tracePt t="29301" x="5372100" y="4152900"/>
          <p14:tracePt t="29317" x="5429250" y="4152900"/>
          <p14:tracePt t="29334" x="5467350" y="4152900"/>
          <p14:tracePt t="29351" x="5518150" y="4127500"/>
          <p14:tracePt t="29369" x="5549900" y="4102100"/>
          <p14:tracePt t="29384" x="5562600" y="4070350"/>
          <p14:tracePt t="29401" x="5568950" y="4038600"/>
          <p14:tracePt t="29418" x="5568950" y="4013200"/>
          <p14:tracePt t="29434" x="5568950" y="3987800"/>
          <p14:tracePt t="29451" x="5568950" y="3962400"/>
          <p14:tracePt t="29468" x="5568950" y="3949700"/>
          <p14:tracePt t="29520" x="5568950" y="3943350"/>
          <p14:tracePt t="29736" x="5562600" y="3943350"/>
          <p14:tracePt t="29744" x="5556250" y="3943350"/>
          <p14:tracePt t="29760" x="5537200" y="3943350"/>
          <p14:tracePt t="29768" x="5524500" y="3943350"/>
          <p14:tracePt t="29769" x="5486400" y="4006850"/>
          <p14:tracePt t="29785" x="5422900" y="4159250"/>
          <p14:tracePt t="29801" x="5308600" y="4521200"/>
          <p14:tracePt t="29818" x="5213350" y="4902200"/>
          <p14:tracePt t="29834" x="5168900" y="5270500"/>
          <p14:tracePt t="29851" x="5168900" y="5524500"/>
          <p14:tracePt t="29867" x="5181600" y="5676900"/>
          <p14:tracePt t="29884" x="5207000" y="5784850"/>
          <p14:tracePt t="29901" x="5213350" y="5848350"/>
          <p14:tracePt t="29917" x="5213350" y="5873750"/>
          <p14:tracePt t="29934" x="5219700" y="5905500"/>
          <p14:tracePt t="29952" x="5226050" y="5943600"/>
          <p14:tracePt t="29967" x="5232400" y="6007100"/>
          <p14:tracePt t="29985" x="5245100" y="6038850"/>
          <p14:tracePt t="30001" x="5251450" y="6076950"/>
          <p14:tracePt t="30018" x="5276850" y="6134100"/>
          <p14:tracePt t="30034" x="5295900" y="6165850"/>
          <p14:tracePt t="30051" x="5314950" y="6197600"/>
          <p14:tracePt t="30067" x="5334000" y="6216650"/>
          <p14:tracePt t="30084" x="5346700" y="6223000"/>
          <p14:tracePt t="30101" x="5365750" y="6229350"/>
          <p14:tracePt t="30118" x="5384800" y="6229350"/>
          <p14:tracePt t="30134" x="5410200" y="6229350"/>
          <p14:tracePt t="30150" x="5441950" y="6210300"/>
          <p14:tracePt t="30167" x="5454650" y="6121400"/>
          <p14:tracePt t="30185" x="5454650" y="6051550"/>
          <p14:tracePt t="30201" x="5448300" y="5962650"/>
          <p14:tracePt t="30219" x="5422900" y="5911850"/>
          <p14:tracePt t="30234" x="5403850" y="5854700"/>
          <p14:tracePt t="30251" x="5378450" y="5816600"/>
          <p14:tracePt t="30267" x="5353050" y="5791200"/>
          <p14:tracePt t="30284" x="5321300" y="5772150"/>
          <p14:tracePt t="30301" x="5295900" y="5753100"/>
          <p14:tracePt t="30318" x="5283200" y="5746750"/>
          <p14:tracePt t="30334" x="5257800" y="5734050"/>
          <p14:tracePt t="30351" x="5238750" y="5734050"/>
          <p14:tracePt t="30367" x="5194300" y="5727700"/>
          <p14:tracePt t="30385" x="5156200" y="5721350"/>
          <p14:tracePt t="30401" x="5130800" y="5721350"/>
          <p14:tracePt t="30418" x="5099050" y="5727700"/>
          <p14:tracePt t="30434" x="5067300" y="5734050"/>
          <p14:tracePt t="30451" x="5041900" y="5753100"/>
          <p14:tracePt t="30467" x="5010150" y="5778500"/>
          <p14:tracePt t="30485" x="4978400" y="5810250"/>
          <p14:tracePt t="30501" x="4965700" y="5835650"/>
          <p14:tracePt t="30518" x="4946650" y="5867400"/>
          <p14:tracePt t="30534" x="4940300" y="5892800"/>
          <p14:tracePt t="30551" x="4933950" y="5911850"/>
          <p14:tracePt t="30567" x="4927600" y="5943600"/>
          <p14:tracePt t="30585" x="4921250" y="5969000"/>
          <p14:tracePt t="30601" x="4914900" y="5994400"/>
          <p14:tracePt t="30618" x="4914900" y="6019800"/>
          <p14:tracePt t="30634" x="4914900" y="6045200"/>
          <p14:tracePt t="30651" x="4914900" y="6076950"/>
          <p14:tracePt t="30667" x="4921250" y="6096000"/>
          <p14:tracePt t="30684" x="4927600" y="6121400"/>
          <p14:tracePt t="30701" x="4940300" y="6140450"/>
          <p14:tracePt t="30718" x="4953000" y="6153150"/>
          <p14:tracePt t="30735" x="4959350" y="6165850"/>
          <p14:tracePt t="30735" x="4972050" y="6172200"/>
          <p14:tracePt t="30753" x="4978400" y="6178550"/>
          <p14:tracePt t="30768" x="4997450" y="6191250"/>
          <p14:tracePt t="30785" x="5010150" y="6197600"/>
          <p14:tracePt t="30801" x="5016500" y="6197600"/>
          <p14:tracePt t="32440" x="5029200" y="6197600"/>
          <p14:tracePt t="32448" x="5124450" y="6197600"/>
          <p14:tracePt t="32456" x="5283200" y="6165850"/>
          <p14:tracePt t="32468" x="5441950" y="6134100"/>
          <p14:tracePt t="32484" x="5556250" y="6121400"/>
          <p14:tracePt t="32501" x="5626100" y="6108700"/>
          <p14:tracePt t="32517" x="5664200" y="6096000"/>
          <p14:tracePt t="32534" x="5708650" y="6076950"/>
          <p14:tracePt t="32551" x="5759450" y="6032500"/>
          <p14:tracePt t="32551" x="5778500" y="6013450"/>
          <p14:tracePt t="32568" x="5854700" y="5924550"/>
          <p14:tracePt t="32584" x="5918200" y="5810250"/>
          <p14:tracePt t="32601" x="6007100" y="5664200"/>
          <p14:tracePt t="32617" x="6070600" y="5549900"/>
          <p14:tracePt t="32634" x="6121400" y="5461000"/>
          <p14:tracePt t="32650" x="6159500" y="5384800"/>
          <p14:tracePt t="32668" x="6191250" y="5314950"/>
          <p14:tracePt t="32684" x="6223000" y="5232400"/>
          <p14:tracePt t="32701" x="6248400" y="5130800"/>
          <p14:tracePt t="32717" x="6261100" y="5010150"/>
          <p14:tracePt t="32735" x="6280150" y="4870450"/>
          <p14:tracePt t="32751" x="6280150" y="4718050"/>
          <p14:tracePt t="32751" x="6280150" y="4635500"/>
          <p14:tracePt t="32768" x="6261100" y="4508500"/>
          <p14:tracePt t="32784" x="6223000" y="4381500"/>
          <p14:tracePt t="32800" x="6159500" y="4260850"/>
          <p14:tracePt t="32817" x="6083300" y="4159250"/>
          <p14:tracePt t="32834" x="5988050" y="4051300"/>
          <p14:tracePt t="32851" x="5873750" y="3956050"/>
          <p14:tracePt t="32867" x="5765800" y="3879850"/>
          <p14:tracePt t="32884" x="5664200" y="3822700"/>
          <p14:tracePt t="32901" x="5537200" y="3771900"/>
          <p14:tracePt t="32917" x="5416550" y="3746500"/>
          <p14:tracePt t="32934" x="5314950" y="3740150"/>
          <p14:tracePt t="32950" x="5207000" y="3740150"/>
          <p14:tracePt t="32967" x="5054600" y="3784600"/>
          <p14:tracePt t="32984" x="4953000" y="3860800"/>
          <p14:tracePt t="33001" x="4845050" y="3968750"/>
          <p14:tracePt t="33017" x="4756150" y="4083050"/>
          <p14:tracePt t="33034" x="4711700" y="4197350"/>
          <p14:tracePt t="33050" x="4673600" y="4324350"/>
          <p14:tracePt t="33067" x="4660900" y="4438650"/>
          <p14:tracePt t="33084" x="4654550" y="4559300"/>
          <p14:tracePt t="33100" x="4654550" y="4673600"/>
          <p14:tracePt t="33117" x="4660900" y="4781550"/>
          <p14:tracePt t="33134" x="4686300" y="4889500"/>
          <p14:tracePt t="33151" x="4749800" y="5054600"/>
          <p14:tracePt t="33169" x="4800600" y="5162550"/>
          <p14:tracePt t="33184" x="4857750" y="5270500"/>
          <p14:tracePt t="33201" x="4927600" y="5384800"/>
          <p14:tracePt t="33217" x="5016500" y="5486400"/>
          <p14:tracePt t="33234" x="5099050" y="5575300"/>
          <p14:tracePt t="33252" x="5194300" y="5645150"/>
          <p14:tracePt t="33267" x="5302250" y="5695950"/>
          <p14:tracePt t="33285" x="5435600" y="5721350"/>
          <p14:tracePt t="33301" x="5556250" y="5740400"/>
          <p14:tracePt t="33318" x="5683250" y="5740400"/>
          <p14:tracePt t="33334" x="5803900" y="5721350"/>
          <p14:tracePt t="33351" x="5924550" y="5657850"/>
          <p14:tracePt t="33367" x="6083300" y="5524500"/>
          <p14:tracePt t="33384" x="6159500" y="5422900"/>
          <p14:tracePt t="33402" x="6210300" y="5321300"/>
          <p14:tracePt t="33417" x="6242050" y="5213350"/>
          <p14:tracePt t="33434" x="6261100" y="5086350"/>
          <p14:tracePt t="33451" x="6261100" y="4984750"/>
          <p14:tracePt t="33467" x="6261100" y="4876800"/>
          <p14:tracePt t="33484" x="6242050" y="4787900"/>
          <p14:tracePt t="33501" x="6197600" y="4699000"/>
          <p14:tracePt t="33517" x="6146800" y="4622800"/>
          <p14:tracePt t="33534" x="6096000" y="4552950"/>
          <p14:tracePt t="33551" x="6045200" y="4508500"/>
          <p14:tracePt t="33567" x="5956300" y="4445000"/>
          <p14:tracePt t="33584" x="5880100" y="4406900"/>
          <p14:tracePt t="33600" x="5797550" y="4375150"/>
          <p14:tracePt t="33617" x="5695950" y="4356100"/>
          <p14:tracePt t="33634" x="5594350" y="4356100"/>
          <p14:tracePt t="33651" x="5492750" y="4381500"/>
          <p14:tracePt t="33667" x="5378450" y="4457700"/>
          <p14:tracePt t="33684" x="5264150" y="4559300"/>
          <p14:tracePt t="33701" x="5175250" y="4679950"/>
          <p14:tracePt t="33718" x="5105400" y="4826000"/>
          <p14:tracePt t="33734" x="5041900" y="4965700"/>
          <p14:tracePt t="33751" x="5016500" y="5099050"/>
          <p14:tracePt t="33751" x="5010150" y="5168900"/>
          <p14:tracePt t="33768" x="5010150" y="5302250"/>
          <p14:tracePt t="33784" x="5022850" y="5422900"/>
          <p14:tracePt t="33801" x="5073650" y="5549900"/>
          <p14:tracePt t="33818" x="5118100" y="5670550"/>
          <p14:tracePt t="33834" x="5175250" y="5772150"/>
          <p14:tracePt t="33851" x="5226050" y="5848350"/>
          <p14:tracePt t="33867" x="5276850" y="5918200"/>
          <p14:tracePt t="33884" x="5340350" y="5981700"/>
          <p14:tracePt t="33900" x="5429250" y="6026150"/>
          <p14:tracePt t="33917" x="5518150" y="6057900"/>
          <p14:tracePt t="33934" x="5645150" y="6076950"/>
          <p14:tracePt t="33951" x="5765800" y="6083300"/>
          <p14:tracePt t="33967" x="5943600" y="6064250"/>
          <p14:tracePt t="33984" x="6070600" y="6007100"/>
          <p14:tracePt t="34000" x="6178550" y="5930900"/>
          <p14:tracePt t="34018" x="6292850" y="5829300"/>
          <p14:tracePt t="34034" x="6400800" y="5695950"/>
          <p14:tracePt t="34051" x="6502400" y="5543550"/>
          <p14:tracePt t="34067" x="6584950" y="5321300"/>
          <p14:tracePt t="34084" x="6623050" y="5016500"/>
          <p14:tracePt t="34100" x="6642100" y="4775200"/>
          <p14:tracePt t="34117" x="6642100" y="4622800"/>
          <p14:tracePt t="34134" x="6597650" y="4464050"/>
          <p14:tracePt t="34151" x="6534150" y="4337050"/>
          <p14:tracePt t="34167" x="6419850" y="4165600"/>
          <p14:tracePt t="34184" x="6350000" y="4095750"/>
          <p14:tracePt t="34200" x="6261100" y="4032250"/>
          <p14:tracePt t="34217" x="6191250" y="4000500"/>
          <p14:tracePt t="34234" x="6121400" y="3994150"/>
          <p14:tracePt t="34251" x="6038850" y="3994150"/>
          <p14:tracePt t="34267" x="5949950" y="4000500"/>
          <p14:tracePt t="34284" x="5854700" y="4083050"/>
          <p14:tracePt t="34301" x="5759450" y="4178300"/>
          <p14:tracePt t="34317" x="5683250" y="4298950"/>
          <p14:tracePt t="34334" x="5626100" y="4406900"/>
          <p14:tracePt t="34351" x="5613400" y="4495800"/>
          <p14:tracePt t="34367" x="5607050" y="4648200"/>
          <p14:tracePt t="34384" x="5607050" y="4743450"/>
          <p14:tracePt t="34400" x="5626100" y="4851400"/>
          <p14:tracePt t="34417" x="5657850" y="4953000"/>
          <p14:tracePt t="34434" x="5702300" y="5035550"/>
          <p14:tracePt t="34450" x="5740400" y="5099050"/>
          <p14:tracePt t="34467" x="5784850" y="5149850"/>
          <p14:tracePt t="34484" x="5822950" y="5187950"/>
          <p14:tracePt t="34500" x="5867400" y="5213350"/>
          <p14:tracePt t="34517" x="5924550" y="5238750"/>
          <p14:tracePt t="34534" x="5994400" y="5251450"/>
          <p14:tracePt t="34551" x="6070600" y="5257800"/>
          <p14:tracePt t="34567" x="6165850" y="5257800"/>
          <p14:tracePt t="34584" x="6210300" y="5257800"/>
          <p14:tracePt t="34600" x="6254750" y="5257800"/>
          <p14:tracePt t="34618" x="6286500" y="5245100"/>
          <p14:tracePt t="34634" x="6318250" y="5226050"/>
          <p14:tracePt t="34650" x="6343650" y="5207000"/>
          <p14:tracePt t="34667" x="6369050" y="5181600"/>
          <p14:tracePt t="34684" x="6381750" y="5168900"/>
          <p14:tracePt t="34700" x="6388100" y="5156200"/>
          <p14:tracePt t="34717" x="6388100" y="5149850"/>
          <p14:tracePt t="34734" x="6394450" y="5149850"/>
          <p14:tracePt t="36233" x="6388100" y="5149850"/>
          <p14:tracePt t="36244" x="6375400" y="5149850"/>
          <p14:tracePt t="36249" x="6362700" y="5149850"/>
          <p14:tracePt t="36268" x="6343650" y="5149850"/>
          <p14:tracePt t="36269" x="6318250" y="5149850"/>
          <p14:tracePt t="36285" x="6299200" y="5149850"/>
          <p14:tracePt t="36301" x="6286500" y="5156200"/>
          <p14:tracePt t="36318" x="6273800" y="5156200"/>
          <p14:tracePt t="36335" x="6261100" y="5162550"/>
          <p14:tracePt t="36352" x="6235700" y="5162550"/>
          <p14:tracePt t="36369" x="6216650" y="5162550"/>
          <p14:tracePt t="36385" x="6197600" y="5175250"/>
          <p14:tracePt t="36401" x="6172200" y="5181600"/>
          <p14:tracePt t="36418" x="6153150" y="5187950"/>
          <p14:tracePt t="36435" x="6140450" y="5194300"/>
          <p14:tracePt t="36451" x="6134100" y="5200650"/>
          <p14:tracePt t="36513" x="6127750" y="5200650"/>
          <p14:tracePt t="36529" x="6121400" y="5200650"/>
          <p14:tracePt t="36537" x="6115050" y="5200650"/>
          <p14:tracePt t="36561" x="6102350" y="5200650"/>
          <p14:tracePt t="36568" x="6096000" y="5200650"/>
          <p14:tracePt t="36569" x="6076950" y="5207000"/>
          <p14:tracePt t="36585" x="6057900" y="5213350"/>
          <p14:tracePt t="36601" x="6019800" y="5219700"/>
          <p14:tracePt t="36617" x="5988050" y="5219700"/>
          <p14:tracePt t="36634" x="5962650" y="5219700"/>
          <p14:tracePt t="36651" x="5937250" y="5219700"/>
          <p14:tracePt t="36667" x="5911850" y="5219700"/>
          <p14:tracePt t="36684" x="5886450" y="5219700"/>
          <p14:tracePt t="36701" x="5854700" y="5219700"/>
          <p14:tracePt t="36717" x="5835650" y="5219700"/>
          <p14:tracePt t="36734" x="5803900" y="5207000"/>
          <p14:tracePt t="36751" x="5772150" y="5187950"/>
          <p14:tracePt t="36767" x="5740400" y="5168900"/>
          <p14:tracePt t="36767" x="5727700" y="5162550"/>
          <p14:tracePt t="36785" x="5683250" y="5124450"/>
          <p14:tracePt t="36801" x="5626100" y="5080000"/>
          <p14:tracePt t="36818" x="5568950" y="5029200"/>
          <p14:tracePt t="36834" x="5518150" y="4984750"/>
          <p14:tracePt t="36851" x="5486400" y="4946650"/>
          <p14:tracePt t="36867" x="5454650" y="4883150"/>
          <p14:tracePt t="36884" x="5416550" y="4826000"/>
          <p14:tracePt t="36901" x="5378450" y="4756150"/>
          <p14:tracePt t="36917" x="5353050" y="4699000"/>
          <p14:tracePt t="36934" x="5321300" y="4622800"/>
          <p14:tracePt t="36951" x="5289550" y="4540250"/>
          <p14:tracePt t="36967" x="5270500" y="4445000"/>
          <p14:tracePt t="36984" x="5245100" y="4330700"/>
          <p14:tracePt t="37001" x="5232400" y="4248150"/>
          <p14:tracePt t="37017" x="5226050" y="4159250"/>
          <p14:tracePt t="37034" x="5226050" y="4051300"/>
          <p14:tracePt t="37051" x="5226050" y="3943350"/>
          <p14:tracePt t="37067" x="5226050" y="3854450"/>
          <p14:tracePt t="37084" x="5226050" y="3771900"/>
          <p14:tracePt t="37101" x="5226050" y="3702050"/>
          <p14:tracePt t="37117" x="5226050" y="3644900"/>
          <p14:tracePt t="37134" x="5226050" y="3568700"/>
          <p14:tracePt t="37151" x="5226050" y="3517900"/>
          <p14:tracePt t="37167" x="5219700" y="3467100"/>
          <p14:tracePt t="37184" x="5194300" y="3416300"/>
          <p14:tracePt t="37201" x="5187950" y="3378200"/>
          <p14:tracePt t="37217" x="5168900" y="3346450"/>
          <p14:tracePt t="37234" x="5168900" y="3327400"/>
          <p14:tracePt t="37251" x="5156200" y="3302000"/>
          <p14:tracePt t="37267" x="5149850" y="3282950"/>
          <p14:tracePt t="37284" x="5137150" y="3257550"/>
          <p14:tracePt t="37301" x="5130800" y="3238500"/>
          <p14:tracePt t="37317" x="5124450" y="3219450"/>
          <p14:tracePt t="37334" x="5118100" y="3194050"/>
          <p14:tracePt t="37351" x="5105400" y="3168650"/>
          <p14:tracePt t="37367" x="5105400" y="3155950"/>
          <p14:tracePt t="37384" x="5092700" y="3130550"/>
          <p14:tracePt t="37401" x="5092700" y="3124200"/>
          <p14:tracePt t="37441" x="5086350" y="3117850"/>
          <p14:tracePt t="37849" x="5086350" y="3136900"/>
          <p14:tracePt t="37856" x="5086350" y="3155950"/>
          <p14:tracePt t="37864" x="5086350" y="3187700"/>
          <p14:tracePt t="37864" x="5086350" y="3213100"/>
          <p14:tracePt t="37872" x="5086350" y="3238500"/>
          <p14:tracePt t="37885" x="5086350" y="3282950"/>
          <p14:tracePt t="37901" x="5086350" y="3314700"/>
          <p14:tracePt t="37918" x="5086350" y="3346450"/>
          <p14:tracePt t="37935" x="5086350" y="3378200"/>
          <p14:tracePt t="37951" x="5086350" y="3397250"/>
          <p14:tracePt t="37968" x="5086350" y="3448050"/>
          <p14:tracePt t="37985" x="5086350" y="3479800"/>
          <p14:tracePt t="38001" x="5086350" y="3498850"/>
          <p14:tracePt t="38018" x="5086350" y="3530600"/>
          <p14:tracePt t="38035" x="5086350" y="3549650"/>
          <p14:tracePt t="38052" x="5086350" y="3575050"/>
          <p14:tracePt t="38068" x="5086350" y="3587750"/>
          <p14:tracePt t="38085" x="5086350" y="3594100"/>
          <p14:tracePt t="38101" x="5086350" y="3606800"/>
          <p14:tracePt t="38118" x="5086350" y="3613150"/>
          <p14:tracePt t="38135" x="5086350" y="3632200"/>
          <p14:tracePt t="38151" x="5086350" y="3657600"/>
          <p14:tracePt t="38168" x="5086350" y="3714750"/>
          <p14:tracePt t="38185" x="5086350" y="3759200"/>
          <p14:tracePt t="38201" x="5086350" y="3797300"/>
          <p14:tracePt t="38218" x="5086350" y="3835400"/>
          <p14:tracePt t="38235" x="5086350" y="3860800"/>
          <p14:tracePt t="38251" x="5086350" y="3879850"/>
          <p14:tracePt t="38269" x="5086350" y="3905250"/>
          <p14:tracePt t="38285" x="5086350" y="3924300"/>
          <p14:tracePt t="38302" x="5086350" y="3956050"/>
          <p14:tracePt t="38318" x="5086350" y="3994150"/>
          <p14:tracePt t="38335" x="5086350" y="4044950"/>
          <p14:tracePt t="38351" x="5086350" y="4089400"/>
          <p14:tracePt t="38351" x="5086350" y="4108450"/>
          <p14:tracePt t="38369" x="5086350" y="4146550"/>
          <p14:tracePt t="38385" x="5086350" y="4178300"/>
          <p14:tracePt t="38401" x="5086350" y="4210050"/>
          <p14:tracePt t="38418" x="5086350" y="4241800"/>
          <p14:tracePt t="38435" x="5086350" y="4267200"/>
          <p14:tracePt t="38451" x="5086350" y="4298950"/>
          <p14:tracePt t="38468" x="5086350" y="4343400"/>
          <p14:tracePt t="38484" x="5086350" y="4387850"/>
          <p14:tracePt t="38501" x="5086350" y="4432300"/>
          <p14:tracePt t="38518" x="5086350" y="4476750"/>
          <p14:tracePt t="38535" x="5086350" y="4521200"/>
          <p14:tracePt t="38551" x="5086350" y="4572000"/>
          <p14:tracePt t="38551" x="5086350" y="4591050"/>
          <p14:tracePt t="38569" x="5086350" y="4635500"/>
          <p14:tracePt t="38585" x="5086350" y="4673600"/>
          <p14:tracePt t="38601" x="5086350" y="4718050"/>
          <p14:tracePt t="38618" x="5086350" y="4756150"/>
          <p14:tracePt t="38635" x="5086350" y="4806950"/>
          <p14:tracePt t="38651" x="5086350" y="4845050"/>
          <p14:tracePt t="38668" x="5086350" y="4895850"/>
          <p14:tracePt t="38684" x="5086350" y="4946650"/>
          <p14:tracePt t="38701" x="5086350" y="5010150"/>
          <p14:tracePt t="38718" x="5086350" y="5092700"/>
          <p14:tracePt t="38735" x="5086350" y="5168900"/>
          <p14:tracePt t="38751" x="5086350" y="5289550"/>
          <p14:tracePt t="38769" x="5086350" y="5365750"/>
          <p14:tracePt t="38785" x="5086350" y="5435600"/>
          <p14:tracePt t="38802" x="5086350" y="5492750"/>
          <p14:tracePt t="38818" x="5086350" y="5575300"/>
          <p14:tracePt t="38835" x="5080000" y="5638800"/>
          <p14:tracePt t="38851" x="5080000" y="5683250"/>
          <p14:tracePt t="38867" x="5073650" y="5727700"/>
          <p14:tracePt t="38884" x="5073650" y="5765800"/>
          <p14:tracePt t="38901" x="5073650" y="5791200"/>
          <p14:tracePt t="38918" x="5073650" y="5822950"/>
          <p14:tracePt t="38935" x="5073650" y="5835650"/>
          <p14:tracePt t="38951" x="5073650" y="5842000"/>
          <p14:tracePt t="38968" x="5073650" y="5861050"/>
          <p14:tracePt t="38985" x="5086350" y="5873750"/>
          <p14:tracePt t="39001" x="5086350" y="5880100"/>
          <p14:tracePt t="39018" x="5092700" y="5886450"/>
          <p14:tracePt t="39035" x="5099050" y="5899150"/>
          <p14:tracePt t="39051" x="5105400" y="5899150"/>
          <p14:tracePt t="39068" x="5111750" y="5905500"/>
          <p14:tracePt t="39084" x="5118100" y="5911850"/>
          <p14:tracePt t="39101" x="5124450" y="5924550"/>
          <p14:tracePt t="39118" x="5130800" y="5924550"/>
          <p14:tracePt t="39134" x="5143500" y="5924550"/>
          <p14:tracePt t="39151" x="5149850" y="5924550"/>
          <p14:tracePt t="39168" x="5175250" y="5924550"/>
          <p14:tracePt t="39185" x="5194300" y="5911850"/>
          <p14:tracePt t="39201" x="5194300" y="5880100"/>
          <p14:tracePt t="39218" x="5200650" y="5842000"/>
          <p14:tracePt t="39235" x="5200650" y="5810250"/>
          <p14:tracePt t="39252" x="5194300" y="5772150"/>
          <p14:tracePt t="39268" x="5162550" y="5740400"/>
          <p14:tracePt t="39284" x="5130800" y="5708650"/>
          <p14:tracePt t="39301" x="5105400" y="5695950"/>
          <p14:tracePt t="39318" x="5086350" y="5683250"/>
          <p14:tracePt t="39335" x="5067300" y="5670550"/>
          <p14:tracePt t="39352" x="5035550" y="5670550"/>
          <p14:tracePt t="39368" x="5010150" y="5664200"/>
          <p14:tracePt t="39385" x="4997450" y="5657850"/>
          <p14:tracePt t="39401" x="4978400" y="5657850"/>
          <p14:tracePt t="39418" x="4965700" y="5657850"/>
          <p14:tracePt t="39434" x="4946650" y="5657850"/>
          <p14:tracePt t="39451" x="4933950" y="5657850"/>
          <p14:tracePt t="39468" x="4914900" y="5676900"/>
          <p14:tracePt t="39484" x="4902200" y="5695950"/>
          <p14:tracePt t="39501" x="4876800" y="5727700"/>
          <p14:tracePt t="39518" x="4870450" y="5759450"/>
          <p14:tracePt t="39535" x="4857750" y="5791200"/>
          <p14:tracePt t="39551" x="4845050" y="5835650"/>
          <p14:tracePt t="39569" x="4845050" y="5861050"/>
          <p14:tracePt t="39585" x="4845050" y="5899150"/>
          <p14:tracePt t="39601" x="4845050" y="5930900"/>
          <p14:tracePt t="39618" x="4845050" y="5962650"/>
          <p14:tracePt t="39634" x="4845050" y="5994400"/>
          <p14:tracePt t="39651" x="4851400" y="6013450"/>
          <p14:tracePt t="39668" x="4870450" y="6045200"/>
          <p14:tracePt t="39684" x="4876800" y="6064250"/>
          <p14:tracePt t="39701" x="4889500" y="6096000"/>
          <p14:tracePt t="39718" x="4908550" y="6121400"/>
          <p14:tracePt t="39735" x="4927600" y="6146800"/>
          <p14:tracePt t="39751" x="4940300" y="6159500"/>
          <p14:tracePt t="39751" x="4946650" y="6172200"/>
          <p14:tracePt t="39769" x="4959350" y="6184900"/>
          <p14:tracePt t="39785" x="4984750" y="6197600"/>
          <p14:tracePt t="39801" x="4997450" y="6203950"/>
          <p14:tracePt t="39818" x="5010150" y="6210300"/>
          <p14:tracePt t="39834" x="5029200" y="6210300"/>
          <p14:tracePt t="39852" x="5048250" y="6210300"/>
          <p14:tracePt t="39868" x="5054600" y="6210300"/>
          <p14:tracePt t="39884" x="5073650" y="6210300"/>
          <p14:tracePt t="39900" x="5080000" y="6210300"/>
          <p14:tracePt t="39918" x="5086350" y="6210300"/>
          <p14:tracePt t="40234" x="5118100" y="6210300"/>
          <p14:tracePt t="40240" x="5187950" y="6159500"/>
          <p14:tracePt t="40240" x="5302250" y="6083300"/>
          <p14:tracePt t="40257" x="5499100" y="5930900"/>
          <p14:tracePt t="40257" x="5740400" y="5772150"/>
          <p14:tracePt t="40268" x="6311900" y="5359400"/>
          <p14:tracePt t="40285" x="6934200" y="4851400"/>
          <p14:tracePt t="40302" x="7461250" y="4375150"/>
          <p14:tracePt t="40318" x="7778750" y="4121150"/>
          <p14:tracePt t="40334" x="7867650" y="4006850"/>
          <p14:tracePt t="40351" x="7931150" y="3905250"/>
          <p14:tracePt t="40351" x="7943850" y="3867150"/>
          <p14:tracePt t="40369" x="7950200" y="3829050"/>
          <p14:tracePt t="40385" x="7950200" y="3822700"/>
          <p14:tracePt t="40507" x="7950200" y="3816350"/>
          <p14:tracePt t="40521" x="7937500" y="3816350"/>
          <p14:tracePt t="40528" x="7924800" y="3816350"/>
          <p14:tracePt t="40544" x="7893050" y="3816350"/>
          <p14:tracePt t="40553" x="7874000" y="3803650"/>
          <p14:tracePt t="40554" x="7854950" y="3790950"/>
          <p14:tracePt t="40568" x="7797800" y="3765550"/>
          <p14:tracePt t="40585" x="7766050" y="3759200"/>
          <p14:tracePt t="40601" x="7740650" y="3759200"/>
          <p14:tracePt t="40618" x="7721600" y="3759200"/>
          <p14:tracePt t="40634" x="7696200" y="3759200"/>
          <p14:tracePt t="40651" x="7670800" y="3765550"/>
          <p14:tracePt t="40668" x="7645400" y="3784600"/>
          <p14:tracePt t="40685" x="7607300" y="3803650"/>
          <p14:tracePt t="40701" x="7562850" y="3829050"/>
          <p14:tracePt t="40718" x="7531100" y="3848100"/>
          <p14:tracePt t="40735" x="7493000" y="3867150"/>
          <p14:tracePt t="40751" x="7454900" y="3886200"/>
          <p14:tracePt t="40769" x="7442200" y="3892550"/>
          <p14:tracePt t="40785" x="7429500" y="3905250"/>
          <p14:tracePt t="40801" x="7423150" y="3911600"/>
          <p14:tracePt t="40818" x="7410450" y="3917950"/>
          <p14:tracePt t="40834" x="7410450" y="3924300"/>
          <p14:tracePt t="40851" x="7404100" y="3924300"/>
          <p14:tracePt t="40868" x="7391400" y="3930650"/>
          <p14:tracePt t="40885" x="7391400" y="3937000"/>
          <p14:tracePt t="40901" x="7385050" y="3937000"/>
          <p14:tracePt t="40917" x="7378700" y="3949700"/>
          <p14:tracePt t="40934" x="7372350" y="3962400"/>
          <p14:tracePt t="40950" x="7366000" y="3968750"/>
          <p14:tracePt t="40968" x="7366000" y="3981450"/>
          <p14:tracePt t="40985" x="7359650" y="3987800"/>
          <p14:tracePt t="41001" x="7353300" y="3994150"/>
          <p14:tracePt t="41161" x="7353300" y="4000500"/>
          <p14:tracePt t="41169" x="7359650" y="4000500"/>
          <p14:tracePt t="41192" x="7372350" y="3994150"/>
          <p14:tracePt t="41209" x="7385050" y="3981450"/>
          <p14:tracePt t="41211" x="7397750" y="3968750"/>
          <p14:tracePt t="41218" x="7410450" y="3949700"/>
          <p14:tracePt t="41234" x="7429500" y="3917950"/>
          <p14:tracePt t="41251" x="7435850" y="3892550"/>
          <p14:tracePt t="41268" x="7448550" y="3867150"/>
          <p14:tracePt t="41284" x="7454900" y="3841750"/>
          <p14:tracePt t="41301" x="7467600" y="3829050"/>
          <p14:tracePt t="41318" x="7473950" y="3816350"/>
          <p14:tracePt t="41334" x="7480300" y="3803650"/>
          <p14:tracePt t="41351" x="7486650" y="3778250"/>
          <p14:tracePt t="41368" x="7505700" y="3746500"/>
          <p14:tracePt t="41385" x="7518400" y="3740150"/>
          <p14:tracePt t="41401" x="7524750" y="3727450"/>
          <p14:tracePt t="41418" x="7531100" y="3714750"/>
          <p14:tracePt t="41434" x="7543800" y="3702050"/>
          <p14:tracePt t="41451" x="7556500" y="3695700"/>
          <p14:tracePt t="41468" x="7562850" y="3689350"/>
          <p14:tracePt t="41484" x="7569200" y="3689350"/>
          <p14:tracePt t="41501" x="7581900" y="3676650"/>
          <p14:tracePt t="41518" x="7594600" y="3676650"/>
          <p14:tracePt t="41534" x="7620000" y="3663950"/>
          <p14:tracePt t="41551" x="7645400" y="3651250"/>
          <p14:tracePt t="41568" x="7677150" y="3644900"/>
          <p14:tracePt t="41585" x="7702550" y="3638550"/>
          <p14:tracePt t="41601" x="7715250" y="3632200"/>
          <p14:tracePt t="41618" x="7721600" y="3632200"/>
          <p14:tracePt t="41635" x="7734300" y="3632200"/>
          <p14:tracePt t="41651" x="7747000" y="3625850"/>
          <p14:tracePt t="41668" x="7753350" y="3625850"/>
          <p14:tracePt t="41685" x="7766050" y="3619500"/>
          <p14:tracePt t="41701" x="7785100" y="3619500"/>
          <p14:tracePt t="41718" x="7797800" y="3619500"/>
          <p14:tracePt t="41735" x="7816850" y="3619500"/>
          <p14:tracePt t="41751" x="7829550" y="3613150"/>
          <p14:tracePt t="41768" x="7835900" y="3613150"/>
          <p14:tracePt t="41785" x="7842250" y="3613150"/>
          <p14:tracePt t="41801" x="7854950" y="3613150"/>
          <p14:tracePt t="41818" x="7861300" y="3613150"/>
          <p14:tracePt t="41834" x="7874000" y="3606800"/>
          <p14:tracePt t="41851" x="7886700" y="3606800"/>
          <p14:tracePt t="41868" x="7899400" y="3606800"/>
          <p14:tracePt t="41885" x="7905750" y="3606800"/>
          <p14:tracePt t="41901" x="7918450" y="3606800"/>
          <p14:tracePt t="41919" x="7924800" y="3600450"/>
          <p14:tracePt t="41935" x="7937500" y="3600450"/>
          <p14:tracePt t="41969" x="7943850" y="3600450"/>
          <p14:tracePt t="42049" x="7950200" y="3600450"/>
          <p14:tracePt t="42080" x="7956550" y="3600450"/>
          <p14:tracePt t="42080" x="7962900" y="3600450"/>
          <p14:tracePt t="42120" x="7969250" y="3594100"/>
          <p14:tracePt t="42457" x="7975600" y="3594100"/>
          <p14:tracePt t="42505" x="7981950" y="3594100"/>
          <p14:tracePt t="42546" x="7988300" y="3594100"/>
          <p14:tracePt t="42609" x="7994650" y="3594100"/>
          <p14:tracePt t="47815" x="7988300" y="3594100"/>
          <p14:tracePt t="47823" x="7962900" y="3594100"/>
          <p14:tracePt t="47831" x="7924800" y="3594100"/>
          <p14:tracePt t="47836" x="7797800" y="3594100"/>
          <p14:tracePt t="47850" x="7448550" y="3676650"/>
          <p14:tracePt t="47866" x="6781800" y="3854450"/>
          <p14:tracePt t="47883" x="5708650" y="4025900"/>
          <p14:tracePt t="47900" x="4438650" y="4229100"/>
          <p14:tracePt t="47916" x="3524250" y="4349750"/>
          <p14:tracePt t="47933" x="2927350" y="4438650"/>
          <p14:tracePt t="47950" x="2654300" y="4483100"/>
          <p14:tracePt t="47950" x="2603500" y="4502150"/>
          <p14:tracePt t="47968" x="2552700" y="4514850"/>
          <p14:tracePt t="48112" x="2552700" y="4521200"/>
          <p14:tracePt t="48119" x="2552700" y="4533900"/>
          <p14:tracePt t="48127" x="2552700" y="4552950"/>
          <p14:tracePt t="48134" x="2603500" y="4597400"/>
          <p14:tracePt t="48150" x="2749550" y="4718050"/>
          <p14:tracePt t="48167" x="2946400" y="4826000"/>
          <p14:tracePt t="48183" x="3225800" y="4940300"/>
          <p14:tracePt t="48200" x="3473450" y="5003800"/>
          <p14:tracePt t="48216" x="3759200" y="5048250"/>
          <p14:tracePt t="48233" x="3943350" y="5080000"/>
          <p14:tracePt t="48250" x="4083050" y="5092700"/>
          <p14:tracePt t="48267" x="4165600" y="5105400"/>
          <p14:tracePt t="48283" x="4222750" y="5105400"/>
          <p14:tracePt t="48300" x="4241800" y="5105400"/>
          <p14:tracePt t="48316" x="4254500" y="5105400"/>
          <p14:tracePt t="48333" x="4260850" y="5105400"/>
          <p14:tracePt t="48350" x="4273550" y="5105400"/>
          <p14:tracePt t="48368" x="4286250" y="5099050"/>
          <p14:tracePt t="48383" x="4298950" y="5092700"/>
          <p14:tracePt t="48400" x="4311650" y="5086350"/>
          <p14:tracePt t="48416" x="4349750" y="5086350"/>
          <p14:tracePt t="48433" x="4394200" y="5086350"/>
          <p14:tracePt t="48450" x="4464050" y="5086350"/>
          <p14:tracePt t="48467" x="4559300" y="5086350"/>
          <p14:tracePt t="48483" x="4654550" y="5086350"/>
          <p14:tracePt t="48500" x="4724400" y="5092700"/>
          <p14:tracePt t="48516" x="4775200" y="5105400"/>
          <p14:tracePt t="48534" x="4813300" y="5118100"/>
          <p14:tracePt t="48550" x="4864100" y="5156200"/>
          <p14:tracePt t="48567" x="4895850" y="5187950"/>
          <p14:tracePt t="48584" x="4940300" y="5232400"/>
          <p14:tracePt t="48600" x="4978400" y="5283200"/>
          <p14:tracePt t="48616" x="5029200" y="5340350"/>
          <p14:tracePt t="48633" x="5080000" y="5397500"/>
          <p14:tracePt t="48650" x="5130800" y="5441950"/>
          <p14:tracePt t="48667" x="5162550" y="5461000"/>
          <p14:tracePt t="48683" x="5181600" y="5467350"/>
          <p14:tracePt t="48880" x="5181600" y="5454650"/>
          <p14:tracePt t="48887" x="5181600" y="5416550"/>
          <p14:tracePt t="48900" x="5175250" y="5359400"/>
          <p14:tracePt t="48901" x="5175250" y="5213350"/>
          <p14:tracePt t="48916" x="5175250" y="5099050"/>
          <p14:tracePt t="48933" x="5175250" y="5022850"/>
          <p14:tracePt t="48950" x="5175250" y="4978400"/>
          <p14:tracePt t="48950" x="5168900" y="4959350"/>
          <p14:tracePt t="48967" x="5162550" y="4933950"/>
          <p14:tracePt t="48984" x="5162550" y="4921250"/>
          <p14:tracePt t="49087" x="5162550" y="4914900"/>
          <p14:tracePt t="49095" x="5162550" y="4908550"/>
          <p14:tracePt t="49111" x="5162550" y="4902200"/>
          <p14:tracePt t="49191" x="5162550" y="4889500"/>
          <p14:tracePt t="49199" x="5156200" y="4883150"/>
          <p14:tracePt t="49209" x="5156200" y="4876800"/>
          <p14:tracePt t="49215" x="5149850" y="4864100"/>
          <p14:tracePt t="49226" x="5149850" y="4857750"/>
          <p14:tracePt t="49233" x="5143500" y="4845050"/>
          <p14:tracePt t="49249" x="5143500" y="4838700"/>
          <p14:tracePt t="49266" x="5137150" y="4832350"/>
          <p14:tracePt t="49283" x="5137150" y="4826000"/>
          <p14:tracePt t="49300" x="5137150" y="4813300"/>
          <p14:tracePt t="49316" x="5137150" y="4794250"/>
          <p14:tracePt t="49333" x="5137150" y="4781550"/>
          <p14:tracePt t="49350" x="5137150" y="4762500"/>
          <p14:tracePt t="49350" x="5137150" y="4756150"/>
          <p14:tracePt t="49367" x="5137150" y="4749800"/>
          <p14:tracePt t="49383" x="5137150" y="4737100"/>
          <p14:tracePt t="49511" x="5137150" y="4756150"/>
          <p14:tracePt t="49520" x="5137150" y="4781550"/>
          <p14:tracePt t="49525" x="5137150" y="4826000"/>
          <p14:tracePt t="49533" x="5130800" y="4908550"/>
          <p14:tracePt t="49550" x="5124450" y="5010150"/>
          <p14:tracePt t="49550" x="5118100" y="5073650"/>
          <p14:tracePt t="49567" x="5111750" y="5194300"/>
          <p14:tracePt t="49583" x="5092700" y="5308600"/>
          <p14:tracePt t="49600" x="5080000" y="5410200"/>
          <p14:tracePt t="49616" x="5080000" y="5473700"/>
          <p14:tracePt t="49633" x="5080000" y="5486400"/>
          <p14:tracePt t="49650" x="5080000" y="5492750"/>
          <p14:tracePt t="49735" x="5080000" y="5467350"/>
          <p14:tracePt t="49743" x="5080000" y="5429250"/>
          <p14:tracePt t="49759" x="5080000" y="5289550"/>
          <p14:tracePt t="49767" x="5080000" y="5200650"/>
          <p14:tracePt t="49768" x="5080000" y="5048250"/>
          <p14:tracePt t="49784" x="5080000" y="4933950"/>
          <p14:tracePt t="49800" x="5080000" y="4876800"/>
          <p14:tracePt t="49817" x="5080000" y="4864100"/>
          <p14:tracePt t="49833" x="5080000" y="4857750"/>
          <p14:tracePt t="50183" x="5080000" y="4851400"/>
          <p14:tracePt t="50184" x="5080000" y="4845050"/>
          <p14:tracePt t="50551" x="5080000" y="4838700"/>
          <p14:tracePt t="50559" x="5086350" y="4832350"/>
          <p14:tracePt t="50567" x="5099050" y="4826000"/>
          <p14:tracePt t="50576" x="5099050" y="4819650"/>
          <p14:tracePt t="50584" x="5105400" y="4819650"/>
          <p14:tracePt t="50623" x="5105400" y="4813300"/>
          <p14:tracePt t="51623" x="5099050" y="4813300"/>
          <p14:tracePt t="51631" x="5054600" y="4813300"/>
          <p14:tracePt t="51632" x="4984750" y="4832350"/>
          <p14:tracePt t="51649" x="4883150" y="4845050"/>
          <p14:tracePt t="51650" x="4445000" y="4902200"/>
          <p14:tracePt t="51666" x="3898900" y="4984750"/>
          <p14:tracePt t="51683" x="3397250" y="5067300"/>
          <p14:tracePt t="51700" x="2965450" y="5149850"/>
          <p14:tracePt t="51716" x="2660650" y="5213350"/>
          <p14:tracePt t="51733" x="2527300" y="5232400"/>
          <p14:tracePt t="51750" x="2457450" y="5238750"/>
          <p14:tracePt t="51767" x="2419350" y="5245100"/>
          <p14:tracePt t="51783" x="2374900" y="5245100"/>
          <p14:tracePt t="51800" x="2292350" y="5245100"/>
          <p14:tracePt t="51816" x="2203450" y="5245100"/>
          <p14:tracePt t="51833" x="2127250" y="5245100"/>
          <p14:tracePt t="51849" x="2070100" y="5245100"/>
          <p14:tracePt t="51866" x="2038350" y="5232400"/>
          <p14:tracePt t="51883" x="2025650" y="5232400"/>
          <p14:tracePt t="51991" x="2019300" y="5226050"/>
          <p14:tracePt t="52007" x="2019300" y="5219700"/>
          <p14:tracePt t="52015" x="2044700" y="5194300"/>
          <p14:tracePt t="52025" x="2063750" y="5175250"/>
          <p14:tracePt t="52033" x="2120900" y="5137150"/>
          <p14:tracePt t="52049" x="2190750" y="5099050"/>
          <p14:tracePt t="52066" x="2279650" y="5041900"/>
          <p14:tracePt t="52083" x="2381250" y="5003800"/>
          <p14:tracePt t="52100" x="2451100" y="4978400"/>
          <p14:tracePt t="52116" x="2501900" y="4959350"/>
          <p14:tracePt t="52133" x="2527300" y="4953000"/>
          <p14:tracePt t="52149" x="2552700" y="4946650"/>
          <p14:tracePt t="52167" x="2578100" y="4946650"/>
          <p14:tracePt t="52183" x="2597150" y="4946650"/>
          <p14:tracePt t="52200" x="2622550" y="4940300"/>
          <p14:tracePt t="52216" x="2654300" y="4940300"/>
          <p14:tracePt t="52233" x="2679700" y="4940300"/>
          <p14:tracePt t="52249" x="2717800" y="4933950"/>
          <p14:tracePt t="52267" x="2755900" y="4927600"/>
          <p14:tracePt t="52283" x="2794000" y="4921250"/>
          <p14:tracePt t="52300" x="2819400" y="4921250"/>
          <p14:tracePt t="52316" x="2844800" y="4908550"/>
          <p14:tracePt t="52333" x="2863850" y="4902200"/>
          <p14:tracePt t="52349" x="2882900" y="4895850"/>
          <p14:tracePt t="52366" x="2895600" y="4889500"/>
          <p14:tracePt t="52726" x="2889250" y="4889500"/>
          <p14:tracePt t="52743" x="2876550" y="4889500"/>
          <p14:tracePt t="52751" x="2863850" y="4889500"/>
          <p14:tracePt t="52767" x="2857500" y="4889500"/>
          <p14:tracePt t="52768" x="2844800" y="4889500"/>
          <p14:tracePt t="52783" x="2825750" y="4889500"/>
          <p14:tracePt t="52799" x="2800350" y="4889500"/>
          <p14:tracePt t="52816" x="2781300" y="4889500"/>
          <p14:tracePt t="52833" x="2768600" y="4889500"/>
          <p14:tracePt t="52849" x="2749550" y="4889500"/>
          <p14:tracePt t="52866" x="2736850" y="4889500"/>
          <p14:tracePt t="52883" x="2717800" y="4889500"/>
          <p14:tracePt t="52899" x="2698750" y="4889500"/>
          <p14:tracePt t="52916" x="2660650" y="4889500"/>
          <p14:tracePt t="52933" x="2628900" y="4889500"/>
          <p14:tracePt t="52949" x="2597150" y="4889500"/>
          <p14:tracePt t="52949" x="2584450" y="4889500"/>
          <p14:tracePt t="52967" x="2552700" y="4889500"/>
          <p14:tracePt t="52983" x="2533650" y="4889500"/>
          <p14:tracePt t="52999" x="2514600" y="4883150"/>
          <p14:tracePt t="53016" x="2508250" y="4883150"/>
          <p14:tracePt t="53033" x="2501900" y="4876800"/>
          <p14:tracePt t="53049" x="2495550" y="4870450"/>
          <p14:tracePt t="53066" x="2482850" y="4851400"/>
          <p14:tracePt t="53083" x="2476500" y="4806950"/>
          <p14:tracePt t="53099" x="2463800" y="4737100"/>
          <p14:tracePt t="53117" x="2425700" y="4597400"/>
          <p14:tracePt t="53133" x="2413000" y="4470400"/>
          <p14:tracePt t="53150" x="2413000" y="4400550"/>
          <p14:tracePt t="53166" x="2419350" y="4349750"/>
          <p14:tracePt t="53184" x="2425700" y="4337050"/>
          <p14:tracePt t="53200" x="2425700" y="4330700"/>
          <p14:tracePt t="53376" x="2425700" y="4318000"/>
          <p14:tracePt t="53385" x="2425700" y="4305300"/>
          <p14:tracePt t="53386" x="2374900" y="4286250"/>
          <p14:tracePt t="53401" x="2298700" y="4267200"/>
          <p14:tracePt t="53417" x="2222500" y="4248150"/>
          <p14:tracePt t="53434" x="2165350" y="4235450"/>
          <p14:tracePt t="53451" x="2133600" y="4235450"/>
          <p14:tracePt t="53467" x="2114550" y="4229100"/>
          <p14:tracePt t="53484" x="2108200" y="4229100"/>
          <p14:tracePt t="53624" x="2101850" y="4229100"/>
          <p14:tracePt t="53632" x="2101850" y="4241800"/>
          <p14:tracePt t="53645" x="2101850" y="4260850"/>
          <p14:tracePt t="53650" x="2095500" y="4279900"/>
          <p14:tracePt t="53667" x="2089150" y="4298950"/>
          <p14:tracePt t="53684" x="2089150" y="4311650"/>
          <p14:tracePt t="53701" x="2089150" y="4318000"/>
          <p14:tracePt t="53717" x="2089150" y="4324350"/>
          <p14:tracePt t="54104" x="2095500" y="4330700"/>
          <p14:tracePt t="54112" x="2139950" y="4330700"/>
          <p14:tracePt t="54119" x="2203450" y="4330700"/>
          <p14:tracePt t="54127" x="2305050" y="4330700"/>
          <p14:tracePt t="54135" x="2641600" y="4330700"/>
          <p14:tracePt t="54150" x="3041650" y="4349750"/>
          <p14:tracePt t="54167" x="3587750" y="4349750"/>
          <p14:tracePt t="54184" x="3873500" y="4349750"/>
          <p14:tracePt t="54200" x="4000500" y="4349750"/>
          <p14:tracePt t="54217" x="4083050" y="4349750"/>
          <p14:tracePt t="54234" x="4114800" y="4349750"/>
          <p14:tracePt t="54250" x="4133850" y="4349750"/>
          <p14:tracePt t="54267" x="4146550" y="4349750"/>
          <p14:tracePt t="54284" x="4152900" y="4349750"/>
          <p14:tracePt t="54300" x="4178300" y="4349750"/>
          <p14:tracePt t="54317" x="4210050" y="4349750"/>
          <p14:tracePt t="54334" x="4248150" y="4349750"/>
          <p14:tracePt t="54334" x="4273550" y="4349750"/>
          <p14:tracePt t="54352" x="4311650" y="4349750"/>
          <p14:tracePt t="54367" x="4425950" y="4349750"/>
          <p14:tracePt t="54385" x="4508500" y="4349750"/>
          <p14:tracePt t="54401" x="4597400" y="4349750"/>
          <p14:tracePt t="54422" x="4679950" y="4349750"/>
          <p14:tracePt t="54434" x="4762500" y="4349750"/>
          <p14:tracePt t="54450" x="4864100" y="4356100"/>
          <p14:tracePt t="54467" x="4991100" y="4375150"/>
          <p14:tracePt t="54484" x="5124450" y="4387850"/>
          <p14:tracePt t="54500" x="5251450" y="4400550"/>
          <p14:tracePt t="54517" x="5359400" y="4400550"/>
          <p14:tracePt t="54534" x="5429250" y="4400550"/>
          <p14:tracePt t="54551" x="5454650" y="4400550"/>
          <p14:tracePt t="54551" x="5461000" y="4400550"/>
          <p14:tracePt t="54568" x="5467350" y="4400550"/>
          <p14:tracePt t="54607" x="5473700" y="4400550"/>
          <p14:tracePt t="54632" x="5480050" y="4400550"/>
          <p14:tracePt t="54642" x="5486400" y="4400550"/>
          <p14:tracePt t="54643" x="5492750" y="4400550"/>
          <p14:tracePt t="54650" x="5518150" y="4400550"/>
          <p14:tracePt t="54667" x="5556250" y="4400550"/>
          <p14:tracePt t="54684" x="5568950" y="4400550"/>
          <p14:tracePt t="54700" x="5588000" y="4400550"/>
          <p14:tracePt t="54717" x="5600700" y="4400550"/>
          <p14:tracePt t="54735" x="5619750" y="4400550"/>
          <p14:tracePt t="54750" x="5664200" y="4400550"/>
          <p14:tracePt t="54768" x="5683250" y="4400550"/>
          <p14:tracePt t="54784" x="5702300" y="4400550"/>
          <p14:tracePt t="54801" x="5715000" y="4400550"/>
          <p14:tracePt t="55488" x="5708650" y="4400550"/>
          <p14:tracePt t="55495" x="5670550" y="4400550"/>
          <p14:tracePt t="55503" x="5607050" y="4419600"/>
          <p14:tracePt t="55504" x="5549900" y="4425950"/>
          <p14:tracePt t="55517" x="5391150" y="4445000"/>
          <p14:tracePt t="55534" x="5232400" y="4464050"/>
          <p14:tracePt t="55550" x="4978400" y="4521200"/>
          <p14:tracePt t="55569" x="4819650" y="4565650"/>
          <p14:tracePt t="55584" x="4705350" y="4597400"/>
          <p14:tracePt t="55601" x="4622800" y="4616450"/>
          <p14:tracePt t="55617" x="4546600" y="4629150"/>
          <p14:tracePt t="55634" x="4476750" y="4629150"/>
          <p14:tracePt t="55650" x="4381500" y="4629150"/>
          <p14:tracePt t="55667" x="4235450" y="4629150"/>
          <p14:tracePt t="55684" x="4064000" y="4629150"/>
          <p14:tracePt t="55701" x="3886200" y="4629150"/>
          <p14:tracePt t="55717" x="3727450" y="4629150"/>
          <p14:tracePt t="55735" x="3600450" y="4629150"/>
          <p14:tracePt t="55750" x="3460750" y="4629150"/>
          <p14:tracePt t="55768" x="3403600" y="4629150"/>
          <p14:tracePt t="55784" x="3352800" y="4629150"/>
          <p14:tracePt t="55800" x="3308350" y="4629150"/>
          <p14:tracePt t="55817" x="3270250" y="4629150"/>
          <p14:tracePt t="55834" x="3238500" y="4629150"/>
          <p14:tracePt t="55850" x="3213100" y="4629150"/>
          <p14:tracePt t="55867" x="3168650" y="4610100"/>
          <p14:tracePt t="55884" x="3136900" y="4597400"/>
          <p14:tracePt t="55901" x="3105150" y="4584700"/>
          <p14:tracePt t="55917" x="3073400" y="4565650"/>
          <p14:tracePt t="55934" x="3041650" y="4559300"/>
          <p14:tracePt t="55950" x="2997200" y="4540250"/>
          <p14:tracePt t="55968" x="2971800" y="4521200"/>
          <p14:tracePt t="55984" x="2965450" y="4508500"/>
          <p14:tracePt t="56000" x="2946400" y="4502150"/>
          <p14:tracePt t="56017" x="2927350" y="4489450"/>
          <p14:tracePt t="56034" x="2921000" y="4476750"/>
          <p14:tracePt t="56050" x="2914650" y="4476750"/>
          <p14:tracePt t="56067" x="2908300" y="4470400"/>
          <p14:tracePt t="56084" x="2908300" y="4464050"/>
          <p14:tracePt t="56100" x="2901950" y="4457700"/>
          <p14:tracePt t="56117" x="2895600" y="4451350"/>
          <p14:tracePt t="56134" x="2895600" y="4438650"/>
          <p14:tracePt t="56151" x="2889250" y="4425950"/>
          <p14:tracePt t="56168" x="2876550" y="4413250"/>
          <p14:tracePt t="56184" x="2876550" y="4406900"/>
          <p14:tracePt t="56223" x="2876550" y="4400550"/>
          <p14:tracePt t="56233" x="2870200" y="4400550"/>
          <p14:tracePt t="56234" x="2870200" y="4394200"/>
          <p14:tracePt t="56250" x="2863850" y="4387850"/>
          <p14:tracePt t="56267" x="2857500" y="4381500"/>
          <p14:tracePt t="56283" x="2851150" y="4375150"/>
          <p14:tracePt t="56300" x="2838450" y="4368800"/>
          <p14:tracePt t="56317" x="2832100" y="4356100"/>
          <p14:tracePt t="56333" x="2832100" y="4349750"/>
          <p14:tracePt t="56351" x="2825750" y="4343400"/>
          <p14:tracePt t="56367" x="2819400" y="4343400"/>
          <p14:tracePt t="56416" x="2819400" y="4337050"/>
          <p14:tracePt t="57272" x="2825750" y="4337050"/>
          <p14:tracePt t="57280" x="2832100" y="4337050"/>
          <p14:tracePt t="57287" x="2838450" y="4337050"/>
          <p14:tracePt t="57295" x="2851150" y="4337050"/>
          <p14:tracePt t="57303" x="2889250" y="4337050"/>
          <p14:tracePt t="57318" x="2965450" y="4330700"/>
          <p14:tracePt t="57333" x="3079750" y="4330700"/>
          <p14:tracePt t="57351" x="3251200" y="4330700"/>
          <p14:tracePt t="57367" x="3708400" y="4330700"/>
          <p14:tracePt t="57384" x="4095750" y="4330700"/>
          <p14:tracePt t="57400" x="4451350" y="4330700"/>
          <p14:tracePt t="57416" x="4699000" y="4330700"/>
          <p14:tracePt t="57434" x="4813300" y="4330700"/>
          <p14:tracePt t="57450" x="4876800" y="4330700"/>
          <p14:tracePt t="57467" x="4889500" y="4330700"/>
          <p14:tracePt t="57560" x="4895850" y="4330700"/>
          <p14:tracePt t="57568" x="4921250" y="4330700"/>
          <p14:tracePt t="57576" x="4927600" y="4330700"/>
          <p14:tracePt t="57584" x="4959350" y="4330700"/>
          <p14:tracePt t="57600" x="4984750" y="4330700"/>
          <p14:tracePt t="57618" x="5010150" y="4337050"/>
          <p14:tracePt t="57634" x="5048250" y="4349750"/>
          <p14:tracePt t="57650" x="5105400" y="4375150"/>
          <p14:tracePt t="57667" x="5181600" y="4387850"/>
          <p14:tracePt t="57684" x="5251450" y="4394200"/>
          <p14:tracePt t="57700" x="5276850" y="4394200"/>
          <p14:tracePt t="57717" x="5283200" y="4394200"/>
          <p14:tracePt t="57983" x="5276850" y="4394200"/>
          <p14:tracePt t="57993" x="5270500" y="4394200"/>
          <p14:tracePt t="58023" x="5264150" y="4394200"/>
          <p14:tracePt t="58047" x="5257800" y="4394200"/>
          <p14:tracePt t="58058" x="5251450" y="4394200"/>
          <p14:tracePt t="58071" x="5245100" y="4394200"/>
          <p14:tracePt t="58072" x="5238750" y="4394200"/>
          <p14:tracePt t="58083" x="5226050" y="4394200"/>
          <p14:tracePt t="58101" x="5213350" y="4394200"/>
          <p14:tracePt t="58117" x="5200650" y="4394200"/>
          <p14:tracePt t="58134" x="5181600" y="4394200"/>
          <p14:tracePt t="58150" x="5168900" y="4394200"/>
          <p14:tracePt t="58150" x="5156200" y="4394200"/>
          <p14:tracePt t="58168" x="5130800" y="4425950"/>
          <p14:tracePt t="58184" x="5118100" y="4451350"/>
          <p14:tracePt t="58201" x="5099050" y="4495800"/>
          <p14:tracePt t="58217" x="5086350" y="4546600"/>
          <p14:tracePt t="58234" x="5080000" y="4597400"/>
          <p14:tracePt t="58250" x="5073650" y="4641850"/>
          <p14:tracePt t="58267" x="5073650" y="4679950"/>
          <p14:tracePt t="58283" x="5073650" y="4705350"/>
          <p14:tracePt t="58300" x="5073650" y="4718050"/>
          <p14:tracePt t="58317" x="5073650" y="4724400"/>
          <p14:tracePt t="58334" x="5073650" y="4737100"/>
          <p14:tracePt t="58350" x="5073650" y="4743450"/>
          <p14:tracePt t="58350" x="5073650" y="4749800"/>
          <p14:tracePt t="58367" x="5073650" y="4762500"/>
          <p14:tracePt t="58383" x="5073650" y="4775200"/>
          <p14:tracePt t="58401" x="5073650" y="4787900"/>
          <p14:tracePt t="58417" x="5073650" y="4813300"/>
          <p14:tracePt t="58434" x="5080000" y="4826000"/>
          <p14:tracePt t="58450" x="5086350" y="4838700"/>
          <p14:tracePt t="58467" x="5092700" y="4838700"/>
          <p14:tracePt t="58483" x="5092700" y="4845050"/>
          <p14:tracePt t="58784" x="5099050" y="4845050"/>
          <p14:tracePt t="58815" x="5099050" y="4838700"/>
          <p14:tracePt t="58823" x="5099050" y="4832350"/>
          <p14:tracePt t="58936" x="5099050" y="4826000"/>
          <p14:tracePt t="58960" x="5099050" y="4813300"/>
          <p14:tracePt t="58975" x="5105400" y="4813300"/>
          <p14:tracePt t="58984" x="5111750" y="4806950"/>
          <p14:tracePt t="59007" x="5118100" y="4806950"/>
          <p14:tracePt t="59039" x="5124450" y="4800600"/>
          <p14:tracePt t="59080" x="5124450" y="4794250"/>
          <p14:tracePt t="59087" x="5118100" y="4787900"/>
          <p14:tracePt t="59100" x="5099050" y="4781550"/>
          <p14:tracePt t="59101" x="5054600" y="4768850"/>
          <p14:tracePt t="59117" x="4940300" y="4749800"/>
          <p14:tracePt t="59134" x="4768850" y="4724400"/>
          <p14:tracePt t="59150" x="4311650" y="4699000"/>
          <p14:tracePt t="59167" x="3867150" y="4699000"/>
          <p14:tracePt t="59184" x="3479800" y="4699000"/>
          <p14:tracePt t="59200" x="3238500" y="4699000"/>
          <p14:tracePt t="59217" x="3105150" y="4699000"/>
          <p14:tracePt t="59233" x="3003550" y="4699000"/>
          <p14:tracePt t="59250" x="2946400" y="4699000"/>
          <p14:tracePt t="59267" x="2914650" y="4699000"/>
          <p14:tracePt t="59283" x="2901950" y="4705350"/>
          <p14:tracePt t="59300" x="2895600" y="4705350"/>
          <p14:tracePt t="59317" x="2882900" y="4711700"/>
          <p14:tracePt t="59333" x="2876550" y="4711700"/>
          <p14:tracePt t="59350" x="2857500" y="4718050"/>
          <p14:tracePt t="59350" x="2851150" y="4724400"/>
          <p14:tracePt t="59368" x="2825750" y="4743450"/>
          <p14:tracePt t="59383" x="2794000" y="4756150"/>
          <p14:tracePt t="59400" x="2755900" y="4775200"/>
          <p14:tracePt t="59417" x="2717800" y="4794250"/>
          <p14:tracePt t="59433" x="2673350" y="4806950"/>
          <p14:tracePt t="59450" x="2641600" y="4819650"/>
          <p14:tracePt t="59467" x="2628900" y="4819650"/>
          <p14:tracePt t="59483" x="2616200" y="4819650"/>
          <p14:tracePt t="59499" x="2603500" y="4819650"/>
          <p14:tracePt t="59517" x="2578100" y="4819650"/>
          <p14:tracePt t="59533" x="2527300" y="4819650"/>
          <p14:tracePt t="59550" x="2463800" y="4787900"/>
          <p14:tracePt t="59568" x="2419350" y="4737100"/>
          <p14:tracePt t="59584" x="2393950" y="4673600"/>
          <p14:tracePt t="59600" x="2374900" y="4584700"/>
          <p14:tracePt t="59617" x="2362200" y="4476750"/>
          <p14:tracePt t="59634" x="2343150" y="4400550"/>
          <p14:tracePt t="59650" x="2336800" y="4368800"/>
          <p14:tracePt t="59667" x="2336800" y="4343400"/>
          <p14:tracePt t="59683" x="2330450" y="4330700"/>
          <p14:tracePt t="59700" x="2324100" y="4311650"/>
          <p14:tracePt t="59717" x="2317750" y="4298950"/>
          <p14:tracePt t="59734" x="2317750" y="4292600"/>
          <p14:tracePt t="59751" x="2311400" y="4286250"/>
          <p14:tracePt t="59767" x="2305050" y="4273550"/>
          <p14:tracePt t="59784" x="2298700" y="4267200"/>
          <p14:tracePt t="59800" x="2286000" y="4260850"/>
          <p14:tracePt t="59817" x="2254250" y="4254500"/>
          <p14:tracePt t="59833" x="2235200" y="4254500"/>
          <p14:tracePt t="59850" x="2209800" y="4254500"/>
          <p14:tracePt t="59867" x="2171700" y="4254500"/>
          <p14:tracePt t="59883" x="2146300" y="4254500"/>
          <p14:tracePt t="59900" x="2114550" y="4260850"/>
          <p14:tracePt t="59917" x="2101850" y="4267200"/>
          <p14:tracePt t="59933" x="2082800" y="4267200"/>
          <p14:tracePt t="59950" x="2076450" y="4273550"/>
          <p14:tracePt t="60056" x="2076450" y="4279900"/>
          <p14:tracePt t="60080" x="2076450" y="4286250"/>
          <p14:tracePt t="60111" x="2076450" y="4292600"/>
          <p14:tracePt t="60127" x="2076450" y="4298950"/>
          <p14:tracePt t="60168" x="2076450" y="4305300"/>
          <p14:tracePt t="60183" x="2082800" y="4305300"/>
          <p14:tracePt t="60199" x="2089150" y="4318000"/>
          <p14:tracePt t="60207" x="2089150" y="4324350"/>
          <p14:tracePt t="60239" x="2095500" y="4330700"/>
          <p14:tracePt t="60309" x="2101850" y="4337050"/>
          <p14:tracePt t="60536" x="2108200" y="4337050"/>
          <p14:tracePt t="60551" x="2114550" y="4337050"/>
          <p14:tracePt t="60559" x="2120900" y="4343400"/>
          <p14:tracePt t="60559" x="2127250" y="4343400"/>
          <p14:tracePt t="60591" x="2133600" y="4343400"/>
          <p14:tracePt t="60599" x="2139950" y="4349750"/>
          <p14:tracePt t="60616" x="2146300" y="4356100"/>
          <p14:tracePt t="60639" x="2152650" y="4356100"/>
          <p14:tracePt t="60650" x="2152650" y="4362450"/>
          <p14:tracePt t="60651" x="2159000" y="4362450"/>
          <p14:tracePt t="60667" x="2171700" y="4368800"/>
          <p14:tracePt t="60684" x="2178050" y="4375150"/>
          <p14:tracePt t="60700" x="2190750" y="4381500"/>
          <p14:tracePt t="60717" x="2209800" y="4387850"/>
          <p14:tracePt t="60733" x="2222500" y="4400550"/>
          <p14:tracePt t="60750" x="2235200" y="4413250"/>
          <p14:tracePt t="60767" x="2241550" y="4419600"/>
          <p14:tracePt t="60783" x="2247900" y="4432300"/>
          <p14:tracePt t="60943" x="2241550" y="4432300"/>
          <p14:tracePt t="60951" x="2228850" y="4425950"/>
          <p14:tracePt t="60959" x="2222500" y="4413250"/>
          <p14:tracePt t="60975" x="2209800" y="4400550"/>
          <p14:tracePt t="60977" x="2209800" y="4394200"/>
          <p14:tracePt t="60983" x="2203450" y="4381500"/>
          <p14:tracePt t="61000" x="2197100" y="4375150"/>
          <p14:tracePt t="61016" x="2197100" y="4362450"/>
          <p14:tracePt t="61033" x="2197100" y="4356100"/>
          <p14:tracePt t="61327" x="2178050" y="4330700"/>
          <p14:tracePt t="61334" x="2133600" y="4279900"/>
          <p14:tracePt t="61351" x="2057400" y="4184650"/>
          <p14:tracePt t="61352" x="1974850" y="4095750"/>
          <p14:tracePt t="61368" x="1911350" y="4038600"/>
          <p14:tracePt t="61383" x="1892300" y="4013200"/>
          <p14:tracePt t="61416" x="1879600" y="4000500"/>
          <p14:tracePt t="61480" x="1879600" y="3994150"/>
          <p14:tracePt t="61495" x="1879600" y="3981450"/>
          <p14:tracePt t="61508" x="1892300" y="3975100"/>
          <p14:tracePt t="61509" x="1892300" y="3968750"/>
          <p14:tracePt t="61517" x="1898650" y="3962400"/>
          <p14:tracePt t="61534" x="1924050" y="3943350"/>
          <p14:tracePt t="61549" x="1936750" y="3930650"/>
          <p14:tracePt t="61566" x="1962150" y="3892550"/>
          <p14:tracePt t="61583" x="1962150" y="3873500"/>
          <p14:tracePt t="61600" x="1962150" y="3848100"/>
          <p14:tracePt t="61617" x="1962150" y="3835400"/>
          <p14:tracePt t="61633" x="1962150" y="3822700"/>
          <p14:tracePt t="61650" x="1962150" y="3816350"/>
          <p14:tracePt t="61668" x="1962150" y="3803650"/>
          <p14:tracePt t="61683" x="1962150" y="3790950"/>
          <p14:tracePt t="61863" x="1962150" y="3784600"/>
          <p14:tracePt t="61999" x="1955800" y="3784600"/>
          <p14:tracePt t="62009" x="1924050" y="3790950"/>
          <p14:tracePt t="62018" x="1898650" y="3790950"/>
          <p14:tracePt t="62019" x="1822450" y="3803650"/>
          <p14:tracePt t="62034" x="1752600" y="3810000"/>
          <p14:tracePt t="62050" x="1689100" y="3822700"/>
          <p14:tracePt t="62067" x="1644650" y="3822700"/>
          <p14:tracePt t="62083" x="1619250" y="3829050"/>
          <p14:tracePt t="62100" x="1593850" y="3829050"/>
          <p14:tracePt t="62116" x="1581150" y="3835400"/>
          <p14:tracePt t="62133" x="1549400" y="3841750"/>
          <p14:tracePt t="62150" x="1524000" y="3841750"/>
          <p14:tracePt t="62150" x="1511300" y="3841750"/>
          <p14:tracePt t="62168" x="1485900" y="3848100"/>
          <p14:tracePt t="62183" x="1466850" y="3848100"/>
          <p14:tracePt t="62200" x="1454150" y="3854450"/>
          <p14:tracePt t="62216" x="1435100" y="3854450"/>
          <p14:tracePt t="62233" x="1416050" y="3860800"/>
          <p14:tracePt t="62250" x="1403350" y="3860800"/>
          <p14:tracePt t="62267" x="1397000" y="3860800"/>
          <p14:tracePt t="62283" x="1377950" y="3860800"/>
          <p14:tracePt t="62300" x="1358900" y="3860800"/>
          <p14:tracePt t="62316" x="1333500" y="3860800"/>
          <p14:tracePt t="62333" x="1308100" y="3860800"/>
          <p14:tracePt t="62350" x="1276350" y="3860800"/>
          <p14:tracePt t="62350" x="1270000" y="3860800"/>
          <p14:tracePt t="62367" x="1244600" y="3860800"/>
          <p14:tracePt t="62383" x="1206500" y="3860800"/>
          <p14:tracePt t="62401" x="1193800" y="3860800"/>
          <p14:tracePt t="62417" x="1168400" y="3854450"/>
          <p14:tracePt t="62433" x="1155700" y="3854450"/>
          <p14:tracePt t="62450" x="1143000" y="3854450"/>
          <p14:tracePt t="62467" x="1136650" y="3854450"/>
          <p14:tracePt t="62483" x="1123950" y="3848100"/>
          <p14:tracePt t="62500" x="1111250" y="3848100"/>
          <p14:tracePt t="62516" x="1104900" y="3848100"/>
          <p14:tracePt t="62533" x="1085850" y="3841750"/>
          <p14:tracePt t="62550" x="1073150" y="3841750"/>
          <p14:tracePt t="62550" x="1066800" y="3841750"/>
          <p14:tracePt t="62567" x="1060450" y="3841750"/>
          <p14:tracePt t="63127" x="1066800" y="3848100"/>
          <p14:tracePt t="63135" x="1092200" y="3879850"/>
          <p14:tracePt t="63143" x="1143000" y="3911600"/>
          <p14:tracePt t="63150" x="1295400" y="4019550"/>
          <p14:tracePt t="63168" x="1422400" y="4121150"/>
          <p14:tracePt t="63185" x="1517650" y="4197350"/>
          <p14:tracePt t="63200" x="1612900" y="4267200"/>
          <p14:tracePt t="63217" x="1689100" y="4318000"/>
          <p14:tracePt t="63233" x="1746250" y="4362450"/>
          <p14:tracePt t="63250" x="1797050" y="4387850"/>
          <p14:tracePt t="63266" x="1835150" y="4406900"/>
          <p14:tracePt t="63283" x="1885950" y="4438650"/>
          <p14:tracePt t="63300" x="1955800" y="4464050"/>
          <p14:tracePt t="63317" x="2012950" y="4489450"/>
          <p14:tracePt t="63333" x="2070100" y="4508500"/>
          <p14:tracePt t="63350" x="2114550" y="4521200"/>
          <p14:tracePt t="63367" x="2152650" y="4533900"/>
          <p14:tracePt t="63384" x="2165350" y="4533900"/>
          <p14:tracePt t="63400" x="2171700" y="4533900"/>
          <p14:tracePt t="63416" x="2184400" y="4540250"/>
          <p14:tracePt t="63433" x="2216150" y="4546600"/>
          <p14:tracePt t="63450" x="2235200" y="4546600"/>
          <p14:tracePt t="63466" x="2260600" y="4552950"/>
          <p14:tracePt t="63483" x="2273300" y="4559300"/>
          <p14:tracePt t="63599" x="2279650" y="4559300"/>
          <p14:tracePt t="63623" x="2279650" y="4552950"/>
          <p14:tracePt t="63631" x="2273300" y="4552950"/>
          <p14:tracePt t="63644" x="2260600" y="4552950"/>
          <p14:tracePt t="63650" x="2228850" y="4552950"/>
          <p14:tracePt t="63666" x="2209800" y="4552950"/>
          <p14:tracePt t="63684" x="2184400" y="4559300"/>
          <p14:tracePt t="63700" x="2165350" y="4578350"/>
          <p14:tracePt t="63717" x="2152650" y="4597400"/>
          <p14:tracePt t="63733" x="2127250" y="4635500"/>
          <p14:tracePt t="63750" x="2101850" y="4660900"/>
          <p14:tracePt t="63766" x="2076450" y="4692650"/>
          <p14:tracePt t="63784" x="2070100" y="4692650"/>
          <p14:tracePt t="63800" x="2070100" y="4699000"/>
          <p14:tracePt t="63911" x="2076450" y="4699000"/>
          <p14:tracePt t="63919" x="2082800" y="4699000"/>
          <p14:tracePt t="63942" x="2095500" y="4699000"/>
          <p14:tracePt t="63951" x="2095500" y="4692650"/>
          <p14:tracePt t="63952" x="2095500" y="4686300"/>
          <p14:tracePt t="63966" x="2082800" y="4629150"/>
          <p14:tracePt t="63984" x="2044700" y="4591050"/>
          <p14:tracePt t="64000" x="2019300" y="4565650"/>
          <p14:tracePt t="64017" x="1974850" y="4552950"/>
          <p14:tracePt t="64033" x="1911350" y="4546600"/>
          <p14:tracePt t="64050" x="1822450" y="4540250"/>
          <p14:tracePt t="64066" x="1739900" y="4540250"/>
          <p14:tracePt t="64083" x="1644650" y="4540250"/>
          <p14:tracePt t="64100" x="1543050" y="4552950"/>
          <p14:tracePt t="64117" x="1460500" y="4572000"/>
          <p14:tracePt t="64133" x="1403350" y="4597400"/>
          <p14:tracePt t="64150" x="1365250" y="4616450"/>
          <p14:tracePt t="64166" x="1333500" y="4641850"/>
          <p14:tracePt t="64184" x="1314450" y="4667250"/>
          <p14:tracePt t="64200" x="1308100" y="4699000"/>
          <p14:tracePt t="64216" x="1308100" y="4749800"/>
          <p14:tracePt t="64233" x="1308100" y="4806950"/>
          <p14:tracePt t="64250" x="1308100" y="4870450"/>
          <p14:tracePt t="64266" x="1314450" y="4953000"/>
          <p14:tracePt t="64283" x="1327150" y="5035550"/>
          <p14:tracePt t="64300" x="1346200" y="5105400"/>
          <p14:tracePt t="64317" x="1365250" y="5162550"/>
          <p14:tracePt t="64333" x="1390650" y="5219700"/>
          <p14:tracePt t="64350" x="1435100" y="5270500"/>
          <p14:tracePt t="64366" x="1492250" y="5327650"/>
          <p14:tracePt t="64384" x="1555750" y="5365750"/>
          <p14:tracePt t="64400" x="1625600" y="5391150"/>
          <p14:tracePt t="64416" x="1689100" y="5403850"/>
          <p14:tracePt t="64433" x="1784350" y="5416550"/>
          <p14:tracePt t="64450" x="1866900" y="5422900"/>
          <p14:tracePt t="64466" x="1930400" y="5422900"/>
          <p14:tracePt t="64483" x="1987550" y="5422900"/>
          <p14:tracePt t="64500" x="2044700" y="5416550"/>
          <p14:tracePt t="64516" x="2095500" y="5403850"/>
          <p14:tracePt t="64533" x="2133600" y="5378450"/>
          <p14:tracePt t="64550" x="2159000" y="5340350"/>
          <p14:tracePt t="64566" x="2178050" y="5245100"/>
          <p14:tracePt t="64583" x="2178050" y="5175250"/>
          <p14:tracePt t="64600" x="2178050" y="5111750"/>
          <p14:tracePt t="64617" x="2171700" y="5060950"/>
          <p14:tracePt t="64633" x="2159000" y="5010150"/>
          <p14:tracePt t="64650" x="2114550" y="4946650"/>
          <p14:tracePt t="64667" x="2063750" y="4889500"/>
          <p14:tracePt t="64683" x="2006600" y="4832350"/>
          <p14:tracePt t="64701" x="1949450" y="4787900"/>
          <p14:tracePt t="64717" x="1885950" y="4749800"/>
          <p14:tracePt t="64734" x="1835150" y="4724400"/>
          <p14:tracePt t="64750" x="1778000" y="4699000"/>
          <p14:tracePt t="64768" x="1752600" y="4686300"/>
          <p14:tracePt t="64783" x="1720850" y="4679950"/>
          <p14:tracePt t="64801" x="1695450" y="4679950"/>
          <p14:tracePt t="64817" x="1663700" y="4679950"/>
          <p14:tracePt t="64833" x="1625600" y="4679950"/>
          <p14:tracePt t="64851" x="1581150" y="4679950"/>
          <p14:tracePt t="64867" x="1549400" y="4705350"/>
          <p14:tracePt t="64883" x="1511300" y="4730750"/>
          <p14:tracePt t="64900" x="1479550" y="4749800"/>
          <p14:tracePt t="64917" x="1460500" y="4768850"/>
          <p14:tracePt t="64933" x="1441450" y="4794250"/>
          <p14:tracePt t="64950" x="1416050" y="4838700"/>
          <p14:tracePt t="64968" x="1416050" y="4870450"/>
          <p14:tracePt t="64983" x="1409700" y="4908550"/>
          <p14:tracePt t="65000" x="1409700" y="4940300"/>
          <p14:tracePt t="65016" x="1409700" y="4965700"/>
          <p14:tracePt t="65034" x="1409700" y="4997450"/>
          <p14:tracePt t="65050" x="1416050" y="5022850"/>
          <p14:tracePt t="65067" x="1428750" y="5054600"/>
          <p14:tracePt t="65083" x="1447800" y="5080000"/>
          <p14:tracePt t="65100" x="1460500" y="5105400"/>
          <p14:tracePt t="65116" x="1473200" y="5130800"/>
          <p14:tracePt t="65133" x="1479550" y="5143500"/>
          <p14:tracePt t="65150" x="1485900" y="5149850"/>
          <p14:tracePt t="65150" x="1492250" y="5156200"/>
          <p14:tracePt t="65168" x="1492250" y="5162550"/>
          <p14:tracePt t="65183" x="1498600" y="5168900"/>
          <p14:tracePt t="65200" x="1511300" y="5181600"/>
          <p14:tracePt t="65217" x="1524000" y="5194300"/>
          <p14:tracePt t="65233" x="1549400" y="5219700"/>
          <p14:tracePt t="65250" x="1568450" y="5226050"/>
          <p14:tracePt t="65266" x="1606550" y="5245100"/>
          <p14:tracePt t="65283" x="1663700" y="5257800"/>
          <p14:tracePt t="65300" x="1727200" y="5257800"/>
          <p14:tracePt t="65316" x="1784350" y="5257800"/>
          <p14:tracePt t="65333" x="1809750" y="5257800"/>
          <p14:tracePt t="65350" x="1835150" y="5245100"/>
          <p14:tracePt t="65350" x="1847850" y="5238750"/>
          <p14:tracePt t="65367" x="1854200" y="5232400"/>
          <p14:tracePt t="65383" x="1866900" y="5219700"/>
          <p14:tracePt t="65400" x="1873250" y="5207000"/>
          <p14:tracePt t="65416" x="1885950" y="5194300"/>
          <p14:tracePt t="65433" x="1885950" y="5175250"/>
          <p14:tracePt t="65450" x="1898650" y="5168900"/>
          <p14:tracePt t="65466" x="1905000" y="5149850"/>
          <p14:tracePt t="65483" x="1917700" y="5130800"/>
          <p14:tracePt t="65500" x="1936750" y="5105400"/>
          <p14:tracePt t="65516" x="1962150" y="5067300"/>
          <p14:tracePt t="65533" x="2000250" y="4991100"/>
          <p14:tracePt t="65550" x="2025650" y="4902200"/>
          <p14:tracePt t="65550" x="2032000" y="4851400"/>
          <p14:tracePt t="65567" x="2038350" y="4800600"/>
          <p14:tracePt t="65583" x="2038350" y="4749800"/>
          <p14:tracePt t="65600" x="2038350" y="4730750"/>
          <p14:tracePt t="65616" x="2038350" y="4711700"/>
          <p14:tracePt t="65633" x="2038350" y="4699000"/>
          <p14:tracePt t="65650" x="2038350" y="4686300"/>
          <p14:tracePt t="65667" x="2038350" y="4673600"/>
          <p14:tracePt t="65683" x="2038350" y="4660900"/>
          <p14:tracePt t="65700" x="2038350" y="4654550"/>
          <p14:tracePt t="65717" x="2038350" y="4635500"/>
          <p14:tracePt t="65733" x="2032000" y="4622800"/>
          <p14:tracePt t="65750" x="2006600" y="4597400"/>
          <p14:tracePt t="65767" x="1987550" y="4572000"/>
          <p14:tracePt t="65783" x="1955800" y="4546600"/>
          <p14:tracePt t="65800" x="1898650" y="4527550"/>
          <p14:tracePt t="65816" x="1809750" y="4502150"/>
          <p14:tracePt t="65833" x="1714500" y="4489450"/>
          <p14:tracePt t="65850" x="1606550" y="4483100"/>
          <p14:tracePt t="65866" x="1536700" y="4483100"/>
          <p14:tracePt t="65883" x="1466850" y="4489450"/>
          <p14:tracePt t="65900" x="1416050" y="4514850"/>
          <p14:tracePt t="65916" x="1365250" y="4565650"/>
          <p14:tracePt t="65933" x="1327150" y="4610100"/>
          <p14:tracePt t="65950" x="1301750" y="4660900"/>
          <p14:tracePt t="65950" x="1295400" y="4679950"/>
          <p14:tracePt t="65967" x="1282700" y="4718050"/>
          <p14:tracePt t="65983" x="1276350" y="4762500"/>
          <p14:tracePt t="66000" x="1276350" y="4826000"/>
          <p14:tracePt t="66016" x="1276350" y="4908550"/>
          <p14:tracePt t="66033" x="1276350" y="4997450"/>
          <p14:tracePt t="66050" x="1276350" y="5080000"/>
          <p14:tracePt t="66066" x="1276350" y="5137150"/>
          <p14:tracePt t="66083" x="1276350" y="5207000"/>
          <p14:tracePt t="66100" x="1301750" y="5245100"/>
          <p14:tracePt t="66116" x="1320800" y="5289550"/>
          <p14:tracePt t="66133" x="1346200" y="5327650"/>
          <p14:tracePt t="66150" x="1377950" y="5365750"/>
          <p14:tracePt t="66150" x="1397000" y="5384800"/>
          <p14:tracePt t="66167" x="1435100" y="5441950"/>
          <p14:tracePt t="66183" x="1466850" y="5473700"/>
          <p14:tracePt t="66200" x="1498600" y="5492750"/>
          <p14:tracePt t="66217" x="1543050" y="5518150"/>
          <p14:tracePt t="66233" x="1593850" y="5537200"/>
          <p14:tracePt t="66251" x="1657350" y="5543550"/>
          <p14:tracePt t="66266" x="1733550" y="5549900"/>
          <p14:tracePt t="66284" x="1809750" y="5549900"/>
          <p14:tracePt t="66300" x="1898650" y="5549900"/>
          <p14:tracePt t="66317" x="1981200" y="5549900"/>
          <p14:tracePt t="66333" x="2032000" y="5530850"/>
          <p14:tracePt t="66350" x="2108200" y="5473700"/>
          <p14:tracePt t="66368" x="2127250" y="5454650"/>
          <p14:tracePt t="66384" x="2139950" y="5403850"/>
          <p14:tracePt t="66400" x="2146300" y="5359400"/>
          <p14:tracePt t="66416" x="2146300" y="5308600"/>
          <p14:tracePt t="66433" x="2146300" y="5251450"/>
          <p14:tracePt t="66450" x="2139950" y="5200650"/>
          <p14:tracePt t="66466" x="2120900" y="5143500"/>
          <p14:tracePt t="66483" x="2101850" y="5099050"/>
          <p14:tracePt t="66499" x="2082800" y="5054600"/>
          <p14:tracePt t="66516" x="2051050" y="5016500"/>
          <p14:tracePt t="66534" x="2006600" y="4978400"/>
          <p14:tracePt t="66550" x="1962150" y="4921250"/>
          <p14:tracePt t="66566" x="1879600" y="4870450"/>
          <p14:tracePt t="66583" x="1828800" y="4838700"/>
          <p14:tracePt t="66600" x="1784350" y="4826000"/>
          <p14:tracePt t="66617" x="1733550" y="4806950"/>
          <p14:tracePt t="66633" x="1682750" y="4800600"/>
          <p14:tracePt t="66650" x="1638300" y="4794250"/>
          <p14:tracePt t="66667" x="1606550" y="4794250"/>
          <p14:tracePt t="66683" x="1568450" y="4794250"/>
          <p14:tracePt t="66699" x="1543050" y="4800600"/>
          <p14:tracePt t="66717" x="1504950" y="4826000"/>
          <p14:tracePt t="66734" x="1485900" y="4838700"/>
          <p14:tracePt t="66750" x="1454150" y="4857750"/>
          <p14:tracePt t="66767" x="1428750" y="4876800"/>
          <p14:tracePt t="66784" x="1409700" y="4895850"/>
          <p14:tracePt t="66800" x="1384300" y="4921250"/>
          <p14:tracePt t="66817" x="1371600" y="4946650"/>
          <p14:tracePt t="66833" x="1358900" y="4978400"/>
          <p14:tracePt t="66850" x="1352550" y="5010150"/>
          <p14:tracePt t="66866" x="1352550" y="5035550"/>
          <p14:tracePt t="66883" x="1352550" y="5060950"/>
          <p14:tracePt t="66900" x="1352550" y="5086350"/>
          <p14:tracePt t="66917" x="1365250" y="5118100"/>
          <p14:tracePt t="66933" x="1371600" y="5137150"/>
          <p14:tracePt t="66950" x="1390650" y="5162550"/>
          <p14:tracePt t="66966" x="1416050" y="5207000"/>
          <p14:tracePt t="66984" x="1428750" y="5232400"/>
          <p14:tracePt t="67000" x="1441450" y="5245100"/>
          <p14:tracePt t="67016" x="1460500" y="5264150"/>
          <p14:tracePt t="67033" x="1479550" y="5283200"/>
          <p14:tracePt t="67050" x="1498600" y="5295900"/>
          <p14:tracePt t="67066" x="1536700" y="5308600"/>
          <p14:tracePt t="67083" x="1593850" y="5314950"/>
          <p14:tracePt t="67100" x="1663700" y="5314950"/>
          <p14:tracePt t="67117" x="1746250" y="5314950"/>
          <p14:tracePt t="67133" x="1828800" y="5308600"/>
          <p14:tracePt t="67150" x="1885950" y="5302250"/>
          <p14:tracePt t="67166" x="1943100" y="5276850"/>
          <p14:tracePt t="67183" x="1962150" y="5257800"/>
          <p14:tracePt t="67200" x="1987550" y="5232400"/>
          <p14:tracePt t="67217" x="2012950" y="5181600"/>
          <p14:tracePt t="67233" x="2025650" y="5118100"/>
          <p14:tracePt t="67250" x="2025650" y="5060950"/>
          <p14:tracePt t="67266" x="2025650" y="5016500"/>
          <p14:tracePt t="67283" x="2025650" y="4984750"/>
          <p14:tracePt t="67300" x="2025650" y="4946650"/>
          <p14:tracePt t="67317" x="2006600" y="4908550"/>
          <p14:tracePt t="67333" x="1993900" y="4883150"/>
          <p14:tracePt t="67349" x="1974850" y="4838700"/>
          <p14:tracePt t="67365" x="1936750" y="4800600"/>
          <p14:tracePt t="67383" x="1911350" y="4768850"/>
          <p14:tracePt t="67400" x="1885950" y="4749800"/>
          <p14:tracePt t="67417" x="1860550" y="4743450"/>
          <p14:tracePt t="67433" x="1841500" y="4737100"/>
          <p14:tracePt t="67450" x="1828800" y="4730750"/>
          <p14:tracePt t="67466" x="1809750" y="4730750"/>
          <p14:tracePt t="67483" x="1797050" y="4730750"/>
          <p14:tracePt t="67500" x="1765300" y="4730750"/>
          <p14:tracePt t="67517" x="1733550" y="4730750"/>
          <p14:tracePt t="67533" x="1676400" y="4749800"/>
          <p14:tracePt t="67551" x="1657350" y="4756150"/>
          <p14:tracePt t="67567" x="1612900" y="4775200"/>
          <p14:tracePt t="67583" x="1606550" y="4781550"/>
          <p14:tracePt t="67600" x="1593850" y="4787900"/>
          <p14:tracePt t="67616" x="1587500" y="4787900"/>
          <p14:tracePt t="67633" x="1587500" y="4794250"/>
          <p14:tracePt t="67650" x="1581150" y="4794250"/>
          <p14:tracePt t="67666" x="1574800" y="4806950"/>
          <p14:tracePt t="67683" x="1568450" y="4806950"/>
          <p14:tracePt t="67700" x="1568450" y="4813300"/>
          <p14:tracePt t="67717" x="1562100" y="4813300"/>
          <p14:tracePt t="68783" x="1549400" y="4864100"/>
          <p14:tracePt t="68791" x="1511300" y="4921250"/>
          <p14:tracePt t="68794" x="1485900" y="4972050"/>
          <p14:tracePt t="68799" x="1422400" y="5080000"/>
          <p14:tracePt t="68817" x="1384300" y="5156200"/>
          <p14:tracePt t="68834" x="1371600" y="5194300"/>
          <p14:tracePt t="68850" x="1371600" y="5219700"/>
          <p14:tracePt t="68866" x="1371600" y="5251450"/>
          <p14:tracePt t="68883" x="1390650" y="5276850"/>
          <p14:tracePt t="68900" x="1403350" y="5302250"/>
          <p14:tracePt t="68916" x="1428750" y="5334000"/>
          <p14:tracePt t="68933" x="1441450" y="5353050"/>
          <p14:tracePt t="68950" x="1454150" y="5365750"/>
          <p14:tracePt t="68968" x="1460500" y="5365750"/>
          <p14:tracePt t="68983" x="1473200" y="5365750"/>
          <p14:tracePt t="69000" x="1473200" y="5372100"/>
          <p14:tracePt t="69016" x="1479550" y="5372100"/>
          <p14:tracePt t="69033" x="1492250" y="5372100"/>
          <p14:tracePt t="69049" x="1498600" y="5372100"/>
          <p14:tracePt t="69066" x="1511300" y="5365750"/>
          <p14:tracePt t="69083" x="1524000" y="5359400"/>
          <p14:tracePt t="69100" x="1530350" y="5353050"/>
          <p14:tracePt t="69116" x="1543050" y="5340350"/>
          <p14:tracePt t="69133" x="1549400" y="5327650"/>
          <p14:tracePt t="69149" x="1562100" y="5321300"/>
          <p14:tracePt t="69167" x="1574800" y="5302250"/>
          <p14:tracePt t="69183" x="1587500" y="5270500"/>
          <p14:tracePt t="69200" x="1587500" y="5238750"/>
          <p14:tracePt t="69216" x="1600200" y="5213350"/>
          <p14:tracePt t="69233" x="1612900" y="5200650"/>
          <p14:tracePt t="69249" x="1619250" y="5187950"/>
          <p14:tracePt t="69266" x="1625600" y="5175250"/>
          <p14:tracePt t="69283" x="1625600" y="5156200"/>
          <p14:tracePt t="69299" x="1625600" y="5143500"/>
          <p14:tracePt t="69316" x="1625600" y="5111750"/>
          <p14:tracePt t="69333" x="1625600" y="5086350"/>
          <p14:tracePt t="69349" x="1625600" y="5054600"/>
          <p14:tracePt t="69349" x="1619250" y="5041900"/>
          <p14:tracePt t="69367" x="1593850" y="5003800"/>
          <p14:tracePt t="69383" x="1574800" y="4978400"/>
          <p14:tracePt t="69400" x="1562100" y="4965700"/>
          <p14:tracePt t="69416" x="1555750" y="4965700"/>
          <p14:tracePt t="69455" x="1549400" y="4965700"/>
          <p14:tracePt t="69456" x="1543050" y="4965700"/>
          <p14:tracePt t="69466" x="1530350" y="4965700"/>
          <p14:tracePt t="69483" x="1511300" y="4978400"/>
          <p14:tracePt t="69499" x="1498600" y="5003800"/>
          <p14:tracePt t="69516" x="1485900" y="5029200"/>
          <p14:tracePt t="69533" x="1485900" y="5041900"/>
          <p14:tracePt t="69549" x="1485900" y="5060950"/>
          <p14:tracePt t="69567" x="1485900" y="5067300"/>
          <p14:tracePt t="69583" x="1485900" y="5073650"/>
          <p14:tracePt t="69599" x="1485900" y="5080000"/>
          <p14:tracePt t="69639" x="1492250" y="5080000"/>
          <p14:tracePt t="69671" x="1492250" y="5086350"/>
          <p14:tracePt t="69695" x="1492250" y="5092700"/>
          <p14:tracePt t="69703" x="1492250" y="5105400"/>
          <p14:tracePt t="69710" x="1492250" y="5111750"/>
          <p14:tracePt t="69716" x="1498600" y="5130800"/>
          <p14:tracePt t="69733" x="1504950" y="5149850"/>
          <p14:tracePt t="69750" x="1511300" y="5168900"/>
          <p14:tracePt t="69767" x="1511300" y="5181600"/>
          <p14:tracePt t="69783" x="1517650" y="5181600"/>
          <p14:tracePt t="69846" x="1524000" y="5187950"/>
          <p14:tracePt t="69871" x="1524000" y="5194300"/>
          <p14:tracePt t="69895" x="1536700" y="5194300"/>
          <p14:tracePt t="69927" x="1543050" y="5200650"/>
          <p14:tracePt t="69959" x="1549400" y="5200650"/>
          <p14:tracePt t="70191" x="1543050" y="5200650"/>
          <p14:tracePt t="70209" x="1530350" y="5200650"/>
          <p14:tracePt t="70239" x="1524000" y="5200650"/>
          <p14:tracePt t="70255" x="1517650" y="5200650"/>
          <p14:tracePt t="70262" x="1511300" y="5200650"/>
          <p14:tracePt t="70287" x="1504950" y="5200650"/>
          <p14:tracePt t="70303" x="1498600" y="5200650"/>
          <p14:tracePt t="70319" x="1492250" y="5200650"/>
          <p14:tracePt t="70319" x="1485900" y="5200650"/>
          <p14:tracePt t="70333" x="1479550" y="5200650"/>
          <p14:tracePt t="70350" x="1466850" y="5200650"/>
          <p14:tracePt t="70366" x="1454150" y="5200650"/>
          <p14:tracePt t="70383" x="1447800" y="5200650"/>
          <p14:tracePt t="70455" x="1441450" y="5200650"/>
          <p14:tracePt t="70470" x="1428750" y="5200650"/>
          <p14:tracePt t="70494" x="1416050" y="5200650"/>
          <p14:tracePt t="70510" x="1409700" y="5200650"/>
          <p14:tracePt t="70671" x="1422400" y="5200650"/>
          <p14:tracePt t="70678" x="1435100" y="5200650"/>
          <p14:tracePt t="70687" x="1447800" y="5207000"/>
          <p14:tracePt t="70694" x="1454150" y="5207000"/>
          <p14:tracePt t="70702" x="1466850" y="5207000"/>
          <p14:tracePt t="70716" x="1473200" y="5207000"/>
          <p14:tracePt t="71079" x="1466850" y="5207000"/>
          <p14:tracePt t="71087" x="1460500" y="5207000"/>
          <p14:tracePt t="71102" x="1454150" y="5207000"/>
          <p14:tracePt t="71120" x="1447800" y="5207000"/>
          <p14:tracePt t="71120" x="1441450" y="5207000"/>
          <p14:tracePt t="71134" x="1435100" y="5207000"/>
          <p14:tracePt t="71168" x="1428750" y="5207000"/>
          <p14:tracePt t="71169" x="1428750" y="5200650"/>
          <p14:tracePt t="71312" x="1428750" y="5194300"/>
          <p14:tracePt t="71319" x="1428750" y="5175250"/>
          <p14:tracePt t="71327" x="1428750" y="5156200"/>
          <p14:tracePt t="71334" x="1428750" y="5111750"/>
          <p14:tracePt t="71350" x="1428750" y="5067300"/>
          <p14:tracePt t="71350" x="1428750" y="5048250"/>
          <p14:tracePt t="71368" x="1428750" y="5010150"/>
          <p14:tracePt t="71384" x="1428750" y="4978400"/>
          <p14:tracePt t="71402" x="1428750" y="4953000"/>
          <p14:tracePt t="71417" x="1422400" y="4933950"/>
          <p14:tracePt t="71434" x="1416050" y="4921250"/>
          <p14:tracePt t="71450" x="1416050" y="4914900"/>
          <p14:tracePt t="71467" x="1416050" y="4908550"/>
          <p14:tracePt t="71484" x="1416050" y="4902200"/>
          <p14:tracePt t="71520" x="1409700" y="4895850"/>
          <p14:tracePt t="71521" x="1403350" y="4895850"/>
          <p14:tracePt t="71534" x="1403350" y="4889500"/>
          <p14:tracePt t="71550" x="1397000" y="4883150"/>
          <p14:tracePt t="71550" x="1384300" y="4876800"/>
          <p14:tracePt t="71568" x="1371600" y="4870450"/>
          <p14:tracePt t="71584" x="1346200" y="4864100"/>
          <p14:tracePt t="71601" x="1314450" y="4857750"/>
          <p14:tracePt t="71617" x="1276350" y="4851400"/>
          <p14:tracePt t="71634" x="1244600" y="4845050"/>
          <p14:tracePt t="71650" x="1219200" y="4845050"/>
          <p14:tracePt t="71667" x="1206500" y="4845050"/>
          <p14:tracePt t="71684" x="1200150" y="4845050"/>
          <p14:tracePt t="71701" x="1193800" y="4845050"/>
          <p14:tracePt t="71717" x="1187450" y="4845050"/>
          <p14:tracePt t="71734" x="1181100" y="4838700"/>
          <p14:tracePt t="71750" x="1168400" y="4838700"/>
          <p14:tracePt t="71768" x="1162050" y="4832350"/>
          <p14:tracePt t="71784" x="1149350" y="4832350"/>
          <p14:tracePt t="71801" x="1136650" y="4826000"/>
          <p14:tracePt t="71817" x="1123950" y="4819650"/>
          <p14:tracePt t="71833" x="1104900" y="4813300"/>
          <p14:tracePt t="71850" x="1092200" y="4806950"/>
          <p14:tracePt t="71867" x="1073150" y="4794250"/>
          <p14:tracePt t="71884" x="1073150" y="4787900"/>
          <p14:tracePt t="71900" x="1066800" y="4787900"/>
          <p14:tracePt t="71917" x="1066800" y="4775200"/>
          <p14:tracePt t="71934" x="1066800" y="4768850"/>
          <p14:tracePt t="71950" x="1066800" y="4737100"/>
          <p14:tracePt t="71950" x="1066800" y="4718050"/>
          <p14:tracePt t="71968" x="1066800" y="4673600"/>
          <p14:tracePt t="71984" x="1073150" y="4610100"/>
          <p14:tracePt t="72001" x="1085850" y="4546600"/>
          <p14:tracePt t="72017" x="1092200" y="4489450"/>
          <p14:tracePt t="72034" x="1092200" y="4445000"/>
          <p14:tracePt t="72050" x="1098550" y="4413250"/>
          <p14:tracePt t="72067" x="1098550" y="4375150"/>
          <p14:tracePt t="72083" x="1098550" y="4343400"/>
          <p14:tracePt t="72100" x="1104900" y="4318000"/>
          <p14:tracePt t="72116" x="1104900" y="4292600"/>
          <p14:tracePt t="72133" x="1104900" y="4279900"/>
          <p14:tracePt t="72149" x="1104900" y="4267200"/>
          <p14:tracePt t="72166" x="1104900" y="4254500"/>
          <p14:tracePt t="72183" x="1111250" y="4248150"/>
          <p14:tracePt t="72224" x="1111250" y="4241800"/>
          <p14:tracePt t="72247" x="1111250" y="4235450"/>
          <p14:tracePt t="72255" x="1111250" y="4229100"/>
          <p14:tracePt t="72267" x="1111250" y="4222750"/>
          <p14:tracePt t="72268" x="1117600" y="4210050"/>
          <p14:tracePt t="72284" x="1117600" y="4197350"/>
          <p14:tracePt t="72301" x="1117600" y="4191000"/>
          <p14:tracePt t="72316" x="1117600" y="4184650"/>
          <p14:tracePt t="72333" x="1117600" y="4178300"/>
          <p14:tracePt t="72349" x="1117600" y="4171950"/>
          <p14:tracePt t="72366" x="1117600" y="4159250"/>
          <p14:tracePt t="72383" x="1117600" y="4152900"/>
          <p14:tracePt t="72399" x="1117600" y="4140200"/>
          <p14:tracePt t="72416" x="1117600" y="4127500"/>
          <p14:tracePt t="72639" x="1111250" y="4114800"/>
          <p14:tracePt t="72647" x="1098550" y="4102100"/>
          <p14:tracePt t="72649" x="1073150" y="4070350"/>
          <p14:tracePt t="72668" x="1047750" y="4044950"/>
          <p14:tracePt t="72683" x="1022350" y="4025900"/>
          <p14:tracePt t="72699" x="1009650" y="4013200"/>
          <p14:tracePt t="72716" x="1003300" y="4006850"/>
          <p14:tracePt t="72734" x="990600" y="4000500"/>
          <p14:tracePt t="72750" x="977900" y="3981450"/>
          <p14:tracePt t="72768" x="965200" y="3968750"/>
          <p14:tracePt t="72784" x="946150" y="3949700"/>
          <p14:tracePt t="72800" x="920750" y="3937000"/>
          <p14:tracePt t="72818" x="901700" y="3924300"/>
          <p14:tracePt t="72834" x="889000" y="3911600"/>
          <p14:tracePt t="72850" x="876300" y="3905250"/>
          <p14:tracePt t="72866" x="863600" y="3892550"/>
          <p14:tracePt t="72883" x="850900" y="3879850"/>
          <p14:tracePt t="72900" x="844550" y="3873500"/>
          <p14:tracePt t="72918" x="825500" y="3860800"/>
          <p14:tracePt t="72934" x="806450" y="3841750"/>
          <p14:tracePt t="72934" x="800100" y="3841750"/>
          <p14:tracePt t="72951" x="793750" y="3829050"/>
          <p14:tracePt t="72967" x="781050" y="3822700"/>
          <p14:tracePt t="72984" x="768350" y="3810000"/>
          <p14:tracePt t="73151" x="781050" y="3810000"/>
          <p14:tracePt t="73159" x="800100" y="3829050"/>
          <p14:tracePt t="73167" x="819150" y="3867150"/>
          <p14:tracePt t="73183" x="844550" y="3892550"/>
          <p14:tracePt t="73183" x="876300" y="3943350"/>
          <p14:tracePt t="73199" x="901700" y="3981450"/>
          <p14:tracePt t="73217" x="927100" y="4013200"/>
          <p14:tracePt t="73234" x="946150" y="4032250"/>
          <p14:tracePt t="73251" x="952500" y="4038600"/>
          <p14:tracePt t="73287" x="958850" y="4038600"/>
          <p14:tracePt t="73288" x="965200" y="4044950"/>
          <p14:tracePt t="73300" x="971550" y="4044950"/>
          <p14:tracePt t="73317" x="984250" y="4044950"/>
          <p14:tracePt t="73334" x="990600" y="4051300"/>
          <p14:tracePt t="73351" x="1028700" y="4057650"/>
          <p14:tracePt t="73368" x="1073150" y="4057650"/>
          <p14:tracePt t="73384" x="1111250" y="4057650"/>
          <p14:tracePt t="73400" x="1168400" y="4057650"/>
          <p14:tracePt t="73417" x="1231900" y="4057650"/>
          <p14:tracePt t="73433" x="1282700" y="4057650"/>
          <p14:tracePt t="73450" x="1333500" y="4051300"/>
          <p14:tracePt t="73467" x="1371600" y="4044950"/>
          <p14:tracePt t="73484" x="1403350" y="4038600"/>
          <p14:tracePt t="73500" x="1435100" y="4038600"/>
          <p14:tracePt t="73517" x="1460500" y="4038600"/>
          <p14:tracePt t="73534" x="1492250" y="4032250"/>
          <p14:tracePt t="73551" x="1543050" y="4025900"/>
          <p14:tracePt t="73567" x="1631950" y="4025900"/>
          <p14:tracePt t="73584" x="1701800" y="4025900"/>
          <p14:tracePt t="73600" x="1758950" y="4025900"/>
          <p14:tracePt t="73617" x="1803400" y="4025900"/>
          <p14:tracePt t="73633" x="1828800" y="4025900"/>
          <p14:tracePt t="73650" x="1841500" y="4025900"/>
          <p14:tracePt t="73666" x="1854200" y="4025900"/>
          <p14:tracePt t="73683" x="1860550" y="4025900"/>
          <p14:tracePt t="73699" x="1879600" y="4025900"/>
          <p14:tracePt t="73716" x="1911350" y="4025900"/>
          <p14:tracePt t="73733" x="1955800" y="4025900"/>
          <p14:tracePt t="73749" x="1987550" y="4025900"/>
          <p14:tracePt t="73766" x="2051050" y="4025900"/>
          <p14:tracePt t="73784" x="2082800" y="4019550"/>
          <p14:tracePt t="73800" x="2114550" y="4013200"/>
          <p14:tracePt t="73817" x="2139950" y="4013200"/>
          <p14:tracePt t="73834" x="2178050" y="4006850"/>
          <p14:tracePt t="73851" x="2216150" y="4000500"/>
          <p14:tracePt t="73867" x="2247900" y="4000500"/>
          <p14:tracePt t="73884" x="2298700" y="4000500"/>
          <p14:tracePt t="73900" x="2343150" y="4000500"/>
          <p14:tracePt t="73917" x="2381250" y="4000500"/>
          <p14:tracePt t="73933" x="2419350" y="4000500"/>
          <p14:tracePt t="73950" x="2451100" y="4000500"/>
          <p14:tracePt t="73966" x="2489200" y="4000500"/>
          <p14:tracePt t="73966" x="2508250" y="4006850"/>
          <p14:tracePt t="73983" x="2527300" y="4006850"/>
          <p14:tracePt t="73999" x="2540000" y="4006850"/>
          <p14:tracePt t="74016" x="2552700" y="4006850"/>
          <p14:tracePt t="74032" x="2559050" y="4019550"/>
          <p14:tracePt t="74049" x="2565400" y="4025900"/>
          <p14:tracePt t="74066" x="2578100" y="4044950"/>
          <p14:tracePt t="74083" x="2603500" y="4070350"/>
          <p14:tracePt t="74099" x="2609850" y="4095750"/>
          <p14:tracePt t="74118" x="2616200" y="4121150"/>
          <p14:tracePt t="74133" x="2622550" y="4140200"/>
          <p14:tracePt t="74151" x="2622550" y="4159250"/>
          <p14:tracePt t="74167" x="2622550" y="4197350"/>
          <p14:tracePt t="74183" x="2622550" y="4241800"/>
          <p14:tracePt t="74200" x="2622550" y="4267200"/>
          <p14:tracePt t="74216" x="2616200" y="4292600"/>
          <p14:tracePt t="74233" x="2609850" y="4324350"/>
          <p14:tracePt t="74249" x="2609850" y="4343400"/>
          <p14:tracePt t="74266" x="2609850" y="4356100"/>
          <p14:tracePt t="74283" x="2609850" y="4368800"/>
          <p14:tracePt t="74299" x="2609850" y="4375150"/>
          <p14:tracePt t="74351" x="2616200" y="4375150"/>
          <p14:tracePt t="74359" x="2622550" y="4375150"/>
          <p14:tracePt t="74367" x="2628900" y="4381500"/>
          <p14:tracePt t="74375" x="2635250" y="4381500"/>
          <p14:tracePt t="74384" x="2647950" y="4381500"/>
          <p14:tracePt t="74400" x="2667000" y="4381500"/>
          <p14:tracePt t="74417" x="2698750" y="4381500"/>
          <p14:tracePt t="74434" x="2717800" y="4381500"/>
          <p14:tracePt t="74449" x="2743200" y="4381500"/>
          <p14:tracePt t="74466" x="2781300" y="4381500"/>
          <p14:tracePt t="74483" x="2806700" y="4381500"/>
          <p14:tracePt t="74499" x="2838450" y="4375150"/>
          <p14:tracePt t="74516" x="2857500" y="4368800"/>
          <p14:tracePt t="74532" x="2876550" y="4362450"/>
          <p14:tracePt t="74549" x="2882900" y="4356100"/>
          <p14:tracePt t="74759" x="2876550" y="4356100"/>
          <p14:tracePt t="74765" x="2825750" y="4356100"/>
          <p14:tracePt t="74785" x="2800350" y="4356100"/>
          <p14:tracePt t="74800" x="2736850" y="4356100"/>
          <p14:tracePt t="74801" x="2698750" y="4356100"/>
          <p14:tracePt t="74816" x="2673350" y="4356100"/>
          <p14:tracePt t="74833" x="2647950" y="4356100"/>
          <p14:tracePt t="74849" x="2641600" y="4356100"/>
          <p14:tracePt t="74866" x="2635250" y="4349750"/>
          <p14:tracePt t="74882" x="2622550" y="4349750"/>
          <p14:tracePt t="74899" x="2616200" y="4349750"/>
          <p14:tracePt t="74916" x="2609850" y="4349750"/>
          <p14:tracePt t="74933" x="2603500" y="4349750"/>
          <p14:tracePt t="74968" x="2597150" y="4343400"/>
          <p14:tracePt t="75247" x="2590800" y="4337050"/>
          <p14:tracePt t="75255" x="2584450" y="4311650"/>
          <p14:tracePt t="75268" x="2578100" y="4292600"/>
          <p14:tracePt t="75269" x="2546350" y="4191000"/>
          <p14:tracePt t="75284" x="2508250" y="4083050"/>
          <p14:tracePt t="75301" x="2463800" y="3987800"/>
          <p14:tracePt t="75317" x="2444750" y="3943350"/>
          <p14:tracePt t="75407" x="2444750" y="3937000"/>
          <p14:tracePt t="75455" x="2432050" y="3937000"/>
          <p14:tracePt t="75463" x="2406650" y="3937000"/>
          <p14:tracePt t="75471" x="2381250" y="3937000"/>
          <p14:tracePt t="75479" x="2362200" y="3937000"/>
          <p14:tracePt t="75487" x="2305050" y="3937000"/>
          <p14:tracePt t="75500" x="2247900" y="3937000"/>
          <p14:tracePt t="75516" x="2197100" y="3937000"/>
          <p14:tracePt t="75535" x="2120900" y="3937000"/>
          <p14:tracePt t="75552" x="2101850" y="3937000"/>
          <p14:tracePt t="75567" x="2051050" y="3937000"/>
          <p14:tracePt t="75584" x="2012950" y="3937000"/>
          <p14:tracePt t="75600" x="1968500" y="3949700"/>
          <p14:tracePt t="75617" x="1917700" y="3949700"/>
          <p14:tracePt t="75633" x="1854200" y="3962400"/>
          <p14:tracePt t="75650" x="1790700" y="3968750"/>
          <p14:tracePt t="75667" x="1733550" y="3968750"/>
          <p14:tracePt t="75683" x="1689100" y="3968750"/>
          <p14:tracePt t="75701" x="1638300" y="3968750"/>
          <p14:tracePt t="75717" x="1574800" y="3968750"/>
          <p14:tracePt t="75734" x="1511300" y="3968750"/>
          <p14:tracePt t="75750" x="1397000" y="3968750"/>
          <p14:tracePt t="75768" x="1308100" y="3968750"/>
          <p14:tracePt t="75784" x="1244600" y="3968750"/>
          <p14:tracePt t="75800" x="1206500" y="3968750"/>
          <p14:tracePt t="75817" x="1181100" y="3968750"/>
          <p14:tracePt t="75833" x="1168400" y="3968750"/>
          <p14:tracePt t="75851" x="1155700" y="3975100"/>
          <p14:tracePt t="76056" x="1149350" y="3975100"/>
          <p14:tracePt t="76063" x="1130300" y="3975100"/>
          <p14:tracePt t="76071" x="1111250" y="3975100"/>
          <p14:tracePt t="76079" x="1098550" y="3975100"/>
          <p14:tracePt t="76085" x="1047750" y="3975100"/>
          <p14:tracePt t="76100" x="1003300" y="3962400"/>
          <p14:tracePt t="76117" x="971550" y="3956050"/>
          <p14:tracePt t="76133" x="958850" y="3949700"/>
          <p14:tracePt t="76199" x="946150" y="3949700"/>
          <p14:tracePt t="76223" x="946150" y="3943350"/>
          <p14:tracePt t="76231" x="939800" y="3937000"/>
          <p14:tracePt t="76255" x="933450" y="3930650"/>
          <p14:tracePt t="76279" x="927100" y="3924300"/>
          <p14:tracePt t="76303" x="927100" y="3917950"/>
          <p14:tracePt t="76311" x="920750" y="3911600"/>
          <p14:tracePt t="76319" x="920750" y="3905250"/>
          <p14:tracePt t="76327" x="914400" y="3905250"/>
          <p14:tracePt t="76333" x="908050" y="3886200"/>
          <p14:tracePt t="76349" x="901700" y="3854450"/>
          <p14:tracePt t="76366" x="895350" y="3822700"/>
          <p14:tracePt t="76383" x="889000" y="3778250"/>
          <p14:tracePt t="76400" x="889000" y="3759200"/>
          <p14:tracePt t="76417" x="889000" y="3733800"/>
          <p14:tracePt t="76433" x="889000" y="3721100"/>
          <p14:tracePt t="76450" x="889000" y="3714750"/>
          <p14:tracePt t="76623" x="882650" y="3708400"/>
          <p14:tracePt t="76631" x="863600" y="3708400"/>
          <p14:tracePt t="76639" x="819150" y="3708400"/>
          <p14:tracePt t="76649" x="755650" y="3708400"/>
          <p14:tracePt t="76666" x="698500" y="3708400"/>
          <p14:tracePt t="76683" x="647700" y="3708400"/>
          <p14:tracePt t="76700" x="635000" y="3708400"/>
          <p14:tracePt t="76717" x="622300" y="3708400"/>
          <p14:tracePt t="76759" x="615950" y="3708400"/>
          <p14:tracePt t="76791" x="609600" y="3708400"/>
          <p14:tracePt t="76799" x="603250" y="3708400"/>
          <p14:tracePt t="76832" x="596900" y="3708400"/>
          <p14:tracePt t="76839" x="590550" y="3708400"/>
          <p14:tracePt t="76844" x="584200" y="3708400"/>
          <p14:tracePt t="76850" x="584200" y="3714750"/>
          <p14:tracePt t="76887" x="577850" y="3714750"/>
          <p14:tracePt t="76911" x="571500" y="3714750"/>
          <p14:tracePt t="76927" x="565150" y="3714750"/>
          <p14:tracePt t="76975" x="558800" y="3721100"/>
          <p14:tracePt t="77767" x="565150" y="3727450"/>
          <p14:tracePt t="77776" x="584200" y="3746500"/>
          <p14:tracePt t="77777" x="596900" y="3759200"/>
          <p14:tracePt t="77784" x="635000" y="3803650"/>
          <p14:tracePt t="77802" x="673100" y="3860800"/>
          <p14:tracePt t="77818" x="704850" y="3917950"/>
          <p14:tracePt t="77833" x="736600" y="3994150"/>
          <p14:tracePt t="77850" x="768350" y="4064000"/>
          <p14:tracePt t="77867" x="787400" y="4127500"/>
          <p14:tracePt t="77884" x="812800" y="4178300"/>
          <p14:tracePt t="77901" x="844550" y="4216400"/>
          <p14:tracePt t="77917" x="876300" y="4235450"/>
          <p14:tracePt t="77934" x="908050" y="4254500"/>
          <p14:tracePt t="77950" x="952500" y="4254500"/>
          <p14:tracePt t="77967" x="977900" y="4254500"/>
          <p14:tracePt t="77983" x="1009650" y="4254500"/>
          <p14:tracePt t="78001" x="1028700" y="4254500"/>
          <p14:tracePt t="78018" x="1041400" y="4254500"/>
          <p14:tracePt t="78034" x="1054100" y="4254500"/>
          <p14:tracePt t="78159" x="1060450" y="4254500"/>
          <p14:tracePt t="78168" x="1060450" y="4248150"/>
          <p14:tracePt t="78169" x="1073150" y="4248150"/>
          <p14:tracePt t="78183" x="1092200" y="4241800"/>
          <p14:tracePt t="78200" x="1098550" y="4235450"/>
          <p14:tracePt t="78217" x="1104900" y="4235450"/>
          <p14:tracePt t="78233" x="1117600" y="4222750"/>
          <p14:tracePt t="78250" x="1123950" y="4216400"/>
          <p14:tracePt t="78267" x="1123950" y="4184650"/>
          <p14:tracePt t="78283" x="1123950" y="4152900"/>
          <p14:tracePt t="78300" x="1117600" y="4108450"/>
          <p14:tracePt t="78317" x="1104900" y="4083050"/>
          <p14:tracePt t="78333" x="1098550" y="4064000"/>
          <p14:tracePt t="78535" x="1111250" y="4070350"/>
          <p14:tracePt t="78543" x="1117600" y="4083050"/>
          <p14:tracePt t="78551" x="1130300" y="4089400"/>
          <p14:tracePt t="78559" x="1181100" y="4114800"/>
          <p14:tracePt t="78567" x="1225550" y="4127500"/>
          <p14:tracePt t="78583" x="1270000" y="4140200"/>
          <p14:tracePt t="78600" x="1301750" y="4140200"/>
          <p14:tracePt t="78617" x="1320800" y="4140200"/>
          <p14:tracePt t="78634" x="1339850" y="4140200"/>
          <p14:tracePt t="78650" x="1346200" y="4127500"/>
          <p14:tracePt t="78667" x="1358900" y="4108450"/>
          <p14:tracePt t="78683" x="1358900" y="4057650"/>
          <p14:tracePt t="78700" x="1358900" y="4000500"/>
          <p14:tracePt t="78717" x="1339850" y="3943350"/>
          <p14:tracePt t="78734" x="1308100" y="3898900"/>
          <p14:tracePt t="78750" x="1276350" y="3854450"/>
          <p14:tracePt t="78768" x="1257300" y="3835400"/>
          <p14:tracePt t="78783" x="1219200" y="3810000"/>
          <p14:tracePt t="78800" x="1193800" y="3803650"/>
          <p14:tracePt t="78817" x="1162050" y="3803650"/>
          <p14:tracePt t="78834" x="1130300" y="3803650"/>
          <p14:tracePt t="78850" x="1092200" y="3810000"/>
          <p14:tracePt t="78867" x="1054100" y="3835400"/>
          <p14:tracePt t="78883" x="1022350" y="3860800"/>
          <p14:tracePt t="78901" x="996950" y="3886200"/>
          <p14:tracePt t="78917" x="977900" y="3917950"/>
          <p14:tracePt t="78934" x="958850" y="3956050"/>
          <p14:tracePt t="78950" x="946150" y="3987800"/>
          <p14:tracePt t="78968" x="939800" y="4019550"/>
          <p14:tracePt t="78983" x="933450" y="4057650"/>
          <p14:tracePt t="79000" x="933450" y="4102100"/>
          <p14:tracePt t="79016" x="933450" y="4140200"/>
          <p14:tracePt t="79033" x="946150" y="4171950"/>
          <p14:tracePt t="79050" x="965200" y="4203700"/>
          <p14:tracePt t="79067" x="984250" y="4222750"/>
          <p14:tracePt t="79083" x="1003300" y="4241800"/>
          <p14:tracePt t="79100" x="1016000" y="4254500"/>
          <p14:tracePt t="79117" x="1035050" y="4260850"/>
          <p14:tracePt t="79134" x="1060450" y="4267200"/>
          <p14:tracePt t="79150" x="1136650" y="4279900"/>
          <p14:tracePt t="79168" x="1200150" y="4279900"/>
          <p14:tracePt t="79183" x="1263650" y="4279900"/>
          <p14:tracePt t="79200" x="1314450" y="4279900"/>
          <p14:tracePt t="79218" x="1358900" y="4267200"/>
          <p14:tracePt t="79234" x="1384300" y="4248150"/>
          <p14:tracePt t="79250" x="1397000" y="4229100"/>
          <p14:tracePt t="79267" x="1409700" y="4191000"/>
          <p14:tracePt t="79283" x="1409700" y="4152900"/>
          <p14:tracePt t="79300" x="1409700" y="4108450"/>
          <p14:tracePt t="79317" x="1409700" y="4064000"/>
          <p14:tracePt t="79334" x="1390650" y="4025900"/>
          <p14:tracePt t="79350" x="1377950" y="3987800"/>
          <p14:tracePt t="79367" x="1358900" y="3968750"/>
          <p14:tracePt t="79383" x="1352550" y="3956050"/>
          <p14:tracePt t="79400" x="1339850" y="3943350"/>
          <p14:tracePt t="79417" x="1314450" y="3937000"/>
          <p14:tracePt t="79433" x="1301750" y="3930650"/>
          <p14:tracePt t="79450" x="1257300" y="3930650"/>
          <p14:tracePt t="79467" x="1225550" y="3930650"/>
          <p14:tracePt t="79483" x="1193800" y="3930650"/>
          <p14:tracePt t="79500" x="1162050" y="3930650"/>
          <p14:tracePt t="79517" x="1123950" y="3930650"/>
          <p14:tracePt t="79533" x="1104900" y="3930650"/>
          <p14:tracePt t="79533" x="1098550" y="3930650"/>
          <p14:tracePt t="79551" x="1085850" y="3930650"/>
          <p14:tracePt t="79567" x="1066800" y="3930650"/>
          <p14:tracePt t="79584" x="1060450" y="3937000"/>
          <p14:tracePt t="79623" x="1047750" y="3943350"/>
          <p14:tracePt t="79728" x="1041400" y="3968750"/>
          <p14:tracePt t="79735" x="1041400" y="3981450"/>
          <p14:tracePt t="79743" x="1041400" y="4006850"/>
          <p14:tracePt t="79750" x="1041400" y="4108450"/>
          <p14:tracePt t="79767" x="1041400" y="4159250"/>
          <p14:tracePt t="79784" x="1041400" y="4197350"/>
          <p14:tracePt t="79800" x="1041400" y="4222750"/>
          <p14:tracePt t="79817" x="1047750" y="4229100"/>
          <p14:tracePt t="79833" x="1047750" y="4235450"/>
          <p14:tracePt t="79850" x="1054100" y="4241800"/>
          <p14:tracePt t="79866" x="1054100" y="4248150"/>
          <p14:tracePt t="79883" x="1066800" y="4254500"/>
          <p14:tracePt t="79918" x="1073150" y="4260850"/>
          <p14:tracePt t="79933" x="1079500" y="4267200"/>
          <p14:tracePt t="79934" x="1085850" y="4267200"/>
          <p14:tracePt t="79950" x="1092200" y="4273550"/>
          <p14:tracePt t="79966" x="1104900" y="4279900"/>
          <p14:tracePt t="80023" x="1111250" y="4279900"/>
          <p14:tracePt t="80151" x="1111250" y="4286250"/>
          <p14:tracePt t="80680" x="1104900" y="4286250"/>
          <p14:tracePt t="80688" x="1092200" y="4267200"/>
          <p14:tracePt t="80696" x="1079500" y="4248150"/>
          <p14:tracePt t="80704" x="1016000" y="4159250"/>
          <p14:tracePt t="80719" x="952500" y="4076700"/>
          <p14:tracePt t="80735" x="933450" y="4032250"/>
          <p14:tracePt t="80751" x="920750" y="4000500"/>
          <p14:tracePt t="80768" x="914400" y="3994150"/>
          <p14:tracePt t="80784" x="914400" y="3987800"/>
          <p14:tracePt t="80864" x="914400" y="3981450"/>
          <p14:tracePt t="80936" x="908050" y="3975100"/>
          <p14:tracePt t="80944" x="901700" y="3975100"/>
          <p14:tracePt t="80952" x="901700" y="3968750"/>
          <p14:tracePt t="80953" x="895350" y="3949700"/>
          <p14:tracePt t="80968" x="895350" y="3943350"/>
          <p14:tracePt t="80984" x="895350" y="3930650"/>
          <p14:tracePt t="81776" x="908050" y="3930650"/>
          <p14:tracePt t="81794" x="914400" y="3930650"/>
          <p14:tracePt t="81801" x="920750" y="3930650"/>
          <p14:tracePt t="81802" x="946150" y="3930650"/>
          <p14:tracePt t="81819" x="977900" y="3930650"/>
          <p14:tracePt t="81836" x="1028700" y="3937000"/>
          <p14:tracePt t="81851" x="1092200" y="3949700"/>
          <p14:tracePt t="81868" x="1162050" y="3962400"/>
          <p14:tracePt t="81884" x="1212850" y="3968750"/>
          <p14:tracePt t="81901" x="1250950" y="3975100"/>
          <p14:tracePt t="81917" x="1276350" y="3975100"/>
          <p14:tracePt t="81935" x="1314450" y="3975100"/>
          <p14:tracePt t="81952" x="1333500" y="3981450"/>
          <p14:tracePt t="81969" x="1346200" y="3981450"/>
          <p14:tracePt t="81984" x="1358900" y="3981450"/>
          <p14:tracePt t="82001" x="1371600" y="3981450"/>
          <p14:tracePt t="82017" x="1384300" y="3981450"/>
          <p14:tracePt t="82035" x="1390650" y="3981450"/>
          <p14:tracePt t="82051" x="1397000" y="3981450"/>
          <p14:tracePt t="82068" x="1403350" y="3981450"/>
          <p14:tracePt t="82760" x="1409700" y="3987800"/>
          <p14:tracePt t="82768" x="1377950" y="3987800"/>
          <p14:tracePt t="82784" x="1250950" y="3949700"/>
          <p14:tracePt t="82802" x="1187450" y="3930650"/>
          <p14:tracePt t="82803" x="1085850" y="3905250"/>
          <p14:tracePt t="82819" x="1028700" y="3886200"/>
          <p14:tracePt t="82834" x="996950" y="3873500"/>
          <p14:tracePt t="82851" x="984250" y="3873500"/>
          <p14:tracePt t="82868" x="971550" y="3873500"/>
          <p14:tracePt t="82884" x="965200" y="3867150"/>
          <p14:tracePt t="82901" x="946150" y="3860800"/>
          <p14:tracePt t="82917" x="920750" y="3854450"/>
          <p14:tracePt t="82934" x="895350" y="3848100"/>
          <p14:tracePt t="82934" x="889000" y="3848100"/>
          <p14:tracePt t="82952" x="857250" y="3835400"/>
          <p14:tracePt t="82968" x="838200" y="3835400"/>
          <p14:tracePt t="82985" x="825500" y="3829050"/>
          <p14:tracePt t="83001" x="806450" y="3829050"/>
          <p14:tracePt t="83018" x="800100" y="3829050"/>
          <p14:tracePt t="83034" x="787400" y="3829050"/>
          <p14:tracePt t="83051" x="774700" y="3829050"/>
          <p14:tracePt t="83088" x="768350" y="3829050"/>
          <p14:tracePt t="83101" x="762000" y="3829050"/>
          <p14:tracePt t="83102" x="755650" y="3829050"/>
          <p14:tracePt t="83136" x="749300" y="3829050"/>
          <p14:tracePt t="83152" x="736600" y="3822700"/>
          <p14:tracePt t="83153" x="723900" y="3810000"/>
          <p14:tracePt t="83168" x="717550" y="3803650"/>
          <p14:tracePt t="83184" x="704850" y="3797300"/>
          <p14:tracePt t="83384" x="717550" y="3797300"/>
          <p14:tracePt t="83393" x="730250" y="3797300"/>
          <p14:tracePt t="83400" x="781050" y="3841750"/>
          <p14:tracePt t="83410" x="819150" y="3854450"/>
          <p14:tracePt t="83418" x="914400" y="3892550"/>
          <p14:tracePt t="83434" x="1016000" y="3924300"/>
          <p14:tracePt t="83451" x="1111250" y="3962400"/>
          <p14:tracePt t="83468" x="1212850" y="3981450"/>
          <p14:tracePt t="83484" x="1295400" y="3987800"/>
          <p14:tracePt t="83501" x="1365250" y="3994150"/>
          <p14:tracePt t="83518" x="1447800" y="4000500"/>
          <p14:tracePt t="83534" x="1543050" y="4019550"/>
          <p14:tracePt t="83551" x="1727200" y="4044950"/>
          <p14:tracePt t="83568" x="1854200" y="4057650"/>
          <p14:tracePt t="83584" x="1943100" y="4070350"/>
          <p14:tracePt t="83601" x="2000250" y="4083050"/>
          <p14:tracePt t="83618" x="2044700" y="4102100"/>
          <p14:tracePt t="83634" x="2089150" y="4121150"/>
          <p14:tracePt t="83651" x="2133600" y="4140200"/>
          <p14:tracePt t="83667" x="2190750" y="4159250"/>
          <p14:tracePt t="83684" x="2241550" y="4178300"/>
          <p14:tracePt t="83701" x="2305050" y="4197350"/>
          <p14:tracePt t="83718" x="2362200" y="4216400"/>
          <p14:tracePt t="83734" x="2393950" y="4222750"/>
          <p14:tracePt t="83751" x="2451100" y="4235450"/>
          <p14:tracePt t="83768" x="2476500" y="4248150"/>
          <p14:tracePt t="83784" x="2514600" y="4254500"/>
          <p14:tracePt t="83801" x="2546350" y="4273550"/>
          <p14:tracePt t="83818" x="2565400" y="4279900"/>
          <p14:tracePt t="83834" x="2584450" y="4292600"/>
          <p14:tracePt t="83851" x="2597150" y="4292600"/>
          <p14:tracePt t="83936" x="2603500" y="4292600"/>
          <p14:tracePt t="83942" x="2603500" y="4298950"/>
          <p14:tracePt t="83960" x="2609850" y="4298950"/>
          <p14:tracePt t="83968" x="2616200" y="4298950"/>
          <p14:tracePt t="84648" x="2622550" y="4305300"/>
          <p14:tracePt t="84656" x="2705100" y="4349750"/>
          <p14:tracePt t="84664" x="2838450" y="4400550"/>
          <p14:tracePt t="84668" x="3098800" y="4514850"/>
          <p14:tracePt t="84685" x="3460750" y="4654550"/>
          <p14:tracePt t="84702" x="3797300" y="4800600"/>
          <p14:tracePt t="84717" x="4044950" y="4908550"/>
          <p14:tracePt t="84734" x="4210050" y="4978400"/>
          <p14:tracePt t="84751" x="4425950" y="5029200"/>
          <p14:tracePt t="84768" x="4552950" y="5041900"/>
          <p14:tracePt t="84784" x="4641850" y="5060950"/>
          <p14:tracePt t="84801" x="4743450" y="5073650"/>
          <p14:tracePt t="84817" x="4838700" y="5086350"/>
          <p14:tracePt t="84835" x="4927600" y="5099050"/>
          <p14:tracePt t="84851" x="5003800" y="5111750"/>
          <p14:tracePt t="84868" x="5073650" y="5124450"/>
          <p14:tracePt t="84884" x="5143500" y="5143500"/>
          <p14:tracePt t="84901" x="5226050" y="5162550"/>
          <p14:tracePt t="84922" x="5257800" y="5181600"/>
          <p14:tracePt t="84934" x="5289550" y="5194300"/>
          <p14:tracePt t="84951" x="5334000" y="5200650"/>
          <p14:tracePt t="84968" x="5365750" y="5213350"/>
          <p14:tracePt t="84984" x="5397500" y="5213350"/>
          <p14:tracePt t="85001" x="5448300" y="5213350"/>
          <p14:tracePt t="85017" x="5537200" y="5213350"/>
          <p14:tracePt t="85034" x="5676900" y="5175250"/>
          <p14:tracePt t="85051" x="5892800" y="5086350"/>
          <p14:tracePt t="85068" x="6273800" y="4921250"/>
          <p14:tracePt t="85084" x="6623050" y="4730750"/>
          <p14:tracePt t="85101" x="6889750" y="4552950"/>
          <p14:tracePt t="85117" x="7067550" y="4432300"/>
          <p14:tracePt t="85134" x="7181850" y="4324350"/>
          <p14:tracePt t="85151" x="7277100" y="4197350"/>
          <p14:tracePt t="85168" x="7296150" y="4146550"/>
          <p14:tracePt t="85184" x="7302500" y="4114800"/>
          <p14:tracePt t="85224" x="7302500" y="4108450"/>
          <p14:tracePt t="85264" x="7302500" y="4102100"/>
          <p14:tracePt t="85272" x="7289800" y="4102100"/>
          <p14:tracePt t="85280" x="7289800" y="4108450"/>
          <p14:tracePt t="85288" x="7270750" y="4133850"/>
          <p14:tracePt t="85302" x="7264400" y="4152900"/>
          <p14:tracePt t="85317" x="7258050" y="4159250"/>
          <p14:tracePt t="85334" x="7245350" y="4171950"/>
          <p14:tracePt t="85351" x="7226300" y="4191000"/>
          <p14:tracePt t="85368" x="7213600" y="4191000"/>
          <p14:tracePt t="85384" x="7194550" y="4203700"/>
          <p14:tracePt t="85401" x="7188200" y="4210050"/>
          <p14:tracePt t="85417" x="7181850" y="4216400"/>
          <p14:tracePt t="85544" x="7181850" y="4203700"/>
          <p14:tracePt t="85551" x="7188200" y="4197350"/>
          <p14:tracePt t="85560" x="7188200" y="4184650"/>
          <p14:tracePt t="85568" x="7200900" y="4171950"/>
          <p14:tracePt t="85584" x="7207250" y="4159250"/>
          <p14:tracePt t="85601" x="7219950" y="4146550"/>
          <p14:tracePt t="85617" x="7226300" y="4140200"/>
          <p14:tracePt t="85634" x="7245350" y="4121150"/>
          <p14:tracePt t="85651" x="7251700" y="4114800"/>
          <p14:tracePt t="85667" x="7264400" y="4108450"/>
          <p14:tracePt t="85684" x="7264400" y="4102100"/>
          <p14:tracePt t="85888" x="7270750" y="4095750"/>
          <p14:tracePt t="85896" x="7283450" y="4089400"/>
          <p14:tracePt t="85904" x="7289800" y="4083050"/>
          <p14:tracePt t="85917" x="7296150" y="4083050"/>
          <p14:tracePt t="85917" x="7308850" y="4070350"/>
          <p14:tracePt t="85920" x="7315200" y="4070350"/>
          <p14:tracePt t="85934" x="7340600" y="4051300"/>
          <p14:tracePt t="85951" x="7366000" y="4025900"/>
          <p14:tracePt t="85968" x="7391400" y="4013200"/>
          <p14:tracePt t="85984" x="7404100" y="4006850"/>
          <p14:tracePt t="86001" x="7423150" y="3987800"/>
          <p14:tracePt t="86017" x="7448550" y="3968750"/>
          <p14:tracePt t="86034" x="7486650" y="3943350"/>
          <p14:tracePt t="86051" x="7543800" y="3911600"/>
          <p14:tracePt t="86067" x="7607300" y="3867150"/>
          <p14:tracePt t="86084" x="7677150" y="3822700"/>
          <p14:tracePt t="86100" x="7747000" y="3784600"/>
          <p14:tracePt t="86118" x="7785100" y="3759200"/>
          <p14:tracePt t="86134" x="7810500" y="3746500"/>
          <p14:tracePt t="86151" x="7842250" y="3727450"/>
          <p14:tracePt t="86168" x="7861300" y="3721100"/>
          <p14:tracePt t="86185" x="7874000" y="3714750"/>
          <p14:tracePt t="86201" x="7880350" y="3708400"/>
          <p14:tracePt t="86217" x="7886700" y="3702050"/>
          <p14:tracePt t="86233" x="7893050" y="3702050"/>
          <p14:tracePt t="86250" x="7905750" y="3689350"/>
          <p14:tracePt t="86267" x="7918450" y="3683000"/>
          <p14:tracePt t="86284" x="7924800" y="3683000"/>
          <p14:tracePt t="86301" x="7943850" y="3670300"/>
          <p14:tracePt t="86317" x="7956550" y="3663950"/>
          <p14:tracePt t="86334" x="7969250" y="3657600"/>
          <p14:tracePt t="86351" x="7994650" y="3638550"/>
          <p14:tracePt t="86368" x="8001000" y="3632200"/>
          <p14:tracePt t="86384" x="8007350" y="3625850"/>
          <p14:tracePt t="86401" x="8013700" y="3625850"/>
          <p14:tracePt t="86464" x="8020050" y="3625850"/>
          <p14:tracePt t="86477" x="8026400" y="3625850"/>
          <p14:tracePt t="86479" x="8026400" y="3619500"/>
          <p14:tracePt t="87856" x="8020050" y="3619500"/>
          <p14:tracePt t="87864" x="7975600" y="3625850"/>
          <p14:tracePt t="87867" x="7848600" y="3644900"/>
          <p14:tracePt t="87884" x="7740650" y="3657600"/>
          <p14:tracePt t="87902" x="7664450" y="3670300"/>
          <p14:tracePt t="87918" x="7588250" y="3676650"/>
          <p14:tracePt t="87918" x="7575550" y="3683000"/>
          <p14:tracePt t="87936" x="7556500" y="3689350"/>
          <p14:tracePt t="87950" x="7531100" y="3689350"/>
          <p14:tracePt t="87968" x="7524750" y="3689350"/>
          <p14:tracePt t="87984" x="7512050" y="3702050"/>
          <p14:tracePt t="88001" x="7499350" y="3708400"/>
          <p14:tracePt t="88017" x="7493000" y="3708400"/>
          <p14:tracePt t="88035" x="7473950" y="3714750"/>
          <p14:tracePt t="88050" x="7454900" y="3721100"/>
          <p14:tracePt t="88067" x="7429500" y="3727450"/>
          <p14:tracePt t="88084" x="7423150" y="3727450"/>
          <p14:tracePt t="88101" x="7416800" y="3727450"/>
          <p14:tracePt t="88135" x="7410450" y="3727450"/>
          <p14:tracePt t="88160" x="7410450" y="3733800"/>
          <p14:tracePt t="88216" x="7404100" y="3733800"/>
          <p14:tracePt t="88833" x="7397750" y="3733800"/>
          <p14:tracePt t="88840" x="7378700" y="3733800"/>
          <p14:tracePt t="88848" x="7353300" y="3733800"/>
          <p14:tracePt t="88856" x="7277100" y="3733800"/>
          <p14:tracePt t="88869" x="7219950" y="3733800"/>
          <p14:tracePt t="88886" x="7188200" y="3733800"/>
          <p14:tracePt t="89001" x="7194550" y="3733800"/>
          <p14:tracePt t="89008" x="7213600" y="3733800"/>
          <p14:tracePt t="89016" x="7283450" y="3714750"/>
          <p14:tracePt t="89027" x="7327900" y="3702050"/>
          <p14:tracePt t="89035" x="7391400" y="3676650"/>
          <p14:tracePt t="89051" x="7473950" y="3657600"/>
          <p14:tracePt t="89068" x="7518400" y="3638550"/>
          <p14:tracePt t="89085" x="7556500" y="3619500"/>
          <p14:tracePt t="89101" x="7575550" y="3619500"/>
          <p14:tracePt t="89177" x="7581900" y="3619500"/>
          <p14:tracePt t="89188" x="7588250" y="3619500"/>
          <p14:tracePt t="89202" x="7600950" y="3619500"/>
          <p14:tracePt t="89202" x="7620000" y="3619500"/>
          <p14:tracePt t="89218" x="7639050" y="3619500"/>
          <p14:tracePt t="89235" x="7670800" y="3613150"/>
          <p14:tracePt t="89251" x="7696200" y="3606800"/>
          <p14:tracePt t="89268" x="7721600" y="3606800"/>
          <p14:tracePt t="89285" x="7753350" y="3606800"/>
          <p14:tracePt t="89302" x="7772400" y="3606800"/>
          <p14:tracePt t="89318" x="7797800" y="3606800"/>
          <p14:tracePt t="89334" x="7816850" y="3606800"/>
          <p14:tracePt t="89351" x="7835900" y="3606800"/>
          <p14:tracePt t="89369" x="7842250" y="3606800"/>
          <p14:tracePt t="89386" x="7854950" y="3600450"/>
          <p14:tracePt t="89401" x="7861300" y="3600450"/>
          <p14:tracePt t="89419" x="7874000" y="3594100"/>
          <p14:tracePt t="89435" x="7880350" y="3594100"/>
          <p14:tracePt t="89452" x="7893050" y="3594100"/>
          <p14:tracePt t="89468" x="7899400" y="3594100"/>
          <p14:tracePt t="89485" x="7905750" y="3587750"/>
          <p14:tracePt t="89502" x="7912100" y="3587750"/>
          <p14:tracePt t="89545" x="7924800" y="3587750"/>
          <p14:tracePt t="89576" x="7931150" y="3587750"/>
          <p14:tracePt t="89713" x="7937500" y="3587750"/>
          <p14:tracePt t="89721" x="7943850" y="3587750"/>
          <p14:tracePt t="89744" x="7950200" y="3587750"/>
          <p14:tracePt t="89760" x="7956550" y="3587750"/>
          <p14:tracePt t="89769" x="7962900" y="3587750"/>
          <p14:tracePt t="90657" x="7912100" y="3600450"/>
          <p14:tracePt t="90680" x="7791450" y="3644900"/>
          <p14:tracePt t="90688" x="7569200" y="3702050"/>
          <p14:tracePt t="90696" x="7353300" y="3765550"/>
          <p14:tracePt t="90704" x="6775450" y="3924300"/>
          <p14:tracePt t="90719" x="6229350" y="4083050"/>
          <p14:tracePt t="90736" x="5842000" y="4191000"/>
          <p14:tracePt t="90751" x="5632450" y="4260850"/>
          <p14:tracePt t="90768" x="5581650" y="4279900"/>
          <p14:tracePt t="90785" x="5543550" y="4292600"/>
          <p14:tracePt t="90801" x="5530850" y="4298950"/>
          <p14:tracePt t="90818" x="5518150" y="4305300"/>
          <p14:tracePt t="90835" x="5480050" y="4330700"/>
          <p14:tracePt t="90851" x="5435600" y="4343400"/>
          <p14:tracePt t="90868" x="5378450" y="4368800"/>
          <p14:tracePt t="90885" x="5334000" y="4381500"/>
          <p14:tracePt t="90901" x="5314950" y="4387850"/>
          <p14:tracePt t="90919" x="5295900" y="4394200"/>
          <p14:tracePt t="90935" x="5289550" y="4394200"/>
          <p14:tracePt t="90952" x="5257800" y="4406900"/>
          <p14:tracePt t="90968" x="5219700" y="4413250"/>
          <p14:tracePt t="90985" x="5181600" y="4432300"/>
          <p14:tracePt t="91001" x="5156200" y="4445000"/>
          <p14:tracePt t="91018" x="5143500" y="4451350"/>
          <p14:tracePt t="91035" x="5137150" y="4451350"/>
          <p14:tracePt t="91104" x="5143500" y="4451350"/>
          <p14:tracePt t="91112" x="5149850" y="4451350"/>
          <p14:tracePt t="91120" x="5162550" y="4451350"/>
          <p14:tracePt t="91128" x="5181600" y="4451350"/>
          <p14:tracePt t="91135" x="5219700" y="4451350"/>
          <p14:tracePt t="91151" x="5289550" y="4438650"/>
          <p14:tracePt t="91169" x="5321300" y="4425950"/>
          <p14:tracePt t="91185" x="5353050" y="4406900"/>
          <p14:tracePt t="91202" x="5372100" y="4406900"/>
          <p14:tracePt t="91218" x="5384800" y="4400550"/>
          <p14:tracePt t="91235" x="5403850" y="4387850"/>
          <p14:tracePt t="91252" x="5429250" y="4387850"/>
          <p14:tracePt t="91268" x="5454650" y="4381500"/>
          <p14:tracePt t="91285" x="5486400" y="4381500"/>
          <p14:tracePt t="91301" x="5505450" y="4375150"/>
          <p14:tracePt t="91318" x="5530850" y="4368800"/>
          <p14:tracePt t="91335" x="5537200" y="4368800"/>
          <p14:tracePt t="91352" x="5543550" y="4368800"/>
          <p14:tracePt t="91449" x="5518150" y="4368800"/>
          <p14:tracePt t="91456" x="5492750" y="4368800"/>
          <p14:tracePt t="91456" x="5454650" y="4368800"/>
          <p14:tracePt t="91472" x="5410200" y="4368800"/>
          <p14:tracePt t="91473" x="5365750" y="4368800"/>
          <p14:tracePt t="91485" x="5308600" y="4368800"/>
          <p14:tracePt t="91501" x="5257800" y="4368800"/>
          <p14:tracePt t="91518" x="5245100" y="4368800"/>
          <p14:tracePt t="91535" x="5238750" y="4368800"/>
          <p14:tracePt t="91777" x="5245100" y="4368800"/>
          <p14:tracePt t="91784" x="5283200" y="4368800"/>
          <p14:tracePt t="91803" x="5314950" y="4368800"/>
          <p14:tracePt t="91804" x="5391150" y="4368800"/>
          <p14:tracePt t="91818" x="5492750" y="4368800"/>
          <p14:tracePt t="91835" x="5619750" y="4368800"/>
          <p14:tracePt t="91851" x="5702300" y="4368800"/>
          <p14:tracePt t="91868" x="5759450" y="4368800"/>
          <p14:tracePt t="91885" x="5778500" y="4368800"/>
          <p14:tracePt t="92040" x="5784850" y="4368800"/>
          <p14:tracePt t="92288" x="5778500" y="4368800"/>
          <p14:tracePt t="92296" x="5759450" y="4368800"/>
          <p14:tracePt t="92304" x="5740400" y="4368800"/>
          <p14:tracePt t="92318" x="5715000" y="4368800"/>
          <p14:tracePt t="92320" x="5657850" y="4356100"/>
          <p14:tracePt t="92335" x="5607050" y="4349750"/>
          <p14:tracePt t="92351" x="5562600" y="4349750"/>
          <p14:tracePt t="92370" x="5543550" y="4349750"/>
          <p14:tracePt t="92385" x="5537200" y="4349750"/>
          <p14:tracePt t="92432" x="5530850" y="4349750"/>
          <p14:tracePt t="92451" x="5524500" y="4349750"/>
          <p14:tracePt t="92460" x="5518150" y="4349750"/>
          <p14:tracePt t="92468" x="5511800" y="4349750"/>
          <p14:tracePt t="92485" x="5492750" y="4349750"/>
          <p14:tracePt t="92501" x="5473700" y="4349750"/>
          <p14:tracePt t="92518" x="5448300" y="4349750"/>
          <p14:tracePt t="92535" x="5429250" y="4349750"/>
          <p14:tracePt t="92551" x="5391150" y="4349750"/>
          <p14:tracePt t="92569" x="5365750" y="4349750"/>
          <p14:tracePt t="92584" x="5340350" y="4349750"/>
          <p14:tracePt t="92602" x="5321300" y="4349750"/>
          <p14:tracePt t="92618" x="5295900" y="4349750"/>
          <p14:tracePt t="92635" x="5276850" y="4349750"/>
          <p14:tracePt t="92652" x="5264150" y="4349750"/>
          <p14:tracePt t="92668" x="5257800" y="4349750"/>
          <p14:tracePt t="92686" x="5251450" y="4349750"/>
          <p14:tracePt t="92856" x="5257800" y="4349750"/>
          <p14:tracePt t="92864" x="5276850" y="4349750"/>
          <p14:tracePt t="92872" x="5302250" y="4349750"/>
          <p14:tracePt t="92880" x="5334000" y="4349750"/>
          <p14:tracePt t="92885" x="5403850" y="4349750"/>
          <p14:tracePt t="92901" x="5448300" y="4349750"/>
          <p14:tracePt t="92918" x="5505450" y="4349750"/>
          <p14:tracePt t="92935" x="5530850" y="4349750"/>
          <p14:tracePt t="92935" x="5537200" y="4349750"/>
          <p14:tracePt t="93168" x="5530850" y="4349750"/>
          <p14:tracePt t="93176" x="5511800" y="4349750"/>
          <p14:tracePt t="93186" x="5492750" y="4356100"/>
          <p14:tracePt t="93187" x="5435600" y="4394200"/>
          <p14:tracePt t="93201" x="5334000" y="4476750"/>
          <p14:tracePt t="93218" x="5270500" y="4565650"/>
          <p14:tracePt t="93234" x="5219700" y="4673600"/>
          <p14:tracePt t="93252" x="5194300" y="4794250"/>
          <p14:tracePt t="93268" x="5187950" y="4921250"/>
          <p14:tracePt t="93285" x="5187950" y="5048250"/>
          <p14:tracePt t="93301" x="5194300" y="5149850"/>
          <p14:tracePt t="93318" x="5213350" y="5270500"/>
          <p14:tracePt t="93334" x="5226050" y="5391150"/>
          <p14:tracePt t="93351" x="5245100" y="5511800"/>
          <p14:tracePt t="93368" x="5245100" y="5581650"/>
          <p14:tracePt t="93385" x="5245100" y="5632450"/>
          <p14:tracePt t="93401" x="5245100" y="5683250"/>
          <p14:tracePt t="93418" x="5245100" y="5727700"/>
          <p14:tracePt t="93434" x="5245100" y="5753100"/>
          <p14:tracePt t="93451" x="5245100" y="5784850"/>
          <p14:tracePt t="93468" x="5245100" y="5797550"/>
          <p14:tracePt t="93485" x="5245100" y="5816600"/>
          <p14:tracePt t="93501" x="5245100" y="5829300"/>
          <p14:tracePt t="93518" x="5245100" y="5842000"/>
          <p14:tracePt t="93534" x="5245100" y="5867400"/>
          <p14:tracePt t="93534" x="5245100" y="5880100"/>
          <p14:tracePt t="93552" x="5238750" y="5899150"/>
          <p14:tracePt t="93568" x="5238750" y="5937250"/>
          <p14:tracePt t="93586" x="5238750" y="5962650"/>
          <p14:tracePt t="93602" x="5226050" y="5988050"/>
          <p14:tracePt t="93618" x="5226050" y="6000750"/>
          <p14:tracePt t="93635" x="5232400" y="6019800"/>
          <p14:tracePt t="93652" x="5232400" y="6032500"/>
          <p14:tracePt t="93668" x="5245100" y="6045200"/>
          <p14:tracePt t="93685" x="5264150" y="6064250"/>
          <p14:tracePt t="93701" x="5276850" y="6083300"/>
          <p14:tracePt t="93718" x="5289550" y="6089650"/>
          <p14:tracePt t="93735" x="5302250" y="6096000"/>
          <p14:tracePt t="93752" x="5314950" y="6102350"/>
          <p14:tracePt t="93768" x="5314950" y="6108700"/>
          <p14:tracePt t="93785" x="5314950" y="6115050"/>
          <p14:tracePt t="93801" x="5314950" y="6121400"/>
          <p14:tracePt t="93848" x="5314950" y="6127750"/>
          <p14:tracePt t="93928" x="5308600" y="6127750"/>
          <p14:tracePt t="93936" x="5289550" y="6089650"/>
          <p14:tracePt t="93951" x="5226050" y="5981700"/>
          <p14:tracePt t="93952" x="5137150" y="5822950"/>
          <p14:tracePt t="93968" x="5086350" y="5689600"/>
          <p14:tracePt t="93985" x="5041900" y="5575300"/>
          <p14:tracePt t="94001" x="5022850" y="5492750"/>
          <p14:tracePt t="94018" x="5016500" y="5429250"/>
          <p14:tracePt t="94035" x="5016500" y="5359400"/>
          <p14:tracePt t="94051" x="5016500" y="5283200"/>
          <p14:tracePt t="94068" x="5016500" y="5175250"/>
          <p14:tracePt t="94085" x="5016500" y="5054600"/>
          <p14:tracePt t="94102" x="5016500" y="4933950"/>
          <p14:tracePt t="94119" x="5016500" y="4832350"/>
          <p14:tracePt t="94134" x="5029200" y="4743450"/>
          <p14:tracePt t="94151" x="5041900" y="4673600"/>
          <p14:tracePt t="94167" x="5054600" y="4635500"/>
          <p14:tracePt t="94184" x="5067300" y="4597400"/>
          <p14:tracePt t="94200" x="5073650" y="4578350"/>
          <p14:tracePt t="94218" x="5092700" y="4552950"/>
          <p14:tracePt t="94235" x="5105400" y="4533900"/>
          <p14:tracePt t="94251" x="5124450" y="4508500"/>
          <p14:tracePt t="94268" x="5149850" y="4476750"/>
          <p14:tracePt t="94285" x="5200650" y="4445000"/>
          <p14:tracePt t="94301" x="5238750" y="4425950"/>
          <p14:tracePt t="94318" x="5264150" y="4406900"/>
          <p14:tracePt t="94334" x="5283200" y="4394200"/>
          <p14:tracePt t="94351" x="5314950" y="4375150"/>
          <p14:tracePt t="94369" x="5334000" y="4368800"/>
          <p14:tracePt t="94385" x="5346700" y="4362450"/>
          <p14:tracePt t="94432" x="5353050" y="4362450"/>
          <p14:tracePt t="94434" x="5359400" y="4362450"/>
          <p14:tracePt t="95064" x="5346700" y="4368800"/>
          <p14:tracePt t="95072" x="5314950" y="4387850"/>
          <p14:tracePt t="95080" x="5276850" y="4406900"/>
          <p14:tracePt t="95088" x="5232400" y="4432300"/>
          <p14:tracePt t="95103" x="5207000" y="4445000"/>
          <p14:tracePt t="95119" x="5200650" y="4445000"/>
          <p14:tracePt t="95232" x="5207000" y="4445000"/>
          <p14:tracePt t="95233" x="5213350" y="4445000"/>
          <p14:tracePt t="95251" x="5226050" y="4445000"/>
          <p14:tracePt t="95256" x="5270500" y="4432300"/>
          <p14:tracePt t="95268" x="5327650" y="4419600"/>
          <p14:tracePt t="95284" x="5378450" y="4419600"/>
          <p14:tracePt t="95301" x="5448300" y="4419600"/>
          <p14:tracePt t="95318" x="5518150" y="4419600"/>
          <p14:tracePt t="95335" x="5575300" y="4419600"/>
          <p14:tracePt t="95351" x="5626100" y="4425950"/>
          <p14:tracePt t="95368" x="5651500" y="4432300"/>
          <p14:tracePt t="95384" x="5657850" y="4432300"/>
          <p14:tracePt t="95401" x="5664200" y="4432300"/>
          <p14:tracePt t="95418" x="5670550" y="4438650"/>
          <p14:tracePt t="96040" x="5664200" y="4445000"/>
          <p14:tracePt t="96048" x="5613400" y="4457700"/>
          <p14:tracePt t="96052" x="5505450" y="4483100"/>
          <p14:tracePt t="96068" x="5422900" y="4508500"/>
          <p14:tracePt t="96086" x="5353050" y="4527550"/>
          <p14:tracePt t="96102" x="5314950" y="4540250"/>
          <p14:tracePt t="96118" x="5295900" y="4546600"/>
          <p14:tracePt t="96135" x="5276850" y="4552950"/>
          <p14:tracePt t="96135" x="5270500" y="4552950"/>
          <p14:tracePt t="96152" x="5264150" y="4552950"/>
          <p14:tracePt t="96168" x="5251450" y="4559300"/>
          <p14:tracePt t="96185" x="5226050" y="4572000"/>
          <p14:tracePt t="96201" x="5194300" y="4591050"/>
          <p14:tracePt t="96218" x="5168900" y="4622800"/>
          <p14:tracePt t="96234" x="5156200" y="4635500"/>
          <p14:tracePt t="96251" x="5137150" y="4654550"/>
          <p14:tracePt t="96268" x="5130800" y="4660900"/>
          <p14:tracePt t="96284" x="5124450" y="4686300"/>
          <p14:tracePt t="96301" x="5124450" y="4692650"/>
          <p14:tracePt t="96318" x="5124450" y="4705350"/>
          <p14:tracePt t="96416" x="5130800" y="4705350"/>
          <p14:tracePt t="96417" x="5143500" y="4699000"/>
          <p14:tracePt t="96434" x="5149850" y="4692650"/>
          <p14:tracePt t="96435" x="5168900" y="4648200"/>
          <p14:tracePt t="96451" x="5187950" y="4578350"/>
          <p14:tracePt t="96468" x="5213350" y="4483100"/>
          <p14:tracePt t="96484" x="5245100" y="4394200"/>
          <p14:tracePt t="96501" x="5264150" y="4356100"/>
          <p14:tracePt t="96518" x="5289550" y="4337050"/>
          <p14:tracePt t="96534" x="5308600" y="4324350"/>
          <p14:tracePt t="96550" x="5327650" y="4318000"/>
          <p14:tracePt t="96567" x="5365750" y="4318000"/>
          <p14:tracePt t="96585" x="5403850" y="4318000"/>
          <p14:tracePt t="96601" x="5467350" y="4324350"/>
          <p14:tracePt t="96618" x="5524500" y="4330700"/>
          <p14:tracePt t="96634" x="5581650" y="4337050"/>
          <p14:tracePt t="96652" x="5619750" y="4349750"/>
          <p14:tracePt t="96668" x="5645150" y="4349750"/>
          <p14:tracePt t="96685" x="5664200" y="4349750"/>
          <p14:tracePt t="96701" x="5670550" y="4349750"/>
          <p14:tracePt t="96717" x="5676900" y="4349750"/>
          <p14:tracePt t="97040" x="5676900" y="4356100"/>
          <p14:tracePt t="97104" x="5676900" y="4362450"/>
          <p14:tracePt t="98072" x="5708650" y="4362450"/>
          <p14:tracePt t="98080" x="5734050" y="4356100"/>
          <p14:tracePt t="98088" x="5753100" y="4349750"/>
          <p14:tracePt t="98096" x="5759450" y="4343400"/>
          <p14:tracePt t="98102" x="5765800" y="4337050"/>
          <p14:tracePt t="98119" x="5772150" y="4337050"/>
          <p14:tracePt t="98200" x="5797550" y="4337050"/>
          <p14:tracePt t="98200" x="5861050" y="4337050"/>
          <p14:tracePt t="98210" x="5930900" y="4337050"/>
          <p14:tracePt t="98218" x="6108700" y="4324350"/>
          <p14:tracePt t="98235" x="6305550" y="4292600"/>
          <p14:tracePt t="98251" x="6457950" y="4273550"/>
          <p14:tracePt t="98268" x="6604000" y="4254500"/>
          <p14:tracePt t="98285" x="6724650" y="4248150"/>
          <p14:tracePt t="98302" x="6794500" y="4235450"/>
          <p14:tracePt t="98318" x="6832600" y="4222750"/>
          <p14:tracePt t="98335" x="6858000" y="4222750"/>
          <p14:tracePt t="98351" x="6883400" y="4216400"/>
          <p14:tracePt t="98368" x="6915150" y="4216400"/>
          <p14:tracePt t="98384" x="6953250" y="4203700"/>
          <p14:tracePt t="98401" x="7023100" y="4178300"/>
          <p14:tracePt t="98417" x="7099300" y="4140200"/>
          <p14:tracePt t="98434" x="7181850" y="4102100"/>
          <p14:tracePt t="98451" x="7245350" y="4064000"/>
          <p14:tracePt t="98468" x="7296150" y="4019550"/>
          <p14:tracePt t="98484" x="7321550" y="4000500"/>
          <p14:tracePt t="98501" x="7353300" y="3968750"/>
          <p14:tracePt t="98518" x="7378700" y="3943350"/>
          <p14:tracePt t="98535" x="7391400" y="3924300"/>
          <p14:tracePt t="98551" x="7410450" y="3905250"/>
          <p14:tracePt t="98592" x="7416800" y="3898900"/>
          <p14:tracePt t="98607" x="7423150" y="3898900"/>
          <p14:tracePt t="98632" x="7429500" y="3898900"/>
          <p14:tracePt t="98944" x="7429500" y="3905250"/>
          <p14:tracePt t="98952" x="7423150" y="3937000"/>
          <p14:tracePt t="98961" x="7404100" y="3956050"/>
          <p14:tracePt t="98968" x="7372350" y="3987800"/>
          <p14:tracePt t="98984" x="7302500" y="4025900"/>
          <p14:tracePt t="99002" x="7226300" y="4044950"/>
          <p14:tracePt t="99018" x="7124700" y="4070350"/>
          <p14:tracePt t="99034" x="7010400" y="4083050"/>
          <p14:tracePt t="99051" x="6889750" y="4102100"/>
          <p14:tracePt t="99068" x="6775450" y="4114800"/>
          <p14:tracePt t="99085" x="6692900" y="4133850"/>
          <p14:tracePt t="99183" x="6705600" y="4133850"/>
          <p14:tracePt t="99193" x="6731000" y="4127500"/>
          <p14:tracePt t="99194" x="6769100" y="4114800"/>
          <p14:tracePt t="99201" x="6864350" y="4089400"/>
          <p14:tracePt t="99218" x="6959600" y="4064000"/>
          <p14:tracePt t="99234" x="7035800" y="4032250"/>
          <p14:tracePt t="99250" x="7124700" y="3994150"/>
          <p14:tracePt t="99267" x="7194550" y="3968750"/>
          <p14:tracePt t="99283" x="7239000" y="3949700"/>
          <p14:tracePt t="99300" x="7277100" y="3930650"/>
          <p14:tracePt t="99317" x="7296150" y="3924300"/>
          <p14:tracePt t="99333" x="7308850" y="3917950"/>
          <p14:tracePt t="99350" x="7321550" y="3911600"/>
          <p14:tracePt t="99368" x="7327900" y="3905250"/>
          <p14:tracePt t="99704" x="7315200" y="3911600"/>
          <p14:tracePt t="99712" x="7283450" y="3937000"/>
          <p14:tracePt t="99720" x="7245350" y="3956050"/>
          <p14:tracePt t="99721" x="7194550" y="3987800"/>
          <p14:tracePt t="99735" x="6972300" y="4089400"/>
          <p14:tracePt t="99752" x="6743700" y="4152900"/>
          <p14:tracePt t="99768" x="6457950" y="4235450"/>
          <p14:tracePt t="99784" x="6083300" y="4337050"/>
          <p14:tracePt t="99801" x="5778500" y="4451350"/>
          <p14:tracePt t="99818" x="5638800" y="4521200"/>
          <p14:tracePt t="99834" x="5556250" y="4565650"/>
          <p14:tracePt t="99851" x="5530850" y="4584700"/>
          <p14:tracePt t="99868" x="5518150" y="4591050"/>
          <p14:tracePt t="99944" x="5524500" y="4591050"/>
          <p14:tracePt t="99952" x="5556250" y="4591050"/>
          <p14:tracePt t="99960" x="5613400" y="4584700"/>
          <p14:tracePt t="99968" x="5791200" y="4565650"/>
          <p14:tracePt t="99976" x="5924550" y="4546600"/>
          <p14:tracePt t="99984" x="6318250" y="4470400"/>
          <p14:tracePt t="100001" x="6775450" y="4343400"/>
          <p14:tracePt t="100019" x="7162800" y="4241800"/>
          <p14:tracePt t="100034" x="7404100" y="4152900"/>
          <p14:tracePt t="100051" x="7524750" y="4089400"/>
          <p14:tracePt t="100067" x="7581900" y="4051300"/>
          <p14:tracePt t="100085" x="7620000" y="4025900"/>
          <p14:tracePt t="100101" x="7645400" y="4006850"/>
          <p14:tracePt t="100118" x="7658100" y="3987800"/>
          <p14:tracePt t="100134" x="7670800" y="3968750"/>
          <p14:tracePt t="100134" x="7670800" y="3962400"/>
          <p14:tracePt t="100152" x="7677150" y="3956050"/>
          <p14:tracePt t="100168" x="7683500" y="3943350"/>
          <p14:tracePt t="100216" x="7683500" y="3937000"/>
          <p14:tracePt t="100240" x="7683500" y="3930650"/>
          <p14:tracePt t="100241" x="7683500" y="3924300"/>
          <p14:tracePt t="100251" x="7696200" y="3917950"/>
          <p14:tracePt t="100268" x="7696200" y="3911600"/>
          <p14:tracePt t="100285" x="7702550" y="3905250"/>
          <p14:tracePt t="100392" x="7683500" y="3905250"/>
          <p14:tracePt t="100399" x="7645400" y="3905250"/>
          <p14:tracePt t="100417" x="7626350" y="3905250"/>
          <p14:tracePt t="100418" x="7581900" y="3911600"/>
          <p14:tracePt t="100434" x="7550150" y="3917950"/>
          <p14:tracePt t="100451" x="7524750" y="3924300"/>
          <p14:tracePt t="100467" x="7512050" y="3924300"/>
          <p14:tracePt t="100485" x="7505700" y="3924300"/>
          <p14:tracePt t="100501" x="7499350" y="3924300"/>
          <p14:tracePt t="100517" x="7486650" y="3924300"/>
          <p14:tracePt t="100534" x="7467600" y="3930650"/>
          <p14:tracePt t="100534" x="7454900" y="3937000"/>
          <p14:tracePt t="100552" x="7435850" y="3943350"/>
          <p14:tracePt t="100568" x="7416800" y="3949700"/>
          <p14:tracePt t="100584" x="7397750" y="3956050"/>
          <p14:tracePt t="100601" x="7385050" y="3962400"/>
          <p14:tracePt t="100617" x="7385050" y="3968750"/>
          <p14:tracePt t="100635" x="7372350" y="3968750"/>
          <p14:tracePt t="100688" x="7372350" y="3975100"/>
          <p14:tracePt t="100816" x="7372350" y="3981450"/>
          <p14:tracePt t="100832" x="7372350" y="3987800"/>
          <p14:tracePt t="100835" x="7366000" y="3994150"/>
          <p14:tracePt t="100856" x="7359650" y="4000500"/>
          <p14:tracePt t="100868" x="7353300" y="4006850"/>
          <p14:tracePt t="100884" x="7353300" y="4013200"/>
          <p14:tracePt t="100885" x="7346950" y="4013200"/>
          <p14:tracePt t="100901" x="7346950" y="4019550"/>
          <p14:tracePt t="101272" x="7334250" y="4032250"/>
          <p14:tracePt t="101280" x="7334250" y="4038600"/>
          <p14:tracePt t="101288" x="7327900" y="4051300"/>
          <p14:tracePt t="101301" x="7321550" y="4064000"/>
          <p14:tracePt t="101317" x="7302500" y="4076700"/>
          <p14:tracePt t="101334" x="7264400" y="4121150"/>
          <p14:tracePt t="101352" x="7232650" y="4159250"/>
          <p14:tracePt t="101368" x="7169150" y="4197350"/>
          <p14:tracePt t="101384" x="7099300" y="4254500"/>
          <p14:tracePt t="101401" x="7023100" y="4311650"/>
          <p14:tracePt t="101417" x="6934200" y="4368800"/>
          <p14:tracePt t="101434" x="6819900" y="4451350"/>
          <p14:tracePt t="101451" x="6680200" y="4540250"/>
          <p14:tracePt t="101468" x="6578600" y="4616450"/>
          <p14:tracePt t="101484" x="6546850" y="4641850"/>
          <p14:tracePt t="101501" x="6540500" y="4641850"/>
          <p14:tracePt t="101552" x="6559550" y="4641850"/>
          <p14:tracePt t="101561" x="6597650" y="4635500"/>
          <p14:tracePt t="101568" x="6642100" y="4622800"/>
          <p14:tracePt t="101568" x="6762750" y="4591050"/>
          <p14:tracePt t="101584" x="6915150" y="4533900"/>
          <p14:tracePt t="101601" x="7061200" y="4470400"/>
          <p14:tracePt t="101617" x="7181850" y="4387850"/>
          <p14:tracePt t="101634" x="7283450" y="4318000"/>
          <p14:tracePt t="101651" x="7353300" y="4292600"/>
          <p14:tracePt t="101668" x="7397750" y="4267200"/>
          <p14:tracePt t="101684" x="7410450" y="4260850"/>
          <p14:tracePt t="101700" x="7423150" y="4254500"/>
          <p14:tracePt t="101816" x="7423150" y="4241800"/>
          <p14:tracePt t="101828" x="7423150" y="4229100"/>
          <p14:tracePt t="101834" x="7416800" y="4216400"/>
          <p14:tracePt t="101835" x="7410450" y="4184650"/>
          <p14:tracePt t="101851" x="7410450" y="4152900"/>
          <p14:tracePt t="101868" x="7410450" y="4108450"/>
          <p14:tracePt t="101884" x="7416800" y="4044950"/>
          <p14:tracePt t="101901" x="7435850" y="4025900"/>
          <p14:tracePt t="101917" x="7448550" y="4019550"/>
          <p14:tracePt t="101934" x="7461250" y="4006850"/>
          <p14:tracePt t="101951" x="7473950" y="4006850"/>
          <p14:tracePt t="102040" x="7461250" y="4019550"/>
          <p14:tracePt t="102048" x="7435850" y="4038600"/>
          <p14:tracePt t="102056" x="7296150" y="4165600"/>
          <p14:tracePt t="102068" x="6997700" y="4337050"/>
          <p14:tracePt t="102084" x="6642100" y="4521200"/>
          <p14:tracePt t="102101" x="6121400" y="4711700"/>
          <p14:tracePt t="102118" x="5575300" y="4857750"/>
          <p14:tracePt t="102134" x="5257800" y="4959350"/>
          <p14:tracePt t="102151" x="5060950" y="5003800"/>
          <p14:tracePt t="102168" x="5003800" y="5016500"/>
          <p14:tracePt t="102184" x="4997450" y="5016500"/>
          <p14:tracePt t="102201" x="4972050" y="5016500"/>
          <p14:tracePt t="102217" x="4953000" y="5016500"/>
          <p14:tracePt t="102234" x="4914900" y="5003800"/>
          <p14:tracePt t="102251" x="4895850" y="4997450"/>
          <p14:tracePt t="102267" x="4895850" y="4984750"/>
          <p14:tracePt t="102328" x="4895850" y="4978400"/>
          <p14:tracePt t="102336" x="4908550" y="4978400"/>
          <p14:tracePt t="102344" x="4921250" y="4978400"/>
          <p14:tracePt t="102351" x="4946650" y="4978400"/>
          <p14:tracePt t="102351" x="4959350" y="4978400"/>
          <p14:tracePt t="102368" x="4984750" y="4978400"/>
          <p14:tracePt t="102384" x="5022850" y="5016500"/>
          <p14:tracePt t="102401" x="5067300" y="5060950"/>
          <p14:tracePt t="102417" x="5111750" y="5111750"/>
          <p14:tracePt t="102434" x="5149850" y="5149850"/>
          <p14:tracePt t="102451" x="5168900" y="5168900"/>
          <p14:tracePt t="102467" x="5175250" y="5168900"/>
          <p14:tracePt t="102512" x="5168900" y="5175250"/>
          <p14:tracePt t="102518" x="5162550" y="5175250"/>
          <p14:tracePt t="102534" x="5124450" y="5181600"/>
          <p14:tracePt t="102536" x="5099050" y="5187950"/>
          <p14:tracePt t="102551" x="5016500" y="5200650"/>
          <p14:tracePt t="102568" x="4972050" y="5213350"/>
          <p14:tracePt t="102585" x="4933950" y="5213350"/>
          <p14:tracePt t="102601" x="4921250" y="5213350"/>
          <p14:tracePt t="102618" x="4908550" y="5219700"/>
          <p14:tracePt t="102634" x="4889500" y="5226050"/>
          <p14:tracePt t="102651" x="4876800" y="5238750"/>
          <p14:tracePt t="102667" x="4857750" y="5264150"/>
          <p14:tracePt t="102684" x="4813300" y="5289550"/>
          <p14:tracePt t="102701" x="4756150" y="5308600"/>
          <p14:tracePt t="102717" x="4635500" y="5334000"/>
          <p14:tracePt t="102734" x="4495800" y="5359400"/>
          <p14:tracePt t="102750" x="4267200" y="5359400"/>
          <p14:tracePt t="102768" x="4083050" y="5359400"/>
          <p14:tracePt t="102784" x="3822700" y="5359400"/>
          <p14:tracePt t="102801" x="3460750" y="5334000"/>
          <p14:tracePt t="102818" x="3028950" y="5308600"/>
          <p14:tracePt t="102834" x="2476500" y="5302250"/>
          <p14:tracePt t="102852" x="2012950" y="5276850"/>
          <p14:tracePt t="102867" x="1651000" y="5245100"/>
          <p14:tracePt t="102884" x="1371600" y="5219700"/>
          <p14:tracePt t="102901" x="1219200" y="5200650"/>
          <p14:tracePt t="102917" x="1130300" y="5181600"/>
          <p14:tracePt t="102934" x="1098550" y="5175250"/>
          <p14:tracePt t="102951" x="1085850" y="5175250"/>
          <p14:tracePt t="103007" x="1085850" y="5168900"/>
          <p14:tracePt t="103016" x="1085850" y="5162550"/>
          <p14:tracePt t="103017" x="1085850" y="5156200"/>
          <p14:tracePt t="103034" x="1085850" y="5143500"/>
          <p14:tracePt t="103035" x="1085850" y="5124450"/>
          <p14:tracePt t="103051" x="1085850" y="5111750"/>
          <p14:tracePt t="103067" x="1085850" y="5105400"/>
          <p14:tracePt t="103084" x="1085850" y="5099050"/>
          <p14:tracePt t="103101" x="1098550" y="5086350"/>
          <p14:tracePt t="103117" x="1111250" y="5080000"/>
          <p14:tracePt t="103134" x="1111250" y="5073650"/>
          <p14:tracePt t="103240" x="1117600" y="5067300"/>
          <p14:tracePt t="103248" x="1130300" y="5073650"/>
          <p14:tracePt t="103256" x="1155700" y="5099050"/>
          <p14:tracePt t="103267" x="1168400" y="5111750"/>
          <p14:tracePt t="103271" x="1238250" y="5168900"/>
          <p14:tracePt t="103284" x="1320800" y="5213350"/>
          <p14:tracePt t="103301" x="1422400" y="5257800"/>
          <p14:tracePt t="103318" x="1511300" y="5283200"/>
          <p14:tracePt t="103334" x="1574800" y="5302250"/>
          <p14:tracePt t="103351" x="1631950" y="5302250"/>
          <p14:tracePt t="103368" x="1644650" y="5302250"/>
          <p14:tracePt t="103384" x="1657350" y="5289550"/>
          <p14:tracePt t="103401" x="1657350" y="5283200"/>
          <p14:tracePt t="103417" x="1663700" y="5270500"/>
          <p14:tracePt t="103434" x="1663700" y="5264150"/>
          <p14:tracePt t="103552" x="1670050" y="5264150"/>
          <p14:tracePt t="103559" x="1682750" y="5270500"/>
          <p14:tracePt t="103567" x="1720850" y="5289550"/>
          <p14:tracePt t="103584" x="1733550" y="5295900"/>
          <p14:tracePt t="103585" x="1758950" y="5302250"/>
          <p14:tracePt t="103601" x="1765300" y="5302250"/>
          <p14:tracePt t="103679" x="1752600" y="5295900"/>
          <p14:tracePt t="103687" x="1733550" y="5276850"/>
          <p14:tracePt t="103701" x="1689100" y="5257800"/>
          <p14:tracePt t="103703" x="1600200" y="5219700"/>
          <p14:tracePt t="103717" x="1543050" y="5200650"/>
          <p14:tracePt t="103734" x="1511300" y="5194300"/>
          <p14:tracePt t="103734" x="1504950" y="5194300"/>
          <p14:tracePt t="103912" x="1511300" y="5194300"/>
          <p14:tracePt t="103936" x="1517650" y="5194300"/>
          <p14:tracePt t="103951" x="1524000" y="5194300"/>
          <p14:tracePt t="103967" x="1530350" y="5194300"/>
          <p14:tracePt t="104072" x="1511300" y="5194300"/>
          <p14:tracePt t="104080" x="1485900" y="5194300"/>
          <p14:tracePt t="104092" x="1441450" y="5194300"/>
          <p14:tracePt t="104095" x="1409700" y="5187950"/>
          <p14:tracePt t="104102" x="1333500" y="5181600"/>
          <p14:tracePt t="104117" x="1289050" y="5168900"/>
          <p14:tracePt t="104134" x="1276350" y="5168900"/>
          <p14:tracePt t="107488" x="1282700" y="5168900"/>
          <p14:tracePt t="107560" x="1289050" y="5168900"/>
          <p14:tracePt t="108192" x="1295400" y="5168900"/>
          <p14:tracePt t="108216" x="1308100" y="5168900"/>
          <p14:tracePt t="108232" x="1320800" y="5168900"/>
          <p14:tracePt t="108233" x="1327150" y="5168900"/>
          <p14:tracePt t="108244" x="1339850" y="5162550"/>
          <p14:tracePt t="108253" x="1352550" y="5162550"/>
          <p14:tracePt t="108270" x="1384300" y="5162550"/>
          <p14:tracePt t="108286" x="1403350" y="5156200"/>
          <p14:tracePt t="108302" x="1416050" y="5156200"/>
          <p14:tracePt t="108318" x="1428750" y="5156200"/>
          <p14:tracePt t="108496" x="1435100" y="5156200"/>
          <p14:tracePt t="108504" x="1454150" y="5156200"/>
          <p14:tracePt t="108512" x="1473200" y="5156200"/>
          <p14:tracePt t="108520" x="1574800" y="5156200"/>
          <p14:tracePt t="108535" x="1739900" y="5156200"/>
          <p14:tracePt t="108552" x="2235200" y="5092700"/>
          <p14:tracePt t="108569" x="2749550" y="5022850"/>
          <p14:tracePt t="108585" x="3321050" y="4914900"/>
          <p14:tracePt t="108601" x="3949700" y="4749800"/>
          <p14:tracePt t="108618" x="4610100" y="4597400"/>
          <p14:tracePt t="108635" x="5175250" y="4438650"/>
          <p14:tracePt t="108652" x="5568950" y="4305300"/>
          <p14:tracePt t="108668" x="5918200" y="4171950"/>
          <p14:tracePt t="108685" x="6146800" y="4076700"/>
          <p14:tracePt t="108702" x="6280150" y="4000500"/>
          <p14:tracePt t="108718" x="6375400" y="3937000"/>
          <p14:tracePt t="108735" x="6432550" y="3879850"/>
          <p14:tracePt t="108751" x="6451600" y="3835400"/>
          <p14:tracePt t="108769" x="6451600" y="3816350"/>
          <p14:tracePt t="108785" x="6451600" y="3803650"/>
          <p14:tracePt t="108801" x="6451600" y="3784600"/>
          <p14:tracePt t="108819" x="6451600" y="3771900"/>
          <p14:tracePt t="108835" x="6451600" y="3759200"/>
          <p14:tracePt t="108851" x="6457950" y="3746500"/>
          <p14:tracePt t="108868" x="6457950" y="3740150"/>
          <p14:tracePt t="108885" x="6464300" y="3727450"/>
          <p14:tracePt t="108901" x="6477000" y="3714750"/>
          <p14:tracePt t="108918" x="6515100" y="3708400"/>
          <p14:tracePt t="108935" x="6597650" y="3689350"/>
          <p14:tracePt t="108952" x="6788150" y="3657600"/>
          <p14:tracePt t="108968" x="6940550" y="3638550"/>
          <p14:tracePt t="108985" x="7086600" y="3619500"/>
          <p14:tracePt t="109001" x="7245350" y="3594100"/>
          <p14:tracePt t="109018" x="7366000" y="3581400"/>
          <p14:tracePt t="109035" x="7429500" y="3568700"/>
          <p14:tracePt t="109051" x="7454900" y="3568700"/>
          <p14:tracePt t="109068" x="7461250" y="3568700"/>
          <p14:tracePt t="109085" x="7467600" y="3568700"/>
          <p14:tracePt t="109119" x="7473950" y="3568700"/>
          <p14:tracePt t="109136" x="7486650" y="3568700"/>
          <p14:tracePt t="109137" x="7499350" y="3568700"/>
          <p14:tracePt t="109151" x="7531100" y="3568700"/>
          <p14:tracePt t="109169" x="7543800" y="3568700"/>
          <p14:tracePt t="109186" x="7550150" y="3568700"/>
          <p14:tracePt t="109202" x="7550150" y="3562350"/>
          <p14:tracePt t="109328" x="7556500" y="3562350"/>
          <p14:tracePt t="109336" x="7581900" y="3562350"/>
          <p14:tracePt t="109350" x="7620000" y="3562350"/>
          <p14:tracePt t="109368" x="7639050" y="3562350"/>
          <p14:tracePt t="109369" x="7677150" y="3562350"/>
          <p14:tracePt t="109385" x="7715250" y="3562350"/>
          <p14:tracePt t="109401" x="7734300" y="3562350"/>
          <p14:tracePt t="109418" x="7759700" y="3562350"/>
          <p14:tracePt t="109435" x="7797800" y="3562350"/>
          <p14:tracePt t="109452" x="7842250" y="3562350"/>
          <p14:tracePt t="109468" x="7874000" y="3562350"/>
          <p14:tracePt t="109485" x="7893050" y="3562350"/>
          <p14:tracePt t="109501" x="7905750" y="3562350"/>
          <p14:tracePt t="109518" x="7912100" y="3562350"/>
          <p14:tracePt t="109592" x="7918450" y="3562350"/>
          <p14:tracePt t="109616" x="7924800" y="3562350"/>
          <p14:tracePt t="109640" x="7931150" y="3562350"/>
          <p14:tracePt t="109649" x="7937500" y="3562350"/>
          <p14:tracePt t="109650" x="7943850" y="3562350"/>
          <p14:tracePt t="109668" x="7950200" y="3562350"/>
          <p14:tracePt t="109669" x="7962900" y="3562350"/>
          <p14:tracePt t="109686" x="7969250" y="3562350"/>
          <p14:tracePt t="109720" x="7975600" y="3562350"/>
          <p14:tracePt t="109736" x="7981950" y="3562350"/>
          <p14:tracePt t="109776" x="7988300" y="3562350"/>
          <p14:tracePt t="110776" x="7994650" y="3568700"/>
          <p14:tracePt t="110784" x="8001000" y="3600450"/>
          <p14:tracePt t="110800" x="8007350" y="3657600"/>
          <p14:tracePt t="110819" x="8007350" y="3670300"/>
          <p14:tracePt t="110820" x="8013700" y="3708400"/>
          <p14:tracePt t="110836" x="8013700" y="3733800"/>
          <p14:tracePt t="110853" x="8020050" y="3752850"/>
          <p14:tracePt t="110869" x="8020050" y="3771900"/>
          <p14:tracePt t="110885" x="8020050" y="3784600"/>
          <p14:tracePt t="110902" x="8020050" y="3797300"/>
          <p14:tracePt t="110918" x="8020050" y="3810000"/>
          <p14:tracePt t="110935" x="8020050" y="3816350"/>
          <p14:tracePt t="110951" x="8020050" y="3841750"/>
          <p14:tracePt t="110968" x="8020050" y="3848100"/>
          <p14:tracePt t="110985" x="8026400" y="3867150"/>
          <p14:tracePt t="111002" x="8026400" y="3886200"/>
          <p14:tracePt t="111018" x="8026400" y="3898900"/>
          <p14:tracePt t="111035" x="8026400" y="3911600"/>
          <p14:tracePt t="111051" x="8026400" y="3924300"/>
          <p14:tracePt t="111068" x="8026400" y="3930650"/>
          <p14:tracePt t="111112" x="8032750" y="3937000"/>
          <p14:tracePt t="111230" x="8039100" y="3937000"/>
          <p14:tracePt t="111240" x="8045450" y="3937000"/>
          <p14:tracePt t="111241" x="8051800" y="3937000"/>
          <p14:tracePt t="111251" x="8064500" y="3943350"/>
          <p14:tracePt t="111268" x="8083550" y="3943350"/>
          <p14:tracePt t="111284" x="8108950" y="3943350"/>
          <p14:tracePt t="111301" x="8121650" y="3943350"/>
          <p14:tracePt t="111318" x="8134350" y="3943350"/>
          <p14:tracePt t="111335" x="8147050" y="3943350"/>
          <p14:tracePt t="111351" x="8159750" y="3943350"/>
          <p14:tracePt t="111369" x="8166100" y="3943350"/>
          <p14:tracePt t="111385" x="8172450" y="3943350"/>
          <p14:tracePt t="111401" x="8178800" y="3943350"/>
          <p14:tracePt t="111418" x="8185150" y="3937000"/>
          <p14:tracePt t="111464" x="8191500" y="3937000"/>
          <p14:tracePt t="111472" x="8197850" y="3937000"/>
          <p14:tracePt t="111494" x="8204200" y="3937000"/>
          <p14:tracePt t="111520" x="8210550" y="3937000"/>
          <p14:tracePt t="111536" x="8216900" y="3937000"/>
          <p14:tracePt t="112416" x="8210550" y="3937000"/>
          <p14:tracePt t="112428" x="8185150" y="3917950"/>
          <p14:tracePt t="112428" x="8178800" y="3911600"/>
          <p14:tracePt t="112435" x="8153400" y="3892550"/>
          <p14:tracePt t="112453" x="8128000" y="3873500"/>
          <p14:tracePt t="112469" x="8108950" y="3860800"/>
          <p14:tracePt t="112486" x="8096250" y="3854450"/>
          <p14:tracePt t="112501" x="8077200" y="3848100"/>
          <p14:tracePt t="112518" x="8051800" y="3829050"/>
          <p14:tracePt t="112535" x="8007350" y="3803650"/>
          <p14:tracePt t="112552" x="7969250" y="3771900"/>
          <p14:tracePt t="112568" x="7931150" y="3746500"/>
          <p14:tracePt t="112585" x="7893050" y="3721100"/>
          <p14:tracePt t="112601" x="7867650" y="3702050"/>
          <p14:tracePt t="112618" x="7854950" y="3689350"/>
          <p14:tracePt t="112634" x="7848600" y="3689350"/>
          <p14:tracePt t="112651" x="7842250" y="3689350"/>
          <p14:tracePt t="112768" x="7842250" y="3683000"/>
          <p14:tracePt t="112778" x="7835900" y="3676650"/>
          <p14:tracePt t="112784" x="7835900" y="3657600"/>
          <p14:tracePt t="112785" x="7835900" y="3632200"/>
          <p14:tracePt t="112801" x="7835900" y="3613150"/>
          <p14:tracePt t="112818" x="7835900" y="3600450"/>
          <p14:tracePt t="112834" x="7835900" y="3594100"/>
          <p14:tracePt t="112851" x="7842250" y="3587750"/>
          <p14:tracePt t="112868" x="7848600" y="3581400"/>
          <p14:tracePt t="112912" x="7854950" y="3581400"/>
          <p14:tracePt t="112920" x="7867650" y="3581400"/>
          <p14:tracePt t="112921" x="7874000" y="3581400"/>
          <p14:tracePt t="112935" x="7893050" y="3581400"/>
          <p14:tracePt t="112935" x="7899400" y="3581400"/>
          <p14:tracePt t="112952" x="7918450" y="3581400"/>
          <p14:tracePt t="112968" x="7937500" y="3581400"/>
          <p14:tracePt t="112985" x="7956550" y="3581400"/>
          <p14:tracePt t="113001" x="7969250" y="3581400"/>
          <p14:tracePt t="113040" x="7975600" y="3581400"/>
          <p14:tracePt t="113152" x="7981950" y="3581400"/>
          <p14:tracePt t="113168" x="7988300" y="3581400"/>
          <p14:tracePt t="113176" x="7994650" y="3581400"/>
          <p14:tracePt t="113178" x="8001000" y="3581400"/>
          <p14:tracePt t="113248" x="8007350" y="3581400"/>
          <p14:tracePt t="113264" x="8013700" y="3581400"/>
          <p14:tracePt t="113288" x="8020050" y="3587750"/>
          <p14:tracePt t="113376" x="8020050" y="3600450"/>
          <p14:tracePt t="113384" x="8001000" y="3606800"/>
          <p14:tracePt t="113393" x="7943850" y="3625850"/>
          <p14:tracePt t="113394" x="7874000" y="3638550"/>
          <p14:tracePt t="113408" x="7575550" y="3689350"/>
          <p14:tracePt t="113418" x="7150100" y="3752850"/>
          <p14:tracePt t="113434" x="6623050" y="3898900"/>
          <p14:tracePt t="113451" x="6146800" y="4038600"/>
          <p14:tracePt t="113468" x="5702300" y="4171950"/>
          <p14:tracePt t="113485" x="5334000" y="4324350"/>
          <p14:tracePt t="113501" x="5016500" y="4476750"/>
          <p14:tracePt t="113518" x="4737100" y="4591050"/>
          <p14:tracePt t="113534" x="4495800" y="4730750"/>
          <p14:tracePt t="113552" x="4330700" y="4800600"/>
          <p14:tracePt t="113568" x="4089400" y="4889500"/>
          <p14:tracePt t="113585" x="3930650" y="4933950"/>
          <p14:tracePt t="113601" x="3765550" y="4978400"/>
          <p14:tracePt t="113618" x="3632200" y="4997450"/>
          <p14:tracePt t="113634" x="3511550" y="5003800"/>
          <p14:tracePt t="113651" x="3422650" y="5003800"/>
          <p14:tracePt t="113668" x="3333750" y="5003800"/>
          <p14:tracePt t="113685" x="3244850" y="5010150"/>
          <p14:tracePt t="113701" x="3143250" y="5016500"/>
          <p14:tracePt t="113718" x="3028950" y="5041900"/>
          <p14:tracePt t="113735" x="2940050" y="5048250"/>
          <p14:tracePt t="113735" x="2921000" y="5048250"/>
          <p14:tracePt t="113752" x="2876550" y="5048250"/>
          <p14:tracePt t="113768" x="2851150" y="5048250"/>
          <p14:tracePt t="113785" x="2819400" y="5041900"/>
          <p14:tracePt t="113801" x="2762250" y="5022850"/>
          <p14:tracePt t="113818" x="2660650" y="5010150"/>
          <p14:tracePt t="113834" x="2540000" y="4991100"/>
          <p14:tracePt t="113852" x="2393950" y="4984750"/>
          <p14:tracePt t="113868" x="2266950" y="4984750"/>
          <p14:tracePt t="113884" x="2139950" y="4984750"/>
          <p14:tracePt t="113902" x="2038350" y="4984750"/>
          <p14:tracePt t="113918" x="1974850" y="4984750"/>
          <p14:tracePt t="113934" x="1930400" y="4984750"/>
          <p14:tracePt t="113934" x="1917700" y="4984750"/>
          <p14:tracePt t="113952" x="1892300" y="4984750"/>
          <p14:tracePt t="113968" x="1873250" y="4984750"/>
          <p14:tracePt t="113985" x="1860550" y="4984750"/>
          <p14:tracePt t="114001" x="1835150" y="4984750"/>
          <p14:tracePt t="114018" x="1809750" y="4984750"/>
          <p14:tracePt t="114034" x="1784350" y="4997450"/>
          <p14:tracePt t="114051" x="1739900" y="5016500"/>
          <p14:tracePt t="114068" x="1701800" y="5041900"/>
          <p14:tracePt t="114084" x="1651000" y="5067300"/>
          <p14:tracePt t="114101" x="1587500" y="5092700"/>
          <p14:tracePt t="114118" x="1536700" y="5111750"/>
          <p14:tracePt t="114134" x="1498600" y="5130800"/>
          <p14:tracePt t="114151" x="1473200" y="5143500"/>
          <p14:tracePt t="114169" x="1460500" y="5143500"/>
          <p14:tracePt t="114185" x="1447800" y="5149850"/>
          <p14:tracePt t="114202" x="1435100" y="5156200"/>
          <p14:tracePt t="114218" x="1416050" y="5168900"/>
          <p14:tracePt t="114235" x="1397000" y="5168900"/>
          <p14:tracePt t="114251" x="1384300" y="5181600"/>
          <p14:tracePt t="114344" x="1390650" y="5194300"/>
          <p14:tracePt t="114360" x="1403350" y="5194300"/>
          <p14:tracePt t="114365" x="1422400" y="5194300"/>
          <p14:tracePt t="114368" x="1447800" y="5200650"/>
          <p14:tracePt t="114384" x="1454150" y="5200650"/>
          <p14:tracePt t="114496" x="1460500" y="5200650"/>
          <p14:tracePt t="114504" x="1479550" y="5213350"/>
          <p14:tracePt t="114518" x="1492250" y="5213350"/>
          <p14:tracePt t="114519" x="1504950" y="5219700"/>
          <p14:tracePt t="114535" x="1536700" y="5226050"/>
          <p14:tracePt t="114551" x="1574800" y="5232400"/>
          <p14:tracePt t="114568" x="1587500" y="5232400"/>
          <p14:tracePt t="114584" x="1593850" y="5232400"/>
          <p14:tracePt t="114800" x="1600200" y="5238750"/>
          <p14:tracePt t="114811" x="1612900" y="5238750"/>
          <p14:tracePt t="114812" x="1631950" y="5238750"/>
          <p14:tracePt t="114824" x="1670050" y="5238750"/>
          <p14:tracePt t="114835" x="1689100" y="5232400"/>
          <p14:tracePt t="114851" x="1701800" y="5226050"/>
          <p14:tracePt t="114868" x="1701800" y="5213350"/>
          <p14:tracePt t="114884" x="1689100" y="5200650"/>
          <p14:tracePt t="114902" x="1663700" y="5181600"/>
          <p14:tracePt t="114918" x="1657350" y="5181600"/>
          <p14:tracePt t="114935" x="1651000" y="5181600"/>
          <p14:tracePt t="114951" x="1625600" y="5175250"/>
          <p14:tracePt t="114968" x="1612900" y="5175250"/>
          <p14:tracePt t="114984" x="1593850" y="5187950"/>
          <p14:tracePt t="115001" x="1581150" y="5200650"/>
          <p14:tracePt t="115018" x="1581150" y="5213350"/>
          <p14:tracePt t="115035" x="1581150" y="5226050"/>
          <p14:tracePt t="115051" x="1581150" y="5232400"/>
          <p14:tracePt t="115068" x="1581150" y="5245100"/>
          <p14:tracePt t="115084" x="1587500" y="5251450"/>
          <p14:tracePt t="115100" x="1600200" y="5251450"/>
          <p14:tracePt t="115117" x="1631950" y="5264150"/>
          <p14:tracePt t="115135" x="1682750" y="5270500"/>
          <p14:tracePt t="115151" x="1752600" y="5270500"/>
          <p14:tracePt t="115168" x="1790700" y="5264150"/>
          <p14:tracePt t="115184" x="1790700" y="5257800"/>
          <p14:tracePt t="115201" x="1790700" y="5232400"/>
          <p14:tracePt t="115218" x="1746250" y="5200650"/>
          <p14:tracePt t="115235" x="1714500" y="5187950"/>
          <p14:tracePt t="115251" x="1676400" y="5168900"/>
          <p14:tracePt t="115268" x="1625600" y="5168900"/>
          <p14:tracePt t="115284" x="1587500" y="5168900"/>
          <p14:tracePt t="115302" x="1562100" y="5168900"/>
          <p14:tracePt t="115318" x="1543050" y="5175250"/>
          <p14:tracePt t="115335" x="1536700" y="5181600"/>
          <p14:tracePt t="115351" x="1536700" y="5187950"/>
          <p14:tracePt t="115368" x="1530350" y="5194300"/>
          <p14:tracePt t="115424" x="1530350" y="5200650"/>
          <p14:tracePt t="115441" x="1517650" y="5200650"/>
          <p14:tracePt t="115464" x="1511300" y="5200650"/>
          <p14:tracePt t="115472" x="1498600" y="5200650"/>
          <p14:tracePt t="115480" x="1492250" y="5200650"/>
          <p14:tracePt t="115488" x="1454150" y="5200650"/>
          <p14:tracePt t="115501" x="1435100" y="5200650"/>
          <p14:tracePt t="115518" x="1409700" y="5207000"/>
          <p14:tracePt t="115535" x="1403350" y="5207000"/>
          <p14:tracePt t="115552" x="1397000" y="5207000"/>
          <p14:tracePt t="115904" x="1403350" y="5207000"/>
          <p14:tracePt t="115912" x="1416050" y="5207000"/>
          <p14:tracePt t="115928" x="1422400" y="5207000"/>
          <p14:tracePt t="116952" x="1416050" y="5207000"/>
          <p14:tracePt t="116960" x="1352550" y="5181600"/>
          <p14:tracePt t="116968" x="1301750" y="5162550"/>
          <p14:tracePt t="116978" x="1270000" y="5149850"/>
          <p14:tracePt t="116985" x="1219200" y="5130800"/>
          <p14:tracePt t="117002" x="1181100" y="5124450"/>
          <p14:tracePt t="117018" x="1155700" y="5111750"/>
          <p14:tracePt t="117034" x="1136650" y="5105400"/>
          <p14:tracePt t="117051" x="1104900" y="5105400"/>
          <p14:tracePt t="117067" x="1085850" y="5105400"/>
          <p14:tracePt t="117085" x="1047750" y="5105400"/>
          <p14:tracePt t="117101" x="1022350" y="5092700"/>
          <p14:tracePt t="117118" x="990600" y="5086350"/>
          <p14:tracePt t="117134" x="958850" y="5060950"/>
          <p14:tracePt t="117152" x="946150" y="5048250"/>
          <p14:tracePt t="117168" x="946150" y="5041900"/>
          <p14:tracePt t="117184" x="939800" y="5022850"/>
          <p14:tracePt t="117201" x="939800" y="5003800"/>
          <p14:tracePt t="117218" x="939800" y="4984750"/>
          <p14:tracePt t="117234" x="939800" y="4972050"/>
          <p14:tracePt t="117251" x="939800" y="4953000"/>
          <p14:tracePt t="117267" x="939800" y="4933950"/>
          <p14:tracePt t="117284" x="939800" y="4914900"/>
          <p14:tracePt t="117301" x="939800" y="4889500"/>
          <p14:tracePt t="117318" x="927100" y="4876800"/>
          <p14:tracePt t="117334" x="914400" y="4864100"/>
          <p14:tracePt t="117351" x="882650" y="4851400"/>
          <p14:tracePt t="117369" x="863600" y="4851400"/>
          <p14:tracePt t="117384" x="844550" y="4851400"/>
          <p14:tracePt t="117401" x="812800" y="4851400"/>
          <p14:tracePt t="117417" x="781050" y="4851400"/>
          <p14:tracePt t="117435" x="742950" y="4851400"/>
          <p14:tracePt t="117451" x="730250" y="4851400"/>
          <p14:tracePt t="117468" x="723900" y="4851400"/>
          <p14:tracePt t="117840" x="723900" y="4864100"/>
          <p14:tracePt t="117849" x="723900" y="4889500"/>
          <p14:tracePt t="117856" x="755650" y="4921250"/>
          <p14:tracePt t="117856" x="806450" y="4959350"/>
          <p14:tracePt t="117872" x="844550" y="4991100"/>
          <p14:tracePt t="117872" x="882650" y="5029200"/>
          <p14:tracePt t="117884" x="977900" y="5105400"/>
          <p14:tracePt t="117901" x="1054100" y="5156200"/>
          <p14:tracePt t="117917" x="1104900" y="5187950"/>
          <p14:tracePt t="117935" x="1143000" y="5207000"/>
          <p14:tracePt t="117953" x="1174750" y="5213350"/>
          <p14:tracePt t="117968" x="1206500" y="5213350"/>
          <p14:tracePt t="117984" x="1257300" y="5213350"/>
          <p14:tracePt t="118001" x="1320800" y="5213350"/>
          <p14:tracePt t="118017" x="1377950" y="5213350"/>
          <p14:tracePt t="118035" x="1409700" y="5200650"/>
          <p14:tracePt t="118051" x="1416050" y="5194300"/>
          <p14:tracePt t="118068" x="1416050" y="5175250"/>
          <p14:tracePt t="118084" x="1416050" y="5156200"/>
          <p14:tracePt t="118101" x="1409700" y="5130800"/>
          <p14:tracePt t="118117" x="1384300" y="5105400"/>
          <p14:tracePt t="118134" x="1339850" y="5054600"/>
          <p14:tracePt t="118152" x="1289050" y="5022850"/>
          <p14:tracePt t="118168" x="1244600" y="5003800"/>
          <p14:tracePt t="118184" x="1193800" y="4991100"/>
          <p14:tracePt t="118201" x="1130300" y="4984750"/>
          <p14:tracePt t="118218" x="1079500" y="4984750"/>
          <p14:tracePt t="118234" x="1041400" y="4984750"/>
          <p14:tracePt t="118251" x="1009650" y="4991100"/>
          <p14:tracePt t="118268" x="996950" y="4997450"/>
          <p14:tracePt t="118284" x="977900" y="5003800"/>
          <p14:tracePt t="118301" x="965200" y="5022850"/>
          <p14:tracePt t="118317" x="946150" y="5041900"/>
          <p14:tracePt t="118334" x="933450" y="5073650"/>
          <p14:tracePt t="118351" x="927100" y="5124450"/>
          <p14:tracePt t="118368" x="927100" y="5162550"/>
          <p14:tracePt t="118384" x="927100" y="5200650"/>
          <p14:tracePt t="118401" x="927100" y="5245100"/>
          <p14:tracePt t="118417" x="946150" y="5276850"/>
          <p14:tracePt t="118434" x="958850" y="5302250"/>
          <p14:tracePt t="118451" x="984250" y="5327650"/>
          <p14:tracePt t="118468" x="1009650" y="5353050"/>
          <p14:tracePt t="118484" x="1054100" y="5372100"/>
          <p14:tracePt t="118501" x="1085850" y="5384800"/>
          <p14:tracePt t="118517" x="1149350" y="5384800"/>
          <p14:tracePt t="118534" x="1219200" y="5384800"/>
          <p14:tracePt t="118551" x="1301750" y="5384800"/>
          <p14:tracePt t="118568" x="1327150" y="5384800"/>
          <p14:tracePt t="118584" x="1346200" y="5378450"/>
          <p14:tracePt t="118601" x="1352550" y="5378450"/>
          <p14:tracePt t="118618" x="1365250" y="5359400"/>
          <p14:tracePt t="118634" x="1377950" y="5334000"/>
          <p14:tracePt t="118651" x="1384300" y="5283200"/>
          <p14:tracePt t="118667" x="1384300" y="5213350"/>
          <p14:tracePt t="118684" x="1384300" y="5162550"/>
          <p14:tracePt t="118701" x="1371600" y="5118100"/>
          <p14:tracePt t="118718" x="1358900" y="5099050"/>
          <p14:tracePt t="118734" x="1346200" y="5080000"/>
          <p14:tracePt t="118751" x="1314450" y="5048250"/>
          <p14:tracePt t="118768" x="1282700" y="5029200"/>
          <p14:tracePt t="118784" x="1231900" y="5016500"/>
          <p14:tracePt t="118801" x="1174750" y="4997450"/>
          <p14:tracePt t="118817" x="1111250" y="4991100"/>
          <p14:tracePt t="118834" x="1060450" y="4984750"/>
          <p14:tracePt t="118851" x="1016000" y="4984750"/>
          <p14:tracePt t="118867" x="996950" y="4984750"/>
          <p14:tracePt t="118884" x="977900" y="4984750"/>
          <p14:tracePt t="118901" x="965200" y="4997450"/>
          <p14:tracePt t="118917" x="952500" y="5016500"/>
          <p14:tracePt t="118934" x="952500" y="5041900"/>
          <p14:tracePt t="118951" x="946150" y="5080000"/>
          <p14:tracePt t="118969" x="946150" y="5111750"/>
          <p14:tracePt t="118984" x="946150" y="5137150"/>
          <p14:tracePt t="119001" x="946150" y="5168900"/>
          <p14:tracePt t="119017" x="952500" y="5187950"/>
          <p14:tracePt t="119034" x="965200" y="5213350"/>
          <p14:tracePt t="119051" x="971550" y="5232400"/>
          <p14:tracePt t="119067" x="971550" y="5251450"/>
          <p14:tracePt t="119085" x="977900" y="5264150"/>
          <p14:tracePt t="119101" x="990600" y="5270500"/>
          <p14:tracePt t="119136" x="990600" y="5276850"/>
          <p14:tracePt t="119137" x="1009650" y="5283200"/>
          <p14:tracePt t="119152" x="1022350" y="5289550"/>
          <p14:tracePt t="119168" x="1041400" y="5295900"/>
          <p14:tracePt t="119186" x="1066800" y="5302250"/>
          <p14:tracePt t="119201" x="1079500" y="5308600"/>
          <p14:tracePt t="119217" x="1092200" y="5308600"/>
          <p14:tracePt t="119234" x="1098550" y="5314950"/>
          <p14:tracePt t="119251" x="1117600" y="5314950"/>
          <p14:tracePt t="119267" x="1136650" y="5314950"/>
          <p14:tracePt t="119284" x="1168400" y="5314950"/>
          <p14:tracePt t="119301" x="1200150" y="5314950"/>
          <p14:tracePt t="119318" x="1231900" y="5314950"/>
          <p14:tracePt t="119334" x="1263650" y="5314950"/>
          <p14:tracePt t="119351" x="1289050" y="5302250"/>
          <p14:tracePt t="119368" x="1301750" y="5289550"/>
          <p14:tracePt t="119384" x="1308100" y="5270500"/>
          <p14:tracePt t="119401" x="1314450" y="5238750"/>
          <p14:tracePt t="119418" x="1314450" y="5207000"/>
          <p14:tracePt t="119434" x="1314450" y="5175250"/>
          <p14:tracePt t="119451" x="1308100" y="5149850"/>
          <p14:tracePt t="119468" x="1301750" y="5124450"/>
          <p14:tracePt t="119484" x="1289050" y="5105400"/>
          <p14:tracePt t="119501" x="1270000" y="5086350"/>
          <p14:tracePt t="119518" x="1257300" y="5073650"/>
          <p14:tracePt t="119534" x="1244600" y="5054600"/>
          <p14:tracePt t="119552" x="1238250" y="5048250"/>
          <p14:tracePt t="119568" x="1225550" y="5041900"/>
          <p14:tracePt t="119584" x="1212850" y="5035550"/>
          <p14:tracePt t="119601" x="1206500" y="5035550"/>
          <p14:tracePt t="119617" x="1187450" y="5022850"/>
          <p14:tracePt t="119634" x="1168400" y="5022850"/>
          <p14:tracePt t="119651" x="1149350" y="5022850"/>
          <p14:tracePt t="119667" x="1123950" y="5022850"/>
          <p14:tracePt t="119685" x="1098550" y="5022850"/>
          <p14:tracePt t="119702" x="1085850" y="5029200"/>
          <p14:tracePt t="119718" x="1079500" y="5029200"/>
          <p14:tracePt t="119734" x="1066800" y="5035550"/>
          <p14:tracePt t="119752" x="1047750" y="5054600"/>
          <p14:tracePt t="119768" x="1035050" y="5067300"/>
          <p14:tracePt t="119785" x="1028700" y="5092700"/>
          <p14:tracePt t="119801" x="1016000" y="5111750"/>
          <p14:tracePt t="119818" x="1009650" y="5137150"/>
          <p14:tracePt t="119834" x="1009650" y="5162550"/>
          <p14:tracePt t="119851" x="1009650" y="5187950"/>
          <p14:tracePt t="119867" x="1009650" y="5207000"/>
          <p14:tracePt t="119884" x="1009650" y="5219700"/>
          <p14:tracePt t="119901" x="1016000" y="5238750"/>
          <p14:tracePt t="119918" x="1022350" y="5251450"/>
          <p14:tracePt t="119934" x="1028700" y="5264150"/>
          <p14:tracePt t="119952" x="1035050" y="5270500"/>
          <p14:tracePt t="119969" x="1041400" y="5270500"/>
          <p14:tracePt t="119984" x="1047750" y="5283200"/>
          <p14:tracePt t="120001" x="1060450" y="5289550"/>
          <p14:tracePt t="120018" x="1073150" y="5295900"/>
          <p14:tracePt t="120034" x="1079500" y="5302250"/>
          <p14:tracePt t="120051" x="1092200" y="5308600"/>
          <p14:tracePt t="120067" x="1098550" y="5314950"/>
          <p14:tracePt t="120111" x="1104900" y="5314950"/>
          <p14:tracePt t="120295" x="1117600" y="5314950"/>
          <p14:tracePt t="120304" x="1155700" y="5314950"/>
          <p14:tracePt t="120320" x="1174750" y="5314950"/>
          <p14:tracePt t="120320" x="1200150" y="5314950"/>
          <p14:tracePt t="120334" x="1276350" y="5314950"/>
          <p14:tracePt t="120334" x="1301750" y="5314950"/>
          <p14:tracePt t="120351" x="1365250" y="5314950"/>
          <p14:tracePt t="120368" x="1390650" y="5314950"/>
          <p14:tracePt t="120384" x="1409700" y="5314950"/>
          <p14:tracePt t="120401" x="1416050" y="5308600"/>
          <p14:tracePt t="120417" x="1422400" y="5308600"/>
          <p14:tracePt t="120434" x="1428750" y="5302250"/>
          <p14:tracePt t="120451" x="1435100" y="5295900"/>
          <p14:tracePt t="120467" x="1441450" y="5289550"/>
          <p14:tracePt t="120484" x="1454150" y="5276850"/>
          <p14:tracePt t="120501" x="1460500" y="5270500"/>
          <p14:tracePt t="120536" x="1460500" y="5264150"/>
          <p14:tracePt t="120559" x="1460500" y="5257800"/>
          <p14:tracePt t="120569" x="1460500" y="5251450"/>
          <p14:tracePt t="120591" x="1460500" y="5245100"/>
          <p14:tracePt t="120602" x="1460500" y="5232400"/>
          <p14:tracePt t="120624" x="1460500" y="5226050"/>
          <p14:tracePt t="120631" x="1454150" y="5226050"/>
          <p14:tracePt t="120635" x="1447800" y="5213350"/>
          <p14:tracePt t="120651" x="1441450" y="5213350"/>
          <p14:tracePt t="120695" x="1435100" y="5213350"/>
          <p14:tracePt t="120719" x="1428750" y="5213350"/>
          <p14:tracePt t="120727" x="1422400" y="5213350"/>
          <p14:tracePt t="120751" x="1416050" y="5213350"/>
          <p14:tracePt t="120768" x="1409700" y="5213350"/>
          <p14:tracePt t="120784" x="1403350" y="5213350"/>
          <p14:tracePt t="120806" x="1397000" y="5213350"/>
          <p14:tracePt t="120824" x="1397000" y="5219700"/>
          <p14:tracePt t="120831" x="1390650" y="5219700"/>
          <p14:tracePt t="120834" x="1390650" y="5226050"/>
          <p14:tracePt t="120872" x="1390650" y="5232400"/>
          <p14:tracePt t="121120" x="1384300" y="5238750"/>
          <p14:tracePt t="121128" x="1371600" y="5232400"/>
          <p14:tracePt t="121135" x="1333500" y="5213350"/>
          <p14:tracePt t="121136" x="1295400" y="5181600"/>
          <p14:tracePt t="121151" x="1206500" y="5130800"/>
          <p14:tracePt t="121168" x="1162050" y="5099050"/>
          <p14:tracePt t="121184" x="1130300" y="5073650"/>
          <p14:tracePt t="121201" x="1117600" y="5060950"/>
          <p14:tracePt t="121217" x="1111250" y="5054600"/>
          <p14:tracePt t="121234" x="1104900" y="5041900"/>
          <p14:tracePt t="121251" x="1098550" y="5035550"/>
          <p14:tracePt t="121268" x="1085850" y="5029200"/>
          <p14:tracePt t="121283" x="1060450" y="5010150"/>
          <p14:tracePt t="121300" x="1041400" y="5003800"/>
          <p14:tracePt t="121317" x="1016000" y="4978400"/>
          <p14:tracePt t="121334" x="1003300" y="4972050"/>
          <p14:tracePt t="121351" x="984250" y="4953000"/>
          <p14:tracePt t="121368" x="977900" y="4946650"/>
          <p14:tracePt t="121385" x="965200" y="4933950"/>
          <p14:tracePt t="121401" x="958850" y="4927600"/>
          <p14:tracePt t="121417" x="952500" y="4921250"/>
          <p14:tracePt t="121783" x="965200" y="4921250"/>
          <p14:tracePt t="121794" x="977900" y="4933950"/>
          <p14:tracePt t="121802" x="1003300" y="4946650"/>
          <p14:tracePt t="121803" x="1060450" y="4991100"/>
          <p14:tracePt t="121817" x="1130300" y="5041900"/>
          <p14:tracePt t="121834" x="1212850" y="5092700"/>
          <p14:tracePt t="121851" x="1289050" y="5137150"/>
          <p14:tracePt t="121868" x="1339850" y="5181600"/>
          <p14:tracePt t="121884" x="1384300" y="5207000"/>
          <p14:tracePt t="121901" x="1397000" y="5213350"/>
          <p14:tracePt t="121917" x="1397000" y="5219700"/>
          <p14:tracePt t="121934" x="1403350" y="5226050"/>
          <p14:tracePt t="121951" x="1422400" y="5232400"/>
          <p14:tracePt t="121991" x="1428750" y="5232400"/>
          <p14:tracePt t="122127" x="1409700" y="5219700"/>
          <p14:tracePt t="122144" x="1339850" y="5149850"/>
          <p14:tracePt t="122151" x="1289050" y="5111750"/>
          <p14:tracePt t="122153" x="1212850" y="5054600"/>
          <p14:tracePt t="122168" x="1136650" y="5010150"/>
          <p14:tracePt t="122184" x="1079500" y="4978400"/>
          <p14:tracePt t="122201" x="1054100" y="4965700"/>
          <p14:tracePt t="122217" x="1041400" y="4965700"/>
          <p14:tracePt t="122234" x="1041400" y="4959350"/>
          <p14:tracePt t="123328" x="1035050" y="4959350"/>
          <p14:tracePt t="123345" x="1022350" y="4959350"/>
          <p14:tracePt t="123353" x="1009650" y="4959350"/>
          <p14:tracePt t="123354" x="1003300" y="4959350"/>
          <p14:tracePt t="123448" x="1016000" y="4959350"/>
          <p14:tracePt t="123456" x="1022350" y="4965700"/>
          <p14:tracePt t="123464" x="1035050" y="4972050"/>
          <p14:tracePt t="123472" x="1054100" y="4984750"/>
          <p14:tracePt t="123485" x="1079500" y="4997450"/>
          <p14:tracePt t="123501" x="1098550" y="5016500"/>
          <p14:tracePt t="123518" x="1111250" y="5022850"/>
          <p14:tracePt t="123667" x="1098550" y="5022850"/>
          <p14:tracePt t="123680" x="1085850" y="5022850"/>
          <p14:tracePt t="123688" x="1066800" y="5022850"/>
          <p14:tracePt t="123696" x="1047750" y="5022850"/>
          <p14:tracePt t="123704" x="1009650" y="5022850"/>
          <p14:tracePt t="123718" x="984250" y="5016500"/>
          <p14:tracePt t="123735" x="971550" y="5016500"/>
          <p14:tracePt t="123856" x="984250" y="5022850"/>
          <p14:tracePt t="123864" x="1003300" y="5022850"/>
          <p14:tracePt t="123870" x="1060450" y="5048250"/>
          <p14:tracePt t="123885" x="1136650" y="5073650"/>
          <p14:tracePt t="123901" x="1193800" y="5092700"/>
          <p14:tracePt t="123918" x="1219200" y="5099050"/>
          <p14:tracePt t="123935" x="1238250" y="5099050"/>
          <p14:tracePt t="123952" x="1250950" y="5105400"/>
          <p14:tracePt t="123968" x="1257300" y="5105400"/>
          <p14:tracePt t="123985" x="1263650" y="5105400"/>
          <p14:tracePt t="124001" x="1282700" y="5118100"/>
          <p14:tracePt t="124018" x="1295400" y="5118100"/>
          <p14:tracePt t="124036" x="1308100" y="5124450"/>
          <p14:tracePt t="124051" x="1320800" y="5137150"/>
          <p14:tracePt t="124069" x="1333500" y="5137150"/>
          <p14:tracePt t="124085" x="1346200" y="5149850"/>
          <p14:tracePt t="124102" x="1358900" y="5156200"/>
          <p14:tracePt t="124118" x="1365250" y="5162550"/>
          <p14:tracePt t="124135" x="1377950" y="5168900"/>
          <p14:tracePt t="124152" x="1384300" y="5175250"/>
          <p14:tracePt t="124168" x="1390650" y="5175250"/>
          <p14:tracePt t="124239" x="1397000" y="5175250"/>
          <p14:tracePt t="124248" x="1403350" y="5181600"/>
          <p14:tracePt t="124257" x="1409700" y="5187950"/>
          <p14:tracePt t="124264" x="1416050" y="5194300"/>
          <p14:tracePt t="124269" x="1416050" y="5207000"/>
          <p14:tracePt t="124285" x="1422400" y="5213350"/>
          <p14:tracePt t="124302" x="1422400" y="5219700"/>
          <p14:tracePt t="125505" x="1409700" y="5226050"/>
          <p14:tracePt t="125536" x="1403350" y="5232400"/>
          <p14:tracePt t="125561" x="1403350" y="5238750"/>
          <p14:tracePt t="128000" x="1390650" y="5238750"/>
          <p14:tracePt t="128011" x="1320800" y="5213350"/>
          <p14:tracePt t="128012" x="1276350" y="5194300"/>
          <p14:tracePt t="128024" x="1219200" y="5162550"/>
          <p14:tracePt t="128036" x="1123950" y="5130800"/>
          <p14:tracePt t="128053" x="1073150" y="5111750"/>
          <p14:tracePt t="128070" x="1060450" y="5105400"/>
          <p14:tracePt t="128086" x="1054100" y="5105400"/>
          <p14:tracePt t="128184" x="1028700" y="5092700"/>
          <p14:tracePt t="128194" x="1016000" y="5080000"/>
          <p14:tracePt t="128201" x="1003300" y="5080000"/>
          <p14:tracePt t="128202" x="971550" y="5054600"/>
          <p14:tracePt t="128219" x="914400" y="5010150"/>
          <p14:tracePt t="128235" x="863600" y="4978400"/>
          <p14:tracePt t="128251" x="812800" y="4940300"/>
          <p14:tracePt t="128268" x="793750" y="4921250"/>
          <p14:tracePt t="128285" x="774700" y="4914900"/>
          <p14:tracePt t="128302" x="768350" y="4908550"/>
          <p14:tracePt t="128343" x="762000" y="4908550"/>
          <p14:tracePt t="129056" x="781050" y="4908550"/>
          <p14:tracePt t="129064" x="800100" y="4914900"/>
          <p14:tracePt t="129072" x="838200" y="4921250"/>
          <p14:tracePt t="129080" x="889000" y="4933950"/>
          <p14:tracePt t="129086" x="1016000" y="4953000"/>
          <p14:tracePt t="129103" x="1200150" y="4978400"/>
          <p14:tracePt t="129118" x="1536700" y="4984750"/>
          <p14:tracePt t="129135" x="1981200" y="4984750"/>
          <p14:tracePt t="129135" x="2247900" y="4984750"/>
          <p14:tracePt t="129152" x="2736850" y="4984750"/>
          <p14:tracePt t="129168" x="3251200" y="4984750"/>
          <p14:tracePt t="129185" x="3765550" y="4984750"/>
          <p14:tracePt t="129201" x="4311650" y="4984750"/>
          <p14:tracePt t="129218" x="4749800" y="4984750"/>
          <p14:tracePt t="129235" x="5105400" y="4984750"/>
          <p14:tracePt t="129251" x="5365750" y="4972050"/>
          <p14:tracePt t="129268" x="5530850" y="4946650"/>
          <p14:tracePt t="129285" x="5676900" y="4914900"/>
          <p14:tracePt t="129301" x="5784850" y="4883150"/>
          <p14:tracePt t="129318" x="5873750" y="4845050"/>
          <p14:tracePt t="129334" x="6032500" y="4794250"/>
          <p14:tracePt t="129352" x="6159500" y="4775200"/>
          <p14:tracePt t="129368" x="6305550" y="4756150"/>
          <p14:tracePt t="129385" x="6445250" y="4743450"/>
          <p14:tracePt t="129401" x="6597650" y="4724400"/>
          <p14:tracePt t="129418" x="6737350" y="4705350"/>
          <p14:tracePt t="129435" x="6851650" y="4679950"/>
          <p14:tracePt t="129452" x="6959600" y="4648200"/>
          <p14:tracePt t="129468" x="7073900" y="4610100"/>
          <p14:tracePt t="129485" x="7194550" y="4578350"/>
          <p14:tracePt t="129501" x="7283450" y="4559300"/>
          <p14:tracePt t="129518" x="7385050" y="4521200"/>
          <p14:tracePt t="129534" x="7461250" y="4495800"/>
          <p14:tracePt t="129551" x="7543800" y="4470400"/>
          <p14:tracePt t="129568" x="7588250" y="4457700"/>
          <p14:tracePt t="129585" x="7600950" y="4451350"/>
          <p14:tracePt t="129984" x="7594600" y="4451350"/>
          <p14:tracePt t="129992" x="7569200" y="4451350"/>
          <p14:tracePt t="130001" x="7550150" y="4451350"/>
          <p14:tracePt t="130008" x="7493000" y="4451350"/>
          <p14:tracePt t="130019" x="7442200" y="4451350"/>
          <p14:tracePt t="130035" x="7410450" y="4464050"/>
          <p14:tracePt t="130051" x="7391400" y="4470400"/>
          <p14:tracePt t="130068" x="7378700" y="4483100"/>
          <p14:tracePt t="130085" x="7372350" y="4489450"/>
          <p14:tracePt t="130101" x="7366000" y="4495800"/>
          <p14:tracePt t="130118" x="7359650" y="4502150"/>
          <p14:tracePt t="130135" x="7353300" y="4508500"/>
          <p14:tracePt t="130135" x="7346950" y="4508500"/>
          <p14:tracePt t="130216" x="7346950" y="4514850"/>
          <p14:tracePt t="130232" x="7346950" y="4521200"/>
          <p14:tracePt t="130256" x="7346950" y="4527550"/>
          <p14:tracePt t="130272" x="7346950" y="4533900"/>
          <p14:tracePt t="130288" x="7346950" y="4540250"/>
          <p14:tracePt t="130296" x="7346950" y="4546600"/>
          <p14:tracePt t="130304" x="7346950" y="4552950"/>
          <p14:tracePt t="130318" x="7346950" y="4565650"/>
          <p14:tracePt t="130319" x="7353300" y="4572000"/>
          <p14:tracePt t="130334" x="7372350" y="4584700"/>
          <p14:tracePt t="130334" x="7378700" y="4591050"/>
          <p14:tracePt t="130352" x="7397750" y="4597400"/>
          <p14:tracePt t="130368" x="7410450" y="4603750"/>
          <p14:tracePt t="130385" x="7416800" y="4603750"/>
          <p14:tracePt t="130401" x="7429500" y="4603750"/>
          <p14:tracePt t="130418" x="7435850" y="4603750"/>
          <p14:tracePt t="130435" x="7442200" y="4603750"/>
          <p14:tracePt t="130451" x="7448550" y="4603750"/>
          <p14:tracePt t="130468" x="7461250" y="4603750"/>
          <p14:tracePt t="130484" x="7467600" y="4603750"/>
          <p14:tracePt t="130520" x="7473950" y="4597400"/>
          <p14:tracePt t="130543" x="7480300" y="4591050"/>
          <p14:tracePt t="130560" x="7480300" y="4584700"/>
          <p14:tracePt t="130569" x="7480300" y="4578350"/>
          <p14:tracePt t="130585" x="7486650" y="4578350"/>
          <p14:tracePt t="130586" x="7486650" y="4572000"/>
          <p14:tracePt t="130601" x="7486650" y="4559300"/>
          <p14:tracePt t="130618" x="7486650" y="4546600"/>
          <p14:tracePt t="130636" x="7486650" y="4514850"/>
          <p14:tracePt t="130651" x="7486650" y="4483100"/>
          <p14:tracePt t="130669" x="7486650" y="4445000"/>
          <p14:tracePt t="130684" x="7486650" y="4413250"/>
          <p14:tracePt t="130702" x="7480300" y="4362450"/>
          <p14:tracePt t="130718" x="7473950" y="4324350"/>
          <p14:tracePt t="130735" x="7473950" y="4298950"/>
          <p14:tracePt t="130751" x="7467600" y="4267200"/>
          <p14:tracePt t="130768" x="7467600" y="4254500"/>
          <p14:tracePt t="130785" x="7461250" y="4254500"/>
          <p14:tracePt t="130976" x="7461250" y="4248150"/>
          <p14:tracePt t="130992" x="7461250" y="4241800"/>
          <p14:tracePt t="131008" x="7461250" y="4235450"/>
          <p14:tracePt t="131026" x="7461250" y="4229100"/>
          <p14:tracePt t="131056" x="7461250" y="4222750"/>
          <p14:tracePt t="131071" x="7467600" y="4216400"/>
          <p14:tracePt t="131088" x="7467600" y="4210050"/>
          <p14:tracePt t="131103" x="7473950" y="4197350"/>
          <p14:tracePt t="131136" x="7480300" y="4191000"/>
          <p14:tracePt t="131144" x="7486650" y="4191000"/>
          <p14:tracePt t="131151" x="7486650" y="4184650"/>
          <p14:tracePt t="131163" x="7493000" y="4171950"/>
          <p14:tracePt t="131168" x="7493000" y="4165600"/>
          <p14:tracePt t="131224" x="7499350" y="4165600"/>
          <p14:tracePt t="131296" x="7505700" y="4159250"/>
          <p14:tracePt t="131440" x="7505700" y="4140200"/>
          <p14:tracePt t="131448" x="7505700" y="4127500"/>
          <p14:tracePt t="131455" x="7505700" y="4108450"/>
          <p14:tracePt t="131468" x="7505700" y="4076700"/>
          <p14:tracePt t="131484" x="7505700" y="4057650"/>
          <p14:tracePt t="131501" x="7505700" y="4044950"/>
          <p14:tracePt t="131518" x="7505700" y="4038600"/>
          <p14:tracePt t="131535" x="7505700" y="4032250"/>
          <p14:tracePt t="131712" x="7499350" y="4032250"/>
          <p14:tracePt t="131720" x="7499350" y="4025900"/>
          <p14:tracePt t="131744" x="7493000" y="4025900"/>
          <p14:tracePt t="131752" x="7486650" y="4013200"/>
          <p14:tracePt t="131776" x="7480300" y="4006850"/>
          <p14:tracePt t="131783" x="7473950" y="3994150"/>
          <p14:tracePt t="131801" x="7467600" y="3994150"/>
          <p14:tracePt t="131802" x="7467600" y="3987800"/>
          <p14:tracePt t="131818" x="7461250" y="3981450"/>
          <p14:tracePt t="131834" x="7454900" y="3975100"/>
          <p14:tracePt t="132096" x="7454900" y="3968750"/>
          <p14:tracePt t="132112" x="7454900" y="3962400"/>
          <p14:tracePt t="132416" x="7467600" y="3956050"/>
          <p14:tracePt t="132427" x="7473950" y="3943350"/>
          <p14:tracePt t="132428" x="7480300" y="3937000"/>
          <p14:tracePt t="132435" x="7499350" y="3911600"/>
          <p14:tracePt t="132453" x="7524750" y="3879850"/>
          <p14:tracePt t="132468" x="7537450" y="3867150"/>
          <p14:tracePt t="132485" x="7556500" y="3854450"/>
          <p14:tracePt t="132501" x="7562850" y="3848100"/>
          <p14:tracePt t="132518" x="7588250" y="3835400"/>
          <p14:tracePt t="132535" x="7594600" y="3829050"/>
          <p14:tracePt t="132535" x="7607300" y="3822700"/>
          <p14:tracePt t="132552" x="7613650" y="3822700"/>
          <p14:tracePt t="132568" x="7632700" y="3803650"/>
          <p14:tracePt t="132585" x="7658100" y="3797300"/>
          <p14:tracePt t="132601" x="7677150" y="3790950"/>
          <p14:tracePt t="132617" x="7689850" y="3784600"/>
          <p14:tracePt t="132634" x="7696200" y="3778250"/>
          <p14:tracePt t="132652" x="7708900" y="3771900"/>
          <p14:tracePt t="132668" x="7721600" y="3765550"/>
          <p14:tracePt t="132685" x="7740650" y="3752850"/>
          <p14:tracePt t="132701" x="7759700" y="3746500"/>
          <p14:tracePt t="132718" x="7778750" y="3740150"/>
          <p14:tracePt t="132734" x="7797800" y="3727450"/>
          <p14:tracePt t="132734" x="7810500" y="3727450"/>
          <p14:tracePt t="132752" x="7829550" y="3708400"/>
          <p14:tracePt t="132768" x="7835900" y="3708400"/>
          <p14:tracePt t="132785" x="7854950" y="3702050"/>
          <p14:tracePt t="132801" x="7867650" y="3695700"/>
          <p14:tracePt t="132818" x="7874000" y="3695700"/>
          <p14:tracePt t="132834" x="7880350" y="3689350"/>
          <p14:tracePt t="132851" x="7893050" y="3683000"/>
          <p14:tracePt t="132868" x="7905750" y="3676650"/>
          <p14:tracePt t="132885" x="7924800" y="3670300"/>
          <p14:tracePt t="132901" x="7937500" y="3663950"/>
          <p14:tracePt t="132918" x="7956550" y="3657600"/>
          <p14:tracePt t="132934" x="7969250" y="3651250"/>
          <p14:tracePt t="132934" x="7981950" y="3644900"/>
          <p14:tracePt t="132952" x="7988300" y="3644900"/>
          <p14:tracePt t="132968" x="8001000" y="3638550"/>
          <p14:tracePt t="133008" x="8001000" y="3632200"/>
          <p14:tracePt t="133018" x="8007350" y="3632200"/>
          <p14:tracePt t="133018" x="8013700" y="3632200"/>
          <p14:tracePt t="133512" x="8013700" y="3638550"/>
          <p14:tracePt t="133520" x="8013700" y="3657600"/>
          <p14:tracePt t="133528" x="8013700" y="3670300"/>
          <p14:tracePt t="133535" x="8026400" y="3740150"/>
          <p14:tracePt t="133553" x="8026400" y="3765550"/>
          <p14:tracePt t="133568" x="8032750" y="3790950"/>
          <p14:tracePt t="133585" x="8032750" y="3803650"/>
          <p14:tracePt t="133665" x="8032750" y="3810000"/>
          <p14:tracePt t="133680" x="8032750" y="3816350"/>
          <p14:tracePt t="133695" x="8032750" y="3822700"/>
          <p14:tracePt t="133712" x="8032750" y="3829050"/>
          <p14:tracePt t="133720" x="8032750" y="3835400"/>
          <p14:tracePt t="133733" x="8032750" y="3841750"/>
          <p14:tracePt t="133752" x="8032750" y="3848100"/>
          <p14:tracePt t="133753" x="8032750" y="3854450"/>
          <p14:tracePt t="133768" x="8039100" y="3860800"/>
          <p14:tracePt t="133808" x="8039100" y="3867150"/>
          <p14:tracePt t="133912" x="8045450" y="3867150"/>
          <p14:tracePt t="133920" x="8051800" y="3879850"/>
          <p14:tracePt t="133920" x="8051800" y="3886200"/>
          <p14:tracePt t="133936" x="8051800" y="3892550"/>
          <p14:tracePt t="133952" x="8058150" y="3905250"/>
          <p14:tracePt t="133953" x="8064500" y="3917950"/>
          <p14:tracePt t="133968" x="8070850" y="3937000"/>
          <p14:tracePt t="133984" x="8070850" y="3949700"/>
          <p14:tracePt t="134040" x="8070850" y="3956050"/>
          <p14:tracePt t="134144" x="8077200" y="3956050"/>
          <p14:tracePt t="134279" x="8083550" y="3956050"/>
          <p14:tracePt t="134287" x="8096250" y="3956050"/>
          <p14:tracePt t="134295" x="8115300" y="3956050"/>
          <p14:tracePt t="134304" x="8128000" y="3949700"/>
          <p14:tracePt t="134318" x="8153400" y="3943350"/>
          <p14:tracePt t="134334" x="8172450" y="3943350"/>
          <p14:tracePt t="134350" x="8197850" y="3943350"/>
          <p14:tracePt t="134368" x="8210550" y="3943350"/>
          <p14:tracePt t="134384" x="8235950" y="3937000"/>
          <p14:tracePt t="134401" x="8267700" y="3937000"/>
          <p14:tracePt t="134418" x="8293100" y="3937000"/>
          <p14:tracePt t="134435" x="8305800" y="3937000"/>
          <p14:tracePt t="134451" x="8324850" y="3937000"/>
          <p14:tracePt t="134468" x="8331200" y="3937000"/>
          <p14:tracePt t="134484" x="8343900" y="3930650"/>
          <p14:tracePt t="134519" x="8350250" y="3930650"/>
          <p14:tracePt t="134559" x="8356600" y="3930650"/>
          <p14:tracePt t="136136" x="8350250" y="3930650"/>
          <p14:tracePt t="136151" x="8343900" y="3930650"/>
          <p14:tracePt t="136152" x="8331200" y="3930650"/>
          <p14:tracePt t="136169" x="8324850" y="3924300"/>
          <p14:tracePt t="136170" x="8312150" y="3917950"/>
          <p14:tracePt t="136186" x="8305800" y="3917950"/>
          <p14:tracePt t="136202" x="8286750" y="3911600"/>
          <p14:tracePt t="136239" x="8280400" y="3911600"/>
          <p14:tracePt t="136240" x="8274050" y="3911600"/>
          <p14:tracePt t="136251" x="8261350" y="3898900"/>
          <p14:tracePt t="136268" x="8235950" y="3892550"/>
          <p14:tracePt t="136284" x="8197850" y="3879850"/>
          <p14:tracePt t="136301" x="8147050" y="3867150"/>
          <p14:tracePt t="136318" x="8089900" y="3841750"/>
          <p14:tracePt t="136334" x="8001000" y="3797300"/>
          <p14:tracePt t="136352" x="7950200" y="3771900"/>
          <p14:tracePt t="136368" x="7912100" y="3746500"/>
          <p14:tracePt t="136385" x="7861300" y="3702050"/>
          <p14:tracePt t="136401" x="7829550" y="3676650"/>
          <p14:tracePt t="136418" x="7791450" y="3644900"/>
          <p14:tracePt t="136434" x="7766050" y="3613150"/>
          <p14:tracePt t="136451" x="7740650" y="3581400"/>
          <p14:tracePt t="136467" x="7715250" y="3562350"/>
          <p14:tracePt t="136485" x="7689850" y="3536950"/>
          <p14:tracePt t="136501" x="7670800" y="3530600"/>
          <p14:tracePt t="136518" x="7645400" y="3517900"/>
          <p14:tracePt t="136534" x="7620000" y="3505200"/>
          <p14:tracePt t="136552" x="7594600" y="3492500"/>
          <p14:tracePt t="136567" x="7569200" y="3486150"/>
          <p14:tracePt t="136584" x="7550150" y="3473450"/>
          <p14:tracePt t="136601" x="7518400" y="3460750"/>
          <p14:tracePt t="136618" x="7486650" y="3448050"/>
          <p14:tracePt t="136634" x="7467600" y="3441700"/>
          <p14:tracePt t="136651" x="7467600" y="3435350"/>
          <p14:tracePt t="136667" x="7461250" y="3435350"/>
          <p14:tracePt t="136719" x="7448550" y="3435350"/>
          <p14:tracePt t="136848" x="7454900" y="3435350"/>
          <p14:tracePt t="136855" x="7473950" y="3435350"/>
          <p14:tracePt t="136863" x="7493000" y="3441700"/>
          <p14:tracePt t="136863" x="7524750" y="3441700"/>
          <p14:tracePt t="136872" x="7562850" y="3441700"/>
          <p14:tracePt t="136884" x="7658100" y="3441700"/>
          <p14:tracePt t="136901" x="7747000" y="3441700"/>
          <p14:tracePt t="136918" x="7829550" y="3429000"/>
          <p14:tracePt t="136935" x="7880350" y="3403600"/>
          <p14:tracePt t="136935" x="7893050" y="3403600"/>
          <p14:tracePt t="136952" x="7912100" y="3384550"/>
          <p14:tracePt t="136968" x="7918450" y="3365500"/>
          <p14:tracePt t="136984" x="7924800" y="3340100"/>
          <p14:tracePt t="137001" x="7931150" y="3302000"/>
          <p14:tracePt t="137018" x="7931150" y="3270250"/>
          <p14:tracePt t="137034" x="7931150" y="3232150"/>
          <p14:tracePt t="137051" x="7918450" y="3187700"/>
          <p14:tracePt t="137067" x="7893050" y="3136900"/>
          <p14:tracePt t="137084" x="7874000" y="3092450"/>
          <p14:tracePt t="137101" x="7848600" y="3060700"/>
          <p14:tracePt t="137118" x="7835900" y="3035300"/>
          <p14:tracePt t="137134" x="7797800" y="2997200"/>
          <p14:tracePt t="137152" x="7785100" y="2984500"/>
          <p14:tracePt t="137168" x="7753350" y="2965450"/>
          <p14:tracePt t="137184" x="7727950" y="2952750"/>
          <p14:tracePt t="137201" x="7696200" y="2946400"/>
          <p14:tracePt t="137217" x="7664450" y="2940050"/>
          <p14:tracePt t="137235" x="7632700" y="2940050"/>
          <p14:tracePt t="137251" x="7607300" y="2940050"/>
          <p14:tracePt t="137268" x="7575550" y="2940050"/>
          <p14:tracePt t="137284" x="7556500" y="2940050"/>
          <p14:tracePt t="137301" x="7531100" y="2952750"/>
          <p14:tracePt t="137318" x="7499350" y="2971800"/>
          <p14:tracePt t="137335" x="7473950" y="2990850"/>
          <p14:tracePt t="137351" x="7448550" y="3022600"/>
          <p14:tracePt t="137368" x="7442200" y="3048000"/>
          <p14:tracePt t="137384" x="7429500" y="3067050"/>
          <p14:tracePt t="137401" x="7423150" y="3092450"/>
          <p14:tracePt t="137417" x="7416800" y="3117850"/>
          <p14:tracePt t="137434" x="7404100" y="3149600"/>
          <p14:tracePt t="137451" x="7404100" y="3168650"/>
          <p14:tracePt t="137468" x="7404100" y="3206750"/>
          <p14:tracePt t="137484" x="7404100" y="3225800"/>
          <p14:tracePt t="137501" x="7404100" y="3257550"/>
          <p14:tracePt t="137518" x="7404100" y="3289300"/>
          <p14:tracePt t="137534" x="7404100" y="3327400"/>
          <p14:tracePt t="137552" x="7404100" y="3352800"/>
          <p14:tracePt t="137567" x="7404100" y="3371850"/>
          <p14:tracePt t="137583" x="7404100" y="3397250"/>
          <p14:tracePt t="137600" x="7410450" y="3429000"/>
          <p14:tracePt t="137617" x="7416800" y="3454400"/>
          <p14:tracePt t="137633" x="7423150" y="3473450"/>
          <p14:tracePt t="137650" x="7435850" y="3492500"/>
          <p14:tracePt t="137667" x="7448550" y="3505200"/>
          <p14:tracePt t="137683" x="7467600" y="3524250"/>
          <p14:tracePt t="137700" x="7486650" y="3536950"/>
          <p14:tracePt t="137717" x="7499350" y="3549650"/>
          <p14:tracePt t="137717" x="7512050" y="3549650"/>
          <p14:tracePt t="137736" x="7518400" y="3549650"/>
          <p14:tracePt t="137751" x="7556500" y="3562350"/>
          <p14:tracePt t="137768" x="7581900" y="3562350"/>
          <p14:tracePt t="137783" x="7626350" y="3562350"/>
          <p14:tracePt t="137800" x="7664450" y="3562350"/>
          <p14:tracePt t="137816" x="7696200" y="3556000"/>
          <p14:tracePt t="137833" x="7734300" y="3543300"/>
          <p14:tracePt t="137850" x="7766050" y="3517900"/>
          <p14:tracePt t="137867" x="7804150" y="3479800"/>
          <p14:tracePt t="137883" x="7823200" y="3435350"/>
          <p14:tracePt t="137900" x="7835900" y="3397250"/>
          <p14:tracePt t="137916" x="7842250" y="3346450"/>
          <p14:tracePt t="137933" x="7842250" y="3308350"/>
          <p14:tracePt t="137950" x="7842250" y="3244850"/>
          <p14:tracePt t="137968" x="7835900" y="3200400"/>
          <p14:tracePt t="137984" x="7816850" y="3155950"/>
          <p14:tracePt t="138001" x="7804150" y="3117850"/>
          <p14:tracePt t="138017" x="7785100" y="3086100"/>
          <p14:tracePt t="138034" x="7759700" y="3048000"/>
          <p14:tracePt t="138051" x="7740650" y="3022600"/>
          <p14:tracePt t="138068" x="7708900" y="2997200"/>
          <p14:tracePt t="138084" x="7677150" y="2978150"/>
          <p14:tracePt t="138101" x="7645400" y="2959100"/>
          <p14:tracePt t="138117" x="7613650" y="2952750"/>
          <p14:tracePt t="138133" x="7588250" y="2946400"/>
          <p14:tracePt t="138150" x="7569200" y="2946400"/>
          <p14:tracePt t="138150" x="7556500" y="2946400"/>
          <p14:tracePt t="138167" x="7531100" y="2946400"/>
          <p14:tracePt t="138183" x="7499350" y="2946400"/>
          <p14:tracePt t="138200" x="7473950" y="2959100"/>
          <p14:tracePt t="138216" x="7442200" y="2978150"/>
          <p14:tracePt t="138233" x="7404100" y="3009900"/>
          <p14:tracePt t="138250" x="7378700" y="3041650"/>
          <p14:tracePt t="138267" x="7366000" y="3073400"/>
          <p14:tracePt t="138284" x="7353300" y="3105150"/>
          <p14:tracePt t="138301" x="7346950" y="3124200"/>
          <p14:tracePt t="138317" x="7334250" y="3162300"/>
          <p14:tracePt t="138334" x="7334250" y="3200400"/>
          <p14:tracePt t="138350" x="7334250" y="3251200"/>
          <p14:tracePt t="138368" x="7334250" y="3276600"/>
          <p14:tracePt t="138383" x="7334250" y="3314700"/>
          <p14:tracePt t="138400" x="7334250" y="3352800"/>
          <p14:tracePt t="138416" x="7334250" y="3378200"/>
          <p14:tracePt t="138433" x="7334250" y="3403600"/>
          <p14:tracePt t="138450" x="7334250" y="3422650"/>
          <p14:tracePt t="138466" x="7334250" y="3448050"/>
          <p14:tracePt t="138483" x="7340600" y="3467100"/>
          <p14:tracePt t="138500" x="7353300" y="3486150"/>
          <p14:tracePt t="138517" x="7366000" y="3511550"/>
          <p14:tracePt t="138533" x="7385050" y="3536950"/>
          <p14:tracePt t="138550" x="7416800" y="3568700"/>
          <p14:tracePt t="138568" x="7435850" y="3581400"/>
          <p14:tracePt t="138584" x="7467600" y="3587750"/>
          <p14:tracePt t="138601" x="7493000" y="3600450"/>
          <p14:tracePt t="138617" x="7518400" y="3600450"/>
          <p14:tracePt t="138633" x="7556500" y="3600450"/>
          <p14:tracePt t="138650" x="7581900" y="3600450"/>
          <p14:tracePt t="138666" x="7607300" y="3600450"/>
          <p14:tracePt t="138683" x="7626350" y="3600450"/>
          <p14:tracePt t="138700" x="7651750" y="3587750"/>
          <p14:tracePt t="138716" x="7677150" y="3581400"/>
          <p14:tracePt t="138733" x="7708900" y="3562350"/>
          <p14:tracePt t="138750" x="7747000" y="3536950"/>
          <p14:tracePt t="138767" x="7797800" y="3473450"/>
          <p14:tracePt t="138783" x="7810500" y="3422650"/>
          <p14:tracePt t="138800" x="7823200" y="3371850"/>
          <p14:tracePt t="138816" x="7823200" y="3340100"/>
          <p14:tracePt t="138834" x="7823200" y="3302000"/>
          <p14:tracePt t="138852" x="7823200" y="3263900"/>
          <p14:tracePt t="138868" x="7810500" y="3225800"/>
          <p14:tracePt t="138885" x="7797800" y="3181350"/>
          <p14:tracePt t="138901" x="7778750" y="3143250"/>
          <p14:tracePt t="138918" x="7759700" y="3105150"/>
          <p14:tracePt t="138935" x="7734300" y="3060700"/>
          <p14:tracePt t="138952" x="7715250" y="3041650"/>
          <p14:tracePt t="138968" x="7689850" y="3009900"/>
          <p14:tracePt t="138985" x="7670800" y="2990850"/>
          <p14:tracePt t="139001" x="7639050" y="2978150"/>
          <p14:tracePt t="139018" x="7613650" y="2971800"/>
          <p14:tracePt t="139034" x="7581900" y="2965450"/>
          <p14:tracePt t="139051" x="7556500" y="2965450"/>
          <p14:tracePt t="139067" x="7524750" y="2965450"/>
          <p14:tracePt t="139084" x="7493000" y="2965450"/>
          <p14:tracePt t="139100" x="7473950" y="2971800"/>
          <p14:tracePt t="139117" x="7454900" y="2971800"/>
          <p14:tracePt t="139133" x="7429500" y="2984500"/>
          <p14:tracePt t="139150" x="7404100" y="2997200"/>
          <p14:tracePt t="139167" x="7385050" y="3016250"/>
          <p14:tracePt t="139183" x="7366000" y="3035300"/>
          <p14:tracePt t="139200" x="7353300" y="3041650"/>
          <p14:tracePt t="139216" x="7340600" y="3060700"/>
          <p14:tracePt t="139233" x="7334250" y="3079750"/>
          <p14:tracePt t="139250" x="7327900" y="3105150"/>
          <p14:tracePt t="139267" x="7327900" y="3124200"/>
          <p14:tracePt t="139284" x="7327900" y="3149600"/>
          <p14:tracePt t="139301" x="7327900" y="3175000"/>
          <p14:tracePt t="139317" x="7327900" y="3200400"/>
          <p14:tracePt t="139334" x="7327900" y="3225800"/>
          <p14:tracePt t="139352" x="7334250" y="3244850"/>
          <p14:tracePt t="139367" x="7334250" y="3257550"/>
          <p14:tracePt t="139384" x="7346950" y="3282950"/>
          <p14:tracePt t="139400" x="7346950" y="3289300"/>
          <p14:tracePt t="139416" x="7353300" y="3302000"/>
          <p14:tracePt t="139433" x="7359650" y="3314700"/>
          <p14:tracePt t="139450" x="7366000" y="3321050"/>
          <p14:tracePt t="139466" x="7372350" y="3327400"/>
          <p14:tracePt t="139483" x="7378700" y="3340100"/>
          <p14:tracePt t="139500" x="7385050" y="3340100"/>
          <p14:tracePt t="139517" x="7391400" y="3346450"/>
          <p14:tracePt t="139533" x="7404100" y="3359150"/>
          <p14:tracePt t="139575" x="7410450" y="3365500"/>
          <p14:tracePt t="139583" x="7416800" y="3365500"/>
          <p14:tracePt t="139584" x="7423150" y="3371850"/>
          <p14:tracePt t="139600" x="7429500" y="3378200"/>
          <p14:tracePt t="139617" x="7435850" y="3384550"/>
          <p14:tracePt t="139655" x="7442200" y="3384550"/>
          <p14:tracePt t="139703" x="7448550" y="3390900"/>
          <p14:tracePt t="139711" x="7454900" y="3390900"/>
          <p14:tracePt t="139719" x="7454900" y="3397250"/>
          <p14:tracePt t="140295" x="7461250" y="3397250"/>
          <p14:tracePt t="140302" x="7486650" y="3416300"/>
          <p14:tracePt t="140316" x="7505700" y="3416300"/>
          <p14:tracePt t="140317" x="7575550" y="3448050"/>
          <p14:tracePt t="140335" x="7600950" y="3448050"/>
          <p14:tracePt t="140351" x="7632700" y="3454400"/>
          <p14:tracePt t="140367" x="7639050" y="3454400"/>
          <p14:tracePt t="140384" x="7658100" y="3454400"/>
          <p14:tracePt t="140401" x="7670800" y="3441700"/>
          <p14:tracePt t="140417" x="7689850" y="3416300"/>
          <p14:tracePt t="140434" x="7708900" y="3384550"/>
          <p14:tracePt t="140450" x="7715250" y="3352800"/>
          <p14:tracePt t="140467" x="7727950" y="3314700"/>
          <p14:tracePt t="140483" x="7734300" y="3257550"/>
          <p14:tracePt t="140500" x="7734300" y="3219450"/>
          <p14:tracePt t="140516" x="7740650" y="3187700"/>
          <p14:tracePt t="140533" x="7740650" y="3149600"/>
          <p14:tracePt t="140550" x="7740650" y="3124200"/>
          <p14:tracePt t="140566" x="7740650" y="3092450"/>
          <p14:tracePt t="140583" x="7740650" y="3073400"/>
          <p14:tracePt t="140600" x="7727950" y="3054350"/>
          <p14:tracePt t="140616" x="7721600" y="3035300"/>
          <p14:tracePt t="140634" x="7708900" y="3016250"/>
          <p14:tracePt t="140651" x="7689850" y="2997200"/>
          <p14:tracePt t="140668" x="7677150" y="2984500"/>
          <p14:tracePt t="140684" x="7664450" y="2971800"/>
          <p14:tracePt t="140701" x="7658100" y="2971800"/>
          <p14:tracePt t="140717" x="7645400" y="2965450"/>
          <p14:tracePt t="140735" x="7639050" y="2965450"/>
          <p14:tracePt t="140751" x="7626350" y="2959100"/>
          <p14:tracePt t="140769" x="7613650" y="2959100"/>
          <p14:tracePt t="140784" x="7600950" y="2959100"/>
          <p14:tracePt t="140801" x="7581900" y="2959100"/>
          <p14:tracePt t="140817" x="7575550" y="2959100"/>
          <p14:tracePt t="140834" x="7562850" y="2959100"/>
          <p14:tracePt t="140851" x="7556500" y="2959100"/>
          <p14:tracePt t="140867" x="7543800" y="2959100"/>
          <p14:tracePt t="140884" x="7537450" y="2959100"/>
          <p14:tracePt t="140901" x="7531100" y="2959100"/>
          <p14:tracePt t="140936" x="7524750" y="2959100"/>
          <p14:tracePt t="140936" x="7518400" y="2959100"/>
          <p14:tracePt t="140951" x="7512050" y="2971800"/>
          <p14:tracePt t="140992" x="7505700" y="2971800"/>
          <p14:tracePt t="141015" x="7499350" y="2978150"/>
          <p14:tracePt t="141039" x="7493000" y="2978150"/>
          <p14:tracePt t="141064" x="7493000" y="2984500"/>
          <p14:tracePt t="141080" x="7480300" y="2990850"/>
          <p14:tracePt t="141103" x="7473950" y="2997200"/>
          <p14:tracePt t="141111" x="7467600" y="2997200"/>
          <p14:tracePt t="141119" x="7467600" y="3003550"/>
          <p14:tracePt t="141128" x="7461250" y="3016250"/>
          <p14:tracePt t="141134" x="7448550" y="3035300"/>
          <p14:tracePt t="141151" x="7442200" y="3048000"/>
          <p14:tracePt t="141151" x="7429500" y="3067050"/>
          <p14:tracePt t="141168" x="7423150" y="3092450"/>
          <p14:tracePt t="141184" x="7410450" y="3130550"/>
          <p14:tracePt t="141202" x="7404100" y="3162300"/>
          <p14:tracePt t="141218" x="7391400" y="3194050"/>
          <p14:tracePt t="141235" x="7385050" y="3232150"/>
          <p14:tracePt t="141252" x="7378700" y="3263900"/>
          <p14:tracePt t="141268" x="7378700" y="3295650"/>
          <p14:tracePt t="141284" x="7378700" y="3321050"/>
          <p14:tracePt t="141301" x="7378700" y="3340100"/>
          <p14:tracePt t="141317" x="7378700" y="3365500"/>
          <p14:tracePt t="141334" x="7378700" y="3384550"/>
          <p14:tracePt t="141351" x="7378700" y="3403600"/>
          <p14:tracePt t="141367" x="7391400" y="3422650"/>
          <p14:tracePt t="141384" x="7391400" y="3435350"/>
          <p14:tracePt t="141401" x="7404100" y="3448050"/>
          <p14:tracePt t="141418" x="7410450" y="3460750"/>
          <p14:tracePt t="141435" x="7416800" y="3467100"/>
          <p14:tracePt t="141452" x="7423150" y="3473450"/>
          <p14:tracePt t="141469" x="7429500" y="3479800"/>
          <p14:tracePt t="141485" x="7448550" y="3492500"/>
          <p14:tracePt t="141502" x="7461250" y="3505200"/>
          <p14:tracePt t="141518" x="7473950" y="3511550"/>
          <p14:tracePt t="141534" x="7486650" y="3524250"/>
          <p14:tracePt t="141551" x="7505700" y="3530600"/>
          <p14:tracePt t="141568" x="7512050" y="3530600"/>
          <p14:tracePt t="141584" x="7518400" y="3536950"/>
          <p14:tracePt t="141601" x="7531100" y="3543300"/>
          <p14:tracePt t="141617" x="7537450" y="3543300"/>
          <p14:tracePt t="141634" x="7550150" y="3543300"/>
          <p14:tracePt t="141672" x="7556500" y="3543300"/>
          <p14:tracePt t="141693" x="7562850" y="3549650"/>
          <p14:tracePt t="141704" x="7569200" y="3549650"/>
          <p14:tracePt t="141727" x="7575550" y="3549650"/>
          <p14:tracePt t="141736" x="7588250" y="3549650"/>
          <p14:tracePt t="141776" x="7594600" y="3549650"/>
          <p14:tracePt t="141800" x="7600950" y="3549650"/>
          <p14:tracePt t="141840" x="7607300" y="3549650"/>
          <p14:tracePt t="141903" x="7613650" y="3549650"/>
          <p14:tracePt t="142463" x="7620000" y="3549650"/>
          <p14:tracePt t="142471" x="7626350" y="3549650"/>
          <p14:tracePt t="142479" x="7639050" y="3536950"/>
          <p14:tracePt t="142486" x="7664450" y="3498850"/>
          <p14:tracePt t="142502" x="7683500" y="3473450"/>
          <p14:tracePt t="142519" x="7708900" y="3422650"/>
          <p14:tracePt t="142534" x="7734300" y="3359150"/>
          <p14:tracePt t="142552" x="7753350" y="3302000"/>
          <p14:tracePt t="142568" x="7766050" y="3225800"/>
          <p14:tracePt t="142585" x="7766050" y="3162300"/>
          <p14:tracePt t="142601" x="7759700" y="3111500"/>
          <p14:tracePt t="142618" x="7753350" y="3079750"/>
          <p14:tracePt t="142635" x="7747000" y="3060700"/>
          <p14:tracePt t="142652" x="7734300" y="3041650"/>
          <p14:tracePt t="142668" x="7721600" y="3028950"/>
          <p14:tracePt t="142685" x="7708900" y="3016250"/>
          <p14:tracePt t="142702" x="7696200" y="3003550"/>
          <p14:tracePt t="142718" x="7677150" y="2997200"/>
          <p14:tracePt t="142735" x="7632700" y="2997200"/>
          <p14:tracePt t="142753" x="7607300" y="2997200"/>
          <p14:tracePt t="142768" x="7569200" y="3016250"/>
          <p14:tracePt t="142785" x="7543800" y="3041650"/>
          <p14:tracePt t="142802" x="7512050" y="3067050"/>
          <p14:tracePt t="142819" x="7499350" y="3105150"/>
          <p14:tracePt t="142835" x="7493000" y="3124200"/>
          <p14:tracePt t="142852" x="7486650" y="3143250"/>
          <p14:tracePt t="142868" x="7486650" y="3155950"/>
          <p14:tracePt t="142885" x="7480300" y="3162300"/>
          <p14:tracePt t="142901" x="7480300" y="3168650"/>
          <p14:tracePt t="142936" x="7480300" y="3175000"/>
          <p14:tracePt t="143272" x="7486650" y="3206750"/>
          <p14:tracePt t="143280" x="7493000" y="3244850"/>
          <p14:tracePt t="143287" x="7505700" y="3295650"/>
          <p14:tracePt t="143301" x="7512050" y="3352800"/>
          <p14:tracePt t="143318" x="7524750" y="3441700"/>
          <p14:tracePt t="143318" x="7531100" y="3492500"/>
          <p14:tracePt t="143320" x="7550150" y="3581400"/>
          <p14:tracePt t="143336" x="7556500" y="3625850"/>
          <p14:tracePt t="143352" x="7569200" y="3727450"/>
          <p14:tracePt t="143368" x="7581900" y="3784600"/>
          <p14:tracePt t="143385" x="7607300" y="3829050"/>
          <p14:tracePt t="143402" x="7626350" y="3854450"/>
          <p14:tracePt t="143418" x="7651750" y="3879850"/>
          <p14:tracePt t="143435" x="7689850" y="3898900"/>
          <p14:tracePt t="143451" x="7715250" y="3898900"/>
          <p14:tracePt t="143468" x="7753350" y="3898900"/>
          <p14:tracePt t="143485" x="7791450" y="3898900"/>
          <p14:tracePt t="143501" x="7861300" y="3873500"/>
          <p14:tracePt t="143518" x="7918450" y="3822700"/>
          <p14:tracePt t="143535" x="7994650" y="3683000"/>
          <p14:tracePt t="143552" x="8020050" y="3587750"/>
          <p14:tracePt t="143568" x="8039100" y="3505200"/>
          <p14:tracePt t="143585" x="8039100" y="3422650"/>
          <p14:tracePt t="143601" x="8039100" y="3314700"/>
          <p14:tracePt t="143618" x="8026400" y="3200400"/>
          <p14:tracePt t="143635" x="7994650" y="3086100"/>
          <p14:tracePt t="143651" x="7943850" y="2990850"/>
          <p14:tracePt t="143668" x="7899400" y="2914650"/>
          <p14:tracePt t="143685" x="7861300" y="2857500"/>
          <p14:tracePt t="143702" x="7810500" y="2819400"/>
          <p14:tracePt t="143718" x="7778750" y="2806700"/>
          <p14:tracePt t="143735" x="7696200" y="2800350"/>
          <p14:tracePt t="143752" x="7645400" y="2813050"/>
          <p14:tracePt t="143768" x="7562850" y="2882900"/>
          <p14:tracePt t="143785" x="7493000" y="2984500"/>
          <p14:tracePt t="143801" x="7429500" y="3111500"/>
          <p14:tracePt t="143819" x="7397750" y="3244850"/>
          <p14:tracePt t="143836" x="7359650" y="3378200"/>
          <p14:tracePt t="143852" x="7340600" y="3511550"/>
          <p14:tracePt t="143869" x="7327900" y="3638550"/>
          <p14:tracePt t="143885" x="7327900" y="3765550"/>
          <p14:tracePt t="143901" x="7327900" y="3860800"/>
          <p14:tracePt t="143918" x="7334250" y="4019550"/>
          <p14:tracePt t="143936" x="7353300" y="4108450"/>
          <p14:tracePt t="143952" x="7378700" y="4216400"/>
          <p14:tracePt t="143969" x="7397750" y="4305300"/>
          <p14:tracePt t="143984" x="7429500" y="4406900"/>
          <p14:tracePt t="144001" x="7461250" y="4502150"/>
          <p14:tracePt t="144018" x="7505700" y="4616450"/>
          <p14:tracePt t="144035" x="7543800" y="4699000"/>
          <p14:tracePt t="144051" x="7607300" y="4781550"/>
          <p14:tracePt t="144068" x="7677150" y="4857750"/>
          <p14:tracePt t="144085" x="7740650" y="4921250"/>
          <p14:tracePt t="144101" x="7823200" y="4965700"/>
          <p14:tracePt t="144118" x="7880350" y="4984750"/>
          <p14:tracePt t="144135" x="7956550" y="5003800"/>
          <p14:tracePt t="144152" x="8007350" y="5003800"/>
          <p14:tracePt t="144168" x="8089900" y="4978400"/>
          <p14:tracePt t="144185" x="8178800" y="4895850"/>
          <p14:tracePt t="144202" x="8248650" y="4781550"/>
          <p14:tracePt t="144218" x="8305800" y="4635500"/>
          <p14:tracePt t="144235" x="8337550" y="4483100"/>
          <p14:tracePt t="144252" x="8337550" y="4337050"/>
          <p14:tracePt t="144268" x="8337550" y="4171950"/>
          <p14:tracePt t="144285" x="8312150" y="4006850"/>
          <p14:tracePt t="144302" x="8286750" y="3822700"/>
          <p14:tracePt t="144319" x="8242300" y="3651250"/>
          <p14:tracePt t="144335" x="8191500" y="3492500"/>
          <p14:tracePt t="144351" x="8051800" y="3244850"/>
          <p14:tracePt t="144368" x="7931150" y="3098800"/>
          <p14:tracePt t="144385" x="7835900" y="2997200"/>
          <p14:tracePt t="144402" x="7740650" y="2927350"/>
          <p14:tracePt t="144418" x="7651750" y="2882900"/>
          <p14:tracePt t="144435" x="7581900" y="2863850"/>
          <p14:tracePt t="144451" x="7499350" y="2857500"/>
          <p14:tracePt t="144469" x="7429500" y="2857500"/>
          <p14:tracePt t="144485" x="7372350" y="2870200"/>
          <p14:tracePt t="144502" x="7302500" y="2901950"/>
          <p14:tracePt t="144518" x="7226300" y="2965450"/>
          <p14:tracePt t="144535" x="7124700" y="3073400"/>
          <p14:tracePt t="144552" x="7061200" y="3181350"/>
          <p14:tracePt t="144569" x="7004050" y="3308350"/>
          <p14:tracePt t="144585" x="6972300" y="3448050"/>
          <p14:tracePt t="144602" x="6940550" y="3594100"/>
          <p14:tracePt t="144618" x="6927850" y="3727450"/>
          <p14:tracePt t="144635" x="6927850" y="3848100"/>
          <p14:tracePt t="144651" x="6927850" y="3956050"/>
          <p14:tracePt t="144668" x="6927850" y="4051300"/>
          <p14:tracePt t="144685" x="6934200" y="4140200"/>
          <p14:tracePt t="144702" x="6940550" y="4210050"/>
          <p14:tracePt t="144718" x="6965950" y="4279900"/>
          <p14:tracePt t="144735" x="6985000" y="4343400"/>
          <p14:tracePt t="144751" x="7016750" y="4425950"/>
          <p14:tracePt t="144769" x="7042150" y="4476750"/>
          <p14:tracePt t="144786" x="7061200" y="4514850"/>
          <p14:tracePt t="144802" x="7086600" y="4565650"/>
          <p14:tracePt t="144819" x="7105650" y="4597400"/>
          <p14:tracePt t="144835" x="7124700" y="4629150"/>
          <p14:tracePt t="144851" x="7137400" y="4648200"/>
          <p14:tracePt t="144869" x="7143750" y="4660900"/>
          <p14:tracePt t="144885" x="7156450" y="4673600"/>
          <p14:tracePt t="144901" x="7156450" y="4679950"/>
          <p14:tracePt t="144918" x="7162800" y="4686300"/>
          <p14:tracePt t="145696" x="7169150" y="4692650"/>
          <p14:tracePt t="145704" x="7181850" y="4692650"/>
          <p14:tracePt t="145712" x="7200900" y="4692650"/>
          <p14:tracePt t="145719" x="7270750" y="4692650"/>
          <p14:tracePt t="145736" x="7334250" y="4692650"/>
          <p14:tracePt t="145753" x="7385050" y="4692650"/>
          <p14:tracePt t="145769" x="7435850" y="4692650"/>
          <p14:tracePt t="145785" x="7486650" y="4679950"/>
          <p14:tracePt t="145801" x="7531100" y="4660900"/>
          <p14:tracePt t="145818" x="7581900" y="4622800"/>
          <p14:tracePt t="145835" x="7639050" y="4578350"/>
          <p14:tracePt t="145852" x="7683500" y="4540250"/>
          <p14:tracePt t="145868" x="7734300" y="4483100"/>
          <p14:tracePt t="145885" x="7778750" y="4406900"/>
          <p14:tracePt t="145901" x="7829550" y="4286250"/>
          <p14:tracePt t="145923" x="7848600" y="4235450"/>
          <p14:tracePt t="145935" x="7899400" y="4083050"/>
          <p14:tracePt t="145952" x="7918450" y="3994150"/>
          <p14:tracePt t="145968" x="7918450" y="3911600"/>
          <p14:tracePt t="145985" x="7918450" y="3841750"/>
          <p14:tracePt t="146001" x="7918450" y="3778250"/>
          <p14:tracePt t="146018" x="7918450" y="3708400"/>
          <p14:tracePt t="146035" x="7893050" y="3632200"/>
          <p14:tracePt t="146052" x="7867650" y="3568700"/>
          <p14:tracePt t="146068" x="7835900" y="3505200"/>
          <p14:tracePt t="146085" x="7810500" y="3448050"/>
          <p14:tracePt t="146101" x="7785100" y="3403600"/>
          <p14:tracePt t="146118" x="7759700" y="3359150"/>
          <p14:tracePt t="146135" x="7727950" y="3314700"/>
          <p14:tracePt t="146152" x="7715250" y="3289300"/>
          <p14:tracePt t="146168" x="7702550" y="3276600"/>
          <p14:tracePt t="146185" x="7689850" y="3257550"/>
          <p14:tracePt t="146201" x="7677150" y="3244850"/>
          <p14:tracePt t="146218" x="7664450" y="3232150"/>
          <p14:tracePt t="146235" x="7658100" y="3219450"/>
          <p14:tracePt t="146252" x="7651750" y="3213100"/>
          <p14:tracePt t="146268" x="7639050" y="3206750"/>
          <p14:tracePt t="146285" x="7632700" y="3200400"/>
          <p14:tracePt t="146301" x="7620000" y="3200400"/>
          <p14:tracePt t="146318" x="7613650" y="3194050"/>
          <p14:tracePt t="146335" x="7600950" y="3194050"/>
          <p14:tracePt t="146335" x="7588250" y="3194050"/>
          <p14:tracePt t="146352" x="7569200" y="3194050"/>
          <p14:tracePt t="146368" x="7550150" y="3200400"/>
          <p14:tracePt t="146385" x="7537450" y="3213100"/>
          <p14:tracePt t="146401" x="7518400" y="3232150"/>
          <p14:tracePt t="146418" x="7512050" y="3251200"/>
          <p14:tracePt t="146435" x="7512050" y="3295650"/>
          <p14:tracePt t="146451" x="7512050" y="3346450"/>
          <p14:tracePt t="146468" x="7512050" y="3384550"/>
          <p14:tracePt t="146485" x="7575550" y="3467100"/>
          <p14:tracePt t="146501" x="7670800" y="3549650"/>
          <p14:tracePt t="146518" x="7797800" y="3625850"/>
          <p14:tracePt t="146535" x="7969250" y="3676650"/>
          <p14:tracePt t="146552" x="8026400" y="3683000"/>
          <p14:tracePt t="146568" x="8064500" y="3683000"/>
          <p14:tracePt t="146585" x="8089900" y="3663950"/>
          <p14:tracePt t="146601" x="8096250" y="3638550"/>
          <p14:tracePt t="146618" x="8102600" y="3600450"/>
          <p14:tracePt t="146635" x="8102600" y="3549650"/>
          <p14:tracePt t="146652" x="8083550" y="3486150"/>
          <p14:tracePt t="146669" x="8039100" y="3422650"/>
          <p14:tracePt t="146685" x="7969250" y="3352800"/>
          <p14:tracePt t="146701" x="7893050" y="3314700"/>
          <p14:tracePt t="146718" x="7816850" y="3282950"/>
          <p14:tracePt t="146735" x="7740650" y="3257550"/>
          <p14:tracePt t="146753" x="7702550" y="3257550"/>
          <p14:tracePt t="146768" x="7683500" y="3257550"/>
          <p14:tracePt t="146785" x="7664450" y="3257550"/>
          <p14:tracePt t="146824" x="7658100" y="3263900"/>
          <p14:tracePt t="146824" x="7651750" y="3270250"/>
          <p14:tracePt t="146856" x="7645400" y="3270250"/>
          <p14:tracePt t="146869" x="7645400" y="3276600"/>
          <p14:tracePt t="146888" x="7645400" y="3282950"/>
          <p14:tracePt t="146888" x="7645400" y="3295650"/>
          <p14:tracePt t="146901" x="7645400" y="3314700"/>
          <p14:tracePt t="146918" x="7645400" y="3352800"/>
          <p14:tracePt t="146935" x="7677150" y="3429000"/>
          <p14:tracePt t="146952" x="7702550" y="3473450"/>
          <p14:tracePt t="146968" x="7721600" y="3524250"/>
          <p14:tracePt t="146986" x="7734300" y="3543300"/>
          <p14:tracePt t="147001" x="7747000" y="3556000"/>
          <p14:tracePt t="147080" x="7747000" y="3562350"/>
          <p14:tracePt t="147104" x="7747000" y="3543300"/>
          <p14:tracePt t="147112" x="7747000" y="3524250"/>
          <p14:tracePt t="147122" x="7727950" y="3479800"/>
          <p14:tracePt t="147135" x="7689850" y="3403600"/>
          <p14:tracePt t="147137" x="7651750" y="3321050"/>
          <p14:tracePt t="147155" x="7632700" y="3282950"/>
          <p14:tracePt t="147169" x="7613650" y="3263900"/>
          <p14:tracePt t="147185" x="7600950" y="3257550"/>
          <p14:tracePt t="147202" x="7600950" y="3251200"/>
          <p14:tracePt t="147218" x="7594600" y="3251200"/>
          <p14:tracePt t="147234" x="7581900" y="3251200"/>
          <p14:tracePt t="147251" x="7562850" y="3257550"/>
          <p14:tracePt t="147268" x="7543800" y="3282950"/>
          <p14:tracePt t="147284" x="7531100" y="3295650"/>
          <p14:tracePt t="147301" x="7518400" y="3314700"/>
          <p14:tracePt t="147317" x="7512050" y="3340100"/>
          <p14:tracePt t="147334" x="7499350" y="3359150"/>
          <p14:tracePt t="147351" x="7493000" y="3378200"/>
          <p14:tracePt t="147368" x="7493000" y="3390900"/>
          <p14:tracePt t="147415" x="7493000" y="3397250"/>
          <p14:tracePt t="147455" x="7493000" y="3403600"/>
          <p14:tracePt t="147471" x="7493000" y="3409950"/>
          <p14:tracePt t="147488" x="7493000" y="3416300"/>
          <p14:tracePt t="147496" x="7499350" y="3422650"/>
          <p14:tracePt t="147519" x="7499350" y="3429000"/>
          <p14:tracePt t="147520" x="7499350" y="3435350"/>
          <p14:tracePt t="147936" x="7512050" y="3441700"/>
          <p14:tracePt t="147944" x="7518400" y="3454400"/>
          <p14:tracePt t="147952" x="7550150" y="3524250"/>
          <p14:tracePt t="147960" x="7575550" y="3562350"/>
          <p14:tracePt t="147969" x="7645400" y="3651250"/>
          <p14:tracePt t="147985" x="7721600" y="3727450"/>
          <p14:tracePt t="148001" x="7804150" y="3771900"/>
          <p14:tracePt t="148018" x="7874000" y="3797300"/>
          <p14:tracePt t="148035" x="7918450" y="3816350"/>
          <p14:tracePt t="148051" x="7943850" y="3816350"/>
          <p14:tracePt t="148068" x="7950200" y="3816350"/>
          <p14:tracePt t="148152" x="7956550" y="3816350"/>
          <p14:tracePt t="148155" x="7956550" y="3822700"/>
          <p14:tracePt t="148168" x="7956550" y="3829050"/>
          <p14:tracePt t="148168" x="7956550" y="3854450"/>
          <p14:tracePt t="148185" x="7956550" y="3867150"/>
          <p14:tracePt t="148201" x="7956550" y="3879850"/>
          <p14:tracePt t="148218" x="7956550" y="3886200"/>
          <p14:tracePt t="148235" x="7962900" y="3898900"/>
          <p14:tracePt t="148251" x="7975600" y="3905250"/>
          <p14:tracePt t="148269" x="7988300" y="3911600"/>
          <p14:tracePt t="148285" x="8026400" y="3911600"/>
          <p14:tracePt t="148302" x="8064500" y="3911600"/>
          <p14:tracePt t="148318" x="8102600" y="3917950"/>
          <p14:tracePt t="148335" x="8140700" y="3917950"/>
          <p14:tracePt t="148351" x="8159750" y="3917950"/>
          <p14:tracePt t="148520" x="8166100" y="3924300"/>
          <p14:tracePt t="148535" x="8166100" y="3930650"/>
          <p14:tracePt t="148543" x="8159750" y="3943350"/>
          <p14:tracePt t="148552" x="8140700" y="3968750"/>
          <p14:tracePt t="148568" x="8128000" y="3975100"/>
          <p14:tracePt t="148569" x="8121650" y="3981450"/>
          <p14:tracePt t="148585" x="8121650" y="3994150"/>
          <p14:tracePt t="148601" x="8115300" y="3994150"/>
          <p14:tracePt t="148752" x="8115300" y="4000500"/>
          <p14:tracePt t="148760" x="8121650" y="4000500"/>
          <p14:tracePt t="148761" x="8134350" y="4000500"/>
          <p14:tracePt t="148768" x="8159750" y="3994150"/>
          <p14:tracePt t="148785" x="8197850" y="3994150"/>
          <p14:tracePt t="148801" x="8235950" y="3994150"/>
          <p14:tracePt t="148818" x="8286750" y="3994150"/>
          <p14:tracePt t="148834" x="8324850" y="3994150"/>
          <p14:tracePt t="148852" x="8362950" y="3994150"/>
          <p14:tracePt t="148868" x="8401050" y="3994150"/>
          <p14:tracePt t="148885" x="8439150" y="3994150"/>
          <p14:tracePt t="148901" x="8477250" y="3994150"/>
          <p14:tracePt t="148918" x="8515350" y="3994150"/>
          <p14:tracePt t="148936" x="8553450" y="3994150"/>
          <p14:tracePt t="148952" x="8591550" y="3994150"/>
          <p14:tracePt t="148968" x="8629650" y="3994150"/>
          <p14:tracePt t="148985" x="8655050" y="3994150"/>
          <p14:tracePt t="149001" x="8693150" y="3981450"/>
          <p14:tracePt t="149018" x="8718550" y="3981450"/>
          <p14:tracePt t="149034" x="8737600" y="3975100"/>
          <p14:tracePt t="149051" x="8756650" y="3975100"/>
          <p14:tracePt t="149068" x="8763000" y="3975100"/>
          <p14:tracePt t="149085" x="8775700" y="3975100"/>
          <p14:tracePt t="149101" x="8788400" y="3968750"/>
          <p14:tracePt t="149118" x="8794750" y="3968750"/>
          <p14:tracePt t="149134" x="8813800" y="3962400"/>
          <p14:tracePt t="149134" x="8820150" y="3962400"/>
          <p14:tracePt t="149152" x="8839200" y="3962400"/>
          <p14:tracePt t="149168" x="8858250" y="3962400"/>
          <p14:tracePt t="149185" x="8877300" y="3956050"/>
          <p14:tracePt t="149201" x="8896350" y="3949700"/>
          <p14:tracePt t="149218" x="8915400" y="3943350"/>
          <p14:tracePt t="149234" x="8928100" y="3943350"/>
          <p14:tracePt t="149251" x="8934450" y="3937000"/>
          <p14:tracePt t="149268" x="8940800" y="3937000"/>
          <p14:tracePt t="149285" x="8947150" y="3937000"/>
          <p14:tracePt t="149301" x="8959850" y="3930650"/>
          <p14:tracePt t="149318" x="8972550" y="3930650"/>
          <p14:tracePt t="149335" x="8985250" y="3930650"/>
          <p14:tracePt t="149352" x="8991600" y="3930650"/>
          <p14:tracePt t="149368" x="8997950" y="3930650"/>
          <p14:tracePt t="149632" x="9004300" y="3930650"/>
          <p14:tracePt t="149644" x="9004300" y="3937000"/>
          <p14:tracePt t="149645" x="8991600" y="3943350"/>
          <p14:tracePt t="149653" x="8934450" y="3981450"/>
          <p14:tracePt t="149668" x="8864600" y="4032250"/>
          <p14:tracePt t="149686" x="8756650" y="4108450"/>
          <p14:tracePt t="149701" x="8667750" y="4191000"/>
          <p14:tracePt t="149718" x="8591550" y="4260850"/>
          <p14:tracePt t="149735" x="8489950" y="4349750"/>
          <p14:tracePt t="149752" x="8426450" y="4394200"/>
          <p14:tracePt t="149768" x="8362950" y="4432300"/>
          <p14:tracePt t="149785" x="8318500" y="4457700"/>
          <p14:tracePt t="149801" x="8280400" y="4483100"/>
          <p14:tracePt t="149818" x="8242300" y="4489450"/>
          <p14:tracePt t="149834" x="8204200" y="4502150"/>
          <p14:tracePt t="149851" x="8172450" y="4508500"/>
          <p14:tracePt t="149868" x="8140700" y="4521200"/>
          <p14:tracePt t="149885" x="8108950" y="4527550"/>
          <p14:tracePt t="149902" x="8070850" y="4546600"/>
          <p14:tracePt t="149918" x="8051800" y="4546600"/>
          <p14:tracePt t="149935" x="8026400" y="4565650"/>
          <p14:tracePt t="149952" x="8020050" y="4565650"/>
          <p14:tracePt t="149968" x="8013700" y="4572000"/>
          <p14:tracePt t="150080" x="8020050" y="4572000"/>
          <p14:tracePt t="150087" x="8039100" y="4572000"/>
          <p14:tracePt t="150095" x="8077200" y="4572000"/>
          <p14:tracePt t="150103" x="8128000" y="4572000"/>
          <p14:tracePt t="150117" x="8216900" y="4572000"/>
          <p14:tracePt t="150134" x="8312150" y="4572000"/>
          <p14:tracePt t="150134" x="8362950" y="4572000"/>
          <p14:tracePt t="150151" x="8470900" y="4572000"/>
          <p14:tracePt t="150168" x="8553450" y="4572000"/>
          <p14:tracePt t="150185" x="8623300" y="4572000"/>
          <p14:tracePt t="150201" x="8680450" y="4572000"/>
          <p14:tracePt t="150218" x="8712200" y="4572000"/>
          <p14:tracePt t="150234" x="8737600" y="4572000"/>
          <p14:tracePt t="150251" x="8750300" y="4565650"/>
          <p14:tracePt t="150268" x="8756650" y="4565650"/>
          <p14:tracePt t="150285" x="8769350" y="4565650"/>
          <p14:tracePt t="150301" x="8775700" y="4565650"/>
          <p14:tracePt t="150318" x="8788400" y="4565650"/>
          <p14:tracePt t="150334" x="8801100" y="4565650"/>
          <p14:tracePt t="150352" x="8807450" y="4565650"/>
          <p14:tracePt t="150368" x="8813800" y="4565650"/>
          <p14:tracePt t="150385" x="8820150" y="4565650"/>
          <p14:tracePt t="151743" x="8820150" y="4552950"/>
          <p14:tracePt t="151751" x="8807450" y="4546600"/>
          <p14:tracePt t="151768" x="8788400" y="4540250"/>
          <p14:tracePt t="151769" x="8769350" y="4533900"/>
          <p14:tracePt t="151786" x="8743950" y="4533900"/>
          <p14:tracePt t="151802" x="8699500" y="4514850"/>
          <p14:tracePt t="151819" x="8667750" y="4508500"/>
          <p14:tracePt t="151834" x="8629650" y="4495800"/>
          <p14:tracePt t="151851" x="8597900" y="4489450"/>
          <p14:tracePt t="151868" x="8553450" y="4470400"/>
          <p14:tracePt t="151884" x="8509000" y="4451350"/>
          <p14:tracePt t="151901" x="8483600" y="4451350"/>
          <p14:tracePt t="151918" x="8451850" y="4445000"/>
          <p14:tracePt t="151918" x="8432800" y="4438650"/>
          <p14:tracePt t="151936" x="8401050" y="4432300"/>
          <p14:tracePt t="151951" x="8362950" y="4432300"/>
          <p14:tracePt t="151968" x="8324850" y="4432300"/>
          <p14:tracePt t="151984" x="8286750" y="4438650"/>
          <p14:tracePt t="152001" x="8261350" y="4445000"/>
          <p14:tracePt t="152018" x="8223250" y="4457700"/>
          <p14:tracePt t="152034" x="8197850" y="4464050"/>
          <p14:tracePt t="152051" x="8178800" y="4470400"/>
          <p14:tracePt t="152068" x="8166100" y="4476750"/>
          <p14:tracePt t="152085" x="8153400" y="4476750"/>
          <p14:tracePt t="152120" x="8147050" y="4483100"/>
          <p14:tracePt t="152121" x="8140700" y="4483100"/>
          <p14:tracePt t="152135" x="8134350" y="4489450"/>
          <p14:tracePt t="152152" x="8121650" y="4495800"/>
          <p14:tracePt t="152168" x="8115300" y="4508500"/>
          <p14:tracePt t="152207" x="8115300" y="4514850"/>
          <p14:tracePt t="152218" x="8108950" y="4514850"/>
          <p14:tracePt t="152219" x="8102600" y="4527550"/>
          <p14:tracePt t="152234" x="8102600" y="4533900"/>
          <p14:tracePt t="152251" x="8102600" y="4540250"/>
          <p14:tracePt t="152268" x="8102600" y="4546600"/>
          <p14:tracePt t="152591" x="8108950" y="4546600"/>
          <p14:tracePt t="152623" x="8115300" y="4546600"/>
          <p14:tracePt t="152632" x="8121650" y="4546600"/>
          <p14:tracePt t="152639" x="8128000" y="4546600"/>
          <p14:tracePt t="152651" x="8134350" y="4546600"/>
          <p14:tracePt t="152668" x="8147050" y="4546600"/>
          <p14:tracePt t="152685" x="8153400" y="4546600"/>
          <p14:tracePt t="152701" x="8166100" y="4546600"/>
          <p14:tracePt t="152735" x="8172450" y="4546600"/>
          <p14:tracePt t="152736" x="8178800" y="4546600"/>
          <p14:tracePt t="152751" x="8191500" y="4546600"/>
          <p14:tracePt t="152768" x="8204200" y="4546600"/>
          <p14:tracePt t="152784" x="8210550" y="4546600"/>
          <p14:tracePt t="152801" x="8229600" y="4546600"/>
          <p14:tracePt t="152818" x="8248650" y="4546600"/>
          <p14:tracePt t="152834" x="8267700" y="4546600"/>
          <p14:tracePt t="152851" x="8293100" y="4546600"/>
          <p14:tracePt t="152868" x="8318500" y="4546600"/>
          <p14:tracePt t="152885" x="8343900" y="4546600"/>
          <p14:tracePt t="152901" x="8362950" y="4546600"/>
          <p14:tracePt t="152918" x="8375650" y="4546600"/>
          <p14:tracePt t="152918" x="8382000" y="4546600"/>
          <p14:tracePt t="152936" x="8401050" y="4546600"/>
          <p14:tracePt t="152951" x="8426450" y="4546600"/>
          <p14:tracePt t="152968" x="8445500" y="4546600"/>
          <p14:tracePt t="152985" x="8477250" y="4546600"/>
          <p14:tracePt t="153001" x="8509000" y="4552950"/>
          <p14:tracePt t="153018" x="8547100" y="4559300"/>
          <p14:tracePt t="153034" x="8585200" y="4565650"/>
          <p14:tracePt t="153051" x="8610600" y="4572000"/>
          <p14:tracePt t="153068" x="8636000" y="4572000"/>
          <p14:tracePt t="153085" x="8661400" y="4572000"/>
          <p14:tracePt t="153101" x="8686800" y="4572000"/>
          <p14:tracePt t="153118" x="8699500" y="4572000"/>
          <p14:tracePt t="153134" x="8724900" y="4572000"/>
          <p14:tracePt t="153152" x="8737600" y="4572000"/>
          <p14:tracePt t="153168" x="8743950" y="4572000"/>
          <p14:tracePt t="153185" x="8756650" y="4572000"/>
          <p14:tracePt t="153201" x="8763000" y="4572000"/>
          <p14:tracePt t="153218" x="8775700" y="4572000"/>
          <p14:tracePt t="153234" x="8782050" y="4572000"/>
          <p14:tracePt t="153251" x="8794750" y="4572000"/>
          <p14:tracePt t="153267" x="8801100" y="4572000"/>
          <p14:tracePt t="153284" x="8813800" y="4572000"/>
          <p14:tracePt t="153319" x="8820150" y="4572000"/>
          <p14:tracePt t="153816" x="8813800" y="4572000"/>
          <p14:tracePt t="153823" x="8813800" y="4565650"/>
          <p14:tracePt t="153831" x="8801100" y="4559300"/>
          <p14:tracePt t="153835" x="8788400" y="4546600"/>
          <p14:tracePt t="153852" x="8756650" y="4527550"/>
          <p14:tracePt t="153867" x="8699500" y="4495800"/>
          <p14:tracePt t="153884" x="8629650" y="4470400"/>
          <p14:tracePt t="153901" x="8547100" y="4432300"/>
          <p14:tracePt t="153918" x="8445500" y="4406900"/>
          <p14:tracePt t="153934" x="8312150" y="4368800"/>
          <p14:tracePt t="153953" x="8235950" y="4349750"/>
          <p14:tracePt t="153968" x="8178800" y="4337050"/>
          <p14:tracePt t="153985" x="8128000" y="4324350"/>
          <p14:tracePt t="154001" x="8102600" y="4318000"/>
          <p14:tracePt t="154017" x="8064500" y="4305300"/>
          <p14:tracePt t="154035" x="8026400" y="4286250"/>
          <p14:tracePt t="154051" x="7975600" y="4273550"/>
          <p14:tracePt t="154068" x="7931150" y="4260850"/>
          <p14:tracePt t="154084" x="7880350" y="4241800"/>
          <p14:tracePt t="154101" x="7829550" y="4222750"/>
          <p14:tracePt t="154118" x="7778750" y="4191000"/>
          <p14:tracePt t="154134" x="7715250" y="4152900"/>
          <p14:tracePt t="154151" x="7677150" y="4133850"/>
          <p14:tracePt t="154168" x="7639050" y="4108450"/>
          <p14:tracePt t="154184" x="7600950" y="4083050"/>
          <p14:tracePt t="154201" x="7569200" y="4057650"/>
          <p14:tracePt t="154218" x="7531100" y="4025900"/>
          <p14:tracePt t="154235" x="7499350" y="4000500"/>
          <p14:tracePt t="154250" x="7467600" y="3968750"/>
          <p14:tracePt t="154267" x="7442200" y="3917950"/>
          <p14:tracePt t="154284" x="7423150" y="3886200"/>
          <p14:tracePt t="154301" x="7410450" y="3867150"/>
          <p14:tracePt t="154318" x="7404100" y="3854450"/>
          <p14:tracePt t="154334" x="7397750" y="3854450"/>
          <p14:tracePt t="154527" x="7385050" y="3854450"/>
          <p14:tracePt t="154535" x="7366000" y="3854450"/>
          <p14:tracePt t="154543" x="7346950" y="3854450"/>
          <p14:tracePt t="154551" x="7315200" y="3854450"/>
          <p14:tracePt t="154560" x="7296150" y="3867150"/>
          <p14:tracePt t="154568" x="7258050" y="3879850"/>
          <p14:tracePt t="154584" x="7251700" y="3886200"/>
          <p14:tracePt t="154601" x="7239000" y="3892550"/>
          <p14:tracePt t="154618" x="7232650" y="3898900"/>
          <p14:tracePt t="154634" x="7226300" y="3905250"/>
          <p14:tracePt t="154703" x="7226300" y="3911600"/>
          <p14:tracePt t="154711" x="7226300" y="3917950"/>
          <p14:tracePt t="154728" x="7226300" y="3924300"/>
          <p14:tracePt t="154743" x="7226300" y="3930650"/>
          <p14:tracePt t="154751" x="7219950" y="3943350"/>
          <p14:tracePt t="154775" x="7213600" y="3949700"/>
          <p14:tracePt t="154784" x="7213600" y="3956050"/>
          <p14:tracePt t="154807" x="7213600" y="3962400"/>
          <p14:tracePt t="154991" x="7213600" y="3956050"/>
          <p14:tracePt t="154999" x="7226300" y="3937000"/>
          <p14:tracePt t="155007" x="7226300" y="3924300"/>
          <p14:tracePt t="155015" x="7232650" y="3898900"/>
          <p14:tracePt t="155021" x="7232650" y="3854450"/>
          <p14:tracePt t="155034" x="7251700" y="3803650"/>
          <p14:tracePt t="155051" x="7258050" y="3771900"/>
          <p14:tracePt t="155068" x="7277100" y="3740150"/>
          <p14:tracePt t="155084" x="7289800" y="3714750"/>
          <p14:tracePt t="155101" x="7315200" y="3676650"/>
          <p14:tracePt t="155117" x="7334250" y="3651250"/>
          <p14:tracePt t="155134" x="7391400" y="3600450"/>
          <p14:tracePt t="155151" x="7423150" y="3581400"/>
          <p14:tracePt t="155168" x="7473950" y="3568700"/>
          <p14:tracePt t="155184" x="7512050" y="3549650"/>
          <p14:tracePt t="155201" x="7550150" y="3543300"/>
          <p14:tracePt t="155217" x="7588250" y="3530600"/>
          <p14:tracePt t="155234" x="7620000" y="3524250"/>
          <p14:tracePt t="155251" x="7639050" y="3524250"/>
          <p14:tracePt t="155267" x="7651750" y="3517900"/>
          <p14:tracePt t="155283" x="7664450" y="3517900"/>
          <p14:tracePt t="155301" x="7677150" y="3517900"/>
          <p14:tracePt t="155317" x="7677150" y="3511550"/>
          <p14:tracePt t="155334" x="7683500" y="3511550"/>
          <p14:tracePt t="155719" x="7683500" y="3517900"/>
          <p14:tracePt t="155727" x="7677150" y="3530600"/>
          <p14:tracePt t="155735" x="7664450" y="3543300"/>
          <p14:tracePt t="155743" x="7645400" y="3575050"/>
          <p14:tracePt t="155752" x="7639050" y="3619500"/>
          <p14:tracePt t="155768" x="7620000" y="3670300"/>
          <p14:tracePt t="155785" x="7594600" y="3727450"/>
          <p14:tracePt t="155801" x="7581900" y="3784600"/>
          <p14:tracePt t="155818" x="7556500" y="3848100"/>
          <p14:tracePt t="155834" x="7531100" y="3898900"/>
          <p14:tracePt t="155851" x="7524750" y="3937000"/>
          <p14:tracePt t="155867" x="7518400" y="3962400"/>
          <p14:tracePt t="155884" x="7505700" y="3987800"/>
          <p14:tracePt t="155901" x="7505700" y="4000500"/>
          <p14:tracePt t="155918" x="7505700" y="4006850"/>
          <p14:tracePt t="155934" x="7505700" y="4013200"/>
          <p14:tracePt t="155952" x="7499350" y="4019550"/>
          <p14:tracePt t="155967" x="7499350" y="4025900"/>
          <p14:tracePt t="156319" x="7499350" y="4032250"/>
          <p14:tracePt t="156335" x="7486650" y="4032250"/>
          <p14:tracePt t="156341" x="7480300" y="4025900"/>
          <p14:tracePt t="156351" x="7467600" y="4025900"/>
          <p14:tracePt t="156368" x="7461250" y="4019550"/>
          <p14:tracePt t="156384" x="7448550" y="4013200"/>
          <p14:tracePt t="156528" x="7442200" y="4013200"/>
          <p14:tracePt t="156543" x="7442200" y="4000500"/>
          <p14:tracePt t="156544" x="7442200" y="3987800"/>
          <p14:tracePt t="156551" x="7448550" y="3956050"/>
          <p14:tracePt t="156568" x="7461250" y="3924300"/>
          <p14:tracePt t="156584" x="7467600" y="3886200"/>
          <p14:tracePt t="156601" x="7480300" y="3848100"/>
          <p14:tracePt t="156617" x="7493000" y="3822700"/>
          <p14:tracePt t="156634" x="7524750" y="3784600"/>
          <p14:tracePt t="156651" x="7543800" y="3759200"/>
          <p14:tracePt t="156667" x="7569200" y="3740150"/>
          <p14:tracePt t="156684" x="7588250" y="3727450"/>
          <p14:tracePt t="156701" x="7607300" y="3721100"/>
          <p14:tracePt t="156718" x="7626350" y="3714750"/>
          <p14:tracePt t="156734" x="7651750" y="3702050"/>
          <p14:tracePt t="156751" x="7677150" y="3689350"/>
          <p14:tracePt t="156767" x="7696200" y="3689350"/>
          <p14:tracePt t="156784" x="7721600" y="3676650"/>
          <p14:tracePt t="156801" x="7753350" y="3676650"/>
          <p14:tracePt t="156817" x="7772400" y="3676650"/>
          <p14:tracePt t="156834" x="7797800" y="3670300"/>
          <p14:tracePt t="156851" x="7823200" y="3663950"/>
          <p14:tracePt t="156867" x="7848600" y="3663950"/>
          <p14:tracePt t="156884" x="7861300" y="3657600"/>
          <p14:tracePt t="156901" x="7874000" y="3657600"/>
          <p14:tracePt t="156917" x="7880350" y="3657600"/>
          <p14:tracePt t="156934" x="7886700" y="3657600"/>
          <p14:tracePt t="156967" x="7893050" y="3657600"/>
          <p14:tracePt t="156992" x="7899400" y="3657600"/>
          <p14:tracePt t="157032" x="7905750" y="3657600"/>
          <p14:tracePt t="157303" x="7912100" y="3657600"/>
          <p14:tracePt t="157303" x="7924800" y="3657600"/>
          <p14:tracePt t="157319" x="7937500" y="3651250"/>
          <p14:tracePt t="157328" x="7956550" y="3638550"/>
          <p14:tracePt t="157334" x="7988300" y="3625850"/>
          <p14:tracePt t="157350" x="8032750" y="3613150"/>
          <p14:tracePt t="157368" x="8045450" y="3606800"/>
          <p14:tracePt t="157384" x="8051800" y="3600450"/>
          <p14:tracePt t="157743" x="8051800" y="3606800"/>
          <p14:tracePt t="157751" x="8045450" y="3613150"/>
          <p14:tracePt t="157759" x="8013700" y="3625850"/>
          <p14:tracePt t="157768" x="7981950" y="3644900"/>
          <p14:tracePt t="157784" x="7962900" y="3651250"/>
          <p14:tracePt t="157801" x="7943850" y="3657600"/>
          <p14:tracePt t="157817" x="7918450" y="3676650"/>
          <p14:tracePt t="157834" x="7899400" y="3683000"/>
          <p14:tracePt t="157851" x="7867650" y="3695700"/>
          <p14:tracePt t="157868" x="7835900" y="3714750"/>
          <p14:tracePt t="157884" x="7791450" y="3733800"/>
          <p14:tracePt t="157901" x="7753350" y="3752850"/>
          <p14:tracePt t="157917" x="7702550" y="3784600"/>
          <p14:tracePt t="157934" x="7651750" y="3822700"/>
          <p14:tracePt t="157951" x="7632700" y="3835400"/>
          <p14:tracePt t="157968" x="7620000" y="3848100"/>
          <p14:tracePt t="157984" x="7613650" y="3860800"/>
          <p14:tracePt t="158001" x="7607300" y="3867150"/>
          <p14:tracePt t="158017" x="7600950" y="3873500"/>
          <p14:tracePt t="158034" x="7594600" y="3879850"/>
          <p14:tracePt t="158135" x="7613650" y="3879850"/>
          <p14:tracePt t="158144" x="7639050" y="3860800"/>
          <p14:tracePt t="158151" x="7702550" y="3816350"/>
          <p14:tracePt t="158167" x="7721600" y="3803650"/>
          <p14:tracePt t="158168" x="7791450" y="3759200"/>
          <p14:tracePt t="158184" x="7848600" y="3727450"/>
          <p14:tracePt t="158201" x="7886700" y="3702050"/>
          <p14:tracePt t="158217" x="7924800" y="3683000"/>
          <p14:tracePt t="158235" x="7943850" y="3670300"/>
          <p14:tracePt t="158252" x="7950200" y="3670300"/>
          <p14:tracePt t="158268" x="7950200" y="3663950"/>
          <p14:tracePt t="158285" x="7962900" y="3663950"/>
          <p14:tracePt t="158448" x="7969250" y="3663950"/>
          <p14:tracePt t="158452" x="7975600" y="3663950"/>
          <p14:tracePt t="158462" x="7975600" y="3670300"/>
          <p14:tracePt t="158468" x="7981950" y="3683000"/>
          <p14:tracePt t="158485" x="7981950" y="3695700"/>
          <p14:tracePt t="158502" x="7988300" y="3702050"/>
          <p14:tracePt t="158519" x="7988300" y="3714750"/>
          <p14:tracePt t="158519" x="7994650" y="3714750"/>
          <p14:tracePt t="158536" x="7994650" y="3727450"/>
          <p14:tracePt t="158552" x="7994650" y="3746500"/>
          <p14:tracePt t="158568" x="7994650" y="3765550"/>
          <p14:tracePt t="158585" x="7994650" y="3784600"/>
          <p14:tracePt t="158602" x="7994650" y="3810000"/>
          <p14:tracePt t="158618" x="7994650" y="3835400"/>
          <p14:tracePt t="158635" x="8001000" y="3860800"/>
          <p14:tracePt t="158652" x="8007350" y="3886200"/>
          <p14:tracePt t="158668" x="8007350" y="3898900"/>
          <p14:tracePt t="158686" x="8007350" y="3924300"/>
          <p14:tracePt t="158702" x="8013700" y="3937000"/>
          <p14:tracePt t="158719" x="8013700" y="3956050"/>
          <p14:tracePt t="158735" x="8020050" y="3968750"/>
          <p14:tracePt t="158753" x="8020050" y="3975100"/>
          <p14:tracePt t="158768" x="8020050" y="3981450"/>
          <p14:tracePt t="158816" x="8020050" y="3994150"/>
          <p14:tracePt t="158840" x="8026400" y="3994150"/>
          <p14:tracePt t="158850" x="8026400" y="4000500"/>
          <p14:tracePt t="158871" x="8026400" y="4006850"/>
          <p14:tracePt t="158896" x="8032750" y="4013200"/>
          <p14:tracePt t="159160" x="8032750" y="4019550"/>
          <p14:tracePt t="159168" x="8032750" y="4051300"/>
          <p14:tracePt t="159180" x="8032750" y="4064000"/>
          <p14:tracePt t="159186" x="8032750" y="4089400"/>
          <p14:tracePt t="159201" x="8032750" y="4127500"/>
          <p14:tracePt t="159219" x="8032750" y="4159250"/>
          <p14:tracePt t="159235" x="8032750" y="4178300"/>
          <p14:tracePt t="159252" x="8032750" y="4210050"/>
          <p14:tracePt t="159268" x="8032750" y="4229100"/>
          <p14:tracePt t="159285" x="8032750" y="4235450"/>
          <p14:tracePt t="159301" x="8032750" y="4248150"/>
          <p14:tracePt t="159318" x="8032750" y="4260850"/>
          <p14:tracePt t="159335" x="8026400" y="4286250"/>
          <p14:tracePt t="159335" x="8020050" y="4298950"/>
          <p14:tracePt t="159352" x="8020050" y="4318000"/>
          <p14:tracePt t="159369" x="8020050" y="4349750"/>
          <p14:tracePt t="159386" x="8020050" y="4368800"/>
          <p14:tracePt t="159402" x="8020050" y="4394200"/>
          <p14:tracePt t="159419" x="8020050" y="4413250"/>
          <p14:tracePt t="159435" x="8020050" y="4419600"/>
          <p14:tracePt t="159568" x="8020050" y="4413250"/>
          <p14:tracePt t="159578" x="8020050" y="4387850"/>
          <p14:tracePt t="159585" x="8007350" y="4368800"/>
          <p14:tracePt t="159586" x="7988300" y="4318000"/>
          <p14:tracePt t="159602" x="7969250" y="4286250"/>
          <p14:tracePt t="159619" x="7931150" y="4235450"/>
          <p14:tracePt t="159635" x="7893050" y="4203700"/>
          <p14:tracePt t="159652" x="7835900" y="4184650"/>
          <p14:tracePt t="159669" x="7778750" y="4171950"/>
          <p14:tracePt t="159686" x="7721600" y="4165600"/>
          <p14:tracePt t="159702" x="7683500" y="4165600"/>
          <p14:tracePt t="159718" x="7658100" y="4171950"/>
          <p14:tracePt t="159734" x="7626350" y="4184650"/>
          <p14:tracePt t="159751" x="7575550" y="4222750"/>
          <p14:tracePt t="159768" x="7550150" y="4241800"/>
          <p14:tracePt t="159784" x="7518400" y="4267200"/>
          <p14:tracePt t="159801" x="7493000" y="4292600"/>
          <p14:tracePt t="159817" x="7480300" y="4337050"/>
          <p14:tracePt t="159835" x="7461250" y="4387850"/>
          <p14:tracePt t="159852" x="7454900" y="4445000"/>
          <p14:tracePt t="159868" x="7454900" y="4502150"/>
          <p14:tracePt t="159885" x="7454900" y="4559300"/>
          <p14:tracePt t="159901" x="7461250" y="4603750"/>
          <p14:tracePt t="159919" x="7480300" y="4641850"/>
          <p14:tracePt t="159935" x="7518400" y="4686300"/>
          <p14:tracePt t="159952" x="7543800" y="4699000"/>
          <p14:tracePt t="159969" x="7581900" y="4711700"/>
          <p14:tracePt t="159985" x="7639050" y="4718050"/>
          <p14:tracePt t="160002" x="7683500" y="4718050"/>
          <p14:tracePt t="160018" x="7727950" y="4718050"/>
          <p14:tracePt t="160034" x="7759700" y="4718050"/>
          <p14:tracePt t="160051" x="7791450" y="4711700"/>
          <p14:tracePt t="160067" x="7797800" y="4705350"/>
          <p14:tracePt t="160084" x="7804150" y="4699000"/>
          <p14:tracePt t="160169" x="7797800" y="4699000"/>
          <p14:tracePt t="160184" x="7791450" y="4699000"/>
          <p14:tracePt t="160192" x="7778750" y="4711700"/>
          <p14:tracePt t="160200" x="7759700" y="4762500"/>
          <p14:tracePt t="160210" x="7747000" y="4787900"/>
          <p14:tracePt t="160218" x="7734300" y="4857750"/>
          <p14:tracePt t="160234" x="7721600" y="4927600"/>
          <p14:tracePt t="160252" x="7721600" y="4997450"/>
          <p14:tracePt t="160268" x="7727950" y="5086350"/>
          <p14:tracePt t="160285" x="7772400" y="5162550"/>
          <p14:tracePt t="160301" x="7829550" y="5213350"/>
          <p14:tracePt t="160318" x="7886700" y="5245100"/>
          <p14:tracePt t="160440" x="7893050" y="5251450"/>
          <p14:tracePt t="160465" x="7886700" y="5251450"/>
          <p14:tracePt t="160476" x="7874000" y="5251450"/>
          <p14:tracePt t="160477" x="7848600" y="5251450"/>
          <p14:tracePt t="160485" x="7785100" y="5251450"/>
          <p14:tracePt t="160502" x="7715250" y="5251450"/>
          <p14:tracePt t="160518" x="7632700" y="5251450"/>
          <p14:tracePt t="160536" x="7600950" y="5251450"/>
          <p14:tracePt t="160553" x="7588250" y="5251450"/>
          <p14:tracePt t="160569" x="7581900" y="5251450"/>
          <p14:tracePt t="160616" x="7575550" y="5251450"/>
          <p14:tracePt t="160712" x="7575550" y="5245100"/>
          <p14:tracePt t="160728" x="7581900" y="5245100"/>
          <p14:tracePt t="160736" x="7588250" y="5245100"/>
          <p14:tracePt t="160737" x="7626350" y="5245100"/>
          <p14:tracePt t="160752" x="7645400" y="5238750"/>
          <p14:tracePt t="160768" x="7677150" y="5232400"/>
          <p14:tracePt t="160784" x="7708900" y="5226050"/>
          <p14:tracePt t="160801" x="7734300" y="5226050"/>
          <p14:tracePt t="160818" x="7759700" y="5226050"/>
          <p14:tracePt t="160835" x="7766050" y="5226050"/>
          <p14:tracePt t="160851" x="7772400" y="5226050"/>
          <p14:tracePt t="160869" x="7778750" y="5226050"/>
          <p14:tracePt t="160885" x="7785100" y="5226050"/>
          <p14:tracePt t="160902" x="7791450" y="5226050"/>
          <p14:tracePt t="160918" x="7804150" y="5226050"/>
          <p14:tracePt t="160935" x="7835900" y="5226050"/>
          <p14:tracePt t="160952" x="7854950" y="5226050"/>
          <p14:tracePt t="160969" x="7880350" y="5226050"/>
          <p14:tracePt t="160985" x="7899400" y="5226050"/>
          <p14:tracePt t="161002" x="7918450" y="5226050"/>
          <p14:tracePt t="161018" x="7937500" y="5226050"/>
          <p14:tracePt t="161035" x="7950200" y="5226050"/>
          <p14:tracePt t="161052" x="7975600" y="5226050"/>
          <p14:tracePt t="161069" x="7994650" y="5226050"/>
          <p14:tracePt t="161085" x="8020050" y="5226050"/>
          <p14:tracePt t="161102" x="8032750" y="5226050"/>
          <p14:tracePt t="161118" x="8045450" y="5226050"/>
          <p14:tracePt t="161135" x="8064500" y="5226050"/>
          <p14:tracePt t="161153" x="8070850" y="5226050"/>
          <p14:tracePt t="161169" x="8083550" y="5226050"/>
          <p14:tracePt t="161185" x="8096250" y="5226050"/>
          <p14:tracePt t="161202" x="8108950" y="5226050"/>
          <p14:tracePt t="161218" x="8115300" y="5226050"/>
          <p14:tracePt t="161235" x="8121650" y="5226050"/>
          <p14:tracePt t="161251" x="8128000" y="5226050"/>
          <p14:tracePt t="161268" x="8140700" y="5226050"/>
          <p14:tracePt t="161285" x="8147050" y="5226050"/>
          <p14:tracePt t="161302" x="8153400" y="5226050"/>
          <p14:tracePt t="161318" x="8159750" y="5226050"/>
          <p14:tracePt t="161335" x="8178800" y="5226050"/>
          <p14:tracePt t="161352" x="8191500" y="5226050"/>
          <p14:tracePt t="161369" x="8204200" y="5226050"/>
          <p14:tracePt t="161385" x="8216900" y="5226050"/>
          <p14:tracePt t="161401" x="8229600" y="5226050"/>
          <p14:tracePt t="161418" x="8248650" y="5226050"/>
          <p14:tracePt t="161435" x="8261350" y="5226050"/>
          <p14:tracePt t="161472" x="8274050" y="5226050"/>
          <p14:tracePt t="161488" x="8280400" y="5226050"/>
          <p14:tracePt t="161504" x="8286750" y="5226050"/>
          <p14:tracePt t="161504" x="8293100" y="5226050"/>
          <p14:tracePt t="161518" x="8299450" y="5226050"/>
          <p14:tracePt t="161535" x="8305800" y="5226050"/>
          <p14:tracePt t="161552" x="8312150" y="5226050"/>
          <p14:tracePt t="162880" x="8312150" y="5219700"/>
          <p14:tracePt t="162888" x="8299450" y="5213350"/>
          <p14:tracePt t="162896" x="8286750" y="5213350"/>
          <p14:tracePt t="162909" x="8280400" y="5213350"/>
          <p14:tracePt t="162920" x="8274050" y="5213350"/>
          <p14:tracePt t="162935" x="8242300" y="5213350"/>
          <p14:tracePt t="162952" x="8210550" y="5213350"/>
          <p14:tracePt t="162968" x="8134350" y="5232400"/>
          <p14:tracePt t="162985" x="8051800" y="5257800"/>
          <p14:tracePt t="163001" x="7956550" y="5283200"/>
          <p14:tracePt t="163018" x="7880350" y="5314950"/>
          <p14:tracePt t="163035" x="7848600" y="5334000"/>
          <p14:tracePt t="163052" x="7810500" y="5359400"/>
          <p14:tracePt t="163068" x="7766050" y="5403850"/>
          <p14:tracePt t="163086" x="7721600" y="5429250"/>
          <p14:tracePt t="163102" x="7677150" y="5448300"/>
          <p14:tracePt t="163119" x="7645400" y="5467350"/>
          <p14:tracePt t="163135" x="7588250" y="5486400"/>
          <p14:tracePt t="163153" x="7550150" y="5505450"/>
          <p14:tracePt t="163168" x="7512050" y="5518150"/>
          <p14:tracePt t="163185" x="7486650" y="5530850"/>
          <p14:tracePt t="163201" x="7473950" y="5537200"/>
          <p14:tracePt t="163218" x="7461250" y="5549900"/>
          <p14:tracePt t="163401" x="7454900" y="5549900"/>
          <p14:tracePt t="163411" x="7454900" y="5556250"/>
          <p14:tracePt t="163418" x="7448550" y="5556250"/>
          <p14:tracePt t="163880" x="0" y="0"/>
        </p14:tracePtLst>
        <p14:tracePtLst>
          <p14:tracePt t="225303" x="5308600" y="4876800"/>
          <p14:tracePt t="225567" x="5302250" y="4870450"/>
          <p14:tracePt t="225574" x="5302250" y="4857750"/>
          <p14:tracePt t="225583" x="5302250" y="4819650"/>
          <p14:tracePt t="225599" x="5302250" y="4806950"/>
          <p14:tracePt t="225607" x="5302250" y="4756150"/>
          <p14:tracePt t="225623" x="5289550" y="4686300"/>
          <p14:tracePt t="225639" x="5283200" y="4622800"/>
          <p14:tracePt t="225655" x="5270500" y="4533900"/>
          <p14:tracePt t="225669" x="5251450" y="4445000"/>
          <p14:tracePt t="225687" x="5226050" y="4298950"/>
          <p14:tracePt t="225711" x="5213350" y="4248150"/>
          <p14:tracePt t="225719" x="5194300" y="4114800"/>
          <p14:tracePt t="225736" x="5187950" y="4038600"/>
          <p14:tracePt t="225751" x="5175250" y="3962400"/>
          <p14:tracePt t="225768" x="5168900" y="3905250"/>
          <p14:tracePt t="225784" x="5162550" y="3854450"/>
          <p14:tracePt t="225801" x="5156200" y="3816350"/>
          <p14:tracePt t="225818" x="5143500" y="3784600"/>
          <p14:tracePt t="225835" x="5143500" y="3759200"/>
          <p14:tracePt t="225851" x="5137150" y="3740150"/>
          <p14:tracePt t="225868" x="5130800" y="3727450"/>
          <p14:tracePt t="225884" x="5130800" y="3714750"/>
          <p14:tracePt t="225901" x="5130800" y="3708400"/>
          <p14:tracePt t="225918" x="5130800" y="3689350"/>
          <p14:tracePt t="225935" x="5124450" y="3683000"/>
          <p14:tracePt t="225975" x="5124450" y="3676650"/>
          <p14:tracePt t="225982" x="5118100" y="3670300"/>
          <p14:tracePt t="226055" x="5118100" y="3663950"/>
          <p14:tracePt t="226191" x="5105400" y="3663950"/>
          <p14:tracePt t="226199" x="5092700" y="3676650"/>
          <p14:tracePt t="226199" x="5060950" y="3695700"/>
          <p14:tracePt t="226210" x="5029200" y="3733800"/>
          <p14:tracePt t="226218" x="4965700" y="3835400"/>
          <p14:tracePt t="226235" x="4908550" y="3975100"/>
          <p14:tracePt t="226251" x="4832350" y="4152900"/>
          <p14:tracePt t="226268" x="4781550" y="4330700"/>
          <p14:tracePt t="226284" x="4711700" y="4559300"/>
          <p14:tracePt t="226301" x="4667250" y="4749800"/>
          <p14:tracePt t="226318" x="4641850" y="4953000"/>
          <p14:tracePt t="226335" x="4629150" y="5041900"/>
          <p14:tracePt t="226351" x="4622800" y="5118100"/>
          <p14:tracePt t="226368" x="4616450" y="5175250"/>
          <p14:tracePt t="226384" x="4610100" y="5200650"/>
          <p14:tracePt t="226401" x="4610100" y="5232400"/>
          <p14:tracePt t="226418" x="4610100" y="5251450"/>
          <p14:tracePt t="226436" x="4610100" y="5276850"/>
          <p14:tracePt t="226451" x="4610100" y="5289550"/>
          <p14:tracePt t="226468" x="4610100" y="5302250"/>
          <p14:tracePt t="226485" x="4610100" y="5314950"/>
          <p14:tracePt t="226501" x="4610100" y="5340350"/>
          <p14:tracePt t="226518" x="4603750" y="5372100"/>
          <p14:tracePt t="226535" x="4603750" y="5391150"/>
          <p14:tracePt t="226551" x="4603750" y="5403850"/>
          <p14:tracePt t="226568" x="4603750" y="5410200"/>
          <p14:tracePt t="226663" x="4603750" y="5416550"/>
          <p14:tracePt t="226702" x="4610100" y="5416550"/>
          <p14:tracePt t="226711" x="4610100" y="5403850"/>
          <p14:tracePt t="226719" x="4597400" y="5359400"/>
          <p14:tracePt t="226727" x="4584700" y="5340350"/>
          <p14:tracePt t="226735" x="4559300" y="5289550"/>
          <p14:tracePt t="226751" x="4521200" y="5245100"/>
          <p14:tracePt t="226768" x="4483100" y="5187950"/>
          <p14:tracePt t="226784" x="4438650" y="5143500"/>
          <p14:tracePt t="226801" x="4413250" y="5111750"/>
          <p14:tracePt t="226817" x="4394200" y="5080000"/>
          <p14:tracePt t="226834" x="4381500" y="5060950"/>
          <p14:tracePt t="226851" x="4368800" y="5041900"/>
          <p14:tracePt t="226868" x="4368800" y="5035550"/>
          <p14:tracePt t="226884" x="4368800" y="5029200"/>
          <p14:tracePt t="226968" x="4368800" y="5022850"/>
          <p14:tracePt t="226977" x="4368800" y="5016500"/>
          <p14:tracePt t="226991" x="4368800" y="5010150"/>
          <p14:tracePt t="226991" x="4368800" y="5003800"/>
          <p14:tracePt t="227006" x="4368800" y="4978400"/>
          <p14:tracePt t="227018" x="4368800" y="4933950"/>
          <p14:tracePt t="227034" x="4368800" y="4883150"/>
          <p14:tracePt t="227051" x="4368800" y="4838700"/>
          <p14:tracePt t="227068" x="4368800" y="4813300"/>
          <p14:tracePt t="227084" x="4368800" y="4800600"/>
          <p14:tracePt t="227101" x="4368800" y="4794250"/>
          <p14:tracePt t="227118" x="4375150" y="4787900"/>
          <p14:tracePt t="227159" x="4381500" y="4787900"/>
          <p14:tracePt t="227167" x="4400550" y="4787900"/>
          <p14:tracePt t="227167" x="4413250" y="4787900"/>
          <p14:tracePt t="227183" x="4425950" y="4794250"/>
          <p14:tracePt t="227193" x="4457700" y="4800600"/>
          <p14:tracePt t="227201" x="4495800" y="4806950"/>
          <p14:tracePt t="227218" x="4533900" y="4819650"/>
          <p14:tracePt t="227234" x="4572000" y="4826000"/>
          <p14:tracePt t="227251" x="4584700" y="4826000"/>
          <p14:tracePt t="227268" x="4597400" y="4826000"/>
          <p14:tracePt t="227285" x="4603750" y="4826000"/>
          <p14:tracePt t="227301" x="4610100" y="4826000"/>
          <p14:tracePt t="227318" x="4616450" y="4826000"/>
          <p14:tracePt t="227431" x="4622800" y="4832350"/>
          <p14:tracePt t="227444" x="4622800" y="4851400"/>
          <p14:tracePt t="227444" x="4622800" y="4870450"/>
          <p14:tracePt t="227455" x="4622800" y="4902200"/>
          <p14:tracePt t="227455" x="4622800" y="4921250"/>
          <p14:tracePt t="227468" x="4622800" y="4978400"/>
          <p14:tracePt t="227486" x="4622800" y="5022850"/>
          <p14:tracePt t="227501" x="4622800" y="5054600"/>
          <p14:tracePt t="227518" x="4622800" y="5111750"/>
          <p14:tracePt t="227535" x="4629150" y="5149850"/>
          <p14:tracePt t="227551" x="4635500" y="5194300"/>
          <p14:tracePt t="227568" x="4641850" y="5219700"/>
          <p14:tracePt t="227584" x="4648200" y="5245100"/>
          <p14:tracePt t="227601" x="4654550" y="5257800"/>
          <p14:tracePt t="227618" x="4660900" y="5270500"/>
          <p14:tracePt t="227634" x="4660900" y="5276850"/>
          <p14:tracePt t="227651" x="4667250" y="5283200"/>
          <p14:tracePt t="227743" x="4673600" y="5289550"/>
          <p14:tracePt t="227767" x="4679950" y="5289550"/>
          <p14:tracePt t="227798" x="4686300" y="5289550"/>
          <p14:tracePt t="227878" x="4692650" y="5289550"/>
          <p14:tracePt t="227903" x="4699000" y="5289550"/>
          <p14:tracePt t="227911" x="4705350" y="5289550"/>
          <p14:tracePt t="227920" x="4711700" y="5289550"/>
          <p14:tracePt t="228047" x="4711700" y="5276850"/>
          <p14:tracePt t="228055" x="4711700" y="5251450"/>
          <p14:tracePt t="228068" x="4711700" y="5219700"/>
          <p14:tracePt t="228070" x="4711700" y="5124450"/>
          <p14:tracePt t="228084" x="4711700" y="4997450"/>
          <p14:tracePt t="228101" x="4711700" y="4857750"/>
          <p14:tracePt t="228118" x="4705350" y="4718050"/>
          <p14:tracePt t="228135" x="4705350" y="4692650"/>
          <p14:tracePt t="228151" x="4705350" y="4686300"/>
          <p14:tracePt t="228256" x="4705350" y="4705350"/>
          <p14:tracePt t="228264" x="4705350" y="4730750"/>
          <p14:tracePt t="228271" x="4705350" y="4768850"/>
          <p14:tracePt t="228285" x="4705350" y="4800600"/>
          <p14:tracePt t="228286" x="4705350" y="4876800"/>
          <p14:tracePt t="228302" x="4705350" y="4933950"/>
          <p14:tracePt t="228319" x="4705350" y="5010150"/>
          <p14:tracePt t="228336" x="4705350" y="5041900"/>
          <p14:tracePt t="228352" x="4705350" y="5067300"/>
          <p14:tracePt t="228368" x="4705350" y="5073650"/>
          <p14:tracePt t="228385" x="4705350" y="5092700"/>
          <p14:tracePt t="228402" x="4705350" y="5099050"/>
          <p14:tracePt t="228419" x="4711700" y="5111750"/>
          <p14:tracePt t="228435" x="4711700" y="5118100"/>
          <p14:tracePt t="228452" x="4718050" y="5130800"/>
          <p14:tracePt t="228492" x="4718050" y="5137150"/>
          <p14:tracePt t="228519" x="4718050" y="5149850"/>
          <p14:tracePt t="228535" x="4718050" y="5156200"/>
          <p14:tracePt t="228551" x="4718050" y="5162550"/>
          <p14:tracePt t="228568" x="4718050" y="5168900"/>
          <p14:tracePt t="228648" x="4718050" y="5175250"/>
          <p14:tracePt t="228672" x="4718050" y="5181600"/>
          <p14:tracePt t="228680" x="4718050" y="5187950"/>
          <p14:tracePt t="228695" x="4718050" y="5194300"/>
          <p14:tracePt t="228711" x="4718050" y="5200650"/>
          <p14:tracePt t="228727" x="4718050" y="5207000"/>
          <p14:tracePt t="228743" x="4718050" y="5213350"/>
          <p14:tracePt t="228759" x="4711700" y="5213350"/>
          <p14:tracePt t="228764" x="4705350" y="5226050"/>
          <p14:tracePt t="228799" x="4699000" y="5232400"/>
          <p14:tracePt t="228815" x="4692650" y="5238750"/>
          <p14:tracePt t="228832" x="4686300" y="5245100"/>
          <p14:tracePt t="228848" x="4679950" y="5245100"/>
          <p14:tracePt t="228855" x="4673600" y="5245100"/>
          <p14:tracePt t="228863" x="4667250" y="5245100"/>
          <p14:tracePt t="228869" x="4641850" y="5251450"/>
          <p14:tracePt t="228885" x="4603750" y="5251450"/>
          <p14:tracePt t="228902" x="4578350" y="5251450"/>
          <p14:tracePt t="228918" x="4533900" y="5251450"/>
          <p14:tracePt t="228936" x="4508500" y="5245100"/>
          <p14:tracePt t="228952" x="4495800" y="5232400"/>
          <p14:tracePt t="228969" x="4476750" y="5232400"/>
          <p14:tracePt t="228985" x="4457700" y="5226050"/>
          <p14:tracePt t="229002" x="4451350" y="5226050"/>
          <p14:tracePt t="229019" x="4445000" y="5226050"/>
          <p14:tracePt t="229096" x="4438650" y="5219700"/>
          <p14:tracePt t="229127" x="4445000" y="5219700"/>
          <p14:tracePt t="229136" x="4457700" y="5219700"/>
          <p14:tracePt t="229144" x="4470400" y="5219700"/>
          <p14:tracePt t="229144" x="4483100" y="5219700"/>
          <p14:tracePt t="229159" x="4502150" y="5219700"/>
          <p14:tracePt t="229169" x="4508500" y="5219700"/>
          <p14:tracePt t="229256" x="4502150" y="5219700"/>
          <p14:tracePt t="229263" x="4476750" y="5219700"/>
          <p14:tracePt t="229271" x="4451350" y="5219700"/>
          <p14:tracePt t="229272" x="4432300" y="5219700"/>
          <p14:tracePt t="229285" x="4375150" y="5219700"/>
          <p14:tracePt t="229302" x="4349750" y="5219700"/>
          <p14:tracePt t="229319" x="4343400" y="5219700"/>
          <p14:tracePt t="229415" x="4362450" y="5219700"/>
          <p14:tracePt t="229423" x="4375150" y="5219700"/>
          <p14:tracePt t="229428" x="4394200" y="5219700"/>
          <p14:tracePt t="229435" x="4419600" y="5219700"/>
          <p14:tracePt t="229451" x="4432300" y="5219700"/>
          <p14:tracePt t="229468" x="4438650" y="5219700"/>
          <p14:tracePt t="229567" x="4425950" y="5219700"/>
          <p14:tracePt t="229575" x="4406900" y="5226050"/>
          <p14:tracePt t="229583" x="4375150" y="5226050"/>
          <p14:tracePt t="229602" x="4356100" y="5226050"/>
          <p14:tracePt t="229618" x="4337050" y="5226050"/>
          <p14:tracePt t="229619" x="4330700" y="5226050"/>
          <p14:tracePt t="229720" x="4349750" y="5226050"/>
          <p14:tracePt t="229724" x="4356100" y="5226050"/>
          <p14:tracePt t="229735" x="4362450" y="5226050"/>
          <p14:tracePt t="229736" x="4387850" y="5226050"/>
          <p14:tracePt t="230008" x="4394200" y="5226050"/>
          <p14:tracePt t="230016" x="4406900" y="5226050"/>
          <p14:tracePt t="230021" x="4470400" y="5226050"/>
          <p14:tracePt t="230037" x="4565650" y="5226050"/>
          <p14:tracePt t="230052" x="4686300" y="5226050"/>
          <p14:tracePt t="230068" x="4845050" y="5226050"/>
          <p14:tracePt t="230085" x="5022850" y="5226050"/>
          <p14:tracePt t="230102" x="5219700" y="5226050"/>
          <p14:tracePt t="230118" x="5473700" y="5238750"/>
          <p14:tracePt t="230136" x="5594350" y="5238750"/>
          <p14:tracePt t="230152" x="5683250" y="5238750"/>
          <p14:tracePt t="230168" x="5746750" y="5238750"/>
          <p14:tracePt t="230185" x="5784850" y="5238750"/>
          <p14:tracePt t="230202" x="5810250" y="5238750"/>
          <p14:tracePt t="230218" x="5829300" y="5238750"/>
          <p14:tracePt t="230235" x="5835650" y="5238750"/>
          <p14:tracePt t="230253" x="5842000" y="5238750"/>
          <p14:tracePt t="230268" x="5848350" y="5238750"/>
          <p14:tracePt t="230543" x="5835650" y="5238750"/>
          <p14:tracePt t="230551" x="5816600" y="5245100"/>
          <p14:tracePt t="230552" x="5759450" y="5257800"/>
          <p14:tracePt t="230585" x="5702300" y="5264150"/>
          <p14:tracePt t="230586" x="5657850" y="5270500"/>
          <p14:tracePt t="230602" x="5626100" y="5270500"/>
          <p14:tracePt t="230619" x="5619750" y="5270500"/>
          <p14:tracePt t="230635" x="5613400" y="5276850"/>
          <p14:tracePt t="230855" x="5619750" y="5276850"/>
          <p14:tracePt t="230871" x="5626100" y="5276850"/>
          <p14:tracePt t="230903" x="5632450" y="5276850"/>
          <p14:tracePt t="230951" x="5638800" y="5276850"/>
          <p14:tracePt t="231583" x="5619750" y="5276850"/>
          <p14:tracePt t="231591" x="5575300" y="5276850"/>
          <p14:tracePt t="231599" x="5518150" y="5276850"/>
          <p14:tracePt t="231605" x="5372100" y="5276850"/>
          <p14:tracePt t="231620" x="5187950" y="5276850"/>
          <p14:tracePt t="231636" x="4991100" y="5276850"/>
          <p14:tracePt t="231652" x="4730750" y="5276850"/>
          <p14:tracePt t="231668" x="4559300" y="5276850"/>
          <p14:tracePt t="231685" x="4400550" y="5276850"/>
          <p14:tracePt t="231702" x="4273550" y="5276850"/>
          <p14:tracePt t="231719" x="4089400" y="5276850"/>
          <p14:tracePt t="231736" x="3949700" y="5295900"/>
          <p14:tracePt t="231752" x="3790950" y="5327650"/>
          <p14:tracePt t="231768" x="3632200" y="5359400"/>
          <p14:tracePt t="231785" x="3511550" y="5397500"/>
          <p14:tracePt t="231802" x="3460750" y="5410200"/>
          <p14:tracePt t="231818" x="3416300" y="5422900"/>
          <p14:tracePt t="231835" x="3390900" y="5435600"/>
          <p14:tracePt t="231852" x="3378200" y="5435600"/>
          <p14:tracePt t="231869" x="3378200" y="5441950"/>
          <p14:tracePt t="231919" x="3371850" y="5441950"/>
          <p14:tracePt t="231927" x="3365500" y="5448300"/>
          <p14:tracePt t="231959" x="3359150" y="5454650"/>
          <p14:tracePt t="231991" x="3352800" y="5461000"/>
          <p14:tracePt t="232016" x="3346450" y="5467350"/>
          <p14:tracePt t="232064" x="3340100" y="5467350"/>
          <p14:tracePt t="232067" x="3340100" y="5473700"/>
          <p14:tracePt t="232078" x="3333750" y="5473700"/>
          <p14:tracePt t="232085" x="3321050" y="5480050"/>
          <p14:tracePt t="232102" x="3295650" y="5492750"/>
          <p14:tracePt t="232118" x="3232150" y="5518150"/>
          <p14:tracePt t="232136" x="3162300" y="5543550"/>
          <p14:tracePt t="232152" x="3054350" y="5594350"/>
          <p14:tracePt t="232169" x="2933700" y="5645150"/>
          <p14:tracePt t="232185" x="2819400" y="5689600"/>
          <p14:tracePt t="232202" x="2762250" y="5715000"/>
          <p14:tracePt t="232218" x="2724150" y="5734050"/>
          <p14:tracePt t="232235" x="2698750" y="5734050"/>
          <p14:tracePt t="232251" x="2692400" y="5734050"/>
          <p14:tracePt t="232268" x="2667000" y="5734050"/>
          <p14:tracePt t="232285" x="2635250" y="5734050"/>
          <p14:tracePt t="232302" x="2578100" y="5734050"/>
          <p14:tracePt t="232318" x="2368550" y="5676900"/>
          <p14:tracePt t="232336" x="2190750" y="5632450"/>
          <p14:tracePt t="232352" x="2070100" y="5588000"/>
          <p14:tracePt t="232369" x="1987550" y="5562600"/>
          <p14:tracePt t="232385" x="1930400" y="5537200"/>
          <p14:tracePt t="232402" x="1905000" y="5524500"/>
          <p14:tracePt t="232418" x="1892300" y="5511800"/>
          <p14:tracePt t="232435" x="1885950" y="5499100"/>
          <p14:tracePt t="232451" x="1879600" y="5480050"/>
          <p14:tracePt t="232468" x="1860550" y="5448300"/>
          <p14:tracePt t="232485" x="1828800" y="5378450"/>
          <p14:tracePt t="232502" x="1784350" y="5289550"/>
          <p14:tracePt t="232518" x="1682750" y="5175250"/>
          <p14:tracePt t="232536" x="1619250" y="5118100"/>
          <p14:tracePt t="232552" x="1574800" y="5073650"/>
          <p14:tracePt t="232569" x="1543050" y="5048250"/>
          <p14:tracePt t="232585" x="1524000" y="5041900"/>
          <p14:tracePt t="232602" x="1517650" y="5029200"/>
          <p14:tracePt t="232618" x="1504950" y="5016500"/>
          <p14:tracePt t="232635" x="1498600" y="5016500"/>
          <p14:tracePt t="232651" x="1473200" y="5010150"/>
          <p14:tracePt t="232669" x="1435100" y="4997450"/>
          <p14:tracePt t="232685" x="1384300" y="4984750"/>
          <p14:tracePt t="232702" x="1320800" y="4978400"/>
          <p14:tracePt t="232718" x="1225550" y="4959350"/>
          <p14:tracePt t="232736" x="1181100" y="4953000"/>
          <p14:tracePt t="232752" x="1155700" y="4953000"/>
          <p14:tracePt t="232769" x="1143000" y="4953000"/>
          <p14:tracePt t="232785" x="1123950" y="4946650"/>
          <p14:tracePt t="232802" x="1098550" y="4940300"/>
          <p14:tracePt t="232818" x="1060450" y="4933950"/>
          <p14:tracePt t="232835" x="1016000" y="4927600"/>
          <p14:tracePt t="232851" x="952500" y="4921250"/>
          <p14:tracePt t="232868" x="901700" y="4914900"/>
          <p14:tracePt t="232885" x="869950" y="4914900"/>
          <p14:tracePt t="232902" x="850900" y="4914900"/>
          <p14:tracePt t="232918" x="844550" y="4914900"/>
          <p14:tracePt t="233527" x="819150" y="4914900"/>
          <p14:tracePt t="233535" x="787400" y="4914900"/>
          <p14:tracePt t="233545" x="768350" y="4921250"/>
          <p14:tracePt t="233553" x="755650" y="4933950"/>
          <p14:tracePt t="233569" x="736600" y="4940300"/>
          <p14:tracePt t="233586" x="711200" y="4953000"/>
          <p14:tracePt t="233623" x="711200" y="4959350"/>
          <p14:tracePt t="234455" x="762000" y="4959350"/>
          <p14:tracePt t="234463" x="831850" y="4959350"/>
          <p14:tracePt t="234471" x="1016000" y="4959350"/>
          <p14:tracePt t="234471" x="1130300" y="4959350"/>
          <p14:tracePt t="234487" x="1422400" y="4978400"/>
          <p14:tracePt t="234503" x="1727200" y="5022850"/>
          <p14:tracePt t="234519" x="2012950" y="5060950"/>
          <p14:tracePt t="234536" x="2266950" y="5105400"/>
          <p14:tracePt t="234552" x="2470150" y="5130800"/>
          <p14:tracePt t="234568" x="2641600" y="5143500"/>
          <p14:tracePt t="234586" x="2800350" y="5143500"/>
          <p14:tracePt t="234602" x="2946400" y="5143500"/>
          <p14:tracePt t="234619" x="3073400" y="5143500"/>
          <p14:tracePt t="234635" x="3194050" y="5143500"/>
          <p14:tracePt t="234652" x="3282950" y="5143500"/>
          <p14:tracePt t="234668" x="3352800" y="5143500"/>
          <p14:tracePt t="234685" x="3403600" y="5143500"/>
          <p14:tracePt t="234701" x="3422650" y="5143500"/>
          <p14:tracePt t="234718" x="3429000" y="5143500"/>
          <p14:tracePt t="235064" x="3448050" y="5143500"/>
          <p14:tracePt t="235070" x="3492500" y="5149850"/>
          <p14:tracePt t="235086" x="3644900" y="5181600"/>
          <p14:tracePt t="235087" x="3759200" y="5194300"/>
          <p14:tracePt t="235102" x="4076700" y="5232400"/>
          <p14:tracePt t="235102" x="4241800" y="5257800"/>
          <p14:tracePt t="235119" x="4540250" y="5283200"/>
          <p14:tracePt t="235135" x="4845050" y="5295900"/>
          <p14:tracePt t="235152" x="5080000" y="5295900"/>
          <p14:tracePt t="235168" x="5238750" y="5295900"/>
          <p14:tracePt t="235185" x="5340350" y="5283200"/>
          <p14:tracePt t="235201" x="5397500" y="5276850"/>
          <p14:tracePt t="235218" x="5416550" y="5270500"/>
          <p14:tracePt t="235235" x="5422900" y="5270500"/>
          <p14:tracePt t="235487" x="5391150" y="5270500"/>
          <p14:tracePt t="235495" x="5327650" y="5270500"/>
          <p14:tracePt t="235503" x="5257800" y="5270500"/>
          <p14:tracePt t="235504" x="5168900" y="5270500"/>
          <p14:tracePt t="235518" x="4718050" y="5270500"/>
          <p14:tracePt t="235536" x="4349750" y="5270500"/>
          <p14:tracePt t="235552" x="3854450" y="5270500"/>
          <p14:tracePt t="235569" x="3429000" y="5270500"/>
          <p14:tracePt t="235585" x="3111500" y="5270500"/>
          <p14:tracePt t="235603" x="2927350" y="5270500"/>
          <p14:tracePt t="235618" x="2736850" y="5270500"/>
          <p14:tracePt t="235635" x="2584450" y="5270500"/>
          <p14:tracePt t="235651" x="2457450" y="5270500"/>
          <p14:tracePt t="235668" x="2324100" y="5264150"/>
          <p14:tracePt t="235685" x="2209800" y="5251450"/>
          <p14:tracePt t="235702" x="2032000" y="5232400"/>
          <p14:tracePt t="235719" x="1898650" y="5207000"/>
          <p14:tracePt t="235736" x="1771650" y="5181600"/>
          <p14:tracePt t="235752" x="1638300" y="5168900"/>
          <p14:tracePt t="235769" x="1524000" y="5149850"/>
          <p14:tracePt t="235785" x="1409700" y="5130800"/>
          <p14:tracePt t="235802" x="1301750" y="5118100"/>
          <p14:tracePt t="235818" x="1193800" y="5105400"/>
          <p14:tracePt t="235835" x="1111250" y="5105400"/>
          <p14:tracePt t="235851" x="1028700" y="5105400"/>
          <p14:tracePt t="235869" x="958850" y="5105400"/>
          <p14:tracePt t="235885" x="876300" y="5118100"/>
          <p14:tracePt t="235902" x="806450" y="5124450"/>
          <p14:tracePt t="235918" x="685800" y="5156200"/>
          <p14:tracePt t="235951" x="622300" y="5175250"/>
          <p14:tracePt t="235952" x="558800" y="5207000"/>
          <p14:tracePt t="235968" x="520700" y="5219700"/>
          <p14:tracePt t="235985" x="482600" y="5245100"/>
          <p14:tracePt t="236002" x="457200" y="5257800"/>
          <p14:tracePt t="236018" x="438150" y="5276850"/>
          <p14:tracePt t="236035" x="419100" y="5289550"/>
          <p14:tracePt t="236051" x="400050" y="5302250"/>
          <p14:tracePt t="236068" x="387350" y="5308600"/>
          <p14:tracePt t="236085" x="368300" y="5321300"/>
          <p14:tracePt t="236102" x="361950" y="5321300"/>
          <p14:tracePt t="236215" x="368300" y="5302250"/>
          <p14:tracePt t="236228" x="368300" y="5276850"/>
          <p14:tracePt t="236229" x="387350" y="5245100"/>
          <p14:tracePt t="236235" x="425450" y="5162550"/>
          <p14:tracePt t="236251" x="469900" y="5067300"/>
          <p14:tracePt t="236269" x="495300" y="4984750"/>
          <p14:tracePt t="236285" x="508000" y="4902200"/>
          <p14:tracePt t="236302" x="514350" y="4832350"/>
          <p14:tracePt t="236318" x="527050" y="4737100"/>
          <p14:tracePt t="236335" x="533400" y="4692650"/>
          <p14:tracePt t="236351" x="539750" y="4654550"/>
          <p14:tracePt t="236368" x="546100" y="4635500"/>
          <p14:tracePt t="236385" x="552450" y="4610100"/>
          <p14:tracePt t="236401" x="565150" y="4591050"/>
          <p14:tracePt t="236418" x="565150" y="4578350"/>
          <p14:tracePt t="236435" x="565150" y="4565650"/>
          <p14:tracePt t="236451" x="571500" y="4559300"/>
          <p14:tracePt t="236468" x="571500" y="4546600"/>
          <p14:tracePt t="236485" x="584200" y="4521200"/>
          <p14:tracePt t="236502" x="596900" y="4489450"/>
          <p14:tracePt t="236518" x="609600" y="4432300"/>
          <p14:tracePt t="236535" x="609600" y="4406900"/>
          <p14:tracePt t="236552" x="609600" y="4387850"/>
          <p14:tracePt t="236568" x="609600" y="4368800"/>
          <p14:tracePt t="236585" x="609600" y="4356100"/>
          <p14:tracePt t="236601" x="609600" y="4343400"/>
          <p14:tracePt t="236999" x="628650" y="4343400"/>
          <p14:tracePt t="237007" x="666750" y="4343400"/>
          <p14:tracePt t="237016" x="711200" y="4343400"/>
          <p14:tracePt t="237018" x="812800" y="4337050"/>
          <p14:tracePt t="237036" x="920750" y="4318000"/>
          <p14:tracePt t="237052" x="1009650" y="4318000"/>
          <p14:tracePt t="237068" x="1060450" y="4318000"/>
          <p14:tracePt t="237085" x="1098550" y="4311650"/>
          <p14:tracePt t="237101" x="1117600" y="4311650"/>
          <p14:tracePt t="237118" x="1162050" y="4311650"/>
          <p14:tracePt t="237135" x="1193800" y="4305300"/>
          <p14:tracePt t="237152" x="1238250" y="4305300"/>
          <p14:tracePt t="237168" x="1282700" y="4305300"/>
          <p14:tracePt t="237185" x="1295400" y="4298950"/>
          <p14:tracePt t="237201" x="1308100" y="4298950"/>
          <p14:tracePt t="237359" x="1314450" y="4298950"/>
          <p14:tracePt t="237378" x="1320800" y="4298950"/>
          <p14:tracePt t="237391" x="1333500" y="4298950"/>
          <p14:tracePt t="237511" x="1339850" y="4298950"/>
          <p14:tracePt t="237519" x="1339850" y="4305300"/>
          <p14:tracePt t="237520" x="1327150" y="4337050"/>
          <p14:tracePt t="237535" x="1320800" y="4343400"/>
          <p14:tracePt t="237536" x="1314450" y="4375150"/>
          <p14:tracePt t="237552" x="1301750" y="4406900"/>
          <p14:tracePt t="237568" x="1295400" y="4425950"/>
          <p14:tracePt t="237585" x="1289050" y="4438650"/>
          <p14:tracePt t="238103" x="1289050" y="4432300"/>
          <p14:tracePt t="238105" x="1289050" y="4425950"/>
          <p14:tracePt t="238119" x="1289050" y="4419600"/>
          <p14:tracePt t="238120" x="1289050" y="4406900"/>
          <p14:tracePt t="238136" x="1289050" y="4400550"/>
          <p14:tracePt t="238153" x="1289050" y="4394200"/>
          <p14:tracePt t="239359" x="1289050" y="4406900"/>
          <p14:tracePt t="239367" x="1289050" y="4425950"/>
          <p14:tracePt t="239376" x="1295400" y="4457700"/>
          <p14:tracePt t="239377" x="1301750" y="4476750"/>
          <p14:tracePt t="239391" x="1320800" y="4527550"/>
          <p14:tracePt t="239403" x="1327150" y="4559300"/>
          <p14:tracePt t="239419" x="1339850" y="4591050"/>
          <p14:tracePt t="239435" x="1346200" y="4629150"/>
          <p14:tracePt t="239451" x="1358900" y="4667250"/>
          <p14:tracePt t="239468" x="1371600" y="4718050"/>
          <p14:tracePt t="239485" x="1397000" y="4762500"/>
          <p14:tracePt t="239501" x="1416050" y="4813300"/>
          <p14:tracePt t="239518" x="1454150" y="4870450"/>
          <p14:tracePt t="239535" x="1479550" y="4914900"/>
          <p14:tracePt t="239551" x="1492250" y="4933950"/>
          <p14:tracePt t="239568" x="1511300" y="4959350"/>
          <p14:tracePt t="239585" x="1530350" y="4984750"/>
          <p14:tracePt t="239601" x="1543050" y="4997450"/>
          <p14:tracePt t="239618" x="1549400" y="4997450"/>
          <p14:tracePt t="239635" x="1555750" y="5003800"/>
          <p14:tracePt t="239652" x="1562100" y="5003800"/>
          <p14:tracePt t="239687" x="1568450" y="5003800"/>
          <p14:tracePt t="239703" x="1574800" y="5003800"/>
          <p14:tracePt t="239703" x="1581150" y="5010150"/>
          <p14:tracePt t="239718" x="1612900" y="5022850"/>
          <p14:tracePt t="239735" x="1644650" y="5035550"/>
          <p14:tracePt t="239752" x="1682750" y="5048250"/>
          <p14:tracePt t="239768" x="1714500" y="5054600"/>
          <p14:tracePt t="239785" x="1739900" y="5054600"/>
          <p14:tracePt t="239801" x="1746250" y="5054600"/>
          <p14:tracePt t="239818" x="1758950" y="5054600"/>
          <p14:tracePt t="239835" x="1758950" y="5048250"/>
          <p14:tracePt t="239851" x="1758950" y="5010150"/>
          <p14:tracePt t="239868" x="1758950" y="4946650"/>
          <p14:tracePt t="239884" x="1752600" y="4889500"/>
          <p14:tracePt t="239902" x="1739900" y="4870450"/>
          <p14:tracePt t="239918" x="1733550" y="4851400"/>
          <p14:tracePt t="239999" x="1733550" y="4870450"/>
          <p14:tracePt t="240007" x="1733550" y="4895850"/>
          <p14:tracePt t="240015" x="1733550" y="4921250"/>
          <p14:tracePt t="240020" x="1733550" y="4978400"/>
          <p14:tracePt t="240035" x="1733550" y="5035550"/>
          <p14:tracePt t="240051" x="1733550" y="5080000"/>
          <p14:tracePt t="240068" x="1733550" y="5105400"/>
          <p14:tracePt t="240084" x="1720850" y="5130800"/>
          <p14:tracePt t="240101" x="1720850" y="5149850"/>
          <p14:tracePt t="240118" x="1708150" y="5168900"/>
          <p14:tracePt t="240183" x="1701800" y="5168900"/>
          <p14:tracePt t="240193" x="1689100" y="5168900"/>
          <p14:tracePt t="240207" x="1676400" y="5175250"/>
          <p14:tracePt t="240223" x="1670050" y="5175250"/>
          <p14:tracePt t="240223" x="1657350" y="5175250"/>
          <p14:tracePt t="240234" x="1644650" y="5175250"/>
          <p14:tracePt t="240252" x="1625600" y="5175250"/>
          <p14:tracePt t="240268" x="1606550" y="5175250"/>
          <p14:tracePt t="240285" x="1587500" y="5175250"/>
          <p14:tracePt t="240301" x="1568450" y="5175250"/>
          <p14:tracePt t="240318" x="1536700" y="5175250"/>
          <p14:tracePt t="240335" x="1530350" y="5175250"/>
          <p14:tracePt t="240351" x="1517650" y="5175250"/>
          <p14:tracePt t="240431" x="1511300" y="5175250"/>
          <p14:tracePt t="240471" x="1504950" y="5175250"/>
          <p14:tracePt t="240479" x="1498600" y="5175250"/>
          <p14:tracePt t="240495" x="1492250" y="5175250"/>
          <p14:tracePt t="240559" x="1485900" y="5175250"/>
          <p14:tracePt t="241351" x="1479550" y="5175250"/>
          <p14:tracePt t="241359" x="1473200" y="5175250"/>
          <p14:tracePt t="241366" x="1460500" y="5181600"/>
          <p14:tracePt t="241391" x="1454150" y="5181600"/>
          <p14:tracePt t="242224" x="1454150" y="5175250"/>
          <p14:tracePt t="242239" x="1454150" y="5162550"/>
          <p14:tracePt t="242255" x="1454150" y="5149850"/>
          <p14:tracePt t="242263" x="1454150" y="5137150"/>
          <p14:tracePt t="242269" x="1454150" y="5099050"/>
          <p14:tracePt t="242286" x="1454150" y="5022850"/>
          <p14:tracePt t="242303" x="1454150" y="4965700"/>
          <p14:tracePt t="242318" x="1435100" y="4832350"/>
          <p14:tracePt t="242335" x="1422400" y="4749800"/>
          <p14:tracePt t="242351" x="1403350" y="4686300"/>
          <p14:tracePt t="242368" x="1384300" y="4635500"/>
          <p14:tracePt t="242384" x="1371600" y="4610100"/>
          <p14:tracePt t="242401" x="1358900" y="4584700"/>
          <p14:tracePt t="242418" x="1346200" y="4565650"/>
          <p14:tracePt t="242435" x="1333500" y="4552950"/>
          <p14:tracePt t="242451" x="1320800" y="4540250"/>
          <p14:tracePt t="242469" x="1308100" y="4527550"/>
          <p14:tracePt t="242484" x="1282700" y="4514850"/>
          <p14:tracePt t="242501" x="1263650" y="4502150"/>
          <p14:tracePt t="242518" x="1225550" y="4483100"/>
          <p14:tracePt t="242535" x="1200150" y="4464050"/>
          <p14:tracePt t="242551" x="1174750" y="4445000"/>
          <p14:tracePt t="242568" x="1130300" y="4432300"/>
          <p14:tracePt t="242584" x="1079500" y="4406900"/>
          <p14:tracePt t="242601" x="1022350" y="4387850"/>
          <p14:tracePt t="242618" x="952500" y="4356100"/>
          <p14:tracePt t="242635" x="920750" y="4337050"/>
          <p14:tracePt t="242651" x="876300" y="4324350"/>
          <p14:tracePt t="242668" x="850900" y="4311650"/>
          <p14:tracePt t="242703" x="844550" y="4305300"/>
          <p14:tracePt t="243007" x="838200" y="4305300"/>
          <p14:tracePt t="243014" x="831850" y="4305300"/>
          <p14:tracePt t="243831" x="831850" y="4298950"/>
          <p14:tracePt t="243839" x="838200" y="4286250"/>
          <p14:tracePt t="243846" x="863600" y="4273550"/>
          <p14:tracePt t="243851" x="927100" y="4248150"/>
          <p14:tracePt t="243869" x="996950" y="4191000"/>
          <p14:tracePt t="243869" x="1022350" y="4171950"/>
          <p14:tracePt t="243887" x="1073150" y="4121150"/>
          <p14:tracePt t="243902" x="1085850" y="4114800"/>
          <p14:tracePt t="243902" x="1111250" y="4095750"/>
          <p14:tracePt t="243919" x="1136650" y="4076700"/>
          <p14:tracePt t="243935" x="1168400" y="4064000"/>
          <p14:tracePt t="243951" x="1206500" y="4044950"/>
          <p14:tracePt t="243968" x="1231900" y="4032250"/>
          <p14:tracePt t="243985" x="1276350" y="4019550"/>
          <p14:tracePt t="244001" x="1308100" y="4000500"/>
          <p14:tracePt t="244018" x="1352550" y="3975100"/>
          <p14:tracePt t="244034" x="1397000" y="3943350"/>
          <p14:tracePt t="244052" x="1422400" y="3917950"/>
          <p14:tracePt t="244068" x="1441450" y="3892550"/>
          <p14:tracePt t="244085" x="1454150" y="3873500"/>
          <p14:tracePt t="244101" x="1460500" y="3860800"/>
          <p14:tracePt t="244118" x="1466850" y="3854450"/>
          <p14:tracePt t="244158" x="1473200" y="3848100"/>
          <p14:tracePt t="244191" x="1473200" y="3841750"/>
          <p14:tracePt t="244210" x="1479550" y="3835400"/>
          <p14:tracePt t="244218" x="1479550" y="3829050"/>
          <p14:tracePt t="244218" x="1492250" y="3810000"/>
          <p14:tracePt t="244234" x="1498600" y="3797300"/>
          <p14:tracePt t="244252" x="1511300" y="3778250"/>
          <p14:tracePt t="244268" x="1511300" y="3765550"/>
          <p14:tracePt t="244285" x="1517650" y="3759200"/>
          <p14:tracePt t="244318" x="1517650" y="3752850"/>
          <p14:tracePt t="244655" x="1511300" y="3765550"/>
          <p14:tracePt t="244662" x="1498600" y="3797300"/>
          <p14:tracePt t="244670" x="1441450" y="3886200"/>
          <p14:tracePt t="244670" x="1422400" y="3937000"/>
          <p14:tracePt t="244686" x="1403350" y="3981450"/>
          <p14:tracePt t="244701" x="1352550" y="4070350"/>
          <p14:tracePt t="244718" x="1289050" y="4178300"/>
          <p14:tracePt t="244735" x="1244600" y="4222750"/>
          <p14:tracePt t="244751" x="1212850" y="4260850"/>
          <p14:tracePt t="244768" x="1181100" y="4292600"/>
          <p14:tracePt t="244784" x="1155700" y="4305300"/>
          <p14:tracePt t="244801" x="1143000" y="4311650"/>
          <p14:tracePt t="244818" x="1117600" y="4330700"/>
          <p14:tracePt t="244834" x="1085850" y="4343400"/>
          <p14:tracePt t="244851" x="1066800" y="4349750"/>
          <p14:tracePt t="244868" x="1035050" y="4362450"/>
          <p14:tracePt t="244885" x="1009650" y="4375150"/>
          <p14:tracePt t="244901" x="965200" y="4400550"/>
          <p14:tracePt t="244919" x="946150" y="4413250"/>
          <p14:tracePt t="244935" x="933450" y="4419600"/>
          <p14:tracePt t="244951" x="927100" y="4425950"/>
          <p14:tracePt t="244968" x="920750" y="4432300"/>
          <p14:tracePt t="245151" x="927100" y="4432300"/>
          <p14:tracePt t="245166" x="927100" y="4425950"/>
          <p14:tracePt t="245167" x="933450" y="4419600"/>
          <p14:tracePt t="245185" x="939800" y="4413250"/>
          <p14:tracePt t="245185" x="946150" y="4387850"/>
          <p14:tracePt t="245201" x="946150" y="4368800"/>
          <p14:tracePt t="245217" x="946150" y="4356100"/>
          <p14:tracePt t="245235" x="946150" y="4349750"/>
          <p14:tracePt t="245251" x="946150" y="4343400"/>
          <p14:tracePt t="245672" x="965200" y="4337050"/>
          <p14:tracePt t="245680" x="1016000" y="4368800"/>
          <p14:tracePt t="245694" x="1073150" y="4413250"/>
          <p14:tracePt t="245696" x="1187450" y="4483100"/>
          <p14:tracePt t="245704" x="1231900" y="4514850"/>
          <p14:tracePt t="245719" x="1352550" y="4597400"/>
          <p14:tracePt t="245738" x="1377950" y="4622800"/>
          <p14:tracePt t="245752" x="1377950" y="4629150"/>
          <p14:tracePt t="245769" x="1384300" y="4629150"/>
          <p14:tracePt t="245785" x="1384300" y="4635500"/>
          <p14:tracePt t="245802" x="1384300" y="4641850"/>
          <p14:tracePt t="245819" x="1384300" y="4648200"/>
          <p14:tracePt t="245835" x="1397000" y="4667250"/>
          <p14:tracePt t="245852" x="1403350" y="4692650"/>
          <p14:tracePt t="245869" x="1403350" y="4718050"/>
          <p14:tracePt t="245885" x="1403350" y="4743450"/>
          <p14:tracePt t="245902" x="1403350" y="4756150"/>
          <p14:tracePt t="245919" x="1409700" y="4768850"/>
          <p14:tracePt t="245992" x="1409700" y="4775200"/>
          <p14:tracePt t="245999" x="1416050" y="4775200"/>
          <p14:tracePt t="246015" x="1422400" y="4775200"/>
          <p14:tracePt t="246023" x="1428750" y="4775200"/>
          <p14:tracePt t="246028" x="1435100" y="4775200"/>
          <p14:tracePt t="246035" x="1454150" y="4775200"/>
          <p14:tracePt t="246052" x="1479550" y="4762500"/>
          <p14:tracePt t="246069" x="1498600" y="4749800"/>
          <p14:tracePt t="246085" x="1530350" y="4743450"/>
          <p14:tracePt t="246102" x="1549400" y="4730750"/>
          <p14:tracePt t="246118" x="1587500" y="4718050"/>
          <p14:tracePt t="246136" x="1606550" y="4718050"/>
          <p14:tracePt t="246152" x="1619250" y="4711700"/>
          <p14:tracePt t="246168" x="1638300" y="4711700"/>
          <p14:tracePt t="246185" x="1663700" y="4711700"/>
          <p14:tracePt t="246202" x="1670050" y="4711700"/>
          <p14:tracePt t="246218" x="1676400" y="4711700"/>
          <p14:tracePt t="246235" x="1682750" y="4711700"/>
          <p14:tracePt t="246252" x="1682750" y="4718050"/>
          <p14:tracePt t="246335" x="1689100" y="4718050"/>
          <p14:tracePt t="246344" x="1689100" y="4724400"/>
          <p14:tracePt t="246351" x="1689100" y="4762500"/>
          <p14:tracePt t="246368" x="1689100" y="4781550"/>
          <p14:tracePt t="246369" x="1689100" y="4819650"/>
          <p14:tracePt t="246385" x="1689100" y="4864100"/>
          <p14:tracePt t="246402" x="1689100" y="4895850"/>
          <p14:tracePt t="246418" x="1682750" y="4914900"/>
          <p14:tracePt t="246435" x="1682750" y="4933950"/>
          <p14:tracePt t="246452" x="1682750" y="4940300"/>
          <p14:tracePt t="246576" x="1676400" y="4940300"/>
          <p14:tracePt t="246583" x="1670050" y="4946650"/>
          <p14:tracePt t="246602" x="1663700" y="4953000"/>
          <p14:tracePt t="246603" x="1657350" y="4959350"/>
          <p14:tracePt t="246619" x="1651000" y="4978400"/>
          <p14:tracePt t="246635" x="1651000" y="5003800"/>
          <p14:tracePt t="246652" x="1651000" y="5029200"/>
          <p14:tracePt t="246669" x="1651000" y="5054600"/>
          <p14:tracePt t="246685" x="1651000" y="5067300"/>
          <p14:tracePt t="246702" x="1644650" y="5092700"/>
          <p14:tracePt t="246718" x="1638300" y="5099050"/>
          <p14:tracePt t="246759" x="1631950" y="5105400"/>
          <p14:tracePt t="246775" x="1631950" y="5111750"/>
          <p14:tracePt t="246791" x="1619250" y="5111750"/>
          <p14:tracePt t="246807" x="1612900" y="5118100"/>
          <p14:tracePt t="246824" x="1606550" y="5118100"/>
          <p14:tracePt t="246824" x="1600200" y="5124450"/>
          <p14:tracePt t="246835" x="1587500" y="5130800"/>
          <p14:tracePt t="246852" x="1581150" y="5137150"/>
          <p14:tracePt t="246868" x="1574800" y="5137150"/>
          <p14:tracePt t="246885" x="1574800" y="5143500"/>
          <p14:tracePt t="246902" x="1562100" y="5149850"/>
          <p14:tracePt t="246919" x="1562100" y="5156200"/>
          <p14:tracePt t="246935" x="1555750" y="5156200"/>
          <p14:tracePt t="246952" x="1555750" y="5162550"/>
          <p14:tracePt t="246991" x="1543050" y="5168900"/>
          <p14:tracePt t="247015" x="1536700" y="5168900"/>
          <p14:tracePt t="247027" x="1530350" y="5168900"/>
          <p14:tracePt t="247039" x="1524000" y="5168900"/>
          <p14:tracePt t="247052" x="1511300" y="5168900"/>
          <p14:tracePt t="247053" x="1498600" y="5168900"/>
          <p14:tracePt t="247068" x="1492250" y="5175250"/>
          <p14:tracePt t="247103" x="1485900" y="5175250"/>
          <p14:tracePt t="247104" x="1479550" y="5175250"/>
          <p14:tracePt t="247120" x="1466850" y="5175250"/>
          <p14:tracePt t="247135" x="1460500" y="5175250"/>
          <p14:tracePt t="247152" x="1447800" y="5175250"/>
          <p14:tracePt t="247168" x="1435100" y="5181600"/>
          <p14:tracePt t="247186" x="1428750" y="5181600"/>
          <p14:tracePt t="248711" x="1435100" y="5181600"/>
          <p14:tracePt t="248728" x="1511300" y="5149850"/>
          <p14:tracePt t="248735" x="1562100" y="5111750"/>
          <p14:tracePt t="248736" x="1663700" y="4997450"/>
          <p14:tracePt t="248754" x="1720850" y="4870450"/>
          <p14:tracePt t="248770" x="1733550" y="4743450"/>
          <p14:tracePt t="248787" x="1733550" y="4673600"/>
          <p14:tracePt t="248802" x="1727200" y="4610100"/>
          <p14:tracePt t="248818" x="1714500" y="4584700"/>
          <p14:tracePt t="248835" x="1701800" y="4572000"/>
          <p14:tracePt t="248896" x="1695450" y="4565650"/>
          <p14:tracePt t="248911" x="1689100" y="4565650"/>
          <p14:tracePt t="248919" x="1682750" y="4565650"/>
          <p14:tracePt t="248927" x="1670050" y="4597400"/>
          <p14:tracePt t="248936" x="1663700" y="4610100"/>
          <p14:tracePt t="248952" x="1663700" y="4622800"/>
          <p14:tracePt t="248969" x="1657350" y="4629150"/>
          <p14:tracePt t="249079" x="1657350" y="4635500"/>
          <p14:tracePt t="249090" x="1657350" y="4641850"/>
          <p14:tracePt t="249102" x="1657350" y="4654550"/>
          <p14:tracePt t="249118" x="1657350" y="4667250"/>
          <p14:tracePt t="249119" x="1657350" y="4686300"/>
          <p14:tracePt t="249136" x="1657350" y="4699000"/>
          <p14:tracePt t="249152" x="1657350" y="4711700"/>
          <p14:tracePt t="249168" x="1657350" y="4718050"/>
          <p14:tracePt t="249185" x="1657350" y="4724400"/>
          <p14:tracePt t="249671" x="1657350" y="4730750"/>
          <p14:tracePt t="249679" x="1644650" y="4749800"/>
          <p14:tracePt t="249687" x="1638300" y="4749800"/>
          <p14:tracePt t="249694" x="1625600" y="4781550"/>
          <p14:tracePt t="249703" x="1619250" y="4800600"/>
          <p14:tracePt t="249718" x="1587500" y="4883150"/>
          <p14:tracePt t="249736" x="1574800" y="4940300"/>
          <p14:tracePt t="249752" x="1568450" y="4984750"/>
          <p14:tracePt t="249768" x="1549400" y="5035550"/>
          <p14:tracePt t="249785" x="1524000" y="5073650"/>
          <p14:tracePt t="249803" x="1511300" y="5111750"/>
          <p14:tracePt t="249818" x="1498600" y="5130800"/>
          <p14:tracePt t="249835" x="1492250" y="5149850"/>
          <p14:tracePt t="249852" x="1479550" y="5156200"/>
          <p14:tracePt t="249868" x="1479550" y="5162550"/>
          <p14:tracePt t="249927" x="1473200" y="5162550"/>
          <p14:tracePt t="249944" x="1473200" y="5168900"/>
          <p14:tracePt t="249951" x="1454150" y="5175250"/>
          <p14:tracePt t="249968" x="1447800" y="5181600"/>
          <p14:tracePt t="249969" x="1435100" y="5187950"/>
          <p14:tracePt t="249985" x="1428750" y="5194300"/>
          <p14:tracePt t="250002" x="1416050" y="5200650"/>
          <p14:tracePt t="250018" x="1416050" y="5207000"/>
          <p14:tracePt t="250055" x="1409700" y="5207000"/>
          <p14:tracePt t="250080" x="1403350" y="5213350"/>
          <p14:tracePt t="250759" x="1409700" y="5213350"/>
          <p14:tracePt t="250799" x="1416050" y="5213350"/>
          <p14:tracePt t="250823" x="1422400" y="5213350"/>
          <p14:tracePt t="250847" x="1428750" y="5213350"/>
          <p14:tracePt t="250855" x="1435100" y="5213350"/>
          <p14:tracePt t="250911" x="1441450" y="5213350"/>
          <p14:tracePt t="251071" x="1447800" y="5213350"/>
          <p14:tracePt t="251095" x="1454150" y="5213350"/>
          <p14:tracePt t="251255" x="1454150" y="5207000"/>
          <p14:tracePt t="251263" x="1454150" y="5200650"/>
          <p14:tracePt t="251271" x="1447800" y="5187950"/>
          <p14:tracePt t="251285" x="1441450" y="5181600"/>
          <p14:tracePt t="251286" x="1441450" y="5162550"/>
          <p14:tracePt t="251302" x="1441450" y="5156200"/>
          <p14:tracePt t="251535" x="1441450" y="5168900"/>
          <p14:tracePt t="251545" x="1441450" y="5175250"/>
          <p14:tracePt t="251546" x="1441450" y="5181600"/>
          <p14:tracePt t="251553" x="1441450" y="5187950"/>
          <p14:tracePt t="251632" x="1441450" y="5194300"/>
          <p14:tracePt t="251744" x="1428750" y="5187950"/>
          <p14:tracePt t="251751" x="1422400" y="5175250"/>
          <p14:tracePt t="251767" x="1416050" y="5162550"/>
          <p14:tracePt t="251839" x="1409700" y="5156200"/>
          <p14:tracePt t="251856" x="1403350" y="5156200"/>
          <p14:tracePt t="251863" x="1390650" y="5149850"/>
          <p14:tracePt t="251879" x="1377950" y="5149850"/>
          <p14:tracePt t="251887" x="1358900" y="5149850"/>
          <p14:tracePt t="251888" x="1346200" y="5149850"/>
          <p14:tracePt t="251902" x="1295400" y="5143500"/>
          <p14:tracePt t="251918" x="1193800" y="5130800"/>
          <p14:tracePt t="251936" x="1111250" y="5118100"/>
          <p14:tracePt t="251952" x="1035050" y="5111750"/>
          <p14:tracePt t="251969" x="984250" y="5111750"/>
          <p14:tracePt t="251985" x="946150" y="5111750"/>
          <p14:tracePt t="252002" x="914400" y="5105400"/>
          <p14:tracePt t="252018" x="889000" y="5099050"/>
          <p14:tracePt t="252035" x="882650" y="5099050"/>
          <p14:tracePt t="252052" x="869950" y="5092700"/>
          <p14:tracePt t="252068" x="863600" y="5080000"/>
          <p14:tracePt t="252085" x="863600" y="5060950"/>
          <p14:tracePt t="252102" x="850900" y="5029200"/>
          <p14:tracePt t="252118" x="831850" y="4972050"/>
          <p14:tracePt t="252136" x="812800" y="4933950"/>
          <p14:tracePt t="252152" x="793750" y="4902200"/>
          <p14:tracePt t="252168" x="774700" y="4870450"/>
          <p14:tracePt t="252185" x="762000" y="4851400"/>
          <p14:tracePt t="252202" x="749300" y="4845050"/>
          <p14:tracePt t="253863" x="755650" y="4845050"/>
          <p14:tracePt t="253871" x="762000" y="4845050"/>
          <p14:tracePt t="253887" x="768350" y="4845050"/>
          <p14:tracePt t="253888" x="781050" y="4845050"/>
          <p14:tracePt t="253904" x="787400" y="4845050"/>
          <p14:tracePt t="253920" x="800100" y="4838700"/>
          <p14:tracePt t="253936" x="812800" y="4832350"/>
          <p14:tracePt t="253953" x="838200" y="4826000"/>
          <p14:tracePt t="253968" x="863600" y="4813300"/>
          <p14:tracePt t="253985" x="908050" y="4800600"/>
          <p14:tracePt t="254001" x="965200" y="4781550"/>
          <p14:tracePt t="254018" x="1022350" y="4768850"/>
          <p14:tracePt t="254035" x="1079500" y="4743450"/>
          <p14:tracePt t="254052" x="1143000" y="4705350"/>
          <p14:tracePt t="254068" x="1187450" y="4654550"/>
          <p14:tracePt t="254085" x="1225550" y="4616450"/>
          <p14:tracePt t="254101" x="1238250" y="4603750"/>
          <p14:tracePt t="254118" x="1244600" y="4597400"/>
          <p14:tracePt t="254183" x="1250950" y="4597400"/>
          <p14:tracePt t="254199" x="1257300" y="4591050"/>
          <p14:tracePt t="254211" x="1257300" y="4584700"/>
          <p14:tracePt t="254218" x="1263650" y="4578350"/>
          <p14:tracePt t="254219" x="1263650" y="4565650"/>
          <p14:tracePt t="254235" x="1270000" y="4552950"/>
          <p14:tracePt t="254252" x="1276350" y="4533900"/>
          <p14:tracePt t="254268" x="1276350" y="4527550"/>
          <p14:tracePt t="254285" x="1276350" y="4521200"/>
          <p14:tracePt t="254301" x="1276350" y="4514850"/>
          <p14:tracePt t="254301" x="1276350" y="4508500"/>
          <p14:tracePt t="254319" x="1282700" y="4508500"/>
          <p14:tracePt t="254335" x="1282700" y="4495800"/>
          <p14:tracePt t="254352" x="1289050" y="4483100"/>
          <p14:tracePt t="254368" x="1295400" y="4457700"/>
          <p14:tracePt t="254385" x="1314450" y="4425950"/>
          <p14:tracePt t="254401" x="1339850" y="4375150"/>
          <p14:tracePt t="254418" x="1352550" y="4330700"/>
          <p14:tracePt t="254435" x="1365250" y="4298950"/>
          <p14:tracePt t="254452" x="1371600" y="4273550"/>
          <p14:tracePt t="254468" x="1371600" y="4254500"/>
          <p14:tracePt t="254485" x="1371600" y="4235450"/>
          <p14:tracePt t="254501" x="1371600" y="4210050"/>
          <p14:tracePt t="254519" x="1358900" y="4184650"/>
          <p14:tracePt t="254535" x="1339850" y="4152900"/>
          <p14:tracePt t="254552" x="1314450" y="4121150"/>
          <p14:tracePt t="254568" x="1289050" y="4102100"/>
          <p14:tracePt t="254585" x="1257300" y="4076700"/>
          <p14:tracePt t="254601" x="1231900" y="4064000"/>
          <p14:tracePt t="254618" x="1212850" y="4057650"/>
          <p14:tracePt t="254635" x="1200150" y="4051300"/>
          <p14:tracePt t="254652" x="1174750" y="4044950"/>
          <p14:tracePt t="254668" x="1136650" y="4044950"/>
          <p14:tracePt t="254685" x="1092200" y="4032250"/>
          <p14:tracePt t="254701" x="1060450" y="4032250"/>
          <p14:tracePt t="254701" x="1047750" y="4032250"/>
          <p14:tracePt t="254720" x="1028700" y="4032250"/>
          <p14:tracePt t="254735" x="1016000" y="4032250"/>
          <p14:tracePt t="254775" x="1009650" y="4032250"/>
          <p14:tracePt t="254847" x="1003300" y="4032250"/>
          <p14:tracePt t="255495" x="1003300" y="4038600"/>
          <p14:tracePt t="255527" x="1009650" y="4044950"/>
          <p14:tracePt t="255551" x="1016000" y="4044950"/>
          <p14:tracePt t="255566" x="1022350" y="4044950"/>
          <p14:tracePt t="255583" x="1028700" y="4044950"/>
          <p14:tracePt t="255599" x="1035050" y="4044950"/>
          <p14:tracePt t="255615" x="1041400" y="4044950"/>
          <p14:tracePt t="255623" x="1054100" y="4044950"/>
          <p14:tracePt t="255634" x="1054100" y="4051300"/>
          <p14:tracePt t="255635" x="1073150" y="4051300"/>
          <p14:tracePt t="255651" x="1092200" y="4051300"/>
          <p14:tracePt t="255668" x="1130300" y="4057650"/>
          <p14:tracePt t="255685" x="1168400" y="4057650"/>
          <p14:tracePt t="255702" x="1212850" y="4057650"/>
          <p14:tracePt t="255718" x="1270000" y="4057650"/>
          <p14:tracePt t="255736" x="1308100" y="4057650"/>
          <p14:tracePt t="255751" x="1333500" y="4057650"/>
          <p14:tracePt t="255768" x="1352550" y="4057650"/>
          <p14:tracePt t="255785" x="1384300" y="4057650"/>
          <p14:tracePt t="255802" x="1416050" y="4057650"/>
          <p14:tracePt t="255818" x="1447800" y="4057650"/>
          <p14:tracePt t="255835" x="1485900" y="4057650"/>
          <p14:tracePt t="255851" x="1511300" y="4057650"/>
          <p14:tracePt t="255868" x="1517650" y="4057650"/>
          <p14:tracePt t="256007" x="1511300" y="4057650"/>
          <p14:tracePt t="256015" x="1479550" y="4070350"/>
          <p14:tracePt t="256023" x="1435100" y="4083050"/>
          <p14:tracePt t="256035" x="1365250" y="4102100"/>
          <p14:tracePt t="256051" x="1327150" y="4114800"/>
          <p14:tracePt t="256068" x="1295400" y="4127500"/>
          <p14:tracePt t="256085" x="1289050" y="4140200"/>
          <p14:tracePt t="256102" x="1282700" y="4146550"/>
          <p14:tracePt t="256118" x="1276350" y="4184650"/>
          <p14:tracePt t="256135" x="1276350" y="4210050"/>
          <p14:tracePt t="256151" x="1276350" y="4241800"/>
          <p14:tracePt t="256168" x="1295400" y="4286250"/>
          <p14:tracePt t="256185" x="1327150" y="4343400"/>
          <p14:tracePt t="256201" x="1377950" y="4432300"/>
          <p14:tracePt t="256218" x="1441450" y="4546600"/>
          <p14:tracePt t="256235" x="1485900" y="4673600"/>
          <p14:tracePt t="256251" x="1517650" y="4826000"/>
          <p14:tracePt t="256268" x="1530350" y="4933950"/>
          <p14:tracePt t="256284" x="1543050" y="4984750"/>
          <p14:tracePt t="256301" x="1555750" y="5010150"/>
          <p14:tracePt t="256318" x="1555750" y="5016500"/>
          <p14:tracePt t="256703" x="1562100" y="5022850"/>
          <p14:tracePt t="256735" x="1555750" y="5010150"/>
          <p14:tracePt t="256742" x="1530350" y="4946650"/>
          <p14:tracePt t="256751" x="1466850" y="4781550"/>
          <p14:tracePt t="256761" x="1422400" y="4686300"/>
          <p14:tracePt t="256768" x="1352550" y="4508500"/>
          <p14:tracePt t="256785" x="1289050" y="4362450"/>
          <p14:tracePt t="256801" x="1250950" y="4279900"/>
          <p14:tracePt t="256818" x="1231900" y="4241800"/>
          <p14:tracePt t="256835" x="1231900" y="4229100"/>
          <p14:tracePt t="256999" x="1225550" y="4222750"/>
          <p14:tracePt t="257007" x="1219200" y="4216400"/>
          <p14:tracePt t="257014" x="1219200" y="4203700"/>
          <p14:tracePt t="257018" x="1206500" y="4191000"/>
          <p14:tracePt t="257034" x="1187450" y="4171950"/>
          <p14:tracePt t="257052" x="1174750" y="4152900"/>
          <p14:tracePt t="257068" x="1168400" y="4140200"/>
          <p14:tracePt t="257085" x="1155700" y="4114800"/>
          <p14:tracePt t="257101" x="1136650" y="4095750"/>
          <p14:tracePt t="257101" x="1130300" y="4083050"/>
          <p14:tracePt t="257119" x="1123950" y="4064000"/>
          <p14:tracePt t="257135" x="1111250" y="4051300"/>
          <p14:tracePt t="257152" x="1104900" y="4044950"/>
          <p14:tracePt t="257169" x="1092200" y="4032250"/>
          <p14:tracePt t="257185" x="1092200" y="4019550"/>
          <p14:tracePt t="257201" x="1079500" y="4006850"/>
          <p14:tracePt t="257218" x="1066800" y="3987800"/>
          <p14:tracePt t="257234" x="1054100" y="3968750"/>
          <p14:tracePt t="257251" x="1041400" y="3956050"/>
          <p14:tracePt t="257268" x="1022350" y="3930650"/>
          <p14:tracePt t="257285" x="1009650" y="3917950"/>
          <p14:tracePt t="257301" x="1009650" y="3911600"/>
          <p14:tracePt t="257301" x="1003300" y="3911600"/>
          <p14:tracePt t="257358" x="990600" y="3905250"/>
          <p14:tracePt t="257399" x="984250" y="3898900"/>
          <p14:tracePt t="257414" x="977900" y="3892550"/>
          <p14:tracePt t="257431" x="971550" y="3892550"/>
          <p14:tracePt t="257447" x="965200" y="3886200"/>
          <p14:tracePt t="257711" x="971550" y="3886200"/>
          <p14:tracePt t="257719" x="984250" y="3898900"/>
          <p14:tracePt t="257726" x="1016000" y="3911600"/>
          <p14:tracePt t="257735" x="1060450" y="3937000"/>
          <p14:tracePt t="257741" x="1174750" y="3981450"/>
          <p14:tracePt t="257751" x="1314450" y="4032250"/>
          <p14:tracePt t="257768" x="1428750" y="4064000"/>
          <p14:tracePt t="257785" x="1543050" y="4102100"/>
          <p14:tracePt t="257801" x="1612900" y="4114800"/>
          <p14:tracePt t="257818" x="1631950" y="4121150"/>
          <p14:tracePt t="257834" x="1638300" y="4127500"/>
          <p14:tracePt t="257852" x="1644650" y="4127500"/>
          <p14:tracePt t="257868" x="1663700" y="4127500"/>
          <p14:tracePt t="257885" x="1682750" y="4140200"/>
          <p14:tracePt t="257902" x="1714500" y="4146550"/>
          <p14:tracePt t="257902" x="1733550" y="4152900"/>
          <p14:tracePt t="257919" x="1771650" y="4165600"/>
          <p14:tracePt t="257935" x="1822450" y="4178300"/>
          <p14:tracePt t="257952" x="1866900" y="4191000"/>
          <p14:tracePt t="257968" x="1885950" y="4197350"/>
          <p14:tracePt t="257985" x="1892300" y="4197350"/>
          <p14:tracePt t="258001" x="1898650" y="4197350"/>
          <p14:tracePt t="258103" x="1905000" y="4203700"/>
          <p14:tracePt t="258111" x="1917700" y="4216400"/>
          <p14:tracePt t="258119" x="1924050" y="4222750"/>
          <p14:tracePt t="258119" x="1962150" y="4254500"/>
          <p14:tracePt t="258135" x="2006600" y="4298950"/>
          <p14:tracePt t="258151" x="2070100" y="4362450"/>
          <p14:tracePt t="258168" x="2171700" y="4445000"/>
          <p14:tracePt t="258185" x="2266950" y="4514850"/>
          <p14:tracePt t="258201" x="2362200" y="4578350"/>
          <p14:tracePt t="258218" x="2444750" y="4622800"/>
          <p14:tracePt t="258234" x="2495550" y="4648200"/>
          <p14:tracePt t="258251" x="2533650" y="4667250"/>
          <p14:tracePt t="258268" x="2546350" y="4667250"/>
          <p14:tracePt t="258285" x="2552700" y="4667250"/>
          <p14:tracePt t="258318" x="2559050" y="4667250"/>
          <p14:tracePt t="258334" x="2565400" y="4667250"/>
          <p14:tracePt t="258366" x="2571750" y="4667250"/>
          <p14:tracePt t="258368" x="2578100" y="4667250"/>
          <p14:tracePt t="258384" x="2584450" y="4667250"/>
          <p14:tracePt t="258385" x="2590800" y="4667250"/>
          <p14:tracePt t="258402" x="2597150" y="4667250"/>
          <p14:tracePt t="258418" x="2609850" y="4667250"/>
          <p14:tracePt t="258435" x="2616200" y="4667250"/>
          <p14:tracePt t="258451" x="2628900" y="4667250"/>
          <p14:tracePt t="258468" x="2635250" y="4667250"/>
          <p14:tracePt t="258485" x="2641600" y="4667250"/>
          <p14:tracePt t="258502" x="2647950" y="4667250"/>
          <p14:tracePt t="258518" x="2667000" y="4673600"/>
          <p14:tracePt t="258535" x="2686050" y="4692650"/>
          <p14:tracePt t="258551" x="2698750" y="4699000"/>
          <p14:tracePt t="258568" x="2711450" y="4711700"/>
          <p14:tracePt t="258584" x="2730500" y="4730750"/>
          <p14:tracePt t="258601" x="2749550" y="4743450"/>
          <p14:tracePt t="258618" x="2762250" y="4756150"/>
          <p14:tracePt t="258635" x="2781300" y="4768850"/>
          <p14:tracePt t="258651" x="2787650" y="4775200"/>
          <p14:tracePt t="258668" x="2800350" y="4781550"/>
          <p14:tracePt t="258703" x="2806700" y="4787900"/>
          <p14:tracePt t="258967" x="2800350" y="4787900"/>
          <p14:tracePt t="258977" x="2787650" y="4794250"/>
          <p14:tracePt t="258986" x="2774950" y="4794250"/>
          <p14:tracePt t="258991" x="2743200" y="4794250"/>
          <p14:tracePt t="259001" x="2711450" y="4794250"/>
          <p14:tracePt t="259018" x="2698750" y="4794250"/>
          <p14:tracePt t="259035" x="2692400" y="4800600"/>
          <p14:tracePt t="259051" x="2686050" y="4800600"/>
          <p14:tracePt t="259159" x="2679700" y="4800600"/>
          <p14:tracePt t="259174" x="2679700" y="4806950"/>
          <p14:tracePt t="259182" x="2686050" y="4813300"/>
          <p14:tracePt t="259190" x="2698750" y="4819650"/>
          <p14:tracePt t="259201" x="2724150" y="4832350"/>
          <p14:tracePt t="259218" x="2743200" y="4838700"/>
          <p14:tracePt t="259235" x="2762250" y="4845050"/>
          <p14:tracePt t="259251" x="2774950" y="4851400"/>
          <p14:tracePt t="259287" x="2781300" y="4851400"/>
          <p14:tracePt t="259287" x="2787650" y="4851400"/>
          <p14:tracePt t="259301" x="2794000" y="4851400"/>
          <p14:tracePt t="259318" x="2806700" y="4864100"/>
          <p14:tracePt t="259335" x="2832100" y="4870450"/>
          <p14:tracePt t="259351" x="2857500" y="4876800"/>
          <p14:tracePt t="259368" x="2889250" y="4883150"/>
          <p14:tracePt t="259384" x="2914650" y="4895850"/>
          <p14:tracePt t="259401" x="2946400" y="4902200"/>
          <p14:tracePt t="259418" x="2971800" y="4908550"/>
          <p14:tracePt t="259435" x="3009900" y="4914900"/>
          <p14:tracePt t="259451" x="3048000" y="4921250"/>
          <p14:tracePt t="259468" x="3098800" y="4927600"/>
          <p14:tracePt t="259484" x="3162300" y="4927600"/>
          <p14:tracePt t="259501" x="3244850" y="4933950"/>
          <p14:tracePt t="259518" x="3365500" y="4940300"/>
          <p14:tracePt t="259535" x="3460750" y="4946650"/>
          <p14:tracePt t="259551" x="3549650" y="4959350"/>
          <p14:tracePt t="259568" x="3657600" y="4972050"/>
          <p14:tracePt t="259584" x="3759200" y="4984750"/>
          <p14:tracePt t="259601" x="3854450" y="4997450"/>
          <p14:tracePt t="259618" x="3943350" y="5010150"/>
          <p14:tracePt t="259634" x="4006850" y="5022850"/>
          <p14:tracePt t="259651" x="4044950" y="5022850"/>
          <p14:tracePt t="259668" x="4057650" y="5022850"/>
          <p14:tracePt t="259684" x="4064000" y="5022850"/>
          <p14:tracePt t="259943" x="4070350" y="5022850"/>
          <p14:tracePt t="259951" x="4133850" y="5035550"/>
          <p14:tracePt t="259970" x="4197350" y="5041900"/>
          <p14:tracePt t="259971" x="4343400" y="5067300"/>
          <p14:tracePt t="259984" x="4540250" y="5092700"/>
          <p14:tracePt t="260001" x="4838700" y="5130800"/>
          <p14:tracePt t="260018" x="5054600" y="5149850"/>
          <p14:tracePt t="260035" x="5270500" y="5168900"/>
          <p14:tracePt t="260052" x="5441950" y="5187950"/>
          <p14:tracePt t="260068" x="5562600" y="5187950"/>
          <p14:tracePt t="260085" x="5651500" y="5187950"/>
          <p14:tracePt t="260102" x="5695950" y="5187950"/>
          <p14:tracePt t="260102" x="5721350" y="5187950"/>
          <p14:tracePt t="260119" x="5740400" y="5187950"/>
          <p14:tracePt t="260135" x="5753100" y="5187950"/>
          <p14:tracePt t="260151" x="5765800" y="5181600"/>
          <p14:tracePt t="260168" x="5778500" y="5181600"/>
          <p14:tracePt t="260185" x="5784850" y="5181600"/>
          <p14:tracePt t="260201" x="5791200" y="5181600"/>
          <p14:tracePt t="260218" x="5797550" y="5181600"/>
          <p14:tracePt t="260234" x="5803900" y="5175250"/>
          <p14:tracePt t="260251" x="5810250" y="5175250"/>
          <p14:tracePt t="260287" x="5822950" y="5175250"/>
          <p14:tracePt t="260310" x="5829300" y="5175250"/>
          <p14:tracePt t="260567" x="5835650" y="5168900"/>
          <p14:tracePt t="260574" x="5835650" y="5162550"/>
          <p14:tracePt t="260578" x="5816600" y="5162550"/>
          <p14:tracePt t="260586" x="5734050" y="5149850"/>
          <p14:tracePt t="260601" x="5600700" y="5124450"/>
          <p14:tracePt t="260618" x="5416550" y="5105400"/>
          <p14:tracePt t="260635" x="5187950" y="5073650"/>
          <p14:tracePt t="260652" x="4953000" y="5035550"/>
          <p14:tracePt t="260668" x="4768850" y="5029200"/>
          <p14:tracePt t="260685" x="4591050" y="5029200"/>
          <p14:tracePt t="260701" x="4445000" y="5029200"/>
          <p14:tracePt t="260701" x="4381500" y="5029200"/>
          <p14:tracePt t="260719" x="4279900" y="5035550"/>
          <p14:tracePt t="260735" x="4178300" y="5048250"/>
          <p14:tracePt t="260752" x="4064000" y="5054600"/>
          <p14:tracePt t="260768" x="3962400" y="5067300"/>
          <p14:tracePt t="260785" x="3841750" y="5073650"/>
          <p14:tracePt t="260801" x="3714750" y="5080000"/>
          <p14:tracePt t="260818" x="3613150" y="5080000"/>
          <p14:tracePt t="260834" x="3549650" y="5080000"/>
          <p14:tracePt t="260851" x="3511550" y="5080000"/>
          <p14:tracePt t="260868" x="3492500" y="5073650"/>
          <p14:tracePt t="260885" x="3486150" y="5073650"/>
          <p14:tracePt t="260918" x="3479800" y="5073650"/>
          <p14:tracePt t="260919" x="3473450" y="5073650"/>
          <p14:tracePt t="260935" x="3460750" y="5067300"/>
          <p14:tracePt t="260951" x="3448050" y="5060950"/>
          <p14:tracePt t="260968" x="3435350" y="5054600"/>
          <p14:tracePt t="260984" x="3416300" y="5048250"/>
          <p14:tracePt t="261001" x="3409950" y="5048250"/>
          <p14:tracePt t="261018" x="3409950" y="5041900"/>
          <p14:tracePt t="261034" x="3403600" y="5041900"/>
          <p14:tracePt t="261343" x="3416300" y="5041900"/>
          <p14:tracePt t="261350" x="3429000" y="5041900"/>
          <p14:tracePt t="261358" x="3441700" y="5041900"/>
          <p14:tracePt t="261368" x="3448050" y="5041900"/>
          <p14:tracePt t="261370" x="3467100" y="5041900"/>
          <p14:tracePt t="261384" x="3486150" y="5041900"/>
          <p14:tracePt t="261401" x="3498850" y="5041900"/>
          <p14:tracePt t="261418" x="3524250" y="5041900"/>
          <p14:tracePt t="261434" x="3575050" y="5041900"/>
          <p14:tracePt t="261451" x="3676650" y="5041900"/>
          <p14:tracePt t="261468" x="3835400" y="5041900"/>
          <p14:tracePt t="261484" x="4127500" y="5041900"/>
          <p14:tracePt t="261501" x="4483100" y="5041900"/>
          <p14:tracePt t="261518" x="5118100" y="5041900"/>
          <p14:tracePt t="261535" x="5473700" y="5041900"/>
          <p14:tracePt t="261552" x="5613400" y="5035550"/>
          <p14:tracePt t="261568" x="5721350" y="5016500"/>
          <p14:tracePt t="261584" x="5759450" y="5003800"/>
          <p14:tracePt t="261602" x="5772150" y="4997450"/>
          <p14:tracePt t="261618" x="5784850" y="4991100"/>
          <p14:tracePt t="261635" x="5784850" y="4984750"/>
          <p14:tracePt t="261694" x="5791200" y="4978400"/>
          <p14:tracePt t="261726" x="5791200" y="4972050"/>
          <p14:tracePt t="261750" x="5791200" y="4965700"/>
          <p14:tracePt t="261782" x="5791200" y="4959350"/>
          <p14:tracePt t="261793" x="5791200" y="4953000"/>
          <p14:tracePt t="261799" x="5791200" y="4946650"/>
          <p14:tracePt t="261809" x="5791200" y="4940300"/>
          <p14:tracePt t="261818" x="5772150" y="4927600"/>
          <p14:tracePt t="261835" x="5721350" y="4902200"/>
          <p14:tracePt t="261851" x="5664200" y="4883150"/>
          <p14:tracePt t="261868" x="5594350" y="4851400"/>
          <p14:tracePt t="261884" x="5556250" y="4832350"/>
          <p14:tracePt t="261901" x="5530850" y="4826000"/>
          <p14:tracePt t="261918" x="5524500" y="4819650"/>
          <p14:tracePt t="262430" x="5511800" y="4819650"/>
          <p14:tracePt t="262438" x="5486400" y="4819650"/>
          <p14:tracePt t="262452" x="5441950" y="4819650"/>
          <p14:tracePt t="262454" x="5334000" y="4819650"/>
          <p14:tracePt t="262469" x="5207000" y="4819650"/>
          <p14:tracePt t="262485" x="5060950" y="4819650"/>
          <p14:tracePt t="262501" x="4914900" y="4819650"/>
          <p14:tracePt t="262518" x="4705350" y="4819650"/>
          <p14:tracePt t="262535" x="4565650" y="4819650"/>
          <p14:tracePt t="262552" x="4413250" y="4819650"/>
          <p14:tracePt t="262568" x="4241800" y="4819650"/>
          <p14:tracePt t="262584" x="4057650" y="4819650"/>
          <p14:tracePt t="262601" x="3873500" y="4806950"/>
          <p14:tracePt t="262618" x="3676650" y="4781550"/>
          <p14:tracePt t="262634" x="3460750" y="4743450"/>
          <p14:tracePt t="262651" x="3270250" y="4699000"/>
          <p14:tracePt t="262668" x="3086100" y="4641850"/>
          <p14:tracePt t="262684" x="2927350" y="4597400"/>
          <p14:tracePt t="262701" x="2787650" y="4540250"/>
          <p14:tracePt t="262718" x="2628900" y="4470400"/>
          <p14:tracePt t="262735" x="2552700" y="4438650"/>
          <p14:tracePt t="262751" x="2520950" y="4425950"/>
          <p14:tracePt t="262768" x="2508250" y="4413250"/>
          <p14:tracePt t="262784" x="2495550" y="4413250"/>
          <p14:tracePt t="262966" x="2476500" y="4413250"/>
          <p14:tracePt t="262974" x="2438400" y="4413250"/>
          <p14:tracePt t="262982" x="2406650" y="4413250"/>
          <p14:tracePt t="262986" x="2298700" y="4413250"/>
          <p14:tracePt t="263001" x="2184400" y="4413250"/>
          <p14:tracePt t="263018" x="2108200" y="4406900"/>
          <p14:tracePt t="263034" x="2051050" y="4400550"/>
          <p14:tracePt t="263051" x="2025650" y="4400550"/>
          <p14:tracePt t="263068" x="2019300" y="4400550"/>
          <p14:tracePt t="263263" x="2032000" y="4400550"/>
          <p14:tracePt t="263271" x="2057400" y="4387850"/>
          <p14:tracePt t="263287" x="2063750" y="4375150"/>
          <p14:tracePt t="263288" x="2063750" y="4356100"/>
          <p14:tracePt t="263302" x="2070100" y="4279900"/>
          <p14:tracePt t="263302" x="2070100" y="4235450"/>
          <p14:tracePt t="263320" x="2070100" y="4146550"/>
          <p14:tracePt t="263335" x="2057400" y="4083050"/>
          <p14:tracePt t="263352" x="2051050" y="4025900"/>
          <p14:tracePt t="263369" x="2044700" y="4000500"/>
          <p14:tracePt t="263385" x="2032000" y="3968750"/>
          <p14:tracePt t="263402" x="2025650" y="3956050"/>
          <p14:tracePt t="263419" x="2019300" y="3937000"/>
          <p14:tracePt t="263435" x="2012950" y="3924300"/>
          <p14:tracePt t="263452" x="2006600" y="3905250"/>
          <p14:tracePt t="263468" x="2000250" y="3892550"/>
          <p14:tracePt t="263485" x="1993900" y="3886200"/>
          <p14:tracePt t="263501" x="1993900" y="3873500"/>
          <p14:tracePt t="263520" x="1987550" y="3860800"/>
          <p14:tracePt t="263536" x="1981200" y="3854450"/>
          <p14:tracePt t="263552" x="1974850" y="3841750"/>
          <p14:tracePt t="263569" x="1968500" y="3829050"/>
          <p14:tracePt t="263585" x="1962150" y="3822700"/>
          <p14:tracePt t="263602" x="1962150" y="3816350"/>
          <p14:tracePt t="263619" x="1949450" y="3803650"/>
          <p14:tracePt t="263655" x="1943100" y="3797300"/>
          <p14:tracePt t="263703" x="1943100" y="3790950"/>
          <p14:tracePt t="263951" x="1936750" y="3784600"/>
          <p14:tracePt t="263952" x="1930400" y="3784600"/>
          <p14:tracePt t="263967" x="1898650" y="3784600"/>
          <p14:tracePt t="263985" x="1885950" y="3784600"/>
          <p14:tracePt t="263986" x="1860550" y="3784600"/>
          <p14:tracePt t="264002" x="1816100" y="3784600"/>
          <p14:tracePt t="264019" x="1758950" y="3784600"/>
          <p14:tracePt t="264035" x="1720850" y="3790950"/>
          <p14:tracePt t="264053" x="1682750" y="3797300"/>
          <p14:tracePt t="264068" x="1638300" y="3803650"/>
          <p14:tracePt t="264086" x="1593850" y="3810000"/>
          <p14:tracePt t="264102" x="1549400" y="3816350"/>
          <p14:tracePt t="264102" x="1517650" y="3816350"/>
          <p14:tracePt t="264119" x="1466850" y="3816350"/>
          <p14:tracePt t="264135" x="1409700" y="3816350"/>
          <p14:tracePt t="264152" x="1358900" y="3816350"/>
          <p14:tracePt t="264168" x="1301750" y="3816350"/>
          <p14:tracePt t="264186" x="1250950" y="3816350"/>
          <p14:tracePt t="264202" x="1181100" y="3816350"/>
          <p14:tracePt t="264219" x="1111250" y="3816350"/>
          <p14:tracePt t="264235" x="1041400" y="3816350"/>
          <p14:tracePt t="264252" x="965200" y="3816350"/>
          <p14:tracePt t="264268" x="914400" y="3816350"/>
          <p14:tracePt t="264285" x="869950" y="3816350"/>
          <p14:tracePt t="264302" x="806450" y="3816350"/>
          <p14:tracePt t="264320" x="774700" y="3816350"/>
          <p14:tracePt t="264335" x="762000" y="3816350"/>
          <p14:tracePt t="264352" x="749300" y="3816350"/>
          <p14:tracePt t="264368" x="736600" y="3816350"/>
          <p14:tracePt t="264535" x="742950" y="3822700"/>
          <p14:tracePt t="264543" x="768350" y="3829050"/>
          <p14:tracePt t="264544" x="787400" y="3835400"/>
          <p14:tracePt t="264552" x="838200" y="3841750"/>
          <p14:tracePt t="264568" x="920750" y="3848100"/>
          <p14:tracePt t="264585" x="1003300" y="3860800"/>
          <p14:tracePt t="264602" x="1092200" y="3873500"/>
          <p14:tracePt t="264618" x="1174750" y="3886200"/>
          <p14:tracePt t="264635" x="1244600" y="3892550"/>
          <p14:tracePt t="264652" x="1308100" y="3898900"/>
          <p14:tracePt t="264668" x="1371600" y="3905250"/>
          <p14:tracePt t="264685" x="1422400" y="3911600"/>
          <p14:tracePt t="264702" x="1479550" y="3924300"/>
          <p14:tracePt t="264702" x="1498600" y="3924300"/>
          <p14:tracePt t="264719" x="1562100" y="3930650"/>
          <p14:tracePt t="264735" x="1606550" y="3930650"/>
          <p14:tracePt t="264752" x="1657350" y="3930650"/>
          <p14:tracePt t="264769" x="1695450" y="3930650"/>
          <p14:tracePt t="264785" x="1727200" y="3930650"/>
          <p14:tracePt t="264802" x="1758950" y="3930650"/>
          <p14:tracePt t="264819" x="1778000" y="3924300"/>
          <p14:tracePt t="264835" x="1790700" y="3924300"/>
          <p14:tracePt t="264852" x="1803400" y="3924300"/>
          <p14:tracePt t="264868" x="1809750" y="3924300"/>
          <p14:tracePt t="264885" x="1822450" y="3917950"/>
          <p14:tracePt t="264919" x="1828800" y="3917950"/>
          <p14:tracePt t="264920" x="1828800" y="3911600"/>
          <p14:tracePt t="264936" x="1835150" y="3911600"/>
          <p14:tracePt t="264952" x="1835150" y="3905250"/>
          <p14:tracePt t="265111" x="1828800" y="3905250"/>
          <p14:tracePt t="265119" x="1809750" y="3905250"/>
          <p14:tracePt t="265129" x="1803400" y="3905250"/>
          <p14:tracePt t="265136" x="1784350" y="3898900"/>
          <p14:tracePt t="265152" x="1752600" y="3892550"/>
          <p14:tracePt t="265169" x="1714500" y="3886200"/>
          <p14:tracePt t="265185" x="1670050" y="3879850"/>
          <p14:tracePt t="265202" x="1619250" y="3873500"/>
          <p14:tracePt t="265218" x="1581150" y="3867150"/>
          <p14:tracePt t="265235" x="1536700" y="3867150"/>
          <p14:tracePt t="265252" x="1511300" y="3860800"/>
          <p14:tracePt t="265269" x="1479550" y="3860800"/>
          <p14:tracePt t="265285" x="1454150" y="3860800"/>
          <p14:tracePt t="265302" x="1422400" y="3860800"/>
          <p14:tracePt t="265318" x="1371600" y="3860800"/>
          <p14:tracePt t="265336" x="1339850" y="3860800"/>
          <p14:tracePt t="265352" x="1320800" y="3860800"/>
          <p14:tracePt t="265369" x="1295400" y="3860800"/>
          <p14:tracePt t="265385" x="1270000" y="3860800"/>
          <p14:tracePt t="265402" x="1244600" y="3860800"/>
          <p14:tracePt t="265418" x="1225550" y="3860800"/>
          <p14:tracePt t="265435" x="1200150" y="3860800"/>
          <p14:tracePt t="265452" x="1181100" y="3860800"/>
          <p14:tracePt t="265469" x="1168400" y="3860800"/>
          <p14:tracePt t="265485" x="1162050" y="3860800"/>
          <p14:tracePt t="265502" x="1155700" y="3860800"/>
          <p14:tracePt t="265543" x="1149350" y="3860800"/>
          <p14:tracePt t="265839" x="1168400" y="3860800"/>
          <p14:tracePt t="265849" x="1219200" y="3860800"/>
          <p14:tracePt t="265855" x="1301750" y="3860800"/>
          <p14:tracePt t="265869" x="1409700" y="3860800"/>
          <p14:tracePt t="265869" x="1866900" y="3860800"/>
          <p14:tracePt t="265885" x="2343150" y="3860800"/>
          <p14:tracePt t="265902" x="2749550" y="3860800"/>
          <p14:tracePt t="265918" x="3181350" y="3860800"/>
          <p14:tracePt t="265936" x="3308350" y="3860800"/>
          <p14:tracePt t="265952" x="3403600" y="3860800"/>
          <p14:tracePt t="265968" x="3454400" y="3860800"/>
          <p14:tracePt t="265985" x="3492500" y="3848100"/>
          <p14:tracePt t="266002" x="3536950" y="3841750"/>
          <p14:tracePt t="266018" x="3594100" y="3841750"/>
          <p14:tracePt t="266036" x="3638550" y="3841750"/>
          <p14:tracePt t="266052" x="3663950" y="3841750"/>
          <p14:tracePt t="266069" x="3670300" y="3841750"/>
          <p14:tracePt t="266085" x="3689350" y="3835400"/>
          <p14:tracePt t="266102" x="3695700" y="3835400"/>
          <p14:tracePt t="266118" x="3714750" y="3829050"/>
          <p14:tracePt t="266135" x="3721100" y="3829050"/>
          <p14:tracePt t="266152" x="3727450" y="3829050"/>
          <p14:tracePt t="266239" x="3733800" y="3822700"/>
          <p14:tracePt t="266252" x="3721100" y="3816350"/>
          <p14:tracePt t="266262" x="3695700" y="3816350"/>
          <p14:tracePt t="266268" x="3606800" y="3816350"/>
          <p14:tracePt t="266285" x="3473450" y="3816350"/>
          <p14:tracePt t="266302" x="3321050" y="3841750"/>
          <p14:tracePt t="266319" x="2940050" y="3892550"/>
          <p14:tracePt t="266336" x="2654300" y="3930650"/>
          <p14:tracePt t="266352" x="2381250" y="3975100"/>
          <p14:tracePt t="266369" x="2152650" y="4006850"/>
          <p14:tracePt t="266385" x="1962150" y="4032250"/>
          <p14:tracePt t="266402" x="1822450" y="4044950"/>
          <p14:tracePt t="266418" x="1752600" y="4051300"/>
          <p14:tracePt t="266435" x="1727200" y="4051300"/>
          <p14:tracePt t="266615" x="1733550" y="4051300"/>
          <p14:tracePt t="266618" x="1739900" y="4051300"/>
          <p14:tracePt t="266635" x="1746250" y="4044950"/>
          <p14:tracePt t="266636" x="1758950" y="4019550"/>
          <p14:tracePt t="266652" x="1771650" y="3994150"/>
          <p14:tracePt t="266668" x="1790700" y="3962400"/>
          <p14:tracePt t="266686" x="1803400" y="3937000"/>
          <p14:tracePt t="266702" x="1822450" y="3917950"/>
          <p14:tracePt t="266702" x="1835150" y="3911600"/>
          <p14:tracePt t="266719" x="1841500" y="3905250"/>
          <p14:tracePt t="266735" x="1854200" y="3892550"/>
          <p14:tracePt t="266752" x="1854200" y="3886200"/>
          <p14:tracePt t="266768" x="1860550" y="3886200"/>
          <p14:tracePt t="266785" x="1860550" y="3879850"/>
          <p14:tracePt t="266802" x="1873250" y="3873500"/>
          <p14:tracePt t="266863" x="1879600" y="3873500"/>
          <p14:tracePt t="266967" x="1892300" y="3873500"/>
          <p14:tracePt t="266975" x="1892300" y="3867150"/>
          <p14:tracePt t="266985" x="1898650" y="3867150"/>
          <p14:tracePt t="266986" x="1911350" y="3854450"/>
          <p14:tracePt t="267002" x="1924050" y="3841750"/>
          <p14:tracePt t="267019" x="1943100" y="3829050"/>
          <p14:tracePt t="267035" x="1949450" y="3829050"/>
          <p14:tracePt t="267052" x="1955800" y="3822700"/>
          <p14:tracePt t="267087" x="1962150" y="3816350"/>
          <p14:tracePt t="267182" x="1968500" y="3816350"/>
          <p14:tracePt t="267199" x="1974850" y="3803650"/>
          <p14:tracePt t="267213" x="1974850" y="3797300"/>
          <p14:tracePt t="267231" x="1981200" y="3790950"/>
          <p14:tracePt t="267248" x="1981200" y="3784600"/>
          <p14:tracePt t="267567" x="1981200" y="3790950"/>
          <p14:tracePt t="267578" x="1981200" y="3797300"/>
          <p14:tracePt t="267586" x="1981200" y="3803650"/>
          <p14:tracePt t="267587" x="1981200" y="3829050"/>
          <p14:tracePt t="267602" x="1981200" y="3867150"/>
          <p14:tracePt t="267619" x="1981200" y="3911600"/>
          <p14:tracePt t="267635" x="1981200" y="3949700"/>
          <p14:tracePt t="267652" x="1981200" y="3994150"/>
          <p14:tracePt t="267668" x="1981200" y="4025900"/>
          <p14:tracePt t="267686" x="1981200" y="4051300"/>
          <p14:tracePt t="267702" x="1981200" y="4083050"/>
          <p14:tracePt t="267702" x="1981200" y="4102100"/>
          <p14:tracePt t="267719" x="1981200" y="4127500"/>
          <p14:tracePt t="267735" x="1981200" y="4159250"/>
          <p14:tracePt t="267752" x="1981200" y="4191000"/>
          <p14:tracePt t="267769" x="1981200" y="4210050"/>
          <p14:tracePt t="267785" x="1981200" y="4229100"/>
          <p14:tracePt t="267802" x="1981200" y="4254500"/>
          <p14:tracePt t="267818" x="1981200" y="4279900"/>
          <p14:tracePt t="267835" x="1981200" y="4292600"/>
          <p14:tracePt t="267852" x="1981200" y="4318000"/>
          <p14:tracePt t="267868" x="1981200" y="4330700"/>
          <p14:tracePt t="267885" x="1981200" y="4337050"/>
          <p14:tracePt t="267902" x="1981200" y="4343400"/>
          <p14:tracePt t="267924" x="1981200" y="4349750"/>
          <p14:tracePt t="268622" x="1987550" y="4349750"/>
          <p14:tracePt t="268630" x="2000250" y="4349750"/>
          <p14:tracePt t="268638" x="2019300" y="4349750"/>
          <p14:tracePt t="268646" x="2038350" y="4349750"/>
          <p14:tracePt t="268654" x="2076450" y="4349750"/>
          <p14:tracePt t="268669" x="2101850" y="4343400"/>
          <p14:tracePt t="268684" x="2133600" y="4337050"/>
          <p14:tracePt t="268701" x="2146300" y="4337050"/>
          <p14:tracePt t="268717" x="2165350" y="4337050"/>
          <p14:tracePt t="268760" x="2171700" y="4337050"/>
          <p14:tracePt t="268775" x="2178050" y="4337050"/>
          <p14:tracePt t="268799" x="2184400" y="4337050"/>
          <p14:tracePt t="268823" x="2190750" y="4337050"/>
          <p14:tracePt t="268831" x="2197100" y="4337050"/>
          <p14:tracePt t="268839" x="2197100" y="4330700"/>
          <p14:tracePt t="268861" x="2203450" y="4330700"/>
          <p14:tracePt t="269118" x="2197100" y="4330700"/>
          <p14:tracePt t="269127" x="2190750" y="4330700"/>
          <p14:tracePt t="269127" x="2184400" y="4330700"/>
          <p14:tracePt t="269135" x="2178050" y="4330700"/>
          <p14:tracePt t="269151" x="2165350" y="4330700"/>
          <p14:tracePt t="269223" x="2159000" y="4330700"/>
          <p14:tracePt t="269231" x="2159000" y="4337050"/>
          <p14:tracePt t="269806" x="2152650" y="4337050"/>
          <p14:tracePt t="269814" x="2146300" y="4337050"/>
          <p14:tracePt t="269819" x="2139950" y="4343400"/>
          <p14:tracePt t="269828" x="2139950" y="4349750"/>
          <p14:tracePt t="269835" x="2127250" y="4356100"/>
          <p14:tracePt t="269852" x="2120900" y="4368800"/>
          <p14:tracePt t="269867" x="2108200" y="4400550"/>
          <p14:tracePt t="269884" x="2095500" y="4438650"/>
          <p14:tracePt t="269901" x="2070100" y="4508500"/>
          <p14:tracePt t="269917" x="2057400" y="4591050"/>
          <p14:tracePt t="269934" x="2044700" y="4692650"/>
          <p14:tracePt t="269951" x="2044700" y="4737100"/>
          <p14:tracePt t="269968" x="2044700" y="4775200"/>
          <p14:tracePt t="269985" x="2044700" y="4787900"/>
          <p14:tracePt t="270001" x="2051050" y="4794250"/>
          <p14:tracePt t="270018" x="2051050" y="4806950"/>
          <p14:tracePt t="270070" x="2057400" y="4806950"/>
          <p14:tracePt t="270086" x="2070100" y="4806950"/>
          <p14:tracePt t="270094" x="2076450" y="4806950"/>
          <p14:tracePt t="270102" x="2095500" y="4806950"/>
          <p14:tracePt t="270117" x="2108200" y="4806950"/>
          <p14:tracePt t="270134" x="2127250" y="4806950"/>
          <p14:tracePt t="270151" x="2146300" y="4787900"/>
          <p14:tracePt t="270167" x="2159000" y="4749800"/>
          <p14:tracePt t="270184" x="2165350" y="4686300"/>
          <p14:tracePt t="270202" x="2165350" y="4616450"/>
          <p14:tracePt t="270218" x="2165350" y="4552950"/>
          <p14:tracePt t="270235" x="2152650" y="4508500"/>
          <p14:tracePt t="270252" x="2133600" y="4464050"/>
          <p14:tracePt t="270268" x="2120900" y="4451350"/>
          <p14:tracePt t="270284" x="2114550" y="4438650"/>
          <p14:tracePt t="270301" x="2101850" y="4432300"/>
          <p14:tracePt t="270317" x="2095500" y="4432300"/>
          <p14:tracePt t="270334" x="2057400" y="4432300"/>
          <p14:tracePt t="270351" x="2006600" y="4445000"/>
          <p14:tracePt t="270367" x="1974850" y="4470400"/>
          <p14:tracePt t="270384" x="1917700" y="4514850"/>
          <p14:tracePt t="270400" x="1873250" y="4546600"/>
          <p14:tracePt t="270417" x="1835150" y="4591050"/>
          <p14:tracePt t="270434" x="1816100" y="4616450"/>
          <p14:tracePt t="270451" x="1797050" y="4654550"/>
          <p14:tracePt t="270468" x="1790700" y="4673600"/>
          <p14:tracePt t="270485" x="1778000" y="4705350"/>
          <p14:tracePt t="270501" x="1778000" y="4724400"/>
          <p14:tracePt t="270501" x="1771650" y="4743450"/>
          <p14:tracePt t="270519" x="1771650" y="4749800"/>
          <p14:tracePt t="270534" x="1771650" y="4787900"/>
          <p14:tracePt t="270551" x="1771650" y="4813300"/>
          <p14:tracePt t="270567" x="1771650" y="4832350"/>
          <p14:tracePt t="270584" x="1771650" y="4851400"/>
          <p14:tracePt t="270600" x="1771650" y="4864100"/>
          <p14:tracePt t="270617" x="1778000" y="4883150"/>
          <p14:tracePt t="270634" x="1778000" y="4889500"/>
          <p14:tracePt t="270651" x="1790700" y="4902200"/>
          <p14:tracePt t="270667" x="1797050" y="4908550"/>
          <p14:tracePt t="270684" x="1803400" y="4914900"/>
          <p14:tracePt t="270700" x="1809750" y="4921250"/>
          <p14:tracePt t="270718" x="1816100" y="4921250"/>
          <p14:tracePt t="270735" x="1828800" y="4927600"/>
          <p14:tracePt t="270752" x="1854200" y="4927600"/>
          <p14:tracePt t="270768" x="1898650" y="4927600"/>
          <p14:tracePt t="270785" x="1930400" y="4927600"/>
          <p14:tracePt t="270801" x="1949450" y="4927600"/>
          <p14:tracePt t="270818" x="1968500" y="4914900"/>
          <p14:tracePt t="270834" x="1987550" y="4889500"/>
          <p14:tracePt t="270851" x="2000250" y="4857750"/>
          <p14:tracePt t="270867" x="2000250" y="4826000"/>
          <p14:tracePt t="270884" x="2000250" y="4800600"/>
          <p14:tracePt t="270900" x="2000250" y="4775200"/>
          <p14:tracePt t="270917" x="2000250" y="4743450"/>
          <p14:tracePt t="270934" x="1987550" y="4711700"/>
          <p14:tracePt t="270952" x="1981200" y="4692650"/>
          <p14:tracePt t="270968" x="1968500" y="4673600"/>
          <p14:tracePt t="270985" x="1955800" y="4667250"/>
          <p14:tracePt t="271001" x="1943100" y="4654550"/>
          <p14:tracePt t="271018" x="1936750" y="4654550"/>
          <p14:tracePt t="271035" x="1911350" y="4641850"/>
          <p14:tracePt t="271053" x="1892300" y="4641850"/>
          <p14:tracePt t="271068" x="1860550" y="4635500"/>
          <p14:tracePt t="271085" x="1828800" y="4635500"/>
          <p14:tracePt t="271101" x="1778000" y="4635500"/>
          <p14:tracePt t="271118" x="1752600" y="4635500"/>
          <p14:tracePt t="271134" x="1720850" y="4641850"/>
          <p14:tracePt t="271151" x="1708150" y="4654550"/>
          <p14:tracePt t="271167" x="1701800" y="4660900"/>
          <p14:tracePt t="271184" x="1695450" y="4667250"/>
          <p14:tracePt t="271200" x="1695450" y="4686300"/>
          <p14:tracePt t="271217" x="1695450" y="4692650"/>
          <p14:tracePt t="271234" x="1695450" y="4718050"/>
          <p14:tracePt t="271251" x="1695450" y="4749800"/>
          <p14:tracePt t="271267" x="1695450" y="4775200"/>
          <p14:tracePt t="271284" x="1695450" y="4800600"/>
          <p14:tracePt t="271300" x="1695450" y="4826000"/>
          <p14:tracePt t="271300" x="1695450" y="4838700"/>
          <p14:tracePt t="271319" x="1695450" y="4857750"/>
          <p14:tracePt t="271335" x="1701800" y="4883150"/>
          <p14:tracePt t="271351" x="1708150" y="4895850"/>
          <p14:tracePt t="271367" x="1714500" y="4908550"/>
          <p14:tracePt t="271384" x="1720850" y="4914900"/>
          <p14:tracePt t="271400" x="1727200" y="4927600"/>
          <p14:tracePt t="271417" x="1733550" y="4933950"/>
          <p14:tracePt t="271434" x="1746250" y="4940300"/>
          <p14:tracePt t="271450" x="1765300" y="4953000"/>
          <p14:tracePt t="271467" x="1784350" y="4959350"/>
          <p14:tracePt t="271484" x="1816100" y="4978400"/>
          <p14:tracePt t="271501" x="1841500" y="4984750"/>
          <p14:tracePt t="271517" x="1860550" y="4991100"/>
          <p14:tracePt t="271534" x="1911350" y="4997450"/>
          <p14:tracePt t="271552" x="1943100" y="4997450"/>
          <p14:tracePt t="271569" x="1981200" y="4984750"/>
          <p14:tracePt t="271585" x="1987550" y="4959350"/>
          <p14:tracePt t="271603" x="2000250" y="4895850"/>
          <p14:tracePt t="271617" x="2000250" y="4838700"/>
          <p14:tracePt t="271634" x="2000250" y="4806950"/>
          <p14:tracePt t="271651" x="1993900" y="4781550"/>
          <p14:tracePt t="271667" x="1981200" y="4768850"/>
          <p14:tracePt t="271684" x="1968500" y="4762500"/>
          <p14:tracePt t="271701" x="1936750" y="4756150"/>
          <p14:tracePt t="271717" x="1905000" y="4756150"/>
          <p14:tracePt t="271734" x="1816100" y="4768850"/>
          <p14:tracePt t="271751" x="1746250" y="4813300"/>
          <p14:tracePt t="271767" x="1701800" y="4845050"/>
          <p14:tracePt t="271785" x="1670050" y="4876800"/>
          <p14:tracePt t="271802" x="1644650" y="4902200"/>
          <p14:tracePt t="271818" x="1638300" y="4914900"/>
          <p14:tracePt t="271835" x="1625600" y="4946650"/>
          <p14:tracePt t="271851" x="1619250" y="4978400"/>
          <p14:tracePt t="271868" x="1600200" y="5016500"/>
          <p14:tracePt t="271885" x="1600200" y="5048250"/>
          <p14:tracePt t="271902" x="1587500" y="5092700"/>
          <p14:tracePt t="271919" x="1587500" y="5118100"/>
          <p14:tracePt t="271934" x="1587500" y="5130800"/>
          <p14:tracePt t="271951" x="1587500" y="5143500"/>
          <p14:tracePt t="271967" x="1593850" y="5149850"/>
          <p14:tracePt t="272006" x="1600200" y="5149850"/>
          <p14:tracePt t="272026" x="1600200" y="5156200"/>
          <p14:tracePt t="272034" x="1606550" y="5156200"/>
          <p14:tracePt t="272054" x="1612900" y="5156200"/>
          <p14:tracePt t="272062" x="1619250" y="5156200"/>
          <p14:tracePt t="272462" x="1612900" y="5156200"/>
          <p14:tracePt t="272470" x="1606550" y="5156200"/>
          <p14:tracePt t="272478" x="1600200" y="5162550"/>
          <p14:tracePt t="272486" x="1587500" y="5168900"/>
          <p14:tracePt t="272502" x="1574800" y="5168900"/>
          <p14:tracePt t="272517" x="1562100" y="5175250"/>
          <p14:tracePt t="272534" x="1543050" y="5175250"/>
          <p14:tracePt t="272550" x="1530350" y="5181600"/>
          <p14:tracePt t="272567" x="1517650" y="5181600"/>
          <p14:tracePt t="272584" x="1504950" y="5187950"/>
          <p14:tracePt t="272602" x="1492250" y="5187950"/>
          <p14:tracePt t="272619" x="1473200" y="5187950"/>
          <p14:tracePt t="272635" x="1454150" y="5187950"/>
          <p14:tracePt t="272652" x="1441450" y="5194300"/>
          <p14:tracePt t="272668" x="1422400" y="5194300"/>
          <p14:tracePt t="272685" x="1409700" y="5200650"/>
          <p14:tracePt t="272702" x="1397000" y="5200650"/>
          <p14:tracePt t="272718" x="1390650" y="5200650"/>
          <p14:tracePt t="273271" x="1397000" y="5200650"/>
          <p14:tracePt t="273295" x="1403350" y="5207000"/>
          <p14:tracePt t="273735" x="1416050" y="5219700"/>
          <p14:tracePt t="273742" x="1416050" y="5226050"/>
          <p14:tracePt t="273747" x="1416050" y="5232400"/>
          <p14:tracePt t="273753" x="1428750" y="5251450"/>
          <p14:tracePt t="273770" x="1435100" y="5270500"/>
          <p14:tracePt t="273786" x="1441450" y="5283200"/>
          <p14:tracePt t="273801" x="1454150" y="5289550"/>
          <p14:tracePt t="273847" x="1454150" y="5295900"/>
          <p14:tracePt t="274006" x="1447800" y="5295900"/>
          <p14:tracePt t="274015" x="1441450" y="5289550"/>
          <p14:tracePt t="274026" x="1441450" y="5276850"/>
          <p14:tracePt t="274027" x="1428750" y="5264150"/>
          <p14:tracePt t="274035" x="1428750" y="5251450"/>
          <p14:tracePt t="274052" x="1428750" y="5238750"/>
          <p14:tracePt t="274068" x="1422400" y="5232400"/>
          <p14:tracePt t="274454" x="1422400" y="5238750"/>
          <p14:tracePt t="275439" x="1422400" y="5245100"/>
          <p14:tracePt t="275446" x="1422400" y="5251450"/>
          <p14:tracePt t="275470" x="1422400" y="5257800"/>
          <p14:tracePt t="275534" x="1428750" y="5264150"/>
          <p14:tracePt t="276558" x="1422400" y="5226050"/>
          <p14:tracePt t="276566" x="1384300" y="5118100"/>
          <p14:tracePt t="276582" x="1371600" y="5080000"/>
          <p14:tracePt t="276586" x="1346200" y="5003800"/>
          <p14:tracePt t="276603" x="1327150" y="4959350"/>
          <p14:tracePt t="276619" x="1308100" y="4927600"/>
          <p14:tracePt t="276636" x="1289050" y="4902200"/>
          <p14:tracePt t="276651" x="1276350" y="4883150"/>
          <p14:tracePt t="276670" x="1257300" y="4870450"/>
          <p14:tracePt t="276685" x="1219200" y="4851400"/>
          <p14:tracePt t="276701" x="1168400" y="4826000"/>
          <p14:tracePt t="276719" x="1136650" y="4806950"/>
          <p14:tracePt t="276735" x="1111250" y="4800600"/>
          <p14:tracePt t="276751" x="1092200" y="4794250"/>
          <p14:tracePt t="276768" x="1073150" y="4781550"/>
          <p14:tracePt t="276785" x="1060450" y="4768850"/>
          <p14:tracePt t="276801" x="1054100" y="4762500"/>
          <p14:tracePt t="276817" x="1047750" y="4743450"/>
          <p14:tracePt t="276835" x="1047750" y="4730750"/>
          <p14:tracePt t="276851" x="1041400" y="4699000"/>
          <p14:tracePt t="276868" x="1035050" y="4667250"/>
          <p14:tracePt t="276885" x="1035050" y="4635500"/>
          <p14:tracePt t="276901" x="1022350" y="4578350"/>
          <p14:tracePt t="276901" x="1022350" y="4552950"/>
          <p14:tracePt t="276919" x="1022350" y="4514850"/>
          <p14:tracePt t="276935" x="1016000" y="4489450"/>
          <p14:tracePt t="276952" x="1016000" y="4457700"/>
          <p14:tracePt t="276968" x="1016000" y="4432300"/>
          <p14:tracePt t="276985" x="1016000" y="4406900"/>
          <p14:tracePt t="277001" x="1028700" y="4394200"/>
          <p14:tracePt t="277018" x="1028700" y="4381500"/>
          <p14:tracePt t="277034" x="1035050" y="4362450"/>
          <p14:tracePt t="277051" x="1041400" y="4343400"/>
          <p14:tracePt t="277068" x="1041400" y="4337050"/>
          <p14:tracePt t="277085" x="1047750" y="4311650"/>
          <p14:tracePt t="277101" x="1054100" y="4286250"/>
          <p14:tracePt t="277118" x="1060450" y="4241800"/>
          <p14:tracePt t="277135" x="1060450" y="4210050"/>
          <p14:tracePt t="277151" x="1066800" y="4184650"/>
          <p14:tracePt t="277168" x="1066800" y="4171950"/>
          <p14:tracePt t="277185" x="1066800" y="4159250"/>
          <p14:tracePt t="277231" x="1066800" y="4152900"/>
          <p14:tracePt t="277359" x="1073150" y="4152900"/>
          <p14:tracePt t="279926" x="1079500" y="4152900"/>
          <p14:tracePt t="279933" x="1079500" y="4121150"/>
          <p14:tracePt t="279941" x="1041400" y="4083050"/>
          <p14:tracePt t="279943" x="1009650" y="4051300"/>
          <p14:tracePt t="279951" x="927100" y="3968750"/>
          <p14:tracePt t="279968" x="850900" y="3917950"/>
          <p14:tracePt t="279984" x="806450" y="3879850"/>
          <p14:tracePt t="280001" x="774700" y="3854450"/>
          <p14:tracePt t="280017" x="762000" y="3848100"/>
          <p14:tracePt t="280053" x="762000" y="3841750"/>
          <p14:tracePt t="280085" x="755650" y="3841750"/>
          <p14:tracePt t="280093" x="755650" y="3835400"/>
          <p14:tracePt t="280101" x="749300" y="3835400"/>
          <p14:tracePt t="280109" x="742950" y="3829050"/>
          <p14:tracePt t="280117" x="742950" y="3816350"/>
          <p14:tracePt t="280134" x="736600" y="3803650"/>
          <p14:tracePt t="280151" x="730250" y="3797300"/>
          <p14:tracePt t="280309" x="730250" y="3790950"/>
          <p14:tracePt t="280316" x="736600" y="3790950"/>
          <p14:tracePt t="280325" x="742950" y="3790950"/>
          <p14:tracePt t="280326" x="749300" y="3784600"/>
          <p14:tracePt t="280333" x="762000" y="3778250"/>
          <p14:tracePt t="280373" x="768350" y="3778250"/>
          <p14:tracePt t="280389" x="774700" y="3778250"/>
          <p14:tracePt t="280409" x="781050" y="3778250"/>
          <p14:tracePt t="280421" x="787400" y="3778250"/>
          <p14:tracePt t="280421" x="793750" y="3778250"/>
          <p14:tracePt t="280449" x="800100" y="3778250"/>
          <p14:tracePt t="280450" x="806450" y="3778250"/>
          <p14:tracePt t="280466" x="812800" y="3778250"/>
          <p14:tracePt t="280483" x="819150" y="3778250"/>
          <p14:tracePt t="280573" x="825500" y="3778250"/>
          <p14:tracePt t="281046" x="831850" y="3784600"/>
          <p14:tracePt t="281054" x="850900" y="3803650"/>
          <p14:tracePt t="281062" x="863600" y="3816350"/>
          <p14:tracePt t="281070" x="920750" y="3873500"/>
          <p14:tracePt t="281070" x="952500" y="3898900"/>
          <p14:tracePt t="281087" x="984250" y="3924300"/>
          <p14:tracePt t="281101" x="1041400" y="3962400"/>
          <p14:tracePt t="281118" x="1079500" y="3987800"/>
          <p14:tracePt t="281135" x="1098550" y="3994150"/>
          <p14:tracePt t="281151" x="1143000" y="4006850"/>
          <p14:tracePt t="281167" x="1187450" y="4013200"/>
          <p14:tracePt t="281184" x="1250950" y="4013200"/>
          <p14:tracePt t="281201" x="1314450" y="4013200"/>
          <p14:tracePt t="281218" x="1384300" y="4013200"/>
          <p14:tracePt t="281235" x="1460500" y="4013200"/>
          <p14:tracePt t="281252" x="1536700" y="4013200"/>
          <p14:tracePt t="281268" x="1600200" y="4013200"/>
          <p14:tracePt t="281284" x="1663700" y="4013200"/>
          <p14:tracePt t="281301" x="1701800" y="4013200"/>
          <p14:tracePt t="281318" x="1778000" y="4013200"/>
          <p14:tracePt t="281334" x="1816100" y="4006850"/>
          <p14:tracePt t="281351" x="1847850" y="4000500"/>
          <p14:tracePt t="281367" x="1892300" y="3994150"/>
          <p14:tracePt t="281384" x="1949450" y="3994150"/>
          <p14:tracePt t="281402" x="2000250" y="3981450"/>
          <p14:tracePt t="281418" x="2057400" y="3975100"/>
          <p14:tracePt t="281435" x="2095500" y="3968750"/>
          <p14:tracePt t="281451" x="2133600" y="3968750"/>
          <p14:tracePt t="281468" x="2152650" y="3968750"/>
          <p14:tracePt t="281484" x="2184400" y="3968750"/>
          <p14:tracePt t="281501" x="2228850" y="3968750"/>
          <p14:tracePt t="281518" x="2279650" y="3968750"/>
          <p14:tracePt t="281535" x="2343150" y="3968750"/>
          <p14:tracePt t="281551" x="2406650" y="3968750"/>
          <p14:tracePt t="281568" x="2470150" y="3968750"/>
          <p14:tracePt t="281584" x="2514600" y="3968750"/>
          <p14:tracePt t="281601" x="2533650" y="3968750"/>
          <p14:tracePt t="281617" x="2559050" y="3968750"/>
          <p14:tracePt t="281634" x="2571750" y="3968750"/>
          <p14:tracePt t="281651" x="2578100" y="3968750"/>
          <p14:tracePt t="281702" x="2584450" y="3968750"/>
          <p14:tracePt t="281726" x="2590800" y="3975100"/>
          <p14:tracePt t="281734" x="2603500" y="3981450"/>
          <p14:tracePt t="281735" x="2616200" y="4000500"/>
          <p14:tracePt t="281752" x="2622550" y="4019550"/>
          <p14:tracePt t="281770" x="2635250" y="4044950"/>
          <p14:tracePt t="281785" x="2641600" y="4057650"/>
          <p14:tracePt t="281801" x="2647950" y="4076700"/>
          <p14:tracePt t="281817" x="2647950" y="4089400"/>
          <p14:tracePt t="281834" x="2647950" y="4102100"/>
          <p14:tracePt t="281851" x="2647950" y="4114800"/>
          <p14:tracePt t="281868" x="2647950" y="4140200"/>
          <p14:tracePt t="281884" x="2647950" y="4165600"/>
          <p14:tracePt t="281901" x="2647950" y="4197350"/>
          <p14:tracePt t="281917" x="2654300" y="4229100"/>
          <p14:tracePt t="281935" x="2660650" y="4248150"/>
          <p14:tracePt t="281951" x="2667000" y="4267200"/>
          <p14:tracePt t="281968" x="2673350" y="4286250"/>
          <p14:tracePt t="281984" x="2673350" y="4292600"/>
          <p14:tracePt t="282001" x="2679700" y="4305300"/>
          <p14:tracePt t="282018" x="2686050" y="4318000"/>
          <p14:tracePt t="282054" x="2686050" y="4324350"/>
          <p14:tracePt t="282070" x="2692400" y="4330700"/>
          <p14:tracePt t="282094" x="2698750" y="4337050"/>
          <p14:tracePt t="282118" x="2705100" y="4343400"/>
          <p14:tracePt t="282134" x="2717800" y="4349750"/>
          <p14:tracePt t="282150" x="2730500" y="4349750"/>
          <p14:tracePt t="282158" x="2736850" y="4356100"/>
          <p14:tracePt t="282167" x="2749550" y="4356100"/>
          <p14:tracePt t="282168" x="2781300" y="4356100"/>
          <p14:tracePt t="282184" x="2813050" y="4356100"/>
          <p14:tracePt t="282201" x="2838450" y="4356100"/>
          <p14:tracePt t="282217" x="2863850" y="4356100"/>
          <p14:tracePt t="282235" x="2870200" y="4356100"/>
          <p14:tracePt t="282251" x="2876550" y="4356100"/>
          <p14:tracePt t="282268" x="2882900" y="4356100"/>
          <p14:tracePt t="282606" x="2889250" y="4356100"/>
          <p14:tracePt t="282615" x="2921000" y="4356100"/>
          <p14:tracePt t="282622" x="2965450" y="4356100"/>
          <p14:tracePt t="282634" x="3041650" y="4356100"/>
          <p14:tracePt t="282635" x="3225800" y="4356100"/>
          <p14:tracePt t="282652" x="3321050" y="4343400"/>
          <p14:tracePt t="282668" x="3670300" y="4387850"/>
          <p14:tracePt t="282684" x="4025900" y="4438650"/>
          <p14:tracePt t="282701" x="4330700" y="4470400"/>
          <p14:tracePt t="282718" x="4476750" y="4470400"/>
          <p14:tracePt t="282735" x="4578350" y="4470400"/>
          <p14:tracePt t="282751" x="4660900" y="4464050"/>
          <p14:tracePt t="282769" x="4699000" y="4451350"/>
          <p14:tracePt t="282784" x="4730750" y="4438650"/>
          <p14:tracePt t="282801" x="4756150" y="4419600"/>
          <p14:tracePt t="282817" x="4768850" y="4413250"/>
          <p14:tracePt t="282834" x="4781550" y="4406900"/>
          <p14:tracePt t="282851" x="4794250" y="4400550"/>
          <p14:tracePt t="282868" x="4794250" y="4394200"/>
          <p14:tracePt t="282884" x="4800600" y="4394200"/>
          <p14:tracePt t="283022" x="4819650" y="4394200"/>
          <p14:tracePt t="283030" x="4845050" y="4387850"/>
          <p14:tracePt t="283038" x="4876800" y="4381500"/>
          <p14:tracePt t="283046" x="4921250" y="4368800"/>
          <p14:tracePt t="283052" x="5010150" y="4349750"/>
          <p14:tracePt t="283068" x="5086350" y="4330700"/>
          <p14:tracePt t="283085" x="5124450" y="4318000"/>
          <p14:tracePt t="283101" x="5143500" y="4318000"/>
          <p14:tracePt t="283118" x="5149850" y="4311650"/>
          <p14:tracePt t="283422" x="5143500" y="4311650"/>
          <p14:tracePt t="283430" x="5143500" y="4318000"/>
          <p14:tracePt t="283438" x="5124450" y="4324350"/>
          <p14:tracePt t="283452" x="5124450" y="4330700"/>
          <p14:tracePt t="283468" x="5111750" y="4330700"/>
          <p14:tracePt t="283590" x="5105400" y="4330700"/>
          <p14:tracePt t="283638" x="5099050" y="4330700"/>
          <p14:tracePt t="284646" x="5092700" y="4368800"/>
          <p14:tracePt t="284654" x="5092700" y="4445000"/>
          <p14:tracePt t="284662" x="5092700" y="4514850"/>
          <p14:tracePt t="284668" x="5118100" y="4692650"/>
          <p14:tracePt t="284668" x="5130800" y="4794250"/>
          <p14:tracePt t="284686" x="5162550" y="5010150"/>
          <p14:tracePt t="284702" x="5187950" y="5181600"/>
          <p14:tracePt t="284719" x="5207000" y="5340350"/>
          <p14:tracePt t="284735" x="5232400" y="5492750"/>
          <p14:tracePt t="284751" x="5232400" y="5632450"/>
          <p14:tracePt t="284768" x="5232400" y="5772150"/>
          <p14:tracePt t="284784" x="5232400" y="5892800"/>
          <p14:tracePt t="284802" x="5232400" y="6007100"/>
          <p14:tracePt t="284817" x="5232400" y="6070600"/>
          <p14:tracePt t="284835" x="5232400" y="6102350"/>
          <p14:tracePt t="284851" x="5226050" y="6121400"/>
          <p14:tracePt t="284868" x="5226050" y="6134100"/>
          <p14:tracePt t="284884" x="5226050" y="6146800"/>
          <p14:tracePt t="284901" x="5226050" y="6159500"/>
          <p14:tracePt t="284917" x="5232400" y="6172200"/>
          <p14:tracePt t="284935" x="5245100" y="6172200"/>
          <p14:tracePt t="284952" x="5257800" y="6178550"/>
          <p14:tracePt t="284969" x="5264150" y="6178550"/>
          <p14:tracePt t="284984" x="5289550" y="6178550"/>
          <p14:tracePt t="285001" x="5302250" y="6178550"/>
          <p14:tracePt t="285018" x="5321300" y="6159500"/>
          <p14:tracePt t="285034" x="5340350" y="6102350"/>
          <p14:tracePt t="285051" x="5353050" y="6038850"/>
          <p14:tracePt t="285068" x="5353050" y="5962650"/>
          <p14:tracePt t="285083" x="5353050" y="5880100"/>
          <p14:tracePt t="285100" x="5340350" y="5810250"/>
          <p14:tracePt t="285118" x="5327650" y="5778500"/>
          <p14:tracePt t="285134" x="5314950" y="5759450"/>
          <p14:tracePt t="285151" x="5295900" y="5734050"/>
          <p14:tracePt t="285168" x="5270500" y="5702300"/>
          <p14:tracePt t="285184" x="5257800" y="5689600"/>
          <p14:tracePt t="285201" x="5232400" y="5670550"/>
          <p14:tracePt t="285217" x="5194300" y="5651500"/>
          <p14:tracePt t="285234" x="5162550" y="5638800"/>
          <p14:tracePt t="285251" x="5137150" y="5632450"/>
          <p14:tracePt t="285268" x="5111750" y="5632450"/>
          <p14:tracePt t="285284" x="5086350" y="5626100"/>
          <p14:tracePt t="285301" x="5060950" y="5626100"/>
          <p14:tracePt t="285317" x="5029200" y="5626100"/>
          <p14:tracePt t="285334" x="5003800" y="5632450"/>
          <p14:tracePt t="285351" x="4972050" y="5651500"/>
          <p14:tracePt t="285368" x="4940300" y="5676900"/>
          <p14:tracePt t="285384" x="4914900" y="5708650"/>
          <p14:tracePt t="285401" x="4895850" y="5740400"/>
          <p14:tracePt t="285417" x="4876800" y="5778500"/>
          <p14:tracePt t="285434" x="4870450" y="5816600"/>
          <p14:tracePt t="285451" x="4864100" y="5867400"/>
          <p14:tracePt t="285468" x="4864100" y="5911850"/>
          <p14:tracePt t="285484" x="4864100" y="5956300"/>
          <p14:tracePt t="285501" x="4870450" y="6019800"/>
          <p14:tracePt t="285518" x="4889500" y="6057900"/>
          <p14:tracePt t="285535" x="4902200" y="6083300"/>
          <p14:tracePt t="285551" x="4914900" y="6121400"/>
          <p14:tracePt t="285568" x="4933950" y="6153150"/>
          <p14:tracePt t="285584" x="4953000" y="6172200"/>
          <p14:tracePt t="285601" x="4972050" y="6191250"/>
          <p14:tracePt t="285617" x="4984750" y="6203950"/>
          <p14:tracePt t="285634" x="5010150" y="6216650"/>
          <p14:tracePt t="285651" x="5035550" y="6223000"/>
          <p14:tracePt t="285668" x="5067300" y="6235700"/>
          <p14:tracePt t="285684" x="5105400" y="6235700"/>
          <p14:tracePt t="285684" x="5124450" y="6235700"/>
          <p14:tracePt t="285702" x="5149850" y="6235700"/>
          <p14:tracePt t="285717" x="5219700" y="6235700"/>
          <p14:tracePt t="285735" x="5251450" y="6216650"/>
          <p14:tracePt t="285751" x="5283200" y="6191250"/>
          <p14:tracePt t="285767" x="5295900" y="6165850"/>
          <p14:tracePt t="285784" x="5314950" y="6127750"/>
          <p14:tracePt t="285801" x="5321300" y="6096000"/>
          <p14:tracePt t="285818" x="5321300" y="6076950"/>
          <p14:tracePt t="285835" x="5327650" y="6051550"/>
          <p14:tracePt t="285851" x="5327650" y="6026150"/>
          <p14:tracePt t="285868" x="5327650" y="5988050"/>
          <p14:tracePt t="285884" x="5327650" y="5962650"/>
          <p14:tracePt t="285901" x="5314950" y="5905500"/>
          <p14:tracePt t="285918" x="5289550" y="5867400"/>
          <p14:tracePt t="285935" x="5264150" y="5835650"/>
          <p14:tracePt t="285951" x="5238750" y="5803900"/>
          <p14:tracePt t="285967" x="5219700" y="5778500"/>
          <p14:tracePt t="285984" x="5194300" y="5765800"/>
          <p14:tracePt t="286001" x="5162550" y="5753100"/>
          <p14:tracePt t="286017" x="5130800" y="5746750"/>
          <p14:tracePt t="286034" x="5099050" y="5746750"/>
          <p14:tracePt t="286051" x="5060950" y="5746750"/>
          <p14:tracePt t="286068" x="5029200" y="5746750"/>
          <p14:tracePt t="286084" x="5003800" y="5746750"/>
          <p14:tracePt t="286101" x="4972050" y="5759450"/>
          <p14:tracePt t="286117" x="4933950" y="5778500"/>
          <p14:tracePt t="286134" x="4914900" y="5797550"/>
          <p14:tracePt t="286151" x="4889500" y="5822950"/>
          <p14:tracePt t="286167" x="4864100" y="5867400"/>
          <p14:tracePt t="286184" x="4838700" y="5918200"/>
          <p14:tracePt t="286201" x="4813300" y="5975350"/>
          <p14:tracePt t="286217" x="4806950" y="6032500"/>
          <p14:tracePt t="286234" x="4800600" y="6070600"/>
          <p14:tracePt t="286251" x="4800600" y="6102350"/>
          <p14:tracePt t="286267" x="4800600" y="6121400"/>
          <p14:tracePt t="286284" x="4800600" y="6140450"/>
          <p14:tracePt t="286301" x="4813300" y="6159500"/>
          <p14:tracePt t="286318" x="4819650" y="6172200"/>
          <p14:tracePt t="286334" x="4838700" y="6191250"/>
          <p14:tracePt t="286352" x="4857750" y="6203950"/>
          <p14:tracePt t="286367" x="4889500" y="6223000"/>
          <p14:tracePt t="286385" x="4921250" y="6235700"/>
          <p14:tracePt t="286401" x="4959350" y="6254750"/>
          <p14:tracePt t="286418" x="4997450" y="6261100"/>
          <p14:tracePt t="286434" x="5035550" y="6273800"/>
          <p14:tracePt t="286451" x="5073650" y="6280150"/>
          <p14:tracePt t="286467" x="5118100" y="6280150"/>
          <p14:tracePt t="286484" x="5162550" y="6280150"/>
          <p14:tracePt t="286501" x="5251450" y="6223000"/>
          <p14:tracePt t="286518" x="5295900" y="6172200"/>
          <p14:tracePt t="286534" x="5327650" y="6096000"/>
          <p14:tracePt t="286551" x="5353050" y="6019800"/>
          <p14:tracePt t="286567" x="5359400" y="5956300"/>
          <p14:tracePt t="286584" x="5359400" y="5905500"/>
          <p14:tracePt t="286601" x="5359400" y="5861050"/>
          <p14:tracePt t="286617" x="5346700" y="5822950"/>
          <p14:tracePt t="286634" x="5334000" y="5791200"/>
          <p14:tracePt t="286651" x="5321300" y="5765800"/>
          <p14:tracePt t="286667" x="5308600" y="5746750"/>
          <p14:tracePt t="286684" x="5289550" y="5734050"/>
          <p14:tracePt t="286701" x="5251450" y="5695950"/>
          <p14:tracePt t="286718" x="5219700" y="5683250"/>
          <p14:tracePt t="286734" x="5200650" y="5676900"/>
          <p14:tracePt t="286751" x="5168900" y="5676900"/>
          <p14:tracePt t="286767" x="5130800" y="5676900"/>
          <p14:tracePt t="286784" x="5105400" y="5676900"/>
          <p14:tracePt t="286801" x="5073650" y="5676900"/>
          <p14:tracePt t="286817" x="5035550" y="5676900"/>
          <p14:tracePt t="286835" x="4997450" y="5695950"/>
          <p14:tracePt t="286851" x="4965700" y="5708650"/>
          <p14:tracePt t="286867" x="4933950" y="5727700"/>
          <p14:tracePt t="286884" x="4921250" y="5740400"/>
          <p14:tracePt t="286900" x="4902200" y="5759450"/>
          <p14:tracePt t="286900" x="4895850" y="5765800"/>
          <p14:tracePt t="286918" x="4889500" y="5784850"/>
          <p14:tracePt t="286934" x="4876800" y="5803900"/>
          <p14:tracePt t="286951" x="4870450" y="5829300"/>
          <p14:tracePt t="286967" x="4864100" y="5861050"/>
          <p14:tracePt t="286984" x="4864100" y="5880100"/>
          <p14:tracePt t="287000" x="4864100" y="5911850"/>
          <p14:tracePt t="287017" x="4864100" y="5937250"/>
          <p14:tracePt t="287034" x="4864100" y="5962650"/>
          <p14:tracePt t="287051" x="4876800" y="5981700"/>
          <p14:tracePt t="287067" x="4889500" y="6007100"/>
          <p14:tracePt t="287084" x="4902200" y="6019800"/>
          <p14:tracePt t="287100" x="4921250" y="6032500"/>
          <p14:tracePt t="287118" x="4940300" y="6045200"/>
          <p14:tracePt t="287134" x="4959350" y="6051550"/>
          <p14:tracePt t="287150" x="4978400" y="6057900"/>
          <p14:tracePt t="287166" x="5022850" y="6064250"/>
          <p14:tracePt t="287184" x="5067300" y="6070600"/>
          <p14:tracePt t="287200" x="5111750" y="6070600"/>
          <p14:tracePt t="287218" x="5137150" y="6070600"/>
          <p14:tracePt t="287234" x="5168900" y="6064250"/>
          <p14:tracePt t="287251" x="5187950" y="6051550"/>
          <p14:tracePt t="287267" x="5200650" y="6026150"/>
          <p14:tracePt t="287284" x="5207000" y="5988050"/>
          <p14:tracePt t="287301" x="5207000" y="5899150"/>
          <p14:tracePt t="287318" x="5207000" y="5848350"/>
          <p14:tracePt t="287334" x="5194300" y="5803900"/>
          <p14:tracePt t="287351" x="5181600" y="5772150"/>
          <p14:tracePt t="287367" x="5168900" y="5746750"/>
          <p14:tracePt t="287385" x="5143500" y="5727700"/>
          <p14:tracePt t="287401" x="5118100" y="5708650"/>
          <p14:tracePt t="287418" x="5086350" y="5689600"/>
          <p14:tracePt t="287434" x="5041900" y="5676900"/>
          <p14:tracePt t="287451" x="5003800" y="5664200"/>
          <p14:tracePt t="287467" x="4946650" y="5657850"/>
          <p14:tracePt t="287484" x="4902200" y="5657850"/>
          <p14:tracePt t="287500" x="4838700" y="5657850"/>
          <p14:tracePt t="287518" x="4806950" y="5657850"/>
          <p14:tracePt t="287534" x="4781550" y="5676900"/>
          <p14:tracePt t="287551" x="4749800" y="5702300"/>
          <p14:tracePt t="287567" x="4724400" y="5727700"/>
          <p14:tracePt t="287584" x="4711700" y="5753100"/>
          <p14:tracePt t="287601" x="4705350" y="5772150"/>
          <p14:tracePt t="287617" x="4705350" y="5803900"/>
          <p14:tracePt t="287634" x="4705350" y="5835650"/>
          <p14:tracePt t="287651" x="4705350" y="5873750"/>
          <p14:tracePt t="287667" x="4705350" y="5911850"/>
          <p14:tracePt t="287684" x="4705350" y="5949950"/>
          <p14:tracePt t="287701" x="4705350" y="5988050"/>
          <p14:tracePt t="287701" x="4705350" y="6007100"/>
          <p14:tracePt t="287718" x="4718050" y="6057900"/>
          <p14:tracePt t="287734" x="4737100" y="6102350"/>
          <p14:tracePt t="287751" x="4756150" y="6140450"/>
          <p14:tracePt t="287767" x="4768850" y="6159500"/>
          <p14:tracePt t="287784" x="4787900" y="6184900"/>
          <p14:tracePt t="287800" x="4806950" y="6203950"/>
          <p14:tracePt t="287817" x="4826000" y="6223000"/>
          <p14:tracePt t="287834" x="4838700" y="6235700"/>
          <p14:tracePt t="287867" x="4870450" y="6254750"/>
          <p14:tracePt t="287868" x="4908550" y="6267450"/>
          <p14:tracePt t="287884" x="4959350" y="6280150"/>
          <p14:tracePt t="287901" x="5035550" y="6280150"/>
          <p14:tracePt t="287918" x="5086350" y="6280150"/>
          <p14:tracePt t="287934" x="5118100" y="6280150"/>
          <p14:tracePt t="287951" x="5162550" y="6267450"/>
          <p14:tracePt t="287967" x="5200650" y="6242050"/>
          <p14:tracePt t="287984" x="5238750" y="6210300"/>
          <p14:tracePt t="288000" x="5257800" y="6191250"/>
          <p14:tracePt t="288017" x="5276850" y="6159500"/>
          <p14:tracePt t="288035" x="5295900" y="6140450"/>
          <p14:tracePt t="288051" x="5302250" y="6115050"/>
          <p14:tracePt t="288068" x="5308600" y="6089650"/>
          <p14:tracePt t="288084" x="5314950" y="6070600"/>
          <p14:tracePt t="288101" x="5314950" y="6038850"/>
          <p14:tracePt t="288117" x="5314950" y="6019800"/>
          <p14:tracePt t="288135" x="5314950" y="6000750"/>
          <p14:tracePt t="288151" x="5314950" y="5975350"/>
          <p14:tracePt t="288167" x="5308600" y="5962650"/>
          <p14:tracePt t="288183" x="5295900" y="5943600"/>
          <p14:tracePt t="288201" x="5283200" y="5924550"/>
          <p14:tracePt t="288217" x="5276850" y="5905500"/>
          <p14:tracePt t="288234" x="5264150" y="5899150"/>
          <p14:tracePt t="288250" x="5245100" y="5880100"/>
          <p14:tracePt t="288267" x="5213350" y="5867400"/>
          <p14:tracePt t="288284" x="5187950" y="5861050"/>
          <p14:tracePt t="288301" x="5149850" y="5854700"/>
          <p14:tracePt t="288318" x="5118100" y="5854700"/>
          <p14:tracePt t="288334" x="5073650" y="5861050"/>
          <p14:tracePt t="288351" x="5048250" y="5873750"/>
          <p14:tracePt t="288367" x="5022850" y="5886450"/>
          <p14:tracePt t="288384" x="4991100" y="5911850"/>
          <p14:tracePt t="288401" x="4978400" y="5924550"/>
          <p14:tracePt t="288417" x="4959350" y="5943600"/>
          <p14:tracePt t="288434" x="4953000" y="5969000"/>
          <p14:tracePt t="288451" x="4940300" y="6000750"/>
          <p14:tracePt t="288468" x="4940300" y="6026150"/>
          <p14:tracePt t="288484" x="4940300" y="6038850"/>
          <p14:tracePt t="288501" x="4940300" y="6051550"/>
          <p14:tracePt t="288517" x="4940300" y="6057900"/>
          <p14:tracePt t="288590" x="4940300" y="6064250"/>
          <p14:tracePt t="288710" x="4940300" y="6070600"/>
          <p14:tracePt t="289814" x="5010150" y="6070600"/>
          <p14:tracePt t="289816" x="5099050" y="6083300"/>
          <p14:tracePt t="289827" x="5219700" y="6096000"/>
          <p14:tracePt t="289834" x="5600700" y="6121400"/>
          <p14:tracePt t="289852" x="5969000" y="6121400"/>
          <p14:tracePt t="289869" x="6375400" y="6102350"/>
          <p14:tracePt t="289887" x="6445250" y="6089650"/>
          <p14:tracePt t="289901" x="6604000" y="6038850"/>
          <p14:tracePt t="289918" x="6731000" y="5981700"/>
          <p14:tracePt t="289934" x="6851650" y="5911850"/>
          <p14:tracePt t="289951" x="6946900" y="5854700"/>
          <p14:tracePt t="289967" x="6997700" y="5803900"/>
          <p14:tracePt t="289984" x="7061200" y="5753100"/>
          <p14:tracePt t="290001" x="7099300" y="5721350"/>
          <p14:tracePt t="290017" x="7137400" y="5683250"/>
          <p14:tracePt t="290034" x="7143750" y="5651500"/>
          <p14:tracePt t="290051" x="7150100" y="5600700"/>
          <p14:tracePt t="290067" x="7150100" y="5556250"/>
          <p14:tracePt t="290084" x="7150100" y="5505450"/>
          <p14:tracePt t="290100" x="7143750" y="5410200"/>
          <p14:tracePt t="290118" x="7143750" y="5340350"/>
          <p14:tracePt t="290134" x="7188200" y="5251450"/>
          <p14:tracePt t="290151" x="7245350" y="5156200"/>
          <p14:tracePt t="290167" x="7321550" y="5067300"/>
          <p14:tracePt t="290184" x="7410450" y="4984750"/>
          <p14:tracePt t="290200" x="7480300" y="4940300"/>
          <p14:tracePt t="290218" x="7493000" y="4933950"/>
          <p14:tracePt t="290374" x="7499350" y="4927600"/>
          <p14:tracePt t="290382" x="7512050" y="4902200"/>
          <p14:tracePt t="290392" x="7524750" y="4876800"/>
          <p14:tracePt t="290393" x="7531100" y="4857750"/>
          <p14:tracePt t="290400" x="7543800" y="4794250"/>
          <p14:tracePt t="290418" x="7543800" y="4749800"/>
          <p14:tracePt t="290434" x="7543800" y="4711700"/>
          <p14:tracePt t="290451" x="7518400" y="4667250"/>
          <p14:tracePt t="290467" x="7505700" y="4648200"/>
          <p14:tracePt t="290484" x="7486650" y="4622800"/>
          <p14:tracePt t="290500" x="7454900" y="4578350"/>
          <p14:tracePt t="290518" x="7435850" y="4533900"/>
          <p14:tracePt t="290534" x="7423150" y="4464050"/>
          <p14:tracePt t="290551" x="7410450" y="4387850"/>
          <p14:tracePt t="290567" x="7397750" y="4279900"/>
          <p14:tracePt t="290584" x="7385050" y="4191000"/>
          <p14:tracePt t="290600" x="7372350" y="4102100"/>
          <p14:tracePt t="290617" x="7359650" y="4032250"/>
          <p14:tracePt t="290634" x="7346950" y="3987800"/>
          <p14:tracePt t="290651" x="7340600" y="3968750"/>
          <p14:tracePt t="290781" x="7353300" y="3968750"/>
          <p14:tracePt t="290790" x="7391400" y="3968750"/>
          <p14:tracePt t="290797" x="7435850" y="3981450"/>
          <p14:tracePt t="290805" x="7531100" y="4006850"/>
          <p14:tracePt t="290817" x="7651750" y="4044950"/>
          <p14:tracePt t="290834" x="7778750" y="4064000"/>
          <p14:tracePt t="290851" x="7893050" y="4076700"/>
          <p14:tracePt t="290867" x="7988300" y="4076700"/>
          <p14:tracePt t="290885" x="8039100" y="4076700"/>
          <p14:tracePt t="290901" x="8083550" y="4076700"/>
          <p14:tracePt t="290918" x="8096250" y="4076700"/>
          <p14:tracePt t="290934" x="8108950" y="4076700"/>
          <p14:tracePt t="290950" x="8115300" y="4076700"/>
          <p14:tracePt t="290990" x="8121650" y="4076700"/>
          <p14:tracePt t="291094" x="8128000" y="4083050"/>
          <p14:tracePt t="291110" x="8134350" y="4133850"/>
          <p14:tracePt t="291111" x="8134350" y="4165600"/>
          <p14:tracePt t="291118" x="8134350" y="4248150"/>
          <p14:tracePt t="291134" x="8134350" y="4337050"/>
          <p14:tracePt t="291151" x="8134350" y="4387850"/>
          <p14:tracePt t="291167" x="8134350" y="4419600"/>
          <p14:tracePt t="291184" x="8134350" y="4451350"/>
          <p14:tracePt t="291200" x="8134350" y="4470400"/>
          <p14:tracePt t="291217" x="8134350" y="4495800"/>
          <p14:tracePt t="291234" x="8134350" y="4508500"/>
          <p14:tracePt t="291251" x="8134350" y="4527550"/>
          <p14:tracePt t="291267" x="8134350" y="4540250"/>
          <p14:tracePt t="291300" x="8134350" y="4552950"/>
          <p14:tracePt t="291333" x="8140700" y="4559300"/>
          <p14:tracePt t="291350" x="8147050" y="4565650"/>
          <p14:tracePt t="291365" x="8147050" y="4572000"/>
          <p14:tracePt t="291381" x="8153400" y="4572000"/>
          <p14:tracePt t="291397" x="8166100" y="4584700"/>
          <p14:tracePt t="291400" x="8172450" y="4584700"/>
          <p14:tracePt t="291417" x="8185150" y="4584700"/>
          <p14:tracePt t="291418" x="8223250" y="4584700"/>
          <p14:tracePt t="291434" x="8267700" y="4584700"/>
          <p14:tracePt t="291450" x="8343900" y="4584700"/>
          <p14:tracePt t="291467" x="8413750" y="4584700"/>
          <p14:tracePt t="291484" x="8483600" y="4584700"/>
          <p14:tracePt t="291501" x="8559800" y="4584700"/>
          <p14:tracePt t="291518" x="8572500" y="4584700"/>
          <p14:tracePt t="292926" x="8566150" y="4584700"/>
          <p14:tracePt t="293253" x="8559800" y="4584700"/>
          <p14:tracePt t="293845" x="8553450" y="4584700"/>
          <p14:tracePt t="293885" x="8547100" y="4584700"/>
          <p14:tracePt t="293989" x="8540750" y="4584700"/>
          <p14:tracePt t="294013" x="8534400" y="4584700"/>
          <p14:tracePt t="294021" x="8528050" y="4584700"/>
          <p14:tracePt t="294029" x="8521700" y="4591050"/>
          <p14:tracePt t="294037" x="8489950" y="4591050"/>
          <p14:tracePt t="294051" x="8432800" y="4603750"/>
          <p14:tracePt t="294067" x="8331200" y="4629150"/>
          <p14:tracePt t="294084" x="8178800" y="4673600"/>
          <p14:tracePt t="294101" x="7791450" y="4768850"/>
          <p14:tracePt t="294118" x="7435850" y="4826000"/>
          <p14:tracePt t="294134" x="7029450" y="4883150"/>
          <p14:tracePt t="294150" x="6673850" y="4946650"/>
          <p14:tracePt t="294167" x="6388100" y="4978400"/>
          <p14:tracePt t="294184" x="6178550" y="5010150"/>
          <p14:tracePt t="294200" x="6007100" y="5035550"/>
          <p14:tracePt t="294217" x="5892800" y="5054600"/>
          <p14:tracePt t="294234" x="5803900" y="5067300"/>
          <p14:tracePt t="294251" x="5715000" y="5080000"/>
          <p14:tracePt t="294267" x="5619750" y="5105400"/>
          <p14:tracePt t="294284" x="5524500" y="5118100"/>
          <p14:tracePt t="294300" x="5391150" y="5143500"/>
          <p14:tracePt t="294318" x="5283200" y="5156200"/>
          <p14:tracePt t="294334" x="5194300" y="5168900"/>
          <p14:tracePt t="294350" x="5118100" y="5181600"/>
          <p14:tracePt t="294367" x="5073650" y="5187950"/>
          <p14:tracePt t="294383" x="5048250" y="5194300"/>
          <p14:tracePt t="294400" x="5041900" y="5194300"/>
          <p14:tracePt t="294417" x="5029200" y="5194300"/>
          <p14:tracePt t="294453" x="5022850" y="5194300"/>
          <p14:tracePt t="294469" x="5010150" y="5194300"/>
          <p14:tracePt t="294471" x="5003800" y="5194300"/>
          <p14:tracePt t="294484" x="4978400" y="5200650"/>
          <p14:tracePt t="294500" x="4914900" y="5213350"/>
          <p14:tracePt t="294518" x="4876800" y="5219700"/>
          <p14:tracePt t="294534" x="4845050" y="5219700"/>
          <p14:tracePt t="294550" x="4819650" y="5232400"/>
          <p14:tracePt t="294567" x="4787900" y="5238750"/>
          <p14:tracePt t="294584" x="4768850" y="5251450"/>
          <p14:tracePt t="294600" x="4756150" y="5257800"/>
          <p14:tracePt t="294617" x="4743450" y="5257800"/>
          <p14:tracePt t="294634" x="4737100" y="5264150"/>
          <p14:tracePt t="294650" x="4718050" y="5270500"/>
          <p14:tracePt t="294668" x="4699000" y="5276850"/>
          <p14:tracePt t="294683" x="4673600" y="5289550"/>
          <p14:tracePt t="294683" x="4667250" y="5295900"/>
          <p14:tracePt t="294701" x="4641850" y="5295900"/>
          <p14:tracePt t="294717" x="4622800" y="5295900"/>
          <p14:tracePt t="294735" x="4597400" y="5302250"/>
          <p14:tracePt t="294750" x="4578350" y="5302250"/>
          <p14:tracePt t="294768" x="4565650" y="5302250"/>
          <p14:tracePt t="294784" x="4552950" y="5302250"/>
          <p14:tracePt t="294800" x="4540250" y="5302250"/>
          <p14:tracePt t="294817" x="4527550" y="5302250"/>
          <p14:tracePt t="294834" x="4514850" y="5289550"/>
          <p14:tracePt t="294850" x="4489450" y="5283200"/>
          <p14:tracePt t="294867" x="4470400" y="5276850"/>
          <p14:tracePt t="294884" x="4457700" y="5270500"/>
          <p14:tracePt t="294900" x="4438650" y="5264150"/>
          <p14:tracePt t="294941" x="4432300" y="5257800"/>
          <p14:tracePt t="295061" x="4432300" y="5251450"/>
          <p14:tracePt t="295085" x="4425950" y="5238750"/>
          <p14:tracePt t="295109" x="4419600" y="5238750"/>
          <p14:tracePt t="295270" x="4413250" y="5238750"/>
          <p14:tracePt t="295280" x="4406900" y="5245100"/>
          <p14:tracePt t="295317" x="4400550" y="5245100"/>
          <p14:tracePt t="296149" x="4406900" y="5245100"/>
          <p14:tracePt t="296160" x="4425950" y="5245100"/>
          <p14:tracePt t="296161" x="4470400" y="5232400"/>
          <p14:tracePt t="296167" x="4546600" y="5207000"/>
          <p14:tracePt t="296185" x="4610100" y="5200650"/>
          <p14:tracePt t="296201" x="4648200" y="5187950"/>
          <p14:tracePt t="296218" x="4679950" y="5181600"/>
          <p14:tracePt t="296234" x="4692650" y="5181600"/>
          <p14:tracePt t="296251" x="4699000" y="5181600"/>
          <p14:tracePt t="296267" x="4705350" y="5181600"/>
          <p14:tracePt t="296284" x="4718050" y="5181600"/>
          <p14:tracePt t="296300" x="4730750" y="5181600"/>
          <p14:tracePt t="296318" x="4743450" y="5181600"/>
          <p14:tracePt t="296334" x="4756150" y="5181600"/>
          <p14:tracePt t="296350" x="4762500" y="5181600"/>
          <p14:tracePt t="296517" x="4743450" y="5181600"/>
          <p14:tracePt t="296518" x="4718050" y="5181600"/>
          <p14:tracePt t="296534" x="4673600" y="5181600"/>
          <p14:tracePt t="296535" x="4584700" y="5181600"/>
          <p14:tracePt t="296550" x="4508500" y="5181600"/>
          <p14:tracePt t="296567" x="4470400" y="5181600"/>
          <p14:tracePt t="296584" x="4438650" y="5181600"/>
          <p14:tracePt t="296600" x="4425950" y="5181600"/>
          <p14:tracePt t="296637" x="4419600" y="5181600"/>
          <p14:tracePt t="296654" x="4413250" y="5181600"/>
          <p14:tracePt t="296685" x="4406900" y="5181600"/>
          <p14:tracePt t="296701" x="4400550" y="5181600"/>
          <p14:tracePt t="296725" x="4394200" y="5181600"/>
          <p14:tracePt t="298591" x="4394200" y="5187950"/>
          <p14:tracePt t="298910" x="4394200" y="5213350"/>
          <p14:tracePt t="298918" x="4394200" y="5251450"/>
          <p14:tracePt t="298927" x="4394200" y="5295900"/>
          <p14:tracePt t="298928" x="4387850" y="5346700"/>
          <p14:tracePt t="298936" x="4375150" y="5435600"/>
          <p14:tracePt t="298952" x="4362450" y="5524500"/>
          <p14:tracePt t="298969" x="4343400" y="5600700"/>
          <p14:tracePt t="298984" x="4337050" y="5664200"/>
          <p14:tracePt t="299002" x="4324350" y="5702300"/>
          <p14:tracePt t="299018" x="4324350" y="5734050"/>
          <p14:tracePt t="299035" x="4324350" y="5753100"/>
          <p14:tracePt t="299051" x="4318000" y="5765800"/>
          <p14:tracePt t="299068" x="4311650" y="5784850"/>
          <p14:tracePt t="299084" x="4311650" y="5797550"/>
          <p14:tracePt t="299101" x="4305300" y="5803900"/>
          <p14:tracePt t="299294" x="4305300" y="5791200"/>
          <p14:tracePt t="299302" x="4305300" y="5772150"/>
          <p14:tracePt t="299318" x="4305300" y="5740400"/>
          <p14:tracePt t="299327" x="4305300" y="5727700"/>
          <p14:tracePt t="299334" x="4305300" y="5708650"/>
          <p14:tracePt t="299351" x="4305300" y="5689600"/>
          <p14:tracePt t="299368" x="4298950" y="5664200"/>
          <p14:tracePt t="299384" x="4286250" y="5645150"/>
          <p14:tracePt t="299401" x="4273550" y="5632450"/>
          <p14:tracePt t="299418" x="4260850" y="5619750"/>
          <p14:tracePt t="299434" x="4241800" y="5600700"/>
          <p14:tracePt t="299451" x="4235450" y="5600700"/>
          <p14:tracePt t="299468" x="4222750" y="5594350"/>
          <p14:tracePt t="299484" x="4203700" y="5588000"/>
          <p14:tracePt t="299502" x="4184650" y="5588000"/>
          <p14:tracePt t="299519" x="4171950" y="5588000"/>
          <p14:tracePt t="299535" x="4140200" y="5588000"/>
          <p14:tracePt t="299552" x="4121150" y="5588000"/>
          <p14:tracePt t="299567" x="4095750" y="5588000"/>
          <p14:tracePt t="299584" x="4083050" y="5600700"/>
          <p14:tracePt t="299601" x="4070350" y="5613400"/>
          <p14:tracePt t="299618" x="4064000" y="5638800"/>
          <p14:tracePt t="299634" x="4064000" y="5657850"/>
          <p14:tracePt t="299651" x="4064000" y="5689600"/>
          <p14:tracePt t="299668" x="4064000" y="5734050"/>
          <p14:tracePt t="299685" x="4064000" y="5778500"/>
          <p14:tracePt t="299701" x="4089400" y="5854700"/>
          <p14:tracePt t="299718" x="4102100" y="5892800"/>
          <p14:tracePt t="299734" x="4121150" y="5918200"/>
          <p14:tracePt t="299752" x="4152900" y="5962650"/>
          <p14:tracePt t="299768" x="4165600" y="5981700"/>
          <p14:tracePt t="299785" x="4178300" y="5994400"/>
          <p14:tracePt t="299801" x="4197350" y="6013450"/>
          <p14:tracePt t="299818" x="4210050" y="6026150"/>
          <p14:tracePt t="299834" x="4229100" y="6032500"/>
          <p14:tracePt t="299851" x="4254500" y="6045200"/>
          <p14:tracePt t="299868" x="4267200" y="6045200"/>
          <p14:tracePt t="299884" x="4298950" y="6045200"/>
          <p14:tracePt t="299902" x="4330700" y="6026150"/>
          <p14:tracePt t="299918" x="4356100" y="5994400"/>
          <p14:tracePt t="299935" x="4368800" y="5956300"/>
          <p14:tracePt t="299951" x="4381500" y="5905500"/>
          <p14:tracePt t="299968" x="4381500" y="5848350"/>
          <p14:tracePt t="299985" x="4381500" y="5778500"/>
          <p14:tracePt t="300001" x="4368800" y="5715000"/>
          <p14:tracePt t="300018" x="4337050" y="5664200"/>
          <p14:tracePt t="300034" x="4324350" y="5626100"/>
          <p14:tracePt t="300051" x="4305300" y="5600700"/>
          <p14:tracePt t="300068" x="4292600" y="5581650"/>
          <p14:tracePt t="300084" x="4279900" y="5575300"/>
          <p14:tracePt t="300101" x="4254500" y="5556250"/>
          <p14:tracePt t="300119" x="4241800" y="5556250"/>
          <p14:tracePt t="300134" x="4229100" y="5556250"/>
          <p14:tracePt t="300151" x="4203700" y="5549900"/>
          <p14:tracePt t="300168" x="4184650" y="5549900"/>
          <p14:tracePt t="300185" x="4165600" y="5549900"/>
          <p14:tracePt t="300201" x="4146550" y="5549900"/>
          <p14:tracePt t="300218" x="4133850" y="5549900"/>
          <p14:tracePt t="300234" x="4127500" y="5556250"/>
          <p14:tracePt t="300251" x="4114800" y="5568950"/>
          <p14:tracePt t="300267" x="4108450" y="5581650"/>
          <p14:tracePt t="300284" x="4102100" y="5613400"/>
          <p14:tracePt t="300301" x="4102100" y="5664200"/>
          <p14:tracePt t="300318" x="4102100" y="5702300"/>
          <p14:tracePt t="300334" x="4102100" y="5734050"/>
          <p14:tracePt t="300351" x="4102100" y="5772150"/>
          <p14:tracePt t="300367" x="4102100" y="5803900"/>
          <p14:tracePt t="300385" x="4114800" y="5835650"/>
          <p14:tracePt t="300401" x="4127500" y="5861050"/>
          <p14:tracePt t="300418" x="4140200" y="5892800"/>
          <p14:tracePt t="300434" x="4152900" y="5911850"/>
          <p14:tracePt t="300451" x="4165600" y="5924550"/>
          <p14:tracePt t="300468" x="4171950" y="5937250"/>
          <p14:tracePt t="300485" x="4184650" y="5943600"/>
          <p14:tracePt t="300501" x="4203700" y="5949950"/>
          <p14:tracePt t="300519" x="4229100" y="5956300"/>
          <p14:tracePt t="300535" x="4260850" y="5956300"/>
          <p14:tracePt t="300552" x="4286250" y="5962650"/>
          <p14:tracePt t="300568" x="4324350" y="5962650"/>
          <p14:tracePt t="300585" x="4381500" y="5962650"/>
          <p14:tracePt t="300601" x="4413250" y="5937250"/>
          <p14:tracePt t="300618" x="4457700" y="5892800"/>
          <p14:tracePt t="300634" x="4470400" y="5848350"/>
          <p14:tracePt t="300651" x="4470400" y="5778500"/>
          <p14:tracePt t="300667" x="4470400" y="5702300"/>
          <p14:tracePt t="300685" x="4451350" y="5626100"/>
          <p14:tracePt t="300701" x="4413250" y="5543550"/>
          <p14:tracePt t="300718" x="4400550" y="5518150"/>
          <p14:tracePt t="300735" x="4375150" y="5486400"/>
          <p14:tracePt t="300751" x="4356100" y="5461000"/>
          <p14:tracePt t="300768" x="4343400" y="5454650"/>
          <p14:tracePt t="300784" x="4330700" y="5448300"/>
          <p14:tracePt t="300801" x="4305300" y="5448300"/>
          <p14:tracePt t="300818" x="4292600" y="5448300"/>
          <p14:tracePt t="300834" x="4273550" y="5448300"/>
          <p14:tracePt t="300851" x="4254500" y="5448300"/>
          <p14:tracePt t="300868" x="4235450" y="5448300"/>
          <p14:tracePt t="300885" x="4216400" y="5448300"/>
          <p14:tracePt t="300901" x="4184650" y="5467350"/>
          <p14:tracePt t="300918" x="4159250" y="5492750"/>
          <p14:tracePt t="300934" x="4146550" y="5524500"/>
          <p14:tracePt t="300951" x="4133850" y="5562600"/>
          <p14:tracePt t="300967" x="4121150" y="5607050"/>
          <p14:tracePt t="300984" x="4121150" y="5657850"/>
          <p14:tracePt t="301001" x="4121150" y="5702300"/>
          <p14:tracePt t="301018" x="4121150" y="5734050"/>
          <p14:tracePt t="301035" x="4121150" y="5772150"/>
          <p14:tracePt t="301052" x="4121150" y="5803900"/>
          <p14:tracePt t="301067" x="4121150" y="5829300"/>
          <p14:tracePt t="301084" x="4133850" y="5867400"/>
          <p14:tracePt t="301101" x="4159250" y="5911850"/>
          <p14:tracePt t="301118" x="4171950" y="5937250"/>
          <p14:tracePt t="301135" x="4184650" y="5956300"/>
          <p14:tracePt t="301151" x="4197350" y="5981700"/>
          <p14:tracePt t="301167" x="4210050" y="5994400"/>
          <p14:tracePt t="301184" x="4216400" y="6000750"/>
          <p14:tracePt t="301202" x="4229100" y="6007100"/>
          <p14:tracePt t="301218" x="4241800" y="6013450"/>
          <p14:tracePt t="301235" x="4260850" y="6013450"/>
          <p14:tracePt t="301251" x="4286250" y="6013450"/>
          <p14:tracePt t="301268" x="4330700" y="6013450"/>
          <p14:tracePt t="301284" x="4368800" y="6013450"/>
          <p14:tracePt t="301301" x="4406900" y="6007100"/>
          <p14:tracePt t="301318" x="4432300" y="5994400"/>
          <p14:tracePt t="301335" x="4451350" y="5975350"/>
          <p14:tracePt t="301351" x="4457700" y="5962650"/>
          <p14:tracePt t="301368" x="4464050" y="5924550"/>
          <p14:tracePt t="301384" x="4464050" y="5886450"/>
          <p14:tracePt t="301401" x="4457700" y="5822950"/>
          <p14:tracePt t="301417" x="4438650" y="5759450"/>
          <p14:tracePt t="301434" x="4419600" y="5708650"/>
          <p14:tracePt t="301451" x="4400550" y="5670550"/>
          <p14:tracePt t="301468" x="4394200" y="5638800"/>
          <p14:tracePt t="301484" x="4381500" y="5613400"/>
          <p14:tracePt t="301501" x="4362450" y="5581650"/>
          <p14:tracePt t="301518" x="4349750" y="5562600"/>
          <p14:tracePt t="301535" x="4337050" y="5556250"/>
          <p14:tracePt t="301551" x="4330700" y="5543550"/>
          <p14:tracePt t="301568" x="4324350" y="5537200"/>
          <p14:tracePt t="301584" x="4318000" y="5537200"/>
          <p14:tracePt t="301600" x="4305300" y="5537200"/>
          <p14:tracePt t="301618" x="4286250" y="5537200"/>
          <p14:tracePt t="301634" x="4273550" y="5537200"/>
          <p14:tracePt t="301651" x="4241800" y="5537200"/>
          <p14:tracePt t="301668" x="4216400" y="5549900"/>
          <p14:tracePt t="301684" x="4191000" y="5568950"/>
          <p14:tracePt t="301684" x="4178300" y="5588000"/>
          <p14:tracePt t="301702" x="4171950" y="5607050"/>
          <p14:tracePt t="301718" x="4159250" y="5626100"/>
          <p14:tracePt t="301735" x="4152900" y="5657850"/>
          <p14:tracePt t="301751" x="4152900" y="5676900"/>
          <p14:tracePt t="301768" x="4152900" y="5702300"/>
          <p14:tracePt t="301784" x="4152900" y="5721350"/>
          <p14:tracePt t="301801" x="4152900" y="5753100"/>
          <p14:tracePt t="301817" x="4152900" y="5765800"/>
          <p14:tracePt t="301834" x="4152900" y="5778500"/>
          <p14:tracePt t="301851" x="4152900" y="5797550"/>
          <p14:tracePt t="301868" x="4165600" y="5816600"/>
          <p14:tracePt t="301884" x="4171950" y="5829300"/>
          <p14:tracePt t="301901" x="4178300" y="5848350"/>
          <p14:tracePt t="301917" x="4191000" y="5867400"/>
          <p14:tracePt t="301935" x="4197350" y="5873750"/>
          <p14:tracePt t="301951" x="4197350" y="5880100"/>
          <p14:tracePt t="301968" x="4210050" y="5892800"/>
          <p14:tracePt t="301984" x="4210050" y="5899150"/>
          <p14:tracePt t="302001" x="4216400" y="5899150"/>
          <p14:tracePt t="302017" x="4216400" y="5905500"/>
          <p14:tracePt t="302035" x="4229100" y="5911850"/>
          <p14:tracePt t="302051" x="4229100" y="5918200"/>
          <p14:tracePt t="302068" x="4235450" y="5918200"/>
          <p14:tracePt t="302084" x="4241800" y="5924550"/>
          <p14:tracePt t="302102" x="4254500" y="5930900"/>
          <p14:tracePt t="302117" x="4273550" y="5937250"/>
          <p14:tracePt t="302134" x="4279900" y="5943600"/>
          <p14:tracePt t="302151" x="4298950" y="5949950"/>
          <p14:tracePt t="302168" x="4330700" y="5956300"/>
          <p14:tracePt t="302184" x="4343400" y="5956300"/>
          <p14:tracePt t="302201" x="4362450" y="5956300"/>
          <p14:tracePt t="302217" x="4375150" y="5956300"/>
          <p14:tracePt t="302254" x="4381500" y="5956300"/>
          <p14:tracePt t="302270" x="4387850" y="5956300"/>
          <p14:tracePt t="302294" x="4394200" y="5949950"/>
          <p14:tracePt t="302502" x="4394200" y="5943600"/>
          <p14:tracePt t="302509" x="4394200" y="5937250"/>
          <p14:tracePt t="302518" x="4394200" y="5924550"/>
          <p14:tracePt t="302528" x="4394200" y="5918200"/>
          <p14:tracePt t="302535" x="4400550" y="5905500"/>
          <p14:tracePt t="302551" x="4400550" y="5880100"/>
          <p14:tracePt t="302568" x="4400550" y="5848350"/>
          <p14:tracePt t="302584" x="4400550" y="5816600"/>
          <p14:tracePt t="302601" x="4387850" y="5765800"/>
          <p14:tracePt t="302617" x="4368800" y="5721350"/>
          <p14:tracePt t="302634" x="4343400" y="5689600"/>
          <p14:tracePt t="302651" x="4337050" y="5676900"/>
          <p14:tracePt t="302667" x="4324350" y="5664200"/>
          <p14:tracePt t="302684" x="4318000" y="5651500"/>
          <p14:tracePt t="302684" x="4311650" y="5651500"/>
          <p14:tracePt t="302702" x="4305300" y="5645150"/>
          <p14:tracePt t="302718" x="4298950" y="5638800"/>
          <p14:tracePt t="302766" x="4298950" y="5632450"/>
          <p14:tracePt t="302774" x="4298950" y="5626100"/>
          <p14:tracePt t="302790" x="4298950" y="5619750"/>
          <p14:tracePt t="302806" x="4298950" y="5613400"/>
          <p14:tracePt t="302817" x="4298950" y="5607050"/>
          <p14:tracePt t="302818" x="4298950" y="5600700"/>
          <p14:tracePt t="302834" x="4298950" y="5588000"/>
          <p14:tracePt t="302851" x="4298950" y="5581650"/>
          <p14:tracePt t="302867" x="4298950" y="5568950"/>
          <p14:tracePt t="302974" x="4292600" y="5568950"/>
          <p14:tracePt t="302983" x="4286250" y="5568950"/>
          <p14:tracePt t="302994" x="4273550" y="5581650"/>
          <p14:tracePt t="303001" x="4254500" y="5607050"/>
          <p14:tracePt t="303018" x="4235450" y="5632450"/>
          <p14:tracePt t="303034" x="4222750" y="5657850"/>
          <p14:tracePt t="303051" x="4216400" y="5676900"/>
          <p14:tracePt t="303067" x="4216400" y="5695950"/>
          <p14:tracePt t="303084" x="4216400" y="5721350"/>
          <p14:tracePt t="303101" x="4216400" y="5759450"/>
          <p14:tracePt t="303118" x="4216400" y="5784850"/>
          <p14:tracePt t="303134" x="4222750" y="5810250"/>
          <p14:tracePt t="303151" x="4229100" y="5829300"/>
          <p14:tracePt t="303167" x="4235450" y="5848350"/>
          <p14:tracePt t="303185" x="4248150" y="5867400"/>
          <p14:tracePt t="303201" x="4260850" y="5886450"/>
          <p14:tracePt t="303218" x="4267200" y="5905500"/>
          <p14:tracePt t="303234" x="4279900" y="5911850"/>
          <p14:tracePt t="303251" x="4286250" y="5924550"/>
          <p14:tracePt t="303267" x="4298950" y="5930900"/>
          <p14:tracePt t="303284" x="4311650" y="5930900"/>
          <p14:tracePt t="303301" x="4337050" y="5937250"/>
          <p14:tracePt t="303318" x="4356100" y="5943600"/>
          <p14:tracePt t="303334" x="4381500" y="5943600"/>
          <p14:tracePt t="303351" x="4400550" y="5911850"/>
          <p14:tracePt t="303367" x="4413250" y="5861050"/>
          <p14:tracePt t="303384" x="4419600" y="5816600"/>
          <p14:tracePt t="303401" x="4419600" y="5772150"/>
          <p14:tracePt t="303418" x="4419600" y="5734050"/>
          <p14:tracePt t="303434" x="4419600" y="5702300"/>
          <p14:tracePt t="303451" x="4400550" y="5670550"/>
          <p14:tracePt t="303467" x="4387850" y="5638800"/>
          <p14:tracePt t="303485" x="4368800" y="5607050"/>
          <p14:tracePt t="303501" x="4349750" y="5575300"/>
          <p14:tracePt t="303518" x="4330700" y="5556250"/>
          <p14:tracePt t="303534" x="4318000" y="5543550"/>
          <p14:tracePt t="303552" x="4305300" y="5537200"/>
          <p14:tracePt t="303567" x="4286250" y="5524500"/>
          <p14:tracePt t="303585" x="4273550" y="5518150"/>
          <p14:tracePt t="303601" x="4254500" y="5511800"/>
          <p14:tracePt t="303618" x="4248150" y="5511800"/>
          <p14:tracePt t="303634" x="4241800" y="5511800"/>
          <p14:tracePt t="303651" x="4229100" y="5511800"/>
          <p14:tracePt t="303667" x="4216400" y="5511800"/>
          <p14:tracePt t="303684" x="4197350" y="5518150"/>
          <p14:tracePt t="303701" x="4184650" y="5549900"/>
          <p14:tracePt t="303719" x="4165600" y="5581650"/>
          <p14:tracePt t="303734" x="4159250" y="5607050"/>
          <p14:tracePt t="303751" x="4159250" y="5626100"/>
          <p14:tracePt t="303767" x="4159250" y="5651500"/>
          <p14:tracePt t="303785" x="4152900" y="5676900"/>
          <p14:tracePt t="303801" x="4152900" y="5702300"/>
          <p14:tracePt t="303818" x="4152900" y="5715000"/>
          <p14:tracePt t="303834" x="4152900" y="5734050"/>
          <p14:tracePt t="303851" x="4152900" y="5746750"/>
          <p14:tracePt t="303867" x="4152900" y="5765800"/>
          <p14:tracePt t="303884" x="4152900" y="5784850"/>
          <p14:tracePt t="303901" x="4171950" y="5816600"/>
          <p14:tracePt t="303918" x="4184650" y="5842000"/>
          <p14:tracePt t="303934" x="4197350" y="5854700"/>
          <p14:tracePt t="303951" x="4203700" y="5873750"/>
          <p14:tracePt t="303967" x="4216400" y="5886450"/>
          <p14:tracePt t="303984" x="4229100" y="5892800"/>
          <p14:tracePt t="304001" x="4241800" y="5899150"/>
          <p14:tracePt t="304018" x="4267200" y="5905500"/>
          <p14:tracePt t="304034" x="4298950" y="5905500"/>
          <p14:tracePt t="304051" x="4318000" y="5905500"/>
          <p14:tracePt t="304068" x="4356100" y="5892800"/>
          <p14:tracePt t="304084" x="4375150" y="5867400"/>
          <p14:tracePt t="304101" x="4394200" y="5810250"/>
          <p14:tracePt t="304118" x="4400550" y="5778500"/>
          <p14:tracePt t="304134" x="4400550" y="5734050"/>
          <p14:tracePt t="304151" x="4400550" y="5702300"/>
          <p14:tracePt t="304167" x="4394200" y="5670550"/>
          <p14:tracePt t="304184" x="4375150" y="5632450"/>
          <p14:tracePt t="304201" x="4356100" y="5600700"/>
          <p14:tracePt t="304217" x="4337050" y="5575300"/>
          <p14:tracePt t="304235" x="4324350" y="5562600"/>
          <p14:tracePt t="304251" x="4305300" y="5543550"/>
          <p14:tracePt t="304267" x="4286250" y="5530850"/>
          <p14:tracePt t="304284" x="4273550" y="5524500"/>
          <p14:tracePt t="304301" x="4254500" y="5518150"/>
          <p14:tracePt t="304318" x="4241800" y="5518150"/>
          <p14:tracePt t="304334" x="4229100" y="5518150"/>
          <p14:tracePt t="304351" x="4216400" y="5518150"/>
          <p14:tracePt t="304367" x="4197350" y="5524500"/>
          <p14:tracePt t="304384" x="4184650" y="5549900"/>
          <p14:tracePt t="304401" x="4178300" y="5575300"/>
          <p14:tracePt t="304417" x="4159250" y="5619750"/>
          <p14:tracePt t="304434" x="4152900" y="5651500"/>
          <p14:tracePt t="304451" x="4152900" y="5689600"/>
          <p14:tracePt t="304467" x="4152900" y="5721350"/>
          <p14:tracePt t="304484" x="4152900" y="5759450"/>
          <p14:tracePt t="304501" x="4152900" y="5803900"/>
          <p14:tracePt t="304518" x="4159250" y="5835650"/>
          <p14:tracePt t="304534" x="4171950" y="5861050"/>
          <p14:tracePt t="304551" x="4184650" y="5886450"/>
          <p14:tracePt t="304568" x="4216400" y="5924550"/>
          <p14:tracePt t="304584" x="4229100" y="5937250"/>
          <p14:tracePt t="304601" x="4235450" y="5949950"/>
          <p14:tracePt t="304637" x="4241800" y="5956300"/>
          <p14:tracePt t="304653" x="4248150" y="5956300"/>
          <p14:tracePt t="304661" x="4248150" y="5962650"/>
          <p14:tracePt t="304694" x="4254500" y="5962650"/>
          <p14:tracePt t="304718" x="4267200" y="5962650"/>
          <p14:tracePt t="304742" x="4279900" y="5962650"/>
          <p14:tracePt t="304743" x="4286250" y="5962650"/>
          <p14:tracePt t="304751" x="4292600" y="5962650"/>
          <p14:tracePt t="304767" x="4298950" y="5962650"/>
          <p14:tracePt t="304822" x="4305300" y="5962650"/>
          <p14:tracePt t="304942" x="4311650" y="5949950"/>
          <p14:tracePt t="304949" x="4330700" y="5924550"/>
          <p14:tracePt t="304963" x="4330700" y="5911850"/>
          <p14:tracePt t="304967" x="4349750" y="5873750"/>
          <p14:tracePt t="304984" x="4356100" y="5835650"/>
          <p14:tracePt t="305001" x="4356100" y="5797550"/>
          <p14:tracePt t="305017" x="4356100" y="5740400"/>
          <p14:tracePt t="305034" x="4330700" y="5676900"/>
          <p14:tracePt t="305051" x="4279900" y="5607050"/>
          <p14:tracePt t="305067" x="4241800" y="5549900"/>
          <p14:tracePt t="305084" x="4216400" y="5505450"/>
          <p14:tracePt t="305101" x="4184650" y="5473700"/>
          <p14:tracePt t="305118" x="4171950" y="5461000"/>
          <p14:tracePt t="305134" x="4165600" y="5461000"/>
          <p14:tracePt t="305151" x="4159250" y="5461000"/>
          <p14:tracePt t="305167" x="4140200" y="5473700"/>
          <p14:tracePt t="305184" x="4127500" y="5524500"/>
          <p14:tracePt t="305201" x="4114800" y="5575300"/>
          <p14:tracePt t="305217" x="4114800" y="5632450"/>
          <p14:tracePt t="305234" x="4114800" y="5683250"/>
          <p14:tracePt t="305251" x="4114800" y="5721350"/>
          <p14:tracePt t="305268" x="4127500" y="5746750"/>
          <p14:tracePt t="305284" x="4140200" y="5778500"/>
          <p14:tracePt t="305301" x="4159250" y="5816600"/>
          <p14:tracePt t="305318" x="4171950" y="5842000"/>
          <p14:tracePt t="305334" x="4184650" y="5861050"/>
          <p14:tracePt t="305351" x="4203700" y="5880100"/>
          <p14:tracePt t="305368" x="4229100" y="5899150"/>
          <p14:tracePt t="305384" x="4260850" y="5905500"/>
          <p14:tracePt t="305401" x="4286250" y="5911850"/>
          <p14:tracePt t="305417" x="4311650" y="5911850"/>
          <p14:tracePt t="305434" x="4343400" y="5911850"/>
          <p14:tracePt t="305451" x="4368800" y="5911850"/>
          <p14:tracePt t="305467" x="4400550" y="5886450"/>
          <p14:tracePt t="305484" x="4406900" y="5848350"/>
          <p14:tracePt t="305501" x="4425950" y="5784850"/>
          <p14:tracePt t="305518" x="4425950" y="5740400"/>
          <p14:tracePt t="305534" x="4425950" y="5689600"/>
          <p14:tracePt t="305551" x="4406900" y="5638800"/>
          <p14:tracePt t="305567" x="4381500" y="5607050"/>
          <p14:tracePt t="305585" x="4368800" y="5588000"/>
          <p14:tracePt t="305601" x="4356100" y="5575300"/>
          <p14:tracePt t="305617" x="4343400" y="5575300"/>
          <p14:tracePt t="305634" x="4330700" y="5575300"/>
          <p14:tracePt t="305651" x="4305300" y="5575300"/>
          <p14:tracePt t="305668" x="4286250" y="5575300"/>
          <p14:tracePt t="305684" x="4260850" y="5581650"/>
          <p14:tracePt t="305684" x="4254500" y="5588000"/>
          <p14:tracePt t="305702" x="4235450" y="5600700"/>
          <p14:tracePt t="305718" x="4222750" y="5613400"/>
          <p14:tracePt t="305734" x="4216400" y="5626100"/>
          <p14:tracePt t="305751" x="4210050" y="5645150"/>
          <p14:tracePt t="305767" x="4203700" y="5657850"/>
          <p14:tracePt t="305784" x="4203700" y="5670550"/>
          <p14:tracePt t="305821" x="4203700" y="5676900"/>
          <p14:tracePt t="306262" x="4203700" y="5638800"/>
          <p14:tracePt t="306269" x="4203700" y="5461000"/>
          <p14:tracePt t="306283" x="4203700" y="5391150"/>
          <p14:tracePt t="306302" x="4210050" y="5283200"/>
          <p14:tracePt t="306303" x="4229100" y="5213350"/>
          <p14:tracePt t="306318" x="4241800" y="5149850"/>
          <p14:tracePt t="306334" x="4254500" y="5092700"/>
          <p14:tracePt t="306351" x="4267200" y="5016500"/>
          <p14:tracePt t="306367" x="4305300" y="4933950"/>
          <p14:tracePt t="306384" x="4343400" y="4826000"/>
          <p14:tracePt t="306400" x="4400550" y="4679950"/>
          <p14:tracePt t="306418" x="4451350" y="4527550"/>
          <p14:tracePt t="306434" x="4489450" y="4387850"/>
          <p14:tracePt t="306451" x="4521200" y="4260850"/>
          <p14:tracePt t="306467" x="4559300" y="4165600"/>
          <p14:tracePt t="306484" x="4578350" y="4089400"/>
          <p14:tracePt t="306501" x="4597400" y="4038600"/>
          <p14:tracePt t="306518" x="4610100" y="4032250"/>
          <p14:tracePt t="306534" x="4616450" y="4032250"/>
          <p14:tracePt t="306551" x="4641850" y="4032250"/>
          <p14:tracePt t="306567" x="4686300" y="4057650"/>
          <p14:tracePt t="306584" x="4705350" y="4114800"/>
          <p14:tracePt t="306601" x="4705350" y="4210050"/>
          <p14:tracePt t="306618" x="4705350" y="4330700"/>
          <p14:tracePt t="306634" x="4679950" y="4457700"/>
          <p14:tracePt t="306651" x="4648200" y="4565650"/>
          <p14:tracePt t="306667" x="4629150" y="4622800"/>
          <p14:tracePt t="306684" x="4629150" y="4648200"/>
          <p14:tracePt t="306701" x="4629150" y="4654550"/>
          <p14:tracePt t="306773" x="4635500" y="4654550"/>
          <p14:tracePt t="306781" x="4641850" y="4654550"/>
          <p14:tracePt t="306789" x="4654550" y="4635500"/>
          <p14:tracePt t="306800" x="4660900" y="4610100"/>
          <p14:tracePt t="306805" x="4667250" y="4546600"/>
          <p14:tracePt t="306817" x="4673600" y="4476750"/>
          <p14:tracePt t="306834" x="4686300" y="4451350"/>
          <p14:tracePt t="306851" x="4686300" y="4445000"/>
          <p14:tracePt t="306917" x="4699000" y="4445000"/>
          <p14:tracePt t="306925" x="4711700" y="4445000"/>
          <p14:tracePt t="306934" x="4730750" y="4451350"/>
          <p14:tracePt t="306941" x="4781550" y="4495800"/>
          <p14:tracePt t="306950" x="4851400" y="4565650"/>
          <p14:tracePt t="306967" x="4933950" y="4660900"/>
          <p14:tracePt t="306984" x="4972050" y="4762500"/>
          <p14:tracePt t="307000" x="4978400" y="4883150"/>
          <p14:tracePt t="307017" x="4978400" y="5016500"/>
          <p14:tracePt t="307034" x="4978400" y="5092700"/>
          <p14:tracePt t="307051" x="4978400" y="5137150"/>
          <p14:tracePt t="307067" x="4972050" y="5156200"/>
          <p14:tracePt t="307084" x="4965700" y="5175250"/>
          <p14:tracePt t="307100" x="4965700" y="5200650"/>
          <p14:tracePt t="307118" x="4965700" y="5219700"/>
          <p14:tracePt t="307134" x="4959350" y="5238750"/>
          <p14:tracePt t="307151" x="4959350" y="5257800"/>
          <p14:tracePt t="307167" x="4959350" y="5276850"/>
          <p14:tracePt t="307184" x="4959350" y="5283200"/>
          <p14:tracePt t="307201" x="4959350" y="5289550"/>
          <p14:tracePt t="307218" x="4959350" y="5302250"/>
          <p14:tracePt t="307234" x="4972050" y="5314950"/>
          <p14:tracePt t="307251" x="4984750" y="5327650"/>
          <p14:tracePt t="307267" x="4997450" y="5340350"/>
          <p14:tracePt t="307284" x="5010150" y="5346700"/>
          <p14:tracePt t="307301" x="5054600" y="5346700"/>
          <p14:tracePt t="307318" x="5080000" y="5346700"/>
          <p14:tracePt t="307334" x="5111750" y="5334000"/>
          <p14:tracePt t="307351" x="5149850" y="5314950"/>
          <p14:tracePt t="307367" x="5162550" y="5302250"/>
          <p14:tracePt t="307384" x="5168900" y="5302250"/>
          <p14:tracePt t="307400" x="5168900" y="5295900"/>
          <p14:tracePt t="307417" x="5175250" y="5295900"/>
          <p14:tracePt t="307454" x="5175250" y="5289550"/>
          <p14:tracePt t="307454" x="5175250" y="5283200"/>
          <p14:tracePt t="307467" x="5168900" y="5283200"/>
          <p14:tracePt t="307501" x="5156200" y="5276850"/>
          <p14:tracePt t="307582" x="5162550" y="5270500"/>
          <p14:tracePt t="307597" x="5175250" y="5264150"/>
          <p14:tracePt t="307610" x="5194300" y="5257800"/>
          <p14:tracePt t="307617" x="5213350" y="5257800"/>
          <p14:tracePt t="307618" x="5270500" y="5251450"/>
          <p14:tracePt t="307634" x="5334000" y="5251450"/>
          <p14:tracePt t="307650" x="5397500" y="5251450"/>
          <p14:tracePt t="307667" x="5473700" y="5251450"/>
          <p14:tracePt t="307684" x="5556250" y="5251450"/>
          <p14:tracePt t="307701" x="5638800" y="5251450"/>
          <p14:tracePt t="307718" x="5664200" y="5251450"/>
          <p14:tracePt t="307734" x="5670550" y="5251450"/>
          <p14:tracePt t="307751" x="5676900" y="5251450"/>
          <p14:tracePt t="307830" x="5683250" y="5251450"/>
          <p14:tracePt t="308118" x="5676900" y="5251450"/>
          <p14:tracePt t="308126" x="5664200" y="5251450"/>
          <p14:tracePt t="308127" x="5651500" y="5251450"/>
          <p14:tracePt t="308136" x="5613400" y="5251450"/>
          <p14:tracePt t="308151" x="5556250" y="5251450"/>
          <p14:tracePt t="308167" x="5486400" y="5251450"/>
          <p14:tracePt t="308184" x="5416550" y="5251450"/>
          <p14:tracePt t="308201" x="5327650" y="5251450"/>
          <p14:tracePt t="308217" x="5232400" y="5251450"/>
          <p14:tracePt t="308234" x="5149850" y="5238750"/>
          <p14:tracePt t="308250" x="5086350" y="5226050"/>
          <p14:tracePt t="308267" x="5029200" y="5200650"/>
          <p14:tracePt t="308284" x="4997450" y="5175250"/>
          <p14:tracePt t="308301" x="4972050" y="5137150"/>
          <p14:tracePt t="308318" x="4965700" y="5073650"/>
          <p14:tracePt t="308334" x="4946650" y="4940300"/>
          <p14:tracePt t="308351" x="4914900" y="4743450"/>
          <p14:tracePt t="308367" x="4851400" y="4451350"/>
          <p14:tracePt t="308384" x="4826000" y="4184650"/>
          <p14:tracePt t="308401" x="4813300" y="3994150"/>
          <p14:tracePt t="308417" x="4813300" y="3841750"/>
          <p14:tracePt t="308434" x="4813300" y="3708400"/>
          <p14:tracePt t="308450" x="4832350" y="3594100"/>
          <p14:tracePt t="308467" x="4883150" y="3467100"/>
          <p14:tracePt t="308484" x="4927600" y="3365500"/>
          <p14:tracePt t="308501" x="5022850" y="3225800"/>
          <p14:tracePt t="308518" x="5105400" y="3162300"/>
          <p14:tracePt t="308534" x="5181600" y="3117850"/>
          <p14:tracePt t="308551" x="5245100" y="3092450"/>
          <p14:tracePt t="308567" x="5314950" y="3073400"/>
          <p14:tracePt t="308584" x="5353050" y="3073400"/>
          <p14:tracePt t="308601" x="5384800" y="3067050"/>
          <p14:tracePt t="308618" x="5410200" y="3067050"/>
          <p14:tracePt t="308634" x="5422900" y="3067050"/>
          <p14:tracePt t="308651" x="5435600" y="3067050"/>
          <p14:tracePt t="308667" x="5454650" y="3067050"/>
          <p14:tracePt t="308684" x="5473700" y="3067050"/>
          <p14:tracePt t="308701" x="5511800" y="3067050"/>
          <p14:tracePt t="308718" x="5524500" y="3067050"/>
          <p14:tracePt t="308734" x="5530850" y="3067050"/>
          <p14:tracePt t="308750" x="5537200" y="3067050"/>
          <p14:tracePt t="308767" x="5543550" y="3067050"/>
          <p14:tracePt t="308805" x="5549900" y="3067050"/>
          <p14:tracePt t="308817" x="5562600" y="3067050"/>
          <p14:tracePt t="308819" x="5575300" y="3067050"/>
          <p14:tracePt t="308834" x="5594350" y="3067050"/>
          <p14:tracePt t="308850" x="5613400" y="3067050"/>
          <p14:tracePt t="308867" x="5626100" y="3067050"/>
          <p14:tracePt t="308884" x="5638800" y="3067050"/>
          <p14:tracePt t="308901" x="5657850" y="3067050"/>
          <p14:tracePt t="308918" x="5670550" y="3067050"/>
          <p14:tracePt t="308934" x="5683250" y="3067050"/>
          <p14:tracePt t="308950" x="5689600" y="3067050"/>
          <p14:tracePt t="308967" x="5695950" y="3067050"/>
          <p14:tracePt t="308984" x="5702300" y="3067050"/>
          <p14:tracePt t="309000" x="5715000" y="3067050"/>
          <p14:tracePt t="309017" x="5734050" y="3067050"/>
          <p14:tracePt t="309034" x="5740400" y="3067050"/>
          <p14:tracePt t="309050" x="5759450" y="3067050"/>
          <p14:tracePt t="309067" x="5784850" y="3067050"/>
          <p14:tracePt t="309084" x="5810250" y="3067050"/>
          <p14:tracePt t="309084" x="5816600" y="3067050"/>
          <p14:tracePt t="309101" x="5829300" y="3067050"/>
          <p14:tracePt t="309118" x="5848350" y="3067050"/>
          <p14:tracePt t="309134" x="5854700" y="3067050"/>
          <p14:tracePt t="309150" x="5867400" y="3067050"/>
          <p14:tracePt t="309167" x="5873750" y="3067050"/>
          <p14:tracePt t="309184" x="5880100" y="3067050"/>
          <p14:tracePt t="309200" x="5886450" y="3073400"/>
          <p14:tracePt t="309217" x="5892800" y="3073400"/>
          <p14:tracePt t="309234" x="5905500" y="3073400"/>
          <p14:tracePt t="309250" x="5918200" y="3073400"/>
          <p14:tracePt t="309267" x="5937250" y="3073400"/>
          <p14:tracePt t="309284" x="5949950" y="3073400"/>
          <p14:tracePt t="309301" x="5962650" y="3073400"/>
          <p14:tracePt t="309317" x="5969000" y="3073400"/>
          <p14:tracePt t="309381" x="5975350" y="3073400"/>
          <p14:tracePt t="309392" x="5981700" y="3073400"/>
          <p14:tracePt t="309405" x="5988050" y="3073400"/>
          <p14:tracePt t="309429" x="5994400" y="3073400"/>
          <p14:tracePt t="309453" x="6000750" y="3073400"/>
          <p14:tracePt t="309461" x="6007100" y="3073400"/>
          <p14:tracePt t="309493" x="6013450" y="3073400"/>
          <p14:tracePt t="309505" x="6019800" y="3073400"/>
          <p14:tracePt t="309933" x="6026150" y="3073400"/>
          <p14:tracePt t="309966" x="6026150" y="3067050"/>
          <p14:tracePt t="310477" x="6026150" y="3060700"/>
          <p14:tracePt t="310557" x="6026150" y="3054350"/>
          <p14:tracePt t="310565" x="6019800" y="3054350"/>
          <p14:tracePt t="310621" x="6019800" y="3048000"/>
          <p14:tracePt t="311277" x="6013450" y="3048000"/>
          <p14:tracePt t="311293" x="5981700" y="3048000"/>
          <p14:tracePt t="311310" x="5930900" y="3048000"/>
          <p14:tracePt t="311310" x="5905500" y="3048000"/>
          <p14:tracePt t="311318" x="5810250" y="3048000"/>
          <p14:tracePt t="311335" x="5676900" y="3048000"/>
          <p14:tracePt t="311351" x="5556250" y="3048000"/>
          <p14:tracePt t="311367" x="5454650" y="3048000"/>
          <p14:tracePt t="311384" x="5365750" y="3048000"/>
          <p14:tracePt t="311400" x="5295900" y="3048000"/>
          <p14:tracePt t="311417" x="5251450" y="3048000"/>
          <p14:tracePt t="311434" x="5213350" y="3048000"/>
          <p14:tracePt t="311450" x="5181600" y="3048000"/>
          <p14:tracePt t="311467" x="5149850" y="3048000"/>
          <p14:tracePt t="311484" x="5118100" y="3048000"/>
          <p14:tracePt t="311500" x="5067300" y="3048000"/>
          <p14:tracePt t="311517" x="5048250" y="3048000"/>
          <p14:tracePt t="311534" x="5016500" y="3048000"/>
          <p14:tracePt t="311550" x="5003800" y="3048000"/>
          <p14:tracePt t="311567" x="4978400" y="3048000"/>
          <p14:tracePt t="311584" x="4959350" y="3048000"/>
          <p14:tracePt t="311601" x="4927600" y="3048000"/>
          <p14:tracePt t="311617" x="4902200" y="3054350"/>
          <p14:tracePt t="311634" x="4870450" y="3060700"/>
          <p14:tracePt t="311650" x="4838700" y="3067050"/>
          <p14:tracePt t="311668" x="4813300" y="3067050"/>
          <p14:tracePt t="311684" x="4756150" y="3079750"/>
          <p14:tracePt t="311701" x="4730750" y="3086100"/>
          <p14:tracePt t="311717" x="4692650" y="3092450"/>
          <p14:tracePt t="311734" x="4667250" y="3111500"/>
          <p14:tracePt t="311750" x="4641850" y="3124200"/>
          <p14:tracePt t="311768" x="4616450" y="3143250"/>
          <p14:tracePt t="311784" x="4584700" y="3168650"/>
          <p14:tracePt t="311801" x="4565650" y="3194050"/>
          <p14:tracePt t="311817" x="4540250" y="3225800"/>
          <p14:tracePt t="311835" x="4508500" y="3270250"/>
          <p14:tracePt t="311850" x="4489450" y="3308350"/>
          <p14:tracePt t="311867" x="4457700" y="3359150"/>
          <p14:tracePt t="311884" x="4445000" y="3416300"/>
          <p14:tracePt t="311900" x="4432300" y="3473450"/>
          <p14:tracePt t="311916" x="4432300" y="3562350"/>
          <p14:tracePt t="311934" x="4432300" y="3625850"/>
          <p14:tracePt t="311950" x="4432300" y="3676650"/>
          <p14:tracePt t="311967" x="4432300" y="3727450"/>
          <p14:tracePt t="311984" x="4432300" y="3784600"/>
          <p14:tracePt t="312002" x="4432300" y="3835400"/>
          <p14:tracePt t="312017" x="4432300" y="3886200"/>
          <p14:tracePt t="312034" x="4432300" y="3943350"/>
          <p14:tracePt t="312050" x="4432300" y="4006850"/>
          <p14:tracePt t="312067" x="4432300" y="4064000"/>
          <p14:tracePt t="312084" x="4432300" y="4133850"/>
          <p14:tracePt t="312084" x="4432300" y="4171950"/>
          <p14:tracePt t="312101" x="4432300" y="4241800"/>
          <p14:tracePt t="312117" x="4432300" y="4324350"/>
          <p14:tracePt t="312134" x="4432300" y="4394200"/>
          <p14:tracePt t="312150" x="4432300" y="4464050"/>
          <p14:tracePt t="312167" x="4432300" y="4508500"/>
          <p14:tracePt t="312184" x="4432300" y="4552950"/>
          <p14:tracePt t="312201" x="4432300" y="4584700"/>
          <p14:tracePt t="312217" x="4432300" y="4597400"/>
          <p14:tracePt t="312234" x="4432300" y="4622800"/>
          <p14:tracePt t="312250" x="4432300" y="4641850"/>
          <p14:tracePt t="312267" x="4438650" y="4654550"/>
          <p14:tracePt t="312284" x="4445000" y="4673600"/>
          <p14:tracePt t="312284" x="4445000" y="4679950"/>
          <p14:tracePt t="312301" x="4451350" y="4692650"/>
          <p14:tracePt t="312318" x="4457700" y="4711700"/>
          <p14:tracePt t="312334" x="4457700" y="4718050"/>
          <p14:tracePt t="312350" x="4457700" y="4737100"/>
          <p14:tracePt t="312367" x="4464050" y="4756150"/>
          <p14:tracePt t="312384" x="4464050" y="4781550"/>
          <p14:tracePt t="312400" x="4464050" y="4806950"/>
          <p14:tracePt t="312417" x="4470400" y="4832350"/>
          <p14:tracePt t="312434" x="4476750" y="4838700"/>
          <p14:tracePt t="312450" x="4476750" y="4845050"/>
          <p14:tracePt t="312550" x="4476750" y="4857750"/>
          <p14:tracePt t="312559" x="4476750" y="4864100"/>
          <p14:tracePt t="312560" x="4476750" y="4876800"/>
          <p14:tracePt t="312567" x="4476750" y="4895850"/>
          <p14:tracePt t="312584" x="4476750" y="4927600"/>
          <p14:tracePt t="312600" x="4464050" y="4953000"/>
          <p14:tracePt t="312617" x="4457700" y="4991100"/>
          <p14:tracePt t="312634" x="4457700" y="5029200"/>
          <p14:tracePt t="312650" x="4457700" y="5048250"/>
          <p14:tracePt t="312667" x="4451350" y="5067300"/>
          <p14:tracePt t="312667" x="4451350" y="5073650"/>
          <p14:tracePt t="312686" x="4451350" y="5080000"/>
          <p14:tracePt t="312700" x="4451350" y="5105400"/>
          <p14:tracePt t="312718" x="4451350" y="5118100"/>
          <p14:tracePt t="312734" x="4445000" y="5130800"/>
          <p14:tracePt t="312751" x="4445000" y="5156200"/>
          <p14:tracePt t="312767" x="4445000" y="5168900"/>
          <p14:tracePt t="312784" x="4432300" y="5181600"/>
          <p14:tracePt t="312829" x="4432300" y="5187950"/>
          <p14:tracePt t="312853" x="4432300" y="5194300"/>
          <p14:tracePt t="312861" x="4432300" y="5200650"/>
          <p14:tracePt t="312877" x="4432300" y="5207000"/>
          <p14:tracePt t="312882" x="4432300" y="5219700"/>
          <p14:tracePt t="312893" x="4432300" y="5226050"/>
          <p14:tracePt t="312900" x="4432300" y="5238750"/>
          <p14:tracePt t="313237" x="4432300" y="5251450"/>
          <p14:tracePt t="313253" x="4438650" y="5251450"/>
          <p14:tracePt t="313254" x="4457700" y="5251450"/>
          <p14:tracePt t="313269" x="4464050" y="5251450"/>
          <p14:tracePt t="313284" x="4489450" y="5251450"/>
          <p14:tracePt t="313300" x="4514850" y="5251450"/>
          <p14:tracePt t="313318" x="4527550" y="5251450"/>
          <p14:tracePt t="313334" x="4540250" y="5251450"/>
          <p14:tracePt t="313350" x="4559300" y="5251450"/>
          <p14:tracePt t="313367" x="4572000" y="5251450"/>
          <p14:tracePt t="313384" x="4584700" y="5251450"/>
          <p14:tracePt t="313400" x="4603750" y="5251450"/>
          <p14:tracePt t="313417" x="4622800" y="5251450"/>
          <p14:tracePt t="313433" x="4654550" y="5251450"/>
          <p14:tracePt t="313450" x="4692650" y="5251450"/>
          <p14:tracePt t="313467" x="4743450" y="5251450"/>
          <p14:tracePt t="313484" x="4813300" y="5257800"/>
          <p14:tracePt t="313500" x="4946650" y="5257800"/>
          <p14:tracePt t="313518" x="5022850" y="5257800"/>
          <p14:tracePt t="313534" x="5099050" y="5257800"/>
          <p14:tracePt t="313551" x="5156200" y="5257800"/>
          <p14:tracePt t="313567" x="5213350" y="5257800"/>
          <p14:tracePt t="313584" x="5264150" y="5257800"/>
          <p14:tracePt t="313600" x="5308600" y="5257800"/>
          <p14:tracePt t="313617" x="5378450" y="5238750"/>
          <p14:tracePt t="313634" x="5416550" y="5232400"/>
          <p14:tracePt t="313651" x="5448300" y="5232400"/>
          <p14:tracePt t="313667" x="5473700" y="5226050"/>
          <p14:tracePt t="313684" x="5486400" y="5226050"/>
          <p14:tracePt t="313684" x="5499100" y="5226050"/>
          <p14:tracePt t="313701" x="5505450" y="5226050"/>
          <p14:tracePt t="313717" x="5518150" y="5219700"/>
          <p14:tracePt t="313735" x="5530850" y="5219700"/>
          <p14:tracePt t="313750" x="5537200" y="5213350"/>
          <p14:tracePt t="313767" x="5562600" y="5207000"/>
          <p14:tracePt t="313784" x="5575300" y="5207000"/>
          <p14:tracePt t="313800" x="5588000" y="5207000"/>
          <p14:tracePt t="313817" x="5594350" y="5200650"/>
          <p14:tracePt t="313834" x="5600700" y="5200650"/>
          <p14:tracePt t="314557" x="5588000" y="5200650"/>
          <p14:tracePt t="314561" x="5568950" y="5200650"/>
          <p14:tracePt t="314566" x="5524500" y="5194300"/>
          <p14:tracePt t="314585" x="5505450" y="5187950"/>
          <p14:tracePt t="314586" x="5372100" y="5143500"/>
          <p14:tracePt t="314601" x="5143500" y="5080000"/>
          <p14:tracePt t="314617" x="4794250" y="4984750"/>
          <p14:tracePt t="314634" x="4406900" y="4876800"/>
          <p14:tracePt t="314650" x="3930650" y="4737100"/>
          <p14:tracePt t="314667" x="3441700" y="4610100"/>
          <p14:tracePt t="314683" x="3003550" y="4508500"/>
          <p14:tracePt t="314700" x="2552700" y="4413250"/>
          <p14:tracePt t="314718" x="2406650" y="4375150"/>
          <p14:tracePt t="314734" x="2286000" y="4330700"/>
          <p14:tracePt t="314750" x="2178050" y="4279900"/>
          <p14:tracePt t="314767" x="2114550" y="4235450"/>
          <p14:tracePt t="314783" x="2070100" y="4197350"/>
          <p14:tracePt t="314800" x="2025650" y="4165600"/>
          <p14:tracePt t="314817" x="2012950" y="4159250"/>
          <p14:tracePt t="314834" x="1981200" y="4140200"/>
          <p14:tracePt t="314850" x="1962150" y="4133850"/>
          <p14:tracePt t="314867" x="1936750" y="4127500"/>
          <p14:tracePt t="314883" x="1905000" y="4121150"/>
          <p14:tracePt t="314900" x="1828800" y="4114800"/>
          <p14:tracePt t="314917" x="1758950" y="4114800"/>
          <p14:tracePt t="314934" x="1695450" y="4114800"/>
          <p14:tracePt t="314950" x="1644650" y="4114800"/>
          <p14:tracePt t="314967" x="1612900" y="4114800"/>
          <p14:tracePt t="314984" x="1587500" y="4114800"/>
          <p14:tracePt t="315000" x="1574800" y="4121150"/>
          <p14:tracePt t="315017" x="1562100" y="4127500"/>
          <p14:tracePt t="315034" x="1555750" y="4133850"/>
          <p14:tracePt t="315050" x="1543050" y="4146550"/>
          <p14:tracePt t="315067" x="1536700" y="4152900"/>
          <p14:tracePt t="315083" x="1524000" y="4165600"/>
          <p14:tracePt t="315100" x="1517650" y="4171950"/>
          <p14:tracePt t="315141" x="1517650" y="4178300"/>
          <p14:tracePt t="315173" x="1511300" y="4184650"/>
          <p14:tracePt t="315221" x="1498600" y="4184650"/>
          <p14:tracePt t="315229" x="1492250" y="4184650"/>
          <p14:tracePt t="315237" x="1485900" y="4191000"/>
          <p14:tracePt t="315245" x="1479550" y="4197350"/>
          <p14:tracePt t="315253" x="1460500" y="4210050"/>
          <p14:tracePt t="315267" x="1447800" y="4216400"/>
          <p14:tracePt t="315284" x="1428750" y="4222750"/>
          <p14:tracePt t="315284" x="1416050" y="4235450"/>
          <p14:tracePt t="315301" x="1409700" y="4235450"/>
          <p14:tracePt t="315317" x="1409700" y="4241800"/>
          <p14:tracePt t="315429" x="1409700" y="4248150"/>
          <p14:tracePt t="315437" x="1422400" y="4254500"/>
          <p14:tracePt t="315445" x="1435100" y="4254500"/>
          <p14:tracePt t="315453" x="1460500" y="4260850"/>
          <p14:tracePt t="315467" x="1485900" y="4260850"/>
          <p14:tracePt t="315483" x="1492250" y="4260850"/>
          <p14:tracePt t="315525" x="1504950" y="4260850"/>
          <p14:tracePt t="315541" x="1504950" y="4254500"/>
          <p14:tracePt t="315551" x="1504950" y="4248150"/>
          <p14:tracePt t="315555" x="1498600" y="4235450"/>
          <p14:tracePt t="315567" x="1485900" y="4229100"/>
          <p14:tracePt t="315584" x="1447800" y="4210050"/>
          <p14:tracePt t="315600" x="1409700" y="4203700"/>
          <p14:tracePt t="315618" x="1377950" y="4191000"/>
          <p14:tracePt t="315635" x="1346200" y="4184650"/>
          <p14:tracePt t="315651" x="1327150" y="4171950"/>
          <p14:tracePt t="315668" x="1320800" y="4165600"/>
          <p14:tracePt t="315814" x="1333500" y="4165600"/>
          <p14:tracePt t="315820" x="1339850" y="4165600"/>
          <p14:tracePt t="315835" x="1346200" y="4165600"/>
          <p14:tracePt t="315836" x="1352550" y="4165600"/>
          <p14:tracePt t="315851" x="1358900" y="4159250"/>
          <p14:tracePt t="315867" x="1358900" y="4127500"/>
          <p14:tracePt t="315884" x="1308100" y="4064000"/>
          <p14:tracePt t="315884" x="1276350" y="4038600"/>
          <p14:tracePt t="315903" x="1200150" y="4000500"/>
          <p14:tracePt t="315918" x="1149350" y="3981450"/>
          <p14:tracePt t="315935" x="1117600" y="3981450"/>
          <p14:tracePt t="315951" x="1092200" y="3981450"/>
          <p14:tracePt t="315968" x="1085850" y="3981450"/>
          <p14:tracePt t="315985" x="1073150" y="3981450"/>
          <p14:tracePt t="316001" x="1073150" y="4006850"/>
          <p14:tracePt t="316018" x="1073150" y="4057650"/>
          <p14:tracePt t="316034" x="1111250" y="4127500"/>
          <p14:tracePt t="316051" x="1168400" y="4203700"/>
          <p14:tracePt t="316068" x="1231900" y="4267200"/>
          <p14:tracePt t="316085" x="1295400" y="4305300"/>
          <p14:tracePt t="316101" x="1397000" y="4337050"/>
          <p14:tracePt t="316119" x="1466850" y="4337050"/>
          <p14:tracePt t="316134" x="1530350" y="4337050"/>
          <p14:tracePt t="316151" x="1587500" y="4305300"/>
          <p14:tracePt t="316168" x="1625600" y="4273550"/>
          <p14:tracePt t="316185" x="1638300" y="4203700"/>
          <p14:tracePt t="316201" x="1625600" y="4121150"/>
          <p14:tracePt t="316218" x="1587500" y="4083050"/>
          <p14:tracePt t="316235" x="1574800" y="4064000"/>
          <p14:tracePt t="316251" x="1549400" y="4051300"/>
          <p14:tracePt t="316268" x="1530350" y="4051300"/>
          <p14:tracePt t="316285" x="1492250" y="4057650"/>
          <p14:tracePt t="316301" x="1454150" y="4152900"/>
          <p14:tracePt t="316318" x="1447800" y="4229100"/>
          <p14:tracePt t="316335" x="1447800" y="4267200"/>
          <p14:tracePt t="316351" x="1454150" y="4286250"/>
          <p14:tracePt t="316368" x="1460500" y="4298950"/>
          <p14:tracePt t="316385" x="1479550" y="4311650"/>
          <p14:tracePt t="316401" x="1511300" y="4318000"/>
          <p14:tracePt t="316418" x="1555750" y="4318000"/>
          <p14:tracePt t="316434" x="1606550" y="4318000"/>
          <p14:tracePt t="316451" x="1676400" y="4298950"/>
          <p14:tracePt t="316468" x="1733550" y="4241800"/>
          <p14:tracePt t="316485" x="1739900" y="4152900"/>
          <p14:tracePt t="316501" x="1657350" y="3949700"/>
          <p14:tracePt t="316518" x="1593850" y="3867150"/>
          <p14:tracePt t="316535" x="1543050" y="3835400"/>
          <p14:tracePt t="316551" x="1454150" y="3822700"/>
          <p14:tracePt t="316568" x="1352550" y="3822700"/>
          <p14:tracePt t="316585" x="1263650" y="3867150"/>
          <p14:tracePt t="316601" x="1187450" y="3956050"/>
          <p14:tracePt t="316618" x="1149350" y="4057650"/>
          <p14:tracePt t="316634" x="1136650" y="4159250"/>
          <p14:tracePt t="316651" x="1136650" y="4248150"/>
          <p14:tracePt t="316668" x="1155700" y="4318000"/>
          <p14:tracePt t="316684" x="1200150" y="4375150"/>
          <p14:tracePt t="316701" x="1244600" y="4445000"/>
          <p14:tracePt t="316718" x="1257300" y="4483100"/>
          <p14:tracePt t="316735" x="1263650" y="4533900"/>
          <p14:tracePt t="316752" x="1282700" y="4572000"/>
          <p14:tracePt t="316768" x="1308100" y="4616450"/>
          <p14:tracePt t="316785" x="1352550" y="4679950"/>
          <p14:tracePt t="316801" x="1377950" y="4718050"/>
          <p14:tracePt t="316818" x="1403350" y="4743450"/>
          <p14:tracePt t="316834" x="1422400" y="4768850"/>
          <p14:tracePt t="316851" x="1428750" y="4775200"/>
          <p14:tracePt t="316902" x="1435100" y="4781550"/>
          <p14:tracePt t="316902" x="1441450" y="4787900"/>
          <p14:tracePt t="316918" x="1447800" y="4787900"/>
          <p14:tracePt t="316926" x="1447800" y="4794250"/>
          <p14:tracePt t="316934" x="1454150" y="4800600"/>
          <p14:tracePt t="316944" x="1466850" y="4806950"/>
          <p14:tracePt t="316951" x="1479550" y="4819650"/>
          <p14:tracePt t="316968" x="1485900" y="4826000"/>
          <p14:tracePt t="316985" x="1492250" y="4838700"/>
          <p14:tracePt t="317001" x="1498600" y="4845050"/>
          <p14:tracePt t="317018" x="1498600" y="4851400"/>
          <p14:tracePt t="317034" x="1504950" y="4857750"/>
          <p14:tracePt t="317214" x="1504950" y="4870450"/>
          <p14:tracePt t="317222" x="1504950" y="4889500"/>
          <p14:tracePt t="317230" x="1504950" y="4902200"/>
          <p14:tracePt t="317238" x="1504950" y="4946650"/>
          <p14:tracePt t="317251" x="1504950" y="4991100"/>
          <p14:tracePt t="317268" x="1504950" y="5035550"/>
          <p14:tracePt t="317285" x="1504950" y="5073650"/>
          <p14:tracePt t="317301" x="1504950" y="5111750"/>
          <p14:tracePt t="317318" x="1504950" y="5124450"/>
          <p14:tracePt t="317334" x="1504950" y="5137150"/>
          <p14:tracePt t="317351" x="1504950" y="5143500"/>
          <p14:tracePt t="317454" x="1504950" y="5149850"/>
          <p14:tracePt t="317470" x="1498600" y="5149850"/>
          <p14:tracePt t="317471" x="1492250" y="5156200"/>
          <p14:tracePt t="317484" x="1485900" y="5156200"/>
          <p14:tracePt t="317501" x="1473200" y="5168900"/>
          <p14:tracePt t="317518" x="1466850" y="5175250"/>
          <p14:tracePt t="317582" x="1460500" y="5175250"/>
          <p14:tracePt t="317606" x="1454150" y="5175250"/>
          <p14:tracePt t="317614" x="1447800" y="5181600"/>
          <p14:tracePt t="317626" x="1441450" y="5181600"/>
          <p14:tracePt t="317634" x="1428750" y="5187950"/>
          <p14:tracePt t="317644" x="1422400" y="5187950"/>
          <p14:tracePt t="319276" x="1409700" y="5194300"/>
          <p14:tracePt t="319286" x="1390650" y="5181600"/>
          <p14:tracePt t="319301" x="1365250" y="5149850"/>
          <p14:tracePt t="319302" x="1301750" y="5086350"/>
          <p14:tracePt t="319320" x="1219200" y="5016500"/>
          <p14:tracePt t="319335" x="1162050" y="4978400"/>
          <p14:tracePt t="319352" x="1130300" y="4965700"/>
          <p14:tracePt t="319369" x="1117600" y="4959350"/>
          <p14:tracePt t="319430" x="1111250" y="4959350"/>
          <p14:tracePt t="319445" x="1098550" y="4959350"/>
          <p14:tracePt t="319450" x="1092200" y="4959350"/>
          <p14:tracePt t="319467" x="1079500" y="4959350"/>
          <p14:tracePt t="319468" x="1060450" y="4953000"/>
          <p14:tracePt t="319484" x="1041400" y="4946650"/>
          <p14:tracePt t="319501" x="1009650" y="4940300"/>
          <p14:tracePt t="319518" x="996950" y="4933950"/>
          <p14:tracePt t="319534" x="977900" y="4927600"/>
          <p14:tracePt t="319551" x="971550" y="4921250"/>
          <p14:tracePt t="319567" x="965200" y="4921250"/>
          <p14:tracePt t="320045" x="977900" y="4914900"/>
          <p14:tracePt t="320053" x="1003300" y="4908550"/>
          <p14:tracePt t="320054" x="1016000" y="4908550"/>
          <p14:tracePt t="320070" x="1098550" y="4883150"/>
          <p14:tracePt t="320086" x="1130300" y="4870450"/>
          <p14:tracePt t="320101" x="1219200" y="4800600"/>
          <p14:tracePt t="320118" x="1276350" y="4743450"/>
          <p14:tracePt t="320134" x="1320800" y="4648200"/>
          <p14:tracePt t="320150" x="1327150" y="4578350"/>
          <p14:tracePt t="320167" x="1327150" y="4508500"/>
          <p14:tracePt t="320185" x="1327150" y="4445000"/>
          <p14:tracePt t="320201" x="1327150" y="4400550"/>
          <p14:tracePt t="320218" x="1308100" y="4349750"/>
          <p14:tracePt t="320234" x="1282700" y="4286250"/>
          <p14:tracePt t="320251" x="1257300" y="4235450"/>
          <p14:tracePt t="320267" x="1219200" y="4178300"/>
          <p14:tracePt t="320284" x="1206500" y="4140200"/>
          <p14:tracePt t="320301" x="1187450" y="4083050"/>
          <p14:tracePt t="320318" x="1174750" y="4038600"/>
          <p14:tracePt t="320334" x="1174750" y="3994150"/>
          <p14:tracePt t="320351" x="1174750" y="3975100"/>
          <p14:tracePt t="320367" x="1174750" y="3962400"/>
          <p14:tracePt t="320385" x="1168400" y="3956050"/>
          <p14:tracePt t="320401" x="1162050" y="3956050"/>
          <p14:tracePt t="320837" x="1181100" y="3937000"/>
          <p14:tracePt t="320846" x="1212850" y="3930650"/>
          <p14:tracePt t="320854" x="1250950" y="3911600"/>
          <p14:tracePt t="320862" x="1282700" y="3892550"/>
          <p14:tracePt t="320862" x="1333500" y="3860800"/>
          <p14:tracePt t="320870" x="1365250" y="3848100"/>
          <p14:tracePt t="320884" x="1454150" y="3797300"/>
          <p14:tracePt t="320901" x="1530350" y="3752850"/>
          <p14:tracePt t="320918" x="1543050" y="3746500"/>
          <p14:tracePt t="321254" x="1549400" y="3746500"/>
          <p14:tracePt t="321261" x="1549400" y="3752850"/>
          <p14:tracePt t="321270" x="1543050" y="3765550"/>
          <p14:tracePt t="321271" x="1530350" y="3778250"/>
          <p14:tracePt t="321284" x="1517650" y="3803650"/>
          <p14:tracePt t="321284" x="1504950" y="3822700"/>
          <p14:tracePt t="321302" x="1492250" y="3841750"/>
          <p14:tracePt t="321318" x="1473200" y="3867150"/>
          <p14:tracePt t="321335" x="1447800" y="3898900"/>
          <p14:tracePt t="321351" x="1441450" y="3917950"/>
          <p14:tracePt t="321368" x="1428750" y="3937000"/>
          <p14:tracePt t="321384" x="1428750" y="3956050"/>
          <p14:tracePt t="321401" x="1422400" y="3962400"/>
          <p14:tracePt t="321542" x="1416050" y="3968750"/>
          <p14:tracePt t="321557" x="1409700" y="3968750"/>
          <p14:tracePt t="321573" x="1403350" y="3968750"/>
          <p14:tracePt t="321581" x="1397000" y="3968750"/>
          <p14:tracePt t="321589" x="1358900" y="3987800"/>
          <p14:tracePt t="321601" x="1308100" y="4013200"/>
          <p14:tracePt t="321617" x="1257300" y="4044950"/>
          <p14:tracePt t="321634" x="1200150" y="4095750"/>
          <p14:tracePt t="321651" x="1174750" y="4133850"/>
          <p14:tracePt t="321668" x="1168400" y="4171950"/>
          <p14:tracePt t="321684" x="1162050" y="4203700"/>
          <p14:tracePt t="321684" x="1162050" y="4216400"/>
          <p14:tracePt t="321702" x="1162050" y="4235450"/>
          <p14:tracePt t="321718" x="1162050" y="4254500"/>
          <p14:tracePt t="321735" x="1174750" y="4273550"/>
          <p14:tracePt t="321751" x="1174750" y="4279900"/>
          <p14:tracePt t="321767" x="1181100" y="4286250"/>
          <p14:tracePt t="321814" x="1187450" y="4292600"/>
          <p14:tracePt t="321829" x="1193800" y="4292600"/>
          <p14:tracePt t="321837" x="1206500" y="4292600"/>
          <p14:tracePt t="321845" x="1225550" y="4292600"/>
          <p14:tracePt t="321853" x="1257300" y="4279900"/>
          <p14:tracePt t="321868" x="1289050" y="4260850"/>
          <p14:tracePt t="321884" x="1308100" y="4248150"/>
          <p14:tracePt t="322021" x="1308100" y="4254500"/>
          <p14:tracePt t="322030" x="1308100" y="4260850"/>
          <p14:tracePt t="322045" x="1308100" y="4267200"/>
          <p14:tracePt t="322059" x="1308100" y="4273550"/>
          <p14:tracePt t="322060" x="1308100" y="4279900"/>
          <p14:tracePt t="322093" x="1308100" y="4286250"/>
          <p14:tracePt t="322254" x="1301750" y="4286250"/>
          <p14:tracePt t="322261" x="1289050" y="4286250"/>
          <p14:tracePt t="322270" x="1263650" y="4286250"/>
          <p14:tracePt t="322270" x="1244600" y="4286250"/>
          <p14:tracePt t="322285" x="1193800" y="4286250"/>
          <p14:tracePt t="322301" x="1149350" y="4286250"/>
          <p14:tracePt t="322319" x="1143000" y="4286250"/>
          <p14:tracePt t="322574" x="1136650" y="4286250"/>
          <p14:tracePt t="322582" x="1136650" y="4292600"/>
          <p14:tracePt t="322592" x="1123950" y="4298950"/>
          <p14:tracePt t="322605" x="1111250" y="4298950"/>
          <p14:tracePt t="322621" x="1104900" y="4298950"/>
          <p14:tracePt t="322622" x="1104900" y="4305300"/>
          <p14:tracePt t="322869" x="1098550" y="4305300"/>
          <p14:tracePt t="322877" x="1092200" y="4305300"/>
          <p14:tracePt t="322882" x="1079500" y="4305300"/>
          <p14:tracePt t="322909" x="1073150" y="4305300"/>
          <p14:tracePt t="322918" x="1066800" y="4305300"/>
          <p14:tracePt t="322965" x="1060450" y="4305300"/>
          <p14:tracePt t="322977" x="1054100" y="4305300"/>
          <p14:tracePt t="322989" x="1047750" y="4305300"/>
          <p14:tracePt t="323005" x="1041400" y="4305300"/>
          <p14:tracePt t="323021" x="1035050" y="4305300"/>
          <p14:tracePt t="323045" x="1028700" y="4305300"/>
          <p14:tracePt t="323517" x="1047750" y="4305300"/>
          <p14:tracePt t="323525" x="1098550" y="4298950"/>
          <p14:tracePt t="323533" x="1187450" y="4260850"/>
          <p14:tracePt t="323543" x="1244600" y="4248150"/>
          <p14:tracePt t="323552" x="1339850" y="4229100"/>
          <p14:tracePt t="323567" x="1403350" y="4210050"/>
          <p14:tracePt t="323584" x="1454150" y="4191000"/>
          <p14:tracePt t="323601" x="1485900" y="4184650"/>
          <p14:tracePt t="323618" x="1511300" y="4178300"/>
          <p14:tracePt t="323634" x="1530350" y="4178300"/>
          <p14:tracePt t="323651" x="1543050" y="4178300"/>
          <p14:tracePt t="323667" x="1549400" y="4178300"/>
          <p14:tracePt t="323700" x="1555750" y="4178300"/>
          <p14:tracePt t="323933" x="1549400" y="4178300"/>
          <p14:tracePt t="323950" x="1536700" y="4184650"/>
          <p14:tracePt t="323950" x="1524000" y="4184650"/>
          <p14:tracePt t="323961" x="1517650" y="4191000"/>
          <p14:tracePt t="323971" x="1498600" y="4197350"/>
          <p14:tracePt t="323984" x="1485900" y="4203700"/>
          <p14:tracePt t="324001" x="1485900" y="4210050"/>
          <p14:tracePt t="324017" x="1479550" y="4210050"/>
          <p14:tracePt t="324678" x="1473200" y="4210050"/>
          <p14:tracePt t="324694" x="1435100" y="4216400"/>
          <p14:tracePt t="324702" x="1409700" y="4229100"/>
          <p14:tracePt t="324702" x="1327150" y="4248150"/>
          <p14:tracePt t="324719" x="1250950" y="4267200"/>
          <p14:tracePt t="324736" x="1200150" y="4286250"/>
          <p14:tracePt t="324751" x="1162050" y="4292600"/>
          <p14:tracePt t="324768" x="1143000" y="4298950"/>
          <p14:tracePt t="324784" x="1130300" y="4305300"/>
          <p14:tracePt t="324801" x="1123950" y="4305300"/>
          <p14:tracePt t="324817" x="1117600" y="4305300"/>
          <p14:tracePt t="324834" x="1111250" y="4305300"/>
          <p14:tracePt t="324850" x="1104900" y="4305300"/>
          <p14:tracePt t="324868" x="1092200" y="4305300"/>
          <p14:tracePt t="324884" x="1092200" y="4311650"/>
          <p14:tracePt t="324884" x="1085850" y="4311650"/>
          <p14:tracePt t="324949" x="1079500" y="4311650"/>
          <p14:tracePt t="324973" x="1066800" y="4311650"/>
          <p14:tracePt t="324993" x="1054100" y="4311650"/>
          <p14:tracePt t="324994" x="1047750" y="4311650"/>
          <p14:tracePt t="325001" x="1035050" y="4311650"/>
          <p14:tracePt t="325477" x="1054100" y="4311650"/>
          <p14:tracePt t="325485" x="1079500" y="4311650"/>
          <p14:tracePt t="325489" x="1117600" y="4311650"/>
          <p14:tracePt t="325501" x="1187450" y="4311650"/>
          <p14:tracePt t="325519" x="1231900" y="4311650"/>
          <p14:tracePt t="325534" x="1270000" y="4311650"/>
          <p14:tracePt t="325550" x="1295400" y="4311650"/>
          <p14:tracePt t="325567" x="1314450" y="4311650"/>
          <p14:tracePt t="325584" x="1333500" y="4311650"/>
          <p14:tracePt t="325600" x="1346200" y="4305300"/>
          <p14:tracePt t="325617" x="1352550" y="4305300"/>
          <p14:tracePt t="325634" x="1365250" y="4305300"/>
          <p14:tracePt t="325650" x="1371600" y="4305300"/>
          <p14:tracePt t="325667" x="1384300" y="4305300"/>
          <p14:tracePt t="325684" x="1397000" y="4305300"/>
          <p14:tracePt t="325684" x="1403350" y="4305300"/>
          <p14:tracePt t="325701" x="1422400" y="4305300"/>
          <p14:tracePt t="325717" x="1441450" y="4305300"/>
          <p14:tracePt t="325734" x="1466850" y="4305300"/>
          <p14:tracePt t="325751" x="1485900" y="4305300"/>
          <p14:tracePt t="325767" x="1511300" y="4305300"/>
          <p14:tracePt t="327661" x="1524000" y="4318000"/>
          <p14:tracePt t="327666" x="1631950" y="4381500"/>
          <p14:tracePt t="327676" x="1752600" y="4445000"/>
          <p14:tracePt t="327684" x="2406650" y="4711700"/>
          <p14:tracePt t="327703" x="2933700" y="4864100"/>
          <p14:tracePt t="327718" x="3460750" y="4997450"/>
          <p14:tracePt t="327736" x="3816350" y="5048250"/>
          <p14:tracePt t="327752" x="3981450" y="5080000"/>
          <p14:tracePt t="327767" x="4057650" y="5080000"/>
          <p14:tracePt t="327784" x="4076700" y="5080000"/>
          <p14:tracePt t="327996" x="4083050" y="5080000"/>
          <p14:tracePt t="328005" x="4089400" y="5080000"/>
          <p14:tracePt t="328006" x="4114800" y="5092700"/>
          <p14:tracePt t="328019" x="4159250" y="5111750"/>
          <p14:tracePt t="328034" x="4235450" y="5130800"/>
          <p14:tracePt t="328050" x="4337050" y="5149850"/>
          <p14:tracePt t="328067" x="4425950" y="5162550"/>
          <p14:tracePt t="328084" x="4559300" y="5175250"/>
          <p14:tracePt t="328101" x="4603750" y="5175250"/>
          <p14:tracePt t="328118" x="4616450" y="5175250"/>
          <p14:tracePt t="328317" x="4610100" y="5175250"/>
          <p14:tracePt t="328333" x="4603750" y="5175250"/>
          <p14:tracePt t="328342" x="4603750" y="5181600"/>
          <p14:tracePt t="328349" x="4591050" y="5187950"/>
          <p14:tracePt t="328360" x="4584700" y="5187950"/>
          <p14:tracePt t="328367" x="4552950" y="5207000"/>
          <p14:tracePt t="328384" x="4521200" y="5207000"/>
          <p14:tracePt t="328401" x="4476750" y="5213350"/>
          <p14:tracePt t="328417" x="4445000" y="5213350"/>
          <p14:tracePt t="328434" x="4425950" y="5213350"/>
          <p14:tracePt t="328450" x="4406900" y="5213350"/>
          <p14:tracePt t="328467" x="4400550" y="5213350"/>
          <p14:tracePt t="328484" x="4394200" y="5213350"/>
          <p14:tracePt t="328500" x="4387850" y="5213350"/>
          <p14:tracePt t="328517" x="4381500" y="5219700"/>
          <p14:tracePt t="328605" x="4375150" y="5219700"/>
          <p14:tracePt t="328637" x="4368800" y="5219700"/>
          <p14:tracePt t="328653" x="4362450" y="5219700"/>
          <p14:tracePt t="328669" x="4356100" y="5219700"/>
          <p14:tracePt t="328670" x="4356100" y="5226050"/>
          <p14:tracePt t="328684" x="4343400" y="5245100"/>
          <p14:tracePt t="328701" x="4343400" y="5276850"/>
          <p14:tracePt t="328717" x="4343400" y="5321300"/>
          <p14:tracePt t="328734" x="4343400" y="5353050"/>
          <p14:tracePt t="328750" x="4343400" y="5384800"/>
          <p14:tracePt t="328767" x="4343400" y="5410200"/>
          <p14:tracePt t="328784" x="4356100" y="5441950"/>
          <p14:tracePt t="328801" x="4356100" y="5461000"/>
          <p14:tracePt t="328817" x="4368800" y="5480050"/>
          <p14:tracePt t="328835" x="4375150" y="5505450"/>
          <p14:tracePt t="328850" x="4387850" y="5543550"/>
          <p14:tracePt t="328868" x="4400550" y="5588000"/>
          <p14:tracePt t="328884" x="4406900" y="5626100"/>
          <p14:tracePt t="328884" x="4406900" y="5638800"/>
          <p14:tracePt t="328902" x="4406900" y="5670550"/>
          <p14:tracePt t="328922" x="4406900" y="5683250"/>
          <p14:tracePt t="328934" x="4406900" y="5689600"/>
          <p14:tracePt t="328951" x="4406900" y="5695950"/>
          <p14:tracePt t="329069" x="4400550" y="5695950"/>
          <p14:tracePt t="329077" x="4394200" y="5702300"/>
          <p14:tracePt t="329093" x="4381500" y="5708650"/>
          <p14:tracePt t="329101" x="4381500" y="5715000"/>
          <p14:tracePt t="329102" x="4362450" y="5721350"/>
          <p14:tracePt t="329118" x="4337050" y="5734050"/>
          <p14:tracePt t="329134" x="4318000" y="5740400"/>
          <p14:tracePt t="329150" x="4292600" y="5746750"/>
          <p14:tracePt t="329167" x="4273550" y="5746750"/>
          <p14:tracePt t="329184" x="4241800" y="5746750"/>
          <p14:tracePt t="329200" x="4203700" y="5746750"/>
          <p14:tracePt t="329217" x="4191000" y="5746750"/>
          <p14:tracePt t="329234" x="4178300" y="5740400"/>
          <p14:tracePt t="329725" x="4171950" y="5740400"/>
          <p14:tracePt t="329743" x="4165600" y="5740400"/>
          <p14:tracePt t="329751" x="4159250" y="5740400"/>
          <p14:tracePt t="329751" x="4152900" y="5740400"/>
          <p14:tracePt t="329768" x="4146550" y="5740400"/>
          <p14:tracePt t="329784" x="4140200" y="5740400"/>
          <p14:tracePt t="329800" x="4133850" y="5740400"/>
          <p14:tracePt t="330277" x="4140200" y="5740400"/>
          <p14:tracePt t="330285" x="4146550" y="5740400"/>
          <p14:tracePt t="330293" x="4159250" y="5740400"/>
          <p14:tracePt t="330311" x="4210050" y="5740400"/>
          <p14:tracePt t="330312" x="4235450" y="5740400"/>
          <p14:tracePt t="330317" x="4330700" y="5740400"/>
          <p14:tracePt t="330334" x="4451350" y="5740400"/>
          <p14:tracePt t="330350" x="4546600" y="5740400"/>
          <p14:tracePt t="330367" x="4629150" y="5740400"/>
          <p14:tracePt t="330384" x="4660900" y="5740400"/>
          <p14:tracePt t="330421" x="4667250" y="5740400"/>
          <p14:tracePt t="330565" x="4660900" y="5734050"/>
          <p14:tracePt t="330577" x="4654550" y="5734050"/>
          <p14:tracePt t="330577" x="4641850" y="5734050"/>
          <p14:tracePt t="330584" x="4610100" y="5727700"/>
          <p14:tracePt t="330600" x="4591050" y="5727700"/>
          <p14:tracePt t="330617" x="4559300" y="5721350"/>
          <p14:tracePt t="330634" x="4540250" y="5715000"/>
          <p14:tracePt t="330650" x="4514850" y="5708650"/>
          <p14:tracePt t="330667" x="4495800" y="5702300"/>
          <p14:tracePt t="330684" x="4483100" y="5702300"/>
          <p14:tracePt t="330700" x="4445000" y="5676900"/>
          <p14:tracePt t="330718" x="4425950" y="5657850"/>
          <p14:tracePt t="330734" x="4413250" y="5645150"/>
          <p14:tracePt t="330750" x="4400550" y="5638800"/>
          <p14:tracePt t="330767" x="4394200" y="5638800"/>
          <p14:tracePt t="330784" x="4394200" y="5632450"/>
          <p14:tracePt t="330800" x="4387850" y="5626100"/>
          <p14:tracePt t="331021" x="4394200" y="5645150"/>
          <p14:tracePt t="331029" x="4400550" y="5683250"/>
          <p14:tracePt t="331032" x="4425950" y="5759450"/>
          <p14:tracePt t="331052" x="4438650" y="5810250"/>
          <p14:tracePt t="331067" x="4457700" y="5842000"/>
          <p14:tracePt t="331084" x="4457700" y="5880100"/>
          <p14:tracePt t="331084" x="4457700" y="5886450"/>
          <p14:tracePt t="331213" x="4457700" y="5867400"/>
          <p14:tracePt t="331221" x="4451350" y="5835650"/>
          <p14:tracePt t="331229" x="4438650" y="5797550"/>
          <p14:tracePt t="331234" x="4413250" y="5721350"/>
          <p14:tracePt t="331250" x="4400550" y="5670550"/>
          <p14:tracePt t="331267" x="4394200" y="5632450"/>
          <p14:tracePt t="331284" x="4394200" y="5619750"/>
          <p14:tracePt t="331284" x="4387850" y="5613400"/>
          <p14:tracePt t="331325" x="4387850" y="5607050"/>
          <p14:tracePt t="331469" x="4387850" y="5613400"/>
          <p14:tracePt t="331477" x="4387850" y="5632450"/>
          <p14:tracePt t="331493" x="4387850" y="5638800"/>
          <p14:tracePt t="331500" x="4387850" y="5645150"/>
          <p14:tracePt t="331501" x="4387850" y="5657850"/>
          <p14:tracePt t="331517" x="4387850" y="5664200"/>
          <p14:tracePt t="331534" x="4387850" y="5670550"/>
          <p14:tracePt t="331685" x="4387850" y="5683250"/>
          <p14:tracePt t="331690" x="4387850" y="5689600"/>
          <p14:tracePt t="331701" x="4387850" y="5695950"/>
          <p14:tracePt t="331702" x="4387850" y="5708650"/>
          <p14:tracePt t="331717" x="4394200" y="5721350"/>
          <p14:tracePt t="331734" x="4394200" y="5734050"/>
          <p14:tracePt t="331751" x="4400550" y="5746750"/>
          <p14:tracePt t="331885" x="4400550" y="5721350"/>
          <p14:tracePt t="331890" x="4381500" y="5683250"/>
          <p14:tracePt t="331901" x="4368800" y="5632450"/>
          <p14:tracePt t="331902" x="4362450" y="5581650"/>
          <p14:tracePt t="331917" x="4356100" y="5556250"/>
          <p14:tracePt t="331934" x="4356100" y="5530850"/>
          <p14:tracePt t="331950" x="4356100" y="5524500"/>
          <p14:tracePt t="332101" x="4362450" y="5549900"/>
          <p14:tracePt t="332109" x="4368800" y="5581650"/>
          <p14:tracePt t="332117" x="4381500" y="5657850"/>
          <p14:tracePt t="332133" x="4381500" y="5695950"/>
          <p14:tracePt t="332134" x="4381500" y="5791200"/>
          <p14:tracePt t="332150" x="4381500" y="5905500"/>
          <p14:tracePt t="332167" x="4381500" y="6000750"/>
          <p14:tracePt t="332183" x="4381500" y="6057900"/>
          <p14:tracePt t="332200" x="4381500" y="6064250"/>
          <p14:tracePt t="332341" x="4381500" y="6032500"/>
          <p14:tracePt t="332349" x="4387850" y="5969000"/>
          <p14:tracePt t="332367" x="4394200" y="5924550"/>
          <p14:tracePt t="332368" x="4406900" y="5848350"/>
          <p14:tracePt t="332384" x="4406900" y="5759450"/>
          <p14:tracePt t="332400" x="4406900" y="5676900"/>
          <p14:tracePt t="332417" x="4406900" y="5645150"/>
          <p14:tracePt t="332434" x="4406900" y="5632450"/>
          <p14:tracePt t="332450" x="4406900" y="5626100"/>
          <p14:tracePt t="332813" x="4406900" y="5632450"/>
          <p14:tracePt t="332829" x="4406900" y="5645150"/>
          <p14:tracePt t="332837" x="4406900" y="5651500"/>
          <p14:tracePt t="332845" x="4406900" y="5657850"/>
          <p14:tracePt t="332850" x="4400550" y="5670550"/>
          <p14:tracePt t="332867" x="4400550" y="5683250"/>
          <p14:tracePt t="332884" x="4400550" y="5689600"/>
          <p14:tracePt t="332933" x="4400550" y="5695950"/>
          <p14:tracePt t="333046" x="4400550" y="5670550"/>
          <p14:tracePt t="333052" x="4400550" y="5638800"/>
          <p14:tracePt t="333053" x="4400550" y="5600700"/>
          <p14:tracePt t="333068" x="4387850" y="5530850"/>
          <p14:tracePt t="333085" x="4381500" y="5473700"/>
          <p14:tracePt t="333102" x="4381500" y="5416550"/>
          <p14:tracePt t="333118" x="4375150" y="5378450"/>
          <p14:tracePt t="333135" x="4368800" y="5346700"/>
          <p14:tracePt t="333152" x="4362450" y="5314950"/>
          <p14:tracePt t="333168" x="4349750" y="5270500"/>
          <p14:tracePt t="333185" x="4343400" y="5251450"/>
          <p14:tracePt t="333201" x="4337050" y="5226050"/>
          <p14:tracePt t="333218" x="4337050" y="5219700"/>
          <p14:tracePt t="333235" x="4337050" y="5213350"/>
          <p14:tracePt t="333251" x="4337050" y="5207000"/>
          <p14:tracePt t="333454" x="4343400" y="5207000"/>
          <p14:tracePt t="333478" x="4349750" y="5207000"/>
          <p14:tracePt t="333526" x="4356100" y="5207000"/>
          <p14:tracePt t="333582" x="4362450" y="5207000"/>
          <p14:tracePt t="333614" x="4368800" y="5207000"/>
          <p14:tracePt t="333654" x="4375150" y="5207000"/>
          <p14:tracePt t="333662" x="4375150" y="5213350"/>
          <p14:tracePt t="333718" x="4381500" y="5213350"/>
          <p14:tracePt t="333934" x="4387850" y="5213350"/>
          <p14:tracePt t="333950" x="4387850" y="5219700"/>
          <p14:tracePt t="333982" x="4394200" y="5226050"/>
          <p14:tracePt t="338541" x="4400550" y="5226050"/>
          <p14:tracePt t="338549" x="4406900" y="5213350"/>
          <p14:tracePt t="338549" x="4406900" y="5156200"/>
          <p14:tracePt t="338567" x="4406900" y="5080000"/>
          <p14:tracePt t="338567" x="4406900" y="4953000"/>
          <p14:tracePt t="338588" x="4394200" y="4857750"/>
          <p14:tracePt t="338601" x="4387850" y="4806950"/>
          <p14:tracePt t="338618" x="4381500" y="4756150"/>
          <p14:tracePt t="338635" x="4375150" y="4718050"/>
          <p14:tracePt t="338651" x="4375150" y="4679950"/>
          <p14:tracePt t="338667" x="4362450" y="4616450"/>
          <p14:tracePt t="338684" x="4349750" y="4527550"/>
          <p14:tracePt t="338684" x="4343400" y="4483100"/>
          <p14:tracePt t="338701" x="4318000" y="4375150"/>
          <p14:tracePt t="338718" x="4298950" y="4260850"/>
          <p14:tracePt t="338735" x="4298950" y="4146550"/>
          <p14:tracePt t="338751" x="4298950" y="4051300"/>
          <p14:tracePt t="338767" x="4298950" y="3956050"/>
          <p14:tracePt t="338783" x="4298950" y="3867150"/>
          <p14:tracePt t="338800" x="4298950" y="3778250"/>
          <p14:tracePt t="338816" x="4298950" y="3708400"/>
          <p14:tracePt t="338833" x="4298950" y="3663950"/>
          <p14:tracePt t="338850" x="4324350" y="3594100"/>
          <p14:tracePt t="338867" x="4343400" y="3524250"/>
          <p14:tracePt t="338883" x="4375150" y="3429000"/>
          <p14:tracePt t="338900" x="4425950" y="3327400"/>
          <p14:tracePt t="338917" x="4464050" y="3238500"/>
          <p14:tracePt t="338935" x="4476750" y="3213100"/>
          <p14:tracePt t="338951" x="4483100" y="3206750"/>
          <p14:tracePt t="339068" x="4483100" y="3244850"/>
          <p14:tracePt t="339071" x="4489450" y="3314700"/>
          <p14:tracePt t="339080" x="4489450" y="3397250"/>
          <p14:tracePt t="339086" x="4489450" y="3486150"/>
          <p14:tracePt t="339101" x="4489450" y="3727450"/>
          <p14:tracePt t="339119" x="4489450" y="3867150"/>
          <p14:tracePt t="339135" x="4489450" y="3987800"/>
          <p14:tracePt t="339152" x="4489450" y="4070350"/>
          <p14:tracePt t="339168" x="4489450" y="4152900"/>
          <p14:tracePt t="339185" x="4489450" y="4197350"/>
          <p14:tracePt t="339201" x="4495800" y="4235450"/>
          <p14:tracePt t="339218" x="4502150" y="4273550"/>
          <p14:tracePt t="339233" x="4502150" y="4292600"/>
          <p14:tracePt t="339251" x="4502150" y="4305300"/>
          <p14:tracePt t="339285" x="4502150" y="4311650"/>
          <p14:tracePt t="339853" x="4502150" y="4324350"/>
          <p14:tracePt t="339862" x="4502150" y="4368800"/>
          <p14:tracePt t="339869" x="4495800" y="4438650"/>
          <p14:tracePt t="339869" x="4483100" y="4514850"/>
          <p14:tracePt t="339878" x="4457700" y="4597400"/>
          <p14:tracePt t="339886" x="4438650" y="4762500"/>
          <p14:tracePt t="339902" x="4413250" y="4940300"/>
          <p14:tracePt t="339918" x="4406900" y="5067300"/>
          <p14:tracePt t="339934" x="4406900" y="5156200"/>
          <p14:tracePt t="339951" x="4419600" y="5207000"/>
          <p14:tracePt t="339968" x="4425950" y="5226050"/>
          <p14:tracePt t="339985" x="4425950" y="5238750"/>
          <p14:tracePt t="340001" x="4432300" y="5245100"/>
          <p14:tracePt t="340270" x="4432300" y="5238750"/>
          <p14:tracePt t="340278" x="4425950" y="5238750"/>
          <p14:tracePt t="340285" x="4419600" y="5232400"/>
          <p14:tracePt t="340286" x="4419600" y="5226050"/>
          <p14:tracePt t="340710" x="4413250" y="5226050"/>
          <p14:tracePt t="340821" x="4406900" y="5226050"/>
          <p14:tracePt t="340917" x="4400550" y="5226050"/>
          <p14:tracePt t="340965" x="4394200" y="5226050"/>
          <p14:tracePt t="341759" x="4387850" y="5226050"/>
          <p14:tracePt t="342669" x="4394200" y="5226050"/>
          <p14:tracePt t="342677" x="4406900" y="5226050"/>
          <p14:tracePt t="342682" x="4425950" y="5219700"/>
          <p14:tracePt t="342693" x="4495800" y="5213350"/>
          <p14:tracePt t="342702" x="4572000" y="5200650"/>
          <p14:tracePt t="342719" x="4629150" y="5187950"/>
          <p14:tracePt t="342735" x="4654550" y="5187950"/>
          <p14:tracePt t="342751" x="4692650" y="5187950"/>
          <p14:tracePt t="342768" x="4724400" y="5187950"/>
          <p14:tracePt t="342784" x="4756150" y="5187950"/>
          <p14:tracePt t="342801" x="4800600" y="5200650"/>
          <p14:tracePt t="342817" x="4845050" y="5207000"/>
          <p14:tracePt t="342834" x="4895850" y="5207000"/>
          <p14:tracePt t="342851" x="4933950" y="5213350"/>
          <p14:tracePt t="342867" x="4978400" y="5219700"/>
          <p14:tracePt t="342884" x="5016500" y="5219700"/>
          <p14:tracePt t="342900" x="5073650" y="5219700"/>
          <p14:tracePt t="342918" x="5092700" y="5219700"/>
          <p14:tracePt t="342934" x="5111750" y="5219700"/>
          <p14:tracePt t="342951" x="5118100" y="5219700"/>
          <p14:tracePt t="342967" x="5130800" y="5226050"/>
          <p14:tracePt t="343005" x="5137150" y="5226050"/>
          <p14:tracePt t="343022" x="5143500" y="5226050"/>
          <p14:tracePt t="343023" x="5149850" y="5226050"/>
          <p14:tracePt t="343034" x="5168900" y="5226050"/>
          <p14:tracePt t="343052" x="5187950" y="5226050"/>
          <p14:tracePt t="343067" x="5226050" y="5226050"/>
          <p14:tracePt t="343084" x="5264150" y="5226050"/>
          <p14:tracePt t="343101" x="5321300" y="5226050"/>
          <p14:tracePt t="343118" x="5340350" y="5226050"/>
          <p14:tracePt t="343134" x="5372100" y="5226050"/>
          <p14:tracePt t="343151" x="5403850" y="5232400"/>
          <p14:tracePt t="343167" x="5441950" y="5238750"/>
          <p14:tracePt t="343185" x="5505450" y="5238750"/>
          <p14:tracePt t="343201" x="5549900" y="5238750"/>
          <p14:tracePt t="343218" x="5588000" y="5238750"/>
          <p14:tracePt t="343234" x="5619750" y="5238750"/>
          <p14:tracePt t="343252" x="5632450" y="5238750"/>
          <p14:tracePt t="343268" x="5638800" y="5238750"/>
          <p14:tracePt t="343306" x="5645150" y="5238750"/>
          <p14:tracePt t="344589" x="5657850" y="5238750"/>
          <p14:tracePt t="344600" x="5753100" y="5238750"/>
          <p14:tracePt t="344600" x="5988050" y="5156200"/>
          <p14:tracePt t="344618" x="6318250" y="5035550"/>
          <p14:tracePt t="344636" x="6648450" y="4933950"/>
          <p14:tracePt t="344653" x="6750050" y="4908550"/>
          <p14:tracePt t="344653" x="6819900" y="4889500"/>
          <p14:tracePt t="344670" x="6889750" y="4864100"/>
          <p14:tracePt t="344684" x="7035800" y="4819650"/>
          <p14:tracePt t="344702" x="7105650" y="4787900"/>
          <p14:tracePt t="344717" x="7150100" y="4756150"/>
          <p14:tracePt t="344735" x="7194550" y="4711700"/>
          <p14:tracePt t="344750" x="7239000" y="4667250"/>
          <p14:tracePt t="344768" x="7289800" y="4622800"/>
          <p14:tracePt t="344784" x="7315200" y="4559300"/>
          <p14:tracePt t="344801" x="7340600" y="4495800"/>
          <p14:tracePt t="344817" x="7346950" y="4445000"/>
          <p14:tracePt t="344834" x="7346950" y="4419600"/>
          <p14:tracePt t="344850" x="7346950" y="4413250"/>
          <p14:tracePt t="344867" x="7346950" y="4400550"/>
          <p14:tracePt t="344997" x="7353300" y="4394200"/>
          <p14:tracePt t="345053" x="7359650" y="4394200"/>
          <p14:tracePt t="345061" x="7366000" y="4394200"/>
          <p14:tracePt t="345069" x="7372350" y="4394200"/>
          <p14:tracePt t="345070" x="7378700" y="4400550"/>
          <p14:tracePt t="345084" x="7378700" y="4419600"/>
          <p14:tracePt t="345084" x="7378700" y="4425950"/>
          <p14:tracePt t="345101" x="7378700" y="4438650"/>
          <p14:tracePt t="345117" x="7378700" y="4457700"/>
          <p14:tracePt t="345134" x="7378700" y="4476750"/>
          <p14:tracePt t="345151" x="7378700" y="4483100"/>
          <p14:tracePt t="345168" x="7378700" y="4489450"/>
          <p14:tracePt t="345293" x="7378700" y="4483100"/>
          <p14:tracePt t="345301" x="7378700" y="4451350"/>
          <p14:tracePt t="345310" x="7366000" y="4413250"/>
          <p14:tracePt t="345317" x="7346950" y="4337050"/>
          <p14:tracePt t="345334" x="7340600" y="4305300"/>
          <p14:tracePt t="345335" x="7321550" y="4235450"/>
          <p14:tracePt t="345350" x="7302500" y="4191000"/>
          <p14:tracePt t="345367" x="7296150" y="4165600"/>
          <p14:tracePt t="345556" x="7296150" y="4159250"/>
          <p14:tracePt t="345573" x="7302500" y="4159250"/>
          <p14:tracePt t="345586" x="7308850" y="4165600"/>
          <p14:tracePt t="345605" x="7321550" y="4165600"/>
          <p14:tracePt t="345621" x="7340600" y="4171950"/>
          <p14:tracePt t="345634" x="7353300" y="4171950"/>
          <p14:tracePt t="345635" x="7416800" y="4171950"/>
          <p14:tracePt t="345651" x="7467600" y="4171950"/>
          <p14:tracePt t="345667" x="7531100" y="4171950"/>
          <p14:tracePt t="345684" x="7620000" y="4171950"/>
          <p14:tracePt t="345702" x="7683500" y="4171950"/>
          <p14:tracePt t="345717" x="7721600" y="4171950"/>
          <p14:tracePt t="345734" x="7753350" y="4171950"/>
          <p14:tracePt t="345750" x="7772400" y="4171950"/>
          <p14:tracePt t="345767" x="7778750" y="4171950"/>
          <p14:tracePt t="346045" x="7791450" y="4171950"/>
          <p14:tracePt t="346053" x="7816850" y="4171950"/>
          <p14:tracePt t="346054" x="7854950" y="4171950"/>
          <p14:tracePt t="346069" x="7880350" y="4171950"/>
          <p14:tracePt t="346084" x="7918450" y="4171950"/>
          <p14:tracePt t="346084" x="7931150" y="4171950"/>
          <p14:tracePt t="346101" x="7943850" y="4171950"/>
          <p14:tracePt t="346118" x="7950200" y="4171950"/>
          <p14:tracePt t="347717" x="7950200" y="4191000"/>
          <p14:tracePt t="347725" x="7962900" y="4222750"/>
          <p14:tracePt t="347734" x="7969250" y="4248150"/>
          <p14:tracePt t="347735" x="7994650" y="4298950"/>
          <p14:tracePt t="347752" x="8013700" y="4343400"/>
          <p14:tracePt t="347769" x="8032750" y="4368800"/>
          <p14:tracePt t="347785" x="8045450" y="4381500"/>
          <p14:tracePt t="347802" x="8051800" y="4387850"/>
          <p14:tracePt t="347817" x="8058150" y="4394200"/>
          <p14:tracePt t="347861" x="8058150" y="4400550"/>
          <p14:tracePt t="347885" x="8064500" y="4406900"/>
          <p14:tracePt t="347917" x="8064500" y="4413250"/>
          <p14:tracePt t="347925" x="8064500" y="4419600"/>
          <p14:tracePt t="347934" x="8064500" y="4432300"/>
          <p14:tracePt t="347934" x="8070850" y="4451350"/>
          <p14:tracePt t="347950" x="8070850" y="4470400"/>
          <p14:tracePt t="347967" x="8070850" y="4489450"/>
          <p14:tracePt t="347984" x="8077200" y="4495800"/>
          <p14:tracePt t="348000" x="8077200" y="4502150"/>
          <p14:tracePt t="348277" x="8083550" y="4508500"/>
          <p14:tracePt t="348285" x="8089900" y="4514850"/>
          <p14:tracePt t="348294" x="8096250" y="4521200"/>
          <p14:tracePt t="348317" x="8102600" y="4527550"/>
          <p14:tracePt t="348318" x="8121650" y="4533900"/>
          <p14:tracePt t="348334" x="8153400" y="4533900"/>
          <p14:tracePt t="348350" x="8191500" y="4533900"/>
          <p14:tracePt t="348368" x="8235950" y="4533900"/>
          <p14:tracePt t="348384" x="8261350" y="4533900"/>
          <p14:tracePt t="348401" x="8274050" y="4533900"/>
          <p14:tracePt t="348501" x="8280400" y="4533900"/>
          <p14:tracePt t="348517" x="8286750" y="4533900"/>
          <p14:tracePt t="348660" x="8293100" y="4533900"/>
          <p14:tracePt t="348868" x="8286750" y="4533900"/>
          <p14:tracePt t="348878" x="8280400" y="4533900"/>
          <p14:tracePt t="348885" x="8274050" y="4533900"/>
          <p14:tracePt t="348901" x="8261350" y="4533900"/>
          <p14:tracePt t="348902" x="8242300" y="4533900"/>
          <p14:tracePt t="348917" x="8210550" y="4533900"/>
          <p14:tracePt t="348933" x="8159750" y="4533900"/>
          <p14:tracePt t="348950" x="8121650" y="4533900"/>
          <p14:tracePt t="348967" x="8096250" y="4533900"/>
          <p14:tracePt t="348984" x="8077200" y="4533900"/>
          <p14:tracePt t="349000" x="8064500" y="4533900"/>
          <p14:tracePt t="349037" x="8058150" y="4533900"/>
          <p14:tracePt t="349269" x="8064500" y="4533900"/>
          <p14:tracePt t="349277" x="8070850" y="4533900"/>
          <p14:tracePt t="349281" x="8083550" y="4533900"/>
          <p14:tracePt t="349300" x="8115300" y="4533900"/>
          <p14:tracePt t="349301" x="8140700" y="4533900"/>
          <p14:tracePt t="349301" x="8172450" y="4533900"/>
          <p14:tracePt t="349316" x="8223250" y="4533900"/>
          <p14:tracePt t="349333" x="8280400" y="4533900"/>
          <p14:tracePt t="349350" x="8318500" y="4533900"/>
          <p14:tracePt t="349367" x="8343900" y="4533900"/>
          <p14:tracePt t="349384" x="8362950" y="4533900"/>
          <p14:tracePt t="349400" x="8382000" y="4527550"/>
          <p14:tracePt t="349417" x="8394700" y="4527550"/>
          <p14:tracePt t="349434" x="8413750" y="4527550"/>
          <p14:tracePt t="349450" x="8426450" y="4521200"/>
          <p14:tracePt t="349466" x="8439150" y="4521200"/>
          <p14:tracePt t="349484" x="8445500" y="4521200"/>
          <p14:tracePt t="349500" x="8451850" y="4514850"/>
          <p14:tracePt t="349517" x="8458200" y="4514850"/>
          <p14:tracePt t="349534" x="8470900" y="4514850"/>
          <p14:tracePt t="350229" x="8464550" y="4483100"/>
          <p14:tracePt t="350237" x="8426450" y="4432300"/>
          <p14:tracePt t="350237" x="8382000" y="4349750"/>
          <p14:tracePt t="350253" x="8299450" y="4235450"/>
          <p14:tracePt t="350254" x="8197850" y="4095750"/>
          <p14:tracePt t="350269" x="7810500" y="3575050"/>
          <p14:tracePt t="350285" x="7702550" y="3460750"/>
          <p14:tracePt t="350300" x="7524750" y="3238500"/>
          <p14:tracePt t="350318" x="7461250" y="3162300"/>
          <p14:tracePt t="350334" x="7448550" y="3149600"/>
          <p14:tracePt t="350373" x="7442200" y="3136900"/>
          <p14:tracePt t="350477" x="7429500" y="3124200"/>
          <p14:tracePt t="350484" x="7416800" y="3105150"/>
          <p14:tracePt t="350501" x="7404100" y="3086100"/>
          <p14:tracePt t="350509" x="7391400" y="3067050"/>
          <p14:tracePt t="350517" x="7385050" y="3054350"/>
          <p14:tracePt t="350534" x="7378700" y="3041650"/>
          <p14:tracePt t="350622" x="7372350" y="3048000"/>
          <p14:tracePt t="350630" x="7366000" y="3079750"/>
          <p14:tracePt t="350635" x="7366000" y="3111500"/>
          <p14:tracePt t="350651" x="7366000" y="3143250"/>
          <p14:tracePt t="350652" x="7378700" y="3206750"/>
          <p14:tracePt t="350669" x="7391400" y="3257550"/>
          <p14:tracePt t="350685" x="7454900" y="3346450"/>
          <p14:tracePt t="350702" x="7512050" y="3416300"/>
          <p14:tracePt t="350718" x="7562850" y="3473450"/>
          <p14:tracePt t="350736" x="7600950" y="3511550"/>
          <p14:tracePt t="350751" x="7639050" y="3530600"/>
          <p14:tracePt t="350768" x="7658100" y="3543300"/>
          <p14:tracePt t="350785" x="7670800" y="3543300"/>
          <p14:tracePt t="350801" x="7689850" y="3543300"/>
          <p14:tracePt t="350818" x="7702550" y="3543300"/>
          <p14:tracePt t="350835" x="7727950" y="3524250"/>
          <p14:tracePt t="350851" x="7734300" y="3454400"/>
          <p14:tracePt t="350868" x="7734300" y="3340100"/>
          <p14:tracePt t="350885" x="7734300" y="3187700"/>
          <p14:tracePt t="350902" x="7727950" y="3111500"/>
          <p14:tracePt t="350918" x="7702550" y="3054350"/>
          <p14:tracePt t="350935" x="7683500" y="3009900"/>
          <p14:tracePt t="350951" x="7658100" y="2978150"/>
          <p14:tracePt t="350968" x="7639050" y="2959100"/>
          <p14:tracePt t="350984" x="7613650" y="2940050"/>
          <p14:tracePt t="351001" x="7581900" y="2933700"/>
          <p14:tracePt t="351018" x="7550150" y="2921000"/>
          <p14:tracePt t="351035" x="7505700" y="2921000"/>
          <p14:tracePt t="351051" x="7467600" y="2914650"/>
          <p14:tracePt t="351068" x="7435850" y="2908300"/>
          <p14:tracePt t="351084" x="7404100" y="2908300"/>
          <p14:tracePt t="351102" x="7378700" y="2914650"/>
          <p14:tracePt t="351118" x="7359650" y="2940050"/>
          <p14:tracePt t="351135" x="7340600" y="2978150"/>
          <p14:tracePt t="351151" x="7327900" y="3009900"/>
          <p14:tracePt t="351168" x="7321550" y="3048000"/>
          <p14:tracePt t="351184" x="7315200" y="3086100"/>
          <p14:tracePt t="351201" x="7315200" y="3124200"/>
          <p14:tracePt t="351218" x="7315200" y="3175000"/>
          <p14:tracePt t="351235" x="7315200" y="3232150"/>
          <p14:tracePt t="351251" x="7315200" y="3276600"/>
          <p14:tracePt t="351269" x="7315200" y="3321050"/>
          <p14:tracePt t="351285" x="7315200" y="3365500"/>
          <p14:tracePt t="351302" x="7321550" y="3378200"/>
          <p14:tracePt t="351318" x="7327900" y="3390900"/>
          <p14:tracePt t="351335" x="7334250" y="3403600"/>
          <p14:tracePt t="351351" x="7334250" y="3409950"/>
          <p14:tracePt t="351368" x="7346950" y="3416300"/>
          <p14:tracePt t="351384" x="7353300" y="3422650"/>
          <p14:tracePt t="351401" x="7366000" y="3422650"/>
          <p14:tracePt t="351418" x="7372350" y="3422650"/>
          <p14:tracePt t="351435" x="7385050" y="3429000"/>
          <p14:tracePt t="351451" x="7397750" y="3435350"/>
          <p14:tracePt t="351468" x="7410450" y="3435350"/>
          <p14:tracePt t="351484" x="7429500" y="3441700"/>
          <p14:tracePt t="351501" x="7435850" y="3441700"/>
          <p14:tracePt t="351518" x="7442200" y="3441700"/>
          <p14:tracePt t="351534" x="7454900" y="3448050"/>
          <p14:tracePt t="351551" x="7467600" y="3448050"/>
          <p14:tracePt t="351569" x="7486650" y="3448050"/>
          <p14:tracePt t="351584" x="7499350" y="3448050"/>
          <p14:tracePt t="351601" x="7505700" y="3448050"/>
          <p14:tracePt t="351637" x="7512050" y="3448050"/>
          <p14:tracePt t="351846" x="7512050" y="3454400"/>
          <p14:tracePt t="351862" x="7512050" y="3460750"/>
          <p14:tracePt t="351869" x="7512050" y="3467100"/>
          <p14:tracePt t="351870" x="7512050" y="3479800"/>
          <p14:tracePt t="351884" x="7512050" y="3505200"/>
          <p14:tracePt t="351884" x="7518400" y="3524250"/>
          <p14:tracePt t="351902" x="7531100" y="3562350"/>
          <p14:tracePt t="351918" x="7543800" y="3587750"/>
          <p14:tracePt t="351935" x="7550150" y="3613150"/>
          <p14:tracePt t="351951" x="7569200" y="3638550"/>
          <p14:tracePt t="351968" x="7581900" y="3663950"/>
          <p14:tracePt t="351985" x="7600950" y="3695700"/>
          <p14:tracePt t="352002" x="7607300" y="3714750"/>
          <p14:tracePt t="352018" x="7620000" y="3727450"/>
          <p14:tracePt t="352034" x="7626350" y="3733800"/>
          <p14:tracePt t="352051" x="7632700" y="3733800"/>
          <p14:tracePt t="352086" x="7639050" y="3733800"/>
          <p14:tracePt t="352110" x="7645400" y="3733800"/>
          <p14:tracePt t="352117" x="7658100" y="3721100"/>
          <p14:tracePt t="352135" x="7658100" y="3695700"/>
          <p14:tracePt t="352135" x="7658100" y="3638550"/>
          <p14:tracePt t="352151" x="7658100" y="3549650"/>
          <p14:tracePt t="352168" x="7626350" y="3441700"/>
          <p14:tracePt t="352184" x="7575550" y="3359150"/>
          <p14:tracePt t="352201" x="7524750" y="3295650"/>
          <p14:tracePt t="352218" x="7499350" y="3270250"/>
          <p14:tracePt t="352235" x="7473950" y="3270250"/>
          <p14:tracePt t="352251" x="7461250" y="3270250"/>
          <p14:tracePt t="352268" x="7429500" y="3270250"/>
          <p14:tracePt t="352284" x="7404100" y="3314700"/>
          <p14:tracePt t="352301" x="7353300" y="3479800"/>
          <p14:tracePt t="352318" x="7334250" y="3600450"/>
          <p14:tracePt t="352335" x="7327900" y="3708400"/>
          <p14:tracePt t="352352" x="7327900" y="3797300"/>
          <p14:tracePt t="352368" x="7340600" y="3854450"/>
          <p14:tracePt t="352385" x="7359650" y="3886200"/>
          <p14:tracePt t="352401" x="7378700" y="3917950"/>
          <p14:tracePt t="352418" x="7391400" y="3937000"/>
          <p14:tracePt t="352434" x="7416800" y="3943350"/>
          <p14:tracePt t="352451" x="7454900" y="3949700"/>
          <p14:tracePt t="352468" x="7505700" y="3956050"/>
          <p14:tracePt t="352485" x="7556500" y="3956050"/>
          <p14:tracePt t="352501" x="7651750" y="3943350"/>
          <p14:tracePt t="352518" x="7702550" y="3898900"/>
          <p14:tracePt t="352535" x="7759700" y="3835400"/>
          <p14:tracePt t="352551" x="7791450" y="3746500"/>
          <p14:tracePt t="352568" x="7810500" y="3670300"/>
          <p14:tracePt t="352585" x="7810500" y="3613150"/>
          <p14:tracePt t="352601" x="7810500" y="3549650"/>
          <p14:tracePt t="352618" x="7804150" y="3486150"/>
          <p14:tracePt t="352634" x="7785100" y="3409950"/>
          <p14:tracePt t="352651" x="7759700" y="3346450"/>
          <p14:tracePt t="352668" x="7734300" y="3308350"/>
          <p14:tracePt t="352685" x="7721600" y="3282950"/>
          <p14:tracePt t="352701" x="7702550" y="3263900"/>
          <p14:tracePt t="352719" x="7696200" y="3257550"/>
          <p14:tracePt t="352735" x="7696200" y="3251200"/>
          <p14:tracePt t="352773" x="7689850" y="3251200"/>
          <p14:tracePt t="352774" x="7683500" y="3251200"/>
          <p14:tracePt t="352785" x="7677150" y="3251200"/>
          <p14:tracePt t="352801" x="7670800" y="3251200"/>
          <p14:tracePt t="352818" x="7664450" y="3251200"/>
          <p14:tracePt t="352834" x="7658100" y="3251200"/>
          <p14:tracePt t="352851" x="7651750" y="3251200"/>
          <p14:tracePt t="352926" x="7645400" y="3251200"/>
          <p14:tracePt t="352950" x="7639050" y="3251200"/>
          <p14:tracePt t="352950" x="7632700" y="3251200"/>
          <p14:tracePt t="352960" x="7620000" y="3251200"/>
          <p14:tracePt t="352968" x="7600950" y="3251200"/>
          <p14:tracePt t="352985" x="7575550" y="3251200"/>
          <p14:tracePt t="353001" x="7550150" y="3270250"/>
          <p14:tracePt t="353018" x="7518400" y="3295650"/>
          <p14:tracePt t="353034" x="7499350" y="3314700"/>
          <p14:tracePt t="353051" x="7486650" y="3340100"/>
          <p14:tracePt t="353067" x="7473950" y="3371850"/>
          <p14:tracePt t="353085" x="7473950" y="3403600"/>
          <p14:tracePt t="353102" x="7473950" y="3429000"/>
          <p14:tracePt t="353118" x="7473950" y="3448050"/>
          <p14:tracePt t="353134" x="7480300" y="3467100"/>
          <p14:tracePt t="353151" x="7499350" y="3492500"/>
          <p14:tracePt t="353168" x="7505700" y="3505200"/>
          <p14:tracePt t="353184" x="7518400" y="3517900"/>
          <p14:tracePt t="353201" x="7524750" y="3524250"/>
          <p14:tracePt t="353218" x="7531100" y="3530600"/>
          <p14:tracePt t="353234" x="7537450" y="3536950"/>
          <p14:tracePt t="353251" x="7550150" y="3536950"/>
          <p14:tracePt t="353268" x="7556500" y="3536950"/>
          <p14:tracePt t="353284" x="7569200" y="3536950"/>
          <p14:tracePt t="353301" x="7575550" y="3536950"/>
          <p14:tracePt t="353318" x="7588250" y="3536950"/>
          <p14:tracePt t="353334" x="7594600" y="3536950"/>
          <p14:tracePt t="353351" x="7600950" y="3536950"/>
          <p14:tracePt t="353368" x="7607300" y="3536950"/>
          <p14:tracePt t="353622" x="7613650" y="3536950"/>
          <p14:tracePt t="353629" x="7613650" y="3530600"/>
          <p14:tracePt t="353637" x="7581900" y="3479800"/>
          <p14:tracePt t="353652" x="7556500" y="3422650"/>
          <p14:tracePt t="353668" x="7524750" y="3352800"/>
          <p14:tracePt t="353685" x="7480300" y="3244850"/>
          <p14:tracePt t="353702" x="7435850" y="3175000"/>
          <p14:tracePt t="353718" x="7416800" y="3136900"/>
          <p14:tracePt t="353735" x="7391400" y="3111500"/>
          <p14:tracePt t="353751" x="7378700" y="3092450"/>
          <p14:tracePt t="353769" x="7366000" y="3073400"/>
          <p14:tracePt t="353813" x="7359650" y="3073400"/>
          <p14:tracePt t="353830" x="7353300" y="3073400"/>
          <p14:tracePt t="353836" x="7346950" y="3073400"/>
          <p14:tracePt t="353851" x="7340600" y="3073400"/>
          <p14:tracePt t="353852" x="7327900" y="3067050"/>
          <p14:tracePt t="353868" x="7302500" y="3067050"/>
          <p14:tracePt t="353884" x="7289800" y="3067050"/>
          <p14:tracePt t="353901" x="7264400" y="3067050"/>
          <p14:tracePt t="353918" x="7258050" y="3067050"/>
          <p14:tracePt t="353934" x="7245350" y="3060700"/>
          <p14:tracePt t="353951" x="7239000" y="3060700"/>
          <p14:tracePt t="353968" x="7226300" y="3060700"/>
          <p14:tracePt t="353984" x="7219950" y="3060700"/>
          <p14:tracePt t="354002" x="7207250" y="3060700"/>
          <p14:tracePt t="354018" x="7200900" y="3060700"/>
          <p14:tracePt t="354035" x="7188200" y="3060700"/>
          <p14:tracePt t="354051" x="7175500" y="3060700"/>
          <p14:tracePt t="354068" x="7169150" y="3060700"/>
          <p14:tracePt t="354084" x="7162800" y="3060700"/>
          <p14:tracePt t="354100" x="7156450" y="3060700"/>
          <p14:tracePt t="354278" x="7150100" y="3060700"/>
          <p14:tracePt t="354285" x="7143750" y="3060700"/>
          <p14:tracePt t="354302" x="7137400" y="3060700"/>
          <p14:tracePt t="354303" x="7131050" y="3067050"/>
          <p14:tracePt t="354318" x="7124700" y="3073400"/>
          <p14:tracePt t="354334" x="7112000" y="3073400"/>
          <p14:tracePt t="354351" x="7105650" y="3079750"/>
          <p14:tracePt t="354613" x="7118350" y="3079750"/>
          <p14:tracePt t="354621" x="7124700" y="3079750"/>
          <p14:tracePt t="354636" x="7137400" y="3079750"/>
          <p14:tracePt t="354651" x="7150100" y="3086100"/>
          <p14:tracePt t="354667" x="7175500" y="3086100"/>
          <p14:tracePt t="354668" x="7207250" y="3086100"/>
          <p14:tracePt t="354685" x="7245350" y="3086100"/>
          <p14:tracePt t="354702" x="7270750" y="3086100"/>
          <p14:tracePt t="354718" x="7277100" y="3086100"/>
          <p14:tracePt t="354735" x="7283450" y="3086100"/>
          <p14:tracePt t="354789" x="7289800" y="3086100"/>
          <p14:tracePt t="354829" x="7296150" y="3086100"/>
          <p14:tracePt t="354869" x="7302500" y="3086100"/>
          <p14:tracePt t="355637" x="7296150" y="3092450"/>
          <p14:tracePt t="355661" x="7289800" y="3092450"/>
          <p14:tracePt t="355669" x="7283450" y="3098800"/>
          <p14:tracePt t="355670" x="7277100" y="3098800"/>
          <p14:tracePt t="355686" x="7270750" y="3105150"/>
          <p14:tracePt t="355725" x="7264400" y="3105150"/>
          <p14:tracePt t="355734" x="7264400" y="3111500"/>
          <p14:tracePt t="355741" x="7251700" y="3117850"/>
          <p14:tracePt t="355751" x="7245350" y="3117850"/>
          <p14:tracePt t="355789" x="7239000" y="3117850"/>
          <p14:tracePt t="355790" x="7232650" y="3124200"/>
          <p14:tracePt t="355801" x="7219950" y="3124200"/>
          <p14:tracePt t="355819" x="7207250" y="3130550"/>
          <p14:tracePt t="355834" x="7181850" y="3130550"/>
          <p14:tracePt t="355851" x="7162800" y="3130550"/>
          <p14:tracePt t="355868" x="7137400" y="3130550"/>
          <p14:tracePt t="355884" x="7112000" y="3130550"/>
          <p14:tracePt t="355901" x="7092950" y="3130550"/>
          <p14:tracePt t="355918" x="7067550" y="3130550"/>
          <p14:tracePt t="355934" x="7042150" y="3130550"/>
          <p14:tracePt t="355951" x="7023100" y="3130550"/>
          <p14:tracePt t="355967" x="7004050" y="3130550"/>
          <p14:tracePt t="355985" x="6997700" y="3130550"/>
          <p14:tracePt t="356001" x="6978650" y="3130550"/>
          <p14:tracePt t="356018" x="6965950" y="3130550"/>
          <p14:tracePt t="356285" x="6978650" y="3130550"/>
          <p14:tracePt t="356295" x="6985000" y="3130550"/>
          <p14:tracePt t="356303" x="6991350" y="3130550"/>
          <p14:tracePt t="356318" x="7010400" y="3130550"/>
          <p14:tracePt t="356319" x="7023100" y="3130550"/>
          <p14:tracePt t="356334" x="7054850" y="3130550"/>
          <p14:tracePt t="356351" x="7073900" y="3130550"/>
          <p14:tracePt t="356367" x="7112000" y="3130550"/>
          <p14:tracePt t="356385" x="7137400" y="3130550"/>
          <p14:tracePt t="356401" x="7156450" y="3130550"/>
          <p14:tracePt t="356418" x="7181850" y="3130550"/>
          <p14:tracePt t="356435" x="7200900" y="3130550"/>
          <p14:tracePt t="356451" x="7219950" y="3130550"/>
          <p14:tracePt t="356467" x="7232650" y="3130550"/>
          <p14:tracePt t="356485" x="7239000" y="3130550"/>
          <p14:tracePt t="356501" x="7245350" y="3130550"/>
          <p14:tracePt t="356518" x="7251700" y="3130550"/>
          <p14:tracePt t="356661" x="7258050" y="3130550"/>
          <p14:tracePt t="357029" x="7245350" y="3136900"/>
          <p14:tracePt t="357029" x="7232650" y="3143250"/>
          <p14:tracePt t="357045" x="7213600" y="3149600"/>
          <p14:tracePt t="357053" x="7194550" y="3155950"/>
          <p14:tracePt t="357054" x="7150100" y="3175000"/>
          <p14:tracePt t="357069" x="7118350" y="3194050"/>
          <p14:tracePt t="357084" x="7073900" y="3225800"/>
          <p14:tracePt t="357101" x="7016750" y="3270250"/>
          <p14:tracePt t="357118" x="6997700" y="3289300"/>
          <p14:tracePt t="357134" x="6985000" y="3327400"/>
          <p14:tracePt t="357151" x="6972300" y="3390900"/>
          <p14:tracePt t="357167" x="6972300" y="3454400"/>
          <p14:tracePt t="357183" x="6972300" y="3543300"/>
          <p14:tracePt t="357201" x="6972300" y="3625850"/>
          <p14:tracePt t="357217" x="6972300" y="3733800"/>
          <p14:tracePt t="357234" x="6972300" y="3810000"/>
          <p14:tracePt t="357251" x="6972300" y="3860800"/>
          <p14:tracePt t="357269" x="6972300" y="3892550"/>
          <p14:tracePt t="357284" x="6972300" y="3905250"/>
          <p14:tracePt t="357301" x="6972300" y="3911600"/>
          <p14:tracePt t="357389" x="6965950" y="3911600"/>
          <p14:tracePt t="357405" x="6959600" y="3917950"/>
          <p14:tracePt t="357429" x="6953250" y="3924300"/>
          <p14:tracePt t="357509" x="6946900" y="3924300"/>
          <p14:tracePt t="357701" x="6953250" y="3924300"/>
          <p14:tracePt t="357717" x="6959600" y="3924300"/>
          <p14:tracePt t="357725" x="6965950" y="3924300"/>
          <p14:tracePt t="357734" x="6972300" y="3924300"/>
          <p14:tracePt t="357735" x="6985000" y="3924300"/>
          <p14:tracePt t="357751" x="7010400" y="3924300"/>
          <p14:tracePt t="357768" x="7035800" y="3924300"/>
          <p14:tracePt t="357784" x="7073900" y="3924300"/>
          <p14:tracePt t="357801" x="7118350" y="3924300"/>
          <p14:tracePt t="357818" x="7169150" y="3924300"/>
          <p14:tracePt t="357835" x="7200900" y="3924300"/>
          <p14:tracePt t="357851" x="7232650" y="3924300"/>
          <p14:tracePt t="357868" x="7264400" y="3924300"/>
          <p14:tracePt t="357884" x="7302500" y="3924300"/>
          <p14:tracePt t="357884" x="7321550" y="3924300"/>
          <p14:tracePt t="357902" x="7353300" y="3924300"/>
          <p14:tracePt t="357917" x="7372350" y="3924300"/>
          <p14:tracePt t="357934" x="7391400" y="3924300"/>
          <p14:tracePt t="357951" x="7397750" y="3924300"/>
          <p14:tracePt t="358013" x="7404100" y="3924300"/>
          <p14:tracePt t="358101" x="7397750" y="3924300"/>
          <p14:tracePt t="358109" x="7391400" y="3924300"/>
          <p14:tracePt t="358127" x="7372350" y="3924300"/>
          <p14:tracePt t="358128" x="7353300" y="3949700"/>
          <p14:tracePt t="358134" x="7327900" y="4000500"/>
          <p14:tracePt t="358151" x="7289800" y="4083050"/>
          <p14:tracePt t="358168" x="7258050" y="4165600"/>
          <p14:tracePt t="358184" x="7219950" y="4260850"/>
          <p14:tracePt t="358201" x="7194550" y="4305300"/>
          <p14:tracePt t="358217" x="7175500" y="4330700"/>
          <p14:tracePt t="358234" x="7156450" y="4343400"/>
          <p14:tracePt t="358251" x="7137400" y="4356100"/>
          <p14:tracePt t="358268" x="7112000" y="4362450"/>
          <p14:tracePt t="358284" x="7061200" y="4381500"/>
          <p14:tracePt t="358317" x="7029450" y="4394200"/>
          <p14:tracePt t="358319" x="7016750" y="4400550"/>
          <p14:tracePt t="358334" x="7010400" y="4400550"/>
          <p14:tracePt t="358351" x="7004050" y="4406900"/>
          <p14:tracePt t="358614" x="7004050" y="4419600"/>
          <p14:tracePt t="358629" x="7004050" y="4425950"/>
          <p14:tracePt t="358637" x="7004050" y="4438650"/>
          <p14:tracePt t="358638" x="7004050" y="4445000"/>
          <p14:tracePt t="358651" x="7004050" y="4470400"/>
          <p14:tracePt t="358667" x="7016750" y="4489450"/>
          <p14:tracePt t="358684" x="7016750" y="4508500"/>
          <p14:tracePt t="358701" x="7023100" y="4521200"/>
          <p14:tracePt t="358717" x="7023100" y="4527550"/>
          <p14:tracePt t="358757" x="7023100" y="4533900"/>
          <p14:tracePt t="358773" x="7029450" y="4533900"/>
          <p14:tracePt t="358829" x="7035800" y="4540250"/>
          <p14:tracePt t="358957" x="7042150" y="4540250"/>
          <p14:tracePt t="358965" x="7048500" y="4540250"/>
          <p14:tracePt t="358973" x="7054850" y="4540250"/>
          <p14:tracePt t="358981" x="7061200" y="4540250"/>
          <p14:tracePt t="358984" x="7073900" y="4540250"/>
          <p14:tracePt t="359001" x="7099300" y="4540250"/>
          <p14:tracePt t="359018" x="7118350" y="4540250"/>
          <p14:tracePt t="359034" x="7143750" y="4540250"/>
          <p14:tracePt t="359051" x="7162800" y="4540250"/>
          <p14:tracePt t="359068" x="7188200" y="4540250"/>
          <p14:tracePt t="359084" x="7207250" y="4540250"/>
          <p14:tracePt t="359101" x="7232650" y="4540250"/>
          <p14:tracePt t="359118" x="7245350" y="4540250"/>
          <p14:tracePt t="359134" x="7258050" y="4540250"/>
          <p14:tracePt t="359151" x="7277100" y="4540250"/>
          <p14:tracePt t="359168" x="7289800" y="4540250"/>
          <p14:tracePt t="359184" x="7296150" y="4540250"/>
          <p14:tracePt t="359201" x="7315200" y="4540250"/>
          <p14:tracePt t="359218" x="7321550" y="4540250"/>
          <p14:tracePt t="359234" x="7327900" y="4540250"/>
          <p14:tracePt t="359269" x="7334250" y="4540250"/>
          <p14:tracePt t="36151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555 Timer: </a:t>
            </a:r>
            <a:r>
              <a:rPr lang="en-US" dirty="0" err="1" smtClean="0"/>
              <a:t>Bistable</a:t>
            </a:r>
            <a:r>
              <a:rPr lang="en-US" dirty="0" smtClean="0"/>
              <a:t> Operation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stable states</a:t>
            </a:r>
          </a:p>
          <a:p>
            <a:pPr lvl="1"/>
            <a:r>
              <a:rPr lang="en-US" dirty="0" smtClean="0"/>
              <a:t>Switching by Trigger and Reset inputs</a:t>
            </a:r>
            <a:endParaRPr lang="en-US" dirty="0"/>
          </a:p>
        </p:txBody>
      </p:sp>
      <p:pic>
        <p:nvPicPr>
          <p:cNvPr id="5" name="Picture 3" descr="C:\Users\Yasser\Desktop\tim4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3" y="2629954"/>
            <a:ext cx="50482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Yasser\Desktop\tim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40362"/>
            <a:ext cx="3305539" cy="26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99001" y="6483065"/>
            <a:ext cx="444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http://www.electronics-tutorials.ws/waveforms/555_timer.html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9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33"/>
    </mc:Choice>
    <mc:Fallback>
      <p:transition spd="slow" advTm="15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50" x="5619750" y="4425950"/>
          <p14:tracePt t="33354" x="5613400" y="4419600"/>
          <p14:tracePt t="33362" x="5607050" y="4387850"/>
          <p14:tracePt t="33370" x="5600700" y="4368800"/>
          <p14:tracePt t="33376" x="5588000" y="4318000"/>
          <p14:tracePt t="33394" x="5568950" y="4254500"/>
          <p14:tracePt t="33410" x="5549900" y="4229100"/>
          <p14:tracePt t="33434" x="5543550" y="4203700"/>
          <p14:tracePt t="33450" x="5537200" y="4191000"/>
          <p14:tracePt t="33466" x="5524500" y="4178300"/>
          <p14:tracePt t="33482" x="5511800" y="4171950"/>
          <p14:tracePt t="33493" x="5505450" y="4165600"/>
          <p14:tracePt t="33508" x="5492750" y="4159250"/>
          <p14:tracePt t="33524" x="5467350" y="4146550"/>
          <p14:tracePt t="33541" x="5435600" y="4140200"/>
          <p14:tracePt t="33558" x="5397500" y="4127500"/>
          <p14:tracePt t="33574" x="5365750" y="4121150"/>
          <p14:tracePt t="33591" x="5327650" y="4114800"/>
          <p14:tracePt t="33608" x="5289550" y="4108450"/>
          <p14:tracePt t="33624" x="5257800" y="4108450"/>
          <p14:tracePt t="33641" x="5219700" y="4114800"/>
          <p14:tracePt t="33659" x="5187950" y="4140200"/>
          <p14:tracePt t="33674" x="5175250" y="4159250"/>
          <p14:tracePt t="33692" x="5162550" y="4184650"/>
          <p14:tracePt t="33708" x="5149850" y="4216400"/>
          <p14:tracePt t="33725" x="5149850" y="4248150"/>
          <p14:tracePt t="33741" x="5149850" y="4292600"/>
          <p14:tracePt t="33758" x="5149850" y="4324350"/>
          <p14:tracePt t="33774" x="5149850" y="4356100"/>
          <p14:tracePt t="33791" x="5168900" y="4387850"/>
          <p14:tracePt t="33808" x="5194300" y="4413250"/>
          <p14:tracePt t="33824" x="5226050" y="4445000"/>
          <p14:tracePt t="33841" x="5289550" y="4483100"/>
          <p14:tracePt t="33858" x="5327650" y="4495800"/>
          <p14:tracePt t="33874" x="5365750" y="4514850"/>
          <p14:tracePt t="33908" x="5391150" y="4514850"/>
          <p14:tracePt t="33908" x="5429250" y="4527550"/>
          <p14:tracePt t="33925" x="5473700" y="4527550"/>
          <p14:tracePt t="33941" x="5518150" y="4527550"/>
          <p14:tracePt t="33958" x="5556250" y="4527550"/>
          <p14:tracePt t="33974" x="5594350" y="4527550"/>
          <p14:tracePt t="33991" x="5638800" y="4514850"/>
          <p14:tracePt t="34008" x="5670550" y="4502150"/>
          <p14:tracePt t="34024" x="5683250" y="4495800"/>
          <p14:tracePt t="34041" x="5689600" y="4489450"/>
          <p14:tracePt t="34058" x="5695950" y="4489450"/>
          <p14:tracePt t="34122" x="5683250" y="4489450"/>
          <p14:tracePt t="34123" x="5657850" y="4514850"/>
          <p14:tracePt t="34141" x="5626100" y="4546600"/>
          <p14:tracePt t="34142" x="5575300" y="4622800"/>
          <p14:tracePt t="34158" x="5524500" y="4718050"/>
          <p14:tracePt t="34175" x="5486400" y="4813300"/>
          <p14:tracePt t="34191" x="5467350" y="4883150"/>
          <p14:tracePt t="34208" x="5461000" y="4933950"/>
          <p14:tracePt t="34224" x="5461000" y="4959350"/>
          <p14:tracePt t="34241" x="5461000" y="4972050"/>
          <p14:tracePt t="34281" x="5467350" y="4978400"/>
          <p14:tracePt t="34291" x="5473700" y="4978400"/>
          <p14:tracePt t="34292" x="5505450" y="4978400"/>
          <p14:tracePt t="34308" x="5537200" y="4978400"/>
          <p14:tracePt t="34325" x="5575300" y="4946650"/>
          <p14:tracePt t="34341" x="5607050" y="4914900"/>
          <p14:tracePt t="34358" x="5619750" y="4889500"/>
          <p14:tracePt t="34374" x="5626100" y="4864100"/>
          <p14:tracePt t="34392" x="5626100" y="4826000"/>
          <p14:tracePt t="34408" x="5619750" y="4794250"/>
          <p14:tracePt t="34408" x="5613400" y="4775200"/>
          <p14:tracePt t="34426" x="5594350" y="4749800"/>
          <p14:tracePt t="34441" x="5549900" y="4692650"/>
          <p14:tracePt t="34458" x="5511800" y="4660900"/>
          <p14:tracePt t="34474" x="5473700" y="4635500"/>
          <p14:tracePt t="34491" x="5435600" y="4622800"/>
          <p14:tracePt t="34508" x="5403850" y="4622800"/>
          <p14:tracePt t="34525" x="5372100" y="4622800"/>
          <p14:tracePt t="34541" x="5334000" y="4629150"/>
          <p14:tracePt t="34558" x="5302250" y="4641850"/>
          <p14:tracePt t="34574" x="5264150" y="4667250"/>
          <p14:tracePt t="34591" x="5238750" y="4692650"/>
          <p14:tracePt t="34608" x="5213350" y="4724400"/>
          <p14:tracePt t="34624" x="5194300" y="4768850"/>
          <p14:tracePt t="34642" x="5181600" y="4800600"/>
          <p14:tracePt t="34658" x="5181600" y="4832350"/>
          <p14:tracePt t="34674" x="5181600" y="4864100"/>
          <p14:tracePt t="34691" x="5187950" y="4902200"/>
          <p14:tracePt t="34708" x="5200650" y="4921250"/>
          <p14:tracePt t="34725" x="5226050" y="4946650"/>
          <p14:tracePt t="34741" x="5270500" y="4965700"/>
          <p14:tracePt t="34758" x="5302250" y="4965700"/>
          <p14:tracePt t="34774" x="5340350" y="4972050"/>
          <p14:tracePt t="34791" x="5365750" y="4972050"/>
          <p14:tracePt t="34808" x="5378450" y="4972050"/>
          <p14:tracePt t="34824" x="5391150" y="4972050"/>
          <p14:tracePt t="34841" x="5397500" y="4972050"/>
          <p14:tracePt t="35466" x="5391150" y="4972050"/>
          <p14:tracePt t="35490" x="5384800" y="4972050"/>
          <p14:tracePt t="35506" x="5378450" y="4972050"/>
          <p14:tracePt t="35522" x="5372100" y="4972050"/>
          <p14:tracePt t="35538" x="5365750" y="4972050"/>
          <p14:tracePt t="35539" x="5359400" y="4965700"/>
          <p14:tracePt t="35634" x="5340350" y="4965700"/>
          <p14:tracePt t="35642" x="5283200" y="4959350"/>
          <p14:tracePt t="35643" x="5118100" y="4946650"/>
          <p14:tracePt t="35658" x="4921250" y="4914900"/>
          <p14:tracePt t="35675" x="4572000" y="4876800"/>
          <p14:tracePt t="35691" x="4178300" y="4813300"/>
          <p14:tracePt t="35708" x="3721100" y="4756150"/>
          <p14:tracePt t="35724" x="3359150" y="4699000"/>
          <p14:tracePt t="35741" x="3130550" y="4660900"/>
          <p14:tracePt t="35758" x="2946400" y="4654550"/>
          <p14:tracePt t="35774" x="2813050" y="4654550"/>
          <p14:tracePt t="35791" x="2705100" y="4654550"/>
          <p14:tracePt t="35808" x="2641600" y="4660900"/>
          <p14:tracePt t="35824" x="2565400" y="4673600"/>
          <p14:tracePt t="35842" x="2540000" y="4679950"/>
          <p14:tracePt t="35858" x="2501900" y="4679950"/>
          <p14:tracePt t="35875" x="2470150" y="4686300"/>
          <p14:tracePt t="35891" x="2406650" y="4692650"/>
          <p14:tracePt t="35908" x="2330450" y="4692650"/>
          <p14:tracePt t="35924" x="2222500" y="4692650"/>
          <p14:tracePt t="35941" x="2089150" y="4692650"/>
          <p14:tracePt t="35957" x="1949450" y="4692650"/>
          <p14:tracePt t="35975" x="1784350" y="4692650"/>
          <p14:tracePt t="35991" x="1638300" y="4692650"/>
          <p14:tracePt t="36008" x="1543050" y="4692650"/>
          <p14:tracePt t="36024" x="1473200" y="4692650"/>
          <p14:tracePt t="36024" x="1447800" y="4692650"/>
          <p14:tracePt t="36042" x="1416050" y="4692650"/>
          <p14:tracePt t="36058" x="1397000" y="4692650"/>
          <p14:tracePt t="36075" x="1384300" y="4692650"/>
          <p14:tracePt t="36091" x="1365250" y="4692650"/>
          <p14:tracePt t="36108" x="1346200" y="4699000"/>
          <p14:tracePt t="36124" x="1308100" y="4699000"/>
          <p14:tracePt t="36141" x="1276350" y="4705350"/>
          <p14:tracePt t="36157" x="1238250" y="4705350"/>
          <p14:tracePt t="36174" x="1212850" y="4705350"/>
          <p14:tracePt t="36191" x="1162050" y="4705350"/>
          <p14:tracePt t="36208" x="1104900" y="4705350"/>
          <p14:tracePt t="36224" x="1016000" y="4699000"/>
          <p14:tracePt t="36224" x="958850" y="4679950"/>
          <p14:tracePt t="36242" x="844550" y="4648200"/>
          <p14:tracePt t="36258" x="736600" y="4610100"/>
          <p14:tracePt t="36274" x="647700" y="4584700"/>
          <p14:tracePt t="36291" x="596900" y="4565650"/>
          <p14:tracePt t="36308" x="584200" y="4552950"/>
          <p14:tracePt t="36513" x="596900" y="4552950"/>
          <p14:tracePt t="36538" x="615950" y="4552950"/>
          <p14:tracePt t="36545" x="635000" y="4552950"/>
          <p14:tracePt t="36553" x="641350" y="4552950"/>
          <p14:tracePt t="36574" x="673100" y="4552950"/>
          <p14:tracePt t="36575" x="698500" y="4552950"/>
          <p14:tracePt t="36591" x="730250" y="4552950"/>
          <p14:tracePt t="36608" x="774700" y="4546600"/>
          <p14:tracePt t="36624" x="838200" y="4540250"/>
          <p14:tracePt t="36624" x="876300" y="4533900"/>
          <p14:tracePt t="36642" x="952500" y="4521200"/>
          <p14:tracePt t="36658" x="1035050" y="4508500"/>
          <p14:tracePt t="36674" x="1098550" y="4502150"/>
          <p14:tracePt t="36691" x="1149350" y="4489450"/>
          <p14:tracePt t="36707" x="1187450" y="4489450"/>
          <p14:tracePt t="36724" x="1212850" y="4483100"/>
          <p14:tracePt t="36741" x="1244600" y="4476750"/>
          <p14:tracePt t="36757" x="1270000" y="4476750"/>
          <p14:tracePt t="36774" x="1327150" y="4464050"/>
          <p14:tracePt t="36791" x="1384300" y="4457700"/>
          <p14:tracePt t="36807" x="1473200" y="4451350"/>
          <p14:tracePt t="36824" x="1619250" y="4451350"/>
          <p14:tracePt t="36842" x="1695450" y="4451350"/>
          <p14:tracePt t="36858" x="1752600" y="4457700"/>
          <p14:tracePt t="36874" x="1803400" y="4476750"/>
          <p14:tracePt t="36891" x="1835150" y="4483100"/>
          <p14:tracePt t="36908" x="1854200" y="4495800"/>
          <p14:tracePt t="36924" x="1873250" y="4508500"/>
          <p14:tracePt t="36941" x="1885950" y="4514850"/>
          <p14:tracePt t="36959" x="1892300" y="4514850"/>
          <p14:tracePt t="36974" x="1898650" y="4514850"/>
          <p14:tracePt t="37017" x="1911350" y="4514850"/>
          <p14:tracePt t="37024" x="1911350" y="4508500"/>
          <p14:tracePt t="37041" x="1911350" y="4489450"/>
          <p14:tracePt t="37042" x="1911350" y="4445000"/>
          <p14:tracePt t="37058" x="1892300" y="4419600"/>
          <p14:tracePt t="37074" x="1873250" y="4387850"/>
          <p14:tracePt t="37091" x="1809750" y="4343400"/>
          <p14:tracePt t="37107" x="1701800" y="4305300"/>
          <p14:tracePt t="37124" x="1593850" y="4279900"/>
          <p14:tracePt t="37141" x="1466850" y="4254500"/>
          <p14:tracePt t="37158" x="1352550" y="4248150"/>
          <p14:tracePt t="37174" x="1276350" y="4248150"/>
          <p14:tracePt t="37191" x="1212850" y="4254500"/>
          <p14:tracePt t="37207" x="1174750" y="4267200"/>
          <p14:tracePt t="37224" x="1149350" y="4298950"/>
          <p14:tracePt t="37241" x="1130300" y="4375150"/>
          <p14:tracePt t="37258" x="1111250" y="4432300"/>
          <p14:tracePt t="37274" x="1098550" y="4483100"/>
          <p14:tracePt t="37291" x="1098550" y="4527550"/>
          <p14:tracePt t="37307" x="1098550" y="4584700"/>
          <p14:tracePt t="37325" x="1104900" y="4622800"/>
          <p14:tracePt t="37341" x="1123950" y="4660900"/>
          <p14:tracePt t="37358" x="1155700" y="4705350"/>
          <p14:tracePt t="37374" x="1212850" y="4749800"/>
          <p14:tracePt t="37391" x="1308100" y="4800600"/>
          <p14:tracePt t="37408" x="1441450" y="4832350"/>
          <p14:tracePt t="37424" x="1562100" y="4845050"/>
          <p14:tracePt t="37440" x="1733550" y="4845050"/>
          <p14:tracePt t="37457" x="1816100" y="4845050"/>
          <p14:tracePt t="37474" x="1860550" y="4845050"/>
          <p14:tracePt t="37490" x="1898650" y="4845050"/>
          <p14:tracePt t="37507" x="1949450" y="4845050"/>
          <p14:tracePt t="37524" x="2012950" y="4826000"/>
          <p14:tracePt t="37540" x="2076450" y="4806950"/>
          <p14:tracePt t="37557" x="2152650" y="4768850"/>
          <p14:tracePt t="37574" x="2228850" y="4737100"/>
          <p14:tracePt t="37591" x="2279650" y="4705350"/>
          <p14:tracePt t="37607" x="2324100" y="4667250"/>
          <p14:tracePt t="37624" x="2349500" y="4641850"/>
          <p14:tracePt t="37640" x="2355850" y="4616450"/>
          <p14:tracePt t="37656" x="2368550" y="4572000"/>
          <p14:tracePt t="37673" x="2368550" y="4546600"/>
          <p14:tracePt t="37690" x="2368550" y="4514850"/>
          <p14:tracePt t="37706" x="2368550" y="4495800"/>
          <p14:tracePt t="37723" x="2368550" y="4476750"/>
          <p14:tracePt t="37740" x="2368550" y="4464050"/>
          <p14:tracePt t="37756" x="2362200" y="4451350"/>
          <p14:tracePt t="37773" x="2362200" y="4438650"/>
          <p14:tracePt t="37790" x="2349500" y="4425950"/>
          <p14:tracePt t="37807" x="2343150" y="4406900"/>
          <p14:tracePt t="37824" x="2336800" y="4387850"/>
          <p14:tracePt t="37841" x="2317750" y="4368800"/>
          <p14:tracePt t="37858" x="2298700" y="4356100"/>
          <p14:tracePt t="37874" x="2279650" y="4349750"/>
          <p14:tracePt t="37891" x="2247900" y="4349750"/>
          <p14:tracePt t="37907" x="2209800" y="4349750"/>
          <p14:tracePt t="37924" x="2171700" y="4362450"/>
          <p14:tracePt t="37941" x="2101850" y="4406900"/>
          <p14:tracePt t="37958" x="2044700" y="4438650"/>
          <p14:tracePt t="37974" x="2006600" y="4470400"/>
          <p14:tracePt t="37991" x="1981200" y="4502150"/>
          <p14:tracePt t="38007" x="1962150" y="4533900"/>
          <p14:tracePt t="38023" x="1962150" y="4565650"/>
          <p14:tracePt t="38040" x="1962150" y="4616450"/>
          <p14:tracePt t="38056" x="1981200" y="4705350"/>
          <p14:tracePt t="38073" x="2006600" y="4749800"/>
          <p14:tracePt t="38090" x="2051050" y="4813300"/>
          <p14:tracePt t="38107" x="2108200" y="4870450"/>
          <p14:tracePt t="38123" x="2184400" y="4914900"/>
          <p14:tracePt t="38141" x="2241550" y="4933950"/>
          <p14:tracePt t="38158" x="2324100" y="4946650"/>
          <p14:tracePt t="38174" x="2381250" y="4946650"/>
          <p14:tracePt t="38191" x="2438400" y="4946650"/>
          <p14:tracePt t="38207" x="2482850" y="4902200"/>
          <p14:tracePt t="38224" x="2501900" y="4832350"/>
          <p14:tracePt t="38241" x="2514600" y="4692650"/>
          <p14:tracePt t="38258" x="2520950" y="4616450"/>
          <p14:tracePt t="38274" x="2520950" y="4540250"/>
          <p14:tracePt t="38292" x="2501900" y="4476750"/>
          <p14:tracePt t="38307" x="2476500" y="4432300"/>
          <p14:tracePt t="38324" x="2444750" y="4400550"/>
          <p14:tracePt t="38341" x="2400300" y="4375150"/>
          <p14:tracePt t="38357" x="2317750" y="4356100"/>
          <p14:tracePt t="38374" x="2228850" y="4337050"/>
          <p14:tracePt t="38391" x="2139950" y="4337050"/>
          <p14:tracePt t="38407" x="2057400" y="4337050"/>
          <p14:tracePt t="38424" x="1981200" y="4337050"/>
          <p14:tracePt t="38441" x="1930400" y="4356100"/>
          <p14:tracePt t="38458" x="1898650" y="4381500"/>
          <p14:tracePt t="38473" x="1873250" y="4425950"/>
          <p14:tracePt t="38490" x="1873250" y="4483100"/>
          <p14:tracePt t="38506" x="1873250" y="4540250"/>
          <p14:tracePt t="38523" x="1873250" y="4584700"/>
          <p14:tracePt t="38540" x="1892300" y="4641850"/>
          <p14:tracePt t="38556" x="1917700" y="4679950"/>
          <p14:tracePt t="38573" x="1943100" y="4718050"/>
          <p14:tracePt t="38590" x="1974850" y="4749800"/>
          <p14:tracePt t="38606" x="2012950" y="4781550"/>
          <p14:tracePt t="38623" x="2101850" y="4819650"/>
          <p14:tracePt t="38642" x="2184400" y="4832350"/>
          <p14:tracePt t="38658" x="2273300" y="4832350"/>
          <p14:tracePt t="38675" x="2349500" y="4832350"/>
          <p14:tracePt t="38691" x="2406650" y="4826000"/>
          <p14:tracePt t="38708" x="2457450" y="4794250"/>
          <p14:tracePt t="38724" x="2495550" y="4756150"/>
          <p14:tracePt t="38741" x="2514600" y="4718050"/>
          <p14:tracePt t="38757" x="2520950" y="4654550"/>
          <p14:tracePt t="38774" x="2520950" y="4584700"/>
          <p14:tracePt t="38791" x="2520950" y="4514850"/>
          <p14:tracePt t="38808" x="2501900" y="4445000"/>
          <p14:tracePt t="38824" x="2476500" y="4394200"/>
          <p14:tracePt t="38824" x="2457450" y="4368800"/>
          <p14:tracePt t="38842" x="2432050" y="4337050"/>
          <p14:tracePt t="38858" x="2400300" y="4318000"/>
          <p14:tracePt t="38874" x="2336800" y="4311650"/>
          <p14:tracePt t="38891" x="2266950" y="4305300"/>
          <p14:tracePt t="38908" x="2197100" y="4305300"/>
          <p14:tracePt t="38924" x="2114550" y="4305300"/>
          <p14:tracePt t="38941" x="2051050" y="4324350"/>
          <p14:tracePt t="38957" x="2000250" y="4349750"/>
          <p14:tracePt t="38973" x="1955800" y="4381500"/>
          <p14:tracePt t="38990" x="1924050" y="4406900"/>
          <p14:tracePt t="39007" x="1911350" y="4432300"/>
          <p14:tracePt t="39023" x="1905000" y="4464050"/>
          <p14:tracePt t="39040" x="1905000" y="4495800"/>
          <p14:tracePt t="39056" x="1905000" y="4540250"/>
          <p14:tracePt t="39073" x="1924050" y="4572000"/>
          <p14:tracePt t="39090" x="1943100" y="4622800"/>
          <p14:tracePt t="39107" x="1968500" y="4673600"/>
          <p14:tracePt t="39124" x="1981200" y="4711700"/>
          <p14:tracePt t="39141" x="2000250" y="4737100"/>
          <p14:tracePt t="39157" x="2019300" y="4762500"/>
          <p14:tracePt t="39174" x="2038350" y="4787900"/>
          <p14:tracePt t="39190" x="2082800" y="4813300"/>
          <p14:tracePt t="39207" x="2152650" y="4838700"/>
          <p14:tracePt t="39223" x="2222500" y="4851400"/>
          <p14:tracePt t="39240" x="2298700" y="4851400"/>
          <p14:tracePt t="39256" x="2387600" y="4832350"/>
          <p14:tracePt t="39273" x="2425700" y="4800600"/>
          <p14:tracePt t="39290" x="2444750" y="4749800"/>
          <p14:tracePt t="39307" x="2451100" y="4699000"/>
          <p14:tracePt t="39323" x="2451100" y="4648200"/>
          <p14:tracePt t="39340" x="2451100" y="4591050"/>
          <p14:tracePt t="39356" x="2438400" y="4552950"/>
          <p14:tracePt t="39373" x="2425700" y="4521200"/>
          <p14:tracePt t="39391" x="2419350" y="4502150"/>
          <p14:tracePt t="39408" x="2400300" y="4483100"/>
          <p14:tracePt t="39424" x="2387600" y="4476750"/>
          <p14:tracePt t="39424" x="2374900" y="4470400"/>
          <p14:tracePt t="39441" x="2362200" y="4464050"/>
          <p14:tracePt t="39456" x="2305050" y="4445000"/>
          <p14:tracePt t="39473" x="2254250" y="4425950"/>
          <p14:tracePt t="39490" x="2209800" y="4413250"/>
          <p14:tracePt t="39507" x="2152650" y="4406900"/>
          <p14:tracePt t="39523" x="2101850" y="4406900"/>
          <p14:tracePt t="39540" x="2057400" y="4406900"/>
          <p14:tracePt t="39556" x="2025650" y="4413250"/>
          <p14:tracePt t="39573" x="2006600" y="4432300"/>
          <p14:tracePt t="39590" x="1987550" y="4451350"/>
          <p14:tracePt t="39607" x="1974850" y="4483100"/>
          <p14:tracePt t="39623" x="1962150" y="4533900"/>
          <p14:tracePt t="39623" x="1962150" y="4552950"/>
          <p14:tracePt t="39641" x="1962150" y="4597400"/>
          <p14:tracePt t="39658" x="1974850" y="4654550"/>
          <p14:tracePt t="39674" x="1987550" y="4692650"/>
          <p14:tracePt t="39690" x="2019300" y="4730750"/>
          <p14:tracePt t="39707" x="2038350" y="4756150"/>
          <p14:tracePt t="39723" x="2057400" y="4775200"/>
          <p14:tracePt t="39740" x="2063750" y="4787900"/>
          <p14:tracePt t="39756" x="2076450" y="4794250"/>
          <p14:tracePt t="39773" x="2089150" y="4800600"/>
          <p14:tracePt t="39790" x="2095500" y="4800600"/>
          <p14:tracePt t="39806" x="2108200" y="4806950"/>
          <p14:tracePt t="39905" x="2114550" y="4806950"/>
          <p14:tracePt t="40610" x="2108200" y="4806950"/>
          <p14:tracePt t="40634" x="2101850" y="4806950"/>
          <p14:tracePt t="40658" x="2095500" y="4806950"/>
          <p14:tracePt t="40667" x="2095500" y="4800600"/>
          <p14:tracePt t="40674" x="2082800" y="4800600"/>
          <p14:tracePt t="40691" x="2070100" y="4794250"/>
          <p14:tracePt t="40691" x="2051050" y="4781550"/>
          <p14:tracePt t="40707" x="2006600" y="4762500"/>
          <p14:tracePt t="40724" x="1949450" y="4737100"/>
          <p14:tracePt t="40741" x="1847850" y="4711700"/>
          <p14:tracePt t="40758" x="1714500" y="4679950"/>
          <p14:tracePt t="40775" x="1568450" y="4641850"/>
          <p14:tracePt t="40792" x="1390650" y="4622800"/>
          <p14:tracePt t="40808" x="1238250" y="4616450"/>
          <p14:tracePt t="40825" x="1073150" y="4616450"/>
          <p14:tracePt t="40841" x="857250" y="4616450"/>
          <p14:tracePt t="40858" x="762000" y="4616450"/>
          <p14:tracePt t="40874" x="692150" y="4616450"/>
          <p14:tracePt t="40891" x="647700" y="4616450"/>
          <p14:tracePt t="40907" x="628650" y="4616450"/>
          <p14:tracePt t="40924" x="615950" y="4616450"/>
          <p14:tracePt t="40941" x="609600" y="4616450"/>
          <p14:tracePt t="41370" x="609600" y="4610100"/>
          <p14:tracePt t="41378" x="609600" y="4603750"/>
          <p14:tracePt t="41410" x="609600" y="4597400"/>
          <p14:tracePt t="41458" x="609600" y="4591050"/>
          <p14:tracePt t="41474" x="609600" y="4584700"/>
          <p14:tracePt t="41530" x="615950" y="4578350"/>
          <p14:tracePt t="41594" x="615950" y="4572000"/>
          <p14:tracePt t="41602" x="615950" y="4565650"/>
          <p14:tracePt t="41882" x="628650" y="4565650"/>
          <p14:tracePt t="41890" x="660400" y="4559300"/>
          <p14:tracePt t="41906" x="679450" y="4559300"/>
          <p14:tracePt t="41910" x="742950" y="4552950"/>
          <p14:tracePt t="41925" x="819150" y="4546600"/>
          <p14:tracePt t="41942" x="933450" y="4546600"/>
          <p14:tracePt t="41958" x="1098550" y="4546600"/>
          <p14:tracePt t="41976" x="1308100" y="4546600"/>
          <p14:tracePt t="41992" x="1612900" y="4546600"/>
          <p14:tracePt t="42009" x="1822450" y="4546600"/>
          <p14:tracePt t="42025" x="1993900" y="4546600"/>
          <p14:tracePt t="42025" x="2057400" y="4546600"/>
          <p14:tracePt t="42042" x="2159000" y="4546600"/>
          <p14:tracePt t="42058" x="2216150" y="4546600"/>
          <p14:tracePt t="42075" x="2254250" y="4546600"/>
          <p14:tracePt t="42091" x="2279650" y="4552950"/>
          <p14:tracePt t="42108" x="2292350" y="4552950"/>
          <p14:tracePt t="42124" x="2324100" y="4559300"/>
          <p14:tracePt t="42141" x="2362200" y="4565650"/>
          <p14:tracePt t="42157" x="2432050" y="4578350"/>
          <p14:tracePt t="42174" x="2540000" y="4591050"/>
          <p14:tracePt t="42190" x="2660650" y="4603750"/>
          <p14:tracePt t="42207" x="2768600" y="4629150"/>
          <p14:tracePt t="42224" x="2882900" y="4641850"/>
          <p14:tracePt t="42241" x="2990850" y="4660900"/>
          <p14:tracePt t="42257" x="3111500" y="4673600"/>
          <p14:tracePt t="42276" x="3162300" y="4686300"/>
          <p14:tracePt t="42292" x="3206750" y="4686300"/>
          <p14:tracePt t="42308" x="3232150" y="4692650"/>
          <p14:tracePt t="42325" x="3263900" y="4699000"/>
          <p14:tracePt t="42342" x="3295650" y="4705350"/>
          <p14:tracePt t="42358" x="3390900" y="4737100"/>
          <p14:tracePt t="42375" x="3505200" y="4768850"/>
          <p14:tracePt t="42391" x="3695700" y="4819650"/>
          <p14:tracePt t="42408" x="4044950" y="4902200"/>
          <p14:tracePt t="42425" x="4432300" y="4997450"/>
          <p14:tracePt t="42425" x="4616450" y="5029200"/>
          <p14:tracePt t="42443" x="4927600" y="5086350"/>
          <p14:tracePt t="42459" x="5207000" y="5124450"/>
          <p14:tracePt t="42475" x="5410200" y="5156200"/>
          <p14:tracePt t="42492" x="5588000" y="5175250"/>
          <p14:tracePt t="42509" x="5746750" y="5200650"/>
          <p14:tracePt t="42525" x="5930900" y="5207000"/>
          <p14:tracePt t="42543" x="6184900" y="5207000"/>
          <p14:tracePt t="42558" x="6489700" y="5200650"/>
          <p14:tracePt t="42576" x="6864350" y="5149850"/>
          <p14:tracePt t="42591" x="7258050" y="5086350"/>
          <p14:tracePt t="42608" x="7588250" y="5048250"/>
          <p14:tracePt t="42625" x="7804150" y="4997450"/>
          <p14:tracePt t="42625" x="7886700" y="4984750"/>
          <p14:tracePt t="42642" x="8001000" y="4953000"/>
          <p14:tracePt t="42658" x="8070850" y="4914900"/>
          <p14:tracePt t="42675" x="8108950" y="4883150"/>
          <p14:tracePt t="42692" x="8140700" y="4851400"/>
          <p14:tracePt t="42708" x="8166100" y="4819650"/>
          <p14:tracePt t="42725" x="8191500" y="4781550"/>
          <p14:tracePt t="42742" x="8216900" y="4718050"/>
          <p14:tracePt t="42758" x="8255000" y="4635500"/>
          <p14:tracePt t="42775" x="8280400" y="4552950"/>
          <p14:tracePt t="42791" x="8312150" y="4445000"/>
          <p14:tracePt t="42809" x="8343900" y="4324350"/>
          <p14:tracePt t="42825" x="8375650" y="4203700"/>
          <p14:tracePt t="42825" x="8382000" y="4146550"/>
          <p14:tracePt t="42842" x="8382000" y="4064000"/>
          <p14:tracePt t="42858" x="8382000" y="3981450"/>
          <p14:tracePt t="42875" x="8356600" y="3905250"/>
          <p14:tracePt t="42891" x="8331200" y="3854450"/>
          <p14:tracePt t="42908" x="8299450" y="3803650"/>
          <p14:tracePt t="42925" x="8280400" y="3778250"/>
          <p14:tracePt t="42942" x="8261350" y="3759200"/>
          <p14:tracePt t="42958" x="8235950" y="3740150"/>
          <p14:tracePt t="42975" x="8210550" y="3721100"/>
          <p14:tracePt t="42991" x="8178800" y="3695700"/>
          <p14:tracePt t="43009" x="8140700" y="3663950"/>
          <p14:tracePt t="43025" x="8102600" y="3632200"/>
          <p14:tracePt t="43025" x="8077200" y="3606800"/>
          <p14:tracePt t="43043" x="8013700" y="3562350"/>
          <p14:tracePt t="43058" x="7880350" y="3492500"/>
          <p14:tracePt t="43075" x="7721600" y="3422650"/>
          <p14:tracePt t="43091" x="7594600" y="3371850"/>
          <p14:tracePt t="43109" x="7467600" y="3340100"/>
          <p14:tracePt t="43125" x="7385050" y="3333750"/>
          <p14:tracePt t="43142" x="7346950" y="3333750"/>
          <p14:tracePt t="43158" x="7315200" y="3333750"/>
          <p14:tracePt t="43175" x="7283450" y="3333750"/>
          <p14:tracePt t="43192" x="7258050" y="3333750"/>
          <p14:tracePt t="43209" x="7232650" y="3333750"/>
          <p14:tracePt t="43225" x="7207250" y="3333750"/>
          <p14:tracePt t="43225" x="7188200" y="3333750"/>
          <p14:tracePt t="43242" x="7156450" y="3333750"/>
          <p14:tracePt t="43259" x="7124700" y="3333750"/>
          <p14:tracePt t="43275" x="7105650" y="3333750"/>
          <p14:tracePt t="43292" x="7099300" y="3333750"/>
          <p14:tracePt t="43308" x="7086600" y="3333750"/>
          <p14:tracePt t="43325" x="7067550" y="3333750"/>
          <p14:tracePt t="43342" x="7054850" y="3327400"/>
          <p14:tracePt t="43358" x="7042150" y="3327400"/>
          <p14:tracePt t="43375" x="7029450" y="3327400"/>
          <p14:tracePt t="43391" x="7010400" y="3327400"/>
          <p14:tracePt t="43408" x="6991350" y="3321050"/>
          <p14:tracePt t="43425" x="6978650" y="3321050"/>
          <p14:tracePt t="43425" x="6965950" y="3314700"/>
          <p14:tracePt t="43442" x="6953250" y="3314700"/>
          <p14:tracePt t="43458" x="6946900" y="3314700"/>
          <p14:tracePt t="43475" x="6940550" y="3314700"/>
          <p14:tracePt t="43634" x="6965950" y="3314700"/>
          <p14:tracePt t="43642" x="7010400" y="3314700"/>
          <p14:tracePt t="43642" x="7035800" y="3308350"/>
          <p14:tracePt t="43667" x="7067550" y="3302000"/>
          <p14:tracePt t="43668" x="7086600" y="3302000"/>
          <p14:tracePt t="43675" x="7112000" y="3302000"/>
          <p14:tracePt t="43692" x="7118350" y="3295650"/>
          <p14:tracePt t="43802" x="7124700" y="3295650"/>
          <p14:tracePt t="43810" x="7124700" y="3308350"/>
          <p14:tracePt t="43818" x="7124700" y="3333750"/>
          <p14:tracePt t="43823" x="7124700" y="3352800"/>
          <p14:tracePt t="43841" x="7124700" y="3397250"/>
          <p14:tracePt t="43842" x="7118350" y="3429000"/>
          <p14:tracePt t="43859" x="7112000" y="3460750"/>
          <p14:tracePt t="43875" x="7112000" y="3479800"/>
          <p14:tracePt t="43892" x="7112000" y="3486150"/>
          <p14:tracePt t="43909" x="7112000" y="3492500"/>
          <p14:tracePt t="43925" x="7105650" y="3498850"/>
          <p14:tracePt t="44114" x="7105650" y="3505200"/>
          <p14:tracePt t="44138" x="7105650" y="3511550"/>
          <p14:tracePt t="44150" x="7112000" y="3517900"/>
          <p14:tracePt t="44162" x="7118350" y="3517900"/>
          <p14:tracePt t="44170" x="7124700" y="3517900"/>
          <p14:tracePt t="44178" x="7156450" y="3530600"/>
          <p14:tracePt t="44192" x="7188200" y="3536950"/>
          <p14:tracePt t="44208" x="7251700" y="3536950"/>
          <p14:tracePt t="44225" x="7296150" y="3536950"/>
          <p14:tracePt t="44241" x="7340600" y="3543300"/>
          <p14:tracePt t="44259" x="7346950" y="3543300"/>
          <p14:tracePt t="44443" x="7353300" y="3536950"/>
          <p14:tracePt t="44450" x="7353300" y="3524250"/>
          <p14:tracePt t="44458" x="7346950" y="3505200"/>
          <p14:tracePt t="44459" x="7327900" y="3454400"/>
          <p14:tracePt t="44475" x="7321550" y="3416300"/>
          <p14:tracePt t="44492" x="7315200" y="3390900"/>
          <p14:tracePt t="44508" x="7315200" y="3378200"/>
          <p14:tracePt t="44525" x="7315200" y="3365500"/>
          <p14:tracePt t="44541" x="7315200" y="3359150"/>
          <p14:tracePt t="44558" x="7315200" y="3352800"/>
          <p14:tracePt t="44698" x="7321550" y="3352800"/>
          <p14:tracePt t="44706" x="7346950" y="3346450"/>
          <p14:tracePt t="44714" x="7397750" y="3340100"/>
          <p14:tracePt t="44725" x="7442200" y="3340100"/>
          <p14:tracePt t="44741" x="7480300" y="3340100"/>
          <p14:tracePt t="44758" x="7493000" y="3340100"/>
          <p14:tracePt t="44946" x="7473950" y="3340100"/>
          <p14:tracePt t="44954" x="7454900" y="3340100"/>
          <p14:tracePt t="44962" x="7410450" y="3340100"/>
          <p14:tracePt t="44970" x="7340600" y="3352800"/>
          <p14:tracePt t="44979" x="7112000" y="3422650"/>
          <p14:tracePt t="44992" x="6597650" y="3562350"/>
          <p14:tracePt t="45008" x="5937250" y="3702050"/>
          <p14:tracePt t="45025" x="5238750" y="3898900"/>
          <p14:tracePt t="45042" x="4241800" y="4140200"/>
          <p14:tracePt t="45058" x="3587750" y="4254500"/>
          <p14:tracePt t="45075" x="3092450" y="4324350"/>
          <p14:tracePt t="45091" x="2736850" y="4375150"/>
          <p14:tracePt t="45108" x="2501900" y="4406900"/>
          <p14:tracePt t="45125" x="2374900" y="4432300"/>
          <p14:tracePt t="45141" x="2286000" y="4457700"/>
          <p14:tracePt t="45158" x="2241550" y="4464050"/>
          <p14:tracePt t="45175" x="2209800" y="4476750"/>
          <p14:tracePt t="45191" x="2171700" y="4483100"/>
          <p14:tracePt t="45208" x="2127250" y="4495800"/>
          <p14:tracePt t="45225" x="2038350" y="4508500"/>
          <p14:tracePt t="45241" x="1879600" y="4514850"/>
          <p14:tracePt t="45259" x="1784350" y="4521200"/>
          <p14:tracePt t="45275" x="1695450" y="4521200"/>
          <p14:tracePt t="45291" x="1612900" y="4521200"/>
          <p14:tracePt t="45309" x="1555750" y="4521200"/>
          <p14:tracePt t="45325" x="1473200" y="4521200"/>
          <p14:tracePt t="45342" x="1352550" y="4521200"/>
          <p14:tracePt t="45358" x="1193800" y="4502150"/>
          <p14:tracePt t="45375" x="1028700" y="4483100"/>
          <p14:tracePt t="45391" x="857250" y="4464050"/>
          <p14:tracePt t="45408" x="742950" y="4445000"/>
          <p14:tracePt t="45425" x="654050" y="4432300"/>
          <p14:tracePt t="45425" x="622300" y="4425950"/>
          <p14:tracePt t="45442" x="577850" y="4413250"/>
          <p14:tracePt t="45458" x="571500" y="4413250"/>
          <p14:tracePt t="45618" x="571500" y="4406900"/>
          <p14:tracePt t="45642" x="584200" y="4406900"/>
          <p14:tracePt t="45650" x="596900" y="4400550"/>
          <p14:tracePt t="45651" x="609600" y="4394200"/>
          <p14:tracePt t="45658" x="641350" y="4394200"/>
          <p14:tracePt t="45675" x="666750" y="4394200"/>
          <p14:tracePt t="45691" x="692150" y="4387850"/>
          <p14:tracePt t="45709" x="704850" y="4381500"/>
          <p14:tracePt t="45930" x="711200" y="4381500"/>
          <p14:tracePt t="45935" x="717550" y="4381500"/>
          <p14:tracePt t="45946" x="723900" y="4381500"/>
          <p14:tracePt t="45947" x="736600" y="4381500"/>
          <p14:tracePt t="45962" x="749300" y="4381500"/>
          <p14:tracePt t="45975" x="781050" y="4381500"/>
          <p14:tracePt t="45991" x="800100" y="4387850"/>
          <p14:tracePt t="46008" x="831850" y="4387850"/>
          <p14:tracePt t="46025" x="844550" y="4387850"/>
          <p14:tracePt t="46025" x="857250" y="4387850"/>
          <p14:tracePt t="46042" x="863600" y="4387850"/>
          <p14:tracePt t="46811" x="869950" y="4387850"/>
          <p14:tracePt t="46818" x="882650" y="4387850"/>
          <p14:tracePt t="46826" x="927100" y="4387850"/>
          <p14:tracePt t="46834" x="965200" y="4387850"/>
          <p14:tracePt t="46843" x="1035050" y="4387850"/>
          <p14:tracePt t="46859" x="1098550" y="4387850"/>
          <p14:tracePt t="46875" x="1149350" y="4387850"/>
          <p14:tracePt t="46891" x="1181100" y="4387850"/>
          <p14:tracePt t="46908" x="1206500" y="4387850"/>
          <p14:tracePt t="46924" x="1225550" y="4387850"/>
          <p14:tracePt t="46941" x="1238250" y="4387850"/>
          <p14:tracePt t="46958" x="1257300" y="4387850"/>
          <p14:tracePt t="46975" x="1270000" y="4387850"/>
          <p14:tracePt t="46992" x="1295400" y="4387850"/>
          <p14:tracePt t="47008" x="1314450" y="4394200"/>
          <p14:tracePt t="47025" x="1327150" y="4394200"/>
          <p14:tracePt t="47041" x="1358900" y="4406900"/>
          <p14:tracePt t="47058" x="1371600" y="4406900"/>
          <p14:tracePt t="47075" x="1377950" y="4406900"/>
          <p14:tracePt t="47092" x="1390650" y="4406900"/>
          <p14:tracePt t="47108" x="1397000" y="4406900"/>
          <p14:tracePt t="47125" x="1403350" y="4406900"/>
          <p14:tracePt t="47194" x="1409700" y="4406900"/>
          <p14:tracePt t="47866" x="1409700" y="4400550"/>
          <p14:tracePt t="47874" x="1409700" y="4343400"/>
          <p14:tracePt t="47885" x="1422400" y="4298950"/>
          <p14:tracePt t="47893" x="1441450" y="4229100"/>
          <p14:tracePt t="47909" x="1454150" y="4197350"/>
          <p14:tracePt t="47926" x="1460500" y="4165600"/>
          <p14:tracePt t="47941" x="1473200" y="4140200"/>
          <p14:tracePt t="47958" x="1479550" y="4114800"/>
          <p14:tracePt t="47974" x="1485900" y="4095750"/>
          <p14:tracePt t="47992" x="1492250" y="4070350"/>
          <p14:tracePt t="48008" x="1498600" y="4044950"/>
          <p14:tracePt t="48025" x="1504950" y="4019550"/>
          <p14:tracePt t="48042" x="1517650" y="3994150"/>
          <p14:tracePt t="48058" x="1517650" y="3987800"/>
          <p14:tracePt t="48075" x="1524000" y="3975100"/>
          <p14:tracePt t="48112" x="1530350" y="3968750"/>
          <p14:tracePt t="48130" x="1530350" y="3962400"/>
          <p14:tracePt t="48150" x="1536700" y="3956050"/>
          <p14:tracePt t="48158" x="1536700" y="3949700"/>
          <p14:tracePt t="48159" x="1555750" y="3930650"/>
          <p14:tracePt t="48175" x="1568450" y="3917950"/>
          <p14:tracePt t="48191" x="1581150" y="3898900"/>
          <p14:tracePt t="48208" x="1593850" y="3879850"/>
          <p14:tracePt t="48225" x="1600200" y="3873500"/>
          <p14:tracePt t="48241" x="1612900" y="3854450"/>
          <p14:tracePt t="48259" x="1625600" y="3841750"/>
          <p14:tracePt t="48275" x="1631950" y="3841750"/>
          <p14:tracePt t="48635" x="1625600" y="3848100"/>
          <p14:tracePt t="48642" x="1612900" y="3860800"/>
          <p14:tracePt t="48659" x="1593850" y="3886200"/>
          <p14:tracePt t="48660" x="1568450" y="3937000"/>
          <p14:tracePt t="48675" x="1530350" y="4000500"/>
          <p14:tracePt t="48691" x="1498600" y="4057650"/>
          <p14:tracePt t="48708" x="1479550" y="4102100"/>
          <p14:tracePt t="48724" x="1454150" y="4165600"/>
          <p14:tracePt t="48741" x="1435100" y="4222750"/>
          <p14:tracePt t="48758" x="1428750" y="4267200"/>
          <p14:tracePt t="48775" x="1422400" y="4298950"/>
          <p14:tracePt t="48791" x="1416050" y="4324350"/>
          <p14:tracePt t="48808" x="1416050" y="4343400"/>
          <p14:tracePt t="48824" x="1416050" y="4362450"/>
          <p14:tracePt t="48841" x="1409700" y="4394200"/>
          <p14:tracePt t="48858" x="1409700" y="4406900"/>
          <p14:tracePt t="48875" x="1409700" y="4413250"/>
          <p14:tracePt t="48891" x="1409700" y="4425950"/>
          <p14:tracePt t="48938" x="1409700" y="4432300"/>
          <p14:tracePt t="49473" x="1416050" y="4432300"/>
          <p14:tracePt t="49484" x="1422400" y="4432300"/>
          <p14:tracePt t="49489" x="1428750" y="4432300"/>
          <p14:tracePt t="49497" x="1447800" y="4432300"/>
          <p14:tracePt t="49508" x="1460500" y="4432300"/>
          <p14:tracePt t="49525" x="1479550" y="4425950"/>
          <p14:tracePt t="49541" x="1492250" y="4419600"/>
          <p14:tracePt t="49557" x="1498600" y="4419600"/>
          <p14:tracePt t="49574" x="1504950" y="4419600"/>
          <p14:tracePt t="49674" x="1511300" y="4419600"/>
          <p14:tracePt t="49689" x="1511300" y="4425950"/>
          <p14:tracePt t="49689" x="1511300" y="4451350"/>
          <p14:tracePt t="49705" x="1511300" y="4470400"/>
          <p14:tracePt t="49717" x="1511300" y="4495800"/>
          <p14:tracePt t="49722" x="1511300" y="4514850"/>
          <p14:tracePt t="49730" x="1511300" y="4559300"/>
          <p14:tracePt t="49741" x="1511300" y="4603750"/>
          <p14:tracePt t="49758" x="1511300" y="4635500"/>
          <p14:tracePt t="49775" x="1511300" y="4660900"/>
          <p14:tracePt t="49791" x="1511300" y="4679950"/>
          <p14:tracePt t="49808" x="1517650" y="4705350"/>
          <p14:tracePt t="49824" x="1517650" y="4724400"/>
          <p14:tracePt t="49824" x="1524000" y="4730750"/>
          <p14:tracePt t="49842" x="1524000" y="4749800"/>
          <p14:tracePt t="49858" x="1530350" y="4756150"/>
          <p14:tracePt t="49875" x="1536700" y="4768850"/>
          <p14:tracePt t="49891" x="1543050" y="4768850"/>
          <p14:tracePt t="49908" x="1549400" y="4781550"/>
          <p14:tracePt t="49924" x="1549400" y="4787900"/>
          <p14:tracePt t="49941" x="1562100" y="4794250"/>
          <p14:tracePt t="49958" x="1568450" y="4800600"/>
          <p14:tracePt t="49974" x="1581150" y="4806950"/>
          <p14:tracePt t="50010" x="1593850" y="4806950"/>
          <p14:tracePt t="50011" x="1600200" y="4806950"/>
          <p14:tracePt t="50025" x="1625600" y="4806950"/>
          <p14:tracePt t="50025" x="1638300" y="4806950"/>
          <p14:tracePt t="50042" x="1676400" y="4806950"/>
          <p14:tracePt t="50058" x="1708150" y="4806950"/>
          <p14:tracePt t="50074" x="1733550" y="4806950"/>
          <p14:tracePt t="50091" x="1746250" y="4806950"/>
          <p14:tracePt t="50108" x="1758950" y="4806950"/>
          <p14:tracePt t="50124" x="1778000" y="4806950"/>
          <p14:tracePt t="50141" x="1797050" y="4813300"/>
          <p14:tracePt t="50158" x="1816100" y="4819650"/>
          <p14:tracePt t="50174" x="1835150" y="4838700"/>
          <p14:tracePt t="50191" x="1860550" y="4857750"/>
          <p14:tracePt t="50208" x="1866900" y="4864100"/>
          <p14:tracePt t="50224" x="1879600" y="4889500"/>
          <p14:tracePt t="50242" x="1885950" y="4902200"/>
          <p14:tracePt t="50259" x="1892300" y="4921250"/>
          <p14:tracePt t="50275" x="1898650" y="4953000"/>
          <p14:tracePt t="50292" x="1898650" y="4991100"/>
          <p14:tracePt t="50308" x="1898650" y="5022850"/>
          <p14:tracePt t="50325" x="1898650" y="5060950"/>
          <p14:tracePt t="50341" x="1905000" y="5099050"/>
          <p14:tracePt t="50357" x="1911350" y="5137150"/>
          <p14:tracePt t="50374" x="1911350" y="5156200"/>
          <p14:tracePt t="50391" x="1917700" y="5175250"/>
          <p14:tracePt t="50408" x="1917700" y="5187950"/>
          <p14:tracePt t="50425" x="1917700" y="5200650"/>
          <p14:tracePt t="50441" x="1917700" y="5207000"/>
          <p14:tracePt t="50458" x="1917700" y="5213350"/>
          <p14:tracePt t="50474" x="1911350" y="5226050"/>
          <p14:tracePt t="50491" x="1885950" y="5238750"/>
          <p14:tracePt t="50508" x="1860550" y="5245100"/>
          <p14:tracePt t="50525" x="1828800" y="5251450"/>
          <p14:tracePt t="50541" x="1803400" y="5257800"/>
          <p14:tracePt t="50558" x="1790700" y="5257800"/>
          <p14:tracePt t="50574" x="1778000" y="5257800"/>
          <p14:tracePt t="50591" x="1765300" y="5257800"/>
          <p14:tracePt t="50608" x="1752600" y="5257800"/>
          <p14:tracePt t="50625" x="1746250" y="5257800"/>
          <p14:tracePt t="50914" x="1758950" y="5257800"/>
          <p14:tracePt t="50922" x="1778000" y="5257800"/>
          <p14:tracePt t="50929" x="1797050" y="5257800"/>
          <p14:tracePt t="50937" x="1822450" y="5257800"/>
          <p14:tracePt t="50945" x="1885950" y="5257800"/>
          <p14:tracePt t="50958" x="1949450" y="5257800"/>
          <p14:tracePt t="50975" x="1993900" y="5257800"/>
          <p14:tracePt t="50991" x="2025650" y="5257800"/>
          <p14:tracePt t="51008" x="2032000" y="5257800"/>
          <p14:tracePt t="51114" x="2019300" y="5257800"/>
          <p14:tracePt t="51122" x="2006600" y="5257800"/>
          <p14:tracePt t="51123" x="1993900" y="5257800"/>
          <p14:tracePt t="51141" x="1974850" y="5257800"/>
          <p14:tracePt t="51145" x="1943100" y="5257800"/>
          <p14:tracePt t="51158" x="1930400" y="5264150"/>
          <p14:tracePt t="51175" x="1917700" y="5264150"/>
          <p14:tracePt t="51191" x="1911350" y="5270500"/>
          <p14:tracePt t="51306" x="1917700" y="5270500"/>
          <p14:tracePt t="51306" x="1930400" y="5270500"/>
          <p14:tracePt t="51321" x="1943100" y="5270500"/>
          <p14:tracePt t="51378" x="1936750" y="5270500"/>
          <p14:tracePt t="51385" x="1892300" y="5270500"/>
          <p14:tracePt t="51393" x="1828800" y="5270500"/>
          <p14:tracePt t="51408" x="1746250" y="5270500"/>
          <p14:tracePt t="51409" x="1581150" y="5270500"/>
          <p14:tracePt t="51424" x="1416050" y="5270500"/>
          <p14:tracePt t="51441" x="1327150" y="5270500"/>
          <p14:tracePt t="51458" x="1320800" y="5270500"/>
          <p14:tracePt t="51506" x="1333500" y="5270500"/>
          <p14:tracePt t="51517" x="1339850" y="5270500"/>
          <p14:tracePt t="51518" x="1352550" y="5276850"/>
          <p14:tracePt t="51525" x="1390650" y="5276850"/>
          <p14:tracePt t="51541" x="1435100" y="5289550"/>
          <p14:tracePt t="51558" x="1498600" y="5289550"/>
          <p14:tracePt t="51574" x="1581150" y="5295900"/>
          <p14:tracePt t="51591" x="1631950" y="5295900"/>
          <p14:tracePt t="51608" x="1670050" y="5295900"/>
          <p14:tracePt t="51625" x="1682750" y="5295900"/>
          <p14:tracePt t="52290" x="1657350" y="5295900"/>
          <p14:tracePt t="52298" x="1619250" y="5295900"/>
          <p14:tracePt t="52308" x="1587500" y="5295900"/>
          <p14:tracePt t="52309" x="1543050" y="5295900"/>
          <p14:tracePt t="52326" x="1504950" y="5295900"/>
          <p14:tracePt t="52343" x="1492250" y="5295900"/>
          <p14:tracePt t="52466" x="1504950" y="5295900"/>
          <p14:tracePt t="52474" x="1530350" y="5295900"/>
          <p14:tracePt t="52483" x="1555750" y="5295900"/>
          <p14:tracePt t="52484" x="1574800" y="5295900"/>
          <p14:tracePt t="52491" x="1606550" y="5295900"/>
          <p14:tracePt t="52508" x="1631950" y="5295900"/>
          <p14:tracePt t="52524" x="1638300" y="5295900"/>
          <p14:tracePt t="52682" x="1631950" y="5302250"/>
          <p14:tracePt t="52689" x="1619250" y="5308600"/>
          <p14:tracePt t="52700" x="1619250" y="5314950"/>
          <p14:tracePt t="52708" x="1606550" y="5327650"/>
          <p14:tracePt t="52724" x="1600200" y="5340350"/>
          <p14:tracePt t="52741" x="1600200" y="5346700"/>
          <p14:tracePt t="54874" x="1568450" y="5340350"/>
          <p14:tracePt t="54884" x="1555750" y="5321300"/>
          <p14:tracePt t="54885" x="1549400" y="5302250"/>
          <p14:tracePt t="54891" x="1530350" y="5257800"/>
          <p14:tracePt t="54909" x="1524000" y="5238750"/>
          <p14:tracePt t="54926" x="1511300" y="5219700"/>
          <p14:tracePt t="54942" x="1511300" y="5213350"/>
          <p14:tracePt t="55034" x="1504950" y="5207000"/>
          <p14:tracePt t="55041" x="1473200" y="5207000"/>
          <p14:tracePt t="55058" x="1454150" y="5207000"/>
          <p14:tracePt t="55059" x="1403350" y="5207000"/>
          <p14:tracePt t="55075" x="1339850" y="5207000"/>
          <p14:tracePt t="55091" x="1289050" y="5207000"/>
          <p14:tracePt t="55108" x="1244600" y="5207000"/>
          <p14:tracePt t="55124" x="1212850" y="5207000"/>
          <p14:tracePt t="55141" x="1193800" y="5200650"/>
          <p14:tracePt t="55157" x="1174750" y="5194300"/>
          <p14:tracePt t="55175" x="1162050" y="5194300"/>
          <p14:tracePt t="55191" x="1149350" y="5187950"/>
          <p14:tracePt t="55208" x="1143000" y="5181600"/>
          <p14:tracePt t="55208" x="1143000" y="5175250"/>
          <p14:tracePt t="55226" x="1130300" y="5162550"/>
          <p14:tracePt t="55242" x="1117600" y="5118100"/>
          <p14:tracePt t="55258" x="1117600" y="5080000"/>
          <p14:tracePt t="55274" x="1117600" y="5048250"/>
          <p14:tracePt t="55291" x="1117600" y="5022850"/>
          <p14:tracePt t="55308" x="1117600" y="5010150"/>
          <p14:tracePt t="55345" x="1117600" y="5003800"/>
          <p14:tracePt t="55369" x="1117600" y="4991100"/>
          <p14:tracePt t="55385" x="1117600" y="4984750"/>
          <p14:tracePt t="55401" x="1117600" y="4978400"/>
          <p14:tracePt t="55417" x="1111250" y="4965700"/>
          <p14:tracePt t="55457" x="1104900" y="4959350"/>
          <p14:tracePt t="55481" x="1092200" y="4953000"/>
          <p14:tracePt t="55489" x="1079500" y="4946650"/>
          <p14:tracePt t="55497" x="1066800" y="4946650"/>
          <p14:tracePt t="55507" x="1054100" y="4940300"/>
          <p14:tracePt t="55508" x="1022350" y="4940300"/>
          <p14:tracePt t="55524" x="977900" y="4940300"/>
          <p14:tracePt t="55541" x="939800" y="4940300"/>
          <p14:tracePt t="55557" x="908050" y="4940300"/>
          <p14:tracePt t="55574" x="882650" y="4940300"/>
          <p14:tracePt t="55591" x="857250" y="4940300"/>
          <p14:tracePt t="55608" x="838200" y="4940300"/>
          <p14:tracePt t="55624" x="831850" y="4940300"/>
          <p14:tracePt t="55642" x="819150" y="4940300"/>
          <p14:tracePt t="55658" x="812800" y="4940300"/>
          <p14:tracePt t="55674" x="806450" y="4940300"/>
          <p14:tracePt t="55691" x="800100" y="4940300"/>
          <p14:tracePt t="55729" x="793750" y="4940300"/>
          <p14:tracePt t="55761" x="787400" y="4940300"/>
          <p14:tracePt t="58691" x="781050" y="4883150"/>
          <p14:tracePt t="58701" x="781050" y="4775200"/>
          <p14:tracePt t="58701" x="781050" y="4648200"/>
          <p14:tracePt t="58707" x="781050" y="4508500"/>
          <p14:tracePt t="58726" x="781050" y="4381500"/>
          <p14:tracePt t="58727" x="781050" y="4229100"/>
          <p14:tracePt t="58743" x="781050" y="4108450"/>
          <p14:tracePt t="58760" x="781050" y="4013200"/>
          <p14:tracePt t="58776" x="781050" y="3930650"/>
          <p14:tracePt t="58793" x="781050" y="3879850"/>
          <p14:tracePt t="58808" x="781050" y="3841750"/>
          <p14:tracePt t="58825" x="774700" y="3822700"/>
          <p14:tracePt t="58825" x="774700" y="3816350"/>
          <p14:tracePt t="58866" x="768350" y="3810000"/>
          <p14:tracePt t="58962" x="749300" y="3829050"/>
          <p14:tracePt t="58962" x="723900" y="3879850"/>
          <p14:tracePt t="58977" x="692150" y="3943350"/>
          <p14:tracePt t="58992" x="666750" y="4013200"/>
          <p14:tracePt t="59008" x="603250" y="4197350"/>
          <p14:tracePt t="59009" x="577850" y="4362450"/>
          <p14:tracePt t="59025" x="565150" y="4527550"/>
          <p14:tracePt t="59025" x="565150" y="4603750"/>
          <p14:tracePt t="59042" x="565150" y="4724400"/>
          <p14:tracePt t="59058" x="590550" y="4851400"/>
          <p14:tracePt t="59075" x="628650" y="4953000"/>
          <p14:tracePt t="59092" x="679450" y="5048250"/>
          <p14:tracePt t="59109" x="711200" y="5124450"/>
          <p14:tracePt t="59125" x="755650" y="5187950"/>
          <p14:tracePt t="59142" x="793750" y="5251450"/>
          <p14:tracePt t="59158" x="831850" y="5295900"/>
          <p14:tracePt t="59175" x="869950" y="5321300"/>
          <p14:tracePt t="59192" x="920750" y="5353050"/>
          <p14:tracePt t="59209" x="990600" y="5372100"/>
          <p14:tracePt t="59225" x="1123950" y="5378450"/>
          <p14:tracePt t="59258" x="1219200" y="5378450"/>
          <p14:tracePt t="59259" x="1276350" y="5365750"/>
          <p14:tracePt t="59276" x="1308100" y="5346700"/>
          <p14:tracePt t="59292" x="1314450" y="5340350"/>
          <p14:tracePt t="59309" x="1320800" y="5334000"/>
          <p14:tracePt t="61090" x="1333500" y="5334000"/>
          <p14:tracePt t="61098" x="1377950" y="5334000"/>
          <p14:tracePt t="61106" x="1428750" y="5334000"/>
          <p14:tracePt t="61114" x="1574800" y="5334000"/>
          <p14:tracePt t="61126" x="1752600" y="5334000"/>
          <p14:tracePt t="61143" x="1911350" y="5334000"/>
          <p14:tracePt t="61160" x="2044700" y="5314950"/>
          <p14:tracePt t="61176" x="2139950" y="5302250"/>
          <p14:tracePt t="61192" x="2209800" y="5289550"/>
          <p14:tracePt t="61208" x="2266950" y="5283200"/>
          <p14:tracePt t="61226" x="2279650" y="5283200"/>
          <p14:tracePt t="61242" x="2317750" y="5276850"/>
          <p14:tracePt t="61259" x="2349500" y="5270500"/>
          <p14:tracePt t="61275" x="2374900" y="5264150"/>
          <p14:tracePt t="61292" x="2406650" y="5264150"/>
          <p14:tracePt t="61308" x="2444750" y="5257800"/>
          <p14:tracePt t="61326" x="2495550" y="5251450"/>
          <p14:tracePt t="61342" x="2590800" y="5232400"/>
          <p14:tracePt t="61359" x="2686050" y="5219700"/>
          <p14:tracePt t="61375" x="2825750" y="5181600"/>
          <p14:tracePt t="61392" x="2959100" y="5149850"/>
          <p14:tracePt t="61408" x="3105150" y="5092700"/>
          <p14:tracePt t="61425" x="3371850" y="4972050"/>
          <p14:tracePt t="61442" x="3536950" y="4883150"/>
          <p14:tracePt t="61458" x="3676650" y="4794250"/>
          <p14:tracePt t="61475" x="3790950" y="4718050"/>
          <p14:tracePt t="61492" x="3873500" y="4660900"/>
          <p14:tracePt t="61508" x="3924300" y="4635500"/>
          <p14:tracePt t="61525" x="3937000" y="4635500"/>
          <p14:tracePt t="61698" x="3930650" y="4635500"/>
          <p14:tracePt t="61706" x="3924300" y="4635500"/>
          <p14:tracePt t="61710" x="3911600" y="4635500"/>
          <p14:tracePt t="61725" x="3886200" y="4654550"/>
          <p14:tracePt t="61741" x="3854450" y="4679950"/>
          <p14:tracePt t="61758" x="3835400" y="4718050"/>
          <p14:tracePt t="61776" x="3822700" y="4768850"/>
          <p14:tracePt t="61791" x="3822700" y="4819650"/>
          <p14:tracePt t="61809" x="3835400" y="4889500"/>
          <p14:tracePt t="61825" x="3867150" y="4965700"/>
          <p14:tracePt t="61842" x="3892550" y="5022850"/>
          <p14:tracePt t="61858" x="3911600" y="5073650"/>
          <p14:tracePt t="61875" x="3937000" y="5124450"/>
          <p14:tracePt t="61892" x="3943350" y="5149850"/>
          <p14:tracePt t="61908" x="3956050" y="5175250"/>
          <p14:tracePt t="61925" x="3962400" y="5187950"/>
          <p14:tracePt t="61942" x="3968750" y="5200650"/>
          <p14:tracePt t="61978" x="3968750" y="5207000"/>
          <p14:tracePt t="62042" x="3981450" y="5213350"/>
          <p14:tracePt t="62066" x="3987800" y="5226050"/>
          <p14:tracePt t="62082" x="3987800" y="5232400"/>
          <p14:tracePt t="62090" x="3994150" y="5238750"/>
          <p14:tracePt t="62114" x="3994150" y="5245100"/>
          <p14:tracePt t="62122" x="4000500" y="5245100"/>
          <p14:tracePt t="62130" x="4000500" y="5251450"/>
          <p14:tracePt t="62162" x="4006850" y="5257800"/>
          <p14:tracePt t="62202" x="4006850" y="5264150"/>
          <p14:tracePt t="62426" x="4013200" y="5270500"/>
          <p14:tracePt t="62434" x="4019550" y="5270500"/>
          <p14:tracePt t="62437" x="4025900" y="5270500"/>
          <p14:tracePt t="62443" x="4057650" y="5257800"/>
          <p14:tracePt t="62458" x="4108450" y="5238750"/>
          <p14:tracePt t="62475" x="4159250" y="5219700"/>
          <p14:tracePt t="62491" x="4229100" y="5200650"/>
          <p14:tracePt t="62508" x="4286250" y="5194300"/>
          <p14:tracePt t="62525" x="4362450" y="5187950"/>
          <p14:tracePt t="62542" x="4419600" y="5187950"/>
          <p14:tracePt t="62558" x="4502150" y="5187950"/>
          <p14:tracePt t="62575" x="4591050" y="5187950"/>
          <p14:tracePt t="62591" x="4667250" y="5187950"/>
          <p14:tracePt t="62608" x="4711700" y="5187950"/>
          <p14:tracePt t="62625" x="4762500" y="5194300"/>
          <p14:tracePt t="62642" x="4787900" y="5194300"/>
          <p14:tracePt t="62658" x="4800600" y="5200650"/>
          <p14:tracePt t="62676" x="4813300" y="5207000"/>
          <p14:tracePt t="62692" x="4832350" y="5207000"/>
          <p14:tracePt t="62708" x="4845050" y="5213350"/>
          <p14:tracePt t="62725" x="4870450" y="5213350"/>
          <p14:tracePt t="62742" x="4876800" y="5213350"/>
          <p14:tracePt t="62758" x="4889500" y="5213350"/>
          <p14:tracePt t="62775" x="4895850" y="5213350"/>
          <p14:tracePt t="63010" x="4927600" y="5213350"/>
          <p14:tracePt t="63018" x="4953000" y="5213350"/>
          <p14:tracePt t="63026" x="5029200" y="5213350"/>
          <p14:tracePt t="63042" x="5060950" y="5207000"/>
          <p14:tracePt t="63043" x="5168900" y="5194300"/>
          <p14:tracePt t="63058" x="5283200" y="5175250"/>
          <p14:tracePt t="63075" x="5416550" y="5162550"/>
          <p14:tracePt t="63091" x="5556250" y="5149850"/>
          <p14:tracePt t="63108" x="5721350" y="5118100"/>
          <p14:tracePt t="63125" x="5892800" y="5099050"/>
          <p14:tracePt t="63141" x="6102350" y="5041900"/>
          <p14:tracePt t="63158" x="6337300" y="4972050"/>
          <p14:tracePt t="63175" x="6699250" y="4819650"/>
          <p14:tracePt t="63191" x="7035800" y="4673600"/>
          <p14:tracePt t="63208" x="7372350" y="4502150"/>
          <p14:tracePt t="63225" x="7689850" y="4318000"/>
          <p14:tracePt t="63242" x="7823200" y="4235450"/>
          <p14:tracePt t="63259" x="7899400" y="4165600"/>
          <p14:tracePt t="63275" x="7937500" y="4127500"/>
          <p14:tracePt t="63292" x="7956550" y="4102100"/>
          <p14:tracePt t="63308" x="7969250" y="4089400"/>
          <p14:tracePt t="63325" x="7969250" y="4076700"/>
          <p14:tracePt t="63343" x="7975600" y="4064000"/>
          <p14:tracePt t="63359" x="7981950" y="4057650"/>
          <p14:tracePt t="63374" x="7981950" y="4051300"/>
          <p14:tracePt t="63392" x="7988300" y="4032250"/>
          <p14:tracePt t="63408" x="7994650" y="4013200"/>
          <p14:tracePt t="63425" x="8007350" y="3962400"/>
          <p14:tracePt t="63442" x="8020050" y="3924300"/>
          <p14:tracePt t="63459" x="8020050" y="3886200"/>
          <p14:tracePt t="63475" x="8020050" y="3841750"/>
          <p14:tracePt t="63492" x="8013700" y="3822700"/>
          <p14:tracePt t="63508" x="8001000" y="3797300"/>
          <p14:tracePt t="63525" x="7981950" y="3778250"/>
          <p14:tracePt t="63541" x="7969250" y="3765550"/>
          <p14:tracePt t="63558" x="7956550" y="3752850"/>
          <p14:tracePt t="63575" x="7943850" y="3746500"/>
          <p14:tracePt t="63592" x="7931150" y="3740150"/>
          <p14:tracePt t="63608" x="7924800" y="3733800"/>
          <p14:tracePt t="63625" x="7918450" y="3733800"/>
          <p14:tracePt t="63642" x="7912100" y="3733800"/>
          <p14:tracePt t="63658" x="7912100" y="3727450"/>
          <p14:tracePt t="63714" x="7905750" y="3727450"/>
          <p14:tracePt t="63730" x="7899400" y="3727450"/>
          <p14:tracePt t="63738" x="7893050" y="3727450"/>
          <p14:tracePt t="63746" x="7886700" y="3727450"/>
          <p14:tracePt t="63758" x="7861300" y="3721100"/>
          <p14:tracePt t="63774" x="7829550" y="3721100"/>
          <p14:tracePt t="63792" x="7791450" y="3721100"/>
          <p14:tracePt t="63808" x="7740650" y="3721100"/>
          <p14:tracePt t="63825" x="7677150" y="3721100"/>
          <p14:tracePt t="63825" x="7645400" y="3721100"/>
          <p14:tracePt t="63842" x="7581900" y="3733800"/>
          <p14:tracePt t="63858" x="7537450" y="3740150"/>
          <p14:tracePt t="63875" x="7486650" y="3746500"/>
          <p14:tracePt t="63892" x="7423150" y="3759200"/>
          <p14:tracePt t="63908" x="7359650" y="3759200"/>
          <p14:tracePt t="63925" x="7296150" y="3771900"/>
          <p14:tracePt t="63941" x="7251700" y="3778250"/>
          <p14:tracePt t="63958" x="7213600" y="3784600"/>
          <p14:tracePt t="63975" x="7188200" y="3790950"/>
          <p14:tracePt t="63991" x="7175500" y="3790950"/>
          <p14:tracePt t="64008" x="7169150" y="3790950"/>
          <p14:tracePt t="64122" x="7175500" y="3790950"/>
          <p14:tracePt t="64130" x="7200900" y="3790950"/>
          <p14:tracePt t="64138" x="7226300" y="3790950"/>
          <p14:tracePt t="64146" x="7327900" y="3790950"/>
          <p14:tracePt t="64158" x="7442200" y="3784600"/>
          <p14:tracePt t="64175" x="7581900" y="3771900"/>
          <p14:tracePt t="64192" x="7727950" y="3771900"/>
          <p14:tracePt t="64208" x="7835900" y="3771900"/>
          <p14:tracePt t="64225" x="7924800" y="3771900"/>
          <p14:tracePt t="64242" x="7956550" y="3771900"/>
          <p14:tracePt t="64258" x="7975600" y="3771900"/>
          <p14:tracePt t="64275" x="7988300" y="3771900"/>
          <p14:tracePt t="64292" x="7994650" y="3771900"/>
          <p14:tracePt t="64308" x="8001000" y="3771900"/>
          <p14:tracePt t="64674" x="8013700" y="3771900"/>
          <p14:tracePt t="64685" x="8020050" y="3771900"/>
          <p14:tracePt t="64686" x="8039100" y="3771900"/>
          <p14:tracePt t="64693" x="8064500" y="3771900"/>
          <p14:tracePt t="64708" x="8083550" y="3771900"/>
          <p14:tracePt t="64725" x="8108950" y="3771900"/>
          <p14:tracePt t="64741" x="8115300" y="3771900"/>
          <p14:tracePt t="64758" x="8121650" y="3771900"/>
          <p14:tracePt t="64775" x="8128000" y="3771900"/>
          <p14:tracePt t="65034" x="8121650" y="3771900"/>
          <p14:tracePt t="65041" x="8108950" y="3784600"/>
          <p14:tracePt t="65066" x="8108950" y="3790950"/>
          <p14:tracePt t="65074" x="8096250" y="3803650"/>
          <p14:tracePt t="65091" x="8096250" y="3810000"/>
          <p14:tracePt t="65092" x="8096250" y="3822700"/>
          <p14:tracePt t="65109" x="8089900" y="3829050"/>
          <p14:tracePt t="65125" x="8083550" y="3848100"/>
          <p14:tracePt t="65142" x="8083550" y="3860800"/>
          <p14:tracePt t="65158" x="8083550" y="3873500"/>
          <p14:tracePt t="65175" x="8077200" y="3886200"/>
          <p14:tracePt t="65191" x="8077200" y="3898900"/>
          <p14:tracePt t="65208" x="8077200" y="3917950"/>
          <p14:tracePt t="65224" x="8077200" y="3943350"/>
          <p14:tracePt t="65242" x="8077200" y="3956050"/>
          <p14:tracePt t="65258" x="8077200" y="3975100"/>
          <p14:tracePt t="65275" x="8077200" y="3981450"/>
          <p14:tracePt t="65291" x="8077200" y="3994150"/>
          <p14:tracePt t="65309" x="8077200" y="4000500"/>
          <p14:tracePt t="65498" x="8077200" y="3987800"/>
          <p14:tracePt t="65508" x="8077200" y="3962400"/>
          <p14:tracePt t="65509" x="8077200" y="3905250"/>
          <p14:tracePt t="65525" x="8077200" y="3854450"/>
          <p14:tracePt t="65542" x="8077200" y="3816350"/>
          <p14:tracePt t="65558" x="8077200" y="3784600"/>
          <p14:tracePt t="65575" x="8077200" y="3778250"/>
          <p14:tracePt t="65591" x="8077200" y="3771900"/>
          <p14:tracePt t="65754" x="8077200" y="3778250"/>
          <p14:tracePt t="65762" x="8077200" y="3790950"/>
          <p14:tracePt t="65775" x="8077200" y="3797300"/>
          <p14:tracePt t="65776" x="8077200" y="3810000"/>
          <p14:tracePt t="65791" x="8077200" y="3822700"/>
          <p14:tracePt t="65808" x="8077200" y="3841750"/>
          <p14:tracePt t="65824" x="8077200" y="3860800"/>
          <p14:tracePt t="65841" x="8077200" y="3873500"/>
          <p14:tracePt t="65858" x="8077200" y="3892550"/>
          <p14:tracePt t="65875" x="8077200" y="3898900"/>
          <p14:tracePt t="65891" x="8077200" y="3905250"/>
          <p14:tracePt t="65946" x="8077200" y="3911600"/>
          <p14:tracePt t="66114" x="8077200" y="3898900"/>
          <p14:tracePt t="66122" x="8077200" y="3886200"/>
          <p14:tracePt t="66130" x="8077200" y="3860800"/>
          <p14:tracePt t="66142" x="8077200" y="3835400"/>
          <p14:tracePt t="66158" x="8077200" y="3822700"/>
          <p14:tracePt t="66175" x="8077200" y="3810000"/>
          <p14:tracePt t="66191" x="8077200" y="3803650"/>
          <p14:tracePt t="66208" x="8077200" y="3797300"/>
          <p14:tracePt t="66225" x="8077200" y="3790950"/>
          <p14:tracePt t="66433" x="8077200" y="3797300"/>
          <p14:tracePt t="66442" x="8077200" y="3803650"/>
          <p14:tracePt t="66450" x="8077200" y="3810000"/>
          <p14:tracePt t="66457" x="8077200" y="3835400"/>
          <p14:tracePt t="66474" x="8077200" y="3848100"/>
          <p14:tracePt t="66475" x="8077200" y="3867150"/>
          <p14:tracePt t="66491" x="8070850" y="3892550"/>
          <p14:tracePt t="66508" x="8064500" y="3930650"/>
          <p14:tracePt t="66525" x="8058150" y="3956050"/>
          <p14:tracePt t="66541" x="8058150" y="3968750"/>
          <p14:tracePt t="66558" x="8058150" y="3981450"/>
          <p14:tracePt t="67418" x="8051800" y="3962400"/>
          <p14:tracePt t="67425" x="8039100" y="3917950"/>
          <p14:tracePt t="67426" x="8032750" y="3879850"/>
          <p14:tracePt t="67443" x="8026400" y="3841750"/>
          <p14:tracePt t="67459" x="8020050" y="3822700"/>
          <p14:tracePt t="67460" x="8020050" y="3810000"/>
          <p14:tracePt t="67586" x="8020050" y="3803650"/>
          <p14:tracePt t="67626" x="8026400" y="3822700"/>
          <p14:tracePt t="67634" x="8039100" y="3841750"/>
          <p14:tracePt t="67642" x="8051800" y="3886200"/>
          <p14:tracePt t="67650" x="8051800" y="3905250"/>
          <p14:tracePt t="67658" x="8064500" y="3924300"/>
          <p14:tracePt t="67675" x="8064500" y="3930650"/>
          <p14:tracePt t="67691" x="8070850" y="3930650"/>
          <p14:tracePt t="67746" x="8077200" y="3930650"/>
          <p14:tracePt t="67754" x="8089900" y="3930650"/>
          <p14:tracePt t="67761" x="8102600" y="3917950"/>
          <p14:tracePt t="67769" x="8108950" y="3905250"/>
          <p14:tracePt t="67776" x="8134350" y="3854450"/>
          <p14:tracePt t="67792" x="8147050" y="3810000"/>
          <p14:tracePt t="67808" x="8147050" y="3752850"/>
          <p14:tracePt t="67826" x="8147050" y="3727450"/>
          <p14:tracePt t="67841" x="8147050" y="3721100"/>
          <p14:tracePt t="67946" x="8147050" y="3714750"/>
          <p14:tracePt t="67953" x="8140700" y="3721100"/>
          <p14:tracePt t="67962" x="8134350" y="3733800"/>
          <p14:tracePt t="67969" x="8128000" y="3740150"/>
          <p14:tracePt t="67977" x="8108950" y="3784600"/>
          <p14:tracePt t="67991" x="8077200" y="3835400"/>
          <p14:tracePt t="68008" x="8058150" y="3898900"/>
          <p14:tracePt t="68008" x="8051800" y="3930650"/>
          <p14:tracePt t="68026" x="8045450" y="3987800"/>
          <p14:tracePt t="68042" x="8045450" y="4019550"/>
          <p14:tracePt t="68058" x="8045450" y="4038600"/>
          <p14:tracePt t="68075" x="8051800" y="4044950"/>
          <p14:tracePt t="68091" x="8051800" y="4051300"/>
          <p14:tracePt t="68108" x="8058150" y="4051300"/>
          <p14:tracePt t="68124" x="8070850" y="4051300"/>
          <p14:tracePt t="68141" x="8089900" y="4051300"/>
          <p14:tracePt t="68158" x="8121650" y="4038600"/>
          <p14:tracePt t="68174" x="8147050" y="4013200"/>
          <p14:tracePt t="68191" x="8166100" y="3975100"/>
          <p14:tracePt t="68208" x="8178800" y="3930650"/>
          <p14:tracePt t="68224" x="8178800" y="3879850"/>
          <p14:tracePt t="68241" x="8178800" y="3841750"/>
          <p14:tracePt t="68258" x="8178800" y="3810000"/>
          <p14:tracePt t="68275" x="8172450" y="3790950"/>
          <p14:tracePt t="68292" x="8159750" y="3765550"/>
          <p14:tracePt t="68308" x="8153400" y="3759200"/>
          <p14:tracePt t="68324" x="8147050" y="3746500"/>
          <p14:tracePt t="68342" x="8134350" y="3746500"/>
          <p14:tracePt t="68358" x="8115300" y="3746500"/>
          <p14:tracePt t="68375" x="8096250" y="3746500"/>
          <p14:tracePt t="68391" x="8070850" y="3771900"/>
          <p14:tracePt t="68409" x="8051800" y="3803650"/>
          <p14:tracePt t="68424" x="8032750" y="3848100"/>
          <p14:tracePt t="68442" x="8032750" y="3867150"/>
          <p14:tracePt t="68458" x="8032750" y="3892550"/>
          <p14:tracePt t="68475" x="8032750" y="3905250"/>
          <p14:tracePt t="68491" x="8032750" y="3917950"/>
          <p14:tracePt t="68529" x="8032750" y="3924300"/>
          <p14:tracePt t="68570" x="8032750" y="3930650"/>
          <p14:tracePt t="68577" x="8039100" y="3930650"/>
          <p14:tracePt t="68593" x="8051800" y="3930650"/>
          <p14:tracePt t="68601" x="8064500" y="3930650"/>
          <p14:tracePt t="68608" x="8089900" y="3930650"/>
          <p14:tracePt t="68624" x="8134350" y="3905250"/>
          <p14:tracePt t="68642" x="8153400" y="3867150"/>
          <p14:tracePt t="68658" x="8159750" y="3816350"/>
          <p14:tracePt t="68675" x="8159750" y="3771900"/>
          <p14:tracePt t="68691" x="8159750" y="3740150"/>
          <p14:tracePt t="68708" x="8153400" y="3714750"/>
          <p14:tracePt t="68724" x="8147050" y="3708400"/>
          <p14:tracePt t="68741" x="8147050" y="3702050"/>
          <p14:tracePt t="68758" x="8140700" y="3702050"/>
          <p14:tracePt t="68775" x="8140700" y="3695700"/>
          <p14:tracePt t="68792" x="8128000" y="3695700"/>
          <p14:tracePt t="68808" x="8096250" y="3708400"/>
          <p14:tracePt t="68824" x="8064500" y="3771900"/>
          <p14:tracePt t="68842" x="8045450" y="3822700"/>
          <p14:tracePt t="68858" x="8032750" y="3867150"/>
          <p14:tracePt t="68875" x="8032750" y="3911600"/>
          <p14:tracePt t="68891" x="8032750" y="3937000"/>
          <p14:tracePt t="68909" x="8032750" y="3949700"/>
          <p14:tracePt t="68924" x="8039100" y="3956050"/>
          <p14:tracePt t="68960" x="8045450" y="3962400"/>
          <p14:tracePt t="68978" x="8058150" y="3968750"/>
          <p14:tracePt t="68991" x="8070850" y="3968750"/>
          <p14:tracePt t="68992" x="8096250" y="3968750"/>
          <p14:tracePt t="69008" x="8147050" y="3962400"/>
          <p14:tracePt t="69024" x="8197850" y="3905250"/>
          <p14:tracePt t="69042" x="8216900" y="3854450"/>
          <p14:tracePt t="69058" x="8229600" y="3803650"/>
          <p14:tracePt t="69075" x="8229600" y="3771900"/>
          <p14:tracePt t="69091" x="8229600" y="3746500"/>
          <p14:tracePt t="69108" x="8223250" y="3727450"/>
          <p14:tracePt t="69124" x="8210550" y="3714750"/>
          <p14:tracePt t="69141" x="8197850" y="3714750"/>
          <p14:tracePt t="69158" x="8172450" y="3714750"/>
          <p14:tracePt t="69175" x="8140700" y="3714750"/>
          <p14:tracePt t="69191" x="8102600" y="3733800"/>
          <p14:tracePt t="69208" x="8070850" y="3778250"/>
          <p14:tracePt t="69225" x="8039100" y="3848100"/>
          <p14:tracePt t="69242" x="8032750" y="3905250"/>
          <p14:tracePt t="69258" x="8032750" y="3949700"/>
          <p14:tracePt t="69275" x="8032750" y="3981450"/>
          <p14:tracePt t="69291" x="8032750" y="4006850"/>
          <p14:tracePt t="69308" x="8039100" y="4019550"/>
          <p14:tracePt t="69324" x="8045450" y="4025900"/>
          <p14:tracePt t="69341" x="8051800" y="4025900"/>
          <p14:tracePt t="69358" x="8077200" y="4025900"/>
          <p14:tracePt t="69375" x="8108950" y="4025900"/>
          <p14:tracePt t="69391" x="8140700" y="4025900"/>
          <p14:tracePt t="69408" x="8172450" y="4006850"/>
          <p14:tracePt t="69425" x="8210550" y="3937000"/>
          <p14:tracePt t="69442" x="8216900" y="3867150"/>
          <p14:tracePt t="69458" x="8216900" y="3816350"/>
          <p14:tracePt t="69474" x="8210550" y="3771900"/>
          <p14:tracePt t="69491" x="8204200" y="3759200"/>
          <p14:tracePt t="69508" x="8191500" y="3746500"/>
          <p14:tracePt t="69524" x="8185150" y="3740150"/>
          <p14:tracePt t="69541" x="8172450" y="3733800"/>
          <p14:tracePt t="69558" x="8166100" y="3733800"/>
          <p14:tracePt t="69574" x="8147050" y="3733800"/>
          <p14:tracePt t="69591" x="8115300" y="3740150"/>
          <p14:tracePt t="69608" x="8089900" y="3765550"/>
          <p14:tracePt t="69625" x="8064500" y="3829050"/>
          <p14:tracePt t="69642" x="8051800" y="3860800"/>
          <p14:tracePt t="69658" x="8051800" y="3886200"/>
          <p14:tracePt t="69674" x="8051800" y="3905250"/>
          <p14:tracePt t="69691" x="8051800" y="3911600"/>
          <p14:tracePt t="69708" x="8051800" y="3917950"/>
          <p14:tracePt t="69745" x="8051800" y="3924300"/>
          <p14:tracePt t="69809" x="8058150" y="3924300"/>
          <p14:tracePt t="69826" x="8064500" y="3924300"/>
          <p14:tracePt t="70418" x="8051800" y="3924300"/>
          <p14:tracePt t="70426" x="7981950" y="3917950"/>
          <p14:tracePt t="70426" x="7734300" y="3892550"/>
          <p14:tracePt t="70442" x="7359650" y="3879850"/>
          <p14:tracePt t="70460" x="6915150" y="3879850"/>
          <p14:tracePt t="70477" x="6477000" y="3879850"/>
          <p14:tracePt t="70492" x="6045200" y="3898900"/>
          <p14:tracePt t="70508" x="5581650" y="3962400"/>
          <p14:tracePt t="70524" x="5080000" y="4070350"/>
          <p14:tracePt t="70541" x="4730750" y="4152900"/>
          <p14:tracePt t="70558" x="4578350" y="4210050"/>
          <p14:tracePt t="70574" x="4419600" y="4260850"/>
          <p14:tracePt t="70591" x="4286250" y="4298950"/>
          <p14:tracePt t="70608" x="4140200" y="4337050"/>
          <p14:tracePt t="70624" x="3981450" y="4387850"/>
          <p14:tracePt t="70642" x="3848100" y="4425950"/>
          <p14:tracePt t="70658" x="3695700" y="4464050"/>
          <p14:tracePt t="70674" x="3536950" y="4508500"/>
          <p14:tracePt t="70691" x="3378200" y="4559300"/>
          <p14:tracePt t="70708" x="3244850" y="4591050"/>
          <p14:tracePt t="70725" x="3162300" y="4616450"/>
          <p14:tracePt t="70741" x="3105150" y="4629150"/>
          <p14:tracePt t="70758" x="3073400" y="4641850"/>
          <p14:tracePt t="70774" x="3054350" y="4654550"/>
          <p14:tracePt t="70792" x="3035300" y="4667250"/>
          <p14:tracePt t="70808" x="3016250" y="4679950"/>
          <p14:tracePt t="70825" x="3003550" y="4692650"/>
          <p14:tracePt t="70841" x="2990850" y="4705350"/>
          <p14:tracePt t="70858" x="2984500" y="4718050"/>
          <p14:tracePt t="70874" x="2984500" y="4743450"/>
          <p14:tracePt t="70891" x="2984500" y="4768850"/>
          <p14:tracePt t="70908" x="2984500" y="4794250"/>
          <p14:tracePt t="70925" x="2984500" y="4819650"/>
          <p14:tracePt t="70941" x="2984500" y="4838700"/>
          <p14:tracePt t="70957" x="2990850" y="4851400"/>
          <p14:tracePt t="70974" x="2997200" y="4864100"/>
          <p14:tracePt t="70991" x="3003550" y="4883150"/>
          <p14:tracePt t="71008" x="3009900" y="4895850"/>
          <p14:tracePt t="71024" x="3035300" y="4927600"/>
          <p14:tracePt t="71042" x="3054350" y="4946650"/>
          <p14:tracePt t="71058" x="3073400" y="4965700"/>
          <p14:tracePt t="71074" x="3098800" y="4978400"/>
          <p14:tracePt t="71091" x="3130550" y="4984750"/>
          <p14:tracePt t="71108" x="3168650" y="5003800"/>
          <p14:tracePt t="71124" x="3181350" y="5010150"/>
          <p14:tracePt t="71141" x="3194050" y="5010150"/>
          <p14:tracePt t="71274" x="3187700" y="5010150"/>
          <p14:tracePt t="71285" x="3168650" y="5010150"/>
          <p14:tracePt t="71291" x="3155950" y="5010150"/>
          <p14:tracePt t="71292" x="3098800" y="5010150"/>
          <p14:tracePt t="71308" x="3022600" y="5010150"/>
          <p14:tracePt t="71324" x="2921000" y="5010150"/>
          <p14:tracePt t="71341" x="2851150" y="5010150"/>
          <p14:tracePt t="71358" x="2794000" y="5010150"/>
          <p14:tracePt t="71374" x="2774950" y="5010150"/>
          <p14:tracePt t="71391" x="2768600" y="5010150"/>
          <p14:tracePt t="71521" x="2762250" y="5003800"/>
          <p14:tracePt t="71529" x="2749550" y="4991100"/>
          <p14:tracePt t="71537" x="2730500" y="4972050"/>
          <p14:tracePt t="71542" x="2717800" y="4933950"/>
          <p14:tracePt t="71558" x="2679700" y="4851400"/>
          <p14:tracePt t="71574" x="2647950" y="4775200"/>
          <p14:tracePt t="71591" x="2622550" y="4692650"/>
          <p14:tracePt t="71608" x="2609850" y="4641850"/>
          <p14:tracePt t="71624" x="2584450" y="4578350"/>
          <p14:tracePt t="71642" x="2584450" y="4546600"/>
          <p14:tracePt t="71658" x="2578100" y="4533900"/>
          <p14:tracePt t="71675" x="2578100" y="4514850"/>
          <p14:tracePt t="71691" x="2571750" y="4508500"/>
          <p14:tracePt t="71708" x="2571750" y="4502150"/>
          <p14:tracePt t="71724" x="2571750" y="4489450"/>
          <p14:tracePt t="71741" x="2571750" y="4483100"/>
          <p14:tracePt t="71757" x="2571750" y="4476750"/>
          <p14:tracePt t="71793" x="2571750" y="4470400"/>
          <p14:tracePt t="71794" x="2571750" y="4464050"/>
          <p14:tracePt t="71808" x="2571750" y="4457700"/>
          <p14:tracePt t="71824" x="2565400" y="4432300"/>
          <p14:tracePt t="71842" x="2559050" y="4425950"/>
          <p14:tracePt t="71858" x="2552700" y="4406900"/>
          <p14:tracePt t="71874" x="2540000" y="4394200"/>
          <p14:tracePt t="71891" x="2540000" y="4387850"/>
          <p14:tracePt t="71938" x="2533650" y="4381500"/>
          <p14:tracePt t="71977" x="2527300" y="4375150"/>
          <p14:tracePt t="71985" x="2520950" y="4368800"/>
          <p14:tracePt t="72009" x="2508250" y="4368800"/>
          <p14:tracePt t="72041" x="2501900" y="4368800"/>
          <p14:tracePt t="73601" x="2495550" y="4368800"/>
          <p14:tracePt t="73609" x="2495550" y="4400550"/>
          <p14:tracePt t="73625" x="2495550" y="4438650"/>
          <p14:tracePt t="73626" x="2495550" y="4495800"/>
          <p14:tracePt t="73642" x="2508250" y="4572000"/>
          <p14:tracePt t="73659" x="2514600" y="4648200"/>
          <p14:tracePt t="73675" x="2533650" y="4692650"/>
          <p14:tracePt t="73692" x="2540000" y="4730750"/>
          <p14:tracePt t="73707" x="2552700" y="4756150"/>
          <p14:tracePt t="73724" x="2571750" y="4787900"/>
          <p14:tracePt t="73741" x="2584450" y="4813300"/>
          <p14:tracePt t="73758" x="2597150" y="4838700"/>
          <p14:tracePt t="73774" x="2616200" y="4857750"/>
          <p14:tracePt t="73791" x="2628900" y="4889500"/>
          <p14:tracePt t="73808" x="2654300" y="4914900"/>
          <p14:tracePt t="73825" x="2673350" y="4940300"/>
          <p14:tracePt t="73841" x="2686050" y="4946650"/>
          <p14:tracePt t="73858" x="2692400" y="4953000"/>
          <p14:tracePt t="73874" x="2698750" y="4959350"/>
          <p14:tracePt t="73961" x="2698750" y="4965700"/>
          <p14:tracePt t="73969" x="2698750" y="4972050"/>
          <p14:tracePt t="73977" x="2705100" y="4972050"/>
          <p14:tracePt t="73991" x="2705100" y="4978400"/>
          <p14:tracePt t="73991" x="2705100" y="4984750"/>
          <p14:tracePt t="74007" x="2711450" y="4991100"/>
          <p14:tracePt t="74024" x="2717800" y="5003800"/>
          <p14:tracePt t="74040" x="2724150" y="5010150"/>
          <p14:tracePt t="74113" x="2730500" y="5016500"/>
          <p14:tracePt t="76251" x="2736850" y="5016500"/>
          <p14:tracePt t="76483" x="2743200" y="5016500"/>
          <p14:tracePt t="76491" x="2762250" y="5016500"/>
          <p14:tracePt t="76511" x="2774950" y="5016500"/>
          <p14:tracePt t="76512" x="2794000" y="5010150"/>
          <p14:tracePt t="76529" x="2819400" y="5010150"/>
          <p14:tracePt t="76545" x="2832100" y="5010150"/>
          <p14:tracePt t="76561" x="2851150" y="5010150"/>
          <p14:tracePt t="76576" x="2857500" y="5010150"/>
          <p14:tracePt t="76593" x="2863850" y="5010150"/>
          <p14:tracePt t="77403" x="2857500" y="5010150"/>
          <p14:tracePt t="77403" x="2851150" y="5010150"/>
          <p14:tracePt t="77443" x="2844800" y="5010150"/>
          <p14:tracePt t="77827" x="2832100" y="5010150"/>
          <p14:tracePt t="77835" x="2819400" y="5010150"/>
          <p14:tracePt t="77843" x="2806700" y="5010150"/>
          <p14:tracePt t="77847" x="2755900" y="5010150"/>
          <p14:tracePt t="77861" x="2692400" y="5010150"/>
          <p14:tracePt t="77877" x="2641600" y="5010150"/>
          <p14:tracePt t="77893" x="2603500" y="5010150"/>
          <p14:tracePt t="77909" x="2597150" y="5010150"/>
          <p14:tracePt t="78204" x="2597150" y="4997450"/>
          <p14:tracePt t="78210" x="2603500" y="4965700"/>
          <p14:tracePt t="78227" x="2603500" y="4940300"/>
          <p14:tracePt t="78228" x="2603500" y="4902200"/>
          <p14:tracePt t="78243" x="2603500" y="4864100"/>
          <p14:tracePt t="78259" x="2616200" y="4826000"/>
          <p14:tracePt t="78276" x="2616200" y="4800600"/>
          <p14:tracePt t="78293" x="2616200" y="4768850"/>
          <p14:tracePt t="78310" x="2622550" y="4749800"/>
          <p14:tracePt t="78326" x="2628900" y="4737100"/>
          <p14:tracePt t="78427" x="2628900" y="4756150"/>
          <p14:tracePt t="78435" x="2616200" y="4781550"/>
          <p14:tracePt t="78441" x="2590800" y="4876800"/>
          <p14:tracePt t="78459" x="2578100" y="4921250"/>
          <p14:tracePt t="78460" x="2565400" y="4991100"/>
          <p14:tracePt t="78476" x="2571750" y="5035550"/>
          <p14:tracePt t="78493" x="2590800" y="5060950"/>
          <p14:tracePt t="78509" x="2609850" y="5086350"/>
          <p14:tracePt t="78526" x="2622550" y="5105400"/>
          <p14:tracePt t="78544" x="2628900" y="5111750"/>
          <p14:tracePt t="78559" x="2635250" y="5118100"/>
          <p14:tracePt t="78576" x="2641600" y="5124450"/>
          <p14:tracePt t="78593" x="2647950" y="5130800"/>
          <p14:tracePt t="78609" x="2660650" y="5143500"/>
          <p14:tracePt t="78739" x="2641600" y="5143500"/>
          <p14:tracePt t="78747" x="2622550" y="5130800"/>
          <p14:tracePt t="78755" x="2565400" y="5105400"/>
          <p14:tracePt t="78763" x="2432050" y="5067300"/>
          <p14:tracePt t="78776" x="2273300" y="5022850"/>
          <p14:tracePt t="78792" x="2101850" y="4972050"/>
          <p14:tracePt t="78809" x="1962150" y="4946650"/>
          <p14:tracePt t="78826" x="1822450" y="4902200"/>
          <p14:tracePt t="78844" x="1765300" y="4883150"/>
          <p14:tracePt t="78859" x="1720850" y="4870450"/>
          <p14:tracePt t="78876" x="1676400" y="4864100"/>
          <p14:tracePt t="78892" x="1625600" y="4851400"/>
          <p14:tracePt t="78910" x="1581150" y="4838700"/>
          <p14:tracePt t="78926" x="1511300" y="4819650"/>
          <p14:tracePt t="78943" x="1479550" y="4806950"/>
          <p14:tracePt t="78959" x="1454150" y="4800600"/>
          <p14:tracePt t="78976" x="1428750" y="4794250"/>
          <p14:tracePt t="78993" x="1403350" y="4787900"/>
          <p14:tracePt t="79010" x="1397000" y="4781550"/>
          <p14:tracePt t="79026" x="1377950" y="4781550"/>
          <p14:tracePt t="79043" x="1371600" y="4781550"/>
          <p14:tracePt t="79059" x="1352550" y="4781550"/>
          <p14:tracePt t="79076" x="1327150" y="4781550"/>
          <p14:tracePt t="79092" x="1314450" y="4781550"/>
          <p14:tracePt t="79110" x="1295400" y="4781550"/>
          <p14:tracePt t="79126" x="1282700" y="4781550"/>
          <p14:tracePt t="79143" x="1276350" y="4781550"/>
          <p14:tracePt t="79159" x="1257300" y="4781550"/>
          <p14:tracePt t="79176" x="1238250" y="4781550"/>
          <p14:tracePt t="79192" x="1206500" y="4781550"/>
          <p14:tracePt t="79209" x="1181100" y="4787900"/>
          <p14:tracePt t="79225" x="1149350" y="4806950"/>
          <p14:tracePt t="79244" x="1130300" y="4813300"/>
          <p14:tracePt t="79260" x="1098550" y="4832350"/>
          <p14:tracePt t="79276" x="1085850" y="4845050"/>
          <p14:tracePt t="79293" x="1066800" y="4857750"/>
          <p14:tracePt t="79310" x="1054100" y="4876800"/>
          <p14:tracePt t="79326" x="1041400" y="4889500"/>
          <p14:tracePt t="79343" x="1022350" y="4908550"/>
          <p14:tracePt t="79359" x="1003300" y="4921250"/>
          <p14:tracePt t="79376" x="990600" y="4933950"/>
          <p14:tracePt t="79392" x="971550" y="4946650"/>
          <p14:tracePt t="79410" x="946150" y="4946650"/>
          <p14:tracePt t="79426" x="933450" y="4946650"/>
          <p14:tracePt t="79443" x="927100" y="4953000"/>
          <p14:tracePt t="79459" x="920750" y="4953000"/>
          <p14:tracePt t="79515" x="914400" y="4953000"/>
          <p14:tracePt t="79523" x="908050" y="4953000"/>
          <p14:tracePt t="79523" x="901700" y="4953000"/>
          <p14:tracePt t="79531" x="889000" y="4953000"/>
          <p14:tracePt t="79542" x="876300" y="4914900"/>
          <p14:tracePt t="79559" x="850900" y="4857750"/>
          <p14:tracePt t="79577" x="850900" y="4800600"/>
          <p14:tracePt t="79592" x="850900" y="4762500"/>
          <p14:tracePt t="79610" x="863600" y="4730750"/>
          <p14:tracePt t="79626" x="876300" y="4699000"/>
          <p14:tracePt t="79643" x="882650" y="4686300"/>
          <p14:tracePt t="79659" x="889000" y="4679950"/>
          <p14:tracePt t="79755" x="889000" y="4692650"/>
          <p14:tracePt t="79759" x="889000" y="4724400"/>
          <p14:tracePt t="79768" x="889000" y="4768850"/>
          <p14:tracePt t="79776" x="869950" y="4857750"/>
          <p14:tracePt t="79792" x="850900" y="4933950"/>
          <p14:tracePt t="79809" x="850900" y="4984750"/>
          <p14:tracePt t="79826" x="850900" y="5086350"/>
          <p14:tracePt t="79843" x="857250" y="5130800"/>
          <p14:tracePt t="79859" x="863600" y="5175250"/>
          <p14:tracePt t="79876" x="869950" y="5213350"/>
          <p14:tracePt t="79892" x="869950" y="5251450"/>
          <p14:tracePt t="79909" x="869950" y="5283200"/>
          <p14:tracePt t="79926" x="869950" y="5321300"/>
          <p14:tracePt t="79942" x="869950" y="5359400"/>
          <p14:tracePt t="79960" x="857250" y="5397500"/>
          <p14:tracePt t="79976" x="850900" y="5435600"/>
          <p14:tracePt t="79993" x="844550" y="5467350"/>
          <p14:tracePt t="80010" x="844550" y="5492750"/>
          <p14:tracePt t="80026" x="844550" y="5524500"/>
          <p14:tracePt t="80043" x="844550" y="5530850"/>
          <p14:tracePt t="80059" x="844550" y="5543550"/>
          <p14:tracePt t="80076" x="838200" y="5549900"/>
          <p14:tracePt t="80093" x="831850" y="5549900"/>
          <p14:tracePt t="80109" x="819150" y="5556250"/>
          <p14:tracePt t="80126" x="812800" y="5556250"/>
          <p14:tracePt t="80143" x="793750" y="5562600"/>
          <p14:tracePt t="80159" x="781050" y="5562600"/>
          <p14:tracePt t="80176" x="768350" y="5562600"/>
          <p14:tracePt t="80193" x="762000" y="5568950"/>
          <p14:tracePt t="80209" x="755650" y="5575300"/>
          <p14:tracePt t="80226" x="749300" y="5594350"/>
          <p14:tracePt t="80243" x="749300" y="5600700"/>
          <p14:tracePt t="80260" x="749300" y="5613400"/>
          <p14:tracePt t="80276" x="749300" y="5626100"/>
          <p14:tracePt t="80293" x="749300" y="5638800"/>
          <p14:tracePt t="80310" x="749300" y="5645150"/>
          <p14:tracePt t="80326" x="755650" y="5645150"/>
          <p14:tracePt t="80342" x="762000" y="5645150"/>
          <p14:tracePt t="80359" x="768350" y="5645150"/>
          <p14:tracePt t="80523" x="774700" y="5645150"/>
          <p14:tracePt t="80539" x="781050" y="5645150"/>
          <p14:tracePt t="80555" x="787400" y="5645150"/>
          <p14:tracePt t="80579" x="793750" y="5645150"/>
          <p14:tracePt t="80595" x="800100" y="5645150"/>
          <p14:tracePt t="80619" x="806450" y="5645150"/>
          <p14:tracePt t="80987" x="800100" y="5645150"/>
          <p14:tracePt t="81003" x="793750" y="5645150"/>
          <p14:tracePt t="81011" x="787400" y="5645150"/>
          <p14:tracePt t="81015" x="768350" y="5645150"/>
          <p14:tracePt t="81027" x="742950" y="5638800"/>
          <p14:tracePt t="81043" x="717550" y="5638800"/>
          <p14:tracePt t="81059" x="685800" y="5638800"/>
          <p14:tracePt t="81076" x="673100" y="5632450"/>
          <p14:tracePt t="81195" x="666750" y="5632450"/>
          <p14:tracePt t="81203" x="660400" y="5632450"/>
          <p14:tracePt t="81611" x="654050" y="5632450"/>
          <p14:tracePt t="81651" x="647700" y="5626100"/>
          <p14:tracePt t="81674" x="641350" y="5626100"/>
          <p14:tracePt t="81699" x="635000" y="5626100"/>
          <p14:tracePt t="81707" x="628650" y="5626100"/>
          <p14:tracePt t="81709" x="622300" y="5626100"/>
          <p14:tracePt t="81726" x="615950" y="5626100"/>
          <p14:tracePt t="81778" x="603250" y="5626100"/>
          <p14:tracePt t="81803" x="596900" y="5626100"/>
          <p14:tracePt t="81818" x="590550" y="5619750"/>
          <p14:tracePt t="82314" x="596900" y="5619750"/>
          <p14:tracePt t="82323" x="603250" y="5619750"/>
          <p14:tracePt t="82331" x="609600" y="5619750"/>
          <p14:tracePt t="82343" x="622300" y="5619750"/>
          <p14:tracePt t="82344" x="647700" y="5619750"/>
          <p14:tracePt t="82359" x="685800" y="5619750"/>
          <p14:tracePt t="82376" x="742950" y="5619750"/>
          <p14:tracePt t="82392" x="787400" y="5619750"/>
          <p14:tracePt t="82409" x="844550" y="5619750"/>
          <p14:tracePt t="82427" x="863600" y="5619750"/>
          <p14:tracePt t="82443" x="876300" y="5619750"/>
          <p14:tracePt t="82483" x="882650" y="5619750"/>
          <p14:tracePt t="82502" x="889000" y="5619750"/>
          <p14:tracePt t="82515" x="895350" y="5619750"/>
          <p14:tracePt t="82531" x="908050" y="5613400"/>
          <p14:tracePt t="82533" x="914400" y="5613400"/>
          <p14:tracePt t="82542" x="939800" y="5613400"/>
          <p14:tracePt t="82559" x="965200" y="5613400"/>
          <p14:tracePt t="82576" x="996950" y="5613400"/>
          <p14:tracePt t="82592" x="1035050" y="5613400"/>
          <p14:tracePt t="82610" x="1085850" y="5607050"/>
          <p14:tracePt t="82626" x="1155700" y="5607050"/>
          <p14:tracePt t="82643" x="1206500" y="5607050"/>
          <p14:tracePt t="82660" x="1250950" y="5600700"/>
          <p14:tracePt t="82676" x="1301750" y="5594350"/>
          <p14:tracePt t="82692" x="1352550" y="5594350"/>
          <p14:tracePt t="82709" x="1397000" y="5594350"/>
          <p14:tracePt t="82726" x="1441450" y="5594350"/>
          <p14:tracePt t="82743" x="1473200" y="5594350"/>
          <p14:tracePt t="82759" x="1492250" y="5594350"/>
          <p14:tracePt t="82776" x="1498600" y="5594350"/>
          <p14:tracePt t="82875" x="1485900" y="5588000"/>
          <p14:tracePt t="82885" x="1460500" y="5588000"/>
          <p14:tracePt t="82891" x="1352550" y="5568950"/>
          <p14:tracePt t="82902" x="1289050" y="5568950"/>
          <p14:tracePt t="82909" x="1181100" y="5568950"/>
          <p14:tracePt t="82926" x="1079500" y="5568950"/>
          <p14:tracePt t="82942" x="1022350" y="5568950"/>
          <p14:tracePt t="82960" x="971550" y="5568950"/>
          <p14:tracePt t="82976" x="946150" y="5568950"/>
          <p14:tracePt t="82992" x="927100" y="5568950"/>
          <p14:tracePt t="83009" x="920750" y="5568950"/>
          <p14:tracePt t="83026" x="895350" y="5568950"/>
          <p14:tracePt t="83043" x="882650" y="5568950"/>
          <p14:tracePt t="83059" x="850900" y="5568950"/>
          <p14:tracePt t="83076" x="831850" y="5568950"/>
          <p14:tracePt t="83092" x="806450" y="5568950"/>
          <p14:tracePt t="83110" x="793750" y="5568950"/>
          <p14:tracePt t="83126" x="787400" y="5568950"/>
          <p14:tracePt t="83142" x="774700" y="5568950"/>
          <p14:tracePt t="83243" x="768350" y="5568950"/>
          <p14:tracePt t="83250" x="762000" y="5568950"/>
          <p14:tracePt t="83258" x="755650" y="5575300"/>
          <p14:tracePt t="83276" x="749300" y="5581650"/>
          <p14:tracePt t="83277" x="736600" y="5581650"/>
          <p14:tracePt t="83293" x="730250" y="5588000"/>
          <p14:tracePt t="83309" x="723900" y="5594350"/>
          <p14:tracePt t="83326" x="717550" y="5600700"/>
          <p14:tracePt t="83402" x="717550" y="5607050"/>
          <p14:tracePt t="83442" x="717550" y="5613400"/>
          <p14:tracePt t="83474" x="717550" y="5619750"/>
          <p14:tracePt t="84379" x="723900" y="5626100"/>
          <p14:tracePt t="84387" x="730250" y="5626100"/>
          <p14:tracePt t="84403" x="736600" y="5626100"/>
          <p14:tracePt t="84419" x="768350" y="5626100"/>
          <p14:tracePt t="84420" x="774700" y="5626100"/>
          <p14:tracePt t="84427" x="800100" y="5626100"/>
          <p14:tracePt t="84443" x="825500" y="5626100"/>
          <p14:tracePt t="84459" x="857250" y="5626100"/>
          <p14:tracePt t="84476" x="908050" y="5613400"/>
          <p14:tracePt t="84492" x="958850" y="5607050"/>
          <p14:tracePt t="84509" x="1022350" y="5600700"/>
          <p14:tracePt t="84526" x="1092200" y="5594350"/>
          <p14:tracePt t="84542" x="1174750" y="5581650"/>
          <p14:tracePt t="84559" x="1257300" y="5575300"/>
          <p14:tracePt t="84576" x="1327150" y="5562600"/>
          <p14:tracePt t="84593" x="1390650" y="5549900"/>
          <p14:tracePt t="84609" x="1460500" y="5537200"/>
          <p14:tracePt t="84628" x="1498600" y="5530850"/>
          <p14:tracePt t="84643" x="1530350" y="5530850"/>
          <p14:tracePt t="84659" x="1568450" y="5530850"/>
          <p14:tracePt t="84675" x="1612900" y="5530850"/>
          <p14:tracePt t="84692" x="1670050" y="5530850"/>
          <p14:tracePt t="84709" x="1733550" y="5524500"/>
          <p14:tracePt t="84725" x="1797050" y="5511800"/>
          <p14:tracePt t="84742" x="1841500" y="5505450"/>
          <p14:tracePt t="84759" x="1873250" y="5499100"/>
          <p14:tracePt t="84775" x="1892300" y="5492750"/>
          <p14:tracePt t="84792" x="1905000" y="5492750"/>
          <p14:tracePt t="84809" x="1911350" y="5492750"/>
          <p14:tracePt t="84826" x="1924050" y="5492750"/>
          <p14:tracePt t="84843" x="1955800" y="5480050"/>
          <p14:tracePt t="84859" x="2000250" y="5473700"/>
          <p14:tracePt t="84876" x="2025650" y="5467350"/>
          <p14:tracePt t="84892" x="2038350" y="5461000"/>
          <p14:tracePt t="84909" x="2051050" y="5461000"/>
          <p14:tracePt t="84963" x="2057400" y="5461000"/>
          <p14:tracePt t="84994" x="2063750" y="5454650"/>
          <p14:tracePt t="85002" x="2070100" y="5454650"/>
          <p14:tracePt t="85008" x="2070100" y="5448300"/>
          <p14:tracePt t="85025" x="2082800" y="5441950"/>
          <p14:tracePt t="85026" x="2089150" y="5429250"/>
          <p14:tracePt t="85043" x="2095500" y="5403850"/>
          <p14:tracePt t="85059" x="2095500" y="5378450"/>
          <p14:tracePt t="85076" x="2095500" y="5340350"/>
          <p14:tracePt t="85093" x="2095500" y="5289550"/>
          <p14:tracePt t="85109" x="2076450" y="5232400"/>
          <p14:tracePt t="85125" x="2057400" y="5181600"/>
          <p14:tracePt t="85143" x="2044700" y="5149850"/>
          <p14:tracePt t="85159" x="2044700" y="5130800"/>
          <p14:tracePt t="85176" x="2038350" y="5118100"/>
          <p14:tracePt t="85192" x="2032000" y="5105400"/>
          <p14:tracePt t="85209" x="2032000" y="5099050"/>
          <p14:tracePt t="86043" x="2019300" y="5092700"/>
          <p14:tracePt t="86050" x="1987550" y="5080000"/>
          <p14:tracePt t="86058" x="1917700" y="5060950"/>
          <p14:tracePt t="86068" x="1873250" y="5048250"/>
          <p14:tracePt t="86077" x="1765300" y="5022850"/>
          <p14:tracePt t="86093" x="1670050" y="5010150"/>
          <p14:tracePt t="86109" x="1606550" y="4997450"/>
          <p14:tracePt t="86126" x="1562100" y="4991100"/>
          <p14:tracePt t="86142" x="1555750" y="4991100"/>
          <p14:tracePt t="86203" x="1549400" y="4991100"/>
          <p14:tracePt t="86211" x="1536700" y="4991100"/>
          <p14:tracePt t="86218" x="1536700" y="4997450"/>
          <p14:tracePt t="86226" x="1492250" y="5048250"/>
          <p14:tracePt t="86243" x="1466850" y="5086350"/>
          <p14:tracePt t="86259" x="1435100" y="5137150"/>
          <p14:tracePt t="86275" x="1397000" y="5187950"/>
          <p14:tracePt t="86292" x="1377950" y="5238750"/>
          <p14:tracePt t="86309" x="1377950" y="5276850"/>
          <p14:tracePt t="86325" x="1377950" y="5308600"/>
          <p14:tracePt t="86342" x="1377950" y="5340350"/>
          <p14:tracePt t="86359" x="1390650" y="5359400"/>
          <p14:tracePt t="86375" x="1409700" y="5384800"/>
          <p14:tracePt t="86392" x="1441450" y="5410200"/>
          <p14:tracePt t="86409" x="1466850" y="5435600"/>
          <p14:tracePt t="86425" x="1517650" y="5480050"/>
          <p14:tracePt t="86442" x="1543050" y="5492750"/>
          <p14:tracePt t="86459" x="1568450" y="5505450"/>
          <p14:tracePt t="86475" x="1587500" y="5511800"/>
          <p14:tracePt t="86493" x="1612900" y="5518150"/>
          <p14:tracePt t="86509" x="1631950" y="5518150"/>
          <p14:tracePt t="86526" x="1663700" y="5518150"/>
          <p14:tracePt t="86542" x="1720850" y="5518150"/>
          <p14:tracePt t="86559" x="1778000" y="5486400"/>
          <p14:tracePt t="86575" x="1822450" y="5461000"/>
          <p14:tracePt t="86592" x="1854200" y="5429250"/>
          <p14:tracePt t="86609" x="1873250" y="5410200"/>
          <p14:tracePt t="86609" x="1885950" y="5384800"/>
          <p14:tracePt t="86627" x="1885950" y="5372100"/>
          <p14:tracePt t="86642" x="1892300" y="5340350"/>
          <p14:tracePt t="86660" x="1892300" y="5321300"/>
          <p14:tracePt t="86675" x="1892300" y="5295900"/>
          <p14:tracePt t="86693" x="1892300" y="5276850"/>
          <p14:tracePt t="86709" x="1885950" y="5264150"/>
          <p14:tracePt t="86726" x="1879600" y="5251450"/>
          <p14:tracePt t="86742" x="1873250" y="5245100"/>
          <p14:tracePt t="86759" x="1866900" y="5238750"/>
          <p14:tracePt t="86775" x="1854200" y="5226050"/>
          <p14:tracePt t="86792" x="1835150" y="5213350"/>
          <p14:tracePt t="86809" x="1816100" y="5200650"/>
          <p14:tracePt t="86826" x="1765300" y="5175250"/>
          <p14:tracePt t="86843" x="1733550" y="5168900"/>
          <p14:tracePt t="86859" x="1708150" y="5162550"/>
          <p14:tracePt t="86875" x="1689100" y="5156200"/>
          <p14:tracePt t="86892" x="1676400" y="5156200"/>
          <p14:tracePt t="86909" x="1663700" y="5156200"/>
          <p14:tracePt t="86926" x="1651000" y="5156200"/>
          <p14:tracePt t="86942" x="1631950" y="5156200"/>
          <p14:tracePt t="86959" x="1612900" y="5162550"/>
          <p14:tracePt t="86975" x="1587500" y="5175250"/>
          <p14:tracePt t="86992" x="1581150" y="5181600"/>
          <p14:tracePt t="87009" x="1562100" y="5187950"/>
          <p14:tracePt t="87009" x="1562100" y="5194300"/>
          <p14:tracePt t="87042" x="1549400" y="5207000"/>
          <p14:tracePt t="87043" x="1536700" y="5207000"/>
          <p14:tracePt t="87059" x="1530350" y="5226050"/>
          <p14:tracePt t="87075" x="1530350" y="5245100"/>
          <p14:tracePt t="87092" x="1524000" y="5257800"/>
          <p14:tracePt t="87109" x="1524000" y="5270500"/>
          <p14:tracePt t="87126" x="1524000" y="5276850"/>
          <p14:tracePt t="87142" x="1524000" y="5283200"/>
          <p14:tracePt t="87159" x="1524000" y="5289550"/>
          <p14:tracePt t="87176" x="1530350" y="5302250"/>
          <p14:tracePt t="87192" x="1530350" y="5308600"/>
          <p14:tracePt t="87209" x="1530350" y="5327650"/>
          <p14:tracePt t="87226" x="1530350" y="5346700"/>
          <p14:tracePt t="87243" x="1543050" y="5365750"/>
          <p14:tracePt t="87260" x="1543050" y="5378450"/>
          <p14:tracePt t="87275" x="1549400" y="5384800"/>
          <p14:tracePt t="87293" x="1549400" y="5397500"/>
          <p14:tracePt t="87309" x="1549400" y="5403850"/>
          <p14:tracePt t="87326" x="1555750" y="5410200"/>
          <p14:tracePt t="87539" x="1562100" y="5416550"/>
          <p14:tracePt t="87570" x="1568450" y="5422900"/>
          <p14:tracePt t="87602" x="1574800" y="5429250"/>
          <p14:tracePt t="87609" x="1574800" y="5435600"/>
          <p14:tracePt t="87634" x="1574800" y="5441950"/>
          <p14:tracePt t="87642" x="1581150" y="5441950"/>
          <p14:tracePt t="87715" x="1587500" y="5448300"/>
          <p14:tracePt t="87762" x="1593850" y="5448300"/>
          <p14:tracePt t="87818" x="1600200" y="5448300"/>
          <p14:tracePt t="87826" x="1606550" y="5448300"/>
          <p14:tracePt t="87858" x="1612900" y="5448300"/>
          <p14:tracePt t="87882" x="1619250" y="5448300"/>
          <p14:tracePt t="87898" x="1631950" y="5448300"/>
          <p14:tracePt t="87914" x="1638300" y="5448300"/>
          <p14:tracePt t="87930" x="1644650" y="5448300"/>
          <p14:tracePt t="87938" x="1651000" y="5448300"/>
          <p14:tracePt t="87954" x="1657350" y="5448300"/>
          <p14:tracePt t="87978" x="1663700" y="5448300"/>
          <p14:tracePt t="87986" x="1670050" y="5448300"/>
          <p14:tracePt t="88002" x="1676400" y="5441950"/>
          <p14:tracePt t="88018" x="1682750" y="5441950"/>
          <p14:tracePt t="88026" x="1689100" y="5435600"/>
          <p14:tracePt t="88027" x="1695450" y="5435600"/>
          <p14:tracePt t="88042" x="1701800" y="5435600"/>
          <p14:tracePt t="88059" x="1714500" y="5429250"/>
          <p14:tracePt t="88130" x="1720850" y="5429250"/>
          <p14:tracePt t="88138" x="1727200" y="5429250"/>
          <p14:tracePt t="88142" x="1727200" y="5422900"/>
          <p14:tracePt t="88170" x="1733550" y="5416550"/>
          <p14:tracePt t="88186" x="1739900" y="5416550"/>
          <p14:tracePt t="88194" x="1746250" y="5410200"/>
          <p14:tracePt t="88210" x="1758950" y="5403850"/>
          <p14:tracePt t="88226" x="1765300" y="5403850"/>
          <p14:tracePt t="88227" x="1778000" y="5397500"/>
          <p14:tracePt t="88242" x="1790700" y="5384800"/>
          <p14:tracePt t="88259" x="1816100" y="5378450"/>
          <p14:tracePt t="88276" x="1835150" y="5365750"/>
          <p14:tracePt t="88292" x="1847850" y="5353050"/>
          <p14:tracePt t="88309" x="1860550" y="5340350"/>
          <p14:tracePt t="88325" x="1860550" y="5314950"/>
          <p14:tracePt t="88342" x="1866900" y="5295900"/>
          <p14:tracePt t="88359" x="1866900" y="5270500"/>
          <p14:tracePt t="88375" x="1866900" y="5264150"/>
          <p14:tracePt t="88392" x="1866900" y="5251450"/>
          <p14:tracePt t="88409" x="1866900" y="5245100"/>
          <p14:tracePt t="88425" x="1860550" y="5238750"/>
          <p14:tracePt t="88442" x="1841500" y="5232400"/>
          <p14:tracePt t="88459" x="1835150" y="5226050"/>
          <p14:tracePt t="88492" x="1822450" y="5219700"/>
          <p14:tracePt t="88493" x="1809750" y="5213350"/>
          <p14:tracePt t="88510" x="1790700" y="5207000"/>
          <p14:tracePt t="88525" x="1778000" y="5200650"/>
          <p14:tracePt t="88542" x="1746250" y="5194300"/>
          <p14:tracePt t="88559" x="1720850" y="5187950"/>
          <p14:tracePt t="88576" x="1689100" y="5187950"/>
          <p14:tracePt t="88593" x="1657350" y="5187950"/>
          <p14:tracePt t="88609" x="1644650" y="5187950"/>
          <p14:tracePt t="88625" x="1619250" y="5194300"/>
          <p14:tracePt t="88643" x="1606550" y="5200650"/>
          <p14:tracePt t="88659" x="1587500" y="5213350"/>
          <p14:tracePt t="88676" x="1574800" y="5226050"/>
          <p14:tracePt t="88693" x="1568450" y="5245100"/>
          <p14:tracePt t="88709" x="1568450" y="5270500"/>
          <p14:tracePt t="88725" x="1555750" y="5295900"/>
          <p14:tracePt t="88742" x="1555750" y="5321300"/>
          <p14:tracePt t="88759" x="1555750" y="5340350"/>
          <p14:tracePt t="88776" x="1555750" y="5359400"/>
          <p14:tracePt t="88792" x="1555750" y="5378450"/>
          <p14:tracePt t="88809" x="1562100" y="5397500"/>
          <p14:tracePt t="88825" x="1568450" y="5410200"/>
          <p14:tracePt t="88843" x="1581150" y="5422900"/>
          <p14:tracePt t="88859" x="1593850" y="5435600"/>
          <p14:tracePt t="88876" x="1593850" y="5441950"/>
          <p14:tracePt t="88892" x="1600200" y="5441950"/>
          <p14:tracePt t="88909" x="1606550" y="5448300"/>
          <p14:tracePt t="88925" x="1619250" y="5454650"/>
          <p14:tracePt t="88970" x="1625600" y="5454650"/>
          <p14:tracePt t="88994" x="1631950" y="5454650"/>
          <p14:tracePt t="89002" x="1631950" y="5461000"/>
          <p14:tracePt t="89018" x="1638300" y="5461000"/>
          <p14:tracePt t="89035" x="1651000" y="5467350"/>
          <p14:tracePt t="89036" x="1657350" y="5467350"/>
          <p14:tracePt t="89042" x="1663700" y="5467350"/>
          <p14:tracePt t="89059" x="1676400" y="5467350"/>
          <p14:tracePt t="89076" x="1701800" y="5467350"/>
          <p14:tracePt t="89092" x="1720850" y="5467350"/>
          <p14:tracePt t="89109" x="1752600" y="5467350"/>
          <p14:tracePt t="89125" x="1778000" y="5467350"/>
          <p14:tracePt t="89142" x="1803400" y="5467350"/>
          <p14:tracePt t="89159" x="1809750" y="5454650"/>
          <p14:tracePt t="89175" x="1822450" y="5454650"/>
          <p14:tracePt t="89192" x="1835150" y="5441950"/>
          <p14:tracePt t="89210" x="1835150" y="5435600"/>
          <p14:tracePt t="89250" x="1841500" y="5429250"/>
          <p14:tracePt t="89826" x="1847850" y="5429250"/>
          <p14:tracePt t="89827" x="1854200" y="5422900"/>
          <p14:tracePt t="89842" x="1860550" y="5422900"/>
          <p14:tracePt t="89843" x="1885950" y="5416550"/>
          <p14:tracePt t="89860" x="1905000" y="5403850"/>
          <p14:tracePt t="89877" x="1930400" y="5391150"/>
          <p14:tracePt t="89892" x="1943100" y="5378450"/>
          <p14:tracePt t="89908" x="1962150" y="5359400"/>
          <p14:tracePt t="89925" x="1968500" y="5353050"/>
          <p14:tracePt t="89942" x="1974850" y="5340350"/>
          <p14:tracePt t="89959" x="1974850" y="5327650"/>
          <p14:tracePt t="89975" x="1974850" y="5314950"/>
          <p14:tracePt t="89992" x="1974850" y="5302250"/>
          <p14:tracePt t="90009" x="1974850" y="5295900"/>
          <p14:tracePt t="90009" x="1968500" y="5289550"/>
          <p14:tracePt t="90026" x="1962150" y="5283200"/>
          <p14:tracePt t="90042" x="1949450" y="5276850"/>
          <p14:tracePt t="90059" x="1924050" y="5264150"/>
          <p14:tracePt t="90075" x="1898650" y="5257800"/>
          <p14:tracePt t="90092" x="1879600" y="5245100"/>
          <p14:tracePt t="90109" x="1866900" y="5238750"/>
          <p14:tracePt t="90126" x="1847850" y="5232400"/>
          <p14:tracePt t="90142" x="1816100" y="5232400"/>
          <p14:tracePt t="90159" x="1790700" y="5232400"/>
          <p14:tracePt t="90175" x="1758950" y="5232400"/>
          <p14:tracePt t="90192" x="1733550" y="5232400"/>
          <p14:tracePt t="90192" x="1720850" y="5232400"/>
          <p14:tracePt t="90210" x="1708150" y="5232400"/>
          <p14:tracePt t="90225" x="1682750" y="5238750"/>
          <p14:tracePt t="90242" x="1676400" y="5238750"/>
          <p14:tracePt t="90259" x="1670050" y="5245100"/>
          <p14:tracePt t="90275" x="1663700" y="5245100"/>
          <p14:tracePt t="90293" x="1663700" y="5251450"/>
          <p14:tracePt t="90308" x="1657350" y="5257800"/>
          <p14:tracePt t="90326" x="1651000" y="5264150"/>
          <p14:tracePt t="90362" x="1644650" y="5276850"/>
          <p14:tracePt t="90386" x="1644650" y="5283200"/>
          <p14:tracePt t="90402" x="1644650" y="5295900"/>
          <p14:tracePt t="90418" x="1644650" y="5302250"/>
          <p14:tracePt t="90426" x="1644650" y="5308600"/>
          <p14:tracePt t="90427" x="1638300" y="5327650"/>
          <p14:tracePt t="90442" x="1638300" y="5334000"/>
          <p14:tracePt t="90459" x="1631950" y="5353050"/>
          <p14:tracePt t="90475" x="1631950" y="5359400"/>
          <p14:tracePt t="90492" x="1631950" y="5372100"/>
          <p14:tracePt t="90508" x="1631950" y="5378450"/>
          <p14:tracePt t="90986" x="1631950" y="5384800"/>
          <p14:tracePt t="91010" x="1631950" y="5391150"/>
          <p14:tracePt t="91026" x="1638300" y="5397500"/>
          <p14:tracePt t="91034" x="1644650" y="5397500"/>
          <p14:tracePt t="91051" x="1657350" y="5397500"/>
          <p14:tracePt t="91051" x="1663700" y="5403850"/>
          <p14:tracePt t="91059" x="1682750" y="5410200"/>
          <p14:tracePt t="91075" x="1701800" y="5416550"/>
          <p14:tracePt t="91092" x="1720850" y="5422900"/>
          <p14:tracePt t="91109" x="1752600" y="5429250"/>
          <p14:tracePt t="91125" x="1765300" y="5429250"/>
          <p14:tracePt t="91142" x="1790700" y="5429250"/>
          <p14:tracePt t="91159" x="1809750" y="5429250"/>
          <p14:tracePt t="91175" x="1822450" y="5429250"/>
          <p14:tracePt t="91192" x="1841500" y="5429250"/>
          <p14:tracePt t="91208" x="1860550" y="5429250"/>
          <p14:tracePt t="91208" x="1866900" y="5429250"/>
          <p14:tracePt t="91227" x="1892300" y="5429250"/>
          <p14:tracePt t="91242" x="1917700" y="5429250"/>
          <p14:tracePt t="91259" x="1943100" y="5429250"/>
          <p14:tracePt t="91275" x="1955800" y="5429250"/>
          <p14:tracePt t="91292" x="1968500" y="5422900"/>
          <p14:tracePt t="91308" x="1987550" y="5403850"/>
          <p14:tracePt t="91325" x="1993900" y="5384800"/>
          <p14:tracePt t="91342" x="2000250" y="5365750"/>
          <p14:tracePt t="91358" x="2000250" y="5340350"/>
          <p14:tracePt t="91375" x="2000250" y="5321300"/>
          <p14:tracePt t="91392" x="2000250" y="5308600"/>
          <p14:tracePt t="91408" x="2000250" y="5289550"/>
          <p14:tracePt t="91425" x="1993900" y="5276850"/>
          <p14:tracePt t="91443" x="1981200" y="5270500"/>
          <p14:tracePt t="91459" x="1974850" y="5264150"/>
          <p14:tracePt t="91476" x="1962150" y="5251450"/>
          <p14:tracePt t="91492" x="1955800" y="5238750"/>
          <p14:tracePt t="91509" x="1943100" y="5232400"/>
          <p14:tracePt t="91525" x="1924050" y="5219700"/>
          <p14:tracePt t="91543" x="1898650" y="5207000"/>
          <p14:tracePt t="91559" x="1873250" y="5187950"/>
          <p14:tracePt t="91575" x="1854200" y="5175250"/>
          <p14:tracePt t="91592" x="1828800" y="5162550"/>
          <p14:tracePt t="91609" x="1797050" y="5156200"/>
          <p14:tracePt t="91626" x="1784350" y="5143500"/>
          <p14:tracePt t="91643" x="1771650" y="5143500"/>
          <p14:tracePt t="91659" x="1758950" y="5143500"/>
          <p14:tracePt t="91675" x="1739900" y="5143500"/>
          <p14:tracePt t="91692" x="1727200" y="5143500"/>
          <p14:tracePt t="91709" x="1708150" y="5143500"/>
          <p14:tracePt t="91725" x="1695450" y="5143500"/>
          <p14:tracePt t="91742" x="1676400" y="5143500"/>
          <p14:tracePt t="91758" x="1663700" y="5143500"/>
          <p14:tracePt t="91775" x="1638300" y="5149850"/>
          <p14:tracePt t="91792" x="1631950" y="5162550"/>
          <p14:tracePt t="91809" x="1619250" y="5175250"/>
          <p14:tracePt t="91825" x="1606550" y="5187950"/>
          <p14:tracePt t="91842" x="1600200" y="5200650"/>
          <p14:tracePt t="91859" x="1593850" y="5207000"/>
          <p14:tracePt t="91875" x="1593850" y="5213350"/>
          <p14:tracePt t="91892" x="1593850" y="5219700"/>
          <p14:tracePt t="91909" x="1593850" y="5232400"/>
          <p14:tracePt t="91925" x="1593850" y="5238750"/>
          <p14:tracePt t="91942" x="1593850" y="5251450"/>
          <p14:tracePt t="91958" x="1593850" y="5270500"/>
          <p14:tracePt t="91975" x="1600200" y="5295900"/>
          <p14:tracePt t="91992" x="1600200" y="5302250"/>
          <p14:tracePt t="92009" x="1600200" y="5314950"/>
          <p14:tracePt t="92025" x="1600200" y="5327650"/>
          <p14:tracePt t="92042" x="1600200" y="5334000"/>
          <p14:tracePt t="92218" x="1606550" y="5334000"/>
          <p14:tracePt t="92370" x="1612900" y="5334000"/>
          <p14:tracePt t="92386" x="1619250" y="5334000"/>
          <p14:tracePt t="92394" x="1625600" y="5334000"/>
          <p14:tracePt t="92410" x="1631950" y="5334000"/>
          <p14:tracePt t="92411" x="1631950" y="5340350"/>
          <p14:tracePt t="92425" x="1638300" y="5340350"/>
          <p14:tracePt t="92442" x="1651000" y="5340350"/>
          <p14:tracePt t="92458" x="1657350" y="5340350"/>
          <p14:tracePt t="92475" x="1663700" y="5340350"/>
          <p14:tracePt t="92514" x="1670050" y="5340350"/>
          <p14:tracePt t="92515" x="1676400" y="5340350"/>
          <p14:tracePt t="92531" x="1682750" y="5340350"/>
          <p14:tracePt t="92542" x="1689100" y="5340350"/>
          <p14:tracePt t="92558" x="1695450" y="5340350"/>
          <p14:tracePt t="92594" x="1701800" y="5340350"/>
          <p14:tracePt t="92778" x="1701800" y="5353050"/>
          <p14:tracePt t="92788" x="1695450" y="5353050"/>
          <p14:tracePt t="92794" x="1695450" y="5359400"/>
          <p14:tracePt t="92808" x="1689100" y="5365750"/>
          <p14:tracePt t="92826" x="1682750" y="5372100"/>
          <p14:tracePt t="92827" x="1676400" y="5384800"/>
          <p14:tracePt t="92842" x="1663700" y="5397500"/>
          <p14:tracePt t="92859" x="1651000" y="5403850"/>
          <p14:tracePt t="92875" x="1631950" y="5416550"/>
          <p14:tracePt t="92893" x="1612900" y="5422900"/>
          <p14:tracePt t="92893" x="1606550" y="5429250"/>
          <p14:tracePt t="92915" x="1600200" y="5429250"/>
          <p14:tracePt t="92926" x="1587500" y="5435600"/>
          <p14:tracePt t="92942" x="1581150" y="5435600"/>
          <p14:tracePt t="92959" x="1568450" y="5435600"/>
          <p14:tracePt t="92959" x="1562100" y="5435600"/>
          <p14:tracePt t="92992" x="1555750" y="5435600"/>
          <p14:tracePt t="92994" x="1549400" y="5435600"/>
          <p14:tracePt t="93010" x="1517650" y="5410200"/>
          <p14:tracePt t="93028" x="1498600" y="5384800"/>
          <p14:tracePt t="93043" x="1479550" y="5353050"/>
          <p14:tracePt t="93060" x="1473200" y="5327650"/>
          <p14:tracePt t="93076" x="1466850" y="5283200"/>
          <p14:tracePt t="93092" x="1466850" y="5257800"/>
          <p14:tracePt t="93109" x="1466850" y="5232400"/>
          <p14:tracePt t="93126" x="1466850" y="5200650"/>
          <p14:tracePt t="93142" x="1466850" y="5168900"/>
          <p14:tracePt t="93159" x="1466850" y="5149850"/>
          <p14:tracePt t="93175" x="1460500" y="5130800"/>
          <p14:tracePt t="93192" x="1460500" y="5111750"/>
          <p14:tracePt t="93209" x="1460500" y="5105400"/>
          <p14:tracePt t="93226" x="1454150" y="5092700"/>
          <p14:tracePt t="93243" x="1447800" y="5080000"/>
          <p14:tracePt t="93260" x="1441450" y="5073650"/>
          <p14:tracePt t="93276" x="1435100" y="5060950"/>
          <p14:tracePt t="93293" x="1428750" y="5054600"/>
          <p14:tracePt t="93309" x="1422400" y="5048250"/>
          <p14:tracePt t="93326" x="1416050" y="5048250"/>
          <p14:tracePt t="93343" x="1403350" y="5035550"/>
          <p14:tracePt t="93359" x="1390650" y="5035550"/>
          <p14:tracePt t="93375" x="1384300" y="5022850"/>
          <p14:tracePt t="93394" x="1371600" y="5022850"/>
          <p14:tracePt t="93409" x="1346200" y="5016500"/>
          <p14:tracePt t="93426" x="1320800" y="5010150"/>
          <p14:tracePt t="93443" x="1308100" y="5010150"/>
          <p14:tracePt t="93460" x="1289050" y="4997450"/>
          <p14:tracePt t="93476" x="1270000" y="4997450"/>
          <p14:tracePt t="93493" x="1250950" y="4997450"/>
          <p14:tracePt t="93509" x="1231900" y="4991100"/>
          <p14:tracePt t="93527" x="1206500" y="4978400"/>
          <p14:tracePt t="93543" x="1181100" y="4972050"/>
          <p14:tracePt t="93560" x="1155700" y="4965700"/>
          <p14:tracePt t="93576" x="1130300" y="4965700"/>
          <p14:tracePt t="93593" x="1098550" y="4965700"/>
          <p14:tracePt t="93609" x="1085850" y="4965700"/>
          <p14:tracePt t="93609" x="1066800" y="4965700"/>
          <p14:tracePt t="93627" x="1054100" y="4965700"/>
          <p14:tracePt t="93643" x="1035050" y="4965700"/>
          <p14:tracePt t="93660" x="1009650" y="4965700"/>
          <p14:tracePt t="93675" x="990600" y="4965700"/>
          <p14:tracePt t="93693" x="977900" y="4965700"/>
          <p14:tracePt t="93709" x="965200" y="4965700"/>
          <p14:tracePt t="93726" x="952500" y="4965700"/>
          <p14:tracePt t="93743" x="939800" y="4965700"/>
          <p14:tracePt t="93760" x="920750" y="4965700"/>
          <p14:tracePt t="93776" x="908050" y="4965700"/>
          <p14:tracePt t="93793" x="889000" y="4965700"/>
          <p14:tracePt t="93809" x="876300" y="4965700"/>
          <p14:tracePt t="93826" x="863600" y="4965700"/>
          <p14:tracePt t="93843" x="850900" y="4965700"/>
          <p14:tracePt t="93860" x="844550" y="4965700"/>
          <p14:tracePt t="93876" x="831850" y="4965700"/>
          <p14:tracePt t="93893" x="819150" y="4965700"/>
          <p14:tracePt t="93909" x="812800" y="4965700"/>
          <p14:tracePt t="93926" x="806450" y="4965700"/>
          <p14:tracePt t="93943" x="800100" y="4965700"/>
          <p14:tracePt t="97299" x="806450" y="4965700"/>
          <p14:tracePt t="97306" x="831850" y="4965700"/>
          <p14:tracePt t="97315" x="882650" y="4965700"/>
          <p14:tracePt t="97326" x="952500" y="4972050"/>
          <p14:tracePt t="97344" x="1016000" y="4972050"/>
          <p14:tracePt t="97362" x="1066800" y="4972050"/>
          <p14:tracePt t="97377" x="1098550" y="4972050"/>
          <p14:tracePt t="97394" x="1111250" y="4972050"/>
          <p14:tracePt t="97587" x="1104900" y="4972050"/>
          <p14:tracePt t="97595" x="1085850" y="4972050"/>
          <p14:tracePt t="97602" x="1060450" y="4972050"/>
          <p14:tracePt t="97615" x="1041400" y="4972050"/>
          <p14:tracePt t="97626" x="952500" y="4972050"/>
          <p14:tracePt t="97643" x="895350" y="4972050"/>
          <p14:tracePt t="97659" x="838200" y="4972050"/>
          <p14:tracePt t="97676" x="793750" y="4972050"/>
          <p14:tracePt t="97692" x="755650" y="4965700"/>
          <p14:tracePt t="97709" x="730250" y="4959350"/>
          <p14:tracePt t="97726" x="711200" y="4959350"/>
          <p14:tracePt t="97743" x="679450" y="4953000"/>
          <p14:tracePt t="97759" x="660400" y="4953000"/>
          <p14:tracePt t="97775" x="635000" y="4953000"/>
          <p14:tracePt t="97792" x="615950" y="4953000"/>
          <p14:tracePt t="97809" x="609600" y="4953000"/>
          <p14:tracePt t="97825" x="584200" y="4953000"/>
          <p14:tracePt t="97843" x="577850" y="4953000"/>
          <p14:tracePt t="97859" x="565150" y="4953000"/>
          <p14:tracePt t="97875" x="546100" y="4946650"/>
          <p14:tracePt t="97893" x="533400" y="4946650"/>
          <p14:tracePt t="97909" x="533400" y="4940300"/>
          <p14:tracePt t="98499" x="539750" y="4940300"/>
          <p14:tracePt t="98508" x="558800" y="4946650"/>
          <p14:tracePt t="98509" x="584200" y="4946650"/>
          <p14:tracePt t="98526" x="603250" y="4953000"/>
          <p14:tracePt t="98544" x="615950" y="4953000"/>
          <p14:tracePt t="98560" x="622300" y="4953000"/>
          <p14:tracePt t="98594" x="628650" y="4953000"/>
          <p14:tracePt t="98619" x="635000" y="4953000"/>
          <p14:tracePt t="98634" x="641350" y="4953000"/>
          <p14:tracePt t="98658" x="647700" y="4959350"/>
          <p14:tracePt t="98698" x="654050" y="4959350"/>
          <p14:tracePt t="98707" x="660400" y="4959350"/>
          <p14:tracePt t="98722" x="673100" y="4965700"/>
          <p14:tracePt t="98730" x="685800" y="4972050"/>
          <p14:tracePt t="98742" x="698500" y="4972050"/>
          <p14:tracePt t="98743" x="742950" y="4984750"/>
          <p14:tracePt t="98759" x="825500" y="4991100"/>
          <p14:tracePt t="98776" x="984250" y="5016500"/>
          <p14:tracePt t="98792" x="1289050" y="5029200"/>
          <p14:tracePt t="98810" x="1714500" y="5029200"/>
          <p14:tracePt t="98826" x="2520950" y="5029200"/>
          <p14:tracePt t="98843" x="3270250" y="4972050"/>
          <p14:tracePt t="98859" x="4191000" y="4819650"/>
          <p14:tracePt t="98876" x="5168900" y="4679950"/>
          <p14:tracePt t="98892" x="5943600" y="4483100"/>
          <p14:tracePt t="98910" x="6559550" y="4305300"/>
          <p14:tracePt t="98926" x="6851650" y="4191000"/>
          <p14:tracePt t="98943" x="7016750" y="4089400"/>
          <p14:tracePt t="98959" x="7137400" y="3994150"/>
          <p14:tracePt t="98976" x="7188200" y="3949700"/>
          <p14:tracePt t="98992" x="7207250" y="3930650"/>
          <p14:tracePt t="99009" x="7207250" y="3924300"/>
          <p14:tracePt t="99026" x="7207250" y="3917950"/>
          <p14:tracePt t="99043" x="7207250" y="3911600"/>
          <p14:tracePt t="99059" x="7207250" y="3905250"/>
          <p14:tracePt t="99076" x="7207250" y="3879850"/>
          <p14:tracePt t="99093" x="7207250" y="3860800"/>
          <p14:tracePt t="99109" x="7207250" y="3829050"/>
          <p14:tracePt t="99126" x="7207250" y="3803650"/>
          <p14:tracePt t="99143" x="7207250" y="3778250"/>
          <p14:tracePt t="99159" x="7207250" y="3746500"/>
          <p14:tracePt t="99176" x="7207250" y="3733800"/>
          <p14:tracePt t="99192" x="7207250" y="3714750"/>
          <p14:tracePt t="99209" x="7207250" y="3695700"/>
          <p14:tracePt t="99226" x="7213600" y="3670300"/>
          <p14:tracePt t="99243" x="7219950" y="3657600"/>
          <p14:tracePt t="99259" x="7219950" y="3644900"/>
          <p14:tracePt t="99298" x="7219950" y="3638550"/>
          <p14:tracePt t="99747" x="7219950" y="3625850"/>
          <p14:tracePt t="99769" x="7219950" y="3619500"/>
          <p14:tracePt t="99778" x="7213600" y="3613150"/>
          <p14:tracePt t="99779" x="7207250" y="3613150"/>
          <p14:tracePt t="99866" x="7200900" y="3613150"/>
          <p14:tracePt t="99875" x="7181850" y="3600450"/>
          <p14:tracePt t="99890" x="7162800" y="3587750"/>
          <p14:tracePt t="99893" x="7143750" y="3568700"/>
          <p14:tracePt t="99909" x="7118350" y="3549650"/>
          <p14:tracePt t="99926" x="7099300" y="3530600"/>
          <p14:tracePt t="99942" x="7080250" y="3511550"/>
          <p14:tracePt t="99959" x="7073900" y="3505200"/>
          <p14:tracePt t="99976" x="7067550" y="3492500"/>
          <p14:tracePt t="99992" x="7067550" y="3479800"/>
          <p14:tracePt t="100009" x="7067550" y="3473450"/>
          <p14:tracePt t="100026" x="7067550" y="3454400"/>
          <p14:tracePt t="100043" x="7067550" y="3429000"/>
          <p14:tracePt t="100059" x="7067550" y="3409950"/>
          <p14:tracePt t="100076" x="7067550" y="3390900"/>
          <p14:tracePt t="100093" x="7061200" y="3378200"/>
          <p14:tracePt t="100109" x="7048500" y="3352800"/>
          <p14:tracePt t="100126" x="7035800" y="3321050"/>
          <p14:tracePt t="100142" x="7023100" y="3302000"/>
          <p14:tracePt t="100159" x="7016750" y="3289300"/>
          <p14:tracePt t="100176" x="7004050" y="3276600"/>
          <p14:tracePt t="100192" x="6997700" y="3270250"/>
          <p14:tracePt t="100362" x="7004050" y="3270250"/>
          <p14:tracePt t="100371" x="7016750" y="3270250"/>
          <p14:tracePt t="100378" x="7023100" y="3270250"/>
          <p14:tracePt t="100378" x="7035800" y="3270250"/>
          <p14:tracePt t="100402" x="7042150" y="3270250"/>
          <p14:tracePt t="100410" x="7048500" y="3270250"/>
          <p14:tracePt t="100555" x="7048500" y="3289300"/>
          <p14:tracePt t="100563" x="7048500" y="3295650"/>
          <p14:tracePt t="100571" x="7048500" y="3314700"/>
          <p14:tracePt t="100578" x="7035800" y="3340100"/>
          <p14:tracePt t="100592" x="7029450" y="3378200"/>
          <p14:tracePt t="100609" x="7023100" y="3397250"/>
          <p14:tracePt t="100609" x="7016750" y="3409950"/>
          <p14:tracePt t="100627" x="7010400" y="3429000"/>
          <p14:tracePt t="100643" x="7010400" y="3435350"/>
          <p14:tracePt t="100659" x="7010400" y="3441700"/>
          <p14:tracePt t="100986" x="7010400" y="3448050"/>
          <p14:tracePt t="101018" x="7010400" y="3454400"/>
          <p14:tracePt t="101818" x="7010400" y="3492500"/>
          <p14:tracePt t="101826" x="7010400" y="3600450"/>
          <p14:tracePt t="101835" x="7010400" y="3670300"/>
          <p14:tracePt t="101842" x="7023100" y="3803650"/>
          <p14:tracePt t="101860" x="7042150" y="3943350"/>
          <p14:tracePt t="101878" x="7061200" y="4064000"/>
          <p14:tracePt t="101893" x="7073900" y="4152900"/>
          <p14:tracePt t="101909" x="7080250" y="4210050"/>
          <p14:tracePt t="101926" x="7080250" y="4248150"/>
          <p14:tracePt t="101943" x="7080250" y="4273550"/>
          <p14:tracePt t="101959" x="7080250" y="4286250"/>
          <p14:tracePt t="101977" x="7080250" y="4305300"/>
          <p14:tracePt t="101993" x="7080250" y="4330700"/>
          <p14:tracePt t="102008" x="7080250" y="4337050"/>
          <p14:tracePt t="102025" x="7080250" y="4356100"/>
          <p14:tracePt t="102042" x="7080250" y="4375150"/>
          <p14:tracePt t="102058" x="7080250" y="4387850"/>
          <p14:tracePt t="102075" x="7080250" y="4413250"/>
          <p14:tracePt t="102092" x="7080250" y="4419600"/>
          <p14:tracePt t="102109" x="7080250" y="4432300"/>
          <p14:tracePt t="102125" x="7080250" y="4438650"/>
          <p14:tracePt t="102411" x="7086600" y="4445000"/>
          <p14:tracePt t="102428" x="7092950" y="4445000"/>
          <p14:tracePt t="102435" x="7099300" y="4445000"/>
          <p14:tracePt t="102466" x="7105650" y="4445000"/>
          <p14:tracePt t="102467" x="7105650" y="4432300"/>
          <p14:tracePt t="102476" x="7092950" y="4368800"/>
          <p14:tracePt t="102492" x="7073900" y="4311650"/>
          <p14:tracePt t="102509" x="7067550" y="4260850"/>
          <p14:tracePt t="102526" x="7061200" y="4235450"/>
          <p14:tracePt t="102543" x="7054850" y="4222750"/>
          <p14:tracePt t="102560" x="7054850" y="4216400"/>
          <p14:tracePt t="103658" x="7054850" y="4197350"/>
          <p14:tracePt t="103674" x="7054850" y="4191000"/>
          <p14:tracePt t="103690" x="7054850" y="4184650"/>
          <p14:tracePt t="103826" x="7054850" y="4178300"/>
          <p14:tracePt t="103847" x="7061200" y="4178300"/>
          <p14:tracePt t="103858" x="7067550" y="4178300"/>
          <p14:tracePt t="103874" x="7073900" y="4178300"/>
          <p14:tracePt t="103890" x="7080250" y="4178300"/>
          <p14:tracePt t="103898" x="7086600" y="4178300"/>
          <p14:tracePt t="103906" x="7099300" y="4178300"/>
          <p14:tracePt t="103914" x="7118350" y="4178300"/>
          <p14:tracePt t="103925" x="7143750" y="4178300"/>
          <p14:tracePt t="103941" x="7188200" y="4178300"/>
          <p14:tracePt t="103958" x="7245350" y="4178300"/>
          <p14:tracePt t="103975" x="7308850" y="4178300"/>
          <p14:tracePt t="103992" x="7359650" y="4178300"/>
          <p14:tracePt t="104008" x="7397750" y="4178300"/>
          <p14:tracePt t="104025" x="7461250" y="4178300"/>
          <p14:tracePt t="104042" x="7486650" y="4178300"/>
          <p14:tracePt t="104059" x="7512050" y="4178300"/>
          <p14:tracePt t="104075" x="7550150" y="4178300"/>
          <p14:tracePt t="104093" x="7569200" y="4178300"/>
          <p14:tracePt t="104109" x="7594600" y="4178300"/>
          <p14:tracePt t="104126" x="7613650" y="4171950"/>
          <p14:tracePt t="104142" x="7626350" y="4171950"/>
          <p14:tracePt t="104159" x="7632700" y="4171950"/>
          <p14:tracePt t="104175" x="7639050" y="4171950"/>
          <p14:tracePt t="104370" x="7645400" y="4171950"/>
          <p14:tracePt t="104375" x="7677150" y="4171950"/>
          <p14:tracePt t="104394" x="7715250" y="4171950"/>
          <p14:tracePt t="104395" x="7740650" y="4171950"/>
          <p14:tracePt t="104408" x="7778750" y="4171950"/>
          <p14:tracePt t="104425" x="7823200" y="4171950"/>
          <p14:tracePt t="104441" x="7886700" y="4171950"/>
          <p14:tracePt t="104458" x="7912100" y="4171950"/>
          <p14:tracePt t="104474" x="7924800" y="4171950"/>
          <p14:tracePt t="104491" x="7931150" y="4171950"/>
          <p14:tracePt t="105962" x="7943850" y="4133850"/>
          <p14:tracePt t="105970" x="7969250" y="4102100"/>
          <p14:tracePt t="105978" x="7988300" y="4083050"/>
          <p14:tracePt t="105985" x="8032750" y="4038600"/>
          <p14:tracePt t="105993" x="8108950" y="3975100"/>
          <p14:tracePt t="106008" x="8166100" y="3924300"/>
          <p14:tracePt t="106024" x="8197850" y="3892550"/>
          <p14:tracePt t="106041" x="8229600" y="3860800"/>
          <p14:tracePt t="106058" x="8242300" y="3848100"/>
          <p14:tracePt t="106074" x="8255000" y="3835400"/>
          <p14:tracePt t="106091" x="8261350" y="3829050"/>
          <p14:tracePt t="106108" x="8267700" y="3822700"/>
          <p14:tracePt t="106146" x="8274050" y="3816350"/>
          <p14:tracePt t="106202" x="8280400" y="3810000"/>
          <p14:tracePt t="106210" x="8280400" y="3803650"/>
          <p14:tracePt t="106226" x="8280400" y="3797300"/>
          <p14:tracePt t="106242" x="8280400" y="3790950"/>
          <p14:tracePt t="106242" x="8286750" y="3778250"/>
          <p14:tracePt t="106258" x="8293100" y="3765550"/>
          <p14:tracePt t="106275" x="8293100" y="3759200"/>
          <p14:tracePt t="106291" x="8299450" y="3740150"/>
          <p14:tracePt t="106308" x="8305800" y="3727450"/>
          <p14:tracePt t="106324" x="8305800" y="3714750"/>
          <p14:tracePt t="106341" x="8318500" y="3695700"/>
          <p14:tracePt t="106358" x="8324850" y="3683000"/>
          <p14:tracePt t="106375" x="8337550" y="3663950"/>
          <p14:tracePt t="106391" x="8350250" y="3651250"/>
          <p14:tracePt t="106408" x="8382000" y="3632200"/>
          <p14:tracePt t="106408" x="8413750" y="3619500"/>
          <p14:tracePt t="106426" x="8451850" y="3606800"/>
          <p14:tracePt t="106443" x="8502650" y="3594100"/>
          <p14:tracePt t="106459" x="8559800" y="3575050"/>
          <p14:tracePt t="106476" x="8597900" y="3575050"/>
          <p14:tracePt t="106493" x="8642350" y="3568700"/>
          <p14:tracePt t="106509" x="8674100" y="3568700"/>
          <p14:tracePt t="106526" x="8712200" y="3568700"/>
          <p14:tracePt t="106542" x="8750300" y="3568700"/>
          <p14:tracePt t="106559" x="8775700" y="3568700"/>
          <p14:tracePt t="106576" x="8801100" y="3568700"/>
          <p14:tracePt t="106592" x="8832850" y="3568700"/>
          <p14:tracePt t="106609" x="8877300" y="3568700"/>
          <p14:tracePt t="106626" x="8902700" y="3568700"/>
          <p14:tracePt t="106643" x="8921750" y="3568700"/>
          <p14:tracePt t="106659" x="8934450" y="3568700"/>
          <p14:tracePt t="106675" x="8940800" y="3568700"/>
          <p14:tracePt t="106693" x="8947150" y="3568700"/>
          <p14:tracePt t="107002" x="8940800" y="3568700"/>
          <p14:tracePt t="107010" x="8921750" y="3568700"/>
          <p14:tracePt t="107025" x="8896350" y="3568700"/>
          <p14:tracePt t="107041" x="8858250" y="3568700"/>
          <p14:tracePt t="107042" x="8807450" y="3568700"/>
          <p14:tracePt t="107058" x="8756650" y="3568700"/>
          <p14:tracePt t="107074" x="8712200" y="3568700"/>
          <p14:tracePt t="107091" x="8667750" y="3575050"/>
          <p14:tracePt t="107108" x="8642350" y="3587750"/>
          <p14:tracePt t="107124" x="8604250" y="3594100"/>
          <p14:tracePt t="107141" x="8585200" y="3600450"/>
          <p14:tracePt t="107158" x="8553450" y="3613150"/>
          <p14:tracePt t="107174" x="8515350" y="3632200"/>
          <p14:tracePt t="107191" x="8464550" y="3651250"/>
          <p14:tracePt t="107208" x="8413750" y="3683000"/>
          <p14:tracePt t="107226" x="8362950" y="3708400"/>
          <p14:tracePt t="107242" x="8318500" y="3727450"/>
          <p14:tracePt t="107259" x="8299450" y="3740150"/>
          <p14:tracePt t="107276" x="8280400" y="3746500"/>
          <p14:tracePt t="107293" x="8267700" y="3759200"/>
          <p14:tracePt t="107330" x="8255000" y="3765550"/>
          <p14:tracePt t="107346" x="8248650" y="3771900"/>
          <p14:tracePt t="107362" x="8242300" y="3778250"/>
          <p14:tracePt t="107363" x="8229600" y="3790950"/>
          <p14:tracePt t="107375" x="8223250" y="3797300"/>
          <p14:tracePt t="107409" x="8216900" y="3803650"/>
          <p14:tracePt t="107414" x="8216900" y="3810000"/>
          <p14:tracePt t="107424" x="8210550" y="3816350"/>
          <p14:tracePt t="107441" x="8204200" y="3829050"/>
          <p14:tracePt t="107458" x="8197850" y="3829050"/>
          <p14:tracePt t="107474" x="8197850" y="3835400"/>
          <p14:tracePt t="108146" x="8172450" y="3841750"/>
          <p14:tracePt t="108154" x="8134350" y="3841750"/>
          <p14:tracePt t="108162" x="8102600" y="3841750"/>
          <p14:tracePt t="108170" x="8058150" y="3841750"/>
          <p14:tracePt t="108176" x="7950200" y="3841750"/>
          <p14:tracePt t="108192" x="7861300" y="3829050"/>
          <p14:tracePt t="108209" x="7791450" y="3810000"/>
          <p14:tracePt t="108226" x="7772400" y="3803650"/>
          <p14:tracePt t="108378" x="7778750" y="3803650"/>
          <p14:tracePt t="108394" x="7785100" y="3803650"/>
          <p14:tracePt t="108403" x="7797800" y="3803650"/>
          <p14:tracePt t="108410" x="7810500" y="3803650"/>
          <p14:tracePt t="108411" x="7823200" y="3803650"/>
          <p14:tracePt t="108426" x="7842250" y="3790950"/>
          <p14:tracePt t="108443" x="7867650" y="3784600"/>
          <p14:tracePt t="108459" x="7893050" y="3771900"/>
          <p14:tracePt t="108476" x="7912100" y="3765550"/>
          <p14:tracePt t="108492" x="7931150" y="3752850"/>
          <p14:tracePt t="108509" x="7943850" y="3746500"/>
          <p14:tracePt t="108682" x="7950200" y="3746500"/>
          <p14:tracePt t="108690" x="7950200" y="3790950"/>
          <p14:tracePt t="108709" x="7950200" y="3822700"/>
          <p14:tracePt t="108710" x="7950200" y="3873500"/>
          <p14:tracePt t="108725" x="7956550" y="3930650"/>
          <p14:tracePt t="108742" x="7956550" y="3968750"/>
          <p14:tracePt t="108759" x="7956550" y="4000500"/>
          <p14:tracePt t="108776" x="7956550" y="4019550"/>
          <p14:tracePt t="108792" x="7956550" y="4032250"/>
          <p14:tracePt t="108809" x="7956550" y="4038600"/>
          <p14:tracePt t="109066" x="7956550" y="4044950"/>
          <p14:tracePt t="109074" x="7962900" y="4044950"/>
          <p14:tracePt t="109082" x="7969250" y="4044950"/>
          <p14:tracePt t="109090" x="7994650" y="4044950"/>
          <p14:tracePt t="109109" x="8007350" y="4044950"/>
          <p14:tracePt t="109110" x="8032750" y="4044950"/>
          <p14:tracePt t="109125" x="8058150" y="4044950"/>
          <p14:tracePt t="109143" x="8070850" y="4044950"/>
          <p14:tracePt t="109159" x="8089900" y="4044950"/>
          <p14:tracePt t="109176" x="8108950" y="4044950"/>
          <p14:tracePt t="109192" x="8128000" y="4044950"/>
          <p14:tracePt t="109209" x="8140700" y="4044950"/>
          <p14:tracePt t="109209" x="8147050" y="4044950"/>
          <p14:tracePt t="109226" x="8153400" y="4044950"/>
          <p14:tracePt t="109378" x="8159750" y="4044950"/>
          <p14:tracePt t="109442" x="8159750" y="4032250"/>
          <p14:tracePt t="109450" x="8166100" y="4013200"/>
          <p14:tracePt t="109458" x="8172450" y="3975100"/>
          <p14:tracePt t="109468" x="8172450" y="3956050"/>
          <p14:tracePt t="109477" x="8172450" y="3905250"/>
          <p14:tracePt t="109492" x="8172450" y="3873500"/>
          <p14:tracePt t="109509" x="8172450" y="3848100"/>
          <p14:tracePt t="109525" x="8172450" y="3829050"/>
          <p14:tracePt t="109542" x="8172450" y="3822700"/>
          <p14:tracePt t="110179" x="8172450" y="3816350"/>
          <p14:tracePt t="110186" x="8166100" y="3816350"/>
          <p14:tracePt t="110194" x="8153400" y="3816350"/>
          <p14:tracePt t="110195" x="8140700" y="3816350"/>
          <p14:tracePt t="110209" x="8108950" y="3816350"/>
          <p14:tracePt t="110226" x="8096250" y="3816350"/>
          <p14:tracePt t="110242" x="8077200" y="3810000"/>
          <p14:tracePt t="110259" x="8070850" y="3810000"/>
          <p14:tracePt t="110275" x="8051800" y="3803650"/>
          <p14:tracePt t="110292" x="8039100" y="3797300"/>
          <p14:tracePt t="110309" x="8026400" y="3784600"/>
          <p14:tracePt t="110326" x="8007350" y="3778250"/>
          <p14:tracePt t="110342" x="7994650" y="3771900"/>
          <p14:tracePt t="110359" x="7988300" y="3765550"/>
          <p14:tracePt t="110375" x="7981950" y="3765550"/>
          <p14:tracePt t="110392" x="7975600" y="3765550"/>
          <p14:tracePt t="110409" x="7969250" y="3765550"/>
          <p14:tracePt t="110587" x="7962900" y="3765550"/>
          <p14:tracePt t="110595" x="7950200" y="3771900"/>
          <p14:tracePt t="110603" x="7931150" y="3790950"/>
          <p14:tracePt t="110611" x="7899400" y="3848100"/>
          <p14:tracePt t="110627" x="7886700" y="3867150"/>
          <p14:tracePt t="110628" x="7874000" y="3924300"/>
          <p14:tracePt t="110643" x="7861300" y="3975100"/>
          <p14:tracePt t="110660" x="7861300" y="4013200"/>
          <p14:tracePt t="110676" x="7861300" y="4038600"/>
          <p14:tracePt t="110694" x="7861300" y="4064000"/>
          <p14:tracePt t="110710" x="7861300" y="4076700"/>
          <p14:tracePt t="110726" x="7861300" y="4089400"/>
          <p14:tracePt t="110743" x="7861300" y="4114800"/>
          <p14:tracePt t="110760" x="7861300" y="4140200"/>
          <p14:tracePt t="110776" x="7861300" y="4165600"/>
          <p14:tracePt t="110793" x="7861300" y="4197350"/>
          <p14:tracePt t="110810" x="7861300" y="4229100"/>
          <p14:tracePt t="110827" x="7867650" y="4248150"/>
          <p14:tracePt t="110843" x="7874000" y="4267200"/>
          <p14:tracePt t="110860" x="7886700" y="4286250"/>
          <p14:tracePt t="110876" x="7893050" y="4311650"/>
          <p14:tracePt t="110893" x="7905750" y="4324350"/>
          <p14:tracePt t="110910" x="7918450" y="4343400"/>
          <p14:tracePt t="110926" x="7924800" y="4362450"/>
          <p14:tracePt t="110943" x="7937500" y="4381500"/>
          <p14:tracePt t="110960" x="7950200" y="4394200"/>
          <p14:tracePt t="110976" x="7956550" y="4400550"/>
          <p14:tracePt t="110993" x="7962900" y="4406900"/>
          <p14:tracePt t="111010" x="7975600" y="4419600"/>
          <p14:tracePt t="111027" x="7981950" y="4419600"/>
          <p14:tracePt t="111043" x="7988300" y="4419600"/>
          <p14:tracePt t="111060" x="7994650" y="4419600"/>
          <p14:tracePt t="111076" x="8001000" y="4419600"/>
          <p14:tracePt t="111093" x="8007350" y="4413250"/>
          <p14:tracePt t="111110" x="8013700" y="4400550"/>
          <p14:tracePt t="111126" x="8020050" y="4375150"/>
          <p14:tracePt t="111143" x="8020050" y="4356100"/>
          <p14:tracePt t="111160" x="8020050" y="4343400"/>
          <p14:tracePt t="111176" x="8020050" y="4337050"/>
          <p14:tracePt t="111193" x="8013700" y="4324350"/>
          <p14:tracePt t="111210" x="8001000" y="4305300"/>
          <p14:tracePt t="111227" x="7988300" y="4292600"/>
          <p14:tracePt t="111243" x="7969250" y="4279900"/>
          <p14:tracePt t="111260" x="7956550" y="4260850"/>
          <p14:tracePt t="111277" x="7931150" y="4248150"/>
          <p14:tracePt t="111293" x="7905750" y="4235450"/>
          <p14:tracePt t="111310" x="7874000" y="4216400"/>
          <p14:tracePt t="111326" x="7835900" y="4203700"/>
          <p14:tracePt t="111343" x="7785100" y="4178300"/>
          <p14:tracePt t="111360" x="7753350" y="4165600"/>
          <p14:tracePt t="111376" x="7715250" y="4159250"/>
          <p14:tracePt t="111393" x="7689850" y="4146550"/>
          <p14:tracePt t="111410" x="7658100" y="4146550"/>
          <p14:tracePt t="111426" x="7600950" y="4146550"/>
          <p14:tracePt t="111444" x="7562850" y="4146550"/>
          <p14:tracePt t="111460" x="7524750" y="4159250"/>
          <p14:tracePt t="111477" x="7473950" y="4171950"/>
          <p14:tracePt t="111493" x="7423150" y="4203700"/>
          <p14:tracePt t="111510" x="7391400" y="4235450"/>
          <p14:tracePt t="111526" x="7385050" y="4260850"/>
          <p14:tracePt t="111543" x="7385050" y="4286250"/>
          <p14:tracePt t="111559" x="7385050" y="4324350"/>
          <p14:tracePt t="111577" x="7385050" y="4356100"/>
          <p14:tracePt t="111593" x="7385050" y="4387850"/>
          <p14:tracePt t="111610" x="7385050" y="4432300"/>
          <p14:tracePt t="111627" x="7391400" y="4451350"/>
          <p14:tracePt t="111643" x="7397750" y="4476750"/>
          <p14:tracePt t="111659" x="7410450" y="4489450"/>
          <p14:tracePt t="111677" x="7429500" y="4508500"/>
          <p14:tracePt t="111693" x="7461250" y="4521200"/>
          <p14:tracePt t="111710" x="7505700" y="4527550"/>
          <p14:tracePt t="111726" x="7569200" y="4540250"/>
          <p14:tracePt t="111743" x="7639050" y="4552950"/>
          <p14:tracePt t="111760" x="7696200" y="4552950"/>
          <p14:tracePt t="111776" x="7740650" y="4565650"/>
          <p14:tracePt t="111793" x="7772400" y="4565650"/>
          <p14:tracePt t="111793" x="7791450" y="4565650"/>
          <p14:tracePt t="111811" x="7816850" y="4565650"/>
          <p14:tracePt t="111827" x="7848600" y="4565650"/>
          <p14:tracePt t="111843" x="7861300" y="4565650"/>
          <p14:tracePt t="111860" x="7867650" y="4559300"/>
          <p14:tracePt t="111876" x="7874000" y="4559300"/>
          <p14:tracePt t="111893" x="7880350" y="4559300"/>
          <p14:tracePt t="111994" x="7880350" y="4552950"/>
          <p14:tracePt t="112547" x="7880350" y="4540250"/>
          <p14:tracePt t="112555" x="7861300" y="4476750"/>
          <p14:tracePt t="112563" x="7829550" y="4394200"/>
          <p14:tracePt t="112576" x="7791450" y="4305300"/>
          <p14:tracePt t="112577" x="7721600" y="4152900"/>
          <p14:tracePt t="112593" x="7645400" y="4032250"/>
          <p14:tracePt t="112610" x="7569200" y="3905250"/>
          <p14:tracePt t="112627" x="7524750" y="3860800"/>
          <p14:tracePt t="112643" x="7480300" y="3810000"/>
          <p14:tracePt t="112660" x="7416800" y="3765550"/>
          <p14:tracePt t="112676" x="7334250" y="3714750"/>
          <p14:tracePt t="112693" x="7245350" y="3683000"/>
          <p14:tracePt t="112710" x="7156450" y="3657600"/>
          <p14:tracePt t="112726" x="7112000" y="3651250"/>
          <p14:tracePt t="112743" x="7073900" y="3651250"/>
          <p14:tracePt t="112759" x="7061200" y="3651250"/>
          <p14:tracePt t="112794" x="7054850" y="3651250"/>
          <p14:tracePt t="112859" x="7054850" y="3644900"/>
          <p14:tracePt t="112861" x="7054850" y="3638550"/>
          <p14:tracePt t="112876" x="7054850" y="3632200"/>
          <p14:tracePt t="112877" x="7054850" y="3613150"/>
          <p14:tracePt t="112894" x="7054850" y="3587750"/>
          <p14:tracePt t="112909" x="7054850" y="3568700"/>
          <p14:tracePt t="112927" x="7054850" y="3543300"/>
          <p14:tracePt t="112943" x="7054850" y="3524250"/>
          <p14:tracePt t="112960" x="7061200" y="3505200"/>
          <p14:tracePt t="112976" x="7073900" y="3486150"/>
          <p14:tracePt t="112993" x="7080250" y="3460750"/>
          <p14:tracePt t="113009" x="7092950" y="3441700"/>
          <p14:tracePt t="113027" x="7099300" y="3422650"/>
          <p14:tracePt t="113068" x="7105650" y="3416300"/>
          <p14:tracePt t="113085" x="7105650" y="3409950"/>
          <p14:tracePt t="113091" x="7112000" y="3397250"/>
          <p14:tracePt t="113123" x="7112000" y="3390900"/>
          <p14:tracePt t="113139" x="7112000" y="3384550"/>
          <p14:tracePt t="113147" x="7112000" y="3378200"/>
          <p14:tracePt t="113154" x="7112000" y="3371850"/>
          <p14:tracePt t="113159" x="7112000" y="3365500"/>
          <p14:tracePt t="113176" x="7112000" y="3352800"/>
          <p14:tracePt t="113193" x="7105650" y="3340100"/>
          <p14:tracePt t="113209" x="7099300" y="3327400"/>
          <p14:tracePt t="113209" x="7092950" y="3321050"/>
          <p14:tracePt t="113227" x="7092950" y="3308350"/>
          <p14:tracePt t="113243" x="7086600" y="3295650"/>
          <p14:tracePt t="113261" x="7073900" y="3282950"/>
          <p14:tracePt t="113277" x="7067550" y="3276600"/>
          <p14:tracePt t="113293" x="7067550" y="3270250"/>
          <p14:tracePt t="113310" x="7061200" y="3263900"/>
          <p14:tracePt t="113327" x="7054850" y="3257550"/>
          <p14:tracePt t="113343" x="7048500" y="3244850"/>
          <p14:tracePt t="113360" x="7042150" y="3244850"/>
          <p14:tracePt t="113403" x="7035800" y="3244850"/>
          <p14:tracePt t="113594" x="7042150" y="3244850"/>
          <p14:tracePt t="113602" x="7054850" y="3257550"/>
          <p14:tracePt t="113610" x="7061200" y="3282950"/>
          <p14:tracePt t="113619" x="7061200" y="3302000"/>
          <p14:tracePt t="113627" x="7080250" y="3352800"/>
          <p14:tracePt t="113643" x="7092950" y="3409950"/>
          <p14:tracePt t="113660" x="7105650" y="3460750"/>
          <p14:tracePt t="113676" x="7118350" y="3505200"/>
          <p14:tracePt t="113693" x="7124700" y="3543300"/>
          <p14:tracePt t="113709" x="7124700" y="3568700"/>
          <p14:tracePt t="113726" x="7124700" y="3581400"/>
          <p14:tracePt t="113743" x="7131050" y="3587750"/>
          <p14:tracePt t="113760" x="7131050" y="3594100"/>
          <p14:tracePt t="113811" x="7131050" y="3600450"/>
          <p14:tracePt t="114163" x="7131050" y="3606800"/>
          <p14:tracePt t="114185" x="7118350" y="3613150"/>
          <p14:tracePt t="114186" x="7112000" y="3619500"/>
          <p14:tracePt t="114193" x="7086600" y="3651250"/>
          <p14:tracePt t="114209" x="7048500" y="3759200"/>
          <p14:tracePt t="114227" x="7029450" y="3886200"/>
          <p14:tracePt t="114243" x="7023100" y="4038600"/>
          <p14:tracePt t="114260" x="7023100" y="4203700"/>
          <p14:tracePt t="114276" x="7023100" y="4343400"/>
          <p14:tracePt t="114293" x="7023100" y="4445000"/>
          <p14:tracePt t="114309" x="7023100" y="4508500"/>
          <p14:tracePt t="114326" x="7029450" y="4533900"/>
          <p14:tracePt t="114343" x="7029450" y="4546600"/>
          <p14:tracePt t="114377" x="7029450" y="4559300"/>
          <p14:tracePt t="114379" x="7029450" y="4565650"/>
          <p14:tracePt t="114393" x="7035800" y="4584700"/>
          <p14:tracePt t="114409" x="7042150" y="4603750"/>
          <p14:tracePt t="114427" x="7042150" y="4616450"/>
          <p14:tracePt t="114443" x="7042150" y="4622800"/>
          <p14:tracePt t="114460" x="7042150" y="4629150"/>
          <p14:tracePt t="114498" x="7048500" y="4635500"/>
          <p14:tracePt t="114547" x="7054850" y="4635500"/>
          <p14:tracePt t="114562" x="7061200" y="4635500"/>
          <p14:tracePt t="114570" x="7067550" y="4635500"/>
          <p14:tracePt t="114576" x="7073900" y="4635500"/>
          <p14:tracePt t="114595" x="7080250" y="4635500"/>
          <p14:tracePt t="114596" x="7080250" y="4629150"/>
          <p14:tracePt t="114610" x="7080250" y="4559300"/>
          <p14:tracePt t="114626" x="7080250" y="4406900"/>
          <p14:tracePt t="114644" x="7080250" y="4330700"/>
          <p14:tracePt t="114659" x="7080250" y="4267200"/>
          <p14:tracePt t="114676" x="7080250" y="4235450"/>
          <p14:tracePt t="114693" x="7080250" y="4210050"/>
          <p14:tracePt t="114710" x="7080250" y="4203700"/>
          <p14:tracePt t="116027" x="7086600" y="4197350"/>
          <p14:tracePt t="116035" x="7137400" y="4184650"/>
          <p14:tracePt t="116043" x="7207250" y="4171950"/>
          <p14:tracePt t="116044" x="7353300" y="4146550"/>
          <p14:tracePt t="116060" x="7524750" y="4127500"/>
          <p14:tracePt t="116077" x="7677150" y="4108450"/>
          <p14:tracePt t="116093" x="7785100" y="4095750"/>
          <p14:tracePt t="116109" x="7854950" y="4076700"/>
          <p14:tracePt t="116126" x="7880350" y="4070350"/>
          <p14:tracePt t="116143" x="7893050" y="4064000"/>
          <p14:tracePt t="116159" x="7905750" y="4064000"/>
          <p14:tracePt t="116176" x="7912100" y="4057650"/>
          <p14:tracePt t="116193" x="7918450" y="4057650"/>
          <p14:tracePt t="116209" x="7931150" y="4044950"/>
          <p14:tracePt t="116227" x="7931150" y="4038600"/>
          <p14:tracePt t="116243" x="7937500" y="4025900"/>
          <p14:tracePt t="116260" x="7937500" y="4013200"/>
          <p14:tracePt t="116276" x="7937500" y="4000500"/>
          <p14:tracePt t="116293" x="7937500" y="3987800"/>
          <p14:tracePt t="116309" x="7937500" y="3975100"/>
          <p14:tracePt t="116326" x="7943850" y="3956050"/>
          <p14:tracePt t="116343" x="7943850" y="3937000"/>
          <p14:tracePt t="116359" x="7943850" y="3917950"/>
          <p14:tracePt t="116376" x="7943850" y="3911600"/>
          <p14:tracePt t="116393" x="7950200" y="3898900"/>
          <p14:tracePt t="116409" x="7950200" y="3892550"/>
          <p14:tracePt t="116458" x="7956550" y="3879850"/>
          <p14:tracePt t="116483" x="7956550" y="3873500"/>
          <p14:tracePt t="116491" x="7956550" y="3867150"/>
          <p14:tracePt t="116514" x="7956550" y="3860800"/>
          <p14:tracePt t="116531" x="7956550" y="3854450"/>
          <p14:tracePt t="116555" x="7956550" y="3841750"/>
          <p14:tracePt t="116586" x="7956550" y="3835400"/>
          <p14:tracePt t="116602" x="7956550" y="3829050"/>
          <p14:tracePt t="116618" x="7956550" y="3810000"/>
          <p14:tracePt t="116618" x="7956550" y="3803650"/>
          <p14:tracePt t="116626" x="7956550" y="3790950"/>
          <p14:tracePt t="116643" x="7956550" y="3784600"/>
          <p14:tracePt t="116682" x="7956550" y="3778250"/>
          <p14:tracePt t="116891" x="7956550" y="3803650"/>
          <p14:tracePt t="116892" x="7956550" y="3822700"/>
          <p14:tracePt t="116909" x="7956550" y="3860800"/>
          <p14:tracePt t="116914" x="7956550" y="3898900"/>
          <p14:tracePt t="116926" x="7956550" y="3924300"/>
          <p14:tracePt t="116943" x="7956550" y="3930650"/>
          <p14:tracePt t="117681" x="7962900" y="3943350"/>
          <p14:tracePt t="117690" x="7962900" y="3962400"/>
          <p14:tracePt t="117698" x="7962900" y="3987800"/>
          <p14:tracePt t="117706" x="7962900" y="4013200"/>
          <p14:tracePt t="117711" x="7962900" y="4076700"/>
          <p14:tracePt t="117726" x="7962900" y="4127500"/>
          <p14:tracePt t="117743" x="7969250" y="4178300"/>
          <p14:tracePt t="117759" x="7975600" y="4210050"/>
          <p14:tracePt t="117776" x="7975600" y="4222750"/>
          <p14:tracePt t="117914" x="7975600" y="4229100"/>
          <p14:tracePt t="117930" x="7975600" y="4235450"/>
          <p14:tracePt t="117942" x="7975600" y="4241800"/>
          <p14:tracePt t="117959" x="7975600" y="4254500"/>
          <p14:tracePt t="117960" x="7962900" y="4292600"/>
          <p14:tracePt t="117976" x="7950200" y="4343400"/>
          <p14:tracePt t="117992" x="7943850" y="4387850"/>
          <p14:tracePt t="118009" x="7943850" y="4438650"/>
          <p14:tracePt t="118026" x="7943850" y="4451350"/>
          <p14:tracePt t="118043" x="7943850" y="4464050"/>
          <p14:tracePt t="118059" x="7943850" y="4470400"/>
          <p14:tracePt t="118076" x="7943850" y="4483100"/>
          <p14:tracePt t="118092" x="7943850" y="4495800"/>
          <p14:tracePt t="118130" x="7943850" y="4502150"/>
          <p14:tracePt t="118282" x="7943850" y="4508500"/>
          <p14:tracePt t="118427" x="7950200" y="4508500"/>
          <p14:tracePt t="118435" x="7950200" y="4502150"/>
          <p14:tracePt t="118443" x="7950200" y="4495800"/>
          <p14:tracePt t="118444" x="7950200" y="4464050"/>
          <p14:tracePt t="118459" x="7950200" y="4432300"/>
          <p14:tracePt t="118476" x="7950200" y="4400550"/>
          <p14:tracePt t="118493" x="7943850" y="4362450"/>
          <p14:tracePt t="118510" x="7937500" y="4318000"/>
          <p14:tracePt t="118526" x="7937500" y="4292600"/>
          <p14:tracePt t="118543" x="7931150" y="4267200"/>
          <p14:tracePt t="118559" x="7931150" y="4260850"/>
          <p14:tracePt t="118576" x="7931150" y="4254500"/>
          <p14:tracePt t="118979" x="7931150" y="4248150"/>
          <p14:tracePt t="118986" x="7931150" y="4235450"/>
          <p14:tracePt t="118994" x="7931150" y="4229100"/>
          <p14:tracePt t="118994" x="7931150" y="4216400"/>
          <p14:tracePt t="119010" x="7931150" y="4210050"/>
          <p14:tracePt t="119011" x="7931150" y="4191000"/>
          <p14:tracePt t="119026" x="7931150" y="4184650"/>
          <p14:tracePt t="119043" x="7931150" y="4178300"/>
          <p14:tracePt t="119298" x="7931150" y="4184650"/>
          <p14:tracePt t="119314" x="7931150" y="4197350"/>
          <p14:tracePt t="119322" x="7931150" y="4210050"/>
          <p14:tracePt t="119328" x="7931150" y="4222750"/>
          <p14:tracePt t="119342" x="7931150" y="4229100"/>
          <p14:tracePt t="119343" x="7931150" y="4248150"/>
          <p14:tracePt t="119359" x="7931150" y="4260850"/>
          <p14:tracePt t="119376" x="7937500" y="4273550"/>
          <p14:tracePt t="119393" x="7937500" y="4279900"/>
          <p14:tracePt t="119409" x="7937500" y="4298950"/>
          <p14:tracePt t="119426" x="7937500" y="4311650"/>
          <p14:tracePt t="119443" x="7937500" y="4318000"/>
          <p14:tracePt t="119459" x="7937500" y="4324350"/>
          <p14:tracePt t="119476" x="7937500" y="4330700"/>
          <p14:tracePt t="119493" x="7937500" y="4337050"/>
          <p14:tracePt t="119509" x="7937500" y="4343400"/>
          <p14:tracePt t="119526" x="7943850" y="4349750"/>
          <p14:tracePt t="119542" x="7943850" y="4356100"/>
          <p14:tracePt t="119560" x="7943850" y="4362450"/>
          <p14:tracePt t="119594" x="7943850" y="4368800"/>
          <p14:tracePt t="119595" x="7950200" y="4375150"/>
          <p14:tracePt t="119667" x="7950200" y="4381500"/>
          <p14:tracePt t="119685" x="7950200" y="4387850"/>
          <p14:tracePt t="119690" x="7950200" y="4394200"/>
          <p14:tracePt t="119693" x="7950200" y="4400550"/>
          <p14:tracePt t="119709" x="7950200" y="4406900"/>
          <p14:tracePt t="119727" x="7950200" y="4413250"/>
          <p14:tracePt t="119970" x="7950200" y="4419600"/>
          <p14:tracePt t="119994" x="7956550" y="4419600"/>
          <p14:tracePt t="120002" x="7962900" y="4425950"/>
          <p14:tracePt t="120018" x="7975600" y="4425950"/>
          <p14:tracePt t="120018" x="7981950" y="4425950"/>
          <p14:tracePt t="120026" x="8020050" y="4432300"/>
          <p14:tracePt t="120043" x="8070850" y="4432300"/>
          <p14:tracePt t="120059" x="8140700" y="4445000"/>
          <p14:tracePt t="120075" x="8191500" y="4451350"/>
          <p14:tracePt t="120093" x="8229600" y="4451350"/>
          <p14:tracePt t="120109" x="8261350" y="4451350"/>
          <p14:tracePt t="120126" x="8274050" y="4451350"/>
          <p14:tracePt t="120143" x="8286750" y="4451350"/>
          <p14:tracePt t="120159" x="8299450" y="4451350"/>
          <p14:tracePt t="120176" x="8305800" y="4451350"/>
          <p14:tracePt t="120192" x="8318500" y="4451350"/>
          <p14:tracePt t="120209" x="8324850" y="4451350"/>
          <p14:tracePt t="121009" x="8318500" y="4451350"/>
          <p14:tracePt t="121026" x="8312150" y="4451350"/>
          <p14:tracePt t="121034" x="8312150" y="4457700"/>
          <p14:tracePt t="121043" x="8312150" y="4470400"/>
          <p14:tracePt t="121059" x="8312150" y="4483100"/>
          <p14:tracePt t="121060" x="8312150" y="4489450"/>
          <p14:tracePt t="121076" x="8318500" y="4508500"/>
          <p14:tracePt t="121092" x="8350250" y="4521200"/>
          <p14:tracePt t="121110" x="8394700" y="4521200"/>
          <p14:tracePt t="121126" x="8464550" y="4521200"/>
          <p14:tracePt t="121143" x="8534400" y="4521200"/>
          <p14:tracePt t="121159" x="8597900" y="4521200"/>
          <p14:tracePt t="121176" x="8655050" y="4508500"/>
          <p14:tracePt t="121192" x="8699500" y="4489450"/>
          <p14:tracePt t="121209" x="8750300" y="4470400"/>
          <p14:tracePt t="121225" x="8801100" y="4445000"/>
          <p14:tracePt t="121243" x="8826500" y="4413250"/>
          <p14:tracePt t="121259" x="8864600" y="4368800"/>
          <p14:tracePt t="121276" x="8883650" y="4305300"/>
          <p14:tracePt t="121292" x="8883650" y="4222750"/>
          <p14:tracePt t="121310" x="8883650" y="4133850"/>
          <p14:tracePt t="121326" x="8845550" y="4051300"/>
          <p14:tracePt t="121343" x="8820150" y="3994150"/>
          <p14:tracePt t="121358" x="8788400" y="3943350"/>
          <p14:tracePt t="121375" x="8763000" y="3911600"/>
          <p14:tracePt t="121392" x="8731250" y="3892550"/>
          <p14:tracePt t="121409" x="8693150" y="3873500"/>
          <p14:tracePt t="121426" x="8642350" y="3873500"/>
          <p14:tracePt t="121442" x="8597900" y="3873500"/>
          <p14:tracePt t="121458" x="8559800" y="3886200"/>
          <p14:tracePt t="121476" x="8521700" y="3917950"/>
          <p14:tracePt t="121492" x="8477250" y="3949700"/>
          <p14:tracePt t="121509" x="8432800" y="3987800"/>
          <p14:tracePt t="121526" x="8407400" y="4025900"/>
          <p14:tracePt t="121543" x="8382000" y="4076700"/>
          <p14:tracePt t="121559" x="8350250" y="4127500"/>
          <p14:tracePt t="121576" x="8337550" y="4171950"/>
          <p14:tracePt t="121592" x="8318500" y="4216400"/>
          <p14:tracePt t="121609" x="8312150" y="4260850"/>
          <p14:tracePt t="121625" x="8299450" y="4362450"/>
          <p14:tracePt t="121643" x="8299450" y="4438650"/>
          <p14:tracePt t="121660" x="8299450" y="4508500"/>
          <p14:tracePt t="121676" x="8343900" y="4597400"/>
          <p14:tracePt t="121692" x="8369300" y="4641850"/>
          <p14:tracePt t="121709" x="8388350" y="4667250"/>
          <p14:tracePt t="121725" x="8401050" y="4679950"/>
          <p14:tracePt t="121742" x="8432800" y="4692650"/>
          <p14:tracePt t="121759" x="8458200" y="4699000"/>
          <p14:tracePt t="121776" x="8502650" y="4699000"/>
          <p14:tracePt t="121792" x="8566150" y="4699000"/>
          <p14:tracePt t="121809" x="8661400" y="4667250"/>
          <p14:tracePt t="121826" x="8712200" y="4641850"/>
          <p14:tracePt t="121843" x="8763000" y="4622800"/>
          <p14:tracePt t="121859" x="8807450" y="4603750"/>
          <p14:tracePt t="121876" x="8845550" y="4584700"/>
          <p14:tracePt t="121893" x="8870950" y="4559300"/>
          <p14:tracePt t="121910" x="8896350" y="4540250"/>
          <p14:tracePt t="121925" x="8909050" y="4521200"/>
          <p14:tracePt t="121942" x="8909050" y="4508500"/>
          <p14:tracePt t="121958" x="8909050" y="4495800"/>
          <p14:tracePt t="122362" x="8896350" y="4495800"/>
          <p14:tracePt t="122394" x="8896350" y="4502150"/>
          <p14:tracePt t="122418" x="8890000" y="4508500"/>
          <p14:tracePt t="122426" x="8890000" y="4521200"/>
          <p14:tracePt t="122435" x="8883650" y="4527550"/>
          <p14:tracePt t="122442" x="8883650" y="4533900"/>
          <p14:tracePt t="122459" x="8883650" y="4540250"/>
          <p14:tracePt t="122476" x="8883650" y="4552950"/>
          <p14:tracePt t="122492" x="8883650" y="4565650"/>
          <p14:tracePt t="122508" x="8877300" y="4584700"/>
          <p14:tracePt t="122525" x="8877300" y="4597400"/>
          <p14:tracePt t="122542" x="8870950" y="4616450"/>
          <p14:tracePt t="122559" x="8864600" y="4641850"/>
          <p14:tracePt t="122575" x="8858250" y="4654550"/>
          <p14:tracePt t="122592" x="8858250" y="4660900"/>
          <p14:tracePt t="122609" x="8858250" y="4667250"/>
          <p14:tracePt t="122626" x="8851900" y="4673600"/>
          <p14:tracePt t="122642" x="8845550" y="4679950"/>
          <p14:tracePt t="122661" x="8845550" y="4686300"/>
          <p14:tracePt t="122676" x="8839200" y="4699000"/>
          <p14:tracePt t="122714" x="8839200" y="4705350"/>
          <p14:tracePt t="122730" x="8832850" y="4705350"/>
          <p14:tracePt t="12282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555 Timer: </a:t>
            </a:r>
            <a:r>
              <a:rPr lang="en-US" dirty="0" err="1" smtClean="0"/>
              <a:t>Astable</a:t>
            </a:r>
            <a:r>
              <a:rPr lang="en-US" dirty="0" smtClean="0"/>
              <a:t> Operation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Free running oscillator</a:t>
            </a:r>
            <a:endParaRPr lang="en-US" dirty="0"/>
          </a:p>
        </p:txBody>
      </p:sp>
      <p:pic>
        <p:nvPicPr>
          <p:cNvPr id="10" name="Picture 4" descr="C:\Users\Yasser\Desktop\tim4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586247"/>
            <a:ext cx="437197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Yasser\Desktop\tim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95" y="2161186"/>
            <a:ext cx="3305539" cy="26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99001" y="6483065"/>
            <a:ext cx="444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http://www.electronics-tutorials.ws/waveforms/555_timer.html</a:t>
            </a:r>
          </a:p>
        </p:txBody>
      </p:sp>
      <p:pic>
        <p:nvPicPr>
          <p:cNvPr id="6" name="Picture 2" descr="C:\Users\Yasser\Desktop\tim5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4" y="5481992"/>
            <a:ext cx="2963333" cy="4318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Yasser\Desktop\tim5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188564"/>
            <a:ext cx="2400300" cy="571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Yasser\Desktop\tim49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015126"/>
            <a:ext cx="1885950" cy="74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Yasser\Desktop\tim5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864622"/>
            <a:ext cx="3276600" cy="30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617"/>
    </mc:Choice>
    <mc:Fallback>
      <p:transition spd="slow" advTm="30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61" x="8680450" y="3333750"/>
          <p14:tracePt t="12654" x="8674100" y="3327400"/>
          <p14:tracePt t="12662" x="8674100" y="3295650"/>
          <p14:tracePt t="12670" x="8693150" y="3238500"/>
          <p14:tracePt t="12678" x="8699500" y="3143250"/>
          <p14:tracePt t="12694" x="8699500" y="2978150"/>
          <p14:tracePt t="12727" x="8655050" y="2832100"/>
          <p14:tracePt t="12734" x="8591550" y="2698750"/>
          <p14:tracePt t="12744" x="8515350" y="2584450"/>
          <p14:tracePt t="12766" x="8464550" y="2514600"/>
          <p14:tracePt t="12777" x="8420100" y="2470150"/>
          <p14:tracePt t="12809" x="8388350" y="2444750"/>
          <p14:tracePt t="12814" x="8350250" y="2438400"/>
          <p14:tracePt t="12826" x="8299450" y="2438400"/>
          <p14:tracePt t="12843" x="8210550" y="2438400"/>
          <p14:tracePt t="12859" x="8102600" y="2451100"/>
          <p14:tracePt t="12875" x="7981950" y="2501900"/>
          <p14:tracePt t="12892" x="7854950" y="2571750"/>
          <p14:tracePt t="12909" x="7753350" y="2641600"/>
          <p14:tracePt t="12909" x="7702550" y="2679700"/>
          <p14:tracePt t="12926" x="7626350" y="2762250"/>
          <p14:tracePt t="12942" x="7575550" y="2844800"/>
          <p14:tracePt t="12959" x="7550150" y="2940050"/>
          <p14:tracePt t="12975" x="7543800" y="3041650"/>
          <p14:tracePt t="12992" x="7543800" y="3162300"/>
          <p14:tracePt t="13009" x="7562850" y="3270250"/>
          <p14:tracePt t="13026" x="7594600" y="3352800"/>
          <p14:tracePt t="13042" x="7632700" y="3429000"/>
          <p14:tracePt t="13059" x="7689850" y="3511550"/>
          <p14:tracePt t="13076" x="7772400" y="3594100"/>
          <p14:tracePt t="13093" x="7874000" y="3663950"/>
          <p14:tracePt t="13109" x="8001000" y="3714750"/>
          <p14:tracePt t="13109" x="8064500" y="3733800"/>
          <p14:tracePt t="13126" x="8210550" y="3759200"/>
          <p14:tracePt t="13143" x="8362950" y="3765550"/>
          <p14:tracePt t="13159" x="8534400" y="3765550"/>
          <p14:tracePt t="13175" x="8686800" y="3746500"/>
          <p14:tracePt t="13194" x="8801100" y="3695700"/>
          <p14:tracePt t="13209" x="8883650" y="3638550"/>
          <p14:tracePt t="13225" x="8953500" y="3575050"/>
          <p14:tracePt t="13242" x="9004300" y="3505200"/>
          <p14:tracePt t="13258" x="9036050" y="3429000"/>
          <p14:tracePt t="13275" x="9061450" y="3346450"/>
          <p14:tracePt t="13291" x="9074150" y="3251200"/>
          <p14:tracePt t="13308" x="9074150" y="3181350"/>
          <p14:tracePt t="13325" x="9061450" y="3079750"/>
          <p14:tracePt t="13343" x="9023350" y="3003550"/>
          <p14:tracePt t="13359" x="8947150" y="2914650"/>
          <p14:tracePt t="13376" x="8864600" y="2851150"/>
          <p14:tracePt t="13393" x="8788400" y="2794000"/>
          <p14:tracePt t="13409" x="8699500" y="2749550"/>
          <p14:tracePt t="13425" x="8623300" y="2717800"/>
          <p14:tracePt t="13442" x="8566150" y="2692400"/>
          <p14:tracePt t="13459" x="8528050" y="2679700"/>
          <p14:tracePt t="13475" x="8489950" y="2673350"/>
          <p14:tracePt t="13492" x="8439150" y="2673350"/>
          <p14:tracePt t="13509" x="8388350" y="2673350"/>
          <p14:tracePt t="13509" x="8362950" y="2673350"/>
          <p14:tracePt t="13526" x="8299450" y="2673350"/>
          <p14:tracePt t="13542" x="8204200" y="2698750"/>
          <p14:tracePt t="13558" x="8134350" y="2730500"/>
          <p14:tracePt t="13575" x="8064500" y="2762250"/>
          <p14:tracePt t="13591" x="8013700" y="2806700"/>
          <p14:tracePt t="13610" x="7969250" y="2851150"/>
          <p14:tracePt t="13627" x="7937500" y="2914650"/>
          <p14:tracePt t="13642" x="7905750" y="2971800"/>
          <p14:tracePt t="13659" x="7886700" y="3022600"/>
          <p14:tracePt t="13675" x="7874000" y="3079750"/>
          <p14:tracePt t="13692" x="7867650" y="3117850"/>
          <p14:tracePt t="13710" x="7867650" y="3155950"/>
          <p14:tracePt t="13725" x="7854950" y="3206750"/>
          <p14:tracePt t="13743" x="7854950" y="3232150"/>
          <p14:tracePt t="13759" x="7854950" y="3244850"/>
          <p14:tracePt t="13776" x="7854950" y="3251200"/>
          <p14:tracePt t="15117" x="7816850" y="3270250"/>
          <p14:tracePt t="15125" x="7740650" y="3295650"/>
          <p14:tracePt t="15128" x="7670800" y="3333750"/>
          <p14:tracePt t="15141" x="7461250" y="3448050"/>
          <p14:tracePt t="15163" x="7296150" y="3556000"/>
          <p14:tracePt t="15176" x="7162800" y="3670300"/>
          <p14:tracePt t="15192" x="7048500" y="3771900"/>
          <p14:tracePt t="15208" x="6965950" y="3879850"/>
          <p14:tracePt t="15225" x="6902450" y="4000500"/>
          <p14:tracePt t="15242" x="6864350" y="4108450"/>
          <p14:tracePt t="15259" x="6826250" y="4216400"/>
          <p14:tracePt t="15275" x="6800850" y="4311650"/>
          <p14:tracePt t="15292" x="6794500" y="4381500"/>
          <p14:tracePt t="15309" x="6794500" y="4445000"/>
          <p14:tracePt t="15325" x="6794500" y="4483100"/>
          <p14:tracePt t="15325" x="6794500" y="4502150"/>
          <p14:tracePt t="15341" x="6794500" y="4527550"/>
          <p14:tracePt t="15358" x="6794500" y="4540250"/>
          <p14:tracePt t="15374" x="6794500" y="4552950"/>
          <p14:tracePt t="15391" x="6794500" y="4559300"/>
          <p14:tracePt t="15526" x="6807200" y="4565650"/>
          <p14:tracePt t="15536" x="6819900" y="4565650"/>
          <p14:tracePt t="15536" x="6838950" y="4521200"/>
          <p14:tracePt t="15542" x="6858000" y="4362450"/>
          <p14:tracePt t="15559" x="6858000" y="4057650"/>
          <p14:tracePt t="15575" x="6838950" y="3790950"/>
          <p14:tracePt t="15592" x="6819900" y="3644900"/>
          <p14:tracePt t="15609" x="6781800" y="3530600"/>
          <p14:tracePt t="15625" x="6743700" y="3435350"/>
          <p14:tracePt t="15643" x="6699250" y="3359150"/>
          <p14:tracePt t="15659" x="6642100" y="3295650"/>
          <p14:tracePt t="15675" x="6584950" y="3257550"/>
          <p14:tracePt t="15692" x="6521450" y="3225800"/>
          <p14:tracePt t="15709" x="6438900" y="3200400"/>
          <p14:tracePt t="15709" x="6394450" y="3187700"/>
          <p14:tracePt t="15726" x="6286500" y="3175000"/>
          <p14:tracePt t="15742" x="6178550" y="3168650"/>
          <p14:tracePt t="15760" x="6076950" y="3168650"/>
          <p14:tracePt t="15775" x="5981700" y="3168650"/>
          <p14:tracePt t="15791" x="5899150" y="3181350"/>
          <p14:tracePt t="15808" x="5829300" y="3213100"/>
          <p14:tracePt t="15824" x="5759450" y="3251200"/>
          <p14:tracePt t="15841" x="5708650" y="3295650"/>
          <p14:tracePt t="15858" x="5651500" y="3346450"/>
          <p14:tracePt t="15874" x="5607050" y="3403600"/>
          <p14:tracePt t="15891" x="5562600" y="3473450"/>
          <p14:tracePt t="15907" x="5543550" y="3543300"/>
          <p14:tracePt t="15924" x="5518150" y="3619500"/>
          <p14:tracePt t="15941" x="5473700" y="3752850"/>
          <p14:tracePt t="15958" x="5448300" y="3848100"/>
          <p14:tracePt t="15975" x="5422900" y="3949700"/>
          <p14:tracePt t="15992" x="5403850" y="4032250"/>
          <p14:tracePt t="16009" x="5384800" y="4121150"/>
          <p14:tracePt t="16026" x="5384800" y="4191000"/>
          <p14:tracePt t="16042" x="5384800" y="4248150"/>
          <p14:tracePt t="16059" x="5397500" y="4273550"/>
          <p14:tracePt t="16075" x="5416550" y="4292600"/>
          <p14:tracePt t="16092" x="5422900" y="4305300"/>
          <p14:tracePt t="16309" x="5397500" y="4292600"/>
          <p14:tracePt t="16317" x="5353050" y="4241800"/>
          <p14:tracePt t="16318" x="5308600" y="4178300"/>
          <p14:tracePt t="16326" x="5251450" y="4121150"/>
          <p14:tracePt t="16341" x="5060950" y="3911600"/>
          <p14:tracePt t="16358" x="4959350" y="3810000"/>
          <p14:tracePt t="16374" x="4870450" y="3733800"/>
          <p14:tracePt t="16391" x="4794250" y="3689350"/>
          <p14:tracePt t="16408" x="4718050" y="3657600"/>
          <p14:tracePt t="16424" x="4635500" y="3651250"/>
          <p14:tracePt t="16441" x="4591050" y="3651250"/>
          <p14:tracePt t="16458" x="4552950" y="3651250"/>
          <p14:tracePt t="16474" x="4514850" y="3651250"/>
          <p14:tracePt t="16493" x="4495800" y="3657600"/>
          <p14:tracePt t="16509" x="4470400" y="3670300"/>
          <p14:tracePt t="16526" x="4464050" y="3676650"/>
          <p14:tracePt t="16542" x="4445000" y="3695700"/>
          <p14:tracePt t="16559" x="4432300" y="3702050"/>
          <p14:tracePt t="16575" x="4419600" y="3714750"/>
          <p14:tracePt t="16592" x="4413250" y="3721100"/>
          <p14:tracePt t="16609" x="4406900" y="3727450"/>
          <p14:tracePt t="16625" x="4400550" y="3740150"/>
          <p14:tracePt t="16642" x="4394200" y="3740150"/>
          <p14:tracePt t="16659" x="4394200" y="3746500"/>
          <p14:tracePt t="16675" x="4387850" y="3746500"/>
          <p14:tracePt t="16692" x="4381500" y="3752850"/>
          <p14:tracePt t="16709" x="4368800" y="3759200"/>
          <p14:tracePt t="16725" x="4337050" y="3759200"/>
          <p14:tracePt t="16742" x="4298950" y="3765550"/>
          <p14:tracePt t="16758" x="4248150" y="3771900"/>
          <p14:tracePt t="16775" x="4191000" y="3778250"/>
          <p14:tracePt t="16791" x="4152900" y="3790950"/>
          <p14:tracePt t="16807" x="4114800" y="3790950"/>
          <p14:tracePt t="16824" x="4083050" y="3797300"/>
          <p14:tracePt t="16841" x="4064000" y="3803650"/>
          <p14:tracePt t="16858" x="4051300" y="3803650"/>
          <p14:tracePt t="16875" x="4044950" y="3810000"/>
          <p14:tracePt t="16892" x="4038600" y="3816350"/>
          <p14:tracePt t="18622" x="4064000" y="3816350"/>
          <p14:tracePt t="18626" x="4108450" y="3816350"/>
          <p14:tracePt t="18642" x="4159250" y="3816350"/>
          <p14:tracePt t="18643" x="4267200" y="3816350"/>
          <p14:tracePt t="18660" x="4381500" y="3816350"/>
          <p14:tracePt t="18677" x="4533900" y="3816350"/>
          <p14:tracePt t="18694" x="4616450" y="3816350"/>
          <p14:tracePt t="18709" x="4641850" y="3816350"/>
          <p14:tracePt t="18725" x="4686300" y="3816350"/>
          <p14:tracePt t="18741" x="4737100" y="3822700"/>
          <p14:tracePt t="18757" x="4768850" y="3822700"/>
          <p14:tracePt t="18774" x="4806950" y="3829050"/>
          <p14:tracePt t="18791" x="4864100" y="3835400"/>
          <p14:tracePt t="18807" x="4921250" y="3841750"/>
          <p14:tracePt t="18824" x="4972050" y="3848100"/>
          <p14:tracePt t="18841" x="5029200" y="3854450"/>
          <p14:tracePt t="18859" x="5092700" y="3867150"/>
          <p14:tracePt t="18875" x="5156200" y="3879850"/>
          <p14:tracePt t="18892" x="5226050" y="3886200"/>
          <p14:tracePt t="18908" x="5327650" y="3905250"/>
          <p14:tracePt t="18926" x="5391150" y="3905250"/>
          <p14:tracePt t="18942" x="5441950" y="3905250"/>
          <p14:tracePt t="18959" x="5499100" y="3905250"/>
          <p14:tracePt t="18975" x="5530850" y="3905250"/>
          <p14:tracePt t="18992" x="5556250" y="3892550"/>
          <p14:tracePt t="19008" x="5581650" y="3879850"/>
          <p14:tracePt t="19025" x="5594350" y="3867150"/>
          <p14:tracePt t="19042" x="5607050" y="3854450"/>
          <p14:tracePt t="19058" x="5619750" y="3841750"/>
          <p14:tracePt t="19074" x="5626100" y="3829050"/>
          <p14:tracePt t="19091" x="5638800" y="3797300"/>
          <p14:tracePt t="19107" x="5651500" y="3759200"/>
          <p14:tracePt t="19124" x="5664200" y="3702050"/>
          <p14:tracePt t="19141" x="5676900" y="3619500"/>
          <p14:tracePt t="19158" x="5683250" y="3568700"/>
          <p14:tracePt t="19174" x="5683250" y="3543300"/>
          <p14:tracePt t="19192" x="5689600" y="3517900"/>
          <p14:tracePt t="19208" x="5689600" y="3511550"/>
          <p14:tracePt t="19253" x="5689600" y="3505200"/>
          <p14:tracePt t="19591" x="5689600" y="3498850"/>
          <p14:tracePt t="19606" x="5683250" y="3498850"/>
          <p14:tracePt t="19614" x="5670550" y="3498850"/>
          <p14:tracePt t="19625" x="5664200" y="3498850"/>
          <p14:tracePt t="19626" x="5657850" y="3498850"/>
          <p14:tracePt t="19678" x="5651500" y="3498850"/>
          <p14:tracePt t="19711" x="5638800" y="3505200"/>
          <p14:tracePt t="19719" x="5632450" y="3505200"/>
          <p14:tracePt t="19727" x="5619750" y="3505200"/>
          <p14:tracePt t="19728" x="5581650" y="3511550"/>
          <p14:tracePt t="19743" x="5505450" y="3524250"/>
          <p14:tracePt t="19759" x="5422900" y="3543300"/>
          <p14:tracePt t="19776" x="5334000" y="3575050"/>
          <p14:tracePt t="19793" x="5238750" y="3600450"/>
          <p14:tracePt t="19809" x="5162550" y="3625850"/>
          <p14:tracePt t="19826" x="5099050" y="3638550"/>
          <p14:tracePt t="19843" x="5035550" y="3657600"/>
          <p14:tracePt t="19860" x="4965700" y="3683000"/>
          <p14:tracePt t="19876" x="4908550" y="3714750"/>
          <p14:tracePt t="19893" x="4889500" y="3733800"/>
          <p14:tracePt t="19909" x="4876800" y="3746500"/>
          <p14:tracePt t="19909" x="4870450" y="3746500"/>
          <p14:tracePt t="19927" x="4870450" y="3752850"/>
          <p14:tracePt t="19943" x="4876800" y="3790950"/>
          <p14:tracePt t="19959" x="4953000" y="3835400"/>
          <p14:tracePt t="19976" x="5099050" y="3892550"/>
          <p14:tracePt t="19993" x="5302250" y="3949700"/>
          <p14:tracePt t="20009" x="5543550" y="4000500"/>
          <p14:tracePt t="20026" x="5740400" y="4019550"/>
          <p14:tracePt t="20043" x="5880100" y="4019550"/>
          <p14:tracePt t="20059" x="5949950" y="4006850"/>
          <p14:tracePt t="20076" x="5981700" y="3987800"/>
          <p14:tracePt t="20093" x="5994400" y="3968750"/>
          <p14:tracePt t="20110" x="6000750" y="3943350"/>
          <p14:tracePt t="20127" x="6000750" y="3930650"/>
          <p14:tracePt t="20583" x="6000750" y="3898900"/>
          <p14:tracePt t="20591" x="6000750" y="3879850"/>
          <p14:tracePt t="20598" x="5981700" y="3835400"/>
          <p14:tracePt t="20610" x="5962650" y="3797300"/>
          <p14:tracePt t="20627" x="5943600" y="3746500"/>
          <p14:tracePt t="20643" x="5930900" y="3689350"/>
          <p14:tracePt t="20659" x="5918200" y="3613150"/>
          <p14:tracePt t="20676" x="5905500" y="3524250"/>
          <p14:tracePt t="20693" x="5899150" y="3384550"/>
          <p14:tracePt t="20710" x="5892800" y="3232150"/>
          <p14:tracePt t="20726" x="5886450" y="3022600"/>
          <p14:tracePt t="20743" x="5886450" y="2908300"/>
          <p14:tracePt t="20759" x="5886450" y="2813050"/>
          <p14:tracePt t="20776" x="5886450" y="2755900"/>
          <p14:tracePt t="20793" x="5886450" y="2705100"/>
          <p14:tracePt t="20810" x="5886450" y="2660650"/>
          <p14:tracePt t="20826" x="5886450" y="2622550"/>
          <p14:tracePt t="20843" x="5886450" y="2590800"/>
          <p14:tracePt t="20859" x="5886450" y="2559050"/>
          <p14:tracePt t="20876" x="5886450" y="2533650"/>
          <p14:tracePt t="20893" x="5886450" y="2501900"/>
          <p14:tracePt t="20909" x="5886450" y="2451100"/>
          <p14:tracePt t="20927" x="5886450" y="2413000"/>
          <p14:tracePt t="20943" x="5886450" y="2368550"/>
          <p14:tracePt t="20959" x="5892800" y="2324100"/>
          <p14:tracePt t="20976" x="5905500" y="2292350"/>
          <p14:tracePt t="20993" x="5911850" y="2273300"/>
          <p14:tracePt t="21010" x="5918200" y="2254250"/>
          <p14:tracePt t="21026" x="5930900" y="2247900"/>
          <p14:tracePt t="21043" x="5937250" y="2235200"/>
          <p14:tracePt t="21059" x="5949950" y="2228850"/>
          <p14:tracePt t="21076" x="5969000" y="2209800"/>
          <p14:tracePt t="21093" x="6007100" y="2190750"/>
          <p14:tracePt t="21110" x="6045200" y="2171700"/>
          <p14:tracePt t="21127" x="6064250" y="2165350"/>
          <p14:tracePt t="21143" x="6083300" y="2152650"/>
          <p14:tracePt t="21159" x="6096000" y="2152650"/>
          <p14:tracePt t="21176" x="6102350" y="2152650"/>
          <p14:tracePt t="21231" x="6108700" y="2152650"/>
          <p14:tracePt t="21463" x="6096000" y="2152650"/>
          <p14:tracePt t="21471" x="6076950" y="2165350"/>
          <p14:tracePt t="21479" x="6032500" y="2209800"/>
          <p14:tracePt t="21480" x="6000750" y="2247900"/>
          <p14:tracePt t="21493" x="5892800" y="2400300"/>
          <p14:tracePt t="21510" x="5778500" y="2616200"/>
          <p14:tracePt t="21526" x="5651500" y="3041650"/>
          <p14:tracePt t="21543" x="5607050" y="3333750"/>
          <p14:tracePt t="21559" x="5600700" y="3600450"/>
          <p14:tracePt t="21576" x="5600700" y="3784600"/>
          <p14:tracePt t="21593" x="5600700" y="3956050"/>
          <p14:tracePt t="21610" x="5600700" y="4102100"/>
          <p14:tracePt t="21626" x="5594350" y="4222750"/>
          <p14:tracePt t="21643" x="5581650" y="4337050"/>
          <p14:tracePt t="21659" x="5543550" y="4445000"/>
          <p14:tracePt t="21677" x="5537200" y="4540250"/>
          <p14:tracePt t="21693" x="5524500" y="4629150"/>
          <p14:tracePt t="21709" x="5524500" y="4718050"/>
          <p14:tracePt t="21726" x="5524500" y="4819650"/>
          <p14:tracePt t="21744" x="5537200" y="4876800"/>
          <p14:tracePt t="21759" x="5556250" y="4914900"/>
          <p14:tracePt t="21776" x="5581650" y="4959350"/>
          <p14:tracePt t="21793" x="5600700" y="4991100"/>
          <p14:tracePt t="21810" x="5632450" y="5022850"/>
          <p14:tracePt t="21826" x="5664200" y="5035550"/>
          <p14:tracePt t="21843" x="5695950" y="5048250"/>
          <p14:tracePt t="21859" x="5740400" y="5048250"/>
          <p14:tracePt t="21876" x="5797550" y="5048250"/>
          <p14:tracePt t="21893" x="5848350" y="5022850"/>
          <p14:tracePt t="21909" x="5905500" y="4972050"/>
          <p14:tracePt t="21926" x="5949950" y="4895850"/>
          <p14:tracePt t="21943" x="5962650" y="4851400"/>
          <p14:tracePt t="21959" x="5981700" y="4806950"/>
          <p14:tracePt t="21976" x="5994400" y="4749800"/>
          <p14:tracePt t="21993" x="6000750" y="4705350"/>
          <p14:tracePt t="22009" x="6000750" y="4660900"/>
          <p14:tracePt t="22027" x="6000750" y="4635500"/>
          <p14:tracePt t="22043" x="5981700" y="4591050"/>
          <p14:tracePt t="22060" x="5962650" y="4565650"/>
          <p14:tracePt t="22076" x="5937250" y="4533900"/>
          <p14:tracePt t="22093" x="5918200" y="4502150"/>
          <p14:tracePt t="22109" x="5861050" y="4476750"/>
          <p14:tracePt t="22127" x="5803900" y="4457700"/>
          <p14:tracePt t="22143" x="5740400" y="4457700"/>
          <p14:tracePt t="22160" x="5683250" y="4457700"/>
          <p14:tracePt t="22176" x="5632450" y="4457700"/>
          <p14:tracePt t="22193" x="5568950" y="4508500"/>
          <p14:tracePt t="22209" x="5511800" y="4552950"/>
          <p14:tracePt t="22226" x="5454650" y="4610100"/>
          <p14:tracePt t="22243" x="5429250" y="4667250"/>
          <p14:tracePt t="22259" x="5416550" y="4711700"/>
          <p14:tracePt t="22276" x="5403850" y="4756150"/>
          <p14:tracePt t="22293" x="5397500" y="4806950"/>
          <p14:tracePt t="22309" x="5397500" y="4876800"/>
          <p14:tracePt t="22327" x="5397500" y="4921250"/>
          <p14:tracePt t="22343" x="5397500" y="4953000"/>
          <p14:tracePt t="22359" x="5403850" y="4984750"/>
          <p14:tracePt t="22375" x="5416550" y="5010150"/>
          <p14:tracePt t="22393" x="5441950" y="5035550"/>
          <p14:tracePt t="22409" x="5448300" y="5054600"/>
          <p14:tracePt t="22426" x="5467350" y="5073650"/>
          <p14:tracePt t="22443" x="5499100" y="5092700"/>
          <p14:tracePt t="22459" x="5524500" y="5105400"/>
          <p14:tracePt t="22476" x="5575300" y="5124450"/>
          <p14:tracePt t="22493" x="5657850" y="5137150"/>
          <p14:tracePt t="22509" x="5753100" y="5143500"/>
          <p14:tracePt t="22509" x="5797550" y="5143500"/>
          <p14:tracePt t="22527" x="5880100" y="5143500"/>
          <p14:tracePt t="22543" x="5937250" y="5111750"/>
          <p14:tracePt t="22560" x="5994400" y="5067300"/>
          <p14:tracePt t="22576" x="6038850" y="5022850"/>
          <p14:tracePt t="22593" x="6070600" y="4972050"/>
          <p14:tracePt t="22610" x="6089650" y="4921250"/>
          <p14:tracePt t="22626" x="6115050" y="4857750"/>
          <p14:tracePt t="22643" x="6115050" y="4826000"/>
          <p14:tracePt t="22660" x="6121400" y="4800600"/>
          <p14:tracePt t="22676" x="6121400" y="4781550"/>
          <p14:tracePt t="22693" x="6121400" y="4762500"/>
          <p14:tracePt t="22709" x="6115050" y="4737100"/>
          <p14:tracePt t="22709" x="6115050" y="4730750"/>
          <p14:tracePt t="22727" x="6096000" y="4711700"/>
          <p14:tracePt t="22744" x="6076950" y="4692650"/>
          <p14:tracePt t="22760" x="6051550" y="4679950"/>
          <p14:tracePt t="22776" x="6026150" y="4667250"/>
          <p14:tracePt t="22793" x="5988050" y="4660900"/>
          <p14:tracePt t="22809" x="5962650" y="4648200"/>
          <p14:tracePt t="22827" x="5924550" y="4648200"/>
          <p14:tracePt t="22843" x="5899150" y="4641850"/>
          <p14:tracePt t="22859" x="5873750" y="4641850"/>
          <p14:tracePt t="22876" x="5835650" y="4641850"/>
          <p14:tracePt t="22893" x="5797550" y="4641850"/>
          <p14:tracePt t="22909" x="5778500" y="4641850"/>
          <p14:tracePt t="22909" x="5765800" y="4641850"/>
          <p14:tracePt t="22927" x="5746750" y="4641850"/>
          <p14:tracePt t="22943" x="5721350" y="4641850"/>
          <p14:tracePt t="22959" x="5689600" y="4654550"/>
          <p14:tracePt t="22976" x="5664200" y="4667250"/>
          <p14:tracePt t="22993" x="5632450" y="4679950"/>
          <p14:tracePt t="23009" x="5594350" y="4705350"/>
          <p14:tracePt t="23026" x="5562600" y="4730750"/>
          <p14:tracePt t="23042" x="5530850" y="4768850"/>
          <p14:tracePt t="23060" x="5505450" y="4819650"/>
          <p14:tracePt t="23076" x="5486400" y="4870450"/>
          <p14:tracePt t="23093" x="5467350" y="4927600"/>
          <p14:tracePt t="23110" x="5461000" y="5010150"/>
          <p14:tracePt t="23127" x="5461000" y="5067300"/>
          <p14:tracePt t="23142" x="5461000" y="5099050"/>
          <p14:tracePt t="23159" x="5473700" y="5130800"/>
          <p14:tracePt t="23175" x="5492750" y="5156200"/>
          <p14:tracePt t="23192" x="5524500" y="5181600"/>
          <p14:tracePt t="23210" x="5581650" y="5207000"/>
          <p14:tracePt t="23227" x="5645150" y="5213350"/>
          <p14:tracePt t="23243" x="5727700" y="5219700"/>
          <p14:tracePt t="23259" x="5816600" y="5219700"/>
          <p14:tracePt t="23275" x="5905500" y="5219700"/>
          <p14:tracePt t="23292" x="5975350" y="5219700"/>
          <p14:tracePt t="23309" x="6026150" y="5194300"/>
          <p14:tracePt t="23325" x="6083300" y="5149850"/>
          <p14:tracePt t="23342" x="6127750" y="5060950"/>
          <p14:tracePt t="23359" x="6153150" y="4972050"/>
          <p14:tracePt t="23375" x="6172200" y="4889500"/>
          <p14:tracePt t="23392" x="6184900" y="4832350"/>
          <p14:tracePt t="23409" x="6184900" y="4800600"/>
          <p14:tracePt t="23425" x="6184900" y="4768850"/>
          <p14:tracePt t="23442" x="6184900" y="4743450"/>
          <p14:tracePt t="23459" x="6184900" y="4730750"/>
          <p14:tracePt t="23476" x="6178550" y="4705350"/>
          <p14:tracePt t="23493" x="6165850" y="4679950"/>
          <p14:tracePt t="23509" x="6140450" y="4648200"/>
          <p14:tracePt t="23527" x="6115050" y="4610100"/>
          <p14:tracePt t="23543" x="6083300" y="4591050"/>
          <p14:tracePt t="23559" x="6019800" y="4559300"/>
          <p14:tracePt t="23576" x="5956300" y="4533900"/>
          <p14:tracePt t="23593" x="5899150" y="4527550"/>
          <p14:tracePt t="23609" x="5835650" y="4521200"/>
          <p14:tracePt t="23626" x="5772150" y="4521200"/>
          <p14:tracePt t="23642" x="5721350" y="4521200"/>
          <p14:tracePt t="23659" x="5676900" y="4533900"/>
          <p14:tracePt t="23676" x="5613400" y="4572000"/>
          <p14:tracePt t="23693" x="5562600" y="4597400"/>
          <p14:tracePt t="23710" x="5524500" y="4622800"/>
          <p14:tracePt t="23726" x="5492750" y="4667250"/>
          <p14:tracePt t="23743" x="5480050" y="4699000"/>
          <p14:tracePt t="23760" x="5467350" y="4724400"/>
          <p14:tracePt t="23776" x="5467350" y="4737100"/>
          <p14:tracePt t="23793" x="5461000" y="4756150"/>
          <p14:tracePt t="23809" x="5461000" y="4762500"/>
          <p14:tracePt t="23826" x="5454650" y="4768850"/>
          <p14:tracePt t="23843" x="5454650" y="4775200"/>
          <p14:tracePt t="23919" x="5454650" y="4781550"/>
          <p14:tracePt t="24022" x="5454650" y="4743450"/>
          <p14:tracePt t="24035" x="5480050" y="4679950"/>
          <p14:tracePt t="24038" x="5505450" y="4597400"/>
          <p14:tracePt t="24043" x="5600700" y="4349750"/>
          <p14:tracePt t="24059" x="5727700" y="4095750"/>
          <p14:tracePt t="24076" x="5842000" y="3873500"/>
          <p14:tracePt t="24092" x="5918200" y="3702050"/>
          <p14:tracePt t="24109" x="5994400" y="3530600"/>
          <p14:tracePt t="24126" x="6057900" y="3333750"/>
          <p14:tracePt t="24143" x="6070600" y="3200400"/>
          <p14:tracePt t="24159" x="6083300" y="3079750"/>
          <p14:tracePt t="24176" x="6083300" y="2978150"/>
          <p14:tracePt t="24193" x="6083300" y="2895600"/>
          <p14:tracePt t="24210" x="6096000" y="2813050"/>
          <p14:tracePt t="24226" x="6096000" y="2743200"/>
          <p14:tracePt t="24243" x="6096000" y="2679700"/>
          <p14:tracePt t="24259" x="6096000" y="2628900"/>
          <p14:tracePt t="24276" x="6096000" y="2584450"/>
          <p14:tracePt t="24292" x="6096000" y="2520950"/>
          <p14:tracePt t="24309" x="6096000" y="2413000"/>
          <p14:tracePt t="24327" x="6096000" y="2324100"/>
          <p14:tracePt t="24343" x="6083300" y="2260600"/>
          <p14:tracePt t="24359" x="6083300" y="2216150"/>
          <p14:tracePt t="24377" x="6076950" y="2171700"/>
          <p14:tracePt t="24393" x="6070600" y="2127250"/>
          <p14:tracePt t="24409" x="6070600" y="2095500"/>
          <p14:tracePt t="24425" x="6070600" y="2070100"/>
          <p14:tracePt t="24442" x="6070600" y="2057400"/>
          <p14:tracePt t="24459" x="6070600" y="2044700"/>
          <p14:tracePt t="24476" x="6070600" y="2038350"/>
          <p14:tracePt t="24575" x="6070600" y="2032000"/>
          <p14:tracePt t="24582" x="6070600" y="2025650"/>
          <p14:tracePt t="24598" x="6070600" y="2019300"/>
          <p14:tracePt t="24600" x="6083300" y="2019300"/>
          <p14:tracePt t="24609" x="6096000" y="2006600"/>
          <p14:tracePt t="24626" x="6108700" y="2006600"/>
          <p14:tracePt t="24644" x="6121400" y="2006600"/>
          <p14:tracePt t="24659" x="6134100" y="2000250"/>
          <p14:tracePt t="24676" x="6140450" y="1993900"/>
          <p14:tracePt t="24692" x="6146800" y="1993900"/>
          <p14:tracePt t="24709" x="6159500" y="1993900"/>
          <p14:tracePt t="24758" x="6165850" y="1993900"/>
          <p14:tracePt t="24815" x="6172200" y="1993900"/>
          <p14:tracePt t="24835" x="6178550" y="1993900"/>
          <p14:tracePt t="24836" x="6191250" y="2000250"/>
          <p14:tracePt t="24842" x="6210300" y="2006600"/>
          <p14:tracePt t="24859" x="6229350" y="2019300"/>
          <p14:tracePt t="24876" x="6248400" y="2032000"/>
          <p14:tracePt t="24892" x="6267450" y="2044700"/>
          <p14:tracePt t="24909" x="6286500" y="2051050"/>
          <p14:tracePt t="24926" x="6299200" y="2057400"/>
          <p14:tracePt t="24943" x="6305550" y="2057400"/>
          <p14:tracePt t="24959" x="6311900" y="2057400"/>
          <p14:tracePt t="24976" x="6318250" y="2057400"/>
          <p14:tracePt t="24992" x="6324600" y="2063750"/>
          <p14:tracePt t="25009" x="6330950" y="2063750"/>
          <p14:tracePt t="25047" x="6337300" y="2063750"/>
          <p14:tracePt t="25078" x="6343650" y="2063750"/>
          <p14:tracePt t="25246" x="6330950" y="2070100"/>
          <p14:tracePt t="25254" x="6311900" y="2076450"/>
          <p14:tracePt t="25260" x="6261100" y="2082800"/>
          <p14:tracePt t="25276" x="6197600" y="2101850"/>
          <p14:tracePt t="25293" x="6134100" y="2114550"/>
          <p14:tracePt t="25309" x="6076950" y="2133600"/>
          <p14:tracePt t="25326" x="6019800" y="2146300"/>
          <p14:tracePt t="25343" x="5988050" y="2159000"/>
          <p14:tracePt t="25359" x="5962650" y="2171700"/>
          <p14:tracePt t="25377" x="5949950" y="2178050"/>
          <p14:tracePt t="25393" x="5937250" y="2190750"/>
          <p14:tracePt t="25409" x="5930900" y="2203450"/>
          <p14:tracePt t="25425" x="5918200" y="2209800"/>
          <p14:tracePt t="25442" x="5911850" y="2222500"/>
          <p14:tracePt t="25459" x="5899150" y="2235200"/>
          <p14:tracePt t="25476" x="5892800" y="2254250"/>
          <p14:tracePt t="25493" x="5886450" y="2273300"/>
          <p14:tracePt t="25509" x="5873750" y="2305050"/>
          <p14:tracePt t="25527" x="5867400" y="2324100"/>
          <p14:tracePt t="25542" x="5867400" y="2355850"/>
          <p14:tracePt t="25559" x="5861050" y="2381250"/>
          <p14:tracePt t="25576" x="5861050" y="2413000"/>
          <p14:tracePt t="25593" x="5848350" y="2432050"/>
          <p14:tracePt t="25609" x="5848350" y="2470150"/>
          <p14:tracePt t="25626" x="5848350" y="2501900"/>
          <p14:tracePt t="25643" x="5848350" y="2533650"/>
          <p14:tracePt t="25660" x="5848350" y="2559050"/>
          <p14:tracePt t="25676" x="5848350" y="2597150"/>
          <p14:tracePt t="25693" x="5848350" y="2616200"/>
          <p14:tracePt t="25709" x="5848350" y="2660650"/>
          <p14:tracePt t="25727" x="5848350" y="2679700"/>
          <p14:tracePt t="25743" x="5848350" y="2705100"/>
          <p14:tracePt t="25760" x="5848350" y="2730500"/>
          <p14:tracePt t="25776" x="5848350" y="2762250"/>
          <p14:tracePt t="25794" x="5848350" y="2787650"/>
          <p14:tracePt t="25809" x="5848350" y="2806700"/>
          <p14:tracePt t="25826" x="5848350" y="2825750"/>
          <p14:tracePt t="25842" x="5848350" y="2844800"/>
          <p14:tracePt t="25859" x="5848350" y="2857500"/>
          <p14:tracePt t="25876" x="5848350" y="2882900"/>
          <p14:tracePt t="25892" x="5848350" y="2901950"/>
          <p14:tracePt t="25909" x="5848350" y="2927350"/>
          <p14:tracePt t="25909" x="5848350" y="2940050"/>
          <p14:tracePt t="25926" x="5848350" y="2971800"/>
          <p14:tracePt t="25942" x="5848350" y="3009900"/>
          <p14:tracePt t="25959" x="5848350" y="3054350"/>
          <p14:tracePt t="25976" x="5848350" y="3098800"/>
          <p14:tracePt t="25993" x="5848350" y="3143250"/>
          <p14:tracePt t="26009" x="5848350" y="3181350"/>
          <p14:tracePt t="26026" x="5848350" y="3213100"/>
          <p14:tracePt t="26042" x="5848350" y="3244850"/>
          <p14:tracePt t="26059" x="5848350" y="3270250"/>
          <p14:tracePt t="26076" x="5848350" y="3295650"/>
          <p14:tracePt t="26093" x="5848350" y="3314700"/>
          <p14:tracePt t="26109" x="5848350" y="3340100"/>
          <p14:tracePt t="26109" x="5848350" y="3352800"/>
          <p14:tracePt t="26126" x="5848350" y="3384550"/>
          <p14:tracePt t="26142" x="5848350" y="3409950"/>
          <p14:tracePt t="26159" x="5848350" y="3441700"/>
          <p14:tracePt t="26176" x="5848350" y="3473450"/>
          <p14:tracePt t="26193" x="5848350" y="3505200"/>
          <p14:tracePt t="26209" x="5848350" y="3530600"/>
          <p14:tracePt t="26226" x="5848350" y="3568700"/>
          <p14:tracePt t="26242" x="5848350" y="3600450"/>
          <p14:tracePt t="26259" x="5848350" y="3625850"/>
          <p14:tracePt t="26276" x="5848350" y="3676650"/>
          <p14:tracePt t="26297" x="5848350" y="3689350"/>
          <p14:tracePt t="26309" x="5848350" y="3721100"/>
          <p14:tracePt t="26309" x="5848350" y="3733800"/>
          <p14:tracePt t="26327" x="5848350" y="3771900"/>
          <p14:tracePt t="26343" x="5848350" y="3803650"/>
          <p14:tracePt t="26359" x="5848350" y="3829050"/>
          <p14:tracePt t="26376" x="5848350" y="3860800"/>
          <p14:tracePt t="26392" x="5848350" y="3886200"/>
          <p14:tracePt t="26409" x="5848350" y="3917950"/>
          <p14:tracePt t="26426" x="5848350" y="3949700"/>
          <p14:tracePt t="26443" x="5848350" y="3981450"/>
          <p14:tracePt t="26459" x="5848350" y="4013200"/>
          <p14:tracePt t="26475" x="5848350" y="4051300"/>
          <p14:tracePt t="26492" x="5848350" y="4083050"/>
          <p14:tracePt t="26510" x="5848350" y="4121150"/>
          <p14:tracePt t="26510" x="5848350" y="4140200"/>
          <p14:tracePt t="26526" x="5848350" y="4178300"/>
          <p14:tracePt t="26542" x="5848350" y="4216400"/>
          <p14:tracePt t="26559" x="5848350" y="4248150"/>
          <p14:tracePt t="26576" x="5848350" y="4279900"/>
          <p14:tracePt t="26592" x="5835650" y="4305300"/>
          <p14:tracePt t="26609" x="5835650" y="4337050"/>
          <p14:tracePt t="26626" x="5829300" y="4356100"/>
          <p14:tracePt t="26642" x="5816600" y="4394200"/>
          <p14:tracePt t="26659" x="5810250" y="4425950"/>
          <p14:tracePt t="26676" x="5810250" y="4464050"/>
          <p14:tracePt t="26693" x="5803900" y="4514850"/>
          <p14:tracePt t="26709" x="5803900" y="4552950"/>
          <p14:tracePt t="26709" x="5803900" y="4572000"/>
          <p14:tracePt t="26726" x="5803900" y="4603750"/>
          <p14:tracePt t="26744" x="5803900" y="4635500"/>
          <p14:tracePt t="26760" x="5803900" y="4667250"/>
          <p14:tracePt t="26777" x="5803900" y="4686300"/>
          <p14:tracePt t="26794" x="5803900" y="4711700"/>
          <p14:tracePt t="26810" x="5803900" y="4730750"/>
          <p14:tracePt t="26827" x="5803900" y="4743450"/>
          <p14:tracePt t="26843" x="5803900" y="4762500"/>
          <p14:tracePt t="26860" x="5803900" y="4781550"/>
          <p14:tracePt t="26876" x="5810250" y="4794250"/>
          <p14:tracePt t="26893" x="5810250" y="4800600"/>
          <p14:tracePt t="26910" x="5816600" y="4806950"/>
          <p14:tracePt t="26927" x="5816600" y="4819650"/>
          <p14:tracePt t="26944" x="5822950" y="4819650"/>
          <p14:tracePt t="26960" x="5822950" y="4832350"/>
          <p14:tracePt t="26999" x="5822950" y="4838700"/>
          <p14:tracePt t="27018" x="5822950" y="4845050"/>
          <p14:tracePt t="27019" x="5829300" y="4845050"/>
          <p14:tracePt t="27027" x="5829300" y="4851400"/>
          <p14:tracePt t="27044" x="5829300" y="4857750"/>
          <p14:tracePt t="27060" x="5829300" y="4864100"/>
          <p14:tracePt t="28127" x="5822950" y="4864100"/>
          <p14:tracePt t="28137" x="5803900" y="4857750"/>
          <p14:tracePt t="28144" x="5791200" y="4845050"/>
          <p14:tracePt t="28144" x="5734050" y="4806950"/>
          <p14:tracePt t="28161" x="5676900" y="4768850"/>
          <p14:tracePt t="28178" x="5613400" y="4730750"/>
          <p14:tracePt t="28195" x="5556250" y="4699000"/>
          <p14:tracePt t="28210" x="5480050" y="4667250"/>
          <p14:tracePt t="28226" x="5403850" y="4648200"/>
          <p14:tracePt t="28243" x="5321300" y="4629150"/>
          <p14:tracePt t="28260" x="5251450" y="4622800"/>
          <p14:tracePt t="28277" x="5175250" y="4610100"/>
          <p14:tracePt t="28293" x="5105400" y="4597400"/>
          <p14:tracePt t="28310" x="5067300" y="4591050"/>
          <p14:tracePt t="28327" x="5016500" y="4578350"/>
          <p14:tracePt t="28344" x="4997450" y="4572000"/>
          <p14:tracePt t="28360" x="4972050" y="4565650"/>
          <p14:tracePt t="28377" x="4953000" y="4559300"/>
          <p14:tracePt t="28393" x="4933950" y="4552950"/>
          <p14:tracePt t="28410" x="4908550" y="4546600"/>
          <p14:tracePt t="28426" x="4876800" y="4533900"/>
          <p14:tracePt t="28443" x="4845050" y="4527550"/>
          <p14:tracePt t="28460" x="4819650" y="4527550"/>
          <p14:tracePt t="28477" x="4787900" y="4521200"/>
          <p14:tracePt t="28493" x="4768850" y="4521200"/>
          <p14:tracePt t="28510" x="4762500" y="4521200"/>
          <p14:tracePt t="28527" x="4756150" y="4521200"/>
          <p14:tracePt t="28615" x="4749800" y="4514850"/>
          <p14:tracePt t="28656" x="4756150" y="4514850"/>
          <p14:tracePt t="28680" x="4762500" y="4514850"/>
          <p14:tracePt t="28702" x="4762500" y="4508500"/>
          <p14:tracePt t="28719" x="4768850" y="4508500"/>
          <p14:tracePt t="28767" x="4775200" y="4508500"/>
          <p14:tracePt t="28815" x="4781550" y="4508500"/>
          <p14:tracePt t="28831" x="4787900" y="4502150"/>
          <p14:tracePt t="28839" x="4794250" y="4502150"/>
          <p14:tracePt t="28855" x="4794250" y="4495800"/>
          <p14:tracePt t="28858" x="4800600" y="4489450"/>
          <p14:tracePt t="28887" x="4806950" y="4483100"/>
          <p14:tracePt t="29431" x="4806950" y="4470400"/>
          <p14:tracePt t="29453" x="4806950" y="4464050"/>
          <p14:tracePt t="29454" x="4806950" y="4457700"/>
          <p14:tracePt t="29460" x="4806950" y="4445000"/>
          <p14:tracePt t="29478" x="4813300" y="4438650"/>
          <p14:tracePt t="29495" x="4813300" y="4425950"/>
          <p14:tracePt t="29510" x="4819650" y="4413250"/>
          <p14:tracePt t="29527" x="4819650" y="4406900"/>
          <p14:tracePt t="29543" x="4819650" y="4400550"/>
          <p14:tracePt t="29560" x="4819650" y="4394200"/>
          <p14:tracePt t="29599" x="4819650" y="4387850"/>
          <p14:tracePt t="29631" x="4819650" y="4381500"/>
          <p14:tracePt t="29651" x="4819650" y="4375150"/>
          <p14:tracePt t="29652" x="4826000" y="4368800"/>
          <p14:tracePt t="29661" x="4826000" y="4362450"/>
          <p14:tracePt t="29676" x="4832350" y="4343400"/>
          <p14:tracePt t="29693" x="4838700" y="4330700"/>
          <p14:tracePt t="29710" x="4845050" y="4311650"/>
          <p14:tracePt t="29727" x="4851400" y="4305300"/>
          <p14:tracePt t="29743" x="4851400" y="4298950"/>
          <p14:tracePt t="29760" x="4851400" y="4292600"/>
          <p14:tracePt t="29799" x="4851400" y="4286250"/>
          <p14:tracePt t="29810" x="4857750" y="4279900"/>
          <p14:tracePt t="29830" x="4857750" y="4273550"/>
          <p14:tracePt t="29863" x="4857750" y="4267200"/>
          <p14:tracePt t="29871" x="4864100" y="4260850"/>
          <p14:tracePt t="29886" x="4870450" y="4254500"/>
          <p14:tracePt t="29903" x="4870450" y="4248150"/>
          <p14:tracePt t="29912" x="4876800" y="4241800"/>
          <p14:tracePt t="29959" x="4876800" y="4235450"/>
          <p14:tracePt t="29967" x="4883150" y="4235450"/>
          <p14:tracePt t="29991" x="4889500" y="4229100"/>
          <p14:tracePt t="30007" x="4889500" y="4222750"/>
          <p14:tracePt t="30023" x="4895850" y="4222750"/>
          <p14:tracePt t="30039" x="4895850" y="4216400"/>
          <p14:tracePt t="30045" x="4902200" y="4216400"/>
          <p14:tracePt t="30060" x="4908550" y="4216400"/>
          <p14:tracePt t="30060" x="4914900" y="4210050"/>
          <p14:tracePt t="30076" x="4914900" y="4203700"/>
          <p14:tracePt t="30093" x="4921250" y="4203700"/>
          <p14:tracePt t="30110" x="4927600" y="4197350"/>
          <p14:tracePt t="30128" x="4933950" y="4197350"/>
          <p14:tracePt t="30143" x="4933950" y="4191000"/>
          <p14:tracePt t="30160" x="4940300" y="4191000"/>
          <p14:tracePt t="30176" x="4946650" y="4191000"/>
          <p14:tracePt t="30193" x="4959350" y="4178300"/>
          <p14:tracePt t="30255" x="4965700" y="4178300"/>
          <p14:tracePt t="30263" x="4972050" y="4171950"/>
          <p14:tracePt t="30295" x="4978400" y="4171950"/>
          <p14:tracePt t="30311" x="4984750" y="4165600"/>
          <p14:tracePt t="30335" x="4991100" y="4165600"/>
          <p14:tracePt t="30342" x="4997450" y="4159250"/>
          <p14:tracePt t="30367" x="5003800" y="4159250"/>
          <p14:tracePt t="30375" x="5003800" y="4152900"/>
          <p14:tracePt t="30386" x="5010150" y="4152900"/>
          <p14:tracePt t="30519" x="5016500" y="4152900"/>
          <p14:tracePt t="30551" x="5022850" y="4152900"/>
          <p14:tracePt t="31599" x="5016500" y="4152900"/>
          <p14:tracePt t="31607" x="5010150" y="4152900"/>
          <p14:tracePt t="31619" x="5003800" y="4152900"/>
          <p14:tracePt t="31623" x="4997450" y="4152900"/>
          <p14:tracePt t="31629" x="4984750" y="4152900"/>
          <p14:tracePt t="31644" x="4972050" y="4152900"/>
          <p14:tracePt t="31661" x="4959350" y="4152900"/>
          <p14:tracePt t="31676" x="4946650" y="4152900"/>
          <p14:tracePt t="31693" x="4927600" y="4159250"/>
          <p14:tracePt t="31710" x="4914900" y="4165600"/>
          <p14:tracePt t="31726" x="4895850" y="4171950"/>
          <p14:tracePt t="31743" x="4889500" y="4178300"/>
          <p14:tracePt t="31760" x="4883150" y="4191000"/>
          <p14:tracePt t="31776" x="4876800" y="4197350"/>
          <p14:tracePt t="31793" x="4870450" y="4203700"/>
          <p14:tracePt t="31810" x="4864100" y="4210050"/>
          <p14:tracePt t="31826" x="4857750" y="4216400"/>
          <p14:tracePt t="31843" x="4851400" y="4229100"/>
          <p14:tracePt t="31860" x="4845050" y="4235450"/>
          <p14:tracePt t="31877" x="4838700" y="4248150"/>
          <p14:tracePt t="31894" x="4832350" y="4260850"/>
          <p14:tracePt t="31910" x="4826000" y="4279900"/>
          <p14:tracePt t="31928" x="4826000" y="4286250"/>
          <p14:tracePt t="31943" x="4819650" y="4292600"/>
          <p14:tracePt t="31960" x="4819650" y="4298950"/>
          <p14:tracePt t="31976" x="4819650" y="4311650"/>
          <p14:tracePt t="31993" x="4819650" y="4318000"/>
          <p14:tracePt t="32010" x="4819650" y="4324350"/>
          <p14:tracePt t="32027" x="4813300" y="4343400"/>
          <p14:tracePt t="32043" x="4813300" y="4349750"/>
          <p14:tracePt t="32060" x="4806950" y="4362450"/>
          <p14:tracePt t="32076" x="4806950" y="4368800"/>
          <p14:tracePt t="32093" x="4800600" y="4381500"/>
          <p14:tracePt t="32110" x="4800600" y="4387850"/>
          <p14:tracePt t="32110" x="4800600" y="4394200"/>
          <p14:tracePt t="32127" x="4800600" y="4400550"/>
          <p14:tracePt t="32143" x="4794250" y="4413250"/>
          <p14:tracePt t="32183" x="4794250" y="4419600"/>
          <p14:tracePt t="32199" x="4794250" y="4425950"/>
          <p14:tracePt t="32200" x="4794250" y="4432300"/>
          <p14:tracePt t="32215" x="4787900" y="4432300"/>
          <p14:tracePt t="32227" x="4787900" y="4438650"/>
          <p14:tracePt t="32243" x="4787900" y="4445000"/>
          <p14:tracePt t="32639" x="4787900" y="4438650"/>
          <p14:tracePt t="32647" x="4787900" y="4419600"/>
          <p14:tracePt t="32652" x="4800600" y="4394200"/>
          <p14:tracePt t="32659" x="4806950" y="4356100"/>
          <p14:tracePt t="32678" x="4826000" y="4324350"/>
          <p14:tracePt t="32693" x="4832350" y="4311650"/>
          <p14:tracePt t="32710" x="4845050" y="4286250"/>
          <p14:tracePt t="32710" x="4857750" y="4279900"/>
          <p14:tracePt t="32727" x="4857750" y="4267200"/>
          <p14:tracePt t="32743" x="4870450" y="4248150"/>
          <p14:tracePt t="32760" x="4876800" y="4235450"/>
          <p14:tracePt t="32776" x="4883150" y="4229100"/>
          <p14:tracePt t="32793" x="4889500" y="4222750"/>
          <p14:tracePt t="32810" x="4889500" y="4210050"/>
          <p14:tracePt t="32827" x="4902200" y="4203700"/>
          <p14:tracePt t="32843" x="4908550" y="4191000"/>
          <p14:tracePt t="32860" x="4914900" y="4191000"/>
          <p14:tracePt t="32877" x="4914900" y="4184650"/>
          <p14:tracePt t="32893" x="4927600" y="4184650"/>
          <p14:tracePt t="32910" x="4940300" y="4171950"/>
          <p14:tracePt t="32950" x="4946650" y="4165600"/>
          <p14:tracePt t="32968" x="4953000" y="4165600"/>
          <p14:tracePt t="32975" x="4959350" y="4159250"/>
          <p14:tracePt t="32993" x="4972050" y="4152900"/>
          <p14:tracePt t="33047" x="4978400" y="4152900"/>
          <p14:tracePt t="33095" x="4991100" y="4146550"/>
          <p14:tracePt t="33135" x="4997450" y="4146550"/>
          <p14:tracePt t="33159" x="5003800" y="4146550"/>
          <p14:tracePt t="33175" x="5010150" y="4140200"/>
          <p14:tracePt t="33223" x="5016500" y="4140200"/>
          <p14:tracePt t="34926" x="5010150" y="4146550"/>
          <p14:tracePt t="34929" x="4997450" y="4159250"/>
          <p14:tracePt t="34942" x="4984750" y="4171950"/>
          <p14:tracePt t="34943" x="4965700" y="4184650"/>
          <p14:tracePt t="34960" x="4946650" y="4197350"/>
          <p14:tracePt t="34976" x="4940300" y="4210050"/>
          <p14:tracePt t="34993" x="4927600" y="4216400"/>
          <p14:tracePt t="35010" x="4921250" y="4222750"/>
          <p14:tracePt t="35026" x="4914900" y="4235450"/>
          <p14:tracePt t="35043" x="4908550" y="4248150"/>
          <p14:tracePt t="35058" x="4902200" y="4254500"/>
          <p14:tracePt t="35075" x="4895850" y="4260850"/>
          <p14:tracePt t="35092" x="4889500" y="4273550"/>
          <p14:tracePt t="35158" x="4883150" y="4279900"/>
          <p14:tracePt t="35174" x="4876800" y="4279900"/>
          <p14:tracePt t="35190" x="4876800" y="4292600"/>
          <p14:tracePt t="35214" x="4870450" y="4292600"/>
          <p14:tracePt t="35225" x="4870450" y="4298950"/>
          <p14:tracePt t="35246" x="4864100" y="4305300"/>
          <p14:tracePt t="35262" x="4857750" y="4305300"/>
          <p14:tracePt t="35263" x="4857750" y="4311650"/>
          <p14:tracePt t="35275" x="4845050" y="4330700"/>
          <p14:tracePt t="35292" x="4832350" y="4343400"/>
          <p14:tracePt t="35309" x="4819650" y="4362450"/>
          <p14:tracePt t="35309" x="4813300" y="4362450"/>
          <p14:tracePt t="35326" x="4806950" y="4381500"/>
          <p14:tracePt t="35342" x="4794250" y="4394200"/>
          <p14:tracePt t="35359" x="4787900" y="4400550"/>
          <p14:tracePt t="35375" x="4781550" y="4413250"/>
          <p14:tracePt t="35392" x="4781550" y="4419600"/>
          <p14:tracePt t="35408" x="4781550" y="4425950"/>
          <p14:tracePt t="35426" x="4775200" y="4432300"/>
          <p14:tracePt t="35442" x="4775200" y="4438650"/>
          <p14:tracePt t="35459" x="4768850" y="4445000"/>
          <p14:tracePt t="35510" x="4768850" y="4451350"/>
          <p14:tracePt t="35614" x="4768850" y="4457700"/>
          <p14:tracePt t="35638" x="4768850" y="4464050"/>
          <p14:tracePt t="35822" x="4768850" y="4470400"/>
          <p14:tracePt t="35830" x="4775200" y="4470400"/>
          <p14:tracePt t="35838" x="4781550" y="4464050"/>
          <p14:tracePt t="35846" x="4787900" y="4432300"/>
          <p14:tracePt t="35859" x="4806950" y="4400550"/>
          <p14:tracePt t="35875" x="4819650" y="4368800"/>
          <p14:tracePt t="35892" x="4826000" y="4343400"/>
          <p14:tracePt t="35908" x="4845050" y="4311650"/>
          <p14:tracePt t="35908" x="4845050" y="4298950"/>
          <p14:tracePt t="35927" x="4864100" y="4273550"/>
          <p14:tracePt t="35942" x="4870450" y="4248150"/>
          <p14:tracePt t="35959" x="4876800" y="4229100"/>
          <p14:tracePt t="35975" x="4889500" y="4216400"/>
          <p14:tracePt t="35992" x="4889500" y="4210050"/>
          <p14:tracePt t="36009" x="4895850" y="4210050"/>
          <p14:tracePt t="36054" x="4895850" y="4203700"/>
          <p14:tracePt t="36078" x="4895850" y="4197350"/>
          <p14:tracePt t="36085" x="4902200" y="4197350"/>
          <p14:tracePt t="36094" x="4908550" y="4191000"/>
          <p14:tracePt t="36142" x="4914900" y="4184650"/>
          <p14:tracePt t="36158" x="4914900" y="4178300"/>
          <p14:tracePt t="36174" x="4921250" y="4178300"/>
          <p14:tracePt t="36190" x="4927600" y="4171950"/>
          <p14:tracePt t="36213" x="4933950" y="4171950"/>
          <p14:tracePt t="36222" x="4933950" y="4165600"/>
          <p14:tracePt t="36237" x="4940300" y="4165600"/>
          <p14:tracePt t="36261" x="4953000" y="4159250"/>
          <p14:tracePt t="36286" x="4959350" y="4159250"/>
          <p14:tracePt t="36302" x="4965700" y="4152900"/>
          <p14:tracePt t="36326" x="4972050" y="4152900"/>
          <p14:tracePt t="36334" x="4978400" y="4152900"/>
          <p14:tracePt t="36381" x="4984750" y="4152900"/>
          <p14:tracePt t="36403" x="4991100" y="4146550"/>
          <p14:tracePt t="36437" x="4997450" y="4146550"/>
          <p14:tracePt t="36445" x="5003800" y="4146550"/>
          <p14:tracePt t="36462" x="5010150" y="4146550"/>
          <p14:tracePt t="36478" x="5022850" y="4146550"/>
          <p14:tracePt t="36479" x="5022850" y="4140200"/>
          <p14:tracePt t="36492" x="5029200" y="4140200"/>
          <p14:tracePt t="36508" x="5041900" y="4140200"/>
          <p14:tracePt t="36550" x="5048250" y="4140200"/>
          <p14:tracePt t="37094" x="5054600" y="4140200"/>
          <p14:tracePt t="37102" x="5067300" y="4140200"/>
          <p14:tracePt t="37110" x="5086350" y="4140200"/>
          <p14:tracePt t="37111" x="5124450" y="4140200"/>
          <p14:tracePt t="37127" x="5156200" y="4140200"/>
          <p14:tracePt t="37142" x="5175250" y="4140200"/>
          <p14:tracePt t="37158" x="5194300" y="4140200"/>
          <p14:tracePt t="37175" x="5207000" y="4140200"/>
          <p14:tracePt t="37192" x="5213350" y="4140200"/>
          <p14:tracePt t="37237" x="5219700" y="4140200"/>
          <p14:tracePt t="38981" x="5213350" y="4140200"/>
          <p14:tracePt t="38989" x="5207000" y="4140200"/>
          <p14:tracePt t="39005" x="5200650" y="4140200"/>
          <p14:tracePt t="39023" x="5194300" y="4140200"/>
          <p14:tracePt t="39037" x="5187950" y="4140200"/>
          <p14:tracePt t="39049" x="5181600" y="4140200"/>
          <p14:tracePt t="39061" x="5175250" y="4140200"/>
          <p14:tracePt t="39077" x="5168900" y="4140200"/>
          <p14:tracePt t="39091" x="5156200" y="4140200"/>
          <p14:tracePt t="39092" x="5143500" y="4140200"/>
          <p14:tracePt t="39108" x="5124450" y="4146550"/>
          <p14:tracePt t="39126" x="5111750" y="4146550"/>
          <p14:tracePt t="39142" x="5092700" y="4152900"/>
          <p14:tracePt t="39159" x="5080000" y="4159250"/>
          <p14:tracePt t="39175" x="5060950" y="4165600"/>
          <p14:tracePt t="39192" x="5048250" y="4165600"/>
          <p14:tracePt t="39208" x="5041900" y="4171950"/>
          <p14:tracePt t="39225" x="5035550" y="4171950"/>
          <p14:tracePt t="39242" x="5029200" y="4178300"/>
          <p14:tracePt t="39293" x="5016500" y="4178300"/>
          <p14:tracePt t="39301" x="5016500" y="4184650"/>
          <p14:tracePt t="39309" x="5010150" y="4184650"/>
          <p14:tracePt t="39325" x="4997450" y="4191000"/>
          <p14:tracePt t="39326" x="4984750" y="4197350"/>
          <p14:tracePt t="39342" x="4978400" y="4210050"/>
          <p14:tracePt t="39358" x="4965700" y="4216400"/>
          <p14:tracePt t="39375" x="4959350" y="4222750"/>
          <p14:tracePt t="39392" x="4953000" y="4229100"/>
          <p14:tracePt t="39410" x="4946650" y="4235450"/>
          <p14:tracePt t="39426" x="4940300" y="4248150"/>
          <p14:tracePt t="39442" x="4927600" y="4267200"/>
          <p14:tracePt t="39459" x="4914900" y="4292600"/>
          <p14:tracePt t="39475" x="4908550" y="4305300"/>
          <p14:tracePt t="39492" x="4902200" y="4337050"/>
          <p14:tracePt t="39508" x="4889500" y="4356100"/>
          <p14:tracePt t="39508" x="4883150" y="4368800"/>
          <p14:tracePt t="39526" x="4870450" y="4394200"/>
          <p14:tracePt t="39542" x="4870450" y="4406900"/>
          <p14:tracePt t="39558" x="4870450" y="4425950"/>
          <p14:tracePt t="39575" x="4864100" y="4432300"/>
          <p14:tracePt t="39592" x="4864100" y="4438650"/>
          <p14:tracePt t="39608" x="4857750" y="4445000"/>
          <p14:tracePt t="39661" x="4857750" y="4457700"/>
          <p14:tracePt t="39693" x="4851400" y="4470400"/>
          <p14:tracePt t="39725" x="4851400" y="4476750"/>
          <p14:tracePt t="39750" x="4851400" y="4483100"/>
          <p14:tracePt t="39766" x="4845050" y="4489450"/>
          <p14:tracePt t="39781" x="4838700" y="4502150"/>
          <p14:tracePt t="39805" x="4838700" y="4508500"/>
          <p14:tracePt t="39837" x="4832350" y="4514850"/>
          <p14:tracePt t="39958" x="4838700" y="4514850"/>
          <p14:tracePt t="39965" x="4838700" y="4508500"/>
          <p14:tracePt t="39975" x="4838700" y="4483100"/>
          <p14:tracePt t="39976" x="4838700" y="4425950"/>
          <p14:tracePt t="39992" x="4845050" y="4381500"/>
          <p14:tracePt t="40008" x="4857750" y="4330700"/>
          <p14:tracePt t="40025" x="4870450" y="4298950"/>
          <p14:tracePt t="40042" x="4889500" y="4254500"/>
          <p14:tracePt t="40058" x="4902200" y="4229100"/>
          <p14:tracePt t="40075" x="4927600" y="4210050"/>
          <p14:tracePt t="40092" x="4940300" y="4191000"/>
          <p14:tracePt t="40108" x="4946650" y="4184650"/>
          <p14:tracePt t="41405" x="5003800" y="4140200"/>
          <p14:tracePt t="41413" x="5067300" y="4114800"/>
          <p14:tracePt t="41421" x="5124450" y="4095750"/>
          <p14:tracePt t="41421" x="5194300" y="4070350"/>
          <p14:tracePt t="41430" x="5270500" y="4057650"/>
          <p14:tracePt t="41443" x="5435600" y="4032250"/>
          <p14:tracePt t="41459" x="5543550" y="4019550"/>
          <p14:tracePt t="41476" x="5588000" y="4006850"/>
          <p14:tracePt t="41491" x="5607050" y="4006850"/>
          <p14:tracePt t="41509" x="5626100" y="4000500"/>
          <p14:tracePt t="41526" x="5638800" y="4000500"/>
          <p14:tracePt t="41542" x="5657850" y="4000500"/>
          <p14:tracePt t="41558" x="5683250" y="3994150"/>
          <p14:tracePt t="41575" x="5702300" y="3994150"/>
          <p14:tracePt t="41591" x="5727700" y="3987800"/>
          <p14:tracePt t="41608" x="5734050" y="3987800"/>
          <p14:tracePt t="41625" x="5746750" y="3981450"/>
          <p14:tracePt t="42181" x="5772150" y="3981450"/>
          <p14:tracePt t="42186" x="5791200" y="3981450"/>
          <p14:tracePt t="42190" x="5810250" y="3981450"/>
          <p14:tracePt t="42209" x="5842000" y="3981450"/>
          <p14:tracePt t="42210" x="5905500" y="3981450"/>
          <p14:tracePt t="42225" x="5969000" y="3981450"/>
          <p14:tracePt t="42241" x="6007100" y="3981450"/>
          <p14:tracePt t="42258" x="6032500" y="3981450"/>
          <p14:tracePt t="42275" x="6057900" y="3981450"/>
          <p14:tracePt t="42292" x="6070600" y="3981450"/>
          <p14:tracePt t="42308" x="6083300" y="3981450"/>
          <p14:tracePt t="42308" x="6089650" y="3981450"/>
          <p14:tracePt t="42326" x="6102350" y="3981450"/>
          <p14:tracePt t="42365" x="6108700" y="3981450"/>
          <p14:tracePt t="42605" x="6102350" y="3981450"/>
          <p14:tracePt t="42613" x="6089650" y="3981450"/>
          <p14:tracePt t="42618" x="6083300" y="3981450"/>
          <p14:tracePt t="42627" x="6064250" y="3981450"/>
          <p14:tracePt t="42641" x="6051550" y="3981450"/>
          <p14:tracePt t="42658" x="6032500" y="3981450"/>
          <p14:tracePt t="42675" x="6026150" y="3981450"/>
          <p14:tracePt t="42692" x="6019800" y="3981450"/>
          <p14:tracePt t="42708" x="6007100" y="3981450"/>
          <p14:tracePt t="42725" x="6000750" y="3987800"/>
          <p14:tracePt t="42742" x="5994400" y="3987800"/>
          <p14:tracePt t="42758" x="5981700" y="3987800"/>
          <p14:tracePt t="42775" x="5975350" y="3987800"/>
          <p14:tracePt t="42791" x="5962650" y="3987800"/>
          <p14:tracePt t="42808" x="5943600" y="3994150"/>
          <p14:tracePt t="42825" x="5918200" y="4000500"/>
          <p14:tracePt t="42842" x="5892800" y="4006850"/>
          <p14:tracePt t="42858" x="5880100" y="4013200"/>
          <p14:tracePt t="42875" x="5867400" y="4025900"/>
          <p14:tracePt t="42892" x="5854700" y="4032250"/>
          <p14:tracePt t="42908" x="5842000" y="4044950"/>
          <p14:tracePt t="42908" x="5835650" y="4051300"/>
          <p14:tracePt t="42957" x="5835650" y="4057650"/>
          <p14:tracePt t="42997" x="5829300" y="4064000"/>
          <p14:tracePt t="42997" x="5829300" y="4070350"/>
          <p14:tracePt t="43029" x="5829300" y="4076700"/>
          <p14:tracePt t="43037" x="5822950" y="4083050"/>
          <p14:tracePt t="43050" x="5816600" y="4089400"/>
          <p14:tracePt t="43061" x="5816600" y="4102100"/>
          <p14:tracePt t="43077" x="5810250" y="4114800"/>
          <p14:tracePt t="43093" x="5803900" y="4121150"/>
          <p14:tracePt t="43109" x="5803900" y="4127500"/>
          <p14:tracePt t="43125" x="5803900" y="4133850"/>
          <p14:tracePt t="43126" x="5797550" y="4140200"/>
          <p14:tracePt t="43141" x="5797550" y="4146550"/>
          <p14:tracePt t="43181" x="5797550" y="4152900"/>
          <p14:tracePt t="43197" x="5791200" y="4159250"/>
          <p14:tracePt t="43213" x="5791200" y="4165600"/>
          <p14:tracePt t="43237" x="5784850" y="4171950"/>
          <p14:tracePt t="43269" x="5778500" y="4178300"/>
          <p14:tracePt t="43357" x="5778500" y="4184650"/>
          <p14:tracePt t="44029" x="5778500" y="4191000"/>
          <p14:tracePt t="44053" x="5778500" y="4197350"/>
          <p14:tracePt t="44068" x="5778500" y="4203700"/>
          <p14:tracePt t="44438" x="5772150" y="4197350"/>
          <p14:tracePt t="44446" x="5759450" y="4146550"/>
          <p14:tracePt t="44460" x="5746750" y="4089400"/>
          <p14:tracePt t="44462" x="5734050" y="4000500"/>
          <p14:tracePt t="44462" x="5721350" y="3962400"/>
          <p14:tracePt t="44478" x="5715000" y="3943350"/>
          <p14:tracePt t="44492" x="5715000" y="3917950"/>
          <p14:tracePt t="44509" x="5708650" y="3911600"/>
          <p14:tracePt t="44846" x="5702300" y="3917950"/>
          <p14:tracePt t="44878" x="5702300" y="3924300"/>
          <p14:tracePt t="44950" x="5702300" y="3930650"/>
          <p14:tracePt t="45914" x="5657850" y="3930650"/>
          <p14:tracePt t="45926" x="5588000" y="3937000"/>
          <p14:tracePt t="45927" x="5511800" y="3937000"/>
          <p14:tracePt t="45943" x="5397500" y="3937000"/>
          <p14:tracePt t="45950" x="4762500" y="3937000"/>
          <p14:tracePt t="45960" x="4057650" y="3841750"/>
          <p14:tracePt t="45977" x="3352800" y="3733800"/>
          <p14:tracePt t="45993" x="2698750" y="3638550"/>
          <p14:tracePt t="46009" x="2190750" y="3517900"/>
          <p14:tracePt t="46026" x="1822450" y="3409950"/>
          <p14:tracePt t="46043" x="1517650" y="3327400"/>
          <p14:tracePt t="46060" x="1339850" y="3270250"/>
          <p14:tracePt t="46076" x="1187450" y="3219450"/>
          <p14:tracePt t="46093" x="1028700" y="3168650"/>
          <p14:tracePt t="46109" x="774700" y="3067050"/>
          <p14:tracePt t="46126" x="641350" y="3009900"/>
          <p14:tracePt t="46142" x="539750" y="2952750"/>
          <p14:tracePt t="46159" x="450850" y="2901950"/>
          <p14:tracePt t="46175" x="393700" y="2870200"/>
          <p14:tracePt t="46193" x="368300" y="2851150"/>
          <p14:tracePt t="46209" x="361950" y="2838450"/>
          <p14:tracePt t="46226" x="361950" y="2832100"/>
          <p14:tracePt t="46242" x="361950" y="2825750"/>
          <p14:tracePt t="46259" x="361950" y="2813050"/>
          <p14:tracePt t="46276" x="368300" y="2806700"/>
          <p14:tracePt t="46292" x="387350" y="2794000"/>
          <p14:tracePt t="46309" x="425450" y="2781300"/>
          <p14:tracePt t="46326" x="457200" y="2781300"/>
          <p14:tracePt t="46342" x="482600" y="2768600"/>
          <p14:tracePt t="46359" x="508000" y="2762250"/>
          <p14:tracePt t="46375" x="539750" y="2755900"/>
          <p14:tracePt t="46392" x="571500" y="2755900"/>
          <p14:tracePt t="46409" x="609600" y="2749550"/>
          <p14:tracePt t="46426" x="660400" y="2743200"/>
          <p14:tracePt t="46442" x="704850" y="2736850"/>
          <p14:tracePt t="46459" x="768350" y="2724150"/>
          <p14:tracePt t="46475" x="831850" y="2724150"/>
          <p14:tracePt t="46493" x="895350" y="2711450"/>
          <p14:tracePt t="46509" x="952500" y="2698750"/>
          <p14:tracePt t="46526" x="977900" y="2692400"/>
          <p14:tracePt t="46542" x="996950" y="2692400"/>
          <p14:tracePt t="46559" x="1016000" y="2692400"/>
          <p14:tracePt t="46576" x="1035050" y="2692400"/>
          <p14:tracePt t="46592" x="1060450" y="2686050"/>
          <p14:tracePt t="46609" x="1085850" y="2679700"/>
          <p14:tracePt t="46626" x="1104900" y="2679700"/>
          <p14:tracePt t="46642" x="1117600" y="2679700"/>
          <p14:tracePt t="47142" x="1130300" y="2679700"/>
          <p14:tracePt t="47143" x="1136650" y="2686050"/>
          <p14:tracePt t="47159" x="1143000" y="2711450"/>
          <p14:tracePt t="47160" x="1174750" y="2743200"/>
          <p14:tracePt t="47177" x="1206500" y="2781300"/>
          <p14:tracePt t="47192" x="1231900" y="2813050"/>
          <p14:tracePt t="47209" x="1250950" y="2825750"/>
          <p14:tracePt t="47246" x="1257300" y="2825750"/>
          <p14:tracePt t="47286" x="1263650" y="2825750"/>
          <p14:tracePt t="47294" x="1270000" y="2825750"/>
          <p14:tracePt t="47310" x="1282700" y="2825750"/>
          <p14:tracePt t="47311" x="1282700" y="2819400"/>
          <p14:tracePt t="47326" x="1295400" y="2787650"/>
          <p14:tracePt t="47343" x="1301750" y="2774950"/>
          <p14:tracePt t="47359" x="1308100" y="2762250"/>
          <p14:tracePt t="47376" x="1314450" y="2755900"/>
          <p14:tracePt t="47392" x="1320800" y="2743200"/>
          <p14:tracePt t="47410" x="1327150" y="2743200"/>
          <p14:tracePt t="47425" x="1333500" y="2736850"/>
          <p14:tracePt t="47442" x="1346200" y="2736850"/>
          <p14:tracePt t="47459" x="1365250" y="2736850"/>
          <p14:tracePt t="47476" x="1390650" y="2736850"/>
          <p14:tracePt t="47492" x="1409700" y="2736850"/>
          <p14:tracePt t="47509" x="1435100" y="2736850"/>
          <p14:tracePt t="47525" x="1447800" y="2736850"/>
          <p14:tracePt t="47614" x="1454150" y="2736850"/>
          <p14:tracePt t="47630" x="1454150" y="2730500"/>
          <p14:tracePt t="47662" x="1441450" y="2730500"/>
          <p14:tracePt t="47670" x="1422400" y="2762250"/>
          <p14:tracePt t="47678" x="1403350" y="2794000"/>
          <p14:tracePt t="47679" x="1390650" y="2819400"/>
          <p14:tracePt t="47694" x="1377950" y="2876550"/>
          <p14:tracePt t="47709" x="1358900" y="2927350"/>
          <p14:tracePt t="47725" x="1339850" y="2984500"/>
          <p14:tracePt t="47743" x="1320800" y="3016250"/>
          <p14:tracePt t="47759" x="1308100" y="3067050"/>
          <p14:tracePt t="47776" x="1295400" y="3098800"/>
          <p14:tracePt t="47792" x="1295400" y="3136900"/>
          <p14:tracePt t="47809" x="1295400" y="3168650"/>
          <p14:tracePt t="47825" x="1295400" y="3187700"/>
          <p14:tracePt t="47843" x="1295400" y="3200400"/>
          <p14:tracePt t="47859" x="1295400" y="3219450"/>
          <p14:tracePt t="47876" x="1295400" y="3238500"/>
          <p14:tracePt t="47892" x="1295400" y="3251200"/>
          <p14:tracePt t="47909" x="1295400" y="3263900"/>
          <p14:tracePt t="47926" x="1282700" y="3270250"/>
          <p14:tracePt t="47943" x="1276350" y="3282950"/>
          <p14:tracePt t="47959" x="1263650" y="3295650"/>
          <p14:tracePt t="47976" x="1244600" y="3314700"/>
          <p14:tracePt t="47992" x="1238250" y="3321050"/>
          <p14:tracePt t="48126" x="1238250" y="3327400"/>
          <p14:tracePt t="48128" x="1250950" y="3327400"/>
          <p14:tracePt t="48142" x="1270000" y="3327400"/>
          <p14:tracePt t="48142" x="1314450" y="3327400"/>
          <p14:tracePt t="48159" x="1365250" y="3314700"/>
          <p14:tracePt t="48175" x="1409700" y="3289300"/>
          <p14:tracePt t="48192" x="1447800" y="3257550"/>
          <p14:tracePt t="48209" x="1473200" y="3200400"/>
          <p14:tracePt t="48225" x="1492250" y="3098800"/>
          <p14:tracePt t="48242" x="1511300" y="2965450"/>
          <p14:tracePt t="48259" x="1530350" y="2876550"/>
          <p14:tracePt t="48275" x="1549400" y="2819400"/>
          <p14:tracePt t="48292" x="1562100" y="2781300"/>
          <p14:tracePt t="48309" x="1574800" y="2768600"/>
          <p14:tracePt t="48325" x="1574800" y="2755900"/>
          <p14:tracePt t="48590" x="1568450" y="2749550"/>
          <p14:tracePt t="48592" x="1555750" y="2749550"/>
          <p14:tracePt t="48609" x="1549400" y="2749550"/>
          <p14:tracePt t="48610" x="1543050" y="2743200"/>
          <p14:tracePt t="48626" x="1536700" y="2743200"/>
          <p14:tracePt t="48642" x="1530350" y="2736850"/>
          <p14:tracePt t="48659" x="1524000" y="2730500"/>
          <p14:tracePt t="48675" x="1517650" y="2724150"/>
          <p14:tracePt t="48693" x="1511300" y="2717800"/>
          <p14:tracePt t="48709" x="1511300" y="2705100"/>
          <p14:tracePt t="48727" x="1511300" y="2698750"/>
          <p14:tracePt t="48743" x="1511300" y="2692400"/>
          <p14:tracePt t="48759" x="1504950" y="2679700"/>
          <p14:tracePt t="49046" x="1479550" y="2705100"/>
          <p14:tracePt t="49055" x="1473200" y="2717800"/>
          <p14:tracePt t="49062" x="1454150" y="2749550"/>
          <p14:tracePt t="49063" x="1428750" y="2806700"/>
          <p14:tracePt t="49075" x="1384300" y="2908300"/>
          <p14:tracePt t="49092" x="1358900" y="3016250"/>
          <p14:tracePt t="49109" x="1314450" y="3181350"/>
          <p14:tracePt t="49126" x="1270000" y="3270250"/>
          <p14:tracePt t="49142" x="1250950" y="3340100"/>
          <p14:tracePt t="49159" x="1231900" y="3378200"/>
          <p14:tracePt t="49175" x="1225550" y="3403600"/>
          <p14:tracePt t="49326" x="1225550" y="3409950"/>
          <p14:tracePt t="49336" x="1231900" y="3409950"/>
          <p14:tracePt t="49342" x="1257300" y="3416300"/>
          <p14:tracePt t="49359" x="1270000" y="3416300"/>
          <p14:tracePt t="49360" x="1295400" y="3416300"/>
          <p14:tracePt t="49375" x="1333500" y="3422650"/>
          <p14:tracePt t="49392" x="1365250" y="3422650"/>
          <p14:tracePt t="49409" x="1390650" y="3422650"/>
          <p14:tracePt t="49426" x="1403350" y="3422650"/>
          <p14:tracePt t="49442" x="1409700" y="3422650"/>
          <p14:tracePt t="49459" x="1416050" y="3422650"/>
          <p14:tracePt t="49476" x="1422400" y="3422650"/>
          <p14:tracePt t="49510" x="1422400" y="3416300"/>
          <p14:tracePt t="49526" x="1422400" y="3409950"/>
          <p14:tracePt t="49527" x="1422400" y="3390900"/>
          <p14:tracePt t="49542" x="1416050" y="3378200"/>
          <p14:tracePt t="49559" x="1403350" y="3365500"/>
          <p14:tracePt t="49576" x="1397000" y="3359150"/>
          <p14:tracePt t="49592" x="1390650" y="3346450"/>
          <p14:tracePt t="49609" x="1384300" y="3333750"/>
          <p14:tracePt t="49646" x="1377950" y="3327400"/>
          <p14:tracePt t="49662" x="1371600" y="3314700"/>
          <p14:tracePt t="49663" x="1371600" y="3308350"/>
          <p14:tracePt t="49676" x="1365250" y="3289300"/>
          <p14:tracePt t="49693" x="1358900" y="3270250"/>
          <p14:tracePt t="49709" x="1358900" y="3244850"/>
          <p14:tracePt t="49726" x="1358900" y="3232150"/>
          <p14:tracePt t="51038" x="1358900" y="3225800"/>
          <p14:tracePt t="51070" x="1358900" y="3232150"/>
          <p14:tracePt t="51078" x="1358900" y="3238500"/>
          <p14:tracePt t="51278" x="1358900" y="3244850"/>
          <p14:tracePt t="51310" x="1358900" y="3251200"/>
          <p14:tracePt t="51318" x="1365250" y="3251200"/>
          <p14:tracePt t="51326" x="1384300" y="3251200"/>
          <p14:tracePt t="51336" x="1384300" y="3257550"/>
          <p14:tracePt t="51343" x="1397000" y="3257550"/>
          <p14:tracePt t="51359" x="1416050" y="3257550"/>
          <p14:tracePt t="51398" x="1422400" y="3257550"/>
          <p14:tracePt t="51446" x="1428750" y="3257550"/>
          <p14:tracePt t="51478" x="1435100" y="3257550"/>
          <p14:tracePt t="51486" x="1441450" y="3263900"/>
          <p14:tracePt t="51558" x="1447800" y="3263900"/>
          <p14:tracePt t="51598" x="1454150" y="3263900"/>
          <p14:tracePt t="51606" x="1460500" y="3263900"/>
          <p14:tracePt t="51742" x="1466850" y="3263900"/>
          <p14:tracePt t="51773" x="1473200" y="3263900"/>
          <p14:tracePt t="52758" x="1479550" y="3276600"/>
          <p14:tracePt t="52769" x="1479550" y="3289300"/>
          <p14:tracePt t="52774" x="1473200" y="3327400"/>
          <p14:tracePt t="52785" x="1466850" y="3346450"/>
          <p14:tracePt t="52793" x="1460500" y="3397250"/>
          <p14:tracePt t="52810" x="1454150" y="3435350"/>
          <p14:tracePt t="52827" x="1454150" y="3460750"/>
          <p14:tracePt t="52842" x="1454150" y="3486150"/>
          <p14:tracePt t="52859" x="1460500" y="3505200"/>
          <p14:tracePt t="52875" x="1473200" y="3524250"/>
          <p14:tracePt t="52892" x="1498600" y="3549650"/>
          <p14:tracePt t="52908" x="1543050" y="3562350"/>
          <p14:tracePt t="52926" x="1568450" y="3568700"/>
          <p14:tracePt t="52942" x="1593850" y="3568700"/>
          <p14:tracePt t="52959" x="1625600" y="3568700"/>
          <p14:tracePt t="52975" x="1651000" y="3549650"/>
          <p14:tracePt t="52992" x="1670050" y="3517900"/>
          <p14:tracePt t="53009" x="1676400" y="3454400"/>
          <p14:tracePt t="53025" x="1676400" y="3371850"/>
          <p14:tracePt t="53042" x="1676400" y="3302000"/>
          <p14:tracePt t="53059" x="1657350" y="3244850"/>
          <p14:tracePt t="53075" x="1644650" y="3206750"/>
          <p14:tracePt t="53092" x="1625600" y="3175000"/>
          <p14:tracePt t="53108" x="1606550" y="3149600"/>
          <p14:tracePt t="53126" x="1581150" y="3124200"/>
          <p14:tracePt t="53142" x="1562100" y="3124200"/>
          <p14:tracePt t="53159" x="1524000" y="3105150"/>
          <p14:tracePt t="53175" x="1466850" y="3105150"/>
          <p14:tracePt t="53192" x="1422400" y="3105150"/>
          <p14:tracePt t="53209" x="1390650" y="3105150"/>
          <p14:tracePt t="53225" x="1371600" y="3105150"/>
          <p14:tracePt t="53242" x="1346200" y="3105150"/>
          <p14:tracePt t="53259" x="1333500" y="3105150"/>
          <p14:tracePt t="53276" x="1327150" y="3111500"/>
          <p14:tracePt t="53291" x="1308100" y="3117850"/>
          <p14:tracePt t="53308" x="1276350" y="3143250"/>
          <p14:tracePt t="53325" x="1250950" y="3162300"/>
          <p14:tracePt t="53343" x="1225550" y="3181350"/>
          <p14:tracePt t="53359" x="1212850" y="3194050"/>
          <p14:tracePt t="53376" x="1193800" y="3213100"/>
          <p14:tracePt t="53392" x="1187450" y="3219450"/>
          <p14:tracePt t="53409" x="1181100" y="3232150"/>
          <p14:tracePt t="53425" x="1168400" y="3238500"/>
          <p14:tracePt t="53442" x="1162050" y="3263900"/>
          <p14:tracePt t="53458" x="1155700" y="3282950"/>
          <p14:tracePt t="53475" x="1155700" y="3302000"/>
          <p14:tracePt t="53492" x="1149350" y="3333750"/>
          <p14:tracePt t="53509" x="1149350" y="3352800"/>
          <p14:tracePt t="53525" x="1149350" y="3390900"/>
          <p14:tracePt t="53543" x="1149350" y="3416300"/>
          <p14:tracePt t="53559" x="1149350" y="3454400"/>
          <p14:tracePt t="53576" x="1162050" y="3486150"/>
          <p14:tracePt t="53592" x="1181100" y="3524250"/>
          <p14:tracePt t="53609" x="1193800" y="3549650"/>
          <p14:tracePt t="53625" x="1212850" y="3568700"/>
          <p14:tracePt t="53642" x="1225550" y="3581400"/>
          <p14:tracePt t="53659" x="1238250" y="3594100"/>
          <p14:tracePt t="53676" x="1244600" y="3606800"/>
          <p14:tracePt t="53692" x="1257300" y="3613150"/>
          <p14:tracePt t="53709" x="1289050" y="3625850"/>
          <p14:tracePt t="53726" x="1320800" y="3625850"/>
          <p14:tracePt t="53742" x="1365250" y="3632200"/>
          <p14:tracePt t="53759" x="1409700" y="3644900"/>
          <p14:tracePt t="53775" x="1460500" y="3651250"/>
          <p14:tracePt t="53792" x="1504950" y="3651250"/>
          <p14:tracePt t="53809" x="1549400" y="3651250"/>
          <p14:tracePt t="53825" x="1587500" y="3651250"/>
          <p14:tracePt t="53842" x="1625600" y="3651250"/>
          <p14:tracePt t="53858" x="1663700" y="3625850"/>
          <p14:tracePt t="53875" x="1689100" y="3606800"/>
          <p14:tracePt t="53892" x="1708150" y="3568700"/>
          <p14:tracePt t="53909" x="1714500" y="3479800"/>
          <p14:tracePt t="53925" x="1714500" y="3416300"/>
          <p14:tracePt t="53943" x="1714500" y="3378200"/>
          <p14:tracePt t="53959" x="1714500" y="3346450"/>
          <p14:tracePt t="53976" x="1714500" y="3327400"/>
          <p14:tracePt t="53992" x="1714500" y="3302000"/>
          <p14:tracePt t="54008" x="1701800" y="3282950"/>
          <p14:tracePt t="54025" x="1695450" y="3263900"/>
          <p14:tracePt t="54042" x="1682750" y="3244850"/>
          <p14:tracePt t="54058" x="1670050" y="3232150"/>
          <p14:tracePt t="54076" x="1663700" y="3225800"/>
          <p14:tracePt t="54093" x="1644650" y="3219450"/>
          <p14:tracePt t="54109" x="1619250" y="3206750"/>
          <p14:tracePt t="54126" x="1606550" y="3206750"/>
          <p14:tracePt t="54142" x="1593850" y="3206750"/>
          <p14:tracePt t="54159" x="1587500" y="3206750"/>
          <p14:tracePt t="54175" x="1574800" y="3206750"/>
          <p14:tracePt t="55846" x="1581150" y="3206750"/>
          <p14:tracePt t="55870" x="1587500" y="3206750"/>
          <p14:tracePt t="55893" x="1593850" y="3206750"/>
          <p14:tracePt t="55917" x="1600200" y="3206750"/>
          <p14:tracePt t="55989" x="1606550" y="3206750"/>
          <p14:tracePt t="56001" x="1606550" y="3194050"/>
          <p14:tracePt t="56006" x="1600200" y="3187700"/>
          <p14:tracePt t="56013" x="1593850" y="3181350"/>
          <p14:tracePt t="56025" x="1581150" y="3175000"/>
          <p14:tracePt t="56042" x="1555750" y="3168650"/>
          <p14:tracePt t="56059" x="1530350" y="3155950"/>
          <p14:tracePt t="56075" x="1492250" y="3149600"/>
          <p14:tracePt t="56092" x="1466850" y="3149600"/>
          <p14:tracePt t="56108" x="1397000" y="3143250"/>
          <p14:tracePt t="56126" x="1358900" y="3143250"/>
          <p14:tracePt t="56142" x="1327150" y="3143250"/>
          <p14:tracePt t="56158" x="1295400" y="3143250"/>
          <p14:tracePt t="56175" x="1270000" y="3143250"/>
          <p14:tracePt t="56192" x="1225550" y="3175000"/>
          <p14:tracePt t="56208" x="1200150" y="3194050"/>
          <p14:tracePt t="56226" x="1181100" y="3219450"/>
          <p14:tracePt t="56242" x="1149350" y="3270250"/>
          <p14:tracePt t="56259" x="1143000" y="3314700"/>
          <p14:tracePt t="56275" x="1130300" y="3359150"/>
          <p14:tracePt t="56292" x="1130300" y="3403600"/>
          <p14:tracePt t="56308" x="1130300" y="3479800"/>
          <p14:tracePt t="56326" x="1143000" y="3524250"/>
          <p14:tracePt t="56342" x="1162050" y="3556000"/>
          <p14:tracePt t="56359" x="1187450" y="3594100"/>
          <p14:tracePt t="56375" x="1206500" y="3613150"/>
          <p14:tracePt t="56391" x="1231900" y="3638550"/>
          <p14:tracePt t="56409" x="1270000" y="3644900"/>
          <p14:tracePt t="56425" x="1314450" y="3657600"/>
          <p14:tracePt t="56442" x="1377950" y="3663950"/>
          <p14:tracePt t="56458" x="1454150" y="3663950"/>
          <p14:tracePt t="56475" x="1504950" y="3663950"/>
          <p14:tracePt t="56492" x="1536700" y="3657600"/>
          <p14:tracePt t="56508" x="1555750" y="3644900"/>
          <p14:tracePt t="56526" x="1562100" y="3638550"/>
          <p14:tracePt t="56542" x="1562100" y="3625850"/>
          <p14:tracePt t="56597" x="1562100" y="3619500"/>
          <p14:tracePt t="56621" x="1555750" y="3619500"/>
          <p14:tracePt t="56646" x="1549400" y="3619500"/>
          <p14:tracePt t="56661" x="1543050" y="3619500"/>
          <p14:tracePt t="56669" x="1543050" y="3638550"/>
          <p14:tracePt t="56675" x="1543050" y="3657600"/>
          <p14:tracePt t="56692" x="1543050" y="3689350"/>
          <p14:tracePt t="56692" x="1568450" y="3759200"/>
          <p14:tracePt t="56709" x="1676400" y="3873500"/>
          <p14:tracePt t="56726" x="1720850" y="3911600"/>
          <p14:tracePt t="56742" x="1752600" y="3937000"/>
          <p14:tracePt t="56758" x="1758950" y="3949700"/>
          <p14:tracePt t="56775" x="1765300" y="3956050"/>
          <p14:tracePt t="56795" x="1765300" y="3962400"/>
          <p14:tracePt t="56808" x="1765300" y="3968750"/>
          <p14:tracePt t="56825" x="1765300" y="3981450"/>
          <p14:tracePt t="56842" x="1765300" y="3987800"/>
          <p14:tracePt t="56901" x="1765300" y="3994150"/>
          <p14:tracePt t="56909" x="1765300" y="4000500"/>
          <p14:tracePt t="56910" x="1765300" y="4032250"/>
          <p14:tracePt t="56925" x="1765300" y="4083050"/>
          <p14:tracePt t="56942" x="1765300" y="4127500"/>
          <p14:tracePt t="56958" x="1765300" y="4146550"/>
          <p14:tracePt t="56975" x="1765300" y="4165600"/>
          <p14:tracePt t="56992" x="1758950" y="4165600"/>
          <p14:tracePt t="57008" x="1752600" y="4171950"/>
          <p14:tracePt t="57025" x="1739900" y="4171950"/>
          <p14:tracePt t="57042" x="1727200" y="4178300"/>
          <p14:tracePt t="57058" x="1695450" y="4178300"/>
          <p14:tracePt t="57075" x="1689100" y="4178300"/>
          <p14:tracePt t="57092" x="1670050" y="4184650"/>
          <p14:tracePt t="57092" x="1663700" y="4184650"/>
          <p14:tracePt t="57126" x="1657350" y="4184650"/>
          <p14:tracePt t="57127" x="1644650" y="4191000"/>
          <p14:tracePt t="57165" x="1631950" y="4197350"/>
          <p14:tracePt t="57197" x="1625600" y="4203700"/>
          <p14:tracePt t="57221" x="1619250" y="4210050"/>
          <p14:tracePt t="57245" x="1612900" y="4210050"/>
          <p14:tracePt t="57256" x="1606550" y="4210050"/>
          <p14:tracePt t="57293" x="1600200" y="4210050"/>
          <p14:tracePt t="57318" x="1593850" y="4210050"/>
          <p14:tracePt t="57341" x="1587500" y="4210050"/>
          <p14:tracePt t="57373" x="1581150" y="4210050"/>
          <p14:tracePt t="57389" x="1581150" y="4216400"/>
          <p14:tracePt t="57405" x="1574800" y="4216400"/>
          <p14:tracePt t="57814" x="1568450" y="4216400"/>
          <p14:tracePt t="58741" x="1562100" y="4216400"/>
          <p14:tracePt t="58765" x="1562100" y="4203700"/>
          <p14:tracePt t="58774" x="1562100" y="4197350"/>
          <p14:tracePt t="58781" x="1562100" y="4171950"/>
          <p14:tracePt t="58793" x="1562100" y="4165600"/>
          <p14:tracePt t="58809" x="1562100" y="4152900"/>
          <p14:tracePt t="58826" x="1555750" y="4146550"/>
          <p14:tracePt t="59085" x="1549400" y="4146550"/>
          <p14:tracePt t="59093" x="1543050" y="4146550"/>
          <p14:tracePt t="59115" x="1543050" y="4152900"/>
          <p14:tracePt t="59125" x="1543050" y="4159250"/>
          <p14:tracePt t="59165" x="1543050" y="4165600"/>
          <p14:tracePt t="59229" x="1543050" y="4171950"/>
          <p14:tracePt t="59709" x="1543050" y="4152900"/>
          <p14:tracePt t="59718" x="1543050" y="4140200"/>
          <p14:tracePt t="59727" x="1543050" y="4127500"/>
          <p14:tracePt t="59728" x="1543050" y="4102100"/>
          <p14:tracePt t="59743" x="1543050" y="4076700"/>
          <p14:tracePt t="59759" x="1543050" y="4057650"/>
          <p14:tracePt t="59775" x="1543050" y="4038600"/>
          <p14:tracePt t="59792" x="1543050" y="4019550"/>
          <p14:tracePt t="59808" x="1543050" y="4000500"/>
          <p14:tracePt t="59825" x="1543050" y="3968750"/>
          <p14:tracePt t="59841" x="1543050" y="3956050"/>
          <p14:tracePt t="59858" x="1543050" y="3930650"/>
          <p14:tracePt t="59875" x="1530350" y="3905250"/>
          <p14:tracePt t="59892" x="1524000" y="3879850"/>
          <p14:tracePt t="59908" x="1511300" y="3841750"/>
          <p14:tracePt t="59925" x="1492250" y="3822700"/>
          <p14:tracePt t="59942" x="1473200" y="3790950"/>
          <p14:tracePt t="59958" x="1447800" y="3752850"/>
          <p14:tracePt t="59975" x="1428750" y="3733800"/>
          <p14:tracePt t="59992" x="1409700" y="3714750"/>
          <p14:tracePt t="60009" x="1384300" y="3689350"/>
          <p14:tracePt t="60025" x="1352550" y="3670300"/>
          <p14:tracePt t="60042" x="1314450" y="3644900"/>
          <p14:tracePt t="60058" x="1295400" y="3632200"/>
          <p14:tracePt t="60075" x="1263650" y="3619500"/>
          <p14:tracePt t="60091" x="1231900" y="3600450"/>
          <p14:tracePt t="60108" x="1200150" y="3587750"/>
          <p14:tracePt t="60125" x="1181100" y="3575050"/>
          <p14:tracePt t="60142" x="1168400" y="3562350"/>
          <p14:tracePt t="60158" x="1149350" y="3549650"/>
          <p14:tracePt t="60175" x="1143000" y="3536950"/>
          <p14:tracePt t="60191" x="1130300" y="3505200"/>
          <p14:tracePt t="60208" x="1104900" y="3441700"/>
          <p14:tracePt t="60225" x="1092200" y="3384550"/>
          <p14:tracePt t="60242" x="1079500" y="3308350"/>
          <p14:tracePt t="60258" x="1066800" y="3244850"/>
          <p14:tracePt t="60275" x="1060450" y="3206750"/>
          <p14:tracePt t="60291" x="1060450" y="3168650"/>
          <p14:tracePt t="60308" x="1060450" y="3136900"/>
          <p14:tracePt t="60325" x="1060450" y="3111500"/>
          <p14:tracePt t="60342" x="1060450" y="3105150"/>
          <p14:tracePt t="60358" x="1060450" y="3092450"/>
          <p14:tracePt t="60375" x="1060450" y="3086100"/>
          <p14:tracePt t="60392" x="1060450" y="3079750"/>
          <p14:tracePt t="60408" x="1060450" y="3073400"/>
          <p14:tracePt t="60425" x="1066800" y="3060700"/>
          <p14:tracePt t="60442" x="1073150" y="3054350"/>
          <p14:tracePt t="60458" x="1073150" y="3041650"/>
          <p14:tracePt t="60475" x="1073150" y="3035300"/>
          <p14:tracePt t="60492" x="1079500" y="3022600"/>
          <p14:tracePt t="60509" x="1085850" y="3016250"/>
          <p14:tracePt t="61365" x="1085850" y="3009900"/>
          <p14:tracePt t="61373" x="1092200" y="3003550"/>
          <p14:tracePt t="61381" x="1092200" y="2990850"/>
          <p14:tracePt t="61389" x="1092200" y="2984500"/>
          <p14:tracePt t="61394" x="1092200" y="2965450"/>
          <p14:tracePt t="61410" x="1098550" y="2946400"/>
          <p14:tracePt t="61425" x="1104900" y="2940050"/>
          <p14:tracePt t="61693" x="1104900" y="2946400"/>
          <p14:tracePt t="61694" x="1111250" y="2978150"/>
          <p14:tracePt t="61710" x="1111250" y="2990850"/>
          <p14:tracePt t="61711" x="1117600" y="3028950"/>
          <p14:tracePt t="61726" x="1123950" y="3054350"/>
          <p14:tracePt t="61743" x="1123950" y="3067050"/>
          <p14:tracePt t="61759" x="1123950" y="3079750"/>
          <p14:tracePt t="61776" x="1123950" y="3086100"/>
          <p14:tracePt t="61793" x="1130300" y="3092450"/>
          <p14:tracePt t="62086" x="1130300" y="3067050"/>
          <p14:tracePt t="62094" x="1130300" y="3041650"/>
          <p14:tracePt t="62095" x="1123950" y="3003550"/>
          <p14:tracePt t="62111" x="1117600" y="2965450"/>
          <p14:tracePt t="62126" x="1117600" y="2952750"/>
          <p14:tracePt t="62143" x="1117600" y="2940050"/>
          <p14:tracePt t="62318" x="1123950" y="2940050"/>
          <p14:tracePt t="62327" x="1123950" y="2946400"/>
          <p14:tracePt t="62335" x="1130300" y="2952750"/>
          <p14:tracePt t="62335" x="1136650" y="2971800"/>
          <p14:tracePt t="62350" x="1143000" y="2990850"/>
          <p14:tracePt t="62359" x="1155700" y="3003550"/>
          <p14:tracePt t="62376" x="1168400" y="3022600"/>
          <p14:tracePt t="62393" x="1174750" y="3028950"/>
          <p14:tracePt t="62410" x="1181100" y="3035300"/>
          <p14:tracePt t="62426" x="1187450" y="3035300"/>
          <p14:tracePt t="62442" x="1200150" y="3035300"/>
          <p14:tracePt t="62459" x="1231900" y="3028950"/>
          <p14:tracePt t="62476" x="1250950" y="3016250"/>
          <p14:tracePt t="62493" x="1263650" y="2997200"/>
          <p14:tracePt t="62509" x="1263650" y="2971800"/>
          <p14:tracePt t="62526" x="1263650" y="2940050"/>
          <p14:tracePt t="62543" x="1263650" y="2908300"/>
          <p14:tracePt t="62560" x="1250950" y="2882900"/>
          <p14:tracePt t="62576" x="1231900" y="2863850"/>
          <p14:tracePt t="62593" x="1219200" y="2844800"/>
          <p14:tracePt t="62609" x="1200150" y="2825750"/>
          <p14:tracePt t="62626" x="1181100" y="2813050"/>
          <p14:tracePt t="62642" x="1168400" y="2806700"/>
          <p14:tracePt t="62660" x="1162050" y="2800350"/>
          <p14:tracePt t="62676" x="1149350" y="2800350"/>
          <p14:tracePt t="62693" x="1136650" y="2800350"/>
          <p14:tracePt t="62709" x="1104900" y="2800350"/>
          <p14:tracePt t="62726" x="1085850" y="2800350"/>
          <p14:tracePt t="62742" x="1060450" y="2819400"/>
          <p14:tracePt t="62759" x="1041400" y="2838450"/>
          <p14:tracePt t="62776" x="1022350" y="2857500"/>
          <p14:tracePt t="62792" x="1009650" y="2882900"/>
          <p14:tracePt t="62810" x="990600" y="2927350"/>
          <p14:tracePt t="62827" x="977900" y="2965450"/>
          <p14:tracePt t="62842" x="965200" y="3022600"/>
          <p14:tracePt t="62860" x="965200" y="3079750"/>
          <p14:tracePt t="62876" x="965200" y="3143250"/>
          <p14:tracePt t="62895" x="965200" y="3175000"/>
          <p14:tracePt t="62910" x="971550" y="3187700"/>
          <p14:tracePt t="62926" x="977900" y="3200400"/>
          <p14:tracePt t="62944" x="984250" y="3200400"/>
          <p14:tracePt t="62960" x="984250" y="3206750"/>
          <p14:tracePt t="62976" x="1003300" y="3213100"/>
          <p14:tracePt t="62993" x="1016000" y="3219450"/>
          <p14:tracePt t="63009" x="1041400" y="3225800"/>
          <p14:tracePt t="63026" x="1066800" y="3232150"/>
          <p14:tracePt t="63042" x="1104900" y="3232150"/>
          <p14:tracePt t="63059" x="1136650" y="3232150"/>
          <p14:tracePt t="63075" x="1162050" y="3232150"/>
          <p14:tracePt t="63092" x="1181100" y="3232150"/>
          <p14:tracePt t="63108" x="1187450" y="3225800"/>
          <p14:tracePt t="63125" x="1212850" y="3206750"/>
          <p14:tracePt t="63142" x="1225550" y="3187700"/>
          <p14:tracePt t="63158" x="1231900" y="3155950"/>
          <p14:tracePt t="63175" x="1231900" y="3105150"/>
          <p14:tracePt t="63192" x="1238250" y="3041650"/>
          <p14:tracePt t="63208" x="1238250" y="3003550"/>
          <p14:tracePt t="63225" x="1238250" y="2971800"/>
          <p14:tracePt t="63242" x="1238250" y="2952750"/>
          <p14:tracePt t="63259" x="1238250" y="2946400"/>
          <p14:tracePt t="63276" x="1238250" y="2940050"/>
          <p14:tracePt t="63334" x="1238250" y="2933700"/>
          <p14:tracePt t="63982" x="1238250" y="2921000"/>
          <p14:tracePt t="63990" x="1225550" y="2901950"/>
          <p14:tracePt t="64009" x="1200150" y="2832100"/>
          <p14:tracePt t="64010" x="1168400" y="2774950"/>
          <p14:tracePt t="64026" x="1149350" y="2749550"/>
          <p14:tracePt t="64044" x="1143000" y="2743200"/>
          <p14:tracePt t="64086" x="1143000" y="2736850"/>
          <p14:tracePt t="64150" x="1136650" y="2736850"/>
          <p14:tracePt t="64158" x="1104900" y="2749550"/>
          <p14:tracePt t="64176" x="1079500" y="2768600"/>
          <p14:tracePt t="64177" x="1035050" y="2819400"/>
          <p14:tracePt t="64192" x="990600" y="2863850"/>
          <p14:tracePt t="64209" x="971550" y="2908300"/>
          <p14:tracePt t="64225" x="958850" y="2952750"/>
          <p14:tracePt t="64243" x="952500" y="2990850"/>
          <p14:tracePt t="64259" x="952500" y="3022600"/>
          <p14:tracePt t="64276" x="952500" y="3041650"/>
          <p14:tracePt t="64292" x="958850" y="3054350"/>
          <p14:tracePt t="64309" x="958850" y="3060700"/>
          <p14:tracePt t="64326" x="965200" y="3067050"/>
          <p14:tracePt t="64454" x="971550" y="3060700"/>
          <p14:tracePt t="64462" x="971550" y="3028950"/>
          <p14:tracePt t="64476" x="971550" y="3003550"/>
          <p14:tracePt t="64477" x="965200" y="2940050"/>
          <p14:tracePt t="64492" x="946150" y="2832100"/>
          <p14:tracePt t="64511" x="939800" y="2781300"/>
          <p14:tracePt t="64526" x="933450" y="2743200"/>
          <p14:tracePt t="64542" x="927100" y="2705100"/>
          <p14:tracePt t="64559" x="914400" y="2667000"/>
          <p14:tracePt t="64576" x="908050" y="2641600"/>
          <p14:tracePt t="64592" x="895350" y="2622550"/>
          <p14:tracePt t="64609" x="889000" y="2609850"/>
          <p14:tracePt t="65006" x="882650" y="2622550"/>
          <p14:tracePt t="65013" x="882650" y="2628900"/>
          <p14:tracePt t="65034" x="882650" y="2635250"/>
          <p14:tracePt t="65035" x="882650" y="2641600"/>
          <p14:tracePt t="65630" x="895350" y="2654300"/>
          <p14:tracePt t="65638" x="958850" y="2673350"/>
          <p14:tracePt t="65646" x="1041400" y="2679700"/>
          <p14:tracePt t="65660" x="1143000" y="2692400"/>
          <p14:tracePt t="65661" x="1358900" y="2724150"/>
          <p14:tracePt t="65677" x="1536700" y="2749550"/>
          <p14:tracePt t="65692" x="1638300" y="2755900"/>
          <p14:tracePt t="65709" x="1739900" y="2768600"/>
          <p14:tracePt t="65726" x="1784350" y="2768600"/>
          <p14:tracePt t="65743" x="1854200" y="2781300"/>
          <p14:tracePt t="65759" x="1917700" y="2794000"/>
          <p14:tracePt t="65775" x="1987550" y="2806700"/>
          <p14:tracePt t="65792" x="2063750" y="2813050"/>
          <p14:tracePt t="65809" x="2127250" y="2825750"/>
          <p14:tracePt t="65827" x="2190750" y="2832100"/>
          <p14:tracePt t="65843" x="2235200" y="2838450"/>
          <p14:tracePt t="65859" x="2260600" y="2838450"/>
          <p14:tracePt t="65876" x="2279650" y="2844800"/>
          <p14:tracePt t="65892" x="2292350" y="2844800"/>
          <p14:tracePt t="65909" x="2298700" y="2851150"/>
          <p14:tracePt t="65926" x="2305050" y="2851150"/>
          <p14:tracePt t="65966" x="2311400" y="2851150"/>
          <p14:tracePt t="65990" x="2317750" y="2851150"/>
          <p14:tracePt t="66018" x="2330450" y="2857500"/>
          <p14:tracePt t="66030" x="2336800" y="2857500"/>
          <p14:tracePt t="66030" x="2349500" y="2863850"/>
          <p14:tracePt t="66042" x="2362200" y="2863850"/>
          <p14:tracePt t="66059" x="2374900" y="2870200"/>
          <p14:tracePt t="66094" x="2381250" y="2870200"/>
          <p14:tracePt t="66095" x="2387600" y="2870200"/>
          <p14:tracePt t="66109" x="2400300" y="2882900"/>
          <p14:tracePt t="66126" x="2413000" y="2889250"/>
          <p14:tracePt t="66166" x="2419350" y="2895600"/>
          <p14:tracePt t="66174" x="2432050" y="2908300"/>
          <p14:tracePt t="66192" x="2438400" y="2914650"/>
          <p14:tracePt t="66193" x="2451100" y="2933700"/>
          <p14:tracePt t="66209" x="2470150" y="2965450"/>
          <p14:tracePt t="66226" x="2482850" y="2984500"/>
          <p14:tracePt t="66242" x="2489200" y="2997200"/>
          <p14:tracePt t="66259" x="2501900" y="3003550"/>
          <p14:tracePt t="66275" x="2501900" y="3016250"/>
          <p14:tracePt t="66292" x="2501900" y="3022600"/>
          <p14:tracePt t="66309" x="2514600" y="3054350"/>
          <p14:tracePt t="66326" x="2514600" y="3079750"/>
          <p14:tracePt t="66342" x="2527300" y="3105150"/>
          <p14:tracePt t="66359" x="2527300" y="3124200"/>
          <p14:tracePt t="66375" x="2527300" y="3149600"/>
          <p14:tracePt t="66392" x="2533650" y="3162300"/>
          <p14:tracePt t="66409" x="2540000" y="3181350"/>
          <p14:tracePt t="66425" x="2540000" y="3200400"/>
          <p14:tracePt t="66442" x="2540000" y="3213100"/>
          <p14:tracePt t="66459" x="2540000" y="3219450"/>
          <p14:tracePt t="66475" x="2540000" y="3225800"/>
          <p14:tracePt t="66509" x="2540000" y="3232150"/>
          <p14:tracePt t="66590" x="2546350" y="3232150"/>
          <p14:tracePt t="66606" x="2552700" y="3232150"/>
          <p14:tracePt t="66609" x="2559050" y="3232150"/>
          <p14:tracePt t="66626" x="2578100" y="3238500"/>
          <p14:tracePt t="66643" x="2597150" y="3244850"/>
          <p14:tracePt t="66659" x="2628900" y="3244850"/>
          <p14:tracePt t="66676" x="2647950" y="3244850"/>
          <p14:tracePt t="66708" x="2679700" y="3244850"/>
          <p14:tracePt t="66710" x="2686050" y="3244850"/>
          <p14:tracePt t="66725" x="2711450" y="3238500"/>
          <p14:tracePt t="66743" x="2724150" y="3238500"/>
          <p14:tracePt t="66759" x="2730500" y="3232150"/>
          <p14:tracePt t="66776" x="2736850" y="3232150"/>
          <p14:tracePt t="66792" x="2743200" y="3225800"/>
          <p14:tracePt t="67974" x="2768600" y="3244850"/>
          <p14:tracePt t="67982" x="2825750" y="3302000"/>
          <p14:tracePt t="67990" x="2908300" y="3365500"/>
          <p14:tracePt t="67994" x="3225800" y="3549650"/>
          <p14:tracePt t="68010" x="3613150" y="3727450"/>
          <p14:tracePt t="68027" x="4013200" y="3892550"/>
          <p14:tracePt t="68043" x="4368800" y="4057650"/>
          <p14:tracePt t="68059" x="4673600" y="4152900"/>
          <p14:tracePt t="68075" x="4889500" y="4222750"/>
          <p14:tracePt t="68092" x="5048250" y="4254500"/>
          <p14:tracePt t="68109" x="5181600" y="4279900"/>
          <p14:tracePt t="68126" x="5232400" y="4292600"/>
          <p14:tracePt t="68142" x="5257800" y="4298950"/>
          <p14:tracePt t="68160" x="5276850" y="4298950"/>
          <p14:tracePt t="68175" x="5295900" y="4305300"/>
          <p14:tracePt t="68193" x="5327650" y="4305300"/>
          <p14:tracePt t="68209" x="5359400" y="4311650"/>
          <p14:tracePt t="68226" x="5403850" y="4318000"/>
          <p14:tracePt t="68242" x="5448300" y="4324350"/>
          <p14:tracePt t="68259" x="5499100" y="4330700"/>
          <p14:tracePt t="68275" x="5549900" y="4337050"/>
          <p14:tracePt t="68292" x="5594350" y="4337050"/>
          <p14:tracePt t="68309" x="5645150" y="4337050"/>
          <p14:tracePt t="68326" x="5683250" y="4337050"/>
          <p14:tracePt t="68342" x="5695950" y="4330700"/>
          <p14:tracePt t="68382" x="5708650" y="4330700"/>
          <p14:tracePt t="68541" x="5708650" y="4324350"/>
          <p14:tracePt t="68654" x="5715000" y="4324350"/>
          <p14:tracePt t="68661" x="5721350" y="4318000"/>
          <p14:tracePt t="68678" x="5727700" y="4311650"/>
          <p14:tracePt t="68686" x="5734050" y="4311650"/>
          <p14:tracePt t="68692" x="5740400" y="4311650"/>
          <p14:tracePt t="68709" x="5740400" y="4305300"/>
          <p14:tracePt t="69302" x="5746750" y="4298950"/>
          <p14:tracePt t="69310" x="5810250" y="4248150"/>
          <p14:tracePt t="69326" x="5848350" y="4216400"/>
          <p14:tracePt t="69327" x="5911850" y="4152900"/>
          <p14:tracePt t="69344" x="5956300" y="4089400"/>
          <p14:tracePt t="69360" x="5988050" y="4032250"/>
          <p14:tracePt t="69375" x="6013450" y="3962400"/>
          <p14:tracePt t="69392" x="6032500" y="3879850"/>
          <p14:tracePt t="69409" x="6038850" y="3810000"/>
          <p14:tracePt t="69425" x="6045200" y="3752850"/>
          <p14:tracePt t="69442" x="6045200" y="3708400"/>
          <p14:tracePt t="69459" x="6045200" y="3670300"/>
          <p14:tracePt t="69475" x="6045200" y="3619500"/>
          <p14:tracePt t="69492" x="6045200" y="3556000"/>
          <p14:tracePt t="69509" x="6045200" y="3467100"/>
          <p14:tracePt t="69526" x="6045200" y="3429000"/>
          <p14:tracePt t="69542" x="6045200" y="3397250"/>
          <p14:tracePt t="69559" x="6045200" y="3371850"/>
          <p14:tracePt t="69575" x="6051550" y="3340100"/>
          <p14:tracePt t="69592" x="6070600" y="3295650"/>
          <p14:tracePt t="69609" x="6089650" y="3225800"/>
          <p14:tracePt t="69626" x="6108700" y="3162300"/>
          <p14:tracePt t="69642" x="6134100" y="3117850"/>
          <p14:tracePt t="69659" x="6140450" y="3086100"/>
          <p14:tracePt t="69675" x="6153150" y="3079750"/>
          <p14:tracePt t="69692" x="6153150" y="3073400"/>
          <p14:tracePt t="69741" x="6159500" y="3067050"/>
          <p14:tracePt t="69798" x="6165850" y="3067050"/>
          <p14:tracePt t="69809" x="6178550" y="3067050"/>
          <p14:tracePt t="69828" x="6184900" y="3067050"/>
          <p14:tracePt t="69842" x="6191250" y="3067050"/>
          <p14:tracePt t="69843" x="6210300" y="3067050"/>
          <p14:tracePt t="69858" x="6229350" y="3067050"/>
          <p14:tracePt t="69876" x="6254750" y="3079750"/>
          <p14:tracePt t="69893" x="6280150" y="3086100"/>
          <p14:tracePt t="69909" x="6311900" y="3098800"/>
          <p14:tracePt t="69926" x="6337300" y="3111500"/>
          <p14:tracePt t="69943" x="6343650" y="3117850"/>
          <p14:tracePt t="69959" x="6356350" y="3117850"/>
          <p14:tracePt t="69975" x="6362700" y="3124200"/>
          <p14:tracePt t="70190" x="6362700" y="3136900"/>
          <p14:tracePt t="70198" x="6343650" y="3162300"/>
          <p14:tracePt t="70198" x="6330950" y="3194050"/>
          <p14:tracePt t="70213" x="6305550" y="3219450"/>
          <p14:tracePt t="70214" x="6286500" y="3263900"/>
          <p14:tracePt t="70225" x="6261100" y="3327400"/>
          <p14:tracePt t="70242" x="6242050" y="3390900"/>
          <p14:tracePt t="70258" x="6235700" y="3479800"/>
          <p14:tracePt t="70275" x="6235700" y="3568700"/>
          <p14:tracePt t="70292" x="6235700" y="3676650"/>
          <p14:tracePt t="70309" x="6235700" y="3797300"/>
          <p14:tracePt t="70326" x="6235700" y="3835400"/>
          <p14:tracePt t="70342" x="6235700" y="3860800"/>
          <p14:tracePt t="70359" x="6229350" y="3873500"/>
          <p14:tracePt t="70375" x="6229350" y="3886200"/>
          <p14:tracePt t="70392" x="6229350" y="3892550"/>
          <p14:tracePt t="70409" x="6223000" y="3905250"/>
          <p14:tracePt t="70425" x="6223000" y="3911600"/>
          <p14:tracePt t="70442" x="6223000" y="3924300"/>
          <p14:tracePt t="70459" x="6223000" y="3943350"/>
          <p14:tracePt t="70476" x="6223000" y="3962400"/>
          <p14:tracePt t="70492" x="6223000" y="3994150"/>
          <p14:tracePt t="70509" x="6223000" y="4032250"/>
          <p14:tracePt t="70525" x="6223000" y="4038600"/>
          <p14:tracePt t="71248" x="6223000" y="4032250"/>
          <p14:tracePt t="71270" x="6223000" y="4006850"/>
          <p14:tracePt t="71277" x="6229350" y="3962400"/>
          <p14:tracePt t="71278" x="6229350" y="3867150"/>
          <p14:tracePt t="71293" x="6229350" y="3771900"/>
          <p14:tracePt t="71310" x="6229350" y="3670300"/>
          <p14:tracePt t="71326" x="6223000" y="3575050"/>
          <p14:tracePt t="71343" x="6216650" y="3511550"/>
          <p14:tracePt t="71359" x="6203950" y="3454400"/>
          <p14:tracePt t="71375" x="6191250" y="3409950"/>
          <p14:tracePt t="71392" x="6184900" y="3378200"/>
          <p14:tracePt t="71409" x="6178550" y="3346450"/>
          <p14:tracePt t="71426" x="6178550" y="3321050"/>
          <p14:tracePt t="71442" x="6172200" y="3289300"/>
          <p14:tracePt t="71458" x="6172200" y="3263900"/>
          <p14:tracePt t="71475" x="6172200" y="3232150"/>
          <p14:tracePt t="71492" x="6172200" y="3200400"/>
          <p14:tracePt t="71509" x="6172200" y="3162300"/>
          <p14:tracePt t="71526" x="6178550" y="3143250"/>
          <p14:tracePt t="71542" x="6178550" y="3130550"/>
          <p14:tracePt t="71559" x="6184900" y="3124200"/>
          <p14:tracePt t="71750" x="6191250" y="3124200"/>
          <p14:tracePt t="71759" x="6197600" y="3124200"/>
          <p14:tracePt t="71760" x="6216650" y="3124200"/>
          <p14:tracePt t="71775" x="6223000" y="3130550"/>
          <p14:tracePt t="71792" x="6229350" y="3130550"/>
          <p14:tracePt t="71809" x="6229350" y="3136900"/>
          <p14:tracePt t="71845" x="6235700" y="3136900"/>
          <p14:tracePt t="71870" x="6242050" y="3136900"/>
          <p14:tracePt t="71885" x="6242050" y="3143250"/>
          <p14:tracePt t="71989" x="6248400" y="3143250"/>
          <p14:tracePt t="72942" x="6248400" y="3149600"/>
          <p14:tracePt t="72944" x="6248400" y="3187700"/>
          <p14:tracePt t="72959" x="6248400" y="3232150"/>
          <p14:tracePt t="72960" x="6248400" y="3314700"/>
          <p14:tracePt t="72979" x="6248400" y="3409950"/>
          <p14:tracePt t="72993" x="6248400" y="3517900"/>
          <p14:tracePt t="73025" x="6248400" y="3619500"/>
          <p14:tracePt t="73026" x="6248400" y="3727450"/>
          <p14:tracePt t="73042" x="6248400" y="3841750"/>
          <p14:tracePt t="73059" x="6248400" y="3937000"/>
          <p14:tracePt t="73075" x="6248400" y="4032250"/>
          <p14:tracePt t="73092" x="6248400" y="4114800"/>
          <p14:tracePt t="73109" x="6248400" y="4241800"/>
          <p14:tracePt t="73126" x="6248400" y="4305300"/>
          <p14:tracePt t="73142" x="6248400" y="4343400"/>
          <p14:tracePt t="73158" x="6248400" y="4375150"/>
          <p14:tracePt t="73176" x="6248400" y="4406900"/>
          <p14:tracePt t="73192" x="6248400" y="4432300"/>
          <p14:tracePt t="73209" x="6248400" y="4464050"/>
          <p14:tracePt t="73225" x="6248400" y="4495800"/>
          <p14:tracePt t="73242" x="6248400" y="4533900"/>
          <p14:tracePt t="73258" x="6248400" y="4578350"/>
          <p14:tracePt t="73275" x="6248400" y="4616450"/>
          <p14:tracePt t="73292" x="6248400" y="4654550"/>
          <p14:tracePt t="73309" x="6235700" y="4711700"/>
          <p14:tracePt t="73326" x="6235700" y="4737100"/>
          <p14:tracePt t="73342" x="6229350" y="4762500"/>
          <p14:tracePt t="73358" x="6229350" y="4775200"/>
          <p14:tracePt t="73376" x="6216650" y="4794250"/>
          <p14:tracePt t="73392" x="6216650" y="4800600"/>
          <p14:tracePt t="73409" x="6210300" y="4813300"/>
          <p14:tracePt t="73425" x="6197600" y="4819650"/>
          <p14:tracePt t="73461" x="6191250" y="4826000"/>
          <p14:tracePt t="73493" x="6184900" y="4832350"/>
          <p14:tracePt t="73517" x="6178550" y="4832350"/>
          <p14:tracePt t="75910" x="6172200" y="4857750"/>
          <p14:tracePt t="75919" x="6172200" y="4883150"/>
          <p14:tracePt t="75925" x="6178550" y="4895850"/>
          <p14:tracePt t="75926" x="6178550" y="4914900"/>
          <p14:tracePt t="75943" x="6191250" y="4940300"/>
          <p14:tracePt t="75960" x="6191250" y="4953000"/>
          <p14:tracePt t="75976" x="6197600" y="4959350"/>
          <p14:tracePt t="75993" x="6203950" y="4959350"/>
          <p14:tracePt t="76438" x="6197600" y="4959350"/>
          <p14:tracePt t="76443" x="6191250" y="4946650"/>
          <p14:tracePt t="76452" x="6178550" y="4933950"/>
          <p14:tracePt t="76460" x="6159500" y="4914900"/>
          <p14:tracePt t="76479" x="6153150" y="4902200"/>
          <p14:tracePt t="76493" x="6146800" y="4895850"/>
          <p14:tracePt t="76511" x="6140450" y="4883150"/>
          <p14:tracePt t="76526" x="6134100" y="4876800"/>
          <p14:tracePt t="76543" x="6127750" y="4870450"/>
          <p14:tracePt t="76559" x="6121400" y="4857750"/>
          <p14:tracePt t="76576" x="6108700" y="4851400"/>
          <p14:tracePt t="76593" x="6096000" y="4838700"/>
          <p14:tracePt t="76610" x="6083300" y="4813300"/>
          <p14:tracePt t="76626" x="6064250" y="4794250"/>
          <p14:tracePt t="76643" x="6051550" y="4775200"/>
          <p14:tracePt t="76659" x="6038850" y="4762500"/>
          <p14:tracePt t="76676" x="6032500" y="4749800"/>
          <p14:tracePt t="76693" x="6019800" y="4724400"/>
          <p14:tracePt t="76709" x="6000750" y="4692650"/>
          <p14:tracePt t="76727" x="5994400" y="4679950"/>
          <p14:tracePt t="76743" x="5975350" y="4648200"/>
          <p14:tracePt t="76759" x="5969000" y="4622800"/>
          <p14:tracePt t="76776" x="5956300" y="4597400"/>
          <p14:tracePt t="76793" x="5943600" y="4572000"/>
          <p14:tracePt t="76810" x="5937250" y="4552950"/>
          <p14:tracePt t="76826" x="5924550" y="4527550"/>
          <p14:tracePt t="76843" x="5918200" y="4502150"/>
          <p14:tracePt t="76859" x="5918200" y="4476750"/>
          <p14:tracePt t="76876" x="5911850" y="4445000"/>
          <p14:tracePt t="76893" x="5905500" y="4419600"/>
          <p14:tracePt t="76909" x="5899150" y="4368800"/>
          <p14:tracePt t="76926" x="5886450" y="4343400"/>
          <p14:tracePt t="76943" x="5880100" y="4311650"/>
          <p14:tracePt t="76960" x="5873750" y="4292600"/>
          <p14:tracePt t="76976" x="5867400" y="4260850"/>
          <p14:tracePt t="76993" x="5867400" y="4248150"/>
          <p14:tracePt t="77010" x="5861050" y="4222750"/>
          <p14:tracePt t="77026" x="5861050" y="4203700"/>
          <p14:tracePt t="77043" x="5861050" y="4178300"/>
          <p14:tracePt t="77059" x="5861050" y="4152900"/>
          <p14:tracePt t="77076" x="5861050" y="4127500"/>
          <p14:tracePt t="77092" x="5861050" y="4102100"/>
          <p14:tracePt t="77092" x="5861050" y="4095750"/>
          <p14:tracePt t="77110" x="5861050" y="4070350"/>
          <p14:tracePt t="77126" x="5861050" y="4057650"/>
          <p14:tracePt t="77143" x="5861050" y="4044950"/>
          <p14:tracePt t="77159" x="5861050" y="4032250"/>
          <p14:tracePt t="77176" x="5861050" y="4013200"/>
          <p14:tracePt t="77193" x="5861050" y="3994150"/>
          <p14:tracePt t="77210" x="5861050" y="3962400"/>
          <p14:tracePt t="77226" x="5861050" y="3943350"/>
          <p14:tracePt t="77243" x="5861050" y="3911600"/>
          <p14:tracePt t="77259" x="5861050" y="3879850"/>
          <p14:tracePt t="77276" x="5873750" y="3854450"/>
          <p14:tracePt t="77292" x="5873750" y="3829050"/>
          <p14:tracePt t="77292" x="5873750" y="3822700"/>
          <p14:tracePt t="77310" x="5873750" y="3803650"/>
          <p14:tracePt t="77326" x="5880100" y="3784600"/>
          <p14:tracePt t="77344" x="5886450" y="3765550"/>
          <p14:tracePt t="77359" x="5892800" y="3746500"/>
          <p14:tracePt t="77376" x="5892800" y="3733800"/>
          <p14:tracePt t="77392" x="5899150" y="3727450"/>
          <p14:tracePt t="77409" x="5899150" y="3714750"/>
          <p14:tracePt t="77470" x="5899150" y="3708400"/>
          <p14:tracePt t="77486" x="5905500" y="3702050"/>
          <p14:tracePt t="77494" x="5905500" y="3695700"/>
          <p14:tracePt t="77510" x="5911850" y="3683000"/>
          <p14:tracePt t="77511" x="5911850" y="3676650"/>
          <p14:tracePt t="77527" x="5911850" y="3663950"/>
          <p14:tracePt t="77543" x="5924550" y="3644900"/>
          <p14:tracePt t="77559" x="5930900" y="3632200"/>
          <p14:tracePt t="78462" x="5930900" y="3638550"/>
          <p14:tracePt t="78470" x="5930900" y="3657600"/>
          <p14:tracePt t="78478" x="5930900" y="3676650"/>
          <p14:tracePt t="78486" x="5930900" y="3727450"/>
          <p14:tracePt t="78494" x="5930900" y="3778250"/>
          <p14:tracePt t="78511" x="5930900" y="3841750"/>
          <p14:tracePt t="78528" x="5930900" y="3911600"/>
          <p14:tracePt t="78543" x="5930900" y="4006850"/>
          <p14:tracePt t="78560" x="5930900" y="4127500"/>
          <p14:tracePt t="78576" x="5930900" y="4248150"/>
          <p14:tracePt t="78593" x="5930900" y="4368800"/>
          <p14:tracePt t="78609" x="5930900" y="4489450"/>
          <p14:tracePt t="78626" x="5930900" y="4603750"/>
          <p14:tracePt t="78643" x="5930900" y="4705350"/>
          <p14:tracePt t="78659" x="5937250" y="4794250"/>
          <p14:tracePt t="78676" x="5949950" y="4876800"/>
          <p14:tracePt t="78693" x="5956300" y="4933950"/>
          <p14:tracePt t="78709" x="5969000" y="4972050"/>
          <p14:tracePt t="78727" x="5975350" y="4984750"/>
          <p14:tracePt t="78782" x="5981700" y="4991100"/>
          <p14:tracePt t="78806" x="5988050" y="4997450"/>
          <p14:tracePt t="78822" x="5988050" y="5010150"/>
          <p14:tracePt t="78838" x="5994400" y="5010150"/>
          <p14:tracePt t="78846" x="6000750" y="5022850"/>
          <p14:tracePt t="78859" x="6000750" y="5029200"/>
          <p14:tracePt t="78860" x="6007100" y="5035550"/>
          <p14:tracePt t="78876" x="6007100" y="5041900"/>
          <p14:tracePt t="78893" x="6013450" y="5048250"/>
          <p14:tracePt t="78910" x="6019800" y="5048250"/>
          <p14:tracePt t="78998" x="6019800" y="5054600"/>
          <p14:tracePt t="79006" x="6026150" y="5054600"/>
          <p14:tracePt t="79046" x="6032500" y="5054600"/>
          <p14:tracePt t="79062" x="6032500" y="5048250"/>
          <p14:tracePt t="79070" x="6032500" y="5029200"/>
          <p14:tracePt t="79078" x="6032500" y="5010150"/>
          <p14:tracePt t="79092" x="6032500" y="4991100"/>
          <p14:tracePt t="79093" x="6019800" y="4946650"/>
          <p14:tracePt t="79109" x="6000750" y="4876800"/>
          <p14:tracePt t="79127" x="5981700" y="4826000"/>
          <p14:tracePt t="79143" x="5969000" y="4775200"/>
          <p14:tracePt t="79159" x="5956300" y="4737100"/>
          <p14:tracePt t="79176" x="5924550" y="4673600"/>
          <p14:tracePt t="79194" x="5911850" y="4616450"/>
          <p14:tracePt t="79210" x="5899150" y="4559300"/>
          <p14:tracePt t="79227" x="5880100" y="4502150"/>
          <p14:tracePt t="79243" x="5861050" y="4438650"/>
          <p14:tracePt t="79260" x="5835650" y="4368800"/>
          <p14:tracePt t="79277" x="5829300" y="4324350"/>
          <p14:tracePt t="79294" x="5810250" y="4267200"/>
          <p14:tracePt t="79310" x="5797550" y="4191000"/>
          <p14:tracePt t="79328" x="5791200" y="4152900"/>
          <p14:tracePt t="79344" x="5791200" y="4121150"/>
          <p14:tracePt t="79360" x="5791200" y="4083050"/>
          <p14:tracePt t="79377" x="5791200" y="4051300"/>
          <p14:tracePt t="79393" x="5791200" y="4013200"/>
          <p14:tracePt t="79410" x="5791200" y="3975100"/>
          <p14:tracePt t="79427" x="5791200" y="3949700"/>
          <p14:tracePt t="79443" x="5791200" y="3930650"/>
          <p14:tracePt t="79461" x="5791200" y="3898900"/>
          <p14:tracePt t="79477" x="5791200" y="3867150"/>
          <p14:tracePt t="79494" x="5791200" y="3835400"/>
          <p14:tracePt t="79510" x="5803900" y="3784600"/>
          <p14:tracePt t="79528" x="5803900" y="3752850"/>
          <p14:tracePt t="79544" x="5816600" y="3721100"/>
          <p14:tracePt t="79560" x="5829300" y="3689350"/>
          <p14:tracePt t="79577" x="5842000" y="3651250"/>
          <p14:tracePt t="79594" x="5848350" y="3619500"/>
          <p14:tracePt t="79611" x="5867400" y="3581400"/>
          <p14:tracePt t="79627" x="5880100" y="3536950"/>
          <p14:tracePt t="79643" x="5899150" y="3511550"/>
          <p14:tracePt t="79660" x="5911850" y="3486150"/>
          <p14:tracePt t="79677" x="5918200" y="3473450"/>
          <p14:tracePt t="79693" x="5937250" y="3448050"/>
          <p14:tracePt t="79710" x="5962650" y="3429000"/>
          <p14:tracePt t="79728" x="5981700" y="3403600"/>
          <p14:tracePt t="79743" x="6007100" y="3378200"/>
          <p14:tracePt t="79760" x="6032500" y="3359150"/>
          <p14:tracePt t="79777" x="6051550" y="3346450"/>
          <p14:tracePt t="79793" x="6076950" y="3333750"/>
          <p14:tracePt t="79811" x="6096000" y="3321050"/>
          <p14:tracePt t="79827" x="6115050" y="3314700"/>
          <p14:tracePt t="79844" x="6127750" y="3308350"/>
          <p14:tracePt t="79860" x="6140450" y="3308350"/>
          <p14:tracePt t="79877" x="6159500" y="3302000"/>
          <p14:tracePt t="79894" x="6165850" y="3302000"/>
          <p14:tracePt t="79911" x="6172200" y="3295650"/>
          <p14:tracePt t="79927" x="6178550" y="3295650"/>
          <p14:tracePt t="79944" x="6184900" y="3295650"/>
          <p14:tracePt t="79960" x="6191250" y="3295650"/>
          <p14:tracePt t="79977" x="6197600" y="3295650"/>
          <p14:tracePt t="79994" x="6203950" y="3295650"/>
          <p14:tracePt t="80010" x="6210300" y="3295650"/>
          <p14:tracePt t="80027" x="6210300" y="3289300"/>
          <p14:tracePt t="80044" x="6216650" y="3289300"/>
          <p14:tracePt t="80359" x="6223000" y="3282950"/>
          <p14:tracePt t="80369" x="6223000" y="3276600"/>
          <p14:tracePt t="80371" x="6223000" y="3257550"/>
          <p14:tracePt t="80378" x="6235700" y="3244850"/>
          <p14:tracePt t="80394" x="6248400" y="3219450"/>
          <p14:tracePt t="80410" x="6254750" y="3200400"/>
          <p14:tracePt t="80427" x="6267450" y="3181350"/>
          <p14:tracePt t="80444" x="6280150" y="3168650"/>
          <p14:tracePt t="80460" x="6286500" y="3162300"/>
          <p14:tracePt t="80967" x="6280150" y="3162300"/>
          <p14:tracePt t="80991" x="6273800" y="3162300"/>
          <p14:tracePt t="81015" x="6267450" y="3162300"/>
          <p14:tracePt t="81672" x="6261100" y="3162300"/>
          <p14:tracePt t="81679" x="6254750" y="3162300"/>
          <p14:tracePt t="81687" x="6242050" y="3175000"/>
          <p14:tracePt t="81694" x="6197600" y="3276600"/>
          <p14:tracePt t="81711" x="6165850" y="3359150"/>
          <p14:tracePt t="81728" x="6134100" y="3479800"/>
          <p14:tracePt t="81744" x="6102350" y="3587750"/>
          <p14:tracePt t="81760" x="6083300" y="3714750"/>
          <p14:tracePt t="81776" x="6057900" y="3860800"/>
          <p14:tracePt t="81793" x="6045200" y="3981450"/>
          <p14:tracePt t="81809" x="6038850" y="4108450"/>
          <p14:tracePt t="81826" x="6038850" y="4222750"/>
          <p14:tracePt t="81842" x="6038850" y="4305300"/>
          <p14:tracePt t="81859" x="6045200" y="4375150"/>
          <p14:tracePt t="81876" x="6057900" y="4413250"/>
          <p14:tracePt t="81892" x="6057900" y="4445000"/>
          <p14:tracePt t="81909" x="6057900" y="4476750"/>
          <p14:tracePt t="81909" x="6057900" y="4489450"/>
          <p14:tracePt t="81927" x="6070600" y="4521200"/>
          <p14:tracePt t="81943" x="6070600" y="4546600"/>
          <p14:tracePt t="81960" x="6076950" y="4578350"/>
          <p14:tracePt t="81977" x="6076950" y="4603750"/>
          <p14:tracePt t="81994" x="6083300" y="4629150"/>
          <p14:tracePt t="82010" x="6083300" y="4654550"/>
          <p14:tracePt t="82027" x="6083300" y="4679950"/>
          <p14:tracePt t="82043" x="6083300" y="4699000"/>
          <p14:tracePt t="82060" x="6083300" y="4711700"/>
          <p14:tracePt t="82078" x="6083300" y="4724400"/>
          <p14:tracePt t="82094" x="6083300" y="4737100"/>
          <p14:tracePt t="82110" x="6083300" y="4781550"/>
          <p14:tracePt t="82126" x="6083300" y="4800600"/>
          <p14:tracePt t="82143" x="6070600" y="4826000"/>
          <p14:tracePt t="82159" x="6064250" y="4845050"/>
          <p14:tracePt t="82176" x="6064250" y="4864100"/>
          <p14:tracePt t="82192" x="6064250" y="4876800"/>
          <p14:tracePt t="82351" x="6057900" y="4883150"/>
          <p14:tracePt t="82391" x="6057900" y="4889500"/>
          <p14:tracePt t="83990" x="6051550" y="4889500"/>
          <p14:tracePt t="83998" x="6038850" y="4876800"/>
          <p14:tracePt t="84009" x="6019800" y="4806950"/>
          <p14:tracePt t="84009" x="5969000" y="4648200"/>
          <p14:tracePt t="84027" x="5911850" y="4476750"/>
          <p14:tracePt t="84044" x="5880100" y="4356100"/>
          <p14:tracePt t="84060" x="5854700" y="4254500"/>
          <p14:tracePt t="84077" x="5842000" y="4197350"/>
          <p14:tracePt t="84092" x="5835650" y="4152900"/>
          <p14:tracePt t="84109" x="5829300" y="4108450"/>
          <p14:tracePt t="84126" x="5822950" y="4038600"/>
          <p14:tracePt t="84143" x="5810250" y="3975100"/>
          <p14:tracePt t="84159" x="5803900" y="3924300"/>
          <p14:tracePt t="84176" x="5797550" y="3867150"/>
          <p14:tracePt t="84193" x="5791200" y="3835400"/>
          <p14:tracePt t="84210" x="5791200" y="3790950"/>
          <p14:tracePt t="84226" x="5791200" y="3759200"/>
          <p14:tracePt t="84244" x="5791200" y="3727450"/>
          <p14:tracePt t="84260" x="5791200" y="3702050"/>
          <p14:tracePt t="84277" x="5791200" y="3670300"/>
          <p14:tracePt t="84293" x="5791200" y="3663950"/>
          <p14:tracePt t="84310" x="5791200" y="3644900"/>
          <p14:tracePt t="84350" x="5791200" y="3632200"/>
          <p14:tracePt t="84366" x="5791200" y="3625850"/>
          <p14:tracePt t="84375" x="5797550" y="3613150"/>
          <p14:tracePt t="84382" x="5803900" y="3594100"/>
          <p14:tracePt t="84396" x="5810250" y="3581400"/>
          <p14:tracePt t="84409" x="5816600" y="3562350"/>
          <p14:tracePt t="84425" x="5822950" y="3549650"/>
          <p14:tracePt t="84442" x="5829300" y="3543300"/>
          <p14:tracePt t="84459" x="5835650" y="3524250"/>
          <p14:tracePt t="84476" x="5835650" y="3517900"/>
          <p14:tracePt t="84519" x="5842000" y="3511550"/>
          <p14:tracePt t="84783" x="5848350" y="3498850"/>
          <p14:tracePt t="84790" x="5848350" y="3492500"/>
          <p14:tracePt t="84793" x="5867400" y="3460750"/>
          <p14:tracePt t="84811" x="5873750" y="3416300"/>
          <p14:tracePt t="84827" x="5892800" y="3378200"/>
          <p14:tracePt t="84843" x="5918200" y="3340100"/>
          <p14:tracePt t="84860" x="5930900" y="3314700"/>
          <p14:tracePt t="84877" x="5943600" y="3295650"/>
          <p14:tracePt t="84893" x="5962650" y="3282950"/>
          <p14:tracePt t="84909" x="5988050" y="3263900"/>
          <p14:tracePt t="84909" x="6007100" y="3257550"/>
          <p14:tracePt t="84926" x="6032500" y="3244850"/>
          <p14:tracePt t="84942" x="6064250" y="3232150"/>
          <p14:tracePt t="84959" x="6089650" y="3225800"/>
          <p14:tracePt t="84975" x="6115050" y="3206750"/>
          <p14:tracePt t="84992" x="6127750" y="3206750"/>
          <p14:tracePt t="85009" x="6140450" y="3200400"/>
          <p14:tracePt t="85026" x="6146800" y="3194050"/>
          <p14:tracePt t="85042" x="6159500" y="3194050"/>
          <p14:tracePt t="85060" x="6172200" y="3187700"/>
          <p14:tracePt t="85095" x="6178550" y="3187700"/>
          <p14:tracePt t="85134" x="6184900" y="3181350"/>
          <p14:tracePt t="85879" x="6184900" y="3187700"/>
          <p14:tracePt t="85881" x="6178550" y="3194050"/>
          <p14:tracePt t="85895" x="6172200" y="3206750"/>
          <p14:tracePt t="85895" x="6165850" y="3213100"/>
          <p14:tracePt t="85911" x="6159500" y="3225800"/>
          <p14:tracePt t="85928" x="6153150" y="3232150"/>
          <p14:tracePt t="85943" x="6146800" y="3238500"/>
          <p14:tracePt t="85960" x="6146800" y="3244850"/>
          <p14:tracePt t="85976" x="6140450" y="3244850"/>
          <p14:tracePt t="85993" x="6134100" y="3257550"/>
          <p14:tracePt t="86010" x="6127750" y="3263900"/>
          <p14:tracePt t="86027" x="6127750" y="3276600"/>
          <p14:tracePt t="86043" x="6121400" y="3282950"/>
          <p14:tracePt t="86060" x="6115050" y="3282950"/>
          <p14:tracePt t="86076" x="6108700" y="3295650"/>
          <p14:tracePt t="86093" x="6096000" y="3314700"/>
          <p14:tracePt t="86110" x="6038850" y="3378200"/>
          <p14:tracePt t="86127" x="5962650" y="3467100"/>
          <p14:tracePt t="86144" x="5873750" y="3575050"/>
          <p14:tracePt t="86160" x="5753100" y="3708400"/>
          <p14:tracePt t="86177" x="5638800" y="3841750"/>
          <p14:tracePt t="86193" x="5537200" y="3962400"/>
          <p14:tracePt t="86209" x="5473700" y="4038600"/>
          <p14:tracePt t="86226" x="5422900" y="4102100"/>
          <p14:tracePt t="86243" x="5391150" y="4140200"/>
          <p14:tracePt t="86260" x="5359400" y="4165600"/>
          <p14:tracePt t="86276" x="5334000" y="4184650"/>
          <p14:tracePt t="86293" x="5308600" y="4197350"/>
          <p14:tracePt t="86310" x="5245100" y="4229100"/>
          <p14:tracePt t="86327" x="5200650" y="4248150"/>
          <p14:tracePt t="86343" x="5168900" y="4254500"/>
          <p14:tracePt t="86360" x="5162550" y="4254500"/>
          <p14:tracePt t="86439" x="5156200" y="4254500"/>
          <p14:tracePt t="86455" x="5149850" y="4254500"/>
          <p14:tracePt t="86463" x="5143500" y="4254500"/>
          <p14:tracePt t="86485" x="5130800" y="4254500"/>
          <p14:tracePt t="86518" x="5124450" y="4254500"/>
          <p14:tracePt t="86535" x="5118100" y="4248150"/>
          <p14:tracePt t="86566" x="5111750" y="4241800"/>
          <p14:tracePt t="86569" x="5105400" y="4241800"/>
          <p14:tracePt t="86590" x="5105400" y="4235450"/>
          <p14:tracePt t="86591" x="5099050" y="4235450"/>
          <p14:tracePt t="86610" x="5099050" y="4229100"/>
          <p14:tracePt t="86611" x="5092700" y="4216400"/>
          <p14:tracePt t="86626" x="5086350" y="4191000"/>
          <p14:tracePt t="86644" x="5080000" y="4178300"/>
          <p14:tracePt t="86660" x="5073650" y="4159250"/>
          <p14:tracePt t="86677" x="5073650" y="4146550"/>
          <p14:tracePt t="86693" x="5073650" y="4140200"/>
          <p14:tracePt t="86710" x="5073650" y="4127500"/>
          <p14:tracePt t="86887" x="5067300" y="4121150"/>
          <p14:tracePt t="86895" x="5054600" y="4114800"/>
          <p14:tracePt t="86918" x="5048250" y="4108450"/>
          <p14:tracePt t="86950" x="5041900" y="4108450"/>
          <p14:tracePt t="87142" x="5041900" y="4114800"/>
          <p14:tracePt t="87143" x="5041900" y="4121150"/>
          <p14:tracePt t="87167" x="5041900" y="4127500"/>
          <p14:tracePt t="87207" x="5048250" y="4140200"/>
          <p14:tracePt t="87359" x="5054600" y="4140200"/>
          <p14:tracePt t="87359" x="5054600" y="4146550"/>
          <p14:tracePt t="87374" x="5054600" y="4152900"/>
          <p14:tracePt t="87375" x="5060950" y="4165600"/>
          <p14:tracePt t="87393" x="5060950" y="4171950"/>
          <p14:tracePt t="87410" x="5067300" y="4191000"/>
          <p14:tracePt t="87426" x="5073650" y="4216400"/>
          <p14:tracePt t="87427" x="5080000" y="4235450"/>
          <p14:tracePt t="87444" x="5080000" y="4248150"/>
          <p14:tracePt t="87460" x="5086350" y="4254500"/>
          <p14:tracePt t="87477" x="5092700" y="4267200"/>
          <p14:tracePt t="87493" x="5092700" y="4273550"/>
          <p14:tracePt t="87510" x="5099050" y="4286250"/>
          <p14:tracePt t="87559" x="5105400" y="4292600"/>
          <p14:tracePt t="87574" x="5111750" y="4292600"/>
          <p14:tracePt t="87591" x="5111750" y="4305300"/>
          <p14:tracePt t="87597" x="5118100" y="4305300"/>
          <p14:tracePt t="87613" x="5118100" y="4311650"/>
          <p14:tracePt t="87627" x="5124450" y="4318000"/>
          <p14:tracePt t="87646" x="5124450" y="4324350"/>
          <p14:tracePt t="87660" x="5130800" y="4324350"/>
          <p14:tracePt t="87678" x="5130800" y="4330700"/>
          <p14:tracePt t="87679" x="5137150" y="4337050"/>
          <p14:tracePt t="87711" x="5143500" y="4343400"/>
          <p14:tracePt t="87712" x="5149850" y="4349750"/>
          <p14:tracePt t="87727" x="5149850" y="4356100"/>
          <p14:tracePt t="87743" x="5156200" y="4368800"/>
          <p14:tracePt t="87760" x="5162550" y="4375150"/>
          <p14:tracePt t="87799" x="5168900" y="4381500"/>
          <p14:tracePt t="87822" x="5168900" y="4387850"/>
          <p14:tracePt t="87846" x="5175250" y="4387850"/>
          <p14:tracePt t="87870" x="5181600" y="4394200"/>
          <p14:tracePt t="87881" x="5187950" y="4394200"/>
          <p14:tracePt t="87966" x="5194300" y="4400550"/>
          <p14:tracePt t="88030" x="5187950" y="4400550"/>
          <p14:tracePt t="88039" x="5181600" y="4400550"/>
          <p14:tracePt t="88046" x="5175250" y="4400550"/>
          <p14:tracePt t="88054" x="5156200" y="4400550"/>
          <p14:tracePt t="88060" x="5130800" y="4368800"/>
          <p14:tracePt t="88076" x="5080000" y="4324350"/>
          <p14:tracePt t="88093" x="5041900" y="4286250"/>
          <p14:tracePt t="88110" x="5003800" y="4229100"/>
          <p14:tracePt t="88127" x="4978400" y="4191000"/>
          <p14:tracePt t="88143" x="4953000" y="4165600"/>
          <p14:tracePt t="88161" x="4940300" y="4140200"/>
          <p14:tracePt t="88176" x="4933950" y="4127500"/>
          <p14:tracePt t="88193" x="4921250" y="4114800"/>
          <p14:tracePt t="88210" x="4908550" y="4095750"/>
          <p14:tracePt t="88246" x="4908550" y="4089400"/>
          <p14:tracePt t="88263" x="4908550" y="4083050"/>
          <p14:tracePt t="88264" x="4908550" y="4076700"/>
          <p14:tracePt t="88276" x="4908550" y="4070350"/>
          <p14:tracePt t="88292" x="4908550" y="4057650"/>
          <p14:tracePt t="88310" x="4908550" y="4051300"/>
          <p14:tracePt t="88471" x="4914900" y="4051300"/>
          <p14:tracePt t="88487" x="4921250" y="4057650"/>
          <p14:tracePt t="88494" x="4927600" y="4070350"/>
          <p14:tracePt t="88495" x="4940300" y="4095750"/>
          <p14:tracePt t="88510" x="4946650" y="4114800"/>
          <p14:tracePt t="88527" x="4953000" y="4133850"/>
          <p14:tracePt t="88543" x="4959350" y="4146550"/>
          <p14:tracePt t="88560" x="4972050" y="4165600"/>
          <p14:tracePt t="88576" x="4978400" y="4184650"/>
          <p14:tracePt t="88593" x="4984750" y="4197350"/>
          <p14:tracePt t="88610" x="4984750" y="4210050"/>
          <p14:tracePt t="88626" x="4997450" y="4222750"/>
          <p14:tracePt t="88643" x="4997450" y="4229100"/>
          <p14:tracePt t="88660" x="5010150" y="4241800"/>
          <p14:tracePt t="88677" x="5016500" y="4254500"/>
          <p14:tracePt t="88693" x="5016500" y="4267200"/>
          <p14:tracePt t="88710" x="5029200" y="4286250"/>
          <p14:tracePt t="88727" x="5035550" y="4292600"/>
          <p14:tracePt t="88766" x="5035550" y="4298950"/>
          <p14:tracePt t="88776" x="5041900" y="4298950"/>
          <p14:tracePt t="88782" x="5048250" y="4311650"/>
          <p14:tracePt t="88793" x="5054600" y="4318000"/>
          <p14:tracePt t="88810" x="5054600" y="4324350"/>
          <p14:tracePt t="88826" x="5067300" y="4330700"/>
          <p14:tracePt t="88843" x="5073650" y="4343400"/>
          <p14:tracePt t="88860" x="5080000" y="4349750"/>
          <p14:tracePt t="88876" x="5086350" y="4356100"/>
          <p14:tracePt t="88894" x="5092700" y="4362450"/>
          <p14:tracePt t="88934" x="5099050" y="4362450"/>
          <p14:tracePt t="88940" x="5105400" y="4368800"/>
          <p14:tracePt t="88974" x="5111750" y="4368800"/>
          <p14:tracePt t="88990" x="5118100" y="4368800"/>
          <p14:tracePt t="89014" x="5124450" y="4375150"/>
          <p14:tracePt t="89038" x="5130800" y="4375150"/>
          <p14:tracePt t="89055" x="5137150" y="4375150"/>
          <p14:tracePt t="89070" x="5143500" y="4381500"/>
          <p14:tracePt t="89081" x="5149850" y="4381500"/>
          <p14:tracePt t="89094" x="5149850" y="4387850"/>
          <p14:tracePt t="89414" x="5143500" y="4387850"/>
          <p14:tracePt t="89422" x="5130800" y="4387850"/>
          <p14:tracePt t="89430" x="5130800" y="4381500"/>
          <p14:tracePt t="89438" x="5118100" y="4381500"/>
          <p14:tracePt t="89445" x="5099050" y="4362450"/>
          <p14:tracePt t="89460" x="5080000" y="4349750"/>
          <p14:tracePt t="89476" x="5060950" y="4343400"/>
          <p14:tracePt t="89493" x="5048250" y="4337050"/>
          <p14:tracePt t="89510" x="5029200" y="4318000"/>
          <p14:tracePt t="89527" x="5010150" y="4305300"/>
          <p14:tracePt t="89543" x="5010150" y="4292600"/>
          <p14:tracePt t="89560" x="5003800" y="4273550"/>
          <p14:tracePt t="89576" x="4997450" y="4248150"/>
          <p14:tracePt t="89593" x="4997450" y="4229100"/>
          <p14:tracePt t="89610" x="4997450" y="4210050"/>
          <p14:tracePt t="89626" x="4997450" y="4197350"/>
          <p14:tracePt t="89644" x="4997450" y="4184650"/>
          <p14:tracePt t="89660" x="4997450" y="4171950"/>
          <p14:tracePt t="89677" x="4997450" y="4159250"/>
          <p14:tracePt t="89693" x="4997450" y="4152900"/>
          <p14:tracePt t="89710" x="4997450" y="4146550"/>
          <p14:tracePt t="89726" x="4997450" y="4140200"/>
          <p14:tracePt t="90078" x="5003800" y="4140200"/>
          <p14:tracePt t="90087" x="5010150" y="4152900"/>
          <p14:tracePt t="90094" x="5016500" y="4184650"/>
          <p14:tracePt t="90103" x="5022850" y="4197350"/>
          <p14:tracePt t="90111" x="5029200" y="4216400"/>
          <p14:tracePt t="90127" x="5041900" y="4248150"/>
          <p14:tracePt t="90143" x="5048250" y="4254500"/>
          <p14:tracePt t="90160" x="5054600" y="4273550"/>
          <p14:tracePt t="90177" x="5060950" y="4286250"/>
          <p14:tracePt t="90193" x="5067300" y="4298950"/>
          <p14:tracePt t="90210" x="5080000" y="4305300"/>
          <p14:tracePt t="90226" x="5086350" y="4324350"/>
          <p14:tracePt t="90243" x="5086350" y="4330700"/>
          <p14:tracePt t="90259" x="5099050" y="4343400"/>
          <p14:tracePt t="90276" x="5111750" y="4362450"/>
          <p14:tracePt t="90293" x="5118100" y="4368800"/>
          <p14:tracePt t="90293" x="5130800" y="4375150"/>
          <p14:tracePt t="90310" x="5137150" y="4387850"/>
          <p14:tracePt t="90326" x="5143500" y="4400550"/>
          <p14:tracePt t="90343" x="5149850" y="4400550"/>
          <p14:tracePt t="90360" x="5156200" y="4406900"/>
          <p14:tracePt t="90376" x="5162550" y="4406900"/>
          <p14:tracePt t="90414" x="5162550" y="4413250"/>
          <p14:tracePt t="90430" x="5168900" y="4413250"/>
          <p14:tracePt t="90454" x="5175250" y="4419600"/>
          <p14:tracePt t="90462" x="5181600" y="4419600"/>
          <p14:tracePt t="90494" x="5187950" y="4419600"/>
          <p14:tracePt t="90526" x="5187950" y="4425950"/>
          <p14:tracePt t="91678" x="5226050" y="4413250"/>
          <p14:tracePt t="91686" x="5264150" y="4375150"/>
          <p14:tracePt t="91694" x="5321300" y="4324350"/>
          <p14:tracePt t="91695" x="5467350" y="4203700"/>
          <p14:tracePt t="91710" x="5588000" y="4127500"/>
          <p14:tracePt t="91728" x="5689600" y="4076700"/>
          <p14:tracePt t="91745" x="5772150" y="4044950"/>
          <p14:tracePt t="91760" x="5848350" y="4013200"/>
          <p14:tracePt t="91776" x="5899150" y="4000500"/>
          <p14:tracePt t="91793" x="5930900" y="3987800"/>
          <p14:tracePt t="91809" x="5949950" y="3981450"/>
          <p14:tracePt t="91827" x="5969000" y="3975100"/>
          <p14:tracePt t="91843" x="5981700" y="3968750"/>
          <p14:tracePt t="91860" x="5994400" y="3956050"/>
          <p14:tracePt t="91876" x="6000750" y="3956050"/>
          <p14:tracePt t="91893" x="6000750" y="3949700"/>
          <p14:tracePt t="91909" x="6007100" y="3949700"/>
          <p14:tracePt t="91983" x="6007100" y="3943350"/>
          <p14:tracePt t="91990" x="6007100" y="3937000"/>
          <p14:tracePt t="91991" x="6007100" y="3930650"/>
          <p14:tracePt t="92009" x="6007100" y="3917950"/>
          <p14:tracePt t="92010" x="5988050" y="3879850"/>
          <p14:tracePt t="92027" x="5981700" y="3829050"/>
          <p14:tracePt t="92043" x="5962650" y="3771900"/>
          <p14:tracePt t="92060" x="5943600" y="3708400"/>
          <p14:tracePt t="92076" x="5918200" y="3625850"/>
          <p14:tracePt t="92093" x="5886450" y="3505200"/>
          <p14:tracePt t="92110" x="5880100" y="3467100"/>
          <p14:tracePt t="92127" x="5873750" y="3422650"/>
          <p14:tracePt t="92143" x="5873750" y="3397250"/>
          <p14:tracePt t="92160" x="5873750" y="3371850"/>
          <p14:tracePt t="92176" x="5867400" y="3365500"/>
          <p14:tracePt t="92193" x="5867400" y="3352800"/>
          <p14:tracePt t="92209" x="5867400" y="3340100"/>
          <p14:tracePt t="92227" x="5861050" y="3333750"/>
          <p14:tracePt t="92243" x="5861050" y="3327400"/>
          <p14:tracePt t="92260" x="5861050" y="3308350"/>
          <p14:tracePt t="92276" x="5861050" y="3302000"/>
          <p14:tracePt t="92293" x="5854700" y="3282950"/>
          <p14:tracePt t="92310" x="5848350" y="3238500"/>
          <p14:tracePt t="92327" x="5842000" y="3219450"/>
          <p14:tracePt t="92406" x="5842000" y="3244850"/>
          <p14:tracePt t="92414" x="5842000" y="3314700"/>
          <p14:tracePt t="92426" x="5842000" y="3384550"/>
          <p14:tracePt t="92426" x="5829300" y="3581400"/>
          <p14:tracePt t="92443" x="5816600" y="3771900"/>
          <p14:tracePt t="92460" x="5810250" y="3949700"/>
          <p14:tracePt t="92476" x="5810250" y="4114800"/>
          <p14:tracePt t="92493" x="5797550" y="4260850"/>
          <p14:tracePt t="92509" x="5797550" y="4368800"/>
          <p14:tracePt t="92527" x="5797550" y="4400550"/>
          <p14:tracePt t="92543" x="5797550" y="4413250"/>
          <p14:tracePt t="92727" x="5797550" y="4419600"/>
          <p14:tracePt t="92750" x="5791200" y="4419600"/>
          <p14:tracePt t="92846" x="5791200" y="4413250"/>
          <p14:tracePt t="92854" x="5791200" y="4343400"/>
          <p14:tracePt t="92862" x="5791200" y="4241800"/>
          <p14:tracePt t="92870" x="5791200" y="4083050"/>
          <p14:tracePt t="92877" x="5778500" y="3670300"/>
          <p14:tracePt t="92893" x="5778500" y="3244850"/>
          <p14:tracePt t="92909" x="5734050" y="2717800"/>
          <p14:tracePt t="92927" x="5721350" y="2559050"/>
          <p14:tracePt t="92943" x="5721350" y="2476500"/>
          <p14:tracePt t="92959" x="5721350" y="2451100"/>
          <p14:tracePt t="93140" x="5727700" y="2444750"/>
          <p14:tracePt t="93158" x="5734050" y="2444750"/>
          <p14:tracePt t="93159" x="5734050" y="2438400"/>
          <p14:tracePt t="93176" x="5740400" y="2438400"/>
          <p14:tracePt t="93177" x="5753100" y="2438400"/>
          <p14:tracePt t="93213" x="5759450" y="2438400"/>
          <p14:tracePt t="93230" x="5765800" y="2438400"/>
          <p14:tracePt t="93243" x="5778500" y="2438400"/>
          <p14:tracePt t="93244" x="5797550" y="2438400"/>
          <p14:tracePt t="93259" x="5816600" y="2457450"/>
          <p14:tracePt t="93276" x="5835650" y="2476500"/>
          <p14:tracePt t="93293" x="5854700" y="2508250"/>
          <p14:tracePt t="93293" x="5854700" y="2520950"/>
          <p14:tracePt t="93310" x="5873750" y="2546350"/>
          <p14:tracePt t="93327" x="5873750" y="2565400"/>
          <p14:tracePt t="93343" x="5880100" y="2578100"/>
          <p14:tracePt t="93359" x="5880100" y="2584450"/>
          <p14:tracePt t="93376" x="5880100" y="2603500"/>
          <p14:tracePt t="93393" x="5880100" y="2616200"/>
          <p14:tracePt t="93410" x="5880100" y="2654300"/>
          <p14:tracePt t="93426" x="5880100" y="2711450"/>
          <p14:tracePt t="93442" x="5880100" y="2800350"/>
          <p14:tracePt t="93459" x="5880100" y="2889250"/>
          <p14:tracePt t="93476" x="5880100" y="2978150"/>
          <p14:tracePt t="93493" x="5880100" y="3048000"/>
          <p14:tracePt t="93493" x="5880100" y="3079750"/>
          <p14:tracePt t="93510" x="5880100" y="3136900"/>
          <p14:tracePt t="93526" x="5886450" y="3175000"/>
          <p14:tracePt t="93543" x="5892800" y="3219450"/>
          <p14:tracePt t="93560" x="5899150" y="3257550"/>
          <p14:tracePt t="93576" x="5905500" y="3295650"/>
          <p14:tracePt t="93593" x="5905500" y="3321050"/>
          <p14:tracePt t="93610" x="5905500" y="3346450"/>
          <p14:tracePt t="93626" x="5905500" y="3365500"/>
          <p14:tracePt t="93643" x="5905500" y="3384550"/>
          <p14:tracePt t="93678" x="5905500" y="3390900"/>
          <p14:tracePt t="94030" x="5911850" y="3409950"/>
          <p14:tracePt t="94038" x="5911850" y="3435350"/>
          <p14:tracePt t="94046" x="5911850" y="3479800"/>
          <p14:tracePt t="94054" x="5911850" y="3530600"/>
          <p14:tracePt t="94062" x="5911850" y="3651250"/>
          <p14:tracePt t="94076" x="5911850" y="3810000"/>
          <p14:tracePt t="94093" x="5911850" y="3962400"/>
          <p14:tracePt t="94093" x="5911850" y="4044950"/>
          <p14:tracePt t="94110" x="5911850" y="4184650"/>
          <p14:tracePt t="94126" x="5911850" y="4305300"/>
          <p14:tracePt t="94143" x="5911850" y="4413250"/>
          <p14:tracePt t="94159" x="5911850" y="4483100"/>
          <p14:tracePt t="94176" x="5911850" y="4533900"/>
          <p14:tracePt t="94193" x="5911850" y="4572000"/>
          <p14:tracePt t="94209" x="5918200" y="4597400"/>
          <p14:tracePt t="94226" x="5918200" y="4616450"/>
          <p14:tracePt t="94244" x="5930900" y="4641850"/>
          <p14:tracePt t="94259" x="5930900" y="4660900"/>
          <p14:tracePt t="94276" x="5937250" y="4679950"/>
          <p14:tracePt t="94293" x="5937250" y="4724400"/>
          <p14:tracePt t="94310" x="5937250" y="4756150"/>
          <p14:tracePt t="94326" x="5937250" y="4787900"/>
          <p14:tracePt t="94343" x="5937250" y="4806950"/>
          <p14:tracePt t="94359" x="5937250" y="4826000"/>
          <p14:tracePt t="94398" x="5937250" y="4832350"/>
          <p14:tracePt t="95246" x="5937250" y="4845050"/>
          <p14:tracePt t="95246" x="5937250" y="4857750"/>
          <p14:tracePt t="95262" x="5937250" y="4870450"/>
          <p14:tracePt t="95270" x="5937250" y="4876800"/>
          <p14:tracePt t="95286" x="5937250" y="4883150"/>
          <p14:tracePt t="95942" x="5937250" y="4889500"/>
          <p14:tracePt t="95945" x="5924550" y="4876800"/>
          <p14:tracePt t="95952" x="5905500" y="4864100"/>
          <p14:tracePt t="95960" x="5861050" y="4826000"/>
          <p14:tracePt t="95977" x="5816600" y="4794250"/>
          <p14:tracePt t="95994" x="5740400" y="4749800"/>
          <p14:tracePt t="96010" x="5664200" y="4699000"/>
          <p14:tracePt t="96026" x="5575300" y="4648200"/>
          <p14:tracePt t="96043" x="5461000" y="4603750"/>
          <p14:tracePt t="96059" x="5340350" y="4552950"/>
          <p14:tracePt t="96076" x="5232400" y="4508500"/>
          <p14:tracePt t="96093" x="5118100" y="4457700"/>
          <p14:tracePt t="96109" x="4978400" y="4375150"/>
          <p14:tracePt t="96127" x="4908550" y="4330700"/>
          <p14:tracePt t="96143" x="4864100" y="4292600"/>
          <p14:tracePt t="96159" x="4845050" y="4260850"/>
          <p14:tracePt t="96176" x="4832350" y="4241800"/>
          <p14:tracePt t="96193" x="4826000" y="4216400"/>
          <p14:tracePt t="96209" x="4819650" y="4197350"/>
          <p14:tracePt t="96226" x="4819650" y="4184650"/>
          <p14:tracePt t="96243" x="4819650" y="4165600"/>
          <p14:tracePt t="96259" x="4819650" y="4146550"/>
          <p14:tracePt t="96277" x="4819650" y="4133850"/>
          <p14:tracePt t="96293" x="4832350" y="4114800"/>
          <p14:tracePt t="96310" x="4845050" y="4102100"/>
          <p14:tracePt t="96350" x="4851400" y="4095750"/>
          <p14:tracePt t="96358" x="4857750" y="4095750"/>
          <p14:tracePt t="96374" x="4864100" y="4089400"/>
          <p14:tracePt t="96376" x="4870450" y="4089400"/>
          <p14:tracePt t="96422" x="4876800" y="4089400"/>
          <p14:tracePt t="96435" x="4883150" y="4089400"/>
          <p14:tracePt t="96462" x="4889500" y="4089400"/>
          <p14:tracePt t="96484" x="4895850" y="4089400"/>
          <p14:tracePt t="96502" x="4902200" y="4089400"/>
          <p14:tracePt t="96518" x="4908550" y="4089400"/>
          <p14:tracePt t="96542" x="4914900" y="4089400"/>
          <p14:tracePt t="96558" x="4921250" y="4089400"/>
          <p14:tracePt t="96598" x="4927600" y="4089400"/>
          <p14:tracePt t="96654" x="4933950" y="4089400"/>
          <p14:tracePt t="96695" x="4940300" y="4089400"/>
          <p14:tracePt t="96711" x="4946650" y="4095750"/>
          <p14:tracePt t="96743" x="4953000" y="4095750"/>
          <p14:tracePt t="96919" x="4959350" y="4095750"/>
          <p14:tracePt t="96927" x="4965700" y="4108450"/>
          <p14:tracePt t="96938" x="4965700" y="4114800"/>
          <p14:tracePt t="96945" x="4965700" y="4127500"/>
          <p14:tracePt t="96960" x="4965700" y="4140200"/>
          <p14:tracePt t="96977" x="4965700" y="4159250"/>
          <p14:tracePt t="96993" x="4965700" y="4171950"/>
          <p14:tracePt t="97011" x="4965700" y="4184650"/>
          <p14:tracePt t="97027" x="4965700" y="4197350"/>
          <p14:tracePt t="97044" x="4965700" y="4210050"/>
          <p14:tracePt t="97060" x="4965700" y="4222750"/>
          <p14:tracePt t="97095" x="4965700" y="4229100"/>
          <p14:tracePt t="97119" x="4965700" y="4235450"/>
          <p14:tracePt t="97127" x="4965700" y="4241800"/>
          <p14:tracePt t="97144" x="4965700" y="4248150"/>
          <p14:tracePt t="97145" x="4965700" y="4254500"/>
          <p14:tracePt t="97160" x="4965700" y="4267200"/>
          <p14:tracePt t="97178" x="4965700" y="4279900"/>
          <p14:tracePt t="97193" x="4972050" y="4286250"/>
          <p14:tracePt t="97210" x="4972050" y="4298950"/>
          <p14:tracePt t="97227" x="4978400" y="4305300"/>
          <p14:tracePt t="97244" x="4984750" y="4305300"/>
          <p14:tracePt t="97260" x="4984750" y="4311650"/>
          <p14:tracePt t="97277" x="4991100" y="4318000"/>
          <p14:tracePt t="97311" x="4991100" y="4324350"/>
          <p14:tracePt t="97312" x="4997450" y="4337050"/>
          <p14:tracePt t="97327" x="5003800" y="4337050"/>
          <p14:tracePt t="97344" x="5010150" y="4343400"/>
          <p14:tracePt t="97360" x="5016500" y="4349750"/>
          <p14:tracePt t="97377" x="5016500" y="4356100"/>
          <p14:tracePt t="97393" x="5022850" y="4362450"/>
          <p14:tracePt t="97411" x="5029200" y="4362450"/>
          <p14:tracePt t="97427" x="5029200" y="4368800"/>
          <p14:tracePt t="97445" x="5035550" y="4375150"/>
          <p14:tracePt t="97460" x="5041900" y="4381500"/>
          <p14:tracePt t="97477" x="5048250" y="4381500"/>
          <p14:tracePt t="97493" x="5054600" y="4387850"/>
          <p14:tracePt t="97510" x="5054600" y="4394200"/>
          <p14:tracePt t="97566" x="5060950" y="4394200"/>
          <p14:tracePt t="97575" x="5067300" y="4394200"/>
          <p14:tracePt t="97591" x="5067300" y="4400550"/>
          <p14:tracePt t="97597" x="5073650" y="4400550"/>
          <p14:tracePt t="97610" x="5080000" y="4406900"/>
          <p14:tracePt t="97611" x="5086350" y="4413250"/>
          <p14:tracePt t="97627" x="5099050" y="4419600"/>
          <p14:tracePt t="97643" x="5105400" y="4432300"/>
          <p14:tracePt t="97660" x="5111750" y="4432300"/>
          <p14:tracePt t="97677" x="5118100" y="4432300"/>
          <p14:tracePt t="97693" x="5124450" y="4432300"/>
          <p14:tracePt t="97711" x="5130800" y="4438650"/>
          <p14:tracePt t="97751" x="5137150" y="4438650"/>
          <p14:tracePt t="97879" x="5143500" y="4438650"/>
          <p14:tracePt t="98143" x="5149850" y="4438650"/>
          <p14:tracePt t="98158" x="5156200" y="4438650"/>
          <p14:tracePt t="98311" x="5162550" y="4438650"/>
          <p14:tracePt t="99335" x="5207000" y="4438650"/>
          <p14:tracePt t="99342" x="5581650" y="4438650"/>
          <p14:tracePt t="99360" x="5664200" y="4438650"/>
          <p14:tracePt t="99361" x="5822950" y="4438650"/>
          <p14:tracePt t="99379" x="5886450" y="4438650"/>
          <p14:tracePt t="99527" x="5892800" y="4438650"/>
          <p14:tracePt t="99807" x="5899150" y="4432300"/>
          <p14:tracePt t="99808" x="5899150" y="4387850"/>
          <p14:tracePt t="99827" x="5899150" y="4349750"/>
          <p14:tracePt t="99828" x="5899150" y="4286250"/>
          <p14:tracePt t="99845" x="5899150" y="4235450"/>
          <p14:tracePt t="99860" x="5899150" y="4197350"/>
          <p14:tracePt t="99877" x="5899150" y="4159250"/>
          <p14:tracePt t="99893" x="5899150" y="4095750"/>
          <p14:tracePt t="99911" x="5899150" y="4019550"/>
          <p14:tracePt t="99927" x="5899150" y="3949700"/>
          <p14:tracePt t="99944" x="5905500" y="3860800"/>
          <p14:tracePt t="99960" x="5905500" y="3803650"/>
          <p14:tracePt t="99977" x="5905500" y="3778250"/>
          <p14:tracePt t="99993" x="5905500" y="3746500"/>
          <p14:tracePt t="100010" x="5905500" y="3714750"/>
          <p14:tracePt t="100027" x="5905500" y="3676650"/>
          <p14:tracePt t="100044" x="5905500" y="3644900"/>
          <p14:tracePt t="100060" x="5905500" y="3600450"/>
          <p14:tracePt t="100077" x="5905500" y="3562350"/>
          <p14:tracePt t="100093" x="5911850" y="3524250"/>
          <p14:tracePt t="100093" x="5918200" y="3517900"/>
          <p14:tracePt t="100111" x="5918200" y="3492500"/>
          <p14:tracePt t="100127" x="5924550" y="3486150"/>
          <p14:tracePt t="100471" x="5924550" y="3517900"/>
          <p14:tracePt t="100478" x="5924550" y="3562350"/>
          <p14:tracePt t="100486" x="5937250" y="3689350"/>
          <p14:tracePt t="100495" x="5943600" y="3771900"/>
          <p14:tracePt t="100495" x="5956300" y="3848100"/>
          <p14:tracePt t="100511" x="5962650" y="4019550"/>
          <p14:tracePt t="100527" x="5969000" y="4184650"/>
          <p14:tracePt t="100544" x="5969000" y="4324350"/>
          <p14:tracePt t="100560" x="5969000" y="4438650"/>
          <p14:tracePt t="100577" x="5969000" y="4514850"/>
          <p14:tracePt t="100593" x="5969000" y="4591050"/>
          <p14:tracePt t="100611" x="5969000" y="4654550"/>
          <p14:tracePt t="100627" x="5969000" y="4699000"/>
          <p14:tracePt t="100643" x="5969000" y="4737100"/>
          <p14:tracePt t="100660" x="5969000" y="4762500"/>
          <p14:tracePt t="100677" x="5969000" y="4787900"/>
          <p14:tracePt t="100693" x="5969000" y="4806950"/>
          <p14:tracePt t="100711" x="5969000" y="4813300"/>
          <p14:tracePt t="100727" x="5969000" y="4819650"/>
          <p14:tracePt t="100767" x="5969000" y="4826000"/>
          <p14:tracePt t="100777" x="5969000" y="4832350"/>
          <p14:tracePt t="100777" x="5969000" y="4838700"/>
          <p14:tracePt t="100793" x="5969000" y="4851400"/>
          <p14:tracePt t="100810" x="5969000" y="4857750"/>
          <p14:tracePt t="100827" x="5969000" y="4864100"/>
          <p14:tracePt t="100864" x="5969000" y="4870450"/>
          <p14:tracePt t="100902" x="5969000" y="4876800"/>
          <p14:tracePt t="102511" x="5962650" y="4889500"/>
          <p14:tracePt t="102519" x="5905500" y="4902200"/>
          <p14:tracePt t="102527" x="5854700" y="4921250"/>
          <p14:tracePt t="102528" x="5734050" y="4972050"/>
          <p14:tracePt t="102544" x="5581650" y="5035550"/>
          <p14:tracePt t="102561" x="5391150" y="5130800"/>
          <p14:tracePt t="102578" x="5238750" y="5245100"/>
          <p14:tracePt t="102595" x="5054600" y="5359400"/>
          <p14:tracePt t="102610" x="4876800" y="5467350"/>
          <p14:tracePt t="102627" x="4718050" y="5568950"/>
          <p14:tracePt t="102643" x="4584700" y="5657850"/>
          <p14:tracePt t="102660" x="4483100" y="5715000"/>
          <p14:tracePt t="102676" x="4387850" y="5765800"/>
          <p14:tracePt t="102693" x="4305300" y="5803900"/>
          <p14:tracePt t="102710" x="4191000" y="5835650"/>
          <p14:tracePt t="102727" x="4095750" y="5861050"/>
          <p14:tracePt t="102743" x="3994150" y="5880100"/>
          <p14:tracePt t="102760" x="3879850" y="5892800"/>
          <p14:tracePt t="102777" x="3771900" y="5911850"/>
          <p14:tracePt t="102794" x="3670300" y="5930900"/>
          <p14:tracePt t="102811" x="3543300" y="5943600"/>
          <p14:tracePt t="102826" x="3435350" y="5956300"/>
          <p14:tracePt t="102844" x="3346450" y="5969000"/>
          <p14:tracePt t="102861" x="3282950" y="5981700"/>
          <p14:tracePt t="102877" x="3238500" y="5981700"/>
          <p14:tracePt t="102893" x="3213100" y="5981700"/>
          <p14:tracePt t="102893" x="3200400" y="5981700"/>
          <p14:tracePt t="102911" x="3175000" y="5969000"/>
          <p14:tracePt t="102927" x="3136900" y="5943600"/>
          <p14:tracePt t="102944" x="3105150" y="5918200"/>
          <p14:tracePt t="102960" x="3054350" y="5886450"/>
          <p14:tracePt t="102977" x="2990850" y="5848350"/>
          <p14:tracePt t="102993" x="2952750" y="5829300"/>
          <p14:tracePt t="103010" x="2908300" y="5803900"/>
          <p14:tracePt t="103026" x="2870200" y="5778500"/>
          <p14:tracePt t="103043" x="2844800" y="5759450"/>
          <p14:tracePt t="103060" x="2825750" y="5740400"/>
          <p14:tracePt t="103077" x="2800350" y="5727700"/>
          <p14:tracePt t="103093" x="2781300" y="5715000"/>
          <p14:tracePt t="103093" x="2774950" y="5708650"/>
          <p14:tracePt t="103111" x="2749550" y="5695950"/>
          <p14:tracePt t="103127" x="2730500" y="5683250"/>
          <p14:tracePt t="103144" x="2705100" y="5670550"/>
          <p14:tracePt t="103160" x="2679700" y="5657850"/>
          <p14:tracePt t="103177" x="2660650" y="5651500"/>
          <p14:tracePt t="103193" x="2647950" y="5645150"/>
          <p14:tracePt t="103210" x="2635250" y="5638800"/>
          <p14:tracePt t="103226" x="2628900" y="5638800"/>
          <p14:tracePt t="103243" x="2616200" y="5632450"/>
          <p14:tracePt t="103260" x="2597150" y="5626100"/>
          <p14:tracePt t="103277" x="2578100" y="5626100"/>
          <p14:tracePt t="103293" x="2552700" y="5613400"/>
          <p14:tracePt t="103293" x="2546350" y="5613400"/>
          <p14:tracePt t="103311" x="2520950" y="5607050"/>
          <p14:tracePt t="103327" x="2495550" y="5594350"/>
          <p14:tracePt t="103344" x="2476500" y="5588000"/>
          <p14:tracePt t="103360" x="2457450" y="5581650"/>
          <p14:tracePt t="103377" x="2438400" y="5568950"/>
          <p14:tracePt t="103393" x="2425700" y="5568950"/>
          <p14:tracePt t="103410" x="2413000" y="5562600"/>
          <p14:tracePt t="103426" x="2400300" y="5556250"/>
          <p14:tracePt t="103444" x="2387600" y="5549900"/>
          <p14:tracePt t="103460" x="2368550" y="5543550"/>
          <p14:tracePt t="103477" x="2330450" y="5524500"/>
          <p14:tracePt t="103493" x="2298700" y="5511800"/>
          <p14:tracePt t="103511" x="2266950" y="5505450"/>
          <p14:tracePt t="103527" x="2235200" y="5486400"/>
          <p14:tracePt t="103543" x="2203450" y="5473700"/>
          <p14:tracePt t="103560" x="2178050" y="5467350"/>
          <p14:tracePt t="103577" x="2152650" y="5461000"/>
          <p14:tracePt t="103593" x="2127250" y="5454650"/>
          <p14:tracePt t="103610" x="2101850" y="5441950"/>
          <p14:tracePt t="103626" x="2076450" y="5441950"/>
          <p14:tracePt t="103644" x="2057400" y="5435600"/>
          <p14:tracePt t="103660" x="2038350" y="5429250"/>
          <p14:tracePt t="103677" x="2006600" y="5422900"/>
          <p14:tracePt t="103693" x="1981200" y="5416550"/>
          <p14:tracePt t="103693" x="1974850" y="5416550"/>
          <p14:tracePt t="103711" x="1943100" y="5410200"/>
          <p14:tracePt t="103726" x="1930400" y="5410200"/>
          <p14:tracePt t="103743" x="1924050" y="5410200"/>
          <p14:tracePt t="103760" x="1911350" y="5410200"/>
          <p14:tracePt t="103778" x="1905000" y="5410200"/>
          <p14:tracePt t="103902" x="1930400" y="5410200"/>
          <p14:tracePt t="103910" x="1981200" y="5410200"/>
          <p14:tracePt t="103919" x="2076450" y="5410200"/>
          <p14:tracePt t="103926" x="2419350" y="5384800"/>
          <p14:tracePt t="103943" x="2654300" y="5346700"/>
          <p14:tracePt t="103944" x="3219450" y="5264150"/>
          <p14:tracePt t="103960" x="3924300" y="5162550"/>
          <p14:tracePt t="103977" x="4629150" y="5060950"/>
          <p14:tracePt t="103993" x="5238750" y="4933950"/>
          <p14:tracePt t="104010" x="5689600" y="4845050"/>
          <p14:tracePt t="104026" x="6026150" y="4743450"/>
          <p14:tracePt t="104043" x="6178550" y="4679950"/>
          <p14:tracePt t="104060" x="6292850" y="4610100"/>
          <p14:tracePt t="104077" x="6356350" y="4546600"/>
          <p14:tracePt t="104093" x="6413500" y="4413250"/>
          <p14:tracePt t="104111" x="6432550" y="4330700"/>
          <p14:tracePt t="104126" x="6451600" y="4267200"/>
          <p14:tracePt t="104143" x="6464300" y="4216400"/>
          <p14:tracePt t="104160" x="6470650" y="4184650"/>
          <p14:tracePt t="104176" x="6470650" y="4146550"/>
          <p14:tracePt t="104193" x="6483350" y="4102100"/>
          <p14:tracePt t="104210" x="6496050" y="4057650"/>
          <p14:tracePt t="104226" x="6521450" y="3968750"/>
          <p14:tracePt t="104243" x="6540500" y="3898900"/>
          <p14:tracePt t="104260" x="6553200" y="3848100"/>
          <p14:tracePt t="104276" x="6553200" y="3835400"/>
          <p14:tracePt t="104293" x="6553200" y="3822700"/>
          <p14:tracePt t="104334" x="6546850" y="3822700"/>
          <p14:tracePt t="104335" x="6534150" y="3816350"/>
          <p14:tracePt t="104344" x="6496050" y="3816350"/>
          <p14:tracePt t="104361" x="6464300" y="3810000"/>
          <p14:tracePt t="104376" x="6413500" y="3803650"/>
          <p14:tracePt t="104393" x="6388100" y="3797300"/>
          <p14:tracePt t="104410" x="6369050" y="3784600"/>
          <p14:tracePt t="104426" x="6356350" y="3778250"/>
          <p14:tracePt t="104495" x="6350000" y="3778250"/>
          <p14:tracePt t="104525" x="6343650" y="3771900"/>
          <p14:tracePt t="104543" x="6337300" y="3771900"/>
          <p14:tracePt t="104551" x="6324600" y="3771900"/>
          <p14:tracePt t="104558" x="6235700" y="3771900"/>
          <p14:tracePt t="104569" x="6172200" y="3810000"/>
          <p14:tracePt t="104576" x="6007100" y="3905250"/>
          <p14:tracePt t="104593" x="5670550" y="4133850"/>
          <p14:tracePt t="104610" x="5251450" y="4375150"/>
          <p14:tracePt t="104627" x="4775200" y="4591050"/>
          <p14:tracePt t="104643" x="4286250" y="4806950"/>
          <p14:tracePt t="104660" x="3867150" y="4991100"/>
          <p14:tracePt t="104676" x="3517900" y="5124450"/>
          <p14:tracePt t="104693" x="3143250" y="5270500"/>
          <p14:tracePt t="104711" x="2971800" y="5340350"/>
          <p14:tracePt t="104742" x="2800350" y="5397500"/>
          <p14:tracePt t="104743" x="2667000" y="5435600"/>
          <p14:tracePt t="104759" x="2559050" y="5467350"/>
          <p14:tracePt t="104776" x="2463800" y="5492750"/>
          <p14:tracePt t="104793" x="2381250" y="5518150"/>
          <p14:tracePt t="104810" x="2298700" y="5537200"/>
          <p14:tracePt t="104826" x="2228850" y="5556250"/>
          <p14:tracePt t="104843" x="2165350" y="5568950"/>
          <p14:tracePt t="104860" x="2089150" y="5575300"/>
          <p14:tracePt t="104876" x="2000250" y="5575300"/>
          <p14:tracePt t="104876" x="1955800" y="5575300"/>
          <p14:tracePt t="104894" x="1905000" y="5575300"/>
          <p14:tracePt t="104910" x="1746250" y="5575300"/>
          <p14:tracePt t="104927" x="1619250" y="5575300"/>
          <p14:tracePt t="104943" x="1511300" y="5575300"/>
          <p14:tracePt t="104960" x="1409700" y="5556250"/>
          <p14:tracePt t="104976" x="1327150" y="5530850"/>
          <p14:tracePt t="104993" x="1289050" y="5518150"/>
          <p14:tracePt t="105010" x="1250950" y="5511800"/>
          <p14:tracePt t="105027" x="1219200" y="5499100"/>
          <p14:tracePt t="105043" x="1187450" y="5486400"/>
          <p14:tracePt t="105060" x="1162050" y="5480050"/>
          <p14:tracePt t="105076" x="1130300" y="5467350"/>
          <p14:tracePt t="105093" x="1092200" y="5461000"/>
          <p14:tracePt t="105110" x="1054100" y="5448300"/>
          <p14:tracePt t="105127" x="1041400" y="5441950"/>
          <p14:tracePt t="105143" x="1022350" y="5435600"/>
          <p14:tracePt t="105160" x="1016000" y="5429250"/>
          <p14:tracePt t="105176" x="1003300" y="5422900"/>
          <p14:tracePt t="105193" x="996950" y="5422900"/>
          <p14:tracePt t="105210" x="990600" y="5422900"/>
          <p14:tracePt t="105227" x="984250" y="5416550"/>
          <p14:tracePt t="105243" x="971550" y="5410200"/>
          <p14:tracePt t="105260" x="946150" y="5410200"/>
          <p14:tracePt t="105276" x="927100" y="5397500"/>
          <p14:tracePt t="105293" x="908050" y="5397500"/>
          <p14:tracePt t="105310" x="863600" y="5378450"/>
          <p14:tracePt t="105327" x="844550" y="5372100"/>
          <p14:tracePt t="105343" x="806450" y="5365750"/>
          <p14:tracePt t="105360" x="781050" y="5365750"/>
          <p14:tracePt t="105376" x="749300" y="5359400"/>
          <p14:tracePt t="105393" x="717550" y="5353050"/>
          <p14:tracePt t="105410" x="698500" y="5353050"/>
          <p14:tracePt t="105427" x="692150" y="5353050"/>
          <p14:tracePt t="105443" x="679450" y="5353050"/>
          <p14:tracePt t="105461" x="666750" y="5353050"/>
          <p14:tracePt t="105476" x="647700" y="5353050"/>
          <p14:tracePt t="105494" x="635000" y="5353050"/>
          <p14:tracePt t="105510" x="615950" y="5353050"/>
          <p14:tracePt t="105527" x="609600" y="5353050"/>
          <p14:tracePt t="105543" x="609600" y="5346700"/>
          <p14:tracePt t="106150" x="622300" y="5346700"/>
          <p14:tracePt t="106158" x="641350" y="5346700"/>
          <p14:tracePt t="106169" x="673100" y="5346700"/>
          <p14:tracePt t="106174" x="717550" y="5346700"/>
          <p14:tracePt t="106178" x="838200" y="5346700"/>
          <p14:tracePt t="106195" x="1028700" y="5346700"/>
          <p14:tracePt t="106210" x="1435100" y="5346700"/>
          <p14:tracePt t="106226" x="1968500" y="5346700"/>
          <p14:tracePt t="106243" x="2628900" y="5302250"/>
          <p14:tracePt t="106260" x="3333750" y="5213350"/>
          <p14:tracePt t="106277" x="3968750" y="5111750"/>
          <p14:tracePt t="106293" x="4375150" y="5048250"/>
          <p14:tracePt t="106293" x="4495800" y="5035550"/>
          <p14:tracePt t="106311" x="4597400" y="5016500"/>
          <p14:tracePt t="106326" x="4648200" y="5003800"/>
          <p14:tracePt t="106343" x="4673600" y="4991100"/>
          <p14:tracePt t="106360" x="4699000" y="4978400"/>
          <p14:tracePt t="106377" x="4730750" y="4959350"/>
          <p14:tracePt t="106393" x="4775200" y="4933950"/>
          <p14:tracePt t="106410" x="4819650" y="4921250"/>
          <p14:tracePt t="106427" x="4870450" y="4895850"/>
          <p14:tracePt t="106444" x="4902200" y="4876800"/>
          <p14:tracePt t="106460" x="4933950" y="4864100"/>
          <p14:tracePt t="106476" x="4972050" y="4845050"/>
          <p14:tracePt t="106493" x="4997450" y="4826000"/>
          <p14:tracePt t="106493" x="5016500" y="4806950"/>
          <p14:tracePt t="106510" x="5060950" y="4768850"/>
          <p14:tracePt t="106527" x="5092700" y="4730750"/>
          <p14:tracePt t="106544" x="5124450" y="4692650"/>
          <p14:tracePt t="106560" x="5156200" y="4654550"/>
          <p14:tracePt t="106577" x="5181600" y="4622800"/>
          <p14:tracePt t="106593" x="5200650" y="4591050"/>
          <p14:tracePt t="106610" x="5207000" y="4584700"/>
          <p14:tracePt t="106626" x="5207000" y="4578350"/>
          <p14:tracePt t="106694" x="5207000" y="4572000"/>
          <p14:tracePt t="106702" x="5187950" y="4565650"/>
          <p14:tracePt t="106710" x="5168900" y="4565650"/>
          <p14:tracePt t="106711" x="5124450" y="4565650"/>
          <p14:tracePt t="106727" x="5073650" y="4559300"/>
          <p14:tracePt t="106744" x="5035550" y="4546600"/>
          <p14:tracePt t="106760" x="5010150" y="4540250"/>
          <p14:tracePt t="106777" x="4978400" y="4533900"/>
          <p14:tracePt t="106793" x="4965700" y="4527550"/>
          <p14:tracePt t="106809" x="4953000" y="4521200"/>
          <p14:tracePt t="106826" x="4946650" y="4521200"/>
          <p14:tracePt t="106843" x="4940300" y="4514850"/>
          <p14:tracePt t="106860" x="4933950" y="4508500"/>
          <p14:tracePt t="107022" x="4927600" y="4508500"/>
          <p14:tracePt t="107030" x="4914900" y="4508500"/>
          <p14:tracePt t="107043" x="4908550" y="4508500"/>
          <p14:tracePt t="107044" x="4889500" y="4508500"/>
          <p14:tracePt t="107060" x="4870450" y="4508500"/>
          <p14:tracePt t="107076" x="4864100" y="4508500"/>
          <p14:tracePt t="107093" x="4851400" y="4508500"/>
          <p14:tracePt t="107286" x="4845050" y="4508500"/>
          <p14:tracePt t="107299" x="4838700" y="4508500"/>
          <p14:tracePt t="107318" x="4832350" y="4508500"/>
          <p14:tracePt t="107336" x="4826000" y="4502150"/>
          <p14:tracePt t="107782" x="4826000" y="4495800"/>
          <p14:tracePt t="107790" x="4819650" y="4476750"/>
          <p14:tracePt t="107793" x="4819650" y="4470400"/>
          <p14:tracePt t="107810" x="4813300" y="4457700"/>
          <p14:tracePt t="107811" x="4813300" y="4432300"/>
          <p14:tracePt t="107827" x="4813300" y="4419600"/>
          <p14:tracePt t="107843" x="4813300" y="4406900"/>
          <p14:tracePt t="107860" x="4813300" y="4400550"/>
          <p14:tracePt t="107876" x="4813300" y="4394200"/>
          <p14:tracePt t="107910" x="4813300" y="4387850"/>
          <p14:tracePt t="107911" x="4813300" y="4381500"/>
          <p14:tracePt t="107927" x="4819650" y="4368800"/>
          <p14:tracePt t="107944" x="4826000" y="4362450"/>
          <p14:tracePt t="107960" x="4838700" y="4349750"/>
          <p14:tracePt t="107976" x="4851400" y="4330700"/>
          <p14:tracePt t="107993" x="4870450" y="4311650"/>
          <p14:tracePt t="108010" x="4876800" y="4305300"/>
          <p14:tracePt t="108027" x="4889500" y="4292600"/>
          <p14:tracePt t="108043" x="4895850" y="4279900"/>
          <p14:tracePt t="108060" x="4908550" y="4267200"/>
          <p14:tracePt t="108076" x="4914900" y="4260850"/>
          <p14:tracePt t="108093" x="4921250" y="4254500"/>
          <p14:tracePt t="108109" x="4921250" y="4248150"/>
          <p14:tracePt t="108126" x="4927600" y="4248150"/>
          <p14:tracePt t="108182" x="4927600" y="4241800"/>
          <p14:tracePt t="108221" x="4933950" y="4235450"/>
          <p14:tracePt t="108238" x="4940300" y="4235450"/>
          <p14:tracePt t="108254" x="4946650" y="4229100"/>
          <p14:tracePt t="108262" x="4953000" y="4229100"/>
          <p14:tracePt t="108294" x="4959350" y="4222750"/>
          <p14:tracePt t="108542" x="4965700" y="4216400"/>
          <p14:tracePt t="108614" x="4972050" y="4210050"/>
          <p14:tracePt t="108630" x="4978400" y="4210050"/>
          <p14:tracePt t="108639" x="4978400" y="4203700"/>
          <p14:tracePt t="108651" x="4991100" y="4197350"/>
          <p14:tracePt t="108653" x="4997450" y="4191000"/>
          <p14:tracePt t="108660" x="5003800" y="4184650"/>
          <p14:tracePt t="108676" x="5010150" y="4178300"/>
          <p14:tracePt t="108710" x="5016500" y="4171950"/>
          <p14:tracePt t="111902" x="5016500" y="4165600"/>
          <p14:tracePt t="111910" x="4870450" y="4203700"/>
          <p14:tracePt t="111927" x="4749800" y="4267200"/>
          <p14:tracePt t="111927" x="4362450" y="4381500"/>
          <p14:tracePt t="111944" x="3879850" y="4533900"/>
          <p14:tracePt t="111962" x="3454400" y="4686300"/>
          <p14:tracePt t="111977" x="3086100" y="4832350"/>
          <p14:tracePt t="111994" x="2787650" y="4965700"/>
          <p14:tracePt t="112011" x="2578100" y="5054600"/>
          <p14:tracePt t="112026" x="2400300" y="5130800"/>
          <p14:tracePt t="112042" x="2254250" y="5187950"/>
          <p14:tracePt t="112060" x="2101850" y="5245100"/>
          <p14:tracePt t="112076" x="1968500" y="5302250"/>
          <p14:tracePt t="112093" x="1860550" y="5340350"/>
          <p14:tracePt t="112109" x="1739900" y="5372100"/>
          <p14:tracePt t="112127" x="1670050" y="5378450"/>
          <p14:tracePt t="112143" x="1581150" y="5384800"/>
          <p14:tracePt t="112160" x="1441450" y="5384800"/>
          <p14:tracePt t="112176" x="1327150" y="5391150"/>
          <p14:tracePt t="112193" x="1231900" y="5391150"/>
          <p14:tracePt t="112209" x="1155700" y="5391150"/>
          <p14:tracePt t="112226" x="1117600" y="5391150"/>
          <p14:tracePt t="112243" x="1111250" y="5391150"/>
          <p14:tracePt t="112334" x="1111250" y="5384800"/>
          <p14:tracePt t="112350" x="1117600" y="5378450"/>
          <p14:tracePt t="112351" x="1117600" y="5372100"/>
          <p14:tracePt t="112390" x="1117600" y="5365750"/>
          <p14:tracePt t="112406" x="1117600" y="5359400"/>
          <p14:tracePt t="112494" x="1111250" y="5346700"/>
          <p14:tracePt t="112502" x="1104900" y="5340350"/>
          <p14:tracePt t="112510" x="1092200" y="5340350"/>
          <p14:tracePt t="112526" x="1085850" y="5334000"/>
          <p14:tracePt t="112527" x="1073150" y="5327650"/>
          <p14:tracePt t="112543" x="1054100" y="5321300"/>
          <p14:tracePt t="112559" x="1041400" y="5314950"/>
          <p14:tracePt t="112598" x="1035050" y="5308600"/>
          <p14:tracePt t="113030" x="1047750" y="5308600"/>
          <p14:tracePt t="113038" x="1054100" y="5308600"/>
          <p14:tracePt t="113046" x="1066800" y="5308600"/>
          <p14:tracePt t="113046" x="1092200" y="5308600"/>
          <p14:tracePt t="113062" x="1098550" y="5308600"/>
          <p14:tracePt t="113076" x="1117600" y="5308600"/>
          <p14:tracePt t="113093" x="1123950" y="5308600"/>
          <p14:tracePt t="113110" x="1130300" y="5308600"/>
          <p14:tracePt t="113126" x="1136650" y="5308600"/>
          <p14:tracePt t="113143" x="1143000" y="5308600"/>
          <p14:tracePt t="113159" x="1149350" y="5308600"/>
          <p14:tracePt t="113198" x="1155700" y="5308600"/>
          <p14:tracePt t="113198" x="1162050" y="5308600"/>
          <p14:tracePt t="113230" x="1168400" y="5308600"/>
          <p14:tracePt t="113254" x="1174750" y="5308600"/>
          <p14:tracePt t="113286" x="1181100" y="5308600"/>
          <p14:tracePt t="113318" x="1187450" y="5308600"/>
          <p14:tracePt t="113350" x="1193800" y="5308600"/>
          <p14:tracePt t="113366" x="1200150" y="5308600"/>
          <p14:tracePt t="113374" x="1206500" y="5308600"/>
          <p14:tracePt t="113390" x="1212850" y="5308600"/>
          <p14:tracePt t="113398" x="1219200" y="5308600"/>
          <p14:tracePt t="113409" x="1225550" y="5308600"/>
          <p14:tracePt t="113410" x="1231900" y="5308600"/>
          <p14:tracePt t="113426" x="1238250" y="5308600"/>
          <p14:tracePt t="113462" x="1244600" y="5308600"/>
          <p14:tracePt t="113463" x="1250950" y="5302250"/>
          <p14:tracePt t="113476" x="1257300" y="5302250"/>
          <p14:tracePt t="113518" x="1263650" y="5302250"/>
          <p14:tracePt t="113686" x="1270000" y="5302250"/>
          <p14:tracePt t="113694" x="1289050" y="5302250"/>
          <p14:tracePt t="113710" x="1295400" y="5302250"/>
          <p14:tracePt t="113711" x="1308100" y="5302250"/>
          <p14:tracePt t="113726" x="1327150" y="5302250"/>
          <p14:tracePt t="113743" x="1339850" y="5302250"/>
          <p14:tracePt t="113759" x="1352550" y="5302250"/>
          <p14:tracePt t="113776" x="1358900" y="5302250"/>
          <p14:tracePt t="113792" x="1365250" y="5302250"/>
          <p14:tracePt t="113809" x="1371600" y="5302250"/>
          <p14:tracePt t="113826" x="1390650" y="5302250"/>
          <p14:tracePt t="113843" x="1403350" y="5302250"/>
          <p14:tracePt t="113859" x="1416050" y="5302250"/>
          <p14:tracePt t="113876" x="1428750" y="5302250"/>
          <p14:tracePt t="113893" x="1441450" y="5302250"/>
          <p14:tracePt t="113893" x="1454150" y="5302250"/>
          <p14:tracePt t="113910" x="1473200" y="5302250"/>
          <p14:tracePt t="113926" x="1492250" y="5302250"/>
          <p14:tracePt t="113943" x="1504950" y="5302250"/>
          <p14:tracePt t="113959" x="1517650" y="5302250"/>
          <p14:tracePt t="114086" x="1524000" y="5302250"/>
          <p14:tracePt t="114094" x="1536700" y="5302250"/>
          <p14:tracePt t="114110" x="1549400" y="5295900"/>
          <p14:tracePt t="114111" x="1562100" y="5295900"/>
          <p14:tracePt t="114126" x="1568450" y="5295900"/>
          <p14:tracePt t="114143" x="1574800" y="5295900"/>
          <p14:tracePt t="114160" x="1581150" y="5295900"/>
          <p14:tracePt t="114448" x="1600200" y="5295900"/>
          <p14:tracePt t="114455" x="1631950" y="5295900"/>
          <p14:tracePt t="114460" x="1739900" y="5295900"/>
          <p14:tracePt t="114479" x="1771650" y="5295900"/>
          <p14:tracePt t="114479" x="1803400" y="5295900"/>
          <p14:tracePt t="114495" x="1835150" y="5295900"/>
          <p14:tracePt t="114511" x="1854200" y="5295900"/>
          <p14:tracePt t="114528" x="1866900" y="5295900"/>
          <p14:tracePt t="114544" x="1885950" y="5295900"/>
          <p14:tracePt t="114561" x="1898650" y="5295900"/>
          <p14:tracePt t="114577" x="1930400" y="5295900"/>
          <p14:tracePt t="114594" x="1955800" y="5283200"/>
          <p14:tracePt t="114610" x="1993900" y="5283200"/>
          <p14:tracePt t="114627" x="2012950" y="5283200"/>
          <p14:tracePt t="114643" x="2032000" y="5276850"/>
          <p14:tracePt t="114660" x="2051050" y="5276850"/>
          <p14:tracePt t="114677" x="2070100" y="5276850"/>
          <p14:tracePt t="114694" x="2095500" y="5276850"/>
          <p14:tracePt t="114735" x="2101850" y="5276850"/>
          <p14:tracePt t="115127" x="2108200" y="5276850"/>
          <p14:tracePt t="115128" x="2120900" y="5276850"/>
          <p14:tracePt t="115142" x="2133600" y="5276850"/>
          <p14:tracePt t="115161" x="2146300" y="5276850"/>
          <p14:tracePt t="115162" x="2152650" y="5276850"/>
          <p14:tracePt t="115177" x="2165350" y="5276850"/>
          <p14:tracePt t="115194" x="2171700" y="5276850"/>
          <p14:tracePt t="115210" x="2184400" y="5276850"/>
          <p14:tracePt t="115227" x="2190750" y="5276850"/>
          <p14:tracePt t="115243" x="2203450" y="5276850"/>
          <p14:tracePt t="115260" x="2216150" y="5276850"/>
          <p14:tracePt t="115277" x="2222500" y="5276850"/>
          <p14:tracePt t="115294" x="2247900" y="5276850"/>
          <p14:tracePt t="115310" x="2266950" y="5276850"/>
          <p14:tracePt t="115327" x="2292350" y="5276850"/>
          <p14:tracePt t="115344" x="2311400" y="5276850"/>
          <p14:tracePt t="115361" x="2336800" y="5276850"/>
          <p14:tracePt t="115377" x="2355850" y="5276850"/>
          <p14:tracePt t="115394" x="2362200" y="5276850"/>
          <p14:tracePt t="115410" x="2368550" y="5276850"/>
          <p14:tracePt t="116775" x="2425700" y="5276850"/>
          <p14:tracePt t="116776" x="2616200" y="5295900"/>
          <p14:tracePt t="116794" x="2901950" y="5321300"/>
          <p14:tracePt t="116795" x="3587750" y="5321300"/>
          <p14:tracePt t="116812" x="4216400" y="5276850"/>
          <p14:tracePt t="116828" x="4692650" y="5213350"/>
          <p14:tracePt t="116845" x="4997450" y="5162550"/>
          <p14:tracePt t="116860" x="5130800" y="5143500"/>
          <p14:tracePt t="116877" x="5213350" y="5124450"/>
          <p14:tracePt t="116893" x="5276850" y="5099050"/>
          <p14:tracePt t="116911" x="5295900" y="5092700"/>
          <p14:tracePt t="116927" x="5308600" y="5080000"/>
          <p14:tracePt t="116944" x="5327650" y="5067300"/>
          <p14:tracePt t="116982" x="5334000" y="5060950"/>
          <p14:tracePt t="116983" x="5340350" y="5054600"/>
          <p14:tracePt t="116993" x="5340350" y="5048250"/>
          <p14:tracePt t="117011" x="5340350" y="5035550"/>
          <p14:tracePt t="117027" x="5340350" y="5029200"/>
          <p14:tracePt t="117044" x="5340350" y="5016500"/>
          <p14:tracePt t="117060" x="5340350" y="5003800"/>
          <p14:tracePt t="117078" x="5340350" y="4991100"/>
          <p14:tracePt t="117093" x="5340350" y="4959350"/>
          <p14:tracePt t="117111" x="5340350" y="4921250"/>
          <p14:tracePt t="117127" x="5346700" y="4895850"/>
          <p14:tracePt t="117144" x="5359400" y="4864100"/>
          <p14:tracePt t="117160" x="5391150" y="4826000"/>
          <p14:tracePt t="117177" x="5422900" y="4806950"/>
          <p14:tracePt t="117194" x="5448300" y="4781550"/>
          <p14:tracePt t="117210" x="5492750" y="4756150"/>
          <p14:tracePt t="117227" x="5530850" y="4737100"/>
          <p14:tracePt t="117244" x="5549900" y="4724400"/>
          <p14:tracePt t="117260" x="5556250" y="4724400"/>
          <p14:tracePt t="117311" x="5562600" y="4724400"/>
          <p14:tracePt t="117326" x="5581650" y="4737100"/>
          <p14:tracePt t="117330" x="5607050" y="4794250"/>
          <p14:tracePt t="117343" x="5626100" y="4857750"/>
          <p14:tracePt t="117344" x="5657850" y="4965700"/>
          <p14:tracePt t="117360" x="5683250" y="5054600"/>
          <p14:tracePt t="117377" x="5708650" y="5099050"/>
          <p14:tracePt t="117393" x="5727700" y="5111750"/>
          <p14:tracePt t="117410" x="5734050" y="5124450"/>
          <p14:tracePt t="117427" x="5753100" y="5124450"/>
          <p14:tracePt t="117443" x="5765800" y="5124450"/>
          <p14:tracePt t="117461" x="5797550" y="5111750"/>
          <p14:tracePt t="117477" x="5835650" y="5016500"/>
          <p14:tracePt t="117493" x="5861050" y="4921250"/>
          <p14:tracePt t="117493" x="5867400" y="4883150"/>
          <p14:tracePt t="117511" x="5880100" y="4826000"/>
          <p14:tracePt t="117527" x="5886450" y="4794250"/>
          <p14:tracePt t="117543" x="5886450" y="4762500"/>
          <p14:tracePt t="117560" x="5886450" y="4743450"/>
          <p14:tracePt t="117577" x="5867400" y="4718050"/>
          <p14:tracePt t="117595" x="5848350" y="4692650"/>
          <p14:tracePt t="117610" x="5810250" y="4667250"/>
          <p14:tracePt t="117627" x="5753100" y="4635500"/>
          <p14:tracePt t="117643" x="5695950" y="4616450"/>
          <p14:tracePt t="117661" x="5645150" y="4603750"/>
          <p14:tracePt t="117677" x="5607050" y="4603750"/>
          <p14:tracePt t="117694" x="5581650" y="4603750"/>
          <p14:tracePt t="117710" x="5556250" y="4610100"/>
          <p14:tracePt t="117727" x="5537200" y="4660900"/>
          <p14:tracePt t="117743" x="5524500" y="4730750"/>
          <p14:tracePt t="117760" x="5518150" y="4806950"/>
          <p14:tracePt t="117777" x="5518150" y="4876800"/>
          <p14:tracePt t="117798" x="5518150" y="4940300"/>
          <p14:tracePt t="117810" x="5518150" y="4984750"/>
          <p14:tracePt t="117827" x="5530850" y="5022850"/>
          <p14:tracePt t="117843" x="5543550" y="5054600"/>
          <p14:tracePt t="117860" x="5556250" y="5073650"/>
          <p14:tracePt t="117877" x="5568950" y="5086350"/>
          <p14:tracePt t="117894" x="5581650" y="5099050"/>
          <p14:tracePt t="117910" x="5626100" y="5099050"/>
          <p14:tracePt t="117927" x="5670550" y="5099050"/>
          <p14:tracePt t="117943" x="5727700" y="5080000"/>
          <p14:tracePt t="117960" x="5784850" y="5022850"/>
          <p14:tracePt t="117977" x="5810250" y="4972050"/>
          <p14:tracePt t="117994" x="5822950" y="4933950"/>
          <p14:tracePt t="118010" x="5822950" y="4902200"/>
          <p14:tracePt t="118027" x="5822950" y="4876800"/>
          <p14:tracePt t="118043" x="5822950" y="4845050"/>
          <p14:tracePt t="118060" x="5822950" y="4826000"/>
          <p14:tracePt t="118077" x="5810250" y="4800600"/>
          <p14:tracePt t="118077" x="5803900" y="4787900"/>
          <p14:tracePt t="118095" x="5791200" y="4775200"/>
          <p14:tracePt t="118111" x="5778500" y="4762500"/>
          <p14:tracePt t="118128" x="5772150" y="4749800"/>
          <p14:tracePt t="118144" x="5759450" y="4749800"/>
          <p14:tracePt t="118182" x="5753100" y="4749800"/>
          <p14:tracePt t="118799" x="5746750" y="4749800"/>
          <p14:tracePt t="118806" x="5689600" y="4749800"/>
          <p14:tracePt t="118814" x="5454650" y="4756150"/>
          <p14:tracePt t="118826" x="4972050" y="4781550"/>
          <p14:tracePt t="118844" x="4425950" y="4781550"/>
          <p14:tracePt t="118862" x="3867150" y="4851400"/>
          <p14:tracePt t="118877" x="3295650" y="4940300"/>
          <p14:tracePt t="118877" x="3028950" y="4972050"/>
          <p14:tracePt t="118894" x="2501900" y="5092700"/>
          <p14:tracePt t="118910" x="2228850" y="5194300"/>
          <p14:tracePt t="118927" x="2070100" y="5276850"/>
          <p14:tracePt t="118943" x="1936750" y="5346700"/>
          <p14:tracePt t="118960" x="1841500" y="5403850"/>
          <p14:tracePt t="118976" x="1758950" y="5448300"/>
          <p14:tracePt t="118993" x="1670050" y="5492750"/>
          <p14:tracePt t="119010" x="1593850" y="5530850"/>
          <p14:tracePt t="119027" x="1511300" y="5581650"/>
          <p14:tracePt t="119043" x="1441450" y="5600700"/>
          <p14:tracePt t="119060" x="1390650" y="5626100"/>
          <p14:tracePt t="119077" x="1339850" y="5645150"/>
          <p14:tracePt t="119094" x="1282700" y="5664200"/>
          <p14:tracePt t="119111" x="1231900" y="5676900"/>
          <p14:tracePt t="119127" x="1181100" y="5689600"/>
          <p14:tracePt t="119144" x="1123950" y="5708650"/>
          <p14:tracePt t="119160" x="1085850" y="5721350"/>
          <p14:tracePt t="119176" x="1054100" y="5727700"/>
          <p14:tracePt t="119193" x="1035050" y="5734050"/>
          <p14:tracePt t="119210" x="1009650" y="5740400"/>
          <p14:tracePt t="119227" x="990600" y="5740400"/>
          <p14:tracePt t="119243" x="971550" y="5753100"/>
          <p14:tracePt t="119260" x="952500" y="5753100"/>
          <p14:tracePt t="119276" x="946150" y="5759450"/>
          <p14:tracePt t="119293" x="933450" y="5765800"/>
          <p14:tracePt t="119311" x="927100" y="5765800"/>
          <p14:tracePt t="119327" x="920750" y="5765800"/>
          <p14:tracePt t="119344" x="908050" y="5765800"/>
          <p14:tracePt t="119361" x="889000" y="5772150"/>
          <p14:tracePt t="119377" x="869950" y="5772150"/>
          <p14:tracePt t="119393" x="844550" y="5772150"/>
          <p14:tracePt t="119410" x="831850" y="5772150"/>
          <p14:tracePt t="119426" x="812800" y="5772150"/>
          <p14:tracePt t="119444" x="793750" y="5772150"/>
          <p14:tracePt t="119460" x="774700" y="5778500"/>
          <p14:tracePt t="119477" x="749300" y="5778500"/>
          <p14:tracePt t="119493" x="723900" y="5778500"/>
          <p14:tracePt t="119511" x="711200" y="5778500"/>
          <p14:tracePt t="119527" x="698500" y="5778500"/>
          <p14:tracePt t="119543" x="692150" y="5784850"/>
          <p14:tracePt t="119742" x="698500" y="5791200"/>
          <p14:tracePt t="119743" x="704850" y="5791200"/>
          <p14:tracePt t="119760" x="730250" y="5797550"/>
          <p14:tracePt t="119761" x="793750" y="5803900"/>
          <p14:tracePt t="119777" x="857250" y="5816600"/>
          <p14:tracePt t="119793" x="927100" y="5816600"/>
          <p14:tracePt t="119810" x="977900" y="5816600"/>
          <p14:tracePt t="119827" x="1003300" y="5816600"/>
          <p14:tracePt t="119844" x="1022350" y="5816600"/>
          <p14:tracePt t="119860" x="1028700" y="5816600"/>
          <p14:tracePt t="119877" x="1035050" y="5816600"/>
          <p14:tracePt t="119893" x="1041400" y="5816600"/>
          <p14:tracePt t="119911" x="1047750" y="5816600"/>
          <p14:tracePt t="119927" x="1060450" y="5816600"/>
          <p14:tracePt t="119944" x="1066800" y="5822950"/>
          <p14:tracePt t="119960" x="1092200" y="5822950"/>
          <p14:tracePt t="119977" x="1111250" y="5822950"/>
          <p14:tracePt t="119993" x="1117600" y="5822950"/>
          <p14:tracePt t="120010" x="1130300" y="5829300"/>
          <p14:tracePt t="120026" x="1136650" y="5829300"/>
          <p14:tracePt t="120158" x="1149350" y="5829300"/>
          <p14:tracePt t="120166" x="1168400" y="5829300"/>
          <p14:tracePt t="120169" x="1174750" y="5829300"/>
          <p14:tracePt t="120177" x="1212850" y="5829300"/>
          <p14:tracePt t="120193" x="1257300" y="5829300"/>
          <p14:tracePt t="120210" x="1295400" y="5829300"/>
          <p14:tracePt t="120226" x="1314450" y="5829300"/>
          <p14:tracePt t="120243" x="1339850" y="5829300"/>
          <p14:tracePt t="120260" x="1358900" y="5829300"/>
          <p14:tracePt t="120277" x="1371600" y="5829300"/>
          <p14:tracePt t="120293" x="1377950" y="5829300"/>
          <p14:tracePt t="120422" x="1371600" y="5829300"/>
          <p14:tracePt t="120430" x="1365250" y="5829300"/>
          <p14:tracePt t="120443" x="1352550" y="5829300"/>
          <p14:tracePt t="120444" x="1320800" y="5822950"/>
          <p14:tracePt t="120460" x="1282700" y="5822950"/>
          <p14:tracePt t="120477" x="1238250" y="5822950"/>
          <p14:tracePt t="120493" x="1193800" y="5822950"/>
          <p14:tracePt t="120511" x="1174750" y="5822950"/>
          <p14:tracePt t="120527" x="1155700" y="5822950"/>
          <p14:tracePt t="120543" x="1136650" y="5822950"/>
          <p14:tracePt t="120560" x="1130300" y="5822950"/>
          <p14:tracePt t="120576" x="1117600" y="5822950"/>
          <p14:tracePt t="120593" x="1111250" y="5822950"/>
          <p14:tracePt t="120610" x="1098550" y="5822950"/>
          <p14:tracePt t="120627" x="1085850" y="5816600"/>
          <p14:tracePt t="120643" x="1079500" y="5816600"/>
          <p14:tracePt t="120660" x="1073150" y="5816600"/>
          <p14:tracePt t="120677" x="1060450" y="5810250"/>
          <p14:tracePt t="120693" x="1047750" y="5803900"/>
          <p14:tracePt t="120710" x="1035050" y="5803900"/>
          <p14:tracePt t="120727" x="1035050" y="5797550"/>
          <p14:tracePt t="120918" x="1041400" y="5797550"/>
          <p14:tracePt t="120927" x="1047750" y="5797550"/>
          <p14:tracePt t="120928" x="1054100" y="5797550"/>
          <p14:tracePt t="120943" x="1060450" y="5797550"/>
          <p14:tracePt t="120961" x="1079500" y="5797550"/>
          <p14:tracePt t="120976" x="1092200" y="5797550"/>
          <p14:tracePt t="120994" x="1111250" y="5797550"/>
          <p14:tracePt t="121010" x="1130300" y="5797550"/>
          <p14:tracePt t="121027" x="1143000" y="5797550"/>
          <p14:tracePt t="121043" x="1155700" y="5797550"/>
          <p14:tracePt t="121060" x="1168400" y="5797550"/>
          <p14:tracePt t="121076" x="1187450" y="5797550"/>
          <p14:tracePt t="121094" x="1225550" y="5797550"/>
          <p14:tracePt t="121110" x="1244600" y="5797550"/>
          <p14:tracePt t="121128" x="1263650" y="5797550"/>
          <p14:tracePt t="121143" x="1276350" y="5797550"/>
          <p14:tracePt t="121160" x="1282700" y="5797550"/>
          <p14:tracePt t="121302" x="1295400" y="5797550"/>
          <p14:tracePt t="121311" x="1339850" y="5797550"/>
          <p14:tracePt t="121320" x="1384300" y="5797550"/>
          <p14:tracePt t="121327" x="1479550" y="5797550"/>
          <p14:tracePt t="121343" x="1568450" y="5797550"/>
          <p14:tracePt t="121360" x="1657350" y="5797550"/>
          <p14:tracePt t="121376" x="1720850" y="5797550"/>
          <p14:tracePt t="121393" x="1752600" y="5797550"/>
          <p14:tracePt t="121411" x="1771650" y="5797550"/>
          <p14:tracePt t="121427" x="1778000" y="5797550"/>
          <p14:tracePt t="121894" x="1803400" y="5797550"/>
          <p14:tracePt t="121902" x="1816100" y="5797550"/>
          <p14:tracePt t="121911" x="1835150" y="5797550"/>
          <p14:tracePt t="121917" x="1885950" y="5797550"/>
          <p14:tracePt t="121928" x="1968500" y="5797550"/>
          <p14:tracePt t="121943" x="2063750" y="5797550"/>
          <p14:tracePt t="121960" x="2120900" y="5797550"/>
          <p14:tracePt t="121976" x="2159000" y="5797550"/>
          <p14:tracePt t="121993" x="2171700" y="5797550"/>
          <p14:tracePt t="122766" x="2222500" y="5784850"/>
          <p14:tracePt t="122774" x="2343150" y="5734050"/>
          <p14:tracePt t="122775" x="2717800" y="5549900"/>
          <p14:tracePt t="122792" x="3251200" y="5251450"/>
          <p14:tracePt t="122810" x="3873500" y="4895850"/>
          <p14:tracePt t="122827" x="4406900" y="4635500"/>
          <p14:tracePt t="122843" x="4724400" y="4533900"/>
          <p14:tracePt t="122859" x="4857750" y="4502150"/>
          <p14:tracePt t="122876" x="4914900" y="4489450"/>
          <p14:tracePt t="122892" x="4933950" y="4483100"/>
          <p14:tracePt t="122909" x="4959350" y="4483100"/>
          <p14:tracePt t="122926" x="4984750" y="4483100"/>
          <p14:tracePt t="122943" x="5022850" y="4483100"/>
          <p14:tracePt t="122959" x="5067300" y="4483100"/>
          <p14:tracePt t="122976" x="5092700" y="4483100"/>
          <p14:tracePt t="122992" x="5111750" y="4483100"/>
          <p14:tracePt t="123009" x="5130800" y="4489450"/>
          <p14:tracePt t="123026" x="5156200" y="4508500"/>
          <p14:tracePt t="123042" x="5194300" y="4546600"/>
          <p14:tracePt t="123059" x="5295900" y="4622800"/>
          <p14:tracePt t="123076" x="5486400" y="4743450"/>
          <p14:tracePt t="123092" x="5753100" y="4851400"/>
          <p14:tracePt t="123109" x="5988050" y="4927600"/>
          <p14:tracePt t="123126" x="6102350" y="4940300"/>
          <p14:tracePt t="123143" x="6172200" y="4940300"/>
          <p14:tracePt t="123159" x="6203950" y="4940300"/>
          <p14:tracePt t="123176" x="6216650" y="4933950"/>
          <p14:tracePt t="123310" x="6203950" y="4927600"/>
          <p14:tracePt t="123326" x="6197600" y="4927600"/>
          <p14:tracePt t="123336" x="6191250" y="4927600"/>
          <p14:tracePt t="123342" x="6184900" y="4921250"/>
          <p14:tracePt t="123359" x="6178550" y="4921250"/>
          <p14:tracePt t="123376" x="6172200" y="4921250"/>
          <p14:tracePt t="123393" x="6165850" y="4921250"/>
          <p14:tracePt t="123526" x="6165850" y="4914900"/>
          <p14:tracePt t="123542" x="6153150" y="4902200"/>
          <p14:tracePt t="123552" x="6140450" y="4883150"/>
          <p14:tracePt t="123553" x="6115050" y="4851400"/>
          <p14:tracePt t="123566" x="6070600" y="4800600"/>
          <p14:tracePt t="123577" x="6026150" y="4737100"/>
          <p14:tracePt t="123593" x="5975350" y="4648200"/>
          <p14:tracePt t="123612" x="5930900" y="4559300"/>
          <p14:tracePt t="123626" x="5892800" y="4464050"/>
          <p14:tracePt t="123644" x="5848350" y="4368800"/>
          <p14:tracePt t="123660" x="5816600" y="4279900"/>
          <p14:tracePt t="123677" x="5784850" y="4197350"/>
          <p14:tracePt t="123693" x="5759450" y="4076700"/>
          <p14:tracePt t="123711" x="5746750" y="4019550"/>
          <p14:tracePt t="123726" x="5740400" y="3956050"/>
          <p14:tracePt t="123743" x="5734050" y="3911600"/>
          <p14:tracePt t="123760" x="5734050" y="3848100"/>
          <p14:tracePt t="123776" x="5734050" y="3765550"/>
          <p14:tracePt t="123793" x="5734050" y="3708400"/>
          <p14:tracePt t="123810" x="5727700" y="3644900"/>
          <p14:tracePt t="123826" x="5727700" y="3600450"/>
          <p14:tracePt t="123843" x="5727700" y="3556000"/>
          <p14:tracePt t="123860" x="5734050" y="3517900"/>
          <p14:tracePt t="123877" x="5746750" y="3479800"/>
          <p14:tracePt t="123893" x="5778500" y="3416300"/>
          <p14:tracePt t="123911" x="5803900" y="3384550"/>
          <p14:tracePt t="123927" x="5835650" y="3346450"/>
          <p14:tracePt t="123943" x="5867400" y="3327400"/>
          <p14:tracePt t="123960" x="5892800" y="3308350"/>
          <p14:tracePt t="123976" x="5930900" y="3289300"/>
          <p14:tracePt t="123993" x="5962650" y="3276600"/>
          <p14:tracePt t="124010" x="5988050" y="3270250"/>
          <p14:tracePt t="124026" x="6007100" y="3270250"/>
          <p14:tracePt t="124043" x="6032500" y="3270250"/>
          <p14:tracePt t="124060" x="6057900" y="3270250"/>
          <p14:tracePt t="124077" x="6096000" y="3270250"/>
          <p14:tracePt t="124093" x="6159500" y="3276600"/>
          <p14:tracePt t="124111" x="6223000" y="3289300"/>
          <p14:tracePt t="124126" x="6292850" y="3308350"/>
          <p14:tracePt t="124143" x="6350000" y="3327400"/>
          <p14:tracePt t="124160" x="6381750" y="3340100"/>
          <p14:tracePt t="124177" x="6413500" y="3352800"/>
          <p14:tracePt t="124193" x="6419850" y="3359150"/>
          <p14:tracePt t="124210" x="6432550" y="3365500"/>
          <p14:tracePt t="124226" x="6445250" y="3371850"/>
          <p14:tracePt t="124243" x="6457950" y="3390900"/>
          <p14:tracePt t="124260" x="6477000" y="3409950"/>
          <p14:tracePt t="124276" x="6489700" y="3435350"/>
          <p14:tracePt t="124276" x="6502400" y="3448050"/>
          <p14:tracePt t="124294" x="6515100" y="3467100"/>
          <p14:tracePt t="124309" x="6534150" y="3511550"/>
          <p14:tracePt t="124326" x="6553200" y="3530600"/>
          <p14:tracePt t="124343" x="6559550" y="3562350"/>
          <p14:tracePt t="124360" x="6572250" y="3581400"/>
          <p14:tracePt t="124376" x="6572250" y="3606800"/>
          <p14:tracePt t="124393" x="6578600" y="3625850"/>
          <p14:tracePt t="124410" x="6584950" y="3638550"/>
          <p14:tracePt t="124427" x="6584950" y="3644900"/>
          <p14:tracePt t="124510" x="6584950" y="3651250"/>
          <p14:tracePt t="124646" x="6578600" y="3644900"/>
          <p14:tracePt t="124658" x="6572250" y="3625850"/>
          <p14:tracePt t="124659" x="6559550" y="3600450"/>
          <p14:tracePt t="124676" x="6534150" y="3568700"/>
          <p14:tracePt t="124693" x="6508750" y="3536950"/>
          <p14:tracePt t="124709" x="6470650" y="3479800"/>
          <p14:tracePt t="124727" x="6438900" y="3454400"/>
          <p14:tracePt t="124744" x="6394450" y="3429000"/>
          <p14:tracePt t="124760" x="6369050" y="3416300"/>
          <p14:tracePt t="124776" x="6324600" y="3397250"/>
          <p14:tracePt t="124795" x="6286500" y="3384550"/>
          <p14:tracePt t="124810" x="6235700" y="3378200"/>
          <p14:tracePt t="124826" x="6203950" y="3371850"/>
          <p14:tracePt t="124842" x="6165850" y="3371850"/>
          <p14:tracePt t="124859" x="6134100" y="3371850"/>
          <p14:tracePt t="124875" x="6108700" y="3371850"/>
          <p14:tracePt t="124892" x="6076950" y="3371850"/>
          <p14:tracePt t="124910" x="6064250" y="3371850"/>
          <p14:tracePt t="124927" x="6045200" y="3378200"/>
          <p14:tracePt t="124943" x="6026150" y="3384550"/>
          <p14:tracePt t="124960" x="6007100" y="3397250"/>
          <p14:tracePt t="124977" x="5994400" y="3416300"/>
          <p14:tracePt t="124993" x="5975350" y="3435350"/>
          <p14:tracePt t="125010" x="5956300" y="3454400"/>
          <p14:tracePt t="125027" x="5943600" y="3473450"/>
          <p14:tracePt t="125043" x="5924550" y="3498850"/>
          <p14:tracePt t="125060" x="5911850" y="3530600"/>
          <p14:tracePt t="125076" x="5899150" y="3562350"/>
          <p14:tracePt t="125076" x="5892800" y="3575050"/>
          <p14:tracePt t="125094" x="5886450" y="3600450"/>
          <p14:tracePt t="125109" x="5873750" y="3651250"/>
          <p14:tracePt t="125126" x="5867400" y="3683000"/>
          <p14:tracePt t="125142" x="5861050" y="3721100"/>
          <p14:tracePt t="125159" x="5861050" y="3746500"/>
          <p14:tracePt t="125176" x="5861050" y="3778250"/>
          <p14:tracePt t="125209" x="5861050" y="3816350"/>
          <p14:tracePt t="125210" x="5861050" y="3854450"/>
          <p14:tracePt t="125227" x="5861050" y="3892550"/>
          <p14:tracePt t="125243" x="5861050" y="3937000"/>
          <p14:tracePt t="125260" x="5861050" y="3962400"/>
          <p14:tracePt t="125276" x="5861050" y="3994150"/>
          <p14:tracePt t="125276" x="5861050" y="4006850"/>
          <p14:tracePt t="125294" x="5867400" y="4032250"/>
          <p14:tracePt t="125310" x="5867400" y="4064000"/>
          <p14:tracePt t="125327" x="5880100" y="4102100"/>
          <p14:tracePt t="125343" x="5880100" y="4146550"/>
          <p14:tracePt t="125359" x="5899150" y="4191000"/>
          <p14:tracePt t="125376" x="5905500" y="4235450"/>
          <p14:tracePt t="125393" x="5905500" y="4286250"/>
          <p14:tracePt t="125410" x="5924550" y="4337050"/>
          <p14:tracePt t="125427" x="5930900" y="4368800"/>
          <p14:tracePt t="125443" x="5937250" y="4400550"/>
          <p14:tracePt t="125460" x="5949950" y="4425950"/>
          <p14:tracePt t="125476" x="5956300" y="4438650"/>
          <p14:tracePt t="125493" x="5956300" y="4457700"/>
          <p14:tracePt t="125510" x="5962650" y="4470400"/>
          <p14:tracePt t="125526" x="5969000" y="4489450"/>
          <p14:tracePt t="125543" x="5969000" y="4502150"/>
          <p14:tracePt t="125560" x="5975350" y="4514850"/>
          <p14:tracePt t="125576" x="5981700" y="4521200"/>
          <p14:tracePt t="125593" x="5988050" y="4527550"/>
          <p14:tracePt t="125610" x="5988050" y="4540250"/>
          <p14:tracePt t="125627" x="5994400" y="4546600"/>
          <p14:tracePt t="125643" x="5994400" y="4552950"/>
          <p14:tracePt t="126278" x="5994400" y="4559300"/>
          <p14:tracePt t="126279" x="5988050" y="4559300"/>
          <p14:tracePt t="126294" x="5975350" y="4559300"/>
          <p14:tracePt t="126302" x="5937250" y="4559300"/>
          <p14:tracePt t="126311" x="5873750" y="4572000"/>
          <p14:tracePt t="126327" x="5765800" y="4597400"/>
          <p14:tracePt t="126344" x="5626100" y="4622800"/>
          <p14:tracePt t="126360" x="5441950" y="4654550"/>
          <p14:tracePt t="126376" x="5238750" y="4673600"/>
          <p14:tracePt t="126392" x="5035550" y="4705350"/>
          <p14:tracePt t="126426" x="4838700" y="4737100"/>
          <p14:tracePt t="126427" x="4629150" y="4787900"/>
          <p14:tracePt t="126443" x="4394200" y="4851400"/>
          <p14:tracePt t="126460" x="4114800" y="4927600"/>
          <p14:tracePt t="126476" x="3873500" y="5016500"/>
          <p14:tracePt t="126493" x="3524250" y="5149850"/>
          <p14:tracePt t="126510" x="3308350" y="5238750"/>
          <p14:tracePt t="126527" x="3149600" y="5308600"/>
          <p14:tracePt t="126543" x="2978150" y="5372100"/>
          <p14:tracePt t="126559" x="2832100" y="5422900"/>
          <p14:tracePt t="126576" x="2679700" y="5480050"/>
          <p14:tracePt t="126593" x="2565400" y="5537200"/>
          <p14:tracePt t="126610" x="2413000" y="5594350"/>
          <p14:tracePt t="126626" x="2260600" y="5645150"/>
          <p14:tracePt t="126644" x="2108200" y="5689600"/>
          <p14:tracePt t="126660" x="1949450" y="5727700"/>
          <p14:tracePt t="126677" x="1835150" y="5772150"/>
          <p14:tracePt t="126693" x="1670050" y="5835650"/>
          <p14:tracePt t="126711" x="1593850" y="5873750"/>
          <p14:tracePt t="126726" x="1504950" y="5924550"/>
          <p14:tracePt t="126743" x="1435100" y="5962650"/>
          <p14:tracePt t="126759" x="1384300" y="5994400"/>
          <p14:tracePt t="126777" x="1346200" y="6013450"/>
          <p14:tracePt t="126793" x="1327150" y="6032500"/>
          <p14:tracePt t="126810" x="1301750" y="6045200"/>
          <p14:tracePt t="126826" x="1282700" y="6051550"/>
          <p14:tracePt t="126843" x="1263650" y="6064250"/>
          <p14:tracePt t="126859" x="1250950" y="6070600"/>
          <p14:tracePt t="126877" x="1219200" y="6089650"/>
          <p14:tracePt t="126893" x="1193800" y="6096000"/>
          <p14:tracePt t="126910" x="1181100" y="6102350"/>
          <p14:tracePt t="126926" x="1168400" y="6108700"/>
          <p14:tracePt t="126943" x="1162050" y="6115050"/>
          <p14:tracePt t="126959" x="1155700" y="6115050"/>
          <p14:tracePt t="126976" x="1149350" y="6121400"/>
          <p14:tracePt t="126993" x="1130300" y="6127750"/>
          <p14:tracePt t="127010" x="1098550" y="6134100"/>
          <p14:tracePt t="127026" x="1073150" y="6140450"/>
          <p14:tracePt t="127043" x="1047750" y="6146800"/>
          <p14:tracePt t="127060" x="1035050" y="6146800"/>
          <p14:tracePt t="127077" x="1009650" y="6146800"/>
          <p14:tracePt t="127093" x="977900" y="6146800"/>
          <p14:tracePt t="127111" x="952500" y="6146800"/>
          <p14:tracePt t="127126" x="933450" y="6146800"/>
          <p14:tracePt t="127143" x="901700" y="6146800"/>
          <p14:tracePt t="127159" x="869950" y="6146800"/>
          <p14:tracePt t="127176" x="838200" y="6146800"/>
          <p14:tracePt t="127192" x="793750" y="6146800"/>
          <p14:tracePt t="127209" x="755650" y="6146800"/>
          <p14:tracePt t="127225" x="730250" y="6146800"/>
          <p14:tracePt t="127244" x="711200" y="6146800"/>
          <p14:tracePt t="127259" x="692150" y="6146800"/>
          <p14:tracePt t="127277" x="666750" y="6146800"/>
          <p14:tracePt t="127295" x="654050" y="6146800"/>
          <p14:tracePt t="127310" x="647700" y="6146800"/>
          <p14:tracePt t="127327" x="641350" y="6146800"/>
          <p14:tracePt t="127462" x="647700" y="6146800"/>
          <p14:tracePt t="127470" x="660400" y="6146800"/>
          <p14:tracePt t="127478" x="673100" y="6146800"/>
          <p14:tracePt t="127486" x="685800" y="6153150"/>
          <p14:tracePt t="127494" x="742950" y="6165850"/>
          <p14:tracePt t="127510" x="793750" y="6172200"/>
          <p14:tracePt t="127526" x="857250" y="6184900"/>
          <p14:tracePt t="127543" x="933450" y="6197600"/>
          <p14:tracePt t="127560" x="1009650" y="6203950"/>
          <p14:tracePt t="127576" x="1079500" y="6210300"/>
          <p14:tracePt t="127594" x="1155700" y="6216650"/>
          <p14:tracePt t="127609" x="1219200" y="6216650"/>
          <p14:tracePt t="127626" x="1270000" y="6216650"/>
          <p14:tracePt t="127642" x="1327150" y="6216650"/>
          <p14:tracePt t="127660" x="1371600" y="6216650"/>
          <p14:tracePt t="127676" x="1441450" y="6216650"/>
          <p14:tracePt t="127676" x="1479550" y="6216650"/>
          <p14:tracePt t="127694" x="1549400" y="6216650"/>
          <p14:tracePt t="127711" x="1619250" y="6216650"/>
          <p14:tracePt t="127727" x="1689100" y="6216650"/>
          <p14:tracePt t="127743" x="1739900" y="6216650"/>
          <p14:tracePt t="127760" x="1797050" y="6216650"/>
          <p14:tracePt t="127776" x="1847850" y="6216650"/>
          <p14:tracePt t="127793" x="1885950" y="6216650"/>
          <p14:tracePt t="127810" x="1930400" y="6216650"/>
          <p14:tracePt t="127826" x="1968500" y="6216650"/>
          <p14:tracePt t="127843" x="2006600" y="6216650"/>
          <p14:tracePt t="127860" x="2032000" y="6216650"/>
          <p14:tracePt t="127876" x="2057400" y="6216650"/>
          <p14:tracePt t="127893" x="2082800" y="6216650"/>
          <p14:tracePt t="127910" x="2101850" y="6216650"/>
          <p14:tracePt t="127927" x="2120900" y="6216650"/>
          <p14:tracePt t="127943" x="2133600" y="6216650"/>
          <p14:tracePt t="127960" x="2139950" y="6216650"/>
          <p14:tracePt t="127976" x="2152650" y="6216650"/>
          <p14:tracePt t="127993" x="2159000" y="6216650"/>
          <p14:tracePt t="128009" x="2165350" y="6216650"/>
          <p14:tracePt t="128026" x="2171700" y="6216650"/>
          <p14:tracePt t="128062" x="2178050" y="6216650"/>
          <p14:tracePt t="128086" x="2184400" y="6216650"/>
          <p14:tracePt t="128206" x="2171700" y="6216650"/>
          <p14:tracePt t="128214" x="2152650" y="6216650"/>
          <p14:tracePt t="128226" x="2133600" y="6216650"/>
          <p14:tracePt t="128227" x="2044700" y="6216650"/>
          <p14:tracePt t="128243" x="1905000" y="6216650"/>
          <p14:tracePt t="128260" x="1752600" y="6216650"/>
          <p14:tracePt t="128276" x="1587500" y="6216650"/>
          <p14:tracePt t="128293" x="1320800" y="6216650"/>
          <p14:tracePt t="128310" x="1187450" y="6216650"/>
          <p14:tracePt t="128327" x="1060450" y="6216650"/>
          <p14:tracePt t="128343" x="984250" y="6216650"/>
          <p14:tracePt t="128360" x="914400" y="6216650"/>
          <p14:tracePt t="128376" x="850900" y="6216650"/>
          <p14:tracePt t="128394" x="806450" y="6216650"/>
          <p14:tracePt t="128410" x="768350" y="6216650"/>
          <p14:tracePt t="128426" x="730250" y="6216650"/>
          <p14:tracePt t="128443" x="717550" y="6216650"/>
          <p14:tracePt t="128459" x="711200" y="6210300"/>
          <p14:tracePt t="128670" x="692150" y="6203950"/>
          <p14:tracePt t="128678" x="679450" y="6203950"/>
          <p14:tracePt t="128682" x="666750" y="6191250"/>
          <p14:tracePt t="128693" x="635000" y="6178550"/>
          <p14:tracePt t="128710" x="609600" y="6165850"/>
          <p14:tracePt t="128727" x="590550" y="6159500"/>
          <p14:tracePt t="128743" x="590550" y="6153150"/>
          <p14:tracePt t="130086" x="679450" y="6153150"/>
          <p14:tracePt t="130094" x="1193800" y="6153150"/>
          <p14:tracePt t="130103" x="1631950" y="6153150"/>
          <p14:tracePt t="130110" x="2686050" y="6153150"/>
          <p14:tracePt t="130127" x="3848100" y="6096000"/>
          <p14:tracePt t="130145" x="5041900" y="5924550"/>
          <p14:tracePt t="130161" x="6178550" y="5651500"/>
          <p14:tracePt t="130176" x="7035800" y="5264150"/>
          <p14:tracePt t="130193" x="7664450" y="4889500"/>
          <p14:tracePt t="130210" x="8032750" y="4565650"/>
          <p14:tracePt t="130226" x="8172450" y="4413250"/>
          <p14:tracePt t="130243" x="8223250" y="4324350"/>
          <p14:tracePt t="130260" x="8235950" y="4286250"/>
          <p14:tracePt t="130277" x="8235950" y="4260850"/>
          <p14:tracePt t="130406" x="8235950" y="4248150"/>
          <p14:tracePt t="130414" x="8242300" y="4235450"/>
          <p14:tracePt t="130422" x="8248650" y="4210050"/>
          <p14:tracePt t="130430" x="8255000" y="4133850"/>
          <p14:tracePt t="130443" x="8267700" y="4044950"/>
          <p14:tracePt t="130459" x="8305800" y="3930650"/>
          <p14:tracePt t="130476" x="8337550" y="3829050"/>
          <p14:tracePt t="130493" x="8356600" y="3695700"/>
          <p14:tracePt t="130510" x="8356600" y="3606800"/>
          <p14:tracePt t="130526" x="8356600" y="3536950"/>
          <p14:tracePt t="130543" x="8350250" y="3479800"/>
          <p14:tracePt t="130559" x="8337550" y="3422650"/>
          <p14:tracePt t="130576" x="8312150" y="3378200"/>
          <p14:tracePt t="130594" x="8293100" y="3340100"/>
          <p14:tracePt t="130609" x="8267700" y="3302000"/>
          <p14:tracePt t="130626" x="8248650" y="3263900"/>
          <p14:tracePt t="130643" x="8229600" y="3244850"/>
          <p14:tracePt t="130660" x="8216900" y="3225800"/>
          <p14:tracePt t="130677" x="8216900" y="3219450"/>
          <p14:tracePt t="130693" x="8216900" y="3213100"/>
          <p14:tracePt t="130990" x="8216900" y="3219450"/>
          <p14:tracePt t="130992" x="8216900" y="3232150"/>
          <p14:tracePt t="131011" x="8216900" y="3238500"/>
          <p14:tracePt t="131012" x="8229600" y="3270250"/>
          <p14:tracePt t="131026" x="8229600" y="3282950"/>
          <p14:tracePt t="131062" x="8229600" y="3289300"/>
          <p14:tracePt t="131063" x="8235950" y="3289300"/>
          <p14:tracePt t="131419" x="8229600" y="3289300"/>
          <p14:tracePt t="131430" x="8204200" y="3302000"/>
          <p14:tracePt t="131431" x="8166100" y="3302000"/>
          <p14:tracePt t="131444" x="8096250" y="3302000"/>
          <p14:tracePt t="131460" x="8032750" y="3302000"/>
          <p14:tracePt t="131476" x="7988300" y="3314700"/>
          <p14:tracePt t="131476" x="7975600" y="3314700"/>
          <p14:tracePt t="131494" x="7956550" y="3314700"/>
          <p14:tracePt t="131510" x="7943850" y="3314700"/>
          <p14:tracePt t="131526" x="7937500" y="3321050"/>
          <p14:tracePt t="131565" x="7931150" y="3321050"/>
          <p14:tracePt t="131566" x="7924800" y="3321050"/>
          <p14:tracePt t="131586" x="7918450" y="3321050"/>
          <p14:tracePt t="131593" x="7912100" y="3321050"/>
          <p14:tracePt t="131609" x="7905750" y="3321050"/>
          <p14:tracePt t="131626" x="7899400" y="3321050"/>
          <p14:tracePt t="131644" x="7886700" y="3321050"/>
          <p14:tracePt t="131661" x="7880350" y="3321050"/>
          <p14:tracePt t="131677" x="7867650" y="3321050"/>
          <p14:tracePt t="131694" x="7854950" y="3321050"/>
          <p14:tracePt t="131711" x="7848600" y="3321050"/>
          <p14:tracePt t="131751" x="7842250" y="3321050"/>
          <p14:tracePt t="132127" x="7848600" y="3321050"/>
          <p14:tracePt t="132134" x="7848600" y="3327400"/>
          <p14:tracePt t="132142" x="7867650" y="3327400"/>
          <p14:tracePt t="132161" x="7880350" y="3327400"/>
          <p14:tracePt t="132162" x="7905750" y="3327400"/>
          <p14:tracePt t="132177" x="7937500" y="3327400"/>
          <p14:tracePt t="132194" x="7962900" y="3327400"/>
          <p14:tracePt t="132210" x="7988300" y="3327400"/>
          <p14:tracePt t="132227" x="8013700" y="3327400"/>
          <p14:tracePt t="132244" x="8032750" y="3327400"/>
          <p14:tracePt t="132261" x="8039100" y="3327400"/>
          <p14:tracePt t="132278" x="8051800" y="3327400"/>
          <p14:tracePt t="132335" x="8058150" y="3327400"/>
          <p14:tracePt t="132414" x="8064500" y="3327400"/>
          <p14:tracePt t="132438" x="8070850" y="3327400"/>
          <p14:tracePt t="132445" x="8077200" y="3327400"/>
          <p14:tracePt t="132463" x="8083550" y="3327400"/>
          <p14:tracePt t="132478" x="8089900" y="3321050"/>
          <p14:tracePt t="132495" x="8096250" y="3321050"/>
          <p14:tracePt t="132519" x="8102600" y="3321050"/>
          <p14:tracePt t="132575" x="8108950" y="3321050"/>
          <p14:tracePt t="132591" x="8115300" y="3321050"/>
          <p14:tracePt t="132622" x="8121650" y="3314700"/>
          <p14:tracePt t="132974" x="8115300" y="3314700"/>
          <p14:tracePt t="132975" x="8058150" y="3340100"/>
          <p14:tracePt t="132994" x="7988300" y="3384550"/>
          <p14:tracePt t="132995" x="7683500" y="3530600"/>
          <p14:tracePt t="133011" x="7175500" y="3746500"/>
          <p14:tracePt t="133027" x="6565900" y="3987800"/>
          <p14:tracePt t="133044" x="5899150" y="4184650"/>
          <p14:tracePt t="133060" x="5334000" y="4343400"/>
          <p14:tracePt t="133077" x="4889500" y="4476750"/>
          <p14:tracePt t="133094" x="4413250" y="4603750"/>
          <p14:tracePt t="133111" x="4171950" y="4692650"/>
          <p14:tracePt t="133127" x="4006850" y="4775200"/>
          <p14:tracePt t="133144" x="3816350" y="4902200"/>
          <p14:tracePt t="133160" x="3632200" y="5035550"/>
          <p14:tracePt t="133177" x="3403600" y="5181600"/>
          <p14:tracePt t="133193" x="3213100" y="5289550"/>
          <p14:tracePt t="133211" x="3073400" y="5384800"/>
          <p14:tracePt t="133227" x="2978150" y="5454650"/>
          <p14:tracePt t="133244" x="2914650" y="5511800"/>
          <p14:tracePt t="133261" x="2863850" y="5556250"/>
          <p14:tracePt t="133277" x="2800350" y="5619750"/>
          <p14:tracePt t="133294" x="2679700" y="5721350"/>
          <p14:tracePt t="133311" x="2552700" y="5810250"/>
          <p14:tracePt t="133327" x="2355850" y="5911850"/>
          <p14:tracePt t="133344" x="2171700" y="6007100"/>
          <p14:tracePt t="133360" x="2038350" y="6057900"/>
          <p14:tracePt t="133377" x="1936750" y="6096000"/>
          <p14:tracePt t="133393" x="1841500" y="6134100"/>
          <p14:tracePt t="133411" x="1765300" y="6165850"/>
          <p14:tracePt t="133427" x="1695450" y="6191250"/>
          <p14:tracePt t="133444" x="1574800" y="6229350"/>
          <p14:tracePt t="133460" x="1416050" y="6267450"/>
          <p14:tracePt t="133477" x="1276350" y="6311900"/>
          <p14:tracePt t="133494" x="1085850" y="6369050"/>
          <p14:tracePt t="133511" x="996950" y="6394450"/>
          <p14:tracePt t="133527" x="914400" y="6419850"/>
          <p14:tracePt t="133544" x="838200" y="6445250"/>
          <p14:tracePt t="133560" x="774700" y="6464300"/>
          <p14:tracePt t="133578" x="736600" y="6477000"/>
          <p14:tracePt t="133594" x="711200" y="6489700"/>
          <p14:tracePt t="133630" x="704850" y="6489700"/>
          <p14:tracePt t="133671" x="704850" y="6496050"/>
          <p14:tracePt t="133855" x="717550" y="6502400"/>
          <p14:tracePt t="133870" x="723900" y="6508750"/>
          <p14:tracePt t="133886" x="736600" y="6508750"/>
          <p14:tracePt t="133894" x="742950" y="6515100"/>
          <p14:tracePt t="133911" x="749300" y="6521450"/>
          <p14:tracePt t="133911" x="768350" y="6527800"/>
          <p14:tracePt t="133927" x="781050" y="6534150"/>
          <p14:tracePt t="133944" x="793750" y="6546850"/>
          <p14:tracePt t="133960" x="812800" y="6559550"/>
          <p14:tracePt t="133977" x="819150" y="6565900"/>
          <p14:tracePt t="133993" x="831850" y="6565900"/>
          <p14:tracePt t="134010" x="844550" y="6572250"/>
          <p14:tracePt t="134027" x="863600" y="6572250"/>
          <p14:tracePt t="134043" x="876300" y="6572250"/>
          <p14:tracePt t="134060" x="889000" y="6578600"/>
          <p14:tracePt t="134077" x="908050" y="6578600"/>
          <p14:tracePt t="134093" x="946150" y="6578600"/>
          <p14:tracePt t="134111" x="971550" y="6578600"/>
          <p14:tracePt t="134127" x="984250" y="6578600"/>
          <p14:tracePt t="134144" x="996950" y="6578600"/>
          <p14:tracePt t="134160" x="1009650" y="6572250"/>
          <p14:tracePt t="134177" x="1028700" y="6553200"/>
          <p14:tracePt t="134193" x="1041400" y="6540500"/>
          <p14:tracePt t="134210" x="1047750" y="6527800"/>
          <p14:tracePt t="134227" x="1060450" y="6502400"/>
          <p14:tracePt t="134243" x="1066800" y="6457950"/>
          <p14:tracePt t="134261" x="1066800" y="6407150"/>
          <p14:tracePt t="134277" x="1035050" y="6299200"/>
          <p14:tracePt t="134294" x="977900" y="6203950"/>
          <p14:tracePt t="134311" x="939800" y="6134100"/>
          <p14:tracePt t="134327" x="933450" y="6115050"/>
          <p14:tracePt t="134344" x="933450" y="6108700"/>
          <p14:tracePt t="134438" x="933450" y="6121400"/>
          <p14:tracePt t="134446" x="939800" y="6159500"/>
          <p14:tracePt t="134454" x="946150" y="6203950"/>
          <p14:tracePt t="134461" x="965200" y="6318250"/>
          <p14:tracePt t="134477" x="977900" y="6407150"/>
          <p14:tracePt t="134494" x="990600" y="6515100"/>
          <p14:tracePt t="134510" x="996950" y="6565900"/>
          <p14:tracePt t="134527" x="996950" y="6591300"/>
          <p14:tracePt t="134544" x="996950" y="6604000"/>
          <p14:tracePt t="134560" x="996950" y="6610350"/>
          <p14:tracePt t="134782" x="996950" y="6616700"/>
          <p14:tracePt t="134787" x="996950" y="6623050"/>
          <p14:tracePt t="134798" x="1003300" y="6623050"/>
          <p14:tracePt t="134799" x="1009650" y="6623050"/>
          <p14:tracePt t="134810" x="1022350" y="6623050"/>
          <p14:tracePt t="135695" x="1028700" y="6623050"/>
          <p14:tracePt t="135742" x="1035050" y="6623050"/>
          <p14:tracePt t="135758" x="1041400" y="6623050"/>
          <p14:tracePt t="135774" x="1054100" y="6623050"/>
          <p14:tracePt t="135786" x="1060450" y="6623050"/>
          <p14:tracePt t="135786" x="1073150" y="6623050"/>
          <p14:tracePt t="135795" x="1104900" y="6623050"/>
          <p14:tracePt t="135811" x="1155700" y="6623050"/>
          <p14:tracePt t="135827" x="1219200" y="6623050"/>
          <p14:tracePt t="135844" x="1295400" y="6623050"/>
          <p14:tracePt t="135860" x="1390650" y="6623050"/>
          <p14:tracePt t="135877" x="1498600" y="6623050"/>
          <p14:tracePt t="135893" x="1612900" y="6623050"/>
          <p14:tracePt t="135911" x="1670050" y="6623050"/>
          <p14:tracePt t="135927" x="1720850" y="6623050"/>
          <p14:tracePt t="135944" x="1771650" y="6604000"/>
          <p14:tracePt t="135960" x="1803400" y="6591300"/>
          <p14:tracePt t="135977" x="1847850" y="6584950"/>
          <p14:tracePt t="135993" x="1873250" y="6572250"/>
          <p14:tracePt t="136010" x="1905000" y="6565900"/>
          <p14:tracePt t="136027" x="1917700" y="6565900"/>
          <p14:tracePt t="136043" x="1930400" y="6559550"/>
          <p14:tracePt t="136060" x="1936750" y="6559550"/>
          <p14:tracePt t="136077" x="1943100" y="6559550"/>
          <p14:tracePt t="136158" x="1949450" y="6553200"/>
          <p14:tracePt t="136169" x="1949450" y="6540500"/>
          <p14:tracePt t="136173" x="1936750" y="6534150"/>
          <p14:tracePt t="136177" x="1911350" y="6508750"/>
          <p14:tracePt t="136194" x="1873250" y="6483350"/>
          <p14:tracePt t="136210" x="1835150" y="6451600"/>
          <p14:tracePt t="136227" x="1790700" y="6413500"/>
          <p14:tracePt t="136244" x="1758950" y="6394450"/>
          <p14:tracePt t="136260" x="1739900" y="6381750"/>
          <p14:tracePt t="136277" x="1727200" y="6375400"/>
          <p14:tracePt t="136782" x="1733550" y="6375400"/>
          <p14:tracePt t="137166" x="1739900" y="6375400"/>
          <p14:tracePt t="137318" x="1746250" y="6375400"/>
          <p14:tracePt t="137326" x="1752600" y="6375400"/>
          <p14:tracePt t="137350" x="1758950" y="6375400"/>
          <p14:tracePt t="137366" x="1765300" y="6375400"/>
          <p14:tracePt t="137382" x="1778000" y="6375400"/>
          <p14:tracePt t="137390" x="1784350" y="6375400"/>
          <p14:tracePt t="137394" x="1803400" y="6375400"/>
          <p14:tracePt t="137410" x="1822450" y="6375400"/>
          <p14:tracePt t="137427" x="1847850" y="6375400"/>
          <p14:tracePt t="137443" x="1879600" y="6375400"/>
          <p14:tracePt t="137461" x="1898650" y="6375400"/>
          <p14:tracePt t="137477" x="1955800" y="6375400"/>
          <p14:tracePt t="137494" x="1987550" y="6375400"/>
          <p14:tracePt t="137511" x="2025650" y="6375400"/>
          <p14:tracePt t="137527" x="2070100" y="6375400"/>
          <p14:tracePt t="137544" x="2127250" y="6375400"/>
          <p14:tracePt t="137560" x="2171700" y="6375400"/>
          <p14:tracePt t="137576" x="2197100" y="6375400"/>
          <p14:tracePt t="137594" x="2209800" y="6375400"/>
          <p14:tracePt t="137610" x="2216150" y="6375400"/>
          <p14:tracePt t="137726" x="2197100" y="6381750"/>
          <p14:tracePt t="137727" x="2171700" y="6388100"/>
          <p14:tracePt t="137744" x="2146300" y="6400800"/>
          <p14:tracePt t="137745" x="2108200" y="6432550"/>
          <p14:tracePt t="137760" x="2051050" y="6457950"/>
          <p14:tracePt t="137776" x="1993900" y="6489700"/>
          <p14:tracePt t="137794" x="1949450" y="6515100"/>
          <p14:tracePt t="137810" x="1911350" y="6534150"/>
          <p14:tracePt t="137827" x="1892300" y="6553200"/>
          <p14:tracePt t="137843" x="1873250" y="6572250"/>
          <p14:tracePt t="137861" x="1854200" y="6584950"/>
          <p14:tracePt t="137877" x="1828800" y="6597650"/>
          <p14:tracePt t="137894" x="1803400" y="6604000"/>
          <p14:tracePt t="137910" x="1778000" y="6616700"/>
          <p14:tracePt t="137927" x="1752600" y="6629400"/>
          <p14:tracePt t="137943" x="1733550" y="6642100"/>
          <p14:tracePt t="137961" x="1714500" y="6654800"/>
          <p14:tracePt t="137976" x="1701800" y="6661150"/>
          <p14:tracePt t="137993" x="1689100" y="6667500"/>
          <p14:tracePt t="138010" x="1676400" y="6673850"/>
          <p14:tracePt t="138027" x="1670050" y="6686550"/>
          <p14:tracePt t="138043" x="1670050" y="6692900"/>
          <p14:tracePt t="138078" x="1663700" y="6699250"/>
          <p14:tracePt t="138134" x="1663700" y="6705600"/>
          <p14:tracePt t="138311" x="1663700" y="6711950"/>
          <p14:tracePt t="138326" x="1676400" y="6711950"/>
          <p14:tracePt t="138342" x="1689100" y="6711950"/>
          <p14:tracePt t="138352" x="1695450" y="6711950"/>
          <p14:tracePt t="138360" x="1701800" y="6711950"/>
          <p14:tracePt t="138377" x="1733550" y="6711950"/>
          <p14:tracePt t="138378" x="1758950" y="6711950"/>
          <p14:tracePt t="138393" x="1784350" y="6711950"/>
          <p14:tracePt t="138410" x="1816100" y="6711950"/>
          <p14:tracePt t="138427" x="1835150" y="6711950"/>
          <p14:tracePt t="138444" x="1860550" y="6711950"/>
          <p14:tracePt t="138461" x="1879600" y="6711950"/>
          <p14:tracePt t="138477" x="1898650" y="6711950"/>
          <p14:tracePt t="138477" x="1905000" y="6711950"/>
          <p14:tracePt t="138494" x="1917700" y="6711950"/>
          <p14:tracePt t="138510" x="1930400" y="6711950"/>
          <p14:tracePt t="138527" x="1936750" y="6711950"/>
          <p14:tracePt t="138543" x="1949450" y="6711950"/>
          <p14:tracePt t="138560" x="1955800" y="6711950"/>
          <p14:tracePt t="138576" x="1962150" y="6711950"/>
          <p14:tracePt t="138593" x="1968500" y="6711950"/>
          <p14:tracePt t="138610" x="1974850" y="6711950"/>
          <p14:tracePt t="138627" x="1987550" y="6711950"/>
          <p14:tracePt t="138643" x="1993900" y="6711950"/>
          <p14:tracePt t="138660" x="2006600" y="6711950"/>
          <p14:tracePt t="138676" x="2012950" y="6711950"/>
          <p14:tracePt t="138693" x="2032000" y="6711950"/>
          <p14:tracePt t="138710" x="2044700" y="6711950"/>
          <p14:tracePt t="139094" x="2051050" y="6718300"/>
          <p14:tracePt t="139119" x="2063750" y="6724650"/>
          <p14:tracePt t="139120" x="2070100" y="6731000"/>
          <p14:tracePt t="139127" x="2101850" y="6737350"/>
          <p14:tracePt t="139145" x="2139950" y="6756400"/>
          <p14:tracePt t="139160" x="2190750" y="6769100"/>
          <p14:tracePt t="139177" x="2235200" y="6769100"/>
          <p14:tracePt t="139193" x="2273300" y="6781800"/>
          <p14:tracePt t="139210" x="2305050" y="6781800"/>
          <p14:tracePt t="139226" x="2330450" y="6781800"/>
          <p14:tracePt t="139243" x="2343150" y="6781800"/>
          <p14:tracePt t="139260" x="2355850" y="6781800"/>
          <p14:tracePt t="139277" x="2374900" y="6781800"/>
          <p14:tracePt t="139293" x="2387600" y="6781800"/>
          <p14:tracePt t="139311" x="2400300" y="6781800"/>
          <p14:tracePt t="139327" x="2406650" y="6781800"/>
          <p14:tracePt t="139343" x="2413000" y="6781800"/>
          <p14:tracePt t="139360" x="2419350" y="6781800"/>
          <p14:tracePt t="139377" x="2425700" y="6781800"/>
          <p14:tracePt t="139393" x="2432050" y="6781800"/>
          <p14:tracePt t="139686" x="2438400" y="6781800"/>
          <p14:tracePt t="139694" x="2451100" y="6781800"/>
          <p14:tracePt t="139726" x="2457450" y="6775450"/>
          <p14:tracePt t="140006" x="2470150" y="6769100"/>
          <p14:tracePt t="140022" x="2482850" y="6769100"/>
          <p14:tracePt t="140030" x="2501900" y="6762750"/>
          <p14:tracePt t="140043" x="2508250" y="6762750"/>
          <p14:tracePt t="140044" x="2533650" y="6762750"/>
          <p14:tracePt t="140060" x="2565400" y="6762750"/>
          <p14:tracePt t="140077" x="2616200" y="6762750"/>
          <p14:tracePt t="140094" x="2641600" y="6762750"/>
          <p14:tracePt t="140110" x="2679700" y="6762750"/>
          <p14:tracePt t="140126" x="2705100" y="6762750"/>
          <p14:tracePt t="140143" x="2736850" y="6756400"/>
          <p14:tracePt t="140160" x="2743200" y="6756400"/>
          <p14:tracePt t="140177" x="2762250" y="6756400"/>
          <p14:tracePt t="140193" x="2768600" y="6756400"/>
          <p14:tracePt t="140210" x="2774950" y="6756400"/>
          <p14:tracePt t="141390" x="2781300" y="6750050"/>
          <p14:tracePt t="141830" x="2844800" y="6743700"/>
          <p14:tracePt t="141838" x="3022600" y="6718300"/>
          <p14:tracePt t="141846" x="3194050" y="6686550"/>
          <p14:tracePt t="141852" x="3289300" y="6673850"/>
          <p14:tracePt t="141861" x="3536950" y="6629400"/>
          <p14:tracePt t="141878" x="3822700" y="6623050"/>
          <p14:tracePt t="141894" x="4095750" y="6623050"/>
          <p14:tracePt t="141910" x="4343400" y="6623050"/>
          <p14:tracePt t="141927" x="4616450" y="6604000"/>
          <p14:tracePt t="141943" x="4953000" y="6553200"/>
          <p14:tracePt t="141960" x="5257800" y="6502400"/>
          <p14:tracePt t="141976" x="5518150" y="6451600"/>
          <p14:tracePt t="141993" x="5670550" y="6407150"/>
          <p14:tracePt t="142010" x="5810250" y="6381750"/>
          <p14:tracePt t="142027" x="5905500" y="6350000"/>
          <p14:tracePt t="142043" x="5975350" y="6337300"/>
          <p14:tracePt t="142060" x="6000750" y="6311900"/>
          <p14:tracePt t="142076" x="6026150" y="6305550"/>
          <p14:tracePt t="142076" x="6032500" y="6299200"/>
          <p14:tracePt t="142094" x="6045200" y="6286500"/>
          <p14:tracePt t="142110" x="6064250" y="6267450"/>
          <p14:tracePt t="142126" x="6102350" y="6235700"/>
          <p14:tracePt t="142143" x="6134100" y="6203950"/>
          <p14:tracePt t="142160" x="6165850" y="6165850"/>
          <p14:tracePt t="142176" x="6197600" y="6127750"/>
          <p14:tracePt t="142193" x="6210300" y="6102350"/>
          <p14:tracePt t="142210" x="6223000" y="6089650"/>
          <p14:tracePt t="142226" x="6223000" y="6083300"/>
          <p14:tracePt t="142243" x="6229350" y="6076950"/>
          <p14:tracePt t="142260" x="6242050" y="6070600"/>
          <p14:tracePt t="142276" x="6242050" y="6064250"/>
          <p14:tracePt t="142293" x="6254750" y="6064250"/>
          <p14:tracePt t="142311" x="6267450" y="6057900"/>
          <p14:tracePt t="142326" x="6286500" y="6051550"/>
          <p14:tracePt t="142343" x="6318250" y="6045200"/>
          <p14:tracePt t="142360" x="6343650" y="6038850"/>
          <p14:tracePt t="142376" x="6369050" y="6032500"/>
          <p14:tracePt t="142393" x="6388100" y="6032500"/>
          <p14:tracePt t="142410" x="6400800" y="6032500"/>
          <p14:tracePt t="143446" x="6426200" y="6032500"/>
          <p14:tracePt t="143454" x="6470650" y="6019800"/>
          <p14:tracePt t="143462" x="6508750" y="6007100"/>
          <p14:tracePt t="143477" x="6553200" y="5994400"/>
          <p14:tracePt t="143478" x="6597650" y="5981700"/>
          <p14:tracePt t="143495" x="6642100" y="5975350"/>
          <p14:tracePt t="143510" x="6673850" y="5956300"/>
          <p14:tracePt t="143526" x="6692900" y="5956300"/>
          <p14:tracePt t="143543" x="6705600" y="5949950"/>
          <p14:tracePt t="143910" x="6711950" y="5943600"/>
          <p14:tracePt t="143920" x="6718300" y="5943600"/>
          <p14:tracePt t="143926" x="6756400" y="5937250"/>
          <p14:tracePt t="143943" x="6775450" y="5937250"/>
          <p14:tracePt t="143944" x="6807200" y="5930900"/>
          <p14:tracePt t="143960" x="6826250" y="5924550"/>
          <p14:tracePt t="143976" x="6851650" y="5924550"/>
          <p14:tracePt t="144246" x="6851650" y="5911850"/>
          <p14:tracePt t="144270" x="6845300" y="5892800"/>
          <p14:tracePt t="144278" x="6845300" y="5886450"/>
          <p14:tracePt t="144279" x="6838950" y="5880100"/>
          <p14:tracePt t="144279" x="6832600" y="5867400"/>
          <p14:tracePt t="144294" x="6832600" y="5854700"/>
          <p14:tracePt t="144310" x="6826250" y="5842000"/>
          <p14:tracePt t="144327" x="6826250" y="5835650"/>
          <p14:tracePt t="144344" x="6826250" y="5822950"/>
          <p14:tracePt t="144381" x="6826250" y="5816600"/>
          <p14:tracePt t="144393" x="6819900" y="5816600"/>
          <p14:tracePt t="144394" x="6819900" y="5810250"/>
          <p14:tracePt t="144410" x="6819900" y="5797550"/>
          <p14:tracePt t="144426" x="6819900" y="5791200"/>
          <p14:tracePt t="144443" x="6819900" y="5784850"/>
          <p14:tracePt t="144460" x="6819900" y="5778500"/>
          <p14:tracePt t="144646" x="6819900" y="5772150"/>
          <p14:tracePt t="144662" x="6819900" y="5765800"/>
          <p14:tracePt t="144676" x="6832600" y="5759450"/>
          <p14:tracePt t="144678" x="6838950" y="5759450"/>
          <p14:tracePt t="144678" x="6851650" y="5753100"/>
          <p14:tracePt t="144694" x="6877050" y="5753100"/>
          <p14:tracePt t="144710" x="6908800" y="5746750"/>
          <p14:tracePt t="144727" x="6940550" y="5740400"/>
          <p14:tracePt t="144743" x="6965950" y="5740400"/>
          <p14:tracePt t="144760" x="6985000" y="5734050"/>
          <p14:tracePt t="144776" x="6991350" y="5734050"/>
          <p14:tracePt t="144793" x="6991350" y="5727700"/>
          <p14:tracePt t="144958" x="6997700" y="5727700"/>
          <p14:tracePt t="144969" x="7004050" y="5721350"/>
          <p14:tracePt t="144969" x="7010400" y="5715000"/>
          <p14:tracePt t="144981" x="7016750" y="5708650"/>
          <p14:tracePt t="144992" x="7016750" y="5702300"/>
          <p14:tracePt t="145134" x="7023100" y="5702300"/>
          <p14:tracePt t="145158" x="7029450" y="5702300"/>
          <p14:tracePt t="145182" x="7035800" y="5702300"/>
          <p14:tracePt t="145198" x="7042150" y="5702300"/>
          <p14:tracePt t="145206" x="7048500" y="5702300"/>
          <p14:tracePt t="145218" x="7054850" y="5702300"/>
          <p14:tracePt t="145219" x="7073900" y="5702300"/>
          <p14:tracePt t="145226" x="7118350" y="5702300"/>
          <p14:tracePt t="145242" x="7181850" y="5702300"/>
          <p14:tracePt t="145259" x="7245350" y="5702300"/>
          <p14:tracePt t="145275" x="7315200" y="5702300"/>
          <p14:tracePt t="145292" x="7404100" y="5702300"/>
          <p14:tracePt t="145310" x="7435850" y="5702300"/>
          <p14:tracePt t="145326" x="7461250" y="5702300"/>
          <p14:tracePt t="145343" x="7480300" y="5702300"/>
          <p14:tracePt t="145360" x="7486650" y="5702300"/>
          <p14:tracePt t="145376" x="7493000" y="5702300"/>
          <p14:tracePt t="145422" x="7499350" y="5702300"/>
          <p14:tracePt t="145446" x="7505700" y="5702300"/>
          <p14:tracePt t="145462" x="7512050" y="5702300"/>
          <p14:tracePt t="145470" x="7518400" y="5702300"/>
          <p14:tracePt t="145485" x="7531100" y="5702300"/>
          <p14:tracePt t="145502" x="7543800" y="5702300"/>
          <p14:tracePt t="145510" x="7556500" y="5702300"/>
          <p14:tracePt t="145519" x="7562850" y="5702300"/>
          <p14:tracePt t="145526" x="7575550" y="5702300"/>
          <p14:tracePt t="145773" x="7569200" y="5702300"/>
          <p14:tracePt t="145785" x="7550150" y="5702300"/>
          <p14:tracePt t="145785" x="7531100" y="5702300"/>
          <p14:tracePt t="145793" x="7499350" y="5715000"/>
          <p14:tracePt t="145808" x="7467600" y="5721350"/>
          <p14:tracePt t="145825" x="7442200" y="5734050"/>
          <p14:tracePt t="145842" x="7416800" y="5740400"/>
          <p14:tracePt t="145859" x="7404100" y="5746750"/>
          <p14:tracePt t="145876" x="7385050" y="5746750"/>
          <p14:tracePt t="145893" x="7366000" y="5753100"/>
          <p14:tracePt t="145910" x="7353300" y="5759450"/>
          <p14:tracePt t="145926" x="7327900" y="5772150"/>
          <p14:tracePt t="145943" x="7308850" y="5778500"/>
          <p14:tracePt t="145959" x="7289800" y="5791200"/>
          <p14:tracePt t="145976" x="7264400" y="5797550"/>
          <p14:tracePt t="145993" x="7251700" y="5803900"/>
          <p14:tracePt t="146010" x="7239000" y="5816600"/>
          <p14:tracePt t="146026" x="7226300" y="5822950"/>
          <p14:tracePt t="146062" x="7226300" y="5829300"/>
          <p14:tracePt t="146086" x="7219950" y="5829300"/>
          <p14:tracePt t="146102" x="7213600" y="5829300"/>
          <p14:tracePt t="146110" x="7213600" y="5835650"/>
          <p14:tracePt t="146142" x="7207250" y="5835650"/>
          <p14:tracePt t="146269" x="7207250" y="5842000"/>
          <p14:tracePt t="146285" x="7213600" y="5848350"/>
          <p14:tracePt t="146293" x="7219950" y="5848350"/>
          <p14:tracePt t="146308" x="7232650" y="5848350"/>
          <p14:tracePt t="146309" x="7264400" y="5848350"/>
          <p14:tracePt t="146325" x="7283450" y="5848350"/>
          <p14:tracePt t="146342" x="7302500" y="5848350"/>
          <p14:tracePt t="146360" x="7308850" y="5848350"/>
          <p14:tracePt t="146376" x="7321550" y="5848350"/>
          <p14:tracePt t="146393" x="7334250" y="5848350"/>
          <p14:tracePt t="146410" x="7346950" y="5848350"/>
          <p14:tracePt t="146426" x="7359650" y="5848350"/>
          <p14:tracePt t="146443" x="7372350" y="5848350"/>
          <p14:tracePt t="146459" x="7378700" y="5848350"/>
          <p14:tracePt t="146493" x="7385050" y="5848350"/>
          <p14:tracePt t="146517" x="7397750" y="5848350"/>
          <p14:tracePt t="146533" x="7404100" y="5848350"/>
          <p14:tracePt t="146542" x="7404100" y="5854700"/>
          <p14:tracePt t="146542" x="7416800" y="5854700"/>
          <p14:tracePt t="146589" x="7423150" y="5854700"/>
          <p14:tracePt t="146622" x="7429500" y="5854700"/>
          <p14:tracePt t="146638" x="7435850" y="5854700"/>
          <p14:tracePt t="146646" x="7442200" y="5854700"/>
          <p14:tracePt t="146661" x="7448550" y="5854700"/>
          <p14:tracePt t="146667" x="7454900" y="5854700"/>
          <p14:tracePt t="146675" x="7467600" y="5854700"/>
          <p14:tracePt t="146692" x="7480300" y="5854700"/>
          <p14:tracePt t="146708" x="7486650" y="5854700"/>
          <p14:tracePt t="146725" x="7499350" y="5854700"/>
          <p14:tracePt t="146742" x="7512050" y="5854700"/>
          <p14:tracePt t="146758" x="7524750" y="5854700"/>
          <p14:tracePt t="146775" x="7531100" y="5854700"/>
          <p14:tracePt t="146792" x="7543800" y="5854700"/>
          <p14:tracePt t="146808" x="7550150" y="5854700"/>
          <p14:tracePt t="146825" x="7562850" y="5854700"/>
          <p14:tracePt t="146842" x="7581900" y="5861050"/>
          <p14:tracePt t="146877" x="7588250" y="5861050"/>
          <p14:tracePt t="147230" x="7594600" y="5867400"/>
          <p14:tracePt t="147245" x="7600950" y="5880100"/>
          <p14:tracePt t="147253" x="7607300" y="5892800"/>
          <p14:tracePt t="147261" x="7620000" y="5905500"/>
          <p14:tracePt t="147275" x="7632700" y="5911850"/>
          <p14:tracePt t="147275" x="7651750" y="5930900"/>
          <p14:tracePt t="147292" x="7677150" y="5949950"/>
          <p14:tracePt t="147308" x="7696200" y="5956300"/>
          <p14:tracePt t="147325" x="7715250" y="5962650"/>
          <p14:tracePt t="147342" x="7727950" y="5962650"/>
          <p14:tracePt t="147358" x="7759700" y="5962650"/>
          <p14:tracePt t="147375" x="7785100" y="5962650"/>
          <p14:tracePt t="147392" x="7816850" y="5949950"/>
          <p14:tracePt t="147409" x="7848600" y="5918200"/>
          <p14:tracePt t="147425" x="7880350" y="5886450"/>
          <p14:tracePt t="147443" x="7899400" y="5822950"/>
          <p14:tracePt t="147460" x="7905750" y="5772150"/>
          <p14:tracePt t="147476" x="7905750" y="5708650"/>
          <p14:tracePt t="147493" x="7905750" y="5664200"/>
          <p14:tracePt t="147509" x="7905750" y="5613400"/>
          <p14:tracePt t="147525" x="7899400" y="5575300"/>
          <p14:tracePt t="147542" x="7886700" y="5543550"/>
          <p14:tracePt t="147558" x="7867650" y="5511800"/>
          <p14:tracePt t="147575" x="7842250" y="5473700"/>
          <p14:tracePt t="147592" x="7823200" y="5454650"/>
          <p14:tracePt t="147609" x="7804150" y="5441950"/>
          <p14:tracePt t="147625" x="7791450" y="5429250"/>
          <p14:tracePt t="147642" x="7766050" y="5422900"/>
          <p14:tracePt t="147659" x="7734300" y="5410200"/>
          <p14:tracePt t="147676" x="7696200" y="5410200"/>
          <p14:tracePt t="147676" x="7677150" y="5410200"/>
          <p14:tracePt t="147694" x="7620000" y="5410200"/>
          <p14:tracePt t="147710" x="7543800" y="5410200"/>
          <p14:tracePt t="147727" x="7493000" y="5410200"/>
          <p14:tracePt t="147743" x="7435850" y="5410200"/>
          <p14:tracePt t="147759" x="7391400" y="5410200"/>
          <p14:tracePt t="147775" x="7366000" y="5410200"/>
          <p14:tracePt t="147792" x="7340600" y="5410200"/>
          <p14:tracePt t="147808" x="7315200" y="5416550"/>
          <p14:tracePt t="147825" x="7283450" y="5422900"/>
          <p14:tracePt t="147842" x="7258050" y="5429250"/>
          <p14:tracePt t="147858" x="7226300" y="5441950"/>
          <p14:tracePt t="147875" x="7207250" y="5454650"/>
          <p14:tracePt t="147892" x="7175500" y="5461000"/>
          <p14:tracePt t="147909" x="7137400" y="5480050"/>
          <p14:tracePt t="147925" x="7118350" y="5492750"/>
          <p14:tracePt t="147943" x="7099300" y="5505450"/>
          <p14:tracePt t="147960" x="7080250" y="5518150"/>
          <p14:tracePt t="147976" x="7054850" y="5543550"/>
          <p14:tracePt t="147993" x="7035800" y="5568950"/>
          <p14:tracePt t="148010" x="7023100" y="5607050"/>
          <p14:tracePt t="148026" x="7010400" y="5638800"/>
          <p14:tracePt t="148042" x="7010400" y="5664200"/>
          <p14:tracePt t="148058" x="7010400" y="5683250"/>
          <p14:tracePt t="148075" x="7010400" y="5721350"/>
          <p14:tracePt t="148092" x="7010400" y="5746750"/>
          <p14:tracePt t="148108" x="7010400" y="5784850"/>
          <p14:tracePt t="148125" x="7010400" y="5810250"/>
          <p14:tracePt t="148142" x="7010400" y="5835650"/>
          <p14:tracePt t="148159" x="7023100" y="5867400"/>
          <p14:tracePt t="148175" x="7023100" y="5892800"/>
          <p14:tracePt t="148193" x="7042150" y="5911850"/>
          <p14:tracePt t="148209" x="7061200" y="5943600"/>
          <p14:tracePt t="148227" x="7073900" y="5969000"/>
          <p14:tracePt t="148242" x="7092950" y="5988050"/>
          <p14:tracePt t="148259" x="7118350" y="6007100"/>
          <p14:tracePt t="148275" x="7143750" y="6026150"/>
          <p14:tracePt t="148292" x="7181850" y="6038850"/>
          <p14:tracePt t="148308" x="7245350" y="6057900"/>
          <p14:tracePt t="148325" x="7302500" y="6076950"/>
          <p14:tracePt t="148342" x="7366000" y="6096000"/>
          <p14:tracePt t="148358" x="7435850" y="6102350"/>
          <p14:tracePt t="148375" x="7518400" y="6115050"/>
          <p14:tracePt t="148392" x="7588250" y="6115050"/>
          <p14:tracePt t="148409" x="7645400" y="6115050"/>
          <p14:tracePt t="148426" x="7683500" y="6115050"/>
          <p14:tracePt t="148443" x="7734300" y="6096000"/>
          <p14:tracePt t="148459" x="7785100" y="6064250"/>
          <p14:tracePt t="148476" x="7829550" y="6019800"/>
          <p14:tracePt t="148476" x="7854950" y="6000750"/>
          <p14:tracePt t="148493" x="7893050" y="5943600"/>
          <p14:tracePt t="148510" x="7918450" y="5886450"/>
          <p14:tracePt t="148526" x="7937500" y="5822950"/>
          <p14:tracePt t="148543" x="7950200" y="5746750"/>
          <p14:tracePt t="148559" x="7950200" y="5683250"/>
          <p14:tracePt t="148576" x="7950200" y="5632450"/>
          <p14:tracePt t="148593" x="7950200" y="5588000"/>
          <p14:tracePt t="148609" x="7943850" y="5549900"/>
          <p14:tracePt t="148626" x="7924800" y="5511800"/>
          <p14:tracePt t="148643" x="7905750" y="5480050"/>
          <p14:tracePt t="148660" x="7886700" y="5461000"/>
          <p14:tracePt t="148676" x="7861300" y="5441950"/>
          <p14:tracePt t="148676" x="7848600" y="5429250"/>
          <p14:tracePt t="148694" x="7829550" y="5416550"/>
          <p14:tracePt t="148710" x="7778750" y="5397500"/>
          <p14:tracePt t="148726" x="7734300" y="5391150"/>
          <p14:tracePt t="148743" x="7677150" y="5384800"/>
          <p14:tracePt t="148759" x="7607300" y="5372100"/>
          <p14:tracePt t="148776" x="7550150" y="5372100"/>
          <p14:tracePt t="148792" x="7499350" y="5372100"/>
          <p14:tracePt t="148808" x="7435850" y="5372100"/>
          <p14:tracePt t="148825" x="7385050" y="5372100"/>
          <p14:tracePt t="148842" x="7334250" y="5378450"/>
          <p14:tracePt t="148858" x="7277100" y="5397500"/>
          <p14:tracePt t="148875" x="7226300" y="5416550"/>
          <p14:tracePt t="148892" x="7188200" y="5429250"/>
          <p14:tracePt t="148909" x="7143750" y="5454650"/>
          <p14:tracePt t="148925" x="7105650" y="5473700"/>
          <p14:tracePt t="148943" x="7067550" y="5505450"/>
          <p14:tracePt t="148959" x="7029450" y="5530850"/>
          <p14:tracePt t="148976" x="7004050" y="5568950"/>
          <p14:tracePt t="148993" x="6978650" y="5607050"/>
          <p14:tracePt t="149009" x="6965950" y="5638800"/>
          <p14:tracePt t="149026" x="6953250" y="5664200"/>
          <p14:tracePt t="149042" x="6953250" y="5689600"/>
          <p14:tracePt t="149058" x="6953250" y="5721350"/>
          <p14:tracePt t="149075" x="6953250" y="5740400"/>
          <p14:tracePt t="149092" x="6953250" y="5759450"/>
          <p14:tracePt t="149108" x="6959600" y="5803900"/>
          <p14:tracePt t="149126" x="6972300" y="5835650"/>
          <p14:tracePt t="149143" x="6978650" y="5867400"/>
          <p14:tracePt t="149159" x="6985000" y="5892800"/>
          <p14:tracePt t="149177" x="6997700" y="5918200"/>
          <p14:tracePt t="149194" x="7004050" y="5937250"/>
          <p14:tracePt t="149211" x="7010400" y="5943600"/>
          <p14:tracePt t="149227" x="7023100" y="5969000"/>
          <p14:tracePt t="149244" x="7042150" y="5988050"/>
          <p14:tracePt t="149260" x="7067550" y="6000750"/>
          <p14:tracePt t="149277" x="7105650" y="6019800"/>
          <p14:tracePt t="149293" x="7137400" y="6038850"/>
          <p14:tracePt t="149309" x="7207250" y="6070600"/>
          <p14:tracePt t="149326" x="7264400" y="6076950"/>
          <p14:tracePt t="149343" x="7315200" y="6083300"/>
          <p14:tracePt t="149359" x="7353300" y="6089650"/>
          <p14:tracePt t="149376" x="7391400" y="6096000"/>
          <p14:tracePt t="149393" x="7435850" y="6096000"/>
          <p14:tracePt t="149409" x="7480300" y="6096000"/>
          <p14:tracePt t="149426" x="7524750" y="6083300"/>
          <p14:tracePt t="149444" x="7575550" y="6070600"/>
          <p14:tracePt t="149460" x="7607300" y="6057900"/>
          <p14:tracePt t="149477" x="7639050" y="6045200"/>
          <p14:tracePt t="149494" x="7677150" y="6026150"/>
          <p14:tracePt t="149510" x="7696200" y="6007100"/>
          <p14:tracePt t="149526" x="7715250" y="5994400"/>
          <p14:tracePt t="149543" x="7727950" y="5975350"/>
          <p14:tracePt t="149559" x="7740650" y="5949950"/>
          <p14:tracePt t="149576" x="7747000" y="5930900"/>
          <p14:tracePt t="149593" x="7759700" y="5905500"/>
          <p14:tracePt t="149610" x="7759700" y="5892800"/>
          <p14:tracePt t="149646" x="7759700" y="5886450"/>
          <p14:tracePt t="149669" x="7759700" y="5880100"/>
          <p14:tracePt t="151294" x="7759700" y="5873750"/>
          <p14:tracePt t="151304" x="7766050" y="5854700"/>
          <p14:tracePt t="151319" x="7816850" y="5816600"/>
          <p14:tracePt t="151321" x="7842250" y="5791200"/>
          <p14:tracePt t="151328" x="7874000" y="5746750"/>
          <p14:tracePt t="151345" x="7893050" y="5702300"/>
          <p14:tracePt t="151362" x="7899400" y="5664200"/>
          <p14:tracePt t="151378" x="7899400" y="5651500"/>
          <p14:tracePt t="151394" x="7899400" y="5638800"/>
          <p14:tracePt t="151411" x="7899400" y="5632450"/>
          <p14:tracePt t="151427" x="7899400" y="5626100"/>
          <p14:tracePt t="151444" x="7893050" y="5613400"/>
          <p14:tracePt t="151461" x="7867650" y="5600700"/>
          <p14:tracePt t="151477" x="7842250" y="5594350"/>
          <p14:tracePt t="151477" x="7823200" y="5581650"/>
          <p14:tracePt t="151495" x="7766050" y="5568950"/>
          <p14:tracePt t="151511" x="7734300" y="5543550"/>
          <p14:tracePt t="151527" x="7683500" y="5537200"/>
          <p14:tracePt t="151544" x="7639050" y="5524500"/>
          <p14:tracePt t="151561" x="7581900" y="5518150"/>
          <p14:tracePt t="151577" x="7518400" y="5505450"/>
          <p14:tracePt t="151594" x="7473950" y="5505450"/>
          <p14:tracePt t="151610" x="7423150" y="5505450"/>
          <p14:tracePt t="151627" x="7385050" y="5505450"/>
          <p14:tracePt t="151644" x="7353300" y="5505450"/>
          <p14:tracePt t="151661" x="7327900" y="5505450"/>
          <p14:tracePt t="151677" x="7289800" y="5505450"/>
          <p14:tracePt t="151694" x="7258050" y="5505450"/>
          <p14:tracePt t="151711" x="7219950" y="5518150"/>
          <p14:tracePt t="151727" x="7175500" y="5530850"/>
          <p14:tracePt t="151744" x="7143750" y="5549900"/>
          <p14:tracePt t="151760" x="7105650" y="5575300"/>
          <p14:tracePt t="151777" x="7086600" y="5588000"/>
          <p14:tracePt t="151794" x="7067550" y="5607050"/>
          <p14:tracePt t="151810" x="7054850" y="5632450"/>
          <p14:tracePt t="151827" x="7042150" y="5664200"/>
          <p14:tracePt t="151844" x="7029450" y="5702300"/>
          <p14:tracePt t="151860" x="7023100" y="5740400"/>
          <p14:tracePt t="151877" x="7010400" y="5784850"/>
          <p14:tracePt t="151877" x="7010400" y="5803900"/>
          <p14:tracePt t="151894" x="6997700" y="5854700"/>
          <p14:tracePt t="151910" x="6997700" y="5911850"/>
          <p14:tracePt t="151927" x="6997700" y="5949950"/>
          <p14:tracePt t="151943" x="6997700" y="5981700"/>
          <p14:tracePt t="151960" x="6997700" y="6013450"/>
          <p14:tracePt t="151977" x="7010400" y="6038850"/>
          <p14:tracePt t="151994" x="7035800" y="6064250"/>
          <p14:tracePt t="152010" x="7067550" y="6076950"/>
          <p14:tracePt t="152027" x="7105650" y="6096000"/>
          <p14:tracePt t="152044" x="7169150" y="6102350"/>
          <p14:tracePt t="152061" x="7226300" y="6102350"/>
          <p14:tracePt t="152077" x="7334250" y="6108700"/>
          <p14:tracePt t="152095" x="7372350" y="6108700"/>
          <p14:tracePt t="152110" x="7461250" y="6108700"/>
          <p14:tracePt t="152126" x="7499350" y="6102350"/>
          <p14:tracePt t="152143" x="7543800" y="6083300"/>
          <p14:tracePt t="152160" x="7569200" y="6070600"/>
          <p14:tracePt t="152177" x="7594600" y="6057900"/>
          <p14:tracePt t="152194" x="7613650" y="6045200"/>
          <p14:tracePt t="152210" x="7626350" y="6038850"/>
          <p14:tracePt t="152374" x="7620000" y="6038850"/>
          <p14:tracePt t="152422" x="7613650" y="6038850"/>
          <p14:tracePt t="152438" x="7607300" y="6038850"/>
          <p14:tracePt t="152894" x="7600950" y="6038850"/>
          <p14:tracePt t="153702" x="7613650" y="6032500"/>
          <p14:tracePt t="153710" x="7639050" y="6026150"/>
          <p14:tracePt t="153719" x="7664450" y="6019800"/>
          <p14:tracePt t="153726" x="7708900" y="6007100"/>
          <p14:tracePt t="153737" x="7721600" y="5994400"/>
          <p14:tracePt t="153744" x="7740650" y="5975350"/>
          <p14:tracePt t="153761" x="7753350" y="5962650"/>
          <p14:tracePt t="153777" x="7759700" y="5937250"/>
          <p14:tracePt t="153793" x="7766050" y="5899150"/>
          <p14:tracePt t="153810" x="7766050" y="5835650"/>
          <p14:tracePt t="153827" x="7766050" y="5797550"/>
          <p14:tracePt t="153843" x="7753350" y="5765800"/>
          <p14:tracePt t="153860" x="7747000" y="5746750"/>
          <p14:tracePt t="153877" x="7740650" y="5734050"/>
          <p14:tracePt t="153893" x="7727950" y="5708650"/>
          <p14:tracePt t="153910" x="7721600" y="5702300"/>
          <p14:tracePt t="153928" x="7708900" y="5695950"/>
          <p14:tracePt t="153943" x="7702550" y="5689600"/>
          <p14:tracePt t="153961" x="7689850" y="5683250"/>
          <p14:tracePt t="153977" x="7677150" y="5676900"/>
          <p14:tracePt t="153995" x="7664450" y="5670550"/>
          <p14:tracePt t="154010" x="7639050" y="5651500"/>
          <p14:tracePt t="154027" x="7607300" y="5632450"/>
          <p14:tracePt t="154043" x="7562850" y="5619750"/>
          <p14:tracePt t="154060" x="7512050" y="5594350"/>
          <p14:tracePt t="154077" x="7473950" y="5581650"/>
          <p14:tracePt t="154077" x="7454900" y="5575300"/>
          <p14:tracePt t="154095" x="7404100" y="5549900"/>
          <p14:tracePt t="154110" x="7372350" y="5543550"/>
          <p14:tracePt t="154127" x="7334250" y="5537200"/>
          <p14:tracePt t="154143" x="7296150" y="5530850"/>
          <p14:tracePt t="154160" x="7270750" y="5530850"/>
          <p14:tracePt t="154177" x="7239000" y="5530850"/>
          <p14:tracePt t="154193" x="7207250" y="5530850"/>
          <p14:tracePt t="154210" x="7188200" y="5530850"/>
          <p14:tracePt t="154228" x="7169150" y="5537200"/>
          <p14:tracePt t="154243" x="7150100" y="5549900"/>
          <p14:tracePt t="154260" x="7131050" y="5556250"/>
          <p14:tracePt t="154277" x="7118350" y="5562600"/>
          <p14:tracePt t="154277" x="7105650" y="5575300"/>
          <p14:tracePt t="154294" x="7086600" y="5594350"/>
          <p14:tracePt t="154310" x="7073900" y="5626100"/>
          <p14:tracePt t="154327" x="7061200" y="5670550"/>
          <p14:tracePt t="154343" x="7054850" y="5715000"/>
          <p14:tracePt t="154360" x="7054850" y="5753100"/>
          <p14:tracePt t="154377" x="7054850" y="5784850"/>
          <p14:tracePt t="154394" x="7054850" y="5816600"/>
          <p14:tracePt t="154410" x="7061200" y="5842000"/>
          <p14:tracePt t="154427" x="7073900" y="5873750"/>
          <p14:tracePt t="154443" x="7086600" y="5892800"/>
          <p14:tracePt t="154460" x="7105650" y="5924550"/>
          <p14:tracePt t="154477" x="7118350" y="5930900"/>
          <p14:tracePt t="154477" x="7137400" y="5949950"/>
          <p14:tracePt t="154494" x="7156450" y="5962650"/>
          <p14:tracePt t="154510" x="7169150" y="5969000"/>
          <p14:tracePt t="154527" x="7194550" y="5988050"/>
          <p14:tracePt t="154543" x="7226300" y="5994400"/>
          <p14:tracePt t="154560" x="7264400" y="6007100"/>
          <p14:tracePt t="154577" x="7302500" y="6013450"/>
          <p14:tracePt t="154594" x="7334250" y="6019800"/>
          <p14:tracePt t="154610" x="7372350" y="6019800"/>
          <p14:tracePt t="154627" x="7404100" y="6019800"/>
          <p14:tracePt t="154644" x="7423150" y="6019800"/>
          <p14:tracePt t="154661" x="7435850" y="6019800"/>
          <p14:tracePt t="154677" x="7454900" y="6019800"/>
          <p14:tracePt t="154693" x="7461250" y="6019800"/>
          <p14:tracePt t="154710" x="7467600" y="6019800"/>
          <p14:tracePt t="155070" x="7461250" y="6013450"/>
          <p14:tracePt t="155082" x="7448550" y="6013450"/>
          <p14:tracePt t="155094" x="7442200" y="6007100"/>
          <p14:tracePt t="155095" x="7410450" y="6007100"/>
          <p14:tracePt t="155110" x="7385050" y="6000750"/>
          <p14:tracePt t="155127" x="7302500" y="5988050"/>
          <p14:tracePt t="155143" x="7188200" y="5988050"/>
          <p14:tracePt t="155160" x="7061200" y="5988050"/>
          <p14:tracePt t="155177" x="6940550" y="5988050"/>
          <p14:tracePt t="155193" x="6775450" y="5981700"/>
          <p14:tracePt t="155209" x="6642100" y="5981700"/>
          <p14:tracePt t="155226" x="6578600" y="5981700"/>
          <p14:tracePt t="155244" x="6553200" y="5981700"/>
          <p14:tracePt t="155260" x="6527800" y="5981700"/>
          <p14:tracePt t="155276" x="6508750" y="5981700"/>
          <p14:tracePt t="155276" x="6496050" y="5981700"/>
          <p14:tracePt t="155294" x="6464300" y="5975350"/>
          <p14:tracePt t="155310" x="6451600" y="5969000"/>
          <p14:tracePt t="155327" x="6445250" y="5969000"/>
          <p14:tracePt t="155374" x="6445250" y="5956300"/>
          <p14:tracePt t="155379" x="6451600" y="5949950"/>
          <p14:tracePt t="155393" x="6457950" y="5943600"/>
          <p14:tracePt t="155394" x="6489700" y="5911850"/>
          <p14:tracePt t="155410" x="6521450" y="5867400"/>
          <p14:tracePt t="155427" x="6572250" y="5784850"/>
          <p14:tracePt t="155443" x="6623050" y="5727700"/>
          <p14:tracePt t="155460" x="6673850" y="5683250"/>
          <p14:tracePt t="155477" x="6686550" y="5676900"/>
          <p14:tracePt t="155477" x="6692900" y="5670550"/>
          <p14:tracePt t="155630" x="6680200" y="5670550"/>
          <p14:tracePt t="155638" x="6648450" y="5676900"/>
          <p14:tracePt t="155643" x="6546850" y="5721350"/>
          <p14:tracePt t="155660" x="6381750" y="5772150"/>
          <p14:tracePt t="155660" x="6286500" y="5816600"/>
          <p14:tracePt t="155678" x="6096000" y="5867400"/>
          <p14:tracePt t="155693" x="5461000" y="6045200"/>
          <p14:tracePt t="155711" x="5003800" y="6172200"/>
          <p14:tracePt t="155727" x="4584700" y="6280150"/>
          <p14:tracePt t="155744" x="4241800" y="6330950"/>
          <p14:tracePt t="155760" x="3987800" y="6375400"/>
          <p14:tracePt t="155777" x="3810000" y="6400800"/>
          <p14:tracePt t="155793" x="3625850" y="6419850"/>
          <p14:tracePt t="155810" x="3429000" y="6451600"/>
          <p14:tracePt t="155826" x="3213100" y="6483350"/>
          <p14:tracePt t="155843" x="2978150" y="6515100"/>
          <p14:tracePt t="155860" x="2806700" y="6546850"/>
          <p14:tracePt t="155877" x="2654300" y="6565900"/>
          <p14:tracePt t="155894" x="2501900" y="6584950"/>
          <p14:tracePt t="155927" x="2438400" y="6597650"/>
          <p14:tracePt t="155927" x="2413000" y="6604000"/>
          <p14:tracePt t="155944" x="2400300" y="6604000"/>
          <p14:tracePt t="156046" x="2413000" y="6604000"/>
          <p14:tracePt t="156054" x="2451100" y="6604000"/>
          <p14:tracePt t="156062" x="2514600" y="6591300"/>
          <p14:tracePt t="156077" x="2686050" y="6559550"/>
          <p14:tracePt t="156078" x="2895600" y="6527800"/>
          <p14:tracePt t="156093" x="3486150" y="6438900"/>
          <p14:tracePt t="156111" x="3949700" y="6375400"/>
          <p14:tracePt t="156127" x="4387850" y="6305550"/>
          <p14:tracePt t="156144" x="4806950" y="6210300"/>
          <p14:tracePt t="156160" x="5226050" y="6108700"/>
          <p14:tracePt t="156177" x="5581650" y="6019800"/>
          <p14:tracePt t="156193" x="5829300" y="5981700"/>
          <p14:tracePt t="156210" x="5969000" y="5962650"/>
          <p14:tracePt t="156226" x="6089650" y="5949950"/>
          <p14:tracePt t="156243" x="6178550" y="5937250"/>
          <p14:tracePt t="156260" x="6254750" y="5911850"/>
          <p14:tracePt t="156277" x="6337300" y="5892800"/>
          <p14:tracePt t="156293" x="6432550" y="5854700"/>
          <p14:tracePt t="156311" x="6477000" y="5842000"/>
          <p14:tracePt t="156327" x="6502400" y="5822950"/>
          <p14:tracePt t="156344" x="6527800" y="5816600"/>
          <p14:tracePt t="156360" x="6534150" y="5810250"/>
          <p14:tracePt t="156574" x="6527800" y="5810250"/>
          <p14:tracePt t="156575" x="6515100" y="5810250"/>
          <p14:tracePt t="156595" x="6496050" y="5810250"/>
          <p14:tracePt t="156598" x="6457950" y="5810250"/>
          <p14:tracePt t="156610" x="6394450" y="5810250"/>
          <p14:tracePt t="156627" x="6280150" y="5842000"/>
          <p14:tracePt t="156644" x="6108700" y="5899150"/>
          <p14:tracePt t="156661" x="5791200" y="5988050"/>
          <p14:tracePt t="156677" x="5416550" y="6057900"/>
          <p14:tracePt t="156693" x="4768850" y="6159500"/>
          <p14:tracePt t="156711" x="4413250" y="6210300"/>
          <p14:tracePt t="156727" x="4121150" y="6254750"/>
          <p14:tracePt t="156743" x="3930650" y="6280150"/>
          <p14:tracePt t="156760" x="3771900" y="6311900"/>
          <p14:tracePt t="156777" x="3670300" y="6324600"/>
          <p14:tracePt t="156793" x="3594100" y="6343650"/>
          <p14:tracePt t="156810" x="3543300" y="6356350"/>
          <p14:tracePt t="156826" x="3505200" y="6369050"/>
          <p14:tracePt t="156843" x="3479800" y="6375400"/>
          <p14:tracePt t="156860" x="3473450" y="6375400"/>
          <p14:tracePt t="156876" x="3460750" y="6381750"/>
          <p14:tracePt t="156893" x="3448050" y="6381750"/>
          <p14:tracePt t="156910" x="3441700" y="6388100"/>
          <p14:tracePt t="156927" x="3435350" y="6394450"/>
          <p14:tracePt t="156943" x="3422650" y="6394450"/>
          <p14:tracePt t="156960" x="3409950" y="6400800"/>
          <p14:tracePt t="156976" x="3384550" y="6407150"/>
          <p14:tracePt t="156993" x="3371850" y="6407150"/>
          <p14:tracePt t="157010" x="3359150" y="6419850"/>
          <p14:tracePt t="157026" x="3346450" y="6419850"/>
          <p14:tracePt t="157044" x="3340100" y="6426200"/>
          <p14:tracePt t="157078" x="3327400" y="6426200"/>
          <p14:tracePt t="157079" x="3314700" y="6438900"/>
          <p14:tracePt t="157094" x="3289300" y="6438900"/>
          <p14:tracePt t="157110" x="3276600" y="6445250"/>
          <p14:tracePt t="157127" x="3263900" y="6451600"/>
          <p14:tracePt t="157145" x="3251200" y="6451600"/>
          <p14:tracePt t="157160" x="3244850" y="6457950"/>
          <p14:tracePt t="157177" x="3232150" y="6457950"/>
          <p14:tracePt t="157193" x="3225800" y="6457950"/>
          <p14:tracePt t="157210" x="3219450" y="6464300"/>
          <p14:tracePt t="157226" x="3213100" y="6464300"/>
          <p14:tracePt t="157243" x="3206750" y="6464300"/>
          <p14:tracePt t="157261" x="3194050" y="6470650"/>
          <p14:tracePt t="157310" x="3187700" y="6470650"/>
          <p14:tracePt t="157334" x="3181350" y="6470650"/>
          <p14:tracePt t="164278" x="3105150" y="6369050"/>
          <p14:tracePt t="164285" x="3048000" y="6261100"/>
          <p14:tracePt t="164294" x="3003550" y="6191250"/>
          <p14:tracePt t="164294" x="2921000" y="6038850"/>
          <p14:tracePt t="164311" x="2863850" y="5899150"/>
          <p14:tracePt t="164328" x="2825750" y="5810250"/>
          <p14:tracePt t="164344" x="2806700" y="5740400"/>
          <p14:tracePt t="164361" x="2794000" y="5695950"/>
          <p14:tracePt t="164377" x="2787650" y="5664200"/>
          <p14:tracePt t="164394" x="2781300" y="5645150"/>
          <p14:tracePt t="164409" x="2781300" y="5619750"/>
          <p14:tracePt t="164426" x="2774950" y="5600700"/>
          <p14:tracePt t="164443" x="2768600" y="5588000"/>
          <p14:tracePt t="164460" x="2768600" y="5581650"/>
          <p14:tracePt t="164502" x="2768600" y="5575300"/>
          <p14:tracePt t="164525" x="2768600" y="5568950"/>
          <p14:tracePt t="164542" x="2768600" y="5562600"/>
          <p14:tracePt t="164629" x="2781300" y="5562600"/>
          <p14:tracePt t="164639" x="2794000" y="5562600"/>
          <p14:tracePt t="164645" x="2806700" y="5562600"/>
          <p14:tracePt t="164659" x="2819400" y="5562600"/>
          <p14:tracePt t="164660" x="2844800" y="5562600"/>
          <p14:tracePt t="164676" x="2876550" y="5562600"/>
          <p14:tracePt t="164676" x="2889250" y="5562600"/>
          <p14:tracePt t="164694" x="2908300" y="5562600"/>
          <p14:tracePt t="164710" x="2927350" y="5562600"/>
          <p14:tracePt t="164727" x="2933700" y="5562600"/>
          <p14:tracePt t="164744" x="2946400" y="5562600"/>
          <p14:tracePt t="164760" x="2984500" y="5556250"/>
          <p14:tracePt t="164776" x="3073400" y="5537200"/>
          <p14:tracePt t="164793" x="3206750" y="5492750"/>
          <p14:tracePt t="164809" x="3314700" y="5441950"/>
          <p14:tracePt t="164826" x="3365500" y="5391150"/>
          <p14:tracePt t="164843" x="3448050" y="5327650"/>
          <p14:tracePt t="164860" x="3536950" y="5232400"/>
          <p14:tracePt t="164876" x="3708400" y="5086350"/>
          <p14:tracePt t="164894" x="3790950" y="4997450"/>
          <p14:tracePt t="164910" x="3860800" y="4908550"/>
          <p14:tracePt t="164926" x="3905250" y="4845050"/>
          <p14:tracePt t="164943" x="3917950" y="4819650"/>
          <p14:tracePt t="164960" x="3937000" y="4794250"/>
          <p14:tracePt t="164976" x="3943350" y="4781550"/>
          <p14:tracePt t="164993" x="3949700" y="4768850"/>
          <p14:tracePt t="165009" x="3968750" y="4749800"/>
          <p14:tracePt t="165026" x="4000500" y="4711700"/>
          <p14:tracePt t="165043" x="4070350" y="4654550"/>
          <p14:tracePt t="165060" x="4191000" y="4597400"/>
          <p14:tracePt t="165076" x="4406900" y="4508500"/>
          <p14:tracePt t="165094" x="4565650" y="4464050"/>
          <p14:tracePt t="165110" x="4730750" y="4425950"/>
          <p14:tracePt t="165126" x="5105400" y="4311650"/>
          <p14:tracePt t="165143" x="5721350" y="4146550"/>
          <p14:tracePt t="165159" x="6070600" y="4076700"/>
          <p14:tracePt t="165176" x="6159500" y="4044950"/>
          <p14:tracePt t="165193" x="6267450" y="4013200"/>
          <p14:tracePt t="165209" x="6381750" y="3962400"/>
          <p14:tracePt t="165226" x="6489700" y="3917950"/>
          <p14:tracePt t="165243" x="6578600" y="3854450"/>
          <p14:tracePt t="165260" x="6654800" y="3778250"/>
          <p14:tracePt t="165276" x="6724650" y="3702050"/>
          <p14:tracePt t="165276" x="6756400" y="3651250"/>
          <p14:tracePt t="165294" x="6800850" y="3549650"/>
          <p14:tracePt t="165310" x="6838950" y="3429000"/>
          <p14:tracePt t="165326" x="6851650" y="3314700"/>
          <p14:tracePt t="165343" x="6870700" y="3187700"/>
          <p14:tracePt t="165359" x="6870700" y="3067050"/>
          <p14:tracePt t="165376" x="6870700" y="2965450"/>
          <p14:tracePt t="165393" x="6870700" y="2851150"/>
          <p14:tracePt t="165409" x="6864350" y="2743200"/>
          <p14:tracePt t="165426" x="6851650" y="2647950"/>
          <p14:tracePt t="165443" x="6838950" y="2565400"/>
          <p14:tracePt t="165459" x="6826250" y="2482850"/>
          <p14:tracePt t="165476" x="6819900" y="2438400"/>
          <p14:tracePt t="165493" x="6813550" y="2355850"/>
          <p14:tracePt t="165511" x="6800850" y="2317750"/>
          <p14:tracePt t="165526" x="6788150" y="2286000"/>
          <p14:tracePt t="165544" x="6788150" y="2273300"/>
          <p14:tracePt t="165559" x="6781800" y="2266950"/>
          <p14:tracePt t="165606" x="6781800" y="2260600"/>
          <p14:tracePt t="165654" x="6775450" y="2254250"/>
          <p14:tracePt t="165662" x="6769100" y="2247900"/>
          <p14:tracePt t="165669" x="6762750" y="2241550"/>
          <p14:tracePt t="165676" x="6737350" y="2228850"/>
          <p14:tracePt t="165694" x="6699250" y="2216150"/>
          <p14:tracePt t="165710" x="6667500" y="2197100"/>
          <p14:tracePt t="165726" x="6610350" y="2178050"/>
          <p14:tracePt t="165744" x="6553200" y="2146300"/>
          <p14:tracePt t="165759" x="6502400" y="2133600"/>
          <p14:tracePt t="165776" x="6464300" y="2120900"/>
          <p14:tracePt t="165793" x="6451600" y="2114550"/>
          <p14:tracePt t="165810" x="6426200" y="2095500"/>
          <p14:tracePt t="165826" x="6400800" y="2089150"/>
          <p14:tracePt t="165843" x="6388100" y="2082800"/>
          <p14:tracePt t="165859" x="6375400" y="2082800"/>
          <p14:tracePt t="165876" x="6362700" y="2070100"/>
          <p14:tracePt t="165894" x="6356350" y="2070100"/>
          <p14:tracePt t="165909" x="6350000" y="2070100"/>
          <p14:tracePt t="166597" x="6343650" y="2070100"/>
          <p14:tracePt t="166606" x="6330950" y="2070100"/>
          <p14:tracePt t="166622" x="6311900" y="2082800"/>
          <p14:tracePt t="166637" x="6299200" y="2095500"/>
          <p14:tracePt t="166647" x="6286500" y="2101850"/>
          <p14:tracePt t="166647" x="6267450" y="2120900"/>
          <p14:tracePt t="166660" x="6235700" y="2146300"/>
          <p14:tracePt t="166677" x="6216650" y="2171700"/>
          <p14:tracePt t="166694" x="6184900" y="2203450"/>
          <p14:tracePt t="166711" x="6172200" y="2222500"/>
          <p14:tracePt t="166727" x="6153150" y="2235200"/>
          <p14:tracePt t="166744" x="6127750" y="2266950"/>
          <p14:tracePt t="166760" x="6089650" y="2324100"/>
          <p14:tracePt t="166778" x="6038850" y="2374900"/>
          <p14:tracePt t="166794" x="5975350" y="2457450"/>
          <p14:tracePt t="166810" x="5905500" y="2552700"/>
          <p14:tracePt t="166827" x="5842000" y="2673350"/>
          <p14:tracePt t="166844" x="5797550" y="2794000"/>
          <p14:tracePt t="166860" x="5765800" y="2965450"/>
          <p14:tracePt t="166877" x="5765800" y="3168650"/>
          <p14:tracePt t="166894" x="5880100" y="3689350"/>
          <p14:tracePt t="166911" x="6076950" y="4051300"/>
          <p14:tracePt t="166927" x="6343650" y="4438650"/>
          <p14:tracePt t="166944" x="6565900" y="4718050"/>
          <p14:tracePt t="166960" x="6718300" y="4838700"/>
          <p14:tracePt t="166977" x="6819900" y="4895850"/>
          <p14:tracePt t="166994" x="6883400" y="4902200"/>
          <p14:tracePt t="167010" x="6940550" y="4902200"/>
          <p14:tracePt t="167027" x="7010400" y="4832350"/>
          <p14:tracePt t="167044" x="7067550" y="4724400"/>
          <p14:tracePt t="167060" x="7099300" y="4572000"/>
          <p14:tracePt t="167077" x="7124700" y="4381500"/>
          <p14:tracePt t="167094" x="7124700" y="4083050"/>
          <p14:tracePt t="167111" x="7092950" y="3879850"/>
          <p14:tracePt t="167127" x="7035800" y="3721100"/>
          <p14:tracePt t="167144" x="6972300" y="3581400"/>
          <p14:tracePt t="167160" x="6883400" y="3473450"/>
          <p14:tracePt t="167177" x="6813550" y="3390900"/>
          <p14:tracePt t="167194" x="6756400" y="3340100"/>
          <p14:tracePt t="167210" x="6686550" y="3295650"/>
          <p14:tracePt t="167228" x="6629400" y="3282950"/>
          <p14:tracePt t="167244" x="6572250" y="3270250"/>
          <p14:tracePt t="167260" x="6521450" y="3263900"/>
          <p14:tracePt t="167277" x="6464300" y="3257550"/>
          <p14:tracePt t="167277" x="6438900" y="3257550"/>
          <p14:tracePt t="167294" x="6388100" y="3257550"/>
          <p14:tracePt t="167311" x="6350000" y="3257550"/>
          <p14:tracePt t="167327" x="6324600" y="3257550"/>
          <p14:tracePt t="167344" x="6280150" y="3270250"/>
          <p14:tracePt t="167360" x="6235700" y="3295650"/>
          <p14:tracePt t="167377" x="6191250" y="3333750"/>
          <p14:tracePt t="167394" x="6140450" y="3378200"/>
          <p14:tracePt t="167410" x="6083300" y="3460750"/>
          <p14:tracePt t="167427" x="6026150" y="3543300"/>
          <p14:tracePt t="167444" x="5994400" y="3638550"/>
          <p14:tracePt t="167461" x="5975350" y="3708400"/>
          <p14:tracePt t="167477" x="5975350" y="3771900"/>
          <p14:tracePt t="167477" x="5975350" y="3797300"/>
          <p14:tracePt t="167494" x="5988050" y="3841750"/>
          <p14:tracePt t="167511" x="6000750" y="3886200"/>
          <p14:tracePt t="167527" x="6032500" y="3924300"/>
          <p14:tracePt t="167544" x="6057900" y="3956050"/>
          <p14:tracePt t="167561" x="6083300" y="3987800"/>
          <p14:tracePt t="167577" x="6102350" y="4000500"/>
          <p14:tracePt t="167594" x="6108700" y="4000500"/>
          <p14:tracePt t="167610" x="6140450" y="4000500"/>
          <p14:tracePt t="167627" x="6197600" y="3981450"/>
          <p14:tracePt t="167644" x="6248400" y="3873500"/>
          <p14:tracePt t="167660" x="6280150" y="3695700"/>
          <p14:tracePt t="167677" x="6299200" y="3441700"/>
          <p14:tracePt t="167695" x="6299200" y="3314700"/>
          <p14:tracePt t="167711" x="6299200" y="3225800"/>
          <p14:tracePt t="167727" x="6299200" y="3187700"/>
          <p14:tracePt t="167744" x="6286500" y="3168650"/>
          <p14:tracePt t="167760" x="6286500" y="3155950"/>
          <p14:tracePt t="167862" x="6280150" y="3155950"/>
          <p14:tracePt t="167870" x="6273800" y="3155950"/>
          <p14:tracePt t="167878" x="6261100" y="3155950"/>
          <p14:tracePt t="167886" x="6242050" y="3175000"/>
          <p14:tracePt t="167893" x="6172200" y="3257550"/>
          <p14:tracePt t="167910" x="6127750" y="3333750"/>
          <p14:tracePt t="167927" x="6083300" y="3454400"/>
          <p14:tracePt t="167944" x="6038850" y="3594100"/>
          <p14:tracePt t="167961" x="6013450" y="3746500"/>
          <p14:tracePt t="167977" x="5994400" y="3886200"/>
          <p14:tracePt t="167994" x="5994400" y="4032250"/>
          <p14:tracePt t="168010" x="5994400" y="4146550"/>
          <p14:tracePt t="168027" x="6000750" y="4260850"/>
          <p14:tracePt t="168043" x="6026150" y="4349750"/>
          <p14:tracePt t="168060" x="6051550" y="4413250"/>
          <p14:tracePt t="168077" x="6076950" y="4470400"/>
          <p14:tracePt t="168111" x="6102350" y="4495800"/>
          <p14:tracePt t="168111" x="6134100" y="4521200"/>
          <p14:tracePt t="168127" x="6184900" y="4527550"/>
          <p14:tracePt t="168144" x="6242050" y="4527550"/>
          <p14:tracePt t="168161" x="6305550" y="4527550"/>
          <p14:tracePt t="168177" x="6375400" y="4489450"/>
          <p14:tracePt t="168194" x="6445250" y="4438650"/>
          <p14:tracePt t="168210" x="6508750" y="4375150"/>
          <p14:tracePt t="168227" x="6559550" y="4305300"/>
          <p14:tracePt t="168244" x="6584950" y="4216400"/>
          <p14:tracePt t="168261" x="6610350" y="4114800"/>
          <p14:tracePt t="168277" x="6610350" y="3994150"/>
          <p14:tracePt t="168277" x="6610350" y="3930650"/>
          <p14:tracePt t="168295" x="6610350" y="3829050"/>
          <p14:tracePt t="168310" x="6604000" y="3714750"/>
          <p14:tracePt t="168327" x="6578600" y="3606800"/>
          <p14:tracePt t="168344" x="6553200" y="3517900"/>
          <p14:tracePt t="168361" x="6527800" y="3416300"/>
          <p14:tracePt t="168377" x="6483350" y="3321050"/>
          <p14:tracePt t="168394" x="6445250" y="3238500"/>
          <p14:tracePt t="168410" x="6400800" y="3162300"/>
          <p14:tracePt t="168428" x="6369050" y="3105150"/>
          <p14:tracePt t="168444" x="6337300" y="3060700"/>
          <p14:tracePt t="168461" x="6324600" y="3041650"/>
          <p14:tracePt t="168477" x="6299200" y="3009900"/>
          <p14:tracePt t="168495" x="6292850" y="3009900"/>
          <p14:tracePt t="168534" x="6286500" y="3009900"/>
          <p14:tracePt t="168542" x="6273800" y="3009900"/>
          <p14:tracePt t="168560" x="6267450" y="3009900"/>
          <p14:tracePt t="168561" x="6235700" y="3028950"/>
          <p14:tracePt t="168577" x="6210300" y="3060700"/>
          <p14:tracePt t="168594" x="6191250" y="3098800"/>
          <p14:tracePt t="168610" x="6172200" y="3130550"/>
          <p14:tracePt t="168627" x="6165850" y="3162300"/>
          <p14:tracePt t="168644" x="6165850" y="3168650"/>
          <p14:tracePt t="168806" x="6172200" y="3168650"/>
          <p14:tracePt t="168811" x="6184900" y="3168650"/>
          <p14:tracePt t="168827" x="6191250" y="3155950"/>
          <p14:tracePt t="168843" x="6210300" y="3111500"/>
          <p14:tracePt t="168844" x="6216650" y="3035300"/>
          <p14:tracePt t="168861" x="6216650" y="2933700"/>
          <p14:tracePt t="168861" x="6216650" y="2857500"/>
          <p14:tracePt t="168878" x="6216650" y="2787650"/>
          <p14:tracePt t="168894" x="6223000" y="2609850"/>
          <p14:tracePt t="168911" x="6229350" y="2514600"/>
          <p14:tracePt t="168927" x="6235700" y="2444750"/>
          <p14:tracePt t="168944" x="6235700" y="2381250"/>
          <p14:tracePt t="168960" x="6235700" y="2330450"/>
          <p14:tracePt t="168977" x="6235700" y="2273300"/>
          <p14:tracePt t="168994" x="6235700" y="2228850"/>
          <p14:tracePt t="169010" x="6235700" y="2190750"/>
          <p14:tracePt t="169027" x="6235700" y="2165350"/>
          <p14:tracePt t="169044" x="6235700" y="2146300"/>
          <p14:tracePt t="169060" x="6242050" y="2127250"/>
          <p14:tracePt t="169077" x="6242050" y="2114550"/>
          <p14:tracePt t="169094" x="6248400" y="2089150"/>
          <p14:tracePt t="169111" x="6254750" y="2076450"/>
          <p14:tracePt t="169127" x="6254750" y="2063750"/>
          <p14:tracePt t="169144" x="6261100" y="2051050"/>
          <p14:tracePt t="169160" x="6267450" y="2051050"/>
          <p14:tracePt t="169238" x="6267450" y="2044700"/>
          <p14:tracePt t="169246" x="6273800" y="2044700"/>
          <p14:tracePt t="169247" x="6273800" y="2038350"/>
          <p14:tracePt t="169260" x="6286500" y="2032000"/>
          <p14:tracePt t="169277" x="6318250" y="2012950"/>
          <p14:tracePt t="169295" x="6337300" y="2000250"/>
          <p14:tracePt t="169311" x="6350000" y="2000250"/>
          <p14:tracePt t="169327" x="6362700" y="1993900"/>
          <p14:tracePt t="169344" x="6369050" y="1993900"/>
          <p14:tracePt t="169360" x="6381750" y="1993900"/>
          <p14:tracePt t="169377" x="6394450" y="1993900"/>
          <p14:tracePt t="169394" x="6413500" y="1993900"/>
          <p14:tracePt t="169410" x="6432550" y="1993900"/>
          <p14:tracePt t="169427" x="6451600" y="1993900"/>
          <p14:tracePt t="169444" x="6464300" y="1993900"/>
          <p14:tracePt t="169460" x="6477000" y="1993900"/>
          <p14:tracePt t="169477" x="6489700" y="2000250"/>
          <p14:tracePt t="169493" x="6496050" y="2000250"/>
          <p14:tracePt t="169510" x="6508750" y="2000250"/>
          <p14:tracePt t="169527" x="6515100" y="2000250"/>
          <p14:tracePt t="169630" x="6521450" y="2000250"/>
          <p14:tracePt t="169862" x="6508750" y="2000250"/>
          <p14:tracePt t="169870" x="6489700" y="2000250"/>
          <p14:tracePt t="169871" x="6477000" y="2000250"/>
          <p14:tracePt t="169878" x="6457950" y="2000250"/>
          <p14:tracePt t="169894" x="6407150" y="2000250"/>
          <p14:tracePt t="169911" x="6375400" y="2000250"/>
          <p14:tracePt t="169927" x="6330950" y="2000250"/>
          <p14:tracePt t="169944" x="6292850" y="2000250"/>
          <p14:tracePt t="169960" x="6248400" y="2000250"/>
          <p14:tracePt t="169977" x="6210300" y="2000250"/>
          <p14:tracePt t="169993" x="6172200" y="2000250"/>
          <p14:tracePt t="170010" x="6134100" y="2000250"/>
          <p14:tracePt t="170027" x="6096000" y="2000250"/>
          <p14:tracePt t="170044" x="6070600" y="2000250"/>
          <p14:tracePt t="170060" x="6038850" y="2006600"/>
          <p14:tracePt t="170077" x="6007100" y="2012950"/>
          <p14:tracePt t="170094" x="5969000" y="2019300"/>
          <p14:tracePt t="170111" x="5943600" y="2019300"/>
          <p14:tracePt t="170127" x="5924550" y="2025650"/>
          <p14:tracePt t="170144" x="5911850" y="2032000"/>
          <p14:tracePt t="170160" x="5905500" y="2032000"/>
          <p14:tracePt t="170177" x="5892800" y="2044700"/>
          <p14:tracePt t="170193" x="5880100" y="2051050"/>
          <p14:tracePt t="170210" x="5873750" y="2063750"/>
          <p14:tracePt t="170227" x="5867400" y="2089150"/>
          <p14:tracePt t="170243" x="5861050" y="2114550"/>
          <p14:tracePt t="170260" x="5848350" y="2146300"/>
          <p14:tracePt t="170277" x="5848350" y="2165350"/>
          <p14:tracePt t="170293" x="5829300" y="2203450"/>
          <p14:tracePt t="170311" x="5822950" y="2241550"/>
          <p14:tracePt t="170327" x="5816600" y="2266950"/>
          <p14:tracePt t="170344" x="5816600" y="2292350"/>
          <p14:tracePt t="170360" x="5810250" y="2317750"/>
          <p14:tracePt t="170377" x="5803900" y="2349500"/>
          <p14:tracePt t="170393" x="5803900" y="2381250"/>
          <p14:tracePt t="170410" x="5797550" y="2406650"/>
          <p14:tracePt t="170427" x="5791200" y="2438400"/>
          <p14:tracePt t="170444" x="5791200" y="2476500"/>
          <p14:tracePt t="170461" x="5784850" y="2514600"/>
          <p14:tracePt t="170477" x="5772150" y="2559050"/>
          <p14:tracePt t="170477" x="5765800" y="2597150"/>
          <p14:tracePt t="170494" x="5753100" y="2679700"/>
          <p14:tracePt t="170510" x="5734050" y="2736850"/>
          <p14:tracePt t="170527" x="5727700" y="2794000"/>
          <p14:tracePt t="170543" x="5708650" y="2838450"/>
          <p14:tracePt t="170561" x="5695950" y="2863850"/>
          <p14:tracePt t="170577" x="5695950" y="2889250"/>
          <p14:tracePt t="170594" x="5689600" y="2914650"/>
          <p14:tracePt t="170611" x="5683250" y="2927350"/>
          <p14:tracePt t="170627" x="5683250" y="2946400"/>
          <p14:tracePt t="170644" x="5683250" y="2965450"/>
          <p14:tracePt t="170660" x="5683250" y="2978150"/>
          <p14:tracePt t="170676" x="5683250" y="3003550"/>
          <p14:tracePt t="170676" x="5683250" y="3009900"/>
          <p14:tracePt t="170694" x="5683250" y="3035300"/>
          <p14:tracePt t="170710" x="5683250" y="3067050"/>
          <p14:tracePt t="170727" x="5683250" y="3092450"/>
          <p14:tracePt t="170744" x="5683250" y="3124200"/>
          <p14:tracePt t="170760" x="5683250" y="3162300"/>
          <p14:tracePt t="170777" x="5683250" y="3187700"/>
          <p14:tracePt t="170794" x="5689600" y="3219450"/>
          <p14:tracePt t="170810" x="5695950" y="3251200"/>
          <p14:tracePt t="170828" x="5695950" y="3289300"/>
          <p14:tracePt t="170844" x="5702300" y="3321050"/>
          <p14:tracePt t="170861" x="5708650" y="3359150"/>
          <p14:tracePt t="170877" x="5708650" y="3441700"/>
          <p14:tracePt t="170894" x="5715000" y="3498850"/>
          <p14:tracePt t="170910" x="5715000" y="3549650"/>
          <p14:tracePt t="170927" x="5721350" y="3606800"/>
          <p14:tracePt t="170943" x="5727700" y="3651250"/>
          <p14:tracePt t="170960" x="5734050" y="3695700"/>
          <p14:tracePt t="170977" x="5734050" y="3727450"/>
          <p14:tracePt t="170994" x="5740400" y="3752850"/>
          <p14:tracePt t="171010" x="5746750" y="3790950"/>
          <p14:tracePt t="171027" x="5746750" y="3822700"/>
          <p14:tracePt t="171043" x="5759450" y="3860800"/>
          <p14:tracePt t="171060" x="5765800" y="3898900"/>
          <p14:tracePt t="171077" x="5765800" y="3930650"/>
          <p14:tracePt t="171077" x="5765800" y="3943350"/>
          <p14:tracePt t="171094" x="5765800" y="3956050"/>
          <p14:tracePt t="171110" x="5772150" y="3962400"/>
          <p14:tracePt t="171127" x="5772150" y="3975100"/>
          <p14:tracePt t="171166" x="5772150" y="3981450"/>
          <p14:tracePt t="171182" x="5772150" y="3987800"/>
          <p14:tracePt t="171198" x="5772150" y="3994150"/>
          <p14:tracePt t="171210" x="5772150" y="4000500"/>
          <p14:tracePt t="171215" x="5772150" y="4013200"/>
          <p14:tracePt t="171227" x="5772150" y="4025900"/>
          <p14:tracePt t="171243" x="5772150" y="4051300"/>
          <p14:tracePt t="171260" x="5772150" y="4083050"/>
          <p14:tracePt t="171277" x="5772150" y="4127500"/>
          <p14:tracePt t="171277" x="5772150" y="4146550"/>
          <p14:tracePt t="171295" x="5772150" y="4197350"/>
          <p14:tracePt t="171311" x="5765800" y="4254500"/>
          <p14:tracePt t="171327" x="5765800" y="4305300"/>
          <p14:tracePt t="171343" x="5759450" y="4349750"/>
          <p14:tracePt t="171360" x="5746750" y="4387850"/>
          <p14:tracePt t="171377" x="5746750" y="4419600"/>
          <p14:tracePt t="171394" x="5740400" y="4445000"/>
          <p14:tracePt t="171411" x="5740400" y="4476750"/>
          <p14:tracePt t="171427" x="5734050" y="4502150"/>
          <p14:tracePt t="171444" x="5727700" y="4533900"/>
          <p14:tracePt t="171460" x="5721350" y="4565650"/>
          <p14:tracePt t="171477" x="5721350" y="4591050"/>
          <p14:tracePt t="171477" x="5721350" y="4610100"/>
          <p14:tracePt t="171494" x="5715000" y="4635500"/>
          <p14:tracePt t="171510" x="5715000" y="4654550"/>
          <p14:tracePt t="171527" x="5715000" y="4673600"/>
          <p14:tracePt t="171543" x="5715000" y="4699000"/>
          <p14:tracePt t="171560" x="5715000" y="4718050"/>
          <p14:tracePt t="171577" x="5715000" y="4743450"/>
          <p14:tracePt t="171594" x="5715000" y="4756150"/>
          <p14:tracePt t="171610" x="5715000" y="4775200"/>
          <p14:tracePt t="171627" x="5715000" y="4787900"/>
          <p14:tracePt t="171643" x="5715000" y="4800600"/>
          <p14:tracePt t="171660" x="5708650" y="4819650"/>
          <p14:tracePt t="171677" x="5708650" y="4851400"/>
          <p14:tracePt t="171694" x="5708650" y="4870450"/>
          <p14:tracePt t="171710" x="5708650" y="4895850"/>
          <p14:tracePt t="171727" x="5708650" y="4914900"/>
          <p14:tracePt t="171743" x="5708650" y="4940300"/>
          <p14:tracePt t="171760" x="5708650" y="4953000"/>
          <p14:tracePt t="171777" x="5708650" y="4978400"/>
          <p14:tracePt t="171793" x="5708650" y="4991100"/>
          <p14:tracePt t="171810" x="5708650" y="5003800"/>
          <p14:tracePt t="171827" x="5708650" y="5022850"/>
          <p14:tracePt t="171843" x="5708650" y="5035550"/>
          <p14:tracePt t="171861" x="5708650" y="5048250"/>
          <p14:tracePt t="171877" x="5708650" y="5054600"/>
          <p14:tracePt t="171893" x="5708650" y="5067300"/>
          <p14:tracePt t="171958" x="5708650" y="5073650"/>
          <p14:tracePt t="173070" x="5715000" y="5073650"/>
          <p14:tracePt t="173078" x="5734050" y="5073650"/>
          <p14:tracePt t="173086" x="5753100" y="5073650"/>
          <p14:tracePt t="173094" x="5778500" y="5073650"/>
          <p14:tracePt t="173118" x="5784850" y="5067300"/>
          <p14:tracePt t="173295" x="5797550" y="5060950"/>
          <p14:tracePt t="173303" x="5854700" y="5060950"/>
          <p14:tracePt t="173304" x="5924550" y="5080000"/>
          <p14:tracePt t="173311" x="6165850" y="5130800"/>
          <p14:tracePt t="173328" x="6413500" y="5168900"/>
          <p14:tracePt t="173343" x="6610350" y="5194300"/>
          <p14:tracePt t="173360" x="6731000" y="5194300"/>
          <p14:tracePt t="173377" x="6794500" y="5194300"/>
          <p14:tracePt t="173393" x="6826250" y="5194300"/>
          <p14:tracePt t="173410" x="6832600" y="5194300"/>
          <p14:tracePt t="173427" x="6845300" y="5187950"/>
          <p14:tracePt t="173444" x="6851650" y="5181600"/>
          <p14:tracePt t="173460" x="6858000" y="5181600"/>
          <p14:tracePt t="173477" x="6870700" y="5175250"/>
          <p14:tracePt t="173493" x="6883400" y="5168900"/>
          <p14:tracePt t="173510" x="6889750" y="5168900"/>
          <p14:tracePt t="173550" x="6896100" y="5168900"/>
          <p14:tracePt t="173566" x="6902450" y="5168900"/>
          <p14:tracePt t="173567" x="6908800" y="5168900"/>
          <p14:tracePt t="173577" x="6946900" y="5168900"/>
          <p14:tracePt t="173593" x="7010400" y="5181600"/>
          <p14:tracePt t="173610" x="7067550" y="5200650"/>
          <p14:tracePt t="173627" x="7118350" y="5213350"/>
          <p14:tracePt t="173643" x="7131050" y="5219700"/>
          <p14:tracePt t="173774" x="7137400" y="5226050"/>
          <p14:tracePt t="173806" x="7137400" y="5232400"/>
          <p14:tracePt t="173830" x="7137400" y="5238750"/>
          <p14:tracePt t="173966" x="7118350" y="5219700"/>
          <p14:tracePt t="173974" x="7086600" y="5181600"/>
          <p14:tracePt t="173981" x="6959600" y="4959350"/>
          <p14:tracePt t="173994" x="6705600" y="4559300"/>
          <p14:tracePt t="174009" x="6464300" y="4203700"/>
          <p14:tracePt t="174026" x="6305550" y="3911600"/>
          <p14:tracePt t="174043" x="6178550" y="3689350"/>
          <p14:tracePt t="174060" x="6127750" y="3536950"/>
          <p14:tracePt t="174077" x="6083300" y="3378200"/>
          <p14:tracePt t="174077" x="6064250" y="3308350"/>
          <p14:tracePt t="174094" x="6026150" y="3168650"/>
          <p14:tracePt t="174110" x="6007100" y="3048000"/>
          <p14:tracePt t="174127" x="5981700" y="2952750"/>
          <p14:tracePt t="174143" x="5969000" y="2870200"/>
          <p14:tracePt t="174160" x="5962650" y="2825750"/>
          <p14:tracePt t="174177" x="5962650" y="2800350"/>
          <p14:tracePt t="174194" x="5962650" y="2781300"/>
          <p14:tracePt t="174210" x="5962650" y="2768600"/>
          <p14:tracePt t="174227" x="5962650" y="2762250"/>
          <p14:tracePt t="174243" x="5962650" y="2743200"/>
          <p14:tracePt t="174260" x="5969000" y="2724150"/>
          <p14:tracePt t="174277" x="5981700" y="2692400"/>
          <p14:tracePt t="174294" x="5981700" y="2679700"/>
          <p14:tracePt t="174310" x="5988050" y="2660650"/>
          <p14:tracePt t="174327" x="5988050" y="2641600"/>
          <p14:tracePt t="174343" x="5994400" y="2616200"/>
          <p14:tracePt t="174360" x="5994400" y="2597150"/>
          <p14:tracePt t="174377" x="5994400" y="2584450"/>
          <p14:tracePt t="174393" x="5994400" y="2571750"/>
          <p14:tracePt t="174410" x="5994400" y="2565400"/>
          <p14:tracePt t="174427" x="5994400" y="2552700"/>
          <p14:tracePt t="174443" x="5994400" y="2546350"/>
          <p14:tracePt t="174461" x="5994400" y="2540000"/>
          <p14:tracePt t="174590" x="5994400" y="2527300"/>
          <p14:tracePt t="174598" x="5994400" y="2514600"/>
          <p14:tracePt t="174610" x="5994400" y="2495550"/>
          <p14:tracePt t="174614" x="5994400" y="2451100"/>
          <p14:tracePt t="174627" x="5994400" y="2393950"/>
          <p14:tracePt t="174643" x="6000750" y="2362200"/>
          <p14:tracePt t="174660" x="6013450" y="2336800"/>
          <p14:tracePt t="174677" x="6045200" y="2305050"/>
          <p14:tracePt t="174694" x="6064250" y="2286000"/>
          <p14:tracePt t="174710" x="6096000" y="2254250"/>
          <p14:tracePt t="174727" x="6115050" y="2228850"/>
          <p14:tracePt t="174743" x="6146800" y="2197100"/>
          <p14:tracePt t="174760" x="6172200" y="2171700"/>
          <p14:tracePt t="174777" x="6197600" y="2146300"/>
          <p14:tracePt t="174793" x="6216650" y="2127250"/>
          <p14:tracePt t="174810" x="6223000" y="2120900"/>
          <p14:tracePt t="174827" x="6235700" y="2114550"/>
          <p14:tracePt t="174843" x="6248400" y="2101850"/>
          <p14:tracePt t="174860" x="6261100" y="2101850"/>
          <p14:tracePt t="174877" x="6292850" y="2089150"/>
          <p14:tracePt t="174894" x="6299200" y="2089150"/>
          <p14:tracePt t="174910" x="6311900" y="2089150"/>
          <p14:tracePt t="174927" x="6318250" y="2089150"/>
          <p14:tracePt t="174943" x="6330950" y="2095500"/>
          <p14:tracePt t="174960" x="6337300" y="2101850"/>
          <p14:tracePt t="174976" x="6350000" y="2108200"/>
          <p14:tracePt t="174993" x="6356350" y="2120900"/>
          <p14:tracePt t="175030" x="6362700" y="2120900"/>
          <p14:tracePt t="175031" x="6369050" y="2127250"/>
          <p14:tracePt t="175043" x="6381750" y="2133600"/>
          <p14:tracePt t="175060" x="6400800" y="2139950"/>
          <p14:tracePt t="175077" x="6432550" y="2152650"/>
          <p14:tracePt t="175077" x="6438900" y="2159000"/>
          <p14:tracePt t="175094" x="6464300" y="2165350"/>
          <p14:tracePt t="175110" x="6483350" y="2165350"/>
          <p14:tracePt t="175127" x="6496050" y="2165350"/>
          <p14:tracePt t="175143" x="6502400" y="2165350"/>
          <p14:tracePt t="175160" x="6508750" y="2165350"/>
          <p14:tracePt t="175358" x="6502400" y="2165350"/>
          <p14:tracePt t="175366" x="6496050" y="2165350"/>
          <p14:tracePt t="175374" x="6483350" y="2165350"/>
          <p14:tracePt t="175377" x="6470650" y="2165350"/>
          <p14:tracePt t="175393" x="6457950" y="2165350"/>
          <p14:tracePt t="175410" x="6438900" y="2165350"/>
          <p14:tracePt t="175426" x="6419850" y="2165350"/>
          <p14:tracePt t="175444" x="6394450" y="2165350"/>
          <p14:tracePt t="175460" x="6381750" y="2165350"/>
          <p14:tracePt t="175477" x="6369050" y="2165350"/>
          <p14:tracePt t="175494" x="6356350" y="2165350"/>
          <p14:tracePt t="175510" x="6343650" y="2165350"/>
          <p14:tracePt t="175527" x="6330950" y="2165350"/>
          <p14:tracePt t="175544" x="6299200" y="2165350"/>
          <p14:tracePt t="175560" x="6273800" y="2165350"/>
          <p14:tracePt t="175577" x="6242050" y="2171700"/>
          <p14:tracePt t="175593" x="6216650" y="2184400"/>
          <p14:tracePt t="175610" x="6191250" y="2197100"/>
          <p14:tracePt t="175627" x="6172200" y="2203450"/>
          <p14:tracePt t="175644" x="6140450" y="2222500"/>
          <p14:tracePt t="175660" x="6115050" y="2235200"/>
          <p14:tracePt t="175677" x="6083300" y="2254250"/>
          <p14:tracePt t="175694" x="6057900" y="2273300"/>
          <p14:tracePt t="175711" x="6038850" y="2292350"/>
          <p14:tracePt t="175727" x="6019800" y="2311400"/>
          <p14:tracePt t="175744" x="6000750" y="2330450"/>
          <p14:tracePt t="175760" x="5981700" y="2368550"/>
          <p14:tracePt t="175777" x="5969000" y="2406650"/>
          <p14:tracePt t="175793" x="5962650" y="2432050"/>
          <p14:tracePt t="175809" x="5956300" y="2457450"/>
          <p14:tracePt t="175826" x="5956300" y="2489200"/>
          <p14:tracePt t="175843" x="5949950" y="2520950"/>
          <p14:tracePt t="175860" x="5943600" y="2559050"/>
          <p14:tracePt t="175877" x="5930900" y="2609850"/>
          <p14:tracePt t="175894" x="5930900" y="2647950"/>
          <p14:tracePt t="175911" x="5924550" y="2692400"/>
          <p14:tracePt t="175927" x="5918200" y="2743200"/>
          <p14:tracePt t="175944" x="5911850" y="2787650"/>
          <p14:tracePt t="175960" x="5905500" y="2844800"/>
          <p14:tracePt t="175977" x="5899150" y="2895600"/>
          <p14:tracePt t="175993" x="5892800" y="2952750"/>
          <p14:tracePt t="176010" x="5892800" y="3009900"/>
          <p14:tracePt t="176027" x="5880100" y="3073400"/>
          <p14:tracePt t="176044" x="5867400" y="3136900"/>
          <p14:tracePt t="176060" x="5854700" y="3219450"/>
          <p14:tracePt t="176077" x="5848350" y="3282950"/>
          <p14:tracePt t="176093" x="5848350" y="3378200"/>
          <p14:tracePt t="176110" x="5848350" y="3435350"/>
          <p14:tracePt t="176127" x="5848350" y="3486150"/>
          <p14:tracePt t="176144" x="5848350" y="3530600"/>
          <p14:tracePt t="176160" x="5848350" y="3587750"/>
          <p14:tracePt t="176177" x="5848350" y="3651250"/>
          <p14:tracePt t="176193" x="5848350" y="3721100"/>
          <p14:tracePt t="176210" x="5848350" y="3790950"/>
          <p14:tracePt t="176226" x="5848350" y="3867150"/>
          <p14:tracePt t="176243" x="5848350" y="3949700"/>
          <p14:tracePt t="176260" x="5848350" y="4025900"/>
          <p14:tracePt t="176277" x="5848350" y="4095750"/>
          <p14:tracePt t="176293" x="5848350" y="4184650"/>
          <p14:tracePt t="176310" x="5848350" y="4241800"/>
          <p14:tracePt t="176326" x="5848350" y="4292600"/>
          <p14:tracePt t="176343" x="5848350" y="4337050"/>
          <p14:tracePt t="176360" x="5848350" y="4387850"/>
          <p14:tracePt t="176377" x="5848350" y="4438650"/>
          <p14:tracePt t="176393" x="5848350" y="4476750"/>
          <p14:tracePt t="176410" x="5848350" y="4514850"/>
          <p14:tracePt t="176427" x="5848350" y="4552950"/>
          <p14:tracePt t="176444" x="5848350" y="4578350"/>
          <p14:tracePt t="176460" x="5848350" y="4603750"/>
          <p14:tracePt t="176477" x="5848350" y="4629150"/>
          <p14:tracePt t="176493" x="5848350" y="4667250"/>
          <p14:tracePt t="176510" x="5854700" y="4699000"/>
          <p14:tracePt t="176527" x="5861050" y="4730750"/>
          <p14:tracePt t="176543" x="5873750" y="4768850"/>
          <p14:tracePt t="176560" x="5886450" y="4813300"/>
          <p14:tracePt t="176577" x="5899150" y="4845050"/>
          <p14:tracePt t="176593" x="5911850" y="4883150"/>
          <p14:tracePt t="176610" x="5924550" y="4902200"/>
          <p14:tracePt t="176627" x="5943600" y="4933950"/>
          <p14:tracePt t="176644" x="5949950" y="4953000"/>
          <p14:tracePt t="176660" x="5969000" y="4965700"/>
          <p14:tracePt t="176677" x="5988050" y="4991100"/>
          <p14:tracePt t="176694" x="6007100" y="5010150"/>
          <p14:tracePt t="176710" x="6019800" y="5022850"/>
          <p14:tracePt t="176726" x="6032500" y="5035550"/>
          <p14:tracePt t="176743" x="6038850" y="5048250"/>
          <p14:tracePt t="176760" x="6057900" y="5060950"/>
          <p14:tracePt t="176776" x="6070600" y="5080000"/>
          <p14:tracePt t="176793" x="6083300" y="5092700"/>
          <p14:tracePt t="176810" x="6102350" y="5105400"/>
          <p14:tracePt t="176827" x="6121400" y="5118100"/>
          <p14:tracePt t="176843" x="6140450" y="5130800"/>
          <p14:tracePt t="176860" x="6165850" y="5149850"/>
          <p14:tracePt t="176878" x="6172200" y="5149850"/>
          <p14:tracePt t="176893" x="6203950" y="5162550"/>
          <p14:tracePt t="176911" x="6216650" y="5168900"/>
          <p14:tracePt t="176927" x="6235700" y="5175250"/>
          <p14:tracePt t="176943" x="6242050" y="5175250"/>
          <p14:tracePt t="176960" x="6261100" y="5181600"/>
          <p14:tracePt t="176976" x="6273800" y="5187950"/>
          <p14:tracePt t="176993" x="6292850" y="5187950"/>
          <p14:tracePt t="177010" x="6318250" y="5194300"/>
          <p14:tracePt t="177026" x="6343650" y="5200650"/>
          <p14:tracePt t="177043" x="6375400" y="5207000"/>
          <p14:tracePt t="177060" x="6419850" y="5207000"/>
          <p14:tracePt t="177076" x="6470650" y="5219700"/>
          <p14:tracePt t="177094" x="6502400" y="5226050"/>
          <p14:tracePt t="177110" x="6540500" y="5226050"/>
          <p14:tracePt t="177127" x="6572250" y="5226050"/>
          <p14:tracePt t="177143" x="6597650" y="5226050"/>
          <p14:tracePt t="177160" x="6623050" y="5226050"/>
          <p14:tracePt t="177176" x="6642100" y="5226050"/>
          <p14:tracePt t="177193" x="6661150" y="5226050"/>
          <p14:tracePt t="177210" x="6673850" y="5226050"/>
          <p14:tracePt t="177227" x="6686550" y="5226050"/>
          <p14:tracePt t="177243" x="6705600" y="5226050"/>
          <p14:tracePt t="177260" x="6718300" y="5226050"/>
          <p14:tracePt t="177276" x="6737350" y="5226050"/>
          <p14:tracePt t="177276" x="6743700" y="5226050"/>
          <p14:tracePt t="177294" x="6762750" y="5226050"/>
          <p14:tracePt t="177310" x="6781800" y="5226050"/>
          <p14:tracePt t="177327" x="6794500" y="5226050"/>
          <p14:tracePt t="177343" x="6807200" y="5226050"/>
          <p14:tracePt t="177360" x="6826250" y="5226050"/>
          <p14:tracePt t="177376" x="6838950" y="5226050"/>
          <p14:tracePt t="177394" x="6845300" y="5226050"/>
          <p14:tracePt t="177410" x="6851650" y="5226050"/>
          <p14:tracePt t="177427" x="6858000" y="5226050"/>
          <p14:tracePt t="177443" x="6864350" y="5226050"/>
          <p14:tracePt t="177478" x="6870700" y="5226050"/>
          <p14:tracePt t="177518" x="6877050" y="5226050"/>
          <p14:tracePt t="177526" x="6883400" y="5226050"/>
          <p14:tracePt t="178342" x="6864350" y="5219700"/>
          <p14:tracePt t="178352" x="6838950" y="5207000"/>
          <p14:tracePt t="178353" x="6788150" y="5175250"/>
          <p14:tracePt t="178360" x="6661150" y="5105400"/>
          <p14:tracePt t="178378" x="6470650" y="5022850"/>
          <p14:tracePt t="178394" x="6153150" y="4933950"/>
          <p14:tracePt t="178410" x="5848350" y="4851400"/>
          <p14:tracePt t="178427" x="5581650" y="4762500"/>
          <p14:tracePt t="178443" x="5422900" y="4724400"/>
          <p14:tracePt t="178460" x="5295900" y="4692650"/>
          <p14:tracePt t="178476" x="5213350" y="4679950"/>
          <p14:tracePt t="178494" x="5194300" y="4679950"/>
          <p14:tracePt t="178510" x="5181600" y="4679950"/>
          <p14:tracePt t="178526" x="5168900" y="4673600"/>
          <p14:tracePt t="178543" x="5143500" y="4667250"/>
          <p14:tracePt t="178560" x="5111750" y="4654550"/>
          <p14:tracePt t="178576" x="5067300" y="4635500"/>
          <p14:tracePt t="178593" x="5016500" y="4616450"/>
          <p14:tracePt t="178610" x="4965700" y="4584700"/>
          <p14:tracePt t="178627" x="4921250" y="4565650"/>
          <p14:tracePt t="178643" x="4902200" y="4552950"/>
          <p14:tracePt t="178660" x="4895850" y="4546600"/>
          <p14:tracePt t="178780" x="4883150" y="4546600"/>
          <p14:tracePt t="178798" x="4876800" y="4546600"/>
          <p14:tracePt t="178809" x="4864100" y="4546600"/>
          <p14:tracePt t="178826" x="4864100" y="4540250"/>
          <p14:tracePt t="178827" x="4851400" y="4533900"/>
          <p14:tracePt t="178843" x="4832350" y="4527550"/>
          <p14:tracePt t="178860" x="4826000" y="4521200"/>
          <p14:tracePt t="179190" x="4826000" y="4514850"/>
          <p14:tracePt t="179191" x="4826000" y="4508500"/>
          <p14:tracePt t="179191" x="4819650" y="4502150"/>
          <p14:tracePt t="179221" x="4819650" y="4495800"/>
          <p14:tracePt t="179229" x="4813300" y="4495800"/>
          <p14:tracePt t="179404" x="4813300" y="4489450"/>
          <p14:tracePt t="179413" x="4813300" y="4483100"/>
          <p14:tracePt t="179429" x="4813300" y="4476750"/>
          <p14:tracePt t="179443" x="4813300" y="4464050"/>
          <p14:tracePt t="179464" x="4813300" y="4457700"/>
          <p14:tracePt t="180973" x="4813300" y="4451350"/>
          <p14:tracePt t="180981" x="4813300" y="4438650"/>
          <p14:tracePt t="180992" x="4813300" y="4425950"/>
          <p14:tracePt t="180993" x="4813300" y="4400550"/>
          <p14:tracePt t="181030" x="4813300" y="4387850"/>
          <p14:tracePt t="181045" x="4813300" y="4381500"/>
          <p14:tracePt t="181069" x="4813300" y="4375150"/>
          <p14:tracePt t="181093" x="4813300" y="4368800"/>
          <p14:tracePt t="181118" x="4813300" y="4362450"/>
          <p14:tracePt t="181126" x="4819650" y="4356100"/>
          <p14:tracePt t="181127" x="4819650" y="4349750"/>
          <p14:tracePt t="181143" x="4819650" y="4343400"/>
          <p14:tracePt t="181181" x="4819650" y="4337050"/>
          <p14:tracePt t="181205" x="4819650" y="4330700"/>
          <p14:tracePt t="181229" x="4819650" y="4318000"/>
          <p14:tracePt t="181253" x="4819650" y="4311650"/>
          <p14:tracePt t="181277" x="4819650" y="4298950"/>
          <p14:tracePt t="181301" x="4826000" y="4298950"/>
          <p14:tracePt t="181310" x="4826000" y="4292600"/>
          <p14:tracePt t="181333" x="4826000" y="4286250"/>
          <p14:tracePt t="181351" x="4832350" y="4279900"/>
          <p14:tracePt t="181365" x="4838700" y="4273550"/>
          <p14:tracePt t="181381" x="4838700" y="4267200"/>
          <p14:tracePt t="181398" x="4845050" y="4267200"/>
          <p14:tracePt t="181413" x="4845050" y="4260850"/>
          <p14:tracePt t="181429" x="4851400" y="4260850"/>
          <p14:tracePt t="181445" x="4857750" y="4254500"/>
          <p14:tracePt t="181469" x="4864100" y="4248150"/>
          <p14:tracePt t="181477" x="4864100" y="4241800"/>
          <p14:tracePt t="181493" x="4870450" y="4235450"/>
          <p14:tracePt t="181494" x="4883150" y="4229100"/>
          <p14:tracePt t="181510" x="4889500" y="4222750"/>
          <p14:tracePt t="181549" x="4895850" y="4222750"/>
          <p14:tracePt t="181550" x="4902200" y="4216400"/>
          <p14:tracePt t="181580" x="4908550" y="4210050"/>
          <p14:tracePt t="181582" x="4914900" y="4210050"/>
          <p14:tracePt t="181593" x="4914900" y="4203700"/>
          <p14:tracePt t="181610" x="4921250" y="4203700"/>
          <p14:tracePt t="181645" x="4927600" y="4197350"/>
          <p14:tracePt t="181661" x="4933950" y="4197350"/>
          <p14:tracePt t="181662" x="4940300" y="4191000"/>
          <p14:tracePt t="181694" x="4940300" y="4184650"/>
          <p14:tracePt t="181717" x="4946650" y="4184650"/>
          <p14:tracePt t="181733" x="4953000" y="4184650"/>
          <p14:tracePt t="181757" x="4959350" y="4178300"/>
          <p14:tracePt t="181789" x="4965700" y="4178300"/>
          <p14:tracePt t="181805" x="4972050" y="4171950"/>
          <p14:tracePt t="181829" x="4978400" y="4171950"/>
          <p14:tracePt t="181837" x="4978400" y="4165600"/>
          <p14:tracePt t="181837" x="4984750" y="4165600"/>
          <p14:tracePt t="181861" x="4991100" y="4165600"/>
          <p14:tracePt t="181933" x="4997450" y="4165600"/>
          <p14:tracePt t="181957" x="5003800" y="4159250"/>
          <p14:tracePt t="182013" x="5016500" y="4152900"/>
          <p14:tracePt t="182037" x="5022850" y="4152900"/>
          <p14:tracePt t="182085" x="5029200" y="4152900"/>
          <p14:tracePt t="182782" x="5022850" y="4152900"/>
          <p14:tracePt t="182803" x="5016500" y="4152900"/>
          <p14:tracePt t="182804" x="5010150" y="4152900"/>
          <p14:tracePt t="182811" x="5003800" y="4152900"/>
          <p14:tracePt t="182828" x="4991100" y="4152900"/>
          <p14:tracePt t="182861" x="4978400" y="4152900"/>
          <p14:tracePt t="182893" x="4972050" y="4159250"/>
          <p14:tracePt t="182909" x="4965700" y="4159250"/>
          <p14:tracePt t="182919" x="4959350" y="4159250"/>
          <p14:tracePt t="182925" x="4953000" y="4165600"/>
          <p14:tracePt t="182943" x="4946650" y="4171950"/>
          <p14:tracePt t="182944" x="4940300" y="4178300"/>
          <p14:tracePt t="182960" x="4933950" y="4184650"/>
          <p14:tracePt t="182976" x="4927600" y="4191000"/>
          <p14:tracePt t="182994" x="4921250" y="4197350"/>
          <p14:tracePt t="183010" x="4914900" y="4203700"/>
          <p14:tracePt t="183026" x="4908550" y="4210050"/>
          <p14:tracePt t="183043" x="4902200" y="4216400"/>
          <p14:tracePt t="183059" x="4902200" y="4222750"/>
          <p14:tracePt t="183076" x="4895850" y="4235450"/>
          <p14:tracePt t="183093" x="4889500" y="4248150"/>
          <p14:tracePt t="183110" x="4883150" y="4254500"/>
          <p14:tracePt t="183127" x="4883150" y="4273550"/>
          <p14:tracePt t="183143" x="4876800" y="4279900"/>
          <p14:tracePt t="183160" x="4864100" y="4298950"/>
          <p14:tracePt t="183176" x="4864100" y="4305300"/>
          <p14:tracePt t="183193" x="4857750" y="4318000"/>
          <p14:tracePt t="183210" x="4857750" y="4330700"/>
          <p14:tracePt t="183226" x="4851400" y="4337050"/>
          <p14:tracePt t="183243" x="4845050" y="4349750"/>
          <p14:tracePt t="183260" x="4845050" y="4362450"/>
          <p14:tracePt t="183276" x="4832350" y="4375150"/>
          <p14:tracePt t="183293" x="4832350" y="4387850"/>
          <p14:tracePt t="183310" x="4832350" y="4394200"/>
          <p14:tracePt t="183326" x="4832350" y="4400550"/>
          <p14:tracePt t="183365" x="4832350" y="4406900"/>
          <p14:tracePt t="183381" x="4826000" y="4413250"/>
          <p14:tracePt t="183405" x="4826000" y="4419600"/>
          <p14:tracePt t="183437" x="4826000" y="4425950"/>
          <p14:tracePt t="183445" x="4826000" y="4432300"/>
          <p14:tracePt t="183469" x="4826000" y="4438650"/>
          <p14:tracePt t="183501" x="4826000" y="4445000"/>
          <p14:tracePt t="183533" x="4819650" y="4451350"/>
          <p14:tracePt t="183797" x="4819650" y="4445000"/>
          <p14:tracePt t="183806" x="4819650" y="4425950"/>
          <p14:tracePt t="183813" x="4819650" y="4406900"/>
          <p14:tracePt t="183821" x="4819650" y="4394200"/>
          <p14:tracePt t="183826" x="4819650" y="4368800"/>
          <p14:tracePt t="183843" x="4819650" y="4343400"/>
          <p14:tracePt t="183860" x="4826000" y="4324350"/>
          <p14:tracePt t="183876" x="4832350" y="4298950"/>
          <p14:tracePt t="183893" x="4838700" y="4286250"/>
          <p14:tracePt t="183909" x="4845050" y="4279900"/>
          <p14:tracePt t="183927" x="4845050" y="4267200"/>
          <p14:tracePt t="183943" x="4851400" y="4254500"/>
          <p14:tracePt t="183960" x="4864100" y="4248150"/>
          <p14:tracePt t="183976" x="4876800" y="4229100"/>
          <p14:tracePt t="183993" x="4883150" y="4222750"/>
          <p14:tracePt t="184010" x="4902200" y="4210050"/>
          <p14:tracePt t="184027" x="4914900" y="4197350"/>
          <p14:tracePt t="184043" x="4933950" y="4191000"/>
          <p14:tracePt t="184059" x="4946650" y="4178300"/>
          <p14:tracePt t="184077" x="4965700" y="4171950"/>
          <p14:tracePt t="184094" x="4978400" y="4165600"/>
          <p14:tracePt t="184110" x="4984750" y="4165600"/>
          <p14:tracePt t="184127" x="4997450" y="4159250"/>
          <p14:tracePt t="184144" x="5003800" y="4159250"/>
          <p14:tracePt t="184161" x="5016500" y="4159250"/>
          <p14:tracePt t="184177" x="5029200" y="4152900"/>
          <p14:tracePt t="184194" x="5035550" y="4152900"/>
          <p14:tracePt t="184210" x="5048250" y="4146550"/>
          <p14:tracePt t="184227" x="5054600" y="4146550"/>
          <p14:tracePt t="184244" x="5060950" y="4146550"/>
          <p14:tracePt t="184278" x="5067300" y="4140200"/>
          <p14:tracePt t="186286" x="5060950" y="4140200"/>
          <p14:tracePt t="186462" x="5054600" y="4140200"/>
          <p14:tracePt t="186486" x="5048250" y="4140200"/>
          <p14:tracePt t="186492" x="5041900" y="4140200"/>
          <p14:tracePt t="186518" x="5035550" y="4140200"/>
          <p14:tracePt t="186542" x="5029200" y="4140200"/>
          <p14:tracePt t="186631" x="5022850" y="4140200"/>
          <p14:tracePt t="186662" x="5016500" y="4140200"/>
          <p14:tracePt t="186982" x="5067300" y="4127500"/>
          <p14:tracePt t="186991" x="5124450" y="4095750"/>
          <p14:tracePt t="186994" x="5207000" y="4070350"/>
          <p14:tracePt t="187011" x="5289550" y="4032250"/>
          <p14:tracePt t="187012" x="5492750" y="3943350"/>
          <p14:tracePt t="187028" x="5708650" y="3841750"/>
          <p14:tracePt t="187043" x="5930900" y="3714750"/>
          <p14:tracePt t="187061" x="6089650" y="3613150"/>
          <p14:tracePt t="187077" x="6242050" y="3492500"/>
          <p14:tracePt t="187095" x="6305550" y="3416300"/>
          <p14:tracePt t="187111" x="6350000" y="3365500"/>
          <p14:tracePt t="187128" x="6381750" y="3308350"/>
          <p14:tracePt t="187144" x="6400800" y="3263900"/>
          <p14:tracePt t="187160" x="6413500" y="3238500"/>
          <p14:tracePt t="187177" x="6413500" y="3206750"/>
          <p14:tracePt t="187194" x="6413500" y="3194050"/>
          <p14:tracePt t="187210" x="6413500" y="3175000"/>
          <p14:tracePt t="187227" x="6413500" y="3168650"/>
          <p14:tracePt t="187244" x="6413500" y="3162300"/>
          <p14:tracePt t="187334" x="6407150" y="3162300"/>
          <p14:tracePt t="187342" x="6400800" y="3162300"/>
          <p14:tracePt t="187366" x="6394450" y="3162300"/>
          <p14:tracePt t="187367" x="6381750" y="3155950"/>
          <p14:tracePt t="187389" x="6369050" y="3155950"/>
          <p14:tracePt t="187394" x="6350000" y="3149600"/>
          <p14:tracePt t="187410" x="6324600" y="3149600"/>
          <p14:tracePt t="187427" x="6318250" y="3143250"/>
          <p14:tracePt t="187444" x="6305550" y="3143250"/>
          <p14:tracePt t="187460" x="6292850" y="3143250"/>
          <p14:tracePt t="187477" x="6273800" y="3143250"/>
          <p14:tracePt t="187495" x="6267450" y="3143250"/>
          <p14:tracePt t="187510" x="6261100" y="3143250"/>
          <p14:tracePt t="187527" x="6254750" y="3143250"/>
          <p14:tracePt t="187544" x="6242050" y="3149600"/>
          <p14:tracePt t="187590" x="6229350" y="3155950"/>
          <p14:tracePt t="187614" x="6223000" y="3168650"/>
          <p14:tracePt t="187622" x="6216650" y="3168650"/>
          <p14:tracePt t="187630" x="6210300" y="3181350"/>
          <p14:tracePt t="187631" x="6197600" y="3187700"/>
          <p14:tracePt t="187644" x="6191250" y="3213100"/>
          <p14:tracePt t="187661" x="6178550" y="3238500"/>
          <p14:tracePt t="187677" x="6165850" y="3282950"/>
          <p14:tracePt t="187695" x="6159500" y="3314700"/>
          <p14:tracePt t="187710" x="6159500" y="3352800"/>
          <p14:tracePt t="187727" x="6159500" y="3397250"/>
          <p14:tracePt t="187744" x="6159500" y="3429000"/>
          <p14:tracePt t="187760" x="6159500" y="3454400"/>
          <p14:tracePt t="187777" x="6165850" y="3486150"/>
          <p14:tracePt t="187794" x="6172200" y="3505200"/>
          <p14:tracePt t="187810" x="6184900" y="3536950"/>
          <p14:tracePt t="187827" x="6184900" y="3568700"/>
          <p14:tracePt t="187844" x="6191250" y="3600450"/>
          <p14:tracePt t="187861" x="6203950" y="3638550"/>
          <p14:tracePt t="187877" x="6210300" y="3702050"/>
          <p14:tracePt t="187894" x="6216650" y="3740150"/>
          <p14:tracePt t="187910" x="6223000" y="3784600"/>
          <p14:tracePt t="187927" x="6229350" y="3822700"/>
          <p14:tracePt t="187943" x="6235700" y="3848100"/>
          <p14:tracePt t="187961" x="6235700" y="3879850"/>
          <p14:tracePt t="187977" x="6242050" y="3924300"/>
          <p14:tracePt t="187994" x="6242050" y="3962400"/>
          <p14:tracePt t="188010" x="6242050" y="3994150"/>
          <p14:tracePt t="188027" x="6242050" y="4019550"/>
          <p14:tracePt t="188043" x="6242050" y="4032250"/>
          <p14:tracePt t="188061" x="6242050" y="4044950"/>
          <p14:tracePt t="188118" x="6242050" y="4051300"/>
          <p14:tracePt t="188142" x="6242050" y="4064000"/>
          <p14:tracePt t="188158" x="6242050" y="4070350"/>
          <p14:tracePt t="188174" x="6242050" y="4076700"/>
          <p14:tracePt t="188198" x="6242050" y="4083050"/>
          <p14:tracePt t="188206" x="6242050" y="4089400"/>
          <p14:tracePt t="188318" x="6242050" y="4095750"/>
          <p14:tracePt t="188334" x="6235700" y="4102100"/>
          <p14:tracePt t="188342" x="6235700" y="4108450"/>
          <p14:tracePt t="188366" x="6235700" y="4114800"/>
          <p14:tracePt t="188374" x="6229350" y="4121150"/>
          <p14:tracePt t="188379" x="6229350" y="4127500"/>
          <p14:tracePt t="188414" x="6229350" y="4133850"/>
          <p14:tracePt t="188430" x="6223000" y="4140200"/>
          <p14:tracePt t="188462" x="6223000" y="4146550"/>
          <p14:tracePt t="188478" x="6216650" y="4146550"/>
          <p14:tracePt t="188480" x="6210300" y="4152900"/>
          <p14:tracePt t="188518" x="6203950" y="4159250"/>
          <p14:tracePt t="188535" x="6203950" y="4165600"/>
          <p14:tracePt t="188558" x="6197600" y="4165600"/>
          <p14:tracePt t="188582" x="6191250" y="4165600"/>
          <p14:tracePt t="188767" x="6184900" y="4165600"/>
          <p14:tracePt t="188774" x="6165850" y="4152900"/>
          <p14:tracePt t="188777" x="6146800" y="4127500"/>
          <p14:tracePt t="188795" x="6127750" y="4108450"/>
          <p14:tracePt t="188810" x="6121400" y="4089400"/>
          <p14:tracePt t="188827" x="6115050" y="4083050"/>
          <p14:tracePt t="188844" x="6108700" y="4070350"/>
          <p14:tracePt t="188860" x="6102350" y="4064000"/>
          <p14:tracePt t="188878" x="6096000" y="4051300"/>
          <p14:tracePt t="188894" x="6089650" y="4025900"/>
          <p14:tracePt t="188911" x="6089650" y="4006850"/>
          <p14:tracePt t="188927" x="6083300" y="4000500"/>
          <p14:tracePt t="188944" x="6083300" y="3994150"/>
          <p14:tracePt t="188960" x="6083300" y="3987800"/>
          <p14:tracePt t="188977" x="6083300" y="3981450"/>
          <p14:tracePt t="189022" x="6089650" y="3975100"/>
          <p14:tracePt t="189045" x="6089650" y="3968750"/>
          <p14:tracePt t="189062" x="6096000" y="3968750"/>
          <p14:tracePt t="189078" x="6102350" y="3968750"/>
          <p14:tracePt t="189086" x="6102350" y="3962400"/>
          <p14:tracePt t="189134" x="6108700" y="3962400"/>
          <p14:tracePt t="189182" x="6115050" y="3962400"/>
          <p14:tracePt t="189206" x="6121400" y="3962400"/>
          <p14:tracePt t="189238" x="6127750" y="3962400"/>
          <p14:tracePt t="189262" x="6134100" y="3962400"/>
          <p14:tracePt t="189286" x="6140450" y="3962400"/>
          <p14:tracePt t="189878" x="6115050" y="3962400"/>
          <p14:tracePt t="189886" x="6019800" y="3962400"/>
          <p14:tracePt t="189894" x="5480050" y="3924300"/>
          <p14:tracePt t="189903" x="5067300" y="3867150"/>
          <p14:tracePt t="189911" x="4019550" y="3727450"/>
          <p14:tracePt t="189928" x="2946400" y="3587750"/>
          <p14:tracePt t="189944" x="2012950" y="3435350"/>
          <p14:tracePt t="189960" x="1098550" y="3302000"/>
          <p14:tracePt t="189977" x="495300" y="3213100"/>
          <p14:tracePt t="189993" x="196850" y="3162300"/>
          <p14:tracePt t="190010" x="114300" y="3155950"/>
          <p14:tracePt t="190027" x="101600" y="3149600"/>
          <p14:tracePt t="190109" x="95250" y="3143250"/>
          <p14:tracePt t="190126" x="95250" y="3136900"/>
          <p14:tracePt t="190135" x="82550" y="3117850"/>
          <p14:tracePt t="190136" x="76200" y="3111500"/>
          <p14:tracePt t="190143" x="50800" y="3073400"/>
          <p14:tracePt t="190160" x="25400" y="3035300"/>
          <p14:tracePt t="190176" x="6350" y="3003550"/>
          <p14:tracePt t="190193" x="0" y="2984500"/>
          <p14:tracePt t="190209" x="0" y="2978150"/>
          <p14:tracePt t="190327" x="6350" y="2978150"/>
          <p14:tracePt t="190337" x="19050" y="2990850"/>
          <p14:tracePt t="190338" x="38100" y="3009900"/>
          <p14:tracePt t="190344" x="88900" y="3048000"/>
          <p14:tracePt t="190361" x="158750" y="3092450"/>
          <p14:tracePt t="190377" x="234950" y="3149600"/>
          <p14:tracePt t="190394" x="349250" y="3194050"/>
          <p14:tracePt t="190410" x="444500" y="3219450"/>
          <p14:tracePt t="190427" x="546100" y="3225800"/>
          <p14:tracePt t="190444" x="609600" y="3232150"/>
          <p14:tracePt t="190460" x="647700" y="3232150"/>
          <p14:tracePt t="190476" x="666750" y="3232150"/>
          <p14:tracePt t="190493" x="679450" y="3232150"/>
          <p14:tracePt t="190734" x="660400" y="3232150"/>
          <p14:tracePt t="190742" x="622300" y="3232150"/>
          <p14:tracePt t="190761" x="603250" y="3232150"/>
          <p14:tracePt t="190762" x="571500" y="3232150"/>
          <p14:tracePt t="190778" x="558800" y="3232150"/>
          <p14:tracePt t="190794" x="546100" y="3232150"/>
          <p14:tracePt t="190810" x="539750" y="3232150"/>
          <p14:tracePt t="190827" x="533400" y="3232150"/>
          <p14:tracePt t="191094" x="539750" y="3232150"/>
          <p14:tracePt t="191118" x="546100" y="3232150"/>
          <p14:tracePt t="191134" x="552450" y="3232150"/>
          <p14:tracePt t="191135" x="558800" y="3232150"/>
          <p14:tracePt t="191150" x="590550" y="3232150"/>
          <p14:tracePt t="191160" x="622300" y="3232150"/>
          <p14:tracePt t="191177" x="654050" y="3225800"/>
          <p14:tracePt t="191194" x="704850" y="3225800"/>
          <p14:tracePt t="191210" x="749300" y="3213100"/>
          <p14:tracePt t="191227" x="800100" y="3213100"/>
          <p14:tracePt t="191243" x="850900" y="3213100"/>
          <p14:tracePt t="191260" x="889000" y="3213100"/>
          <p14:tracePt t="191276" x="946150" y="3213100"/>
          <p14:tracePt t="191295" x="971550" y="3213100"/>
          <p14:tracePt t="191310" x="1003300" y="3213100"/>
          <p14:tracePt t="191327" x="1022350" y="3213100"/>
          <p14:tracePt t="191344" x="1054100" y="3213100"/>
          <p14:tracePt t="191360" x="1079500" y="3206750"/>
          <p14:tracePt t="191377" x="1104900" y="3206750"/>
          <p14:tracePt t="191394" x="1136650" y="3200400"/>
          <p14:tracePt t="191410" x="1155700" y="3200400"/>
          <p14:tracePt t="191427" x="1174750" y="3194050"/>
          <p14:tracePt t="191443" x="1181100" y="3194050"/>
          <p14:tracePt t="191460" x="1193800" y="3194050"/>
          <p14:tracePt t="191477" x="1206500" y="3187700"/>
          <p14:tracePt t="191493" x="1212850" y="3187700"/>
          <p14:tracePt t="191510" x="1225550" y="3187700"/>
          <p14:tracePt t="191528" x="1231900" y="3187700"/>
          <p14:tracePt t="191543" x="1238250" y="3187700"/>
          <p14:tracePt t="191560" x="1244600" y="3187700"/>
          <p14:tracePt t="191606" x="1250950" y="3187700"/>
          <p14:tracePt t="191982" x="1257300" y="3149600"/>
          <p14:tracePt t="191990" x="1263650" y="3111500"/>
          <p14:tracePt t="192003" x="1270000" y="3067050"/>
          <p14:tracePt t="192005" x="1276350" y="3016250"/>
          <p14:tracePt t="192012" x="1301750" y="2933700"/>
          <p14:tracePt t="192026" x="1333500" y="2857500"/>
          <p14:tracePt t="192044" x="1365250" y="2794000"/>
          <p14:tracePt t="192060" x="1397000" y="2736850"/>
          <p14:tracePt t="192077" x="1416050" y="2698750"/>
          <p14:tracePt t="192094" x="1416050" y="2686050"/>
          <p14:tracePt t="192110" x="1416050" y="2679700"/>
          <p14:tracePt t="192302" x="1422400" y="2673350"/>
          <p14:tracePt t="192310" x="1428750" y="2667000"/>
          <p14:tracePt t="192311" x="1435100" y="2660650"/>
          <p14:tracePt t="192350" x="1441450" y="2660650"/>
          <p14:tracePt t="192558" x="1435100" y="2660650"/>
          <p14:tracePt t="192565" x="1416050" y="2660650"/>
          <p14:tracePt t="192570" x="1397000" y="2660650"/>
          <p14:tracePt t="192578" x="1339850" y="2660650"/>
          <p14:tracePt t="192593" x="1263650" y="2673350"/>
          <p14:tracePt t="192611" x="1200150" y="2673350"/>
          <p14:tracePt t="192627" x="1149350" y="2686050"/>
          <p14:tracePt t="192644" x="1104900" y="2686050"/>
          <p14:tracePt t="192660" x="1073150" y="2692400"/>
          <p14:tracePt t="192677" x="1022350" y="2692400"/>
          <p14:tracePt t="192694" x="984250" y="2692400"/>
          <p14:tracePt t="192710" x="946150" y="2692400"/>
          <p14:tracePt t="192727" x="901700" y="2692400"/>
          <p14:tracePt t="192743" x="857250" y="2692400"/>
          <p14:tracePt t="192760" x="819150" y="2692400"/>
          <p14:tracePt t="192777" x="800100" y="2692400"/>
          <p14:tracePt t="192793" x="793750" y="2692400"/>
          <p14:tracePt t="192810" x="787400" y="2692400"/>
          <p14:tracePt t="192950" x="793750" y="2692400"/>
          <p14:tracePt t="192958" x="800100" y="2692400"/>
          <p14:tracePt t="192966" x="831850" y="2698750"/>
          <p14:tracePt t="192977" x="863600" y="2705100"/>
          <p14:tracePt t="192993" x="901700" y="2705100"/>
          <p14:tracePt t="193010" x="939800" y="2705100"/>
          <p14:tracePt t="193027" x="971550" y="2705100"/>
          <p14:tracePt t="193043" x="1003300" y="2705100"/>
          <p14:tracePt t="193060" x="1028700" y="2705100"/>
          <p14:tracePt t="193077" x="1047750" y="2705100"/>
          <p14:tracePt t="193365" x="1060450" y="2705100"/>
          <p14:tracePt t="193374" x="1085850" y="2705100"/>
          <p14:tracePt t="193382" x="1111250" y="2705100"/>
          <p14:tracePt t="193389" x="1149350" y="2705100"/>
          <p14:tracePt t="193395" x="1219200" y="2711450"/>
          <p14:tracePt t="193410" x="1257300" y="2717800"/>
          <p14:tracePt t="193426" x="1270000" y="2717800"/>
          <p14:tracePt t="194389" x="1276350" y="2730500"/>
          <p14:tracePt t="194398" x="1276350" y="2736850"/>
          <p14:tracePt t="194405" x="1276350" y="2749550"/>
          <p14:tracePt t="194413" x="1276350" y="2774950"/>
          <p14:tracePt t="194428" x="1295400" y="2806700"/>
          <p14:tracePt t="194444" x="1333500" y="2851150"/>
          <p14:tracePt t="194444" x="1352550" y="2876550"/>
          <p14:tracePt t="194461" x="1384300" y="2901950"/>
          <p14:tracePt t="194476" x="1492250" y="2971800"/>
          <p14:tracePt t="194494" x="1593850" y="3022600"/>
          <p14:tracePt t="194510" x="1670050" y="3073400"/>
          <p14:tracePt t="194527" x="1714500" y="3086100"/>
          <p14:tracePt t="194543" x="1746250" y="3098800"/>
          <p14:tracePt t="194560" x="1758950" y="3105150"/>
          <p14:tracePt t="194709" x="1765300" y="3105150"/>
          <p14:tracePt t="194719" x="1784350" y="3130550"/>
          <p14:tracePt t="194720" x="1803400" y="3143250"/>
          <p14:tracePt t="194727" x="1873250" y="3213100"/>
          <p14:tracePt t="194743" x="1962150" y="3308350"/>
          <p14:tracePt t="194760" x="2051050" y="3403600"/>
          <p14:tracePt t="194776" x="2146300" y="3505200"/>
          <p14:tracePt t="194794" x="2241550" y="3613150"/>
          <p14:tracePt t="194810" x="2330450" y="3695700"/>
          <p14:tracePt t="194827" x="2444750" y="3771900"/>
          <p14:tracePt t="194843" x="2540000" y="3829050"/>
          <p14:tracePt t="194860" x="2660650" y="3892550"/>
          <p14:tracePt t="194876" x="2857500" y="3975100"/>
          <p14:tracePt t="194894" x="2990850" y="4019550"/>
          <p14:tracePt t="194910" x="3124200" y="4051300"/>
          <p14:tracePt t="194927" x="3257550" y="4095750"/>
          <p14:tracePt t="194943" x="3371850" y="4121150"/>
          <p14:tracePt t="194960" x="3505200" y="4146550"/>
          <p14:tracePt t="194976" x="3625850" y="4178300"/>
          <p14:tracePt t="194993" x="3746500" y="4203700"/>
          <p14:tracePt t="195010" x="3879850" y="4241800"/>
          <p14:tracePt t="195026" x="4013200" y="4279900"/>
          <p14:tracePt t="195043" x="4121150" y="4311650"/>
          <p14:tracePt t="195060" x="4222750" y="4324350"/>
          <p14:tracePt t="195076" x="4343400" y="4343400"/>
          <p14:tracePt t="195094" x="4419600" y="4349750"/>
          <p14:tracePt t="195110" x="4502150" y="4356100"/>
          <p14:tracePt t="195127" x="4584700" y="4362450"/>
          <p14:tracePt t="195143" x="4660900" y="4368800"/>
          <p14:tracePt t="195160" x="4756150" y="4368800"/>
          <p14:tracePt t="195178" x="4832350" y="4368800"/>
          <p14:tracePt t="195193" x="4889500" y="4368800"/>
          <p14:tracePt t="195210" x="4927600" y="4368800"/>
          <p14:tracePt t="195226" x="4959350" y="4368800"/>
          <p14:tracePt t="195244" x="4965700" y="4368800"/>
          <p14:tracePt t="195260" x="4978400" y="4368800"/>
          <p14:tracePt t="195277" x="5003800" y="4368800"/>
          <p14:tracePt t="195294" x="5022850" y="4368800"/>
          <p14:tracePt t="195310" x="5041900" y="4368800"/>
          <p14:tracePt t="195327" x="5054600" y="4368800"/>
          <p14:tracePt t="195343" x="5073650" y="4368800"/>
          <p14:tracePt t="195360" x="5086350" y="4368800"/>
          <p14:tracePt t="195377" x="5092700" y="4368800"/>
          <p14:tracePt t="195393" x="5099050" y="4362450"/>
          <p14:tracePt t="195526" x="5092700" y="4362450"/>
          <p14:tracePt t="195534" x="5086350" y="4356100"/>
          <p14:tracePt t="195543" x="5080000" y="4349750"/>
          <p14:tracePt t="195544" x="5073650" y="4349750"/>
          <p14:tracePt t="195693" x="5080000" y="4343400"/>
          <p14:tracePt t="195701" x="5105400" y="4337050"/>
          <p14:tracePt t="195705" x="5143500" y="4337050"/>
          <p14:tracePt t="195710" x="5213350" y="4324350"/>
          <p14:tracePt t="195726" x="5289550" y="4318000"/>
          <p14:tracePt t="195743" x="5340350" y="4311650"/>
          <p14:tracePt t="195760" x="5378450" y="4311650"/>
          <p14:tracePt t="195870" x="5378450" y="4305300"/>
          <p14:tracePt t="195878" x="5365750" y="4298950"/>
          <p14:tracePt t="195886" x="5321300" y="4279900"/>
          <p14:tracePt t="195893" x="5264150" y="4260850"/>
          <p14:tracePt t="195901" x="5092700" y="4184650"/>
          <p14:tracePt t="195910" x="4711700" y="4057650"/>
          <p14:tracePt t="195926" x="4222750" y="3924300"/>
          <p14:tracePt t="195944" x="3644900" y="3778250"/>
          <p14:tracePt t="195960" x="3079750" y="3683000"/>
          <p14:tracePt t="195977" x="2533650" y="3613150"/>
          <p14:tracePt t="195993" x="2070100" y="3543300"/>
          <p14:tracePt t="196010" x="1733550" y="3492500"/>
          <p14:tracePt t="196026" x="1460500" y="3448050"/>
          <p14:tracePt t="196043" x="1320800" y="3429000"/>
          <p14:tracePt t="196060" x="1219200" y="3416300"/>
          <p14:tracePt t="196077" x="1111250" y="3403600"/>
          <p14:tracePt t="196094" x="1066800" y="3397250"/>
          <p14:tracePt t="196110" x="1041400" y="3390900"/>
          <p14:tracePt t="196126" x="1016000" y="3390900"/>
          <p14:tracePt t="196144" x="1009650" y="3390900"/>
          <p14:tracePt t="196160" x="996950" y="3390900"/>
          <p14:tracePt t="196177" x="984250" y="3390900"/>
          <p14:tracePt t="196193" x="977900" y="3397250"/>
          <p14:tracePt t="196210" x="971550" y="3403600"/>
          <p14:tracePt t="196226" x="958850" y="3409950"/>
          <p14:tracePt t="196243" x="952500" y="3416300"/>
          <p14:tracePt t="196285" x="952500" y="3422650"/>
          <p14:tracePt t="196293" x="952500" y="3441700"/>
          <p14:tracePt t="196317" x="952500" y="3454400"/>
          <p14:tracePt t="196325" x="958850" y="3467100"/>
          <p14:tracePt t="196343" x="965200" y="3479800"/>
          <p14:tracePt t="196344" x="977900" y="3492500"/>
          <p14:tracePt t="196360" x="1009650" y="3511550"/>
          <p14:tracePt t="196376" x="1041400" y="3536950"/>
          <p14:tracePt t="196393" x="1092200" y="3543300"/>
          <p14:tracePt t="196410" x="1149350" y="3549650"/>
          <p14:tracePt t="196426" x="1206500" y="3549650"/>
          <p14:tracePt t="196443" x="1295400" y="3549650"/>
          <p14:tracePt t="196460" x="1365250" y="3549650"/>
          <p14:tracePt t="196477" x="1454150" y="3530600"/>
          <p14:tracePt t="196493" x="1492250" y="3505200"/>
          <p14:tracePt t="196510" x="1511300" y="3479800"/>
          <p14:tracePt t="196526" x="1517650" y="3454400"/>
          <p14:tracePt t="196543" x="1530350" y="3422650"/>
          <p14:tracePt t="196560" x="1530350" y="3384550"/>
          <p14:tracePt t="196576" x="1530350" y="3346450"/>
          <p14:tracePt t="196593" x="1517650" y="3308350"/>
          <p14:tracePt t="196610" x="1498600" y="3270250"/>
          <p14:tracePt t="196626" x="1479550" y="3251200"/>
          <p14:tracePt t="196643" x="1460500" y="3232150"/>
          <p14:tracePt t="196660" x="1447800" y="3219450"/>
          <p14:tracePt t="196660" x="1441450" y="3213100"/>
          <p14:tracePt t="196678" x="1416050" y="3200400"/>
          <p14:tracePt t="196693" x="1390650" y="3187700"/>
          <p14:tracePt t="196710" x="1352550" y="3168650"/>
          <p14:tracePt t="196726" x="1327150" y="3162300"/>
          <p14:tracePt t="196743" x="1295400" y="3162300"/>
          <p14:tracePt t="196760" x="1263650" y="3162300"/>
          <p14:tracePt t="196776" x="1225550" y="3162300"/>
          <p14:tracePt t="196793" x="1193800" y="3162300"/>
          <p14:tracePt t="196810" x="1168400" y="3175000"/>
          <p14:tracePt t="196826" x="1143000" y="3200400"/>
          <p14:tracePt t="196843" x="1117600" y="3219450"/>
          <p14:tracePt t="196860" x="1111250" y="3251200"/>
          <p14:tracePt t="196877" x="1104900" y="3302000"/>
          <p14:tracePt t="196894" x="1104900" y="3340100"/>
          <p14:tracePt t="196910" x="1104900" y="3365500"/>
          <p14:tracePt t="196927" x="1104900" y="3397250"/>
          <p14:tracePt t="196943" x="1117600" y="3422650"/>
          <p14:tracePt t="196960" x="1130300" y="3448050"/>
          <p14:tracePt t="196976" x="1149350" y="3473450"/>
          <p14:tracePt t="196993" x="1162050" y="3492500"/>
          <p14:tracePt t="197010" x="1174750" y="3505200"/>
          <p14:tracePt t="197027" x="1193800" y="3517900"/>
          <p14:tracePt t="197043" x="1206500" y="3524250"/>
          <p14:tracePt t="197060" x="1219200" y="3530600"/>
          <p14:tracePt t="197076" x="1257300" y="3549650"/>
          <p14:tracePt t="197094" x="1289050" y="3556000"/>
          <p14:tracePt t="197110" x="1320800" y="3556000"/>
          <p14:tracePt t="197127" x="1358900" y="3562350"/>
          <p14:tracePt t="197143" x="1403350" y="3562350"/>
          <p14:tracePt t="197160" x="1447800" y="3562350"/>
          <p14:tracePt t="197176" x="1479550" y="3562350"/>
          <p14:tracePt t="197193" x="1511300" y="3549650"/>
          <p14:tracePt t="197210" x="1549400" y="3530600"/>
          <p14:tracePt t="197226" x="1574800" y="3505200"/>
          <p14:tracePt t="197243" x="1593850" y="3479800"/>
          <p14:tracePt t="197260" x="1612900" y="3454400"/>
          <p14:tracePt t="197276" x="1625600" y="3403600"/>
          <p14:tracePt t="197294" x="1631950" y="3378200"/>
          <p14:tracePt t="197310" x="1631950" y="3359150"/>
          <p14:tracePt t="197327" x="1631950" y="3327400"/>
          <p14:tracePt t="197343" x="1619250" y="3302000"/>
          <p14:tracePt t="197360" x="1606550" y="3276600"/>
          <p14:tracePt t="197377" x="1593850" y="3251200"/>
          <p14:tracePt t="197393" x="1562100" y="3219450"/>
          <p14:tracePt t="197410" x="1530350" y="3194050"/>
          <p14:tracePt t="197427" x="1492250" y="3168650"/>
          <p14:tracePt t="197443" x="1447800" y="3155950"/>
          <p14:tracePt t="197459" x="1403350" y="3143250"/>
          <p14:tracePt t="197476" x="1339850" y="3136900"/>
          <p14:tracePt t="197494" x="1308100" y="3136900"/>
          <p14:tracePt t="197510" x="1282700" y="3143250"/>
          <p14:tracePt t="197527" x="1257300" y="3162300"/>
          <p14:tracePt t="197543" x="1231900" y="3187700"/>
          <p14:tracePt t="197560" x="1212850" y="3213100"/>
          <p14:tracePt t="197576" x="1187450" y="3263900"/>
          <p14:tracePt t="197593" x="1162050" y="3314700"/>
          <p14:tracePt t="197610" x="1155700" y="3359150"/>
          <p14:tracePt t="197628" x="1149350" y="3416300"/>
          <p14:tracePt t="197643" x="1149350" y="3454400"/>
          <p14:tracePt t="197660" x="1149350" y="3511550"/>
          <p14:tracePt t="197678" x="1162050" y="3562350"/>
          <p14:tracePt t="197694" x="1187450" y="3600450"/>
          <p14:tracePt t="197710" x="1206500" y="3632200"/>
          <p14:tracePt t="197727" x="1244600" y="3670300"/>
          <p14:tracePt t="197743" x="1282700" y="3695700"/>
          <p14:tracePt t="197760" x="1320800" y="3714750"/>
          <p14:tracePt t="197776" x="1365250" y="3727450"/>
          <p14:tracePt t="197793" x="1409700" y="3740150"/>
          <p14:tracePt t="197810" x="1454150" y="3752850"/>
          <p14:tracePt t="197827" x="1485900" y="3752850"/>
          <p14:tracePt t="197843" x="1524000" y="3752850"/>
          <p14:tracePt t="197860" x="1555750" y="3746500"/>
          <p14:tracePt t="197876" x="1612900" y="3695700"/>
          <p14:tracePt t="197894" x="1644650" y="3638550"/>
          <p14:tracePt t="197910" x="1676400" y="3556000"/>
          <p14:tracePt t="197926" x="1695450" y="3486150"/>
          <p14:tracePt t="197943" x="1708150" y="3429000"/>
          <p14:tracePt t="197960" x="1708150" y="3384550"/>
          <p14:tracePt t="197976" x="1708150" y="3340100"/>
          <p14:tracePt t="197993" x="1708150" y="3302000"/>
          <p14:tracePt t="198010" x="1695450" y="3257550"/>
          <p14:tracePt t="198026" x="1676400" y="3225800"/>
          <p14:tracePt t="198043" x="1651000" y="3200400"/>
          <p14:tracePt t="198060" x="1619250" y="3181350"/>
          <p14:tracePt t="198076" x="1568450" y="3143250"/>
          <p14:tracePt t="198094" x="1543050" y="3130550"/>
          <p14:tracePt t="198110" x="1511300" y="3130550"/>
          <p14:tracePt t="198126" x="1479550" y="3124200"/>
          <p14:tracePt t="198143" x="1454150" y="3124200"/>
          <p14:tracePt t="198160" x="1428750" y="3124200"/>
          <p14:tracePt t="198176" x="1403350" y="3130550"/>
          <p14:tracePt t="198193" x="1384300" y="3143250"/>
          <p14:tracePt t="198211" x="1365250" y="3155950"/>
          <p14:tracePt t="198226" x="1352550" y="3168650"/>
          <p14:tracePt t="198242" x="1339850" y="3181350"/>
          <p14:tracePt t="198260" x="1320800" y="3194050"/>
          <p14:tracePt t="198276" x="1301750" y="3213100"/>
          <p14:tracePt t="198294" x="1282700" y="3232150"/>
          <p14:tracePt t="198310" x="1270000" y="3257550"/>
          <p14:tracePt t="198326" x="1257300" y="3282950"/>
          <p14:tracePt t="198343" x="1244600" y="3321050"/>
          <p14:tracePt t="198360" x="1238250" y="3346450"/>
          <p14:tracePt t="198376" x="1238250" y="3378200"/>
          <p14:tracePt t="198393" x="1238250" y="3390900"/>
          <p14:tracePt t="198410" x="1238250" y="3409950"/>
          <p14:tracePt t="198426" x="1238250" y="3422650"/>
          <p14:tracePt t="198493" x="1238250" y="3429000"/>
          <p14:tracePt t="198509" x="1250950" y="3435350"/>
          <p14:tracePt t="198541" x="1257300" y="3435350"/>
          <p14:tracePt t="198565" x="1257300" y="3441700"/>
          <p14:tracePt t="198573" x="1263650" y="3441700"/>
          <p14:tracePt t="198576" x="1270000" y="3448050"/>
          <p14:tracePt t="198593" x="1270000" y="3454400"/>
          <p14:tracePt t="198610" x="1276350" y="3460750"/>
          <p14:tracePt t="198626" x="1282700" y="3479800"/>
          <p14:tracePt t="198643" x="1289050" y="3492500"/>
          <p14:tracePt t="198660" x="1295400" y="3517900"/>
          <p14:tracePt t="198677" x="1320800" y="3581400"/>
          <p14:tracePt t="198693" x="1339850" y="3619500"/>
          <p14:tracePt t="198711" x="1377950" y="3689350"/>
          <p14:tracePt t="198726" x="1409700" y="3771900"/>
          <p14:tracePt t="198743" x="1441450" y="3841750"/>
          <p14:tracePt t="198760" x="1473200" y="3917950"/>
          <p14:tracePt t="198777" x="1485900" y="3981450"/>
          <p14:tracePt t="198793" x="1485900" y="4019550"/>
          <p14:tracePt t="198810" x="1504950" y="4051300"/>
          <p14:tracePt t="198826" x="1517650" y="4076700"/>
          <p14:tracePt t="198843" x="1524000" y="4089400"/>
          <p14:tracePt t="198860" x="1536700" y="4114800"/>
          <p14:tracePt t="198876" x="1562100" y="4133850"/>
          <p14:tracePt t="198894" x="1581150" y="4140200"/>
          <p14:tracePt t="198910" x="1619250" y="4146550"/>
          <p14:tracePt t="198926" x="1663700" y="4146550"/>
          <p14:tracePt t="198943" x="1727200" y="4146550"/>
          <p14:tracePt t="198959" x="1778000" y="4146550"/>
          <p14:tracePt t="198977" x="1822450" y="4133850"/>
          <p14:tracePt t="198993" x="1854200" y="4114800"/>
          <p14:tracePt t="199010" x="1879600" y="4089400"/>
          <p14:tracePt t="199026" x="1892300" y="4070350"/>
          <p14:tracePt t="199043" x="1911350" y="4032250"/>
          <p14:tracePt t="199060" x="1917700" y="4000500"/>
          <p14:tracePt t="199076" x="1936750" y="3930650"/>
          <p14:tracePt t="199093" x="1936750" y="3892550"/>
          <p14:tracePt t="199110" x="1936750" y="3841750"/>
          <p14:tracePt t="199126" x="1936750" y="3797300"/>
          <p14:tracePt t="199144" x="1936750" y="3759200"/>
          <p14:tracePt t="199159" x="1917700" y="3727450"/>
          <p14:tracePt t="199177" x="1898650" y="3689350"/>
          <p14:tracePt t="199193" x="1873250" y="3663950"/>
          <p14:tracePt t="199210" x="1835150" y="3651250"/>
          <p14:tracePt t="199226" x="1809750" y="3638550"/>
          <p14:tracePt t="199243" x="1765300" y="3638550"/>
          <p14:tracePt t="199259" x="1733550" y="3638550"/>
          <p14:tracePt t="199277" x="1695450" y="3644900"/>
          <p14:tracePt t="199293" x="1670050" y="3651250"/>
          <p14:tracePt t="199310" x="1638300" y="3676650"/>
          <p14:tracePt t="199326" x="1619250" y="3702050"/>
          <p14:tracePt t="199343" x="1600200" y="3727450"/>
          <p14:tracePt t="199359" x="1587500" y="3752850"/>
          <p14:tracePt t="199377" x="1581150" y="3797300"/>
          <p14:tracePt t="199393" x="1574800" y="3835400"/>
          <p14:tracePt t="199410" x="1574800" y="3879850"/>
          <p14:tracePt t="199426" x="1568450" y="3930650"/>
          <p14:tracePt t="199443" x="1568450" y="3981450"/>
          <p14:tracePt t="199460" x="1568450" y="4019550"/>
          <p14:tracePt t="199460" x="1568450" y="4032250"/>
          <p14:tracePt t="199477" x="1568450" y="4057650"/>
          <p14:tracePt t="199493" x="1574800" y="4070350"/>
          <p14:tracePt t="199509" x="1581150" y="4089400"/>
          <p14:tracePt t="199526" x="1593850" y="4102100"/>
          <p14:tracePt t="199543" x="1606550" y="4108450"/>
          <p14:tracePt t="199559" x="1612900" y="4121150"/>
          <p14:tracePt t="199577" x="1638300" y="4133850"/>
          <p14:tracePt t="199593" x="1657350" y="4140200"/>
          <p14:tracePt t="199610" x="1676400" y="4152900"/>
          <p14:tracePt t="199626" x="1708150" y="4165600"/>
          <p14:tracePt t="199643" x="1720850" y="4165600"/>
          <p14:tracePt t="199659" x="1739900" y="4171950"/>
          <p14:tracePt t="199677" x="1752600" y="4171950"/>
          <p14:tracePt t="199693" x="1771650" y="4171950"/>
          <p14:tracePt t="199710" x="1784350" y="4152900"/>
          <p14:tracePt t="199727" x="1797050" y="4127500"/>
          <p14:tracePt t="199743" x="1809750" y="4095750"/>
          <p14:tracePt t="199760" x="1828800" y="4051300"/>
          <p14:tracePt t="199776" x="1828800" y="4019550"/>
          <p14:tracePt t="199793" x="1828800" y="3981450"/>
          <p14:tracePt t="199810" x="1828800" y="3937000"/>
          <p14:tracePt t="199826" x="1822450" y="3886200"/>
          <p14:tracePt t="199843" x="1797050" y="3835400"/>
          <p14:tracePt t="199860" x="1771650" y="3797300"/>
          <p14:tracePt t="199876" x="1733550" y="3759200"/>
          <p14:tracePt t="199893" x="1695450" y="3746500"/>
          <p14:tracePt t="199910" x="1670050" y="3740150"/>
          <p14:tracePt t="199926" x="1644650" y="3740150"/>
          <p14:tracePt t="199943" x="1625600" y="3740150"/>
          <p14:tracePt t="199959" x="1593850" y="3740150"/>
          <p14:tracePt t="199976" x="1574800" y="3752850"/>
          <p14:tracePt t="199993" x="1562100" y="3765550"/>
          <p14:tracePt t="200009" x="1549400" y="3778250"/>
          <p14:tracePt t="200026" x="1543050" y="3790950"/>
          <p14:tracePt t="200043" x="1530350" y="3810000"/>
          <p14:tracePt t="200059" x="1517650" y="3848100"/>
          <p14:tracePt t="200076" x="1504950" y="3898900"/>
          <p14:tracePt t="200094" x="1504950" y="3937000"/>
          <p14:tracePt t="200110" x="1504950" y="3962400"/>
          <p14:tracePt t="200126" x="1504950" y="4006850"/>
          <p14:tracePt t="200143" x="1517650" y="4019550"/>
          <p14:tracePt t="200160" x="1536700" y="4038600"/>
          <p14:tracePt t="200176" x="1549400" y="4051300"/>
          <p14:tracePt t="200193" x="1555750" y="4057650"/>
          <p14:tracePt t="200210" x="1574800" y="4064000"/>
          <p14:tracePt t="200227" x="1587500" y="4070350"/>
          <p14:tracePt t="200243" x="1593850" y="4070350"/>
          <p14:tracePt t="200260" x="1606550" y="4083050"/>
          <p14:tracePt t="200276" x="1619250" y="4089400"/>
          <p14:tracePt t="200294" x="1631950" y="4102100"/>
          <p14:tracePt t="200310" x="1638300" y="4114800"/>
          <p14:tracePt t="200327" x="1644650" y="4121150"/>
          <p14:tracePt t="200343" x="1657350" y="4121150"/>
          <p14:tracePt t="200389" x="1663700" y="4121150"/>
          <p14:tracePt t="200405" x="1670050" y="4121150"/>
          <p14:tracePt t="200949" x="1670050" y="4127500"/>
          <p14:tracePt t="200989" x="1670050" y="4133850"/>
          <p14:tracePt t="201005" x="1670050" y="4140200"/>
          <p14:tracePt t="201029" x="1670050" y="4146550"/>
          <p14:tracePt t="201045" x="1670050" y="4152900"/>
          <p14:tracePt t="201052" x="1670050" y="4159250"/>
          <p14:tracePt t="201060" x="1670050" y="4165600"/>
          <p14:tracePt t="201076" x="1670050" y="4178300"/>
          <p14:tracePt t="201094" x="1670050" y="4191000"/>
          <p14:tracePt t="201110" x="1670050" y="4197350"/>
          <p14:tracePt t="201126" x="1670050" y="4203700"/>
          <p14:tracePt t="201237" x="1670050" y="4210050"/>
          <p14:tracePt t="201269" x="1663700" y="4210050"/>
          <p14:tracePt t="201277" x="1651000" y="4210050"/>
          <p14:tracePt t="201285" x="1644650" y="4210050"/>
          <p14:tracePt t="201293" x="1631950" y="4210050"/>
          <p14:tracePt t="201309" x="1612900" y="4210050"/>
          <p14:tracePt t="201373" x="1606550" y="4210050"/>
          <p14:tracePt t="201382" x="1600200" y="4210050"/>
          <p14:tracePt t="201606" x="1593850" y="4210050"/>
          <p14:tracePt t="201613" x="1581150" y="4216400"/>
          <p14:tracePt t="201628" x="1568450" y="4216400"/>
          <p14:tracePt t="201629" x="1555750" y="4216400"/>
          <p14:tracePt t="201644" x="1549400" y="4222750"/>
          <p14:tracePt t="201660" x="1543050" y="4222750"/>
          <p14:tracePt t="201886" x="1536700" y="4222750"/>
          <p14:tracePt t="201894" x="1524000" y="4222750"/>
          <p14:tracePt t="201910" x="1517650" y="4216400"/>
          <p14:tracePt t="201942" x="1511300" y="4210050"/>
          <p14:tracePt t="201943" x="1511300" y="4203700"/>
          <p14:tracePt t="202190" x="1511300" y="4197350"/>
          <p14:tracePt t="202199" x="1517650" y="4197350"/>
          <p14:tracePt t="202214" x="1524000" y="4197350"/>
          <p14:tracePt t="202382" x="1517650" y="4197350"/>
          <p14:tracePt t="202390" x="1504950" y="4197350"/>
          <p14:tracePt t="202406" x="1498600" y="4197350"/>
          <p14:tracePt t="202422" x="1485900" y="4197350"/>
          <p14:tracePt t="202430" x="1479550" y="4184650"/>
          <p14:tracePt t="202438" x="1473200" y="4184650"/>
          <p14:tracePt t="202444" x="1466850" y="4171950"/>
          <p14:tracePt t="202460" x="1460500" y="4171950"/>
          <p14:tracePt t="202590" x="1447800" y="4159250"/>
          <p14:tracePt t="202598" x="1441450" y="4152900"/>
          <p14:tracePt t="202610" x="1435100" y="4146550"/>
          <p14:tracePt t="202610" x="1435100" y="4140200"/>
          <p14:tracePt t="202626" x="1428750" y="4133850"/>
          <p14:tracePt t="202686" x="1428750" y="4127500"/>
          <p14:tracePt t="202703" x="1428750" y="4114800"/>
          <p14:tracePt t="202726" x="1428750" y="4108450"/>
          <p14:tracePt t="202734" x="1435100" y="4108450"/>
          <p14:tracePt t="202750" x="1435100" y="4102100"/>
          <p14:tracePt t="202758" x="1435100" y="4095750"/>
          <p14:tracePt t="202766" x="1441450" y="4095750"/>
          <p14:tracePt t="204606" x="1428750" y="4089400"/>
          <p14:tracePt t="204613" x="1428750" y="4076700"/>
          <p14:tracePt t="204627" x="1428750" y="4057650"/>
          <p14:tracePt t="204628" x="1422400" y="4025900"/>
          <p14:tracePt t="204645" x="1416050" y="3994150"/>
          <p14:tracePt t="204662" x="1416050" y="3981450"/>
          <p14:tracePt t="204678" x="1416050" y="3975100"/>
          <p14:tracePt t="204694" x="1416050" y="3956050"/>
          <p14:tracePt t="204710" x="1416050" y="3937000"/>
          <p14:tracePt t="204727" x="1397000" y="3898900"/>
          <p14:tracePt t="204744" x="1390650" y="3867150"/>
          <p14:tracePt t="204760" x="1390650" y="3841750"/>
          <p14:tracePt t="204777" x="1384300" y="3829050"/>
          <p14:tracePt t="204794" x="1384300" y="3822700"/>
          <p14:tracePt t="204810" x="1377950" y="3810000"/>
          <p14:tracePt t="204827" x="1371600" y="3803650"/>
          <p14:tracePt t="204844" x="1365250" y="3784600"/>
          <p14:tracePt t="204861" x="1365250" y="3771900"/>
          <p14:tracePt t="204877" x="1352550" y="3746500"/>
          <p14:tracePt t="204894" x="1346200" y="3740150"/>
          <p14:tracePt t="204910" x="1327150" y="3721100"/>
          <p14:tracePt t="204927" x="1320800" y="3714750"/>
          <p14:tracePt t="204944" x="1308100" y="3702050"/>
          <p14:tracePt t="204960" x="1295400" y="3702050"/>
          <p14:tracePt t="204977" x="1270000" y="3695700"/>
          <p14:tracePt t="204994" x="1250950" y="3695700"/>
          <p14:tracePt t="205010" x="1231900" y="3689350"/>
          <p14:tracePt t="205027" x="1206500" y="3689350"/>
          <p14:tracePt t="205044" x="1200150" y="3689350"/>
          <p14:tracePt t="205060" x="1187450" y="3689350"/>
          <p14:tracePt t="205060" x="1174750" y="3683000"/>
          <p14:tracePt t="205078" x="1162050" y="3676650"/>
          <p14:tracePt t="205094" x="1149350" y="3670300"/>
          <p14:tracePt t="205111" x="1136650" y="3663950"/>
          <p14:tracePt t="205127" x="1123950" y="3657600"/>
          <p14:tracePt t="205144" x="1117600" y="3644900"/>
          <p14:tracePt t="205160" x="1111250" y="3638550"/>
          <p14:tracePt t="205177" x="1104900" y="3632200"/>
          <p14:tracePt t="205194" x="1104900" y="3619500"/>
          <p14:tracePt t="205211" x="1104900" y="3606800"/>
          <p14:tracePt t="205227" x="1104900" y="3587750"/>
          <p14:tracePt t="205244" x="1104900" y="3556000"/>
          <p14:tracePt t="205260" x="1111250" y="3492500"/>
          <p14:tracePt t="205277" x="1130300" y="3333750"/>
          <p14:tracePt t="205294" x="1149350" y="3238500"/>
          <p14:tracePt t="205311" x="1162050" y="3155950"/>
          <p14:tracePt t="205327" x="1181100" y="3105150"/>
          <p14:tracePt t="205344" x="1187450" y="3079750"/>
          <p14:tracePt t="205360" x="1187450" y="3067050"/>
          <p14:tracePt t="205377" x="1187450" y="3054350"/>
          <p14:tracePt t="205393" x="1187450" y="3048000"/>
          <p14:tracePt t="205454" x="1193800" y="3048000"/>
          <p14:tracePt t="205470" x="1193800" y="3041650"/>
          <p14:tracePt t="205510" x="1193800" y="3028950"/>
          <p14:tracePt t="205598" x="1193800" y="3022600"/>
          <p14:tracePt t="205718" x="1200150" y="3022600"/>
          <p14:tracePt t="205726" x="1212850" y="3022600"/>
          <p14:tracePt t="205737" x="1219200" y="3022600"/>
          <p14:tracePt t="205744" x="1244600" y="3022600"/>
          <p14:tracePt t="205760" x="1257300" y="3022600"/>
          <p14:tracePt t="205777" x="1282700" y="2997200"/>
          <p14:tracePt t="205793" x="1289050" y="2984500"/>
          <p14:tracePt t="205811" x="1295400" y="2959100"/>
          <p14:tracePt t="205827" x="1295400" y="2933700"/>
          <p14:tracePt t="205844" x="1295400" y="2908300"/>
          <p14:tracePt t="205860" x="1295400" y="2889250"/>
          <p14:tracePt t="205877" x="1289050" y="2870200"/>
          <p14:tracePt t="205895" x="1276350" y="2857500"/>
          <p14:tracePt t="205910" x="1257300" y="2838450"/>
          <p14:tracePt t="205927" x="1238250" y="2813050"/>
          <p14:tracePt t="205944" x="1212850" y="2794000"/>
          <p14:tracePt t="205960" x="1187450" y="2774950"/>
          <p14:tracePt t="205977" x="1155700" y="2762250"/>
          <p14:tracePt t="205994" x="1130300" y="2743200"/>
          <p14:tracePt t="206010" x="1117600" y="2736850"/>
          <p14:tracePt t="206027" x="1098550" y="2730500"/>
          <p14:tracePt t="206044" x="1073150" y="2730500"/>
          <p14:tracePt t="206060" x="1060450" y="2730500"/>
          <p14:tracePt t="206077" x="1035050" y="2730500"/>
          <p14:tracePt t="206094" x="1009650" y="2743200"/>
          <p14:tracePt t="206110" x="984250" y="2762250"/>
          <p14:tracePt t="206127" x="965200" y="2774950"/>
          <p14:tracePt t="206144" x="933450" y="2806700"/>
          <p14:tracePt t="206160" x="927100" y="2832100"/>
          <p14:tracePt t="206177" x="914400" y="2870200"/>
          <p14:tracePt t="206194" x="901700" y="2901950"/>
          <p14:tracePt t="206211" x="889000" y="2940050"/>
          <p14:tracePt t="206227" x="889000" y="2978150"/>
          <p14:tracePt t="206244" x="889000" y="2990850"/>
          <p14:tracePt t="206260" x="889000" y="3022600"/>
          <p14:tracePt t="206277" x="889000" y="3048000"/>
          <p14:tracePt t="206294" x="901700" y="3060700"/>
          <p14:tracePt t="206310" x="908050" y="3079750"/>
          <p14:tracePt t="206327" x="914400" y="3086100"/>
          <p14:tracePt t="206344" x="920750" y="3098800"/>
          <p14:tracePt t="206360" x="933450" y="3105150"/>
          <p14:tracePt t="206377" x="946150" y="3105150"/>
          <p14:tracePt t="206394" x="965200" y="3117850"/>
          <p14:tracePt t="206410" x="990600" y="3124200"/>
          <p14:tracePt t="206427" x="1009650" y="3136900"/>
          <p14:tracePt t="206444" x="1035050" y="3136900"/>
          <p14:tracePt t="206460" x="1054100" y="3143250"/>
          <p14:tracePt t="206478" x="1079500" y="3143250"/>
          <p14:tracePt t="206494" x="1098550" y="3143250"/>
          <p14:tracePt t="206510" x="1117600" y="3143250"/>
          <p14:tracePt t="206527" x="1130300" y="3143250"/>
          <p14:tracePt t="206544" x="1143000" y="3130550"/>
          <p14:tracePt t="206560" x="1149350" y="3117850"/>
          <p14:tracePt t="206577" x="1168400" y="3098800"/>
          <p14:tracePt t="206593" x="1181100" y="3079750"/>
          <p14:tracePt t="206610" x="1187450" y="3067050"/>
          <p14:tracePt t="206627" x="1193800" y="3054350"/>
          <p14:tracePt t="206644" x="1193800" y="3048000"/>
          <p14:tracePt t="206678" x="1193800" y="3041650"/>
          <p14:tracePt t="206679" x="1200150" y="3035300"/>
          <p14:tracePt t="206694" x="1206500" y="3022600"/>
          <p14:tracePt t="206710" x="1206500" y="3016250"/>
          <p14:tracePt t="206728" x="1206500" y="3009900"/>
          <p14:tracePt t="206743" x="1206500" y="3003550"/>
          <p14:tracePt t="206761" x="1206500" y="2997200"/>
          <p14:tracePt t="207182" x="1206500" y="2990850"/>
          <p14:tracePt t="207182" x="1200150" y="2984500"/>
          <p14:tracePt t="207198" x="1174750" y="2971800"/>
          <p14:tracePt t="207199" x="1143000" y="2959100"/>
          <p14:tracePt t="207213" x="1092200" y="2946400"/>
          <p14:tracePt t="207227" x="1060450" y="2933700"/>
          <p14:tracePt t="207243" x="1041400" y="2927350"/>
          <p14:tracePt t="207260" x="1035050" y="2927350"/>
          <p14:tracePt t="207277" x="1028700" y="2927350"/>
          <p14:tracePt t="207326" x="1022350" y="2927350"/>
          <p14:tracePt t="207327" x="1016000" y="2921000"/>
          <p14:tracePt t="207350" x="1009650" y="2914650"/>
          <p14:tracePt t="207365" x="1003300" y="2914650"/>
          <p14:tracePt t="207366" x="996950" y="2914650"/>
          <p14:tracePt t="207382" x="996950" y="2908300"/>
          <p14:tracePt t="207393" x="990600" y="2908300"/>
          <p14:tracePt t="207410" x="977900" y="2901950"/>
          <p14:tracePt t="207427" x="971550" y="2895600"/>
          <p14:tracePt t="207443" x="965200" y="2889250"/>
          <p14:tracePt t="207460" x="958850" y="2889250"/>
          <p14:tracePt t="207534" x="952500" y="2882900"/>
          <p14:tracePt t="207553" x="952500" y="2876550"/>
          <p14:tracePt t="207560" x="946150" y="2870200"/>
          <p14:tracePt t="207561" x="939800" y="2851150"/>
          <p14:tracePt t="207577" x="933450" y="2838450"/>
          <p14:tracePt t="207594" x="927100" y="2825750"/>
          <p14:tracePt t="207610" x="920750" y="2813050"/>
          <p14:tracePt t="207627" x="914400" y="2800350"/>
          <p14:tracePt t="207644" x="908050" y="2787650"/>
          <p14:tracePt t="207660" x="901700" y="2781300"/>
          <p14:tracePt t="207677" x="895350" y="2755900"/>
          <p14:tracePt t="207694" x="889000" y="2749550"/>
          <p14:tracePt t="207710" x="882650" y="2736850"/>
          <p14:tracePt t="207727" x="876300" y="2730500"/>
          <p14:tracePt t="207743" x="876300" y="2711450"/>
          <p14:tracePt t="207760" x="863600" y="2692400"/>
          <p14:tracePt t="207776" x="857250" y="2673350"/>
          <p14:tracePt t="207794" x="857250" y="2667000"/>
          <p14:tracePt t="207810" x="857250" y="2654300"/>
          <p14:tracePt t="207827" x="857250" y="2647950"/>
          <p14:tracePt t="207843" x="850900" y="2647950"/>
          <p14:tracePt t="208813" x="844550" y="2641600"/>
          <p14:tracePt t="208822" x="825500" y="2641600"/>
          <p14:tracePt t="208830" x="806450" y="2641600"/>
          <p14:tracePt t="208837" x="787400" y="2641600"/>
          <p14:tracePt t="208844" x="768350" y="2641600"/>
          <p14:tracePt t="208998" x="774700" y="2641600"/>
          <p14:tracePt t="209006" x="787400" y="2641600"/>
          <p14:tracePt t="209013" x="806450" y="2641600"/>
          <p14:tracePt t="209027" x="825500" y="2641600"/>
          <p14:tracePt t="209029" x="857250" y="2641600"/>
          <p14:tracePt t="209043" x="869950" y="2641600"/>
          <p14:tracePt t="209060" x="889000" y="2641600"/>
          <p14:tracePt t="209078" x="895350" y="2641600"/>
          <p14:tracePt t="209094" x="901700" y="2641600"/>
          <p14:tracePt t="209110" x="901700" y="2647950"/>
          <p14:tracePt t="209150" x="908050" y="2647950"/>
          <p14:tracePt t="209151" x="908050" y="2654300"/>
          <p14:tracePt t="209165" x="920750" y="2667000"/>
          <p14:tracePt t="209177" x="927100" y="2686050"/>
          <p14:tracePt t="209194" x="933450" y="2717800"/>
          <p14:tracePt t="209211" x="939800" y="2762250"/>
          <p14:tracePt t="209227" x="939800" y="2819400"/>
          <p14:tracePt t="209244" x="952500" y="2870200"/>
          <p14:tracePt t="209260" x="958850" y="2901950"/>
          <p14:tracePt t="209260" x="958850" y="2908300"/>
          <p14:tracePt t="209278" x="965200" y="2927350"/>
          <p14:tracePt t="209296" x="965200" y="2933700"/>
          <p14:tracePt t="209310" x="965200" y="2940050"/>
          <p14:tracePt t="209327" x="971550" y="2940050"/>
          <p14:tracePt t="209422" x="977900" y="2940050"/>
          <p14:tracePt t="209429" x="984250" y="2946400"/>
          <p14:tracePt t="209454" x="996950" y="2952750"/>
          <p14:tracePt t="209470" x="1003300" y="2952750"/>
          <p14:tracePt t="209477" x="1022350" y="2952750"/>
          <p14:tracePt t="209478" x="1054100" y="2952750"/>
          <p14:tracePt t="209494" x="1085850" y="2952750"/>
          <p14:tracePt t="209510" x="1117600" y="2952750"/>
          <p14:tracePt t="209527" x="1143000" y="2946400"/>
          <p14:tracePt t="209543" x="1174750" y="2933700"/>
          <p14:tracePt t="209560" x="1181100" y="2933700"/>
          <p14:tracePt t="209577" x="1193800" y="2927350"/>
          <p14:tracePt t="209594" x="1206500" y="2927350"/>
          <p14:tracePt t="209610" x="1225550" y="2921000"/>
          <p14:tracePt t="209627" x="1231900" y="2921000"/>
          <p14:tracePt t="209644" x="1250950" y="2921000"/>
          <p14:tracePt t="209660" x="1276350" y="2914650"/>
          <p14:tracePt t="209678" x="1295400" y="2914650"/>
          <p14:tracePt t="209694" x="1320800" y="2914650"/>
          <p14:tracePt t="209710" x="1352550" y="2914650"/>
          <p14:tracePt t="209727" x="1384300" y="2914650"/>
          <p14:tracePt t="209743" x="1416050" y="2914650"/>
          <p14:tracePt t="209760" x="1447800" y="2914650"/>
          <p14:tracePt t="209777" x="1485900" y="2914650"/>
          <p14:tracePt t="209793" x="1517650" y="2914650"/>
          <p14:tracePt t="209810" x="1555750" y="2914650"/>
          <p14:tracePt t="209827" x="1593850" y="2914650"/>
          <p14:tracePt t="209843" x="1651000" y="2914650"/>
          <p14:tracePt t="209860" x="1701800" y="2914650"/>
          <p14:tracePt t="209860" x="1746250" y="2914650"/>
          <p14:tracePt t="209878" x="1822450" y="2914650"/>
          <p14:tracePt t="209894" x="1924050" y="2914650"/>
          <p14:tracePt t="209910" x="2000250" y="2914650"/>
          <p14:tracePt t="209927" x="2051050" y="2914650"/>
          <p14:tracePt t="209943" x="2101850" y="2914650"/>
          <p14:tracePt t="209960" x="2133600" y="2914650"/>
          <p14:tracePt t="209977" x="2171700" y="2914650"/>
          <p14:tracePt t="209994" x="2216150" y="2914650"/>
          <p14:tracePt t="210010" x="2254250" y="2914650"/>
          <p14:tracePt t="210027" x="2298700" y="2914650"/>
          <p14:tracePt t="210043" x="2324100" y="2914650"/>
          <p14:tracePt t="210060" x="2349500" y="2914650"/>
          <p14:tracePt t="210077" x="2381250" y="2914650"/>
          <p14:tracePt t="210094" x="2400300" y="2914650"/>
          <p14:tracePt t="210110" x="2413000" y="2914650"/>
          <p14:tracePt t="210127" x="2425700" y="2914650"/>
          <p14:tracePt t="210144" x="2432050" y="2914650"/>
          <p14:tracePt t="210160" x="2438400" y="2914650"/>
          <p14:tracePt t="210246" x="2444750" y="2914650"/>
          <p14:tracePt t="210253" x="2451100" y="2921000"/>
          <p14:tracePt t="210258" x="2451100" y="2927350"/>
          <p14:tracePt t="210276" x="2451100" y="2952750"/>
          <p14:tracePt t="210278" x="2451100" y="2990850"/>
          <p14:tracePt t="210294" x="2451100" y="3022600"/>
          <p14:tracePt t="210310" x="2451100" y="3054350"/>
          <p14:tracePt t="210327" x="2451100" y="3086100"/>
          <p14:tracePt t="210343" x="2451100" y="3124200"/>
          <p14:tracePt t="210360" x="2451100" y="3143250"/>
          <p14:tracePt t="210377" x="2451100" y="3162300"/>
          <p14:tracePt t="210394" x="2451100" y="3175000"/>
          <p14:tracePt t="210410" x="2451100" y="3181350"/>
          <p14:tracePt t="210427" x="2451100" y="3194050"/>
          <p14:tracePt t="210443" x="2451100" y="3206750"/>
          <p14:tracePt t="210460" x="2451100" y="3213100"/>
          <p14:tracePt t="210477" x="2451100" y="3232150"/>
          <p14:tracePt t="210598" x="2457450" y="3238500"/>
          <p14:tracePt t="210609" x="2463800" y="3238500"/>
          <p14:tracePt t="210614" x="2482850" y="3238500"/>
          <p14:tracePt t="210627" x="2514600" y="3238500"/>
          <p14:tracePt t="210643" x="2540000" y="3238500"/>
          <p14:tracePt t="210660" x="2578100" y="3238500"/>
          <p14:tracePt t="210677" x="2628900" y="3232150"/>
          <p14:tracePt t="210694" x="2660650" y="3225800"/>
          <p14:tracePt t="210710" x="2686050" y="3219450"/>
          <p14:tracePt t="210727" x="2711450" y="3213100"/>
          <p14:tracePt t="210743" x="2724150" y="3206750"/>
          <p14:tracePt t="211589" x="2736850" y="3206750"/>
          <p14:tracePt t="211597" x="2781300" y="3225800"/>
          <p14:tracePt t="211609" x="2851150" y="3251200"/>
          <p14:tracePt t="211611" x="3079750" y="3314700"/>
          <p14:tracePt t="211627" x="3479800" y="3422650"/>
          <p14:tracePt t="211644" x="3962400" y="3562350"/>
          <p14:tracePt t="211660" x="4483100" y="3683000"/>
          <p14:tracePt t="211677" x="5397500" y="3752850"/>
          <p14:tracePt t="211694" x="6102350" y="3752850"/>
          <p14:tracePt t="211711" x="6750050" y="3676650"/>
          <p14:tracePt t="211727" x="7200900" y="3587750"/>
          <p14:tracePt t="211744" x="7448550" y="3517900"/>
          <p14:tracePt t="211760" x="7537450" y="3460750"/>
          <p14:tracePt t="211777" x="7588250" y="3416300"/>
          <p14:tracePt t="211793" x="7607300" y="3397250"/>
          <p14:tracePt t="211810" x="7613650" y="3378200"/>
          <p14:tracePt t="211827" x="7613650" y="3371850"/>
          <p14:tracePt t="211910" x="7613650" y="3365500"/>
          <p14:tracePt t="211910" x="7613650" y="3359150"/>
          <p14:tracePt t="211927" x="7607300" y="3346450"/>
          <p14:tracePt t="211928" x="7594600" y="3308350"/>
          <p14:tracePt t="211944" x="7575550" y="3270250"/>
          <p14:tracePt t="211960" x="7543800" y="3232150"/>
          <p14:tracePt t="211977" x="7499350" y="3206750"/>
          <p14:tracePt t="211993" x="7442200" y="3194050"/>
          <p14:tracePt t="212009" x="7366000" y="3194050"/>
          <p14:tracePt t="212025" x="7245350" y="3194050"/>
          <p14:tracePt t="212042" x="7099300" y="3194050"/>
          <p14:tracePt t="212059" x="6965950" y="3194050"/>
          <p14:tracePt t="212076" x="6851650" y="3194050"/>
          <p14:tracePt t="212092" x="6699250" y="3194050"/>
          <p14:tracePt t="212109" x="6623050" y="3194050"/>
          <p14:tracePt t="212126" x="6553200" y="3194050"/>
          <p14:tracePt t="212142" x="6489700" y="3194050"/>
          <p14:tracePt t="212159" x="6445250" y="3194050"/>
          <p14:tracePt t="212177" x="6407150" y="3194050"/>
          <p14:tracePt t="212193" x="6375400" y="3187700"/>
          <p14:tracePt t="212210" x="6356350" y="3181350"/>
          <p14:tracePt t="212226" x="6324600" y="3181350"/>
          <p14:tracePt t="212243" x="6292850" y="3175000"/>
          <p14:tracePt t="212260" x="6248400" y="3168650"/>
          <p14:tracePt t="212277" x="6165850" y="3168650"/>
          <p14:tracePt t="212294" x="6089650" y="3168650"/>
          <p14:tracePt t="212310" x="6007100" y="3168650"/>
          <p14:tracePt t="212326" x="5937250" y="3168650"/>
          <p14:tracePt t="212343" x="5886450" y="3168650"/>
          <p14:tracePt t="212359" x="5848350" y="3168650"/>
          <p14:tracePt t="212376" x="5816600" y="3168650"/>
          <p14:tracePt t="212392" x="5784850" y="3168650"/>
          <p14:tracePt t="212409" x="5759450" y="3168650"/>
          <p14:tracePt t="212425" x="5727700" y="3168650"/>
          <p14:tracePt t="212442" x="5702300" y="3168650"/>
          <p14:tracePt t="212459" x="5676900" y="3168650"/>
          <p14:tracePt t="212476" x="5657850" y="3168650"/>
          <p14:tracePt t="212492" x="5632450" y="3168650"/>
          <p14:tracePt t="212510" x="5619750" y="3168650"/>
          <p14:tracePt t="212527" x="5613400" y="3168650"/>
          <p14:tracePt t="212757" x="5619750" y="3168650"/>
          <p14:tracePt t="212765" x="5626100" y="3168650"/>
          <p14:tracePt t="212769" x="5645150" y="3168650"/>
          <p14:tracePt t="212777" x="5683250" y="3168650"/>
          <p14:tracePt t="212792" x="5746750" y="3168650"/>
          <p14:tracePt t="212809" x="5803900" y="3168650"/>
          <p14:tracePt t="212825" x="5867400" y="3168650"/>
          <p14:tracePt t="212844" x="5930900" y="3168650"/>
          <p14:tracePt t="212860" x="5981700" y="3168650"/>
          <p14:tracePt t="212860" x="6013450" y="3168650"/>
          <p14:tracePt t="212877" x="6038850" y="3168650"/>
          <p14:tracePt t="212892" x="6108700" y="3168650"/>
          <p14:tracePt t="212909" x="6159500" y="3168650"/>
          <p14:tracePt t="212926" x="6203950" y="3175000"/>
          <p14:tracePt t="212942" x="6254750" y="3175000"/>
          <p14:tracePt t="212959" x="6292850" y="3175000"/>
          <p14:tracePt t="212975" x="6324600" y="3175000"/>
          <p14:tracePt t="212992" x="6343650" y="3175000"/>
          <p14:tracePt t="213009" x="6356350" y="3175000"/>
          <p14:tracePt t="213025" x="6362700" y="3175000"/>
          <p14:tracePt t="213042" x="6369050" y="3175000"/>
          <p14:tracePt t="213059" x="6375400" y="3175000"/>
          <p14:tracePt t="213109" x="6381750" y="3175000"/>
          <p14:tracePt t="213285" x="6375400" y="3175000"/>
          <p14:tracePt t="213293" x="6356350" y="3175000"/>
          <p14:tracePt t="213301" x="6337300" y="3175000"/>
          <p14:tracePt t="213301" x="6311900" y="3175000"/>
          <p14:tracePt t="213310" x="6267450" y="3175000"/>
          <p14:tracePt t="213326" x="6197600" y="3168650"/>
          <p14:tracePt t="213343" x="6127750" y="3168650"/>
          <p14:tracePt t="213360" x="6064250" y="3168650"/>
          <p14:tracePt t="213376" x="6007100" y="3168650"/>
          <p14:tracePt t="213394" x="5962650" y="3168650"/>
          <p14:tracePt t="213410" x="5924550" y="3168650"/>
          <p14:tracePt t="213427" x="5892800" y="3168650"/>
          <p14:tracePt t="213443" x="5854700" y="3168650"/>
          <p14:tracePt t="213460" x="5822950" y="3181350"/>
          <p14:tracePt t="213476" x="5797550" y="3187700"/>
          <p14:tracePt t="213494" x="5784850" y="3194050"/>
          <p14:tracePt t="213534" x="5778500" y="3194050"/>
          <p14:tracePt t="214389" x="5784850" y="3194050"/>
          <p14:tracePt t="214413" x="5791200" y="3194050"/>
          <p14:tracePt t="214437" x="5797550" y="3194050"/>
          <p14:tracePt t="214773" x="5803900" y="3194050"/>
          <p14:tracePt t="214779" x="5816600" y="3200400"/>
          <p14:tracePt t="214797" x="5829300" y="3200400"/>
          <p14:tracePt t="214798" x="5835650" y="3200400"/>
          <p14:tracePt t="214810" x="5854700" y="3200400"/>
          <p14:tracePt t="214827" x="5873750" y="3200400"/>
          <p14:tracePt t="214842" x="5899150" y="3200400"/>
          <p14:tracePt t="214859" x="5911850" y="3200400"/>
          <p14:tracePt t="214875" x="5930900" y="3200400"/>
          <p14:tracePt t="214892" x="5949950" y="3200400"/>
          <p14:tracePt t="214909" x="5962650" y="3200400"/>
          <p14:tracePt t="214925" x="5975350" y="3200400"/>
          <p14:tracePt t="214943" x="5994400" y="3200400"/>
          <p14:tracePt t="214960" x="6026150" y="3200400"/>
          <p14:tracePt t="214977" x="6057900" y="3200400"/>
          <p14:tracePt t="214993" x="6089650" y="3200400"/>
          <p14:tracePt t="215010" x="6108700" y="3194050"/>
          <p14:tracePt t="215026" x="6121400" y="3194050"/>
          <p14:tracePt t="215043" x="6134100" y="3187700"/>
          <p14:tracePt t="215060" x="6140450" y="3181350"/>
          <p14:tracePt t="215077" x="6146800" y="3181350"/>
          <p14:tracePt t="215093" x="6153150" y="3181350"/>
          <p14:tracePt t="215110" x="6159500" y="3181350"/>
          <p14:tracePt t="215126" x="6165850" y="3181350"/>
          <p14:tracePt t="215143" x="6178550" y="3181350"/>
          <p14:tracePt t="215160" x="6210300" y="3181350"/>
          <p14:tracePt t="215177" x="6235700" y="3181350"/>
          <p14:tracePt t="215193" x="6254750" y="3181350"/>
          <p14:tracePt t="215209" x="6273800" y="3175000"/>
          <p14:tracePt t="215226" x="6286500" y="3175000"/>
          <p14:tracePt t="215242" x="6292850" y="3175000"/>
          <p14:tracePt t="215277" x="6299200" y="3175000"/>
          <p14:tracePt t="215301" x="6305550" y="3175000"/>
          <p14:tracePt t="215589" x="6299200" y="3175000"/>
          <p14:tracePt t="215597" x="6292850" y="3175000"/>
          <p14:tracePt t="215610" x="6280150" y="3168650"/>
          <p14:tracePt t="215611" x="6273800" y="3168650"/>
          <p14:tracePt t="215626" x="6267450" y="3168650"/>
          <p14:tracePt t="215644" x="6254750" y="3168650"/>
          <p14:tracePt t="215659" x="6254750" y="3162300"/>
          <p14:tracePt t="215933" x="6248400" y="3162300"/>
          <p14:tracePt t="215949" x="6235700" y="3162300"/>
          <p14:tracePt t="215957" x="6223000" y="3162300"/>
          <p14:tracePt t="215965" x="6203950" y="3162300"/>
          <p14:tracePt t="215967" x="6184900" y="3162300"/>
          <p14:tracePt t="215976" x="6140450" y="3162300"/>
          <p14:tracePt t="215993" x="6083300" y="3149600"/>
          <p14:tracePt t="216009" x="6038850" y="3136900"/>
          <p14:tracePt t="216026" x="6000750" y="3111500"/>
          <p14:tracePt t="216042" x="5975350" y="3092450"/>
          <p14:tracePt t="216059" x="5949950" y="3073400"/>
          <p14:tracePt t="216075" x="5930900" y="3022600"/>
          <p14:tracePt t="216092" x="5918200" y="2914650"/>
          <p14:tracePt t="216109" x="5918200" y="2819400"/>
          <p14:tracePt t="216125" x="5918200" y="2724150"/>
          <p14:tracePt t="216142" x="5930900" y="2622550"/>
          <p14:tracePt t="216159" x="5988050" y="2527300"/>
          <p14:tracePt t="216175" x="6038850" y="2457450"/>
          <p14:tracePt t="216193" x="6096000" y="2387600"/>
          <p14:tracePt t="216210" x="6140450" y="2343150"/>
          <p14:tracePt t="216226" x="6197600" y="2292350"/>
          <p14:tracePt t="216243" x="6223000" y="2266950"/>
          <p14:tracePt t="216260" x="6248400" y="2247900"/>
          <p14:tracePt t="216260" x="6254750" y="2241550"/>
          <p14:tracePt t="216277" x="6267450" y="2235200"/>
          <p14:tracePt t="216293" x="6280150" y="2216150"/>
          <p14:tracePt t="216310" x="6292850" y="2203450"/>
          <p14:tracePt t="216326" x="6299200" y="2197100"/>
          <p14:tracePt t="216343" x="6299200" y="2190750"/>
          <p14:tracePt t="216359" x="6305550" y="2178050"/>
          <p14:tracePt t="216376" x="6305550" y="2159000"/>
          <p14:tracePt t="216392" x="6305550" y="2146300"/>
          <p14:tracePt t="216409" x="6305550" y="2133600"/>
          <p14:tracePt t="216425" x="6299200" y="2101850"/>
          <p14:tracePt t="216442" x="6292850" y="2070100"/>
          <p14:tracePt t="216459" x="6280150" y="2032000"/>
          <p14:tracePt t="216476" x="6254750" y="1981200"/>
          <p14:tracePt t="216493" x="6235700" y="1955800"/>
          <p14:tracePt t="216510" x="6210300" y="1930400"/>
          <p14:tracePt t="216526" x="6184900" y="1911350"/>
          <p14:tracePt t="216543" x="6159500" y="1898650"/>
          <p14:tracePt t="216560" x="6140450" y="1892300"/>
          <p14:tracePt t="216576" x="6127750" y="1885950"/>
          <p14:tracePt t="216593" x="6121400" y="1885950"/>
          <p14:tracePt t="216629" x="6115050" y="1885950"/>
          <p14:tracePt t="216790" x="6102350" y="1885950"/>
          <p14:tracePt t="216792" x="6089650" y="1885950"/>
          <p14:tracePt t="216810" x="6070600" y="1885950"/>
          <p14:tracePt t="216811" x="6026150" y="1917700"/>
          <p14:tracePt t="216827" x="5969000" y="1955800"/>
          <p14:tracePt t="216843" x="5911850" y="2006600"/>
          <p14:tracePt t="216860" x="5848350" y="2076450"/>
          <p14:tracePt t="216876" x="5759450" y="2197100"/>
          <p14:tracePt t="216894" x="5715000" y="2292350"/>
          <p14:tracePt t="216910" x="5683250" y="2374900"/>
          <p14:tracePt t="216927" x="5664200" y="2451100"/>
          <p14:tracePt t="216943" x="5657850" y="2501900"/>
          <p14:tracePt t="216960" x="5651500" y="2565400"/>
          <p14:tracePt t="216977" x="5651500" y="2609850"/>
          <p14:tracePt t="216994" x="5651500" y="2673350"/>
          <p14:tracePt t="217010" x="5651500" y="2730500"/>
          <p14:tracePt t="217026" x="5651500" y="2800350"/>
          <p14:tracePt t="217043" x="5651500" y="2857500"/>
          <p14:tracePt t="217060" x="5651500" y="2940050"/>
          <p14:tracePt t="217076" x="5651500" y="3060700"/>
          <p14:tracePt t="217094" x="5651500" y="3168650"/>
          <p14:tracePt t="217110" x="5651500" y="3270250"/>
          <p14:tracePt t="217127" x="5651500" y="3384550"/>
          <p14:tracePt t="217143" x="5651500" y="3498850"/>
          <p14:tracePt t="217160" x="5651500" y="3619500"/>
          <p14:tracePt t="217176" x="5651500" y="3721100"/>
          <p14:tracePt t="217193" x="5651500" y="3803650"/>
          <p14:tracePt t="217209" x="5657850" y="3867150"/>
          <p14:tracePt t="217226" x="5664200" y="3930650"/>
          <p14:tracePt t="217243" x="5676900" y="3987800"/>
          <p14:tracePt t="217260" x="5676900" y="4038600"/>
          <p14:tracePt t="217276" x="5695950" y="4133850"/>
          <p14:tracePt t="217294" x="5721350" y="4203700"/>
          <p14:tracePt t="217310" x="5740400" y="4273550"/>
          <p14:tracePt t="217326" x="5759450" y="4337050"/>
          <p14:tracePt t="217343" x="5784850" y="4406900"/>
          <p14:tracePt t="217360" x="5791200" y="4457700"/>
          <p14:tracePt t="217376" x="5803900" y="4495800"/>
          <p14:tracePt t="217393" x="5822950" y="4540250"/>
          <p14:tracePt t="217409" x="5835650" y="4572000"/>
          <p14:tracePt t="217427" x="5842000" y="4603750"/>
          <p14:tracePt t="217443" x="5848350" y="4648200"/>
          <p14:tracePt t="217460" x="5854700" y="4679950"/>
          <p14:tracePt t="217476" x="5867400" y="4737100"/>
          <p14:tracePt t="217494" x="5880100" y="4768850"/>
          <p14:tracePt t="217510" x="5886450" y="4800600"/>
          <p14:tracePt t="217526" x="5892800" y="4819650"/>
          <p14:tracePt t="217543" x="5899150" y="4838700"/>
          <p14:tracePt t="217560" x="5905500" y="4857750"/>
          <p14:tracePt t="217576" x="5911850" y="4870450"/>
          <p14:tracePt t="217594" x="5918200" y="4883150"/>
          <p14:tracePt t="217610" x="5918200" y="4889500"/>
          <p14:tracePt t="217757" x="5924550" y="4895850"/>
          <p14:tracePt t="217774" x="5937250" y="4895850"/>
          <p14:tracePt t="217782" x="5943600" y="4832350"/>
          <p14:tracePt t="217794" x="5949950" y="4660900"/>
          <p14:tracePt t="217810" x="5949950" y="4381500"/>
          <p14:tracePt t="217827" x="5949950" y="4165600"/>
          <p14:tracePt t="217843" x="5930900" y="3886200"/>
          <p14:tracePt t="217860" x="5899150" y="3657600"/>
          <p14:tracePt t="217876" x="5873750" y="3454400"/>
          <p14:tracePt t="217894" x="5861050" y="3397250"/>
          <p14:tracePt t="217910" x="5854700" y="3365500"/>
          <p14:tracePt t="217926" x="5854700" y="3359150"/>
          <p14:tracePt t="217943" x="5848350" y="3346450"/>
          <p14:tracePt t="217989" x="5848350" y="3340100"/>
          <p14:tracePt t="218029" x="5848350" y="3333750"/>
          <p14:tracePt t="218037" x="5848350" y="3327400"/>
          <p14:tracePt t="218045" x="5842000" y="3321050"/>
          <p14:tracePt t="218069" x="5835650" y="3308350"/>
          <p14:tracePt t="218085" x="5829300" y="3308350"/>
          <p14:tracePt t="218086" x="5829300" y="3295650"/>
          <p14:tracePt t="218093" x="5822950" y="3289300"/>
          <p14:tracePt t="218110" x="5816600" y="3276600"/>
          <p14:tracePt t="218126" x="5810250" y="3276600"/>
          <p14:tracePt t="218143" x="5810250" y="3270250"/>
          <p14:tracePt t="218160" x="5803900" y="3270250"/>
          <p14:tracePt t="218176" x="5797550" y="3263900"/>
          <p14:tracePt t="218193" x="5791200" y="3257550"/>
          <p14:tracePt t="218229" x="5784850" y="3257550"/>
          <p14:tracePt t="218230" x="5784850" y="3251200"/>
          <p14:tracePt t="218243" x="5772150" y="3244850"/>
          <p14:tracePt t="218277" x="5765800" y="3238500"/>
          <p14:tracePt t="218357" x="5759450" y="3232150"/>
          <p14:tracePt t="218461" x="5753100" y="3225800"/>
          <p14:tracePt t="218469" x="5753100" y="3219450"/>
          <p14:tracePt t="218475" x="5746750" y="3206750"/>
          <p14:tracePt t="218493" x="5746750" y="3200400"/>
          <p14:tracePt t="218494" x="5740400" y="3194050"/>
          <p14:tracePt t="218510" x="5734050" y="3187700"/>
          <p14:tracePt t="218685" x="5734050" y="3181350"/>
          <p14:tracePt t="218989" x="5734050" y="3168650"/>
          <p14:tracePt t="219003" x="5727700" y="3155950"/>
          <p14:tracePt t="219012" x="5721350" y="3155950"/>
          <p14:tracePt t="219026" x="5721350" y="3149600"/>
          <p14:tracePt t="220102" x="5721350" y="3162300"/>
          <p14:tracePt t="220109" x="5721350" y="3257550"/>
          <p14:tracePt t="220126" x="5746750" y="3390900"/>
          <p14:tracePt t="220136" x="5772150" y="3454400"/>
          <p14:tracePt t="220145" x="5803900" y="3581400"/>
          <p14:tracePt t="220162" x="5848350" y="3695700"/>
          <p14:tracePt t="220178" x="5880100" y="3790950"/>
          <p14:tracePt t="220194" x="5911850" y="3873500"/>
          <p14:tracePt t="220210" x="5930900" y="3937000"/>
          <p14:tracePt t="220227" x="5956300" y="4032250"/>
          <p14:tracePt t="220244" x="5981700" y="4121150"/>
          <p14:tracePt t="220260" x="6007100" y="4216400"/>
          <p14:tracePt t="220277" x="6038850" y="4330700"/>
          <p14:tracePt t="220294" x="6051550" y="4406900"/>
          <p14:tracePt t="220310" x="6064250" y="4464050"/>
          <p14:tracePt t="220328" x="6089650" y="4540250"/>
          <p14:tracePt t="220344" x="6102350" y="4597400"/>
          <p14:tracePt t="220361" x="6121400" y="4654550"/>
          <p14:tracePt t="220377" x="6134100" y="4692650"/>
          <p14:tracePt t="220394" x="6140450" y="4724400"/>
          <p14:tracePt t="220410" x="6140450" y="4743450"/>
          <p14:tracePt t="220427" x="6140450" y="4768850"/>
          <p14:tracePt t="220444" x="6140450" y="4794250"/>
          <p14:tracePt t="220461" x="6140450" y="4832350"/>
          <p14:tracePt t="220477" x="6140450" y="4895850"/>
          <p14:tracePt t="220494" x="6140450" y="4927600"/>
          <p14:tracePt t="220510" x="6140450" y="4946650"/>
          <p14:tracePt t="220528" x="6140450" y="4959350"/>
          <p14:tracePt t="220544" x="6140450" y="4972050"/>
          <p14:tracePt t="220610" x="6140450" y="4978400"/>
          <p14:tracePt t="220662" x="6134100" y="4984750"/>
          <p14:tracePt t="220726" x="6134100" y="4991100"/>
          <p14:tracePt t="220742" x="6134100" y="4997450"/>
          <p14:tracePt t="221118" x="6127750" y="4997450"/>
          <p14:tracePt t="221138" x="6121400" y="4997450"/>
          <p14:tracePt t="221158" x="6102350" y="4997450"/>
          <p14:tracePt t="221174" x="6089650" y="4997450"/>
          <p14:tracePt t="221190" x="6083300" y="4997450"/>
          <p14:tracePt t="221199" x="6070600" y="4991100"/>
          <p14:tracePt t="221206" x="6064250" y="4984750"/>
          <p14:tracePt t="221214" x="6051550" y="4978400"/>
          <p14:tracePt t="221227" x="6038850" y="4965700"/>
          <p14:tracePt t="221244" x="6013450" y="4946650"/>
          <p14:tracePt t="221261" x="5988050" y="4914900"/>
          <p14:tracePt t="221277" x="5949950" y="4864100"/>
          <p14:tracePt t="221294" x="5930900" y="4832350"/>
          <p14:tracePt t="221311" x="5918200" y="4813300"/>
          <p14:tracePt t="221327" x="5911850" y="4800600"/>
          <p14:tracePt t="221344" x="5905500" y="4781550"/>
          <p14:tracePt t="221360" x="5899150" y="4756150"/>
          <p14:tracePt t="221377" x="5892800" y="4737100"/>
          <p14:tracePt t="221394" x="5886450" y="4718050"/>
          <p14:tracePt t="221411" x="5880100" y="4692650"/>
          <p14:tracePt t="221427" x="5873750" y="4673600"/>
          <p14:tracePt t="221444" x="5873750" y="4648200"/>
          <p14:tracePt t="221461" x="5861050" y="4622800"/>
          <p14:tracePt t="221477" x="5861050" y="4597400"/>
          <p14:tracePt t="221495" x="5861050" y="4578350"/>
          <p14:tracePt t="221510" x="5861050" y="4565650"/>
          <p14:tracePt t="221527" x="5854700" y="4546600"/>
          <p14:tracePt t="221544" x="5854700" y="4527550"/>
          <p14:tracePt t="221561" x="5854700" y="4502150"/>
          <p14:tracePt t="221577" x="5854700" y="4470400"/>
          <p14:tracePt t="221594" x="5848350" y="4445000"/>
          <p14:tracePt t="221610" x="5842000" y="4419600"/>
          <p14:tracePt t="221627" x="5835650" y="4400550"/>
          <p14:tracePt t="221645" x="5835650" y="4368800"/>
          <p14:tracePt t="221660" x="5829300" y="4343400"/>
          <p14:tracePt t="221678" x="5829300" y="4324350"/>
          <p14:tracePt t="221694" x="5822950" y="4298950"/>
          <p14:tracePt t="221711" x="5822950" y="4279900"/>
          <p14:tracePt t="221727" x="5822950" y="4254500"/>
          <p14:tracePt t="221745" x="5816600" y="4222750"/>
          <p14:tracePt t="221761" x="5810250" y="4197350"/>
          <p14:tracePt t="221777" x="5803900" y="4171950"/>
          <p14:tracePt t="221794" x="5803900" y="4146550"/>
          <p14:tracePt t="221811" x="5803900" y="4114800"/>
          <p14:tracePt t="221827" x="5803900" y="4089400"/>
          <p14:tracePt t="221844" x="5803900" y="4051300"/>
          <p14:tracePt t="221860" x="5803900" y="4019550"/>
          <p14:tracePt t="221860" x="5803900" y="4000500"/>
          <p14:tracePt t="221878" x="5803900" y="3968750"/>
          <p14:tracePt t="221894" x="5797550" y="3930650"/>
          <p14:tracePt t="221911" x="5791200" y="3873500"/>
          <p14:tracePt t="221927" x="5791200" y="3816350"/>
          <p14:tracePt t="221944" x="5791200" y="3771900"/>
          <p14:tracePt t="221960" x="5791200" y="3727450"/>
          <p14:tracePt t="221977" x="5791200" y="3689350"/>
          <p14:tracePt t="221994" x="5791200" y="3663950"/>
          <p14:tracePt t="222010" x="5803900" y="3632200"/>
          <p14:tracePt t="222027" x="5810250" y="3606800"/>
          <p14:tracePt t="222045" x="5816600" y="3594100"/>
          <p14:tracePt t="222060" x="5816600" y="3575050"/>
          <p14:tracePt t="222060" x="5822950" y="3562350"/>
          <p14:tracePt t="222078" x="5829300" y="3549650"/>
          <p14:tracePt t="222094" x="5829300" y="3530600"/>
          <p14:tracePt t="222111" x="5842000" y="3511550"/>
          <p14:tracePt t="222127" x="5848350" y="3498850"/>
          <p14:tracePt t="222144" x="5861050" y="3473450"/>
          <p14:tracePt t="222160" x="5880100" y="3448050"/>
          <p14:tracePt t="222177" x="5899150" y="3429000"/>
          <p14:tracePt t="222194" x="5911850" y="3416300"/>
          <p14:tracePt t="222211" x="5924550" y="3403600"/>
          <p14:tracePt t="222228" x="5930900" y="3397250"/>
          <p14:tracePt t="222244" x="5943600" y="3384550"/>
          <p14:tracePt t="222260" x="5956300" y="3371850"/>
          <p14:tracePt t="222277" x="5981700" y="3359150"/>
          <p14:tracePt t="222294" x="5994400" y="3352800"/>
          <p14:tracePt t="222311" x="6007100" y="3346450"/>
          <p14:tracePt t="222327" x="6026150" y="3340100"/>
          <p14:tracePt t="222344" x="6038850" y="3333750"/>
          <p14:tracePt t="222360" x="6051550" y="3327400"/>
          <p14:tracePt t="222377" x="6064250" y="3321050"/>
          <p14:tracePt t="222394" x="6070600" y="3314700"/>
          <p14:tracePt t="222411" x="6083300" y="3314700"/>
          <p14:tracePt t="222427" x="6089650" y="3314700"/>
          <p14:tracePt t="222463" x="6102350" y="3308350"/>
          <p14:tracePt t="224870" x="6102350" y="3314700"/>
          <p14:tracePt t="224870" x="6089650" y="3333750"/>
          <p14:tracePt t="224878" x="6083300" y="3352800"/>
          <p14:tracePt t="224894" x="6076950" y="3371850"/>
          <p14:tracePt t="224895" x="6057900" y="3409950"/>
          <p14:tracePt t="224912" x="6051550" y="3448050"/>
          <p14:tracePt t="224928" x="6038850" y="3486150"/>
          <p14:tracePt t="224945" x="6032500" y="3517900"/>
          <p14:tracePt t="224961" x="6019800" y="3562350"/>
          <p14:tracePt t="224977" x="6013450" y="3594100"/>
          <p14:tracePt t="224994" x="6013450" y="3632200"/>
          <p14:tracePt t="225010" x="6013450" y="3663950"/>
          <p14:tracePt t="225027" x="6007100" y="3683000"/>
          <p14:tracePt t="225044" x="6007100" y="3695700"/>
          <p14:tracePt t="225060" x="6000750" y="3714750"/>
          <p14:tracePt t="225078" x="6000750" y="3727450"/>
          <p14:tracePt t="225095" x="6000750" y="3740150"/>
          <p14:tracePt t="225110" x="6000750" y="3746500"/>
          <p14:tracePt t="225127" x="6000750" y="3752850"/>
          <p14:tracePt t="225144" x="6000750" y="3765550"/>
          <p14:tracePt t="225160" x="6000750" y="3784600"/>
          <p14:tracePt t="225177" x="6000750" y="3810000"/>
          <p14:tracePt t="225194" x="6000750" y="3841750"/>
          <p14:tracePt t="225211" x="6000750" y="3867150"/>
          <p14:tracePt t="225227" x="6000750" y="3905250"/>
          <p14:tracePt t="225244" x="6000750" y="3949700"/>
          <p14:tracePt t="225260" x="6000750" y="4006850"/>
          <p14:tracePt t="225260" x="6000750" y="4044950"/>
          <p14:tracePt t="225278" x="6000750" y="4114800"/>
          <p14:tracePt t="225294" x="6000750" y="4203700"/>
          <p14:tracePt t="225310" x="6000750" y="4279900"/>
          <p14:tracePt t="225327" x="6000750" y="4362450"/>
          <p14:tracePt t="225344" x="6000750" y="4419600"/>
          <p14:tracePt t="225360" x="6007100" y="4464050"/>
          <p14:tracePt t="225377" x="6013450" y="4489450"/>
          <p14:tracePt t="225394" x="6013450" y="4502150"/>
          <p14:tracePt t="225411" x="6013450" y="4514850"/>
          <p14:tracePt t="225427" x="6013450" y="4527550"/>
          <p14:tracePt t="225444" x="6013450" y="4540250"/>
          <p14:tracePt t="225460" x="6013450" y="4559300"/>
          <p14:tracePt t="225477" x="6013450" y="4597400"/>
          <p14:tracePt t="225494" x="6013450" y="4622800"/>
          <p14:tracePt t="225510" x="6013450" y="4648200"/>
          <p14:tracePt t="225527" x="6019800" y="4667250"/>
          <p14:tracePt t="225544" x="6026150" y="4686300"/>
          <p14:tracePt t="225560" x="6032500" y="4692650"/>
          <p14:tracePt t="225577" x="6032500" y="4699000"/>
          <p14:tracePt t="225594" x="6038850" y="4718050"/>
          <p14:tracePt t="225611" x="6038850" y="4724400"/>
          <p14:tracePt t="225627" x="6051550" y="4743450"/>
          <p14:tracePt t="225645" x="6057900" y="4762500"/>
          <p14:tracePt t="225661" x="6070600" y="4781550"/>
          <p14:tracePt t="225677" x="6083300" y="4806950"/>
          <p14:tracePt t="225694" x="6096000" y="4826000"/>
          <p14:tracePt t="225710" x="6108700" y="4845050"/>
          <p14:tracePt t="225727" x="6115050" y="4857750"/>
          <p14:tracePt t="225744" x="6127750" y="4870450"/>
          <p14:tracePt t="225760" x="6134100" y="4883150"/>
          <p14:tracePt t="225777" x="6140450" y="4895850"/>
          <p14:tracePt t="225794" x="6146800" y="4902200"/>
          <p14:tracePt t="225894" x="6146800" y="4908550"/>
          <p14:tracePt t="225902" x="6134100" y="4914900"/>
          <p14:tracePt t="225903" x="6108700" y="4914900"/>
          <p14:tracePt t="225910" x="6019800" y="4914900"/>
          <p14:tracePt t="225927" x="5911850" y="4914900"/>
          <p14:tracePt t="225943" x="5797550" y="4889500"/>
          <p14:tracePt t="225960" x="5689600" y="4832350"/>
          <p14:tracePt t="225977" x="5594350" y="4756150"/>
          <p14:tracePt t="225994" x="5518150" y="4679950"/>
          <p14:tracePt t="226010" x="5461000" y="4616450"/>
          <p14:tracePt t="226027" x="5416550" y="4559300"/>
          <p14:tracePt t="226044" x="5372100" y="4495800"/>
          <p14:tracePt t="226060" x="5327650" y="4445000"/>
          <p14:tracePt t="226060" x="5295900" y="4413250"/>
          <p14:tracePt t="226077" x="5238750" y="4362450"/>
          <p14:tracePt t="226094" x="5200650" y="4324350"/>
          <p14:tracePt t="226111" x="5143500" y="4273550"/>
          <p14:tracePt t="226127" x="5105400" y="4241800"/>
          <p14:tracePt t="226144" x="5073650" y="4197350"/>
          <p14:tracePt t="226160" x="5054600" y="4159250"/>
          <p14:tracePt t="226177" x="5041900" y="4127500"/>
          <p14:tracePt t="226193" x="5029200" y="4114800"/>
          <p14:tracePt t="226210" x="5016500" y="4095750"/>
          <p14:tracePt t="226227" x="5010150" y="4089400"/>
          <p14:tracePt t="226243" x="5010150" y="4083050"/>
          <p14:tracePt t="226259" x="5003800" y="4076700"/>
          <p14:tracePt t="226259" x="4997450" y="4070350"/>
          <p14:tracePt t="226670" x="4991100" y="4070350"/>
          <p14:tracePt t="226693" x="4991100" y="4083050"/>
          <p14:tracePt t="226709" x="4991100" y="4089400"/>
          <p14:tracePt t="226720" x="4991100" y="4095750"/>
          <p14:tracePt t="226735" x="4991100" y="4102100"/>
          <p14:tracePt t="227125" x="4991100" y="4108450"/>
          <p14:tracePt t="227136" x="4991100" y="4121150"/>
          <p14:tracePt t="227137" x="4997450" y="4127500"/>
          <p14:tracePt t="227144" x="5003800" y="4152900"/>
          <p14:tracePt t="227165" x="5003800" y="4171950"/>
          <p14:tracePt t="227177" x="5010150" y="4178300"/>
          <p14:tracePt t="227194" x="5010150" y="4191000"/>
          <p14:tracePt t="227210" x="5016500" y="4203700"/>
          <p14:tracePt t="227227" x="5022850" y="4216400"/>
          <p14:tracePt t="227244" x="5022850" y="4229100"/>
          <p14:tracePt t="227260" x="5029200" y="4241800"/>
          <p14:tracePt t="227277" x="5035550" y="4267200"/>
          <p14:tracePt t="227294" x="5035550" y="4273550"/>
          <p14:tracePt t="227310" x="5041900" y="4292600"/>
          <p14:tracePt t="227327" x="5048250" y="4305300"/>
          <p14:tracePt t="227343" x="5048250" y="4318000"/>
          <p14:tracePt t="227360" x="5048250" y="4324350"/>
          <p14:tracePt t="227377" x="5054600" y="4337050"/>
          <p14:tracePt t="227394" x="5060950" y="4343400"/>
          <p14:tracePt t="227410" x="5067300" y="4349750"/>
          <p14:tracePt t="227427" x="5067300" y="4362450"/>
          <p14:tracePt t="227443" x="5073650" y="4368800"/>
          <p14:tracePt t="227460" x="5080000" y="4381500"/>
          <p14:tracePt t="227477" x="5092700" y="4394200"/>
          <p14:tracePt t="227494" x="5092700" y="4400550"/>
          <p14:tracePt t="227510" x="5105400" y="4406900"/>
          <p14:tracePt t="227527" x="5111750" y="4419600"/>
          <p14:tracePt t="227543" x="5118100" y="4425950"/>
          <p14:tracePt t="227560" x="5124450" y="4432300"/>
          <p14:tracePt t="227577" x="5137150" y="4438650"/>
          <p14:tracePt t="227594" x="5143500" y="4438650"/>
          <p14:tracePt t="227610" x="5149850" y="4445000"/>
          <p14:tracePt t="227627" x="5156200" y="4445000"/>
          <p14:tracePt t="227710" x="5162550" y="4445000"/>
          <p14:tracePt t="227725" x="5168900" y="4445000"/>
          <p14:tracePt t="227741" x="5168900" y="4451350"/>
          <p14:tracePt t="227764" x="5175250" y="4451350"/>
          <p14:tracePt t="227933" x="5181600" y="4451350"/>
          <p14:tracePt t="228285" x="5187950" y="4451350"/>
          <p14:tracePt t="228965" x="5200650" y="4451350"/>
          <p14:tracePt t="228973" x="5232400" y="4457700"/>
          <p14:tracePt t="228981" x="5283200" y="4457700"/>
          <p14:tracePt t="228995" x="5327650" y="4457700"/>
          <p14:tracePt t="228997" x="5429250" y="4457700"/>
          <p14:tracePt t="229012" x="5530850" y="4451350"/>
          <p14:tracePt t="229027" x="5600700" y="4438650"/>
          <p14:tracePt t="229044" x="5670550" y="4419600"/>
          <p14:tracePt t="229061" x="5734050" y="4406900"/>
          <p14:tracePt t="229078" x="5765800" y="4400550"/>
          <p14:tracePt t="229094" x="5791200" y="4400550"/>
          <p14:tracePt t="229110" x="5816600" y="4400550"/>
          <p14:tracePt t="229127" x="5842000" y="4400550"/>
          <p14:tracePt t="229144" x="5867400" y="4400550"/>
          <p14:tracePt t="229160" x="5911850" y="4400550"/>
          <p14:tracePt t="229177" x="5930900" y="4400550"/>
          <p14:tracePt t="229193" x="5943600" y="4400550"/>
          <p14:tracePt t="229210" x="5949950" y="4400550"/>
          <p14:tracePt t="229558" x="5956300" y="4400550"/>
          <p14:tracePt t="229570" x="5962650" y="4375150"/>
          <p14:tracePt t="229571" x="5962650" y="4324350"/>
          <p14:tracePt t="229578" x="5962650" y="4178300"/>
          <p14:tracePt t="229594" x="5962650" y="4000500"/>
          <p14:tracePt t="229610" x="5962650" y="3848100"/>
          <p14:tracePt t="229627" x="5962650" y="3721100"/>
          <p14:tracePt t="229644" x="5969000" y="3644900"/>
          <p14:tracePt t="229659" x="5981700" y="3613150"/>
          <p14:tracePt t="229676" x="5988050" y="3587750"/>
          <p14:tracePt t="229989" x="5988050" y="3581400"/>
          <p14:tracePt t="230022" x="5988050" y="3587750"/>
          <p14:tracePt t="230025" x="5988050" y="3613150"/>
          <p14:tracePt t="230037" x="5994400" y="3657600"/>
          <p14:tracePt t="230044" x="6007100" y="3759200"/>
          <p14:tracePt t="230060" x="6019800" y="3892550"/>
          <p14:tracePt t="230076" x="6026150" y="4108450"/>
          <p14:tracePt t="230094" x="6026150" y="4241800"/>
          <p14:tracePt t="230110" x="6038850" y="4343400"/>
          <p14:tracePt t="230127" x="6057900" y="4425950"/>
          <p14:tracePt t="230143" x="6057900" y="4470400"/>
          <p14:tracePt t="230161" x="6064250" y="4502150"/>
          <p14:tracePt t="230176" x="6064250" y="4521200"/>
          <p14:tracePt t="230194" x="6064250" y="4552950"/>
          <p14:tracePt t="230210" x="6064250" y="4578350"/>
          <p14:tracePt t="230227" x="6064250" y="4616450"/>
          <p14:tracePt t="230243" x="6064250" y="4654550"/>
          <p14:tracePt t="230260" x="6064250" y="4699000"/>
          <p14:tracePt t="230276" x="6064250" y="4749800"/>
          <p14:tracePt t="230294" x="6064250" y="4781550"/>
          <p14:tracePt t="230310" x="6064250" y="4794250"/>
          <p14:tracePt t="230327" x="6064250" y="4819650"/>
          <p14:tracePt t="230343" x="6064250" y="4832350"/>
          <p14:tracePt t="230360" x="6064250" y="4838700"/>
          <p14:tracePt t="230377" x="6057900" y="4845050"/>
          <p14:tracePt t="230393" x="6057900" y="4851400"/>
          <p14:tracePt t="230542" x="6057900" y="4857750"/>
          <p14:tracePt t="230733" x="6064250" y="4845050"/>
          <p14:tracePt t="230741" x="6064250" y="4724400"/>
          <p14:tracePt t="230752" x="6045200" y="4622800"/>
          <p14:tracePt t="230762" x="5969000" y="4292600"/>
          <p14:tracePt t="230781" x="5930900" y="4006850"/>
          <p14:tracePt t="230795" x="5899150" y="3841750"/>
          <p14:tracePt t="230811" x="5886450" y="3727450"/>
          <p14:tracePt t="230828" x="5880100" y="3670300"/>
          <p14:tracePt t="230843" x="5880100" y="3651250"/>
          <p14:tracePt t="230860" x="5880100" y="3638550"/>
          <p14:tracePt t="231029" x="5880100" y="3657600"/>
          <p14:tracePt t="231036" x="5880100" y="3714750"/>
          <p14:tracePt t="231045" x="5880100" y="3778250"/>
          <p14:tracePt t="231048" x="5880100" y="3848100"/>
          <p14:tracePt t="231059" x="5880100" y="4013200"/>
          <p14:tracePt t="231076" x="5880100" y="4235450"/>
          <p14:tracePt t="231093" x="5880100" y="4368800"/>
          <p14:tracePt t="231109" x="5880100" y="4457700"/>
          <p14:tracePt t="231126" x="5880100" y="4508500"/>
          <p14:tracePt t="231143" x="5886450" y="4546600"/>
          <p14:tracePt t="231160" x="5886450" y="4552950"/>
          <p14:tracePt t="231176" x="5892800" y="4565650"/>
          <p14:tracePt t="231237" x="5892800" y="4572000"/>
          <p14:tracePt t="231261" x="5892800" y="4578350"/>
          <p14:tracePt t="231277" x="5892800" y="4591050"/>
          <p14:tracePt t="231286" x="5892800" y="4597400"/>
          <p14:tracePt t="231293" x="5899150" y="4610100"/>
          <p14:tracePt t="231310" x="5899150" y="4616450"/>
          <p14:tracePt t="231327" x="5899150" y="4622800"/>
          <p14:tracePt t="232213" x="5899150" y="4629150"/>
          <p14:tracePt t="232221" x="5905500" y="4629150"/>
          <p14:tracePt t="232226" x="5918200" y="4572000"/>
          <p14:tracePt t="232244" x="5930900" y="4387850"/>
          <p14:tracePt t="232261" x="5930900" y="4254500"/>
          <p14:tracePt t="232278" x="5930900" y="4140200"/>
          <p14:tracePt t="232294" x="5930900" y="4044950"/>
          <p14:tracePt t="232310" x="5930900" y="3949700"/>
          <p14:tracePt t="232326" x="5930900" y="3867150"/>
          <p14:tracePt t="232343" x="5930900" y="3790950"/>
          <p14:tracePt t="232360" x="5937250" y="3721100"/>
          <p14:tracePt t="232377" x="5949950" y="3663950"/>
          <p14:tracePt t="232393" x="5969000" y="3613150"/>
          <p14:tracePt t="232410" x="5975350" y="3575050"/>
          <p14:tracePt t="232427" x="5981700" y="3543300"/>
          <p14:tracePt t="232462" x="5981700" y="3536950"/>
          <p14:tracePt t="232573" x="5981700" y="3530600"/>
          <p14:tracePt t="232581" x="5981700" y="3517900"/>
          <p14:tracePt t="232589" x="5981700" y="3505200"/>
          <p14:tracePt t="232597" x="5981700" y="3492500"/>
          <p14:tracePt t="232610" x="5981700" y="3479800"/>
          <p14:tracePt t="232626" x="5981700" y="3460750"/>
          <p14:tracePt t="232644" x="5975350" y="3448050"/>
          <p14:tracePt t="232660" x="5975350" y="3435350"/>
          <p14:tracePt t="233229" x="5975350" y="3441700"/>
          <p14:tracePt t="233237" x="5975350" y="3454400"/>
          <p14:tracePt t="233245" x="5975350" y="3460750"/>
          <p14:tracePt t="233253" x="5975350" y="3467100"/>
          <p14:tracePt t="233493" x="5962650" y="3492500"/>
          <p14:tracePt t="233501" x="5943600" y="3536950"/>
          <p14:tracePt t="233502" x="5918200" y="3594100"/>
          <p14:tracePt t="233509" x="5873750" y="3695700"/>
          <p14:tracePt t="233528" x="5822950" y="3803650"/>
          <p14:tracePt t="233543" x="5759450" y="3911600"/>
          <p14:tracePt t="233560" x="5708650" y="4000500"/>
          <p14:tracePt t="233576" x="5645150" y="4095750"/>
          <p14:tracePt t="233594" x="5568950" y="4184650"/>
          <p14:tracePt t="233610" x="5499100" y="4267200"/>
          <p14:tracePt t="233627" x="5397500" y="4349750"/>
          <p14:tracePt t="233643" x="5302250" y="4432300"/>
          <p14:tracePt t="233660" x="5232400" y="4489450"/>
          <p14:tracePt t="233676" x="5162550" y="4546600"/>
          <p14:tracePt t="233695" x="5143500" y="4565650"/>
          <p14:tracePt t="233710" x="5130800" y="4565650"/>
          <p14:tracePt t="233727" x="5124450" y="4572000"/>
          <p14:tracePt t="233743" x="5099050" y="4578350"/>
          <p14:tracePt t="233760" x="5080000" y="4584700"/>
          <p14:tracePt t="233776" x="5041900" y="4597400"/>
          <p14:tracePt t="233793" x="5022850" y="4597400"/>
          <p14:tracePt t="233810" x="4997450" y="4603750"/>
          <p14:tracePt t="233827" x="4991100" y="4603750"/>
          <p14:tracePt t="233843" x="4978400" y="4603750"/>
          <p14:tracePt t="233860" x="4972050" y="4603750"/>
          <p14:tracePt t="233876" x="4959350" y="4603750"/>
          <p14:tracePt t="233894" x="4946650" y="4603750"/>
          <p14:tracePt t="233910" x="4927600" y="4597400"/>
          <p14:tracePt t="233927" x="4908550" y="4591050"/>
          <p14:tracePt t="233943" x="4895850" y="4578350"/>
          <p14:tracePt t="234069" x="4889500" y="4578350"/>
          <p14:tracePt t="234093" x="4883150" y="4578350"/>
          <p14:tracePt t="234109" x="4870450" y="4578350"/>
          <p14:tracePt t="234119" x="4851400" y="4578350"/>
          <p14:tracePt t="234126" x="4838700" y="4578350"/>
          <p14:tracePt t="234127" x="4806950" y="4578350"/>
          <p14:tracePt t="234143" x="4794250" y="4578350"/>
          <p14:tracePt t="234160" x="4787900" y="4572000"/>
          <p14:tracePt t="234213" x="4800600" y="4565650"/>
          <p14:tracePt t="234221" x="4813300" y="4552950"/>
          <p14:tracePt t="234229" x="4813300" y="4546600"/>
          <p14:tracePt t="234237" x="4819650" y="4527550"/>
          <p14:tracePt t="234245" x="4832350" y="4464050"/>
          <p14:tracePt t="234260" x="4845050" y="4381500"/>
          <p14:tracePt t="234276" x="4857750" y="4267200"/>
          <p14:tracePt t="234293" x="4870450" y="4197350"/>
          <p14:tracePt t="234310" x="4889500" y="4140200"/>
          <p14:tracePt t="234326" x="4914900" y="4095750"/>
          <p14:tracePt t="234343" x="4933950" y="4070350"/>
          <p14:tracePt t="234360" x="4953000" y="4051300"/>
          <p14:tracePt t="234376" x="4972050" y="4032250"/>
          <p14:tracePt t="234393" x="4984750" y="4025900"/>
          <p14:tracePt t="234410" x="4997450" y="4019550"/>
          <p14:tracePt t="234445" x="5003800" y="4019550"/>
          <p14:tracePt t="234637" x="5003800" y="4025900"/>
          <p14:tracePt t="234646" x="4997450" y="4057650"/>
          <p14:tracePt t="234661" x="4997450" y="4076700"/>
          <p14:tracePt t="234662" x="4997450" y="4114800"/>
          <p14:tracePt t="234677" x="4997450" y="4140200"/>
          <p14:tracePt t="234693" x="4997450" y="4159250"/>
          <p14:tracePt t="234710" x="4997450" y="4171950"/>
          <p14:tracePt t="234813" x="4997450" y="4178300"/>
          <p14:tracePt t="234821" x="4997450" y="4184650"/>
          <p14:tracePt t="234829" x="4997450" y="4191000"/>
          <p14:tracePt t="234843" x="5003800" y="4210050"/>
          <p14:tracePt t="234843" x="5010150" y="4229100"/>
          <p14:tracePt t="234845" x="5010150" y="4248150"/>
          <p14:tracePt t="234860" x="5035550" y="4324350"/>
          <p14:tracePt t="234877" x="5054600" y="4375150"/>
          <p14:tracePt t="234893" x="5073650" y="4413250"/>
          <p14:tracePt t="234910" x="5086350" y="4438650"/>
          <p14:tracePt t="234926" x="5092700" y="4457700"/>
          <p14:tracePt t="234943" x="5105400" y="4483100"/>
          <p14:tracePt t="234960" x="5111750" y="4495800"/>
          <p14:tracePt t="234976" x="5124450" y="4508500"/>
          <p14:tracePt t="234993" x="5137150" y="4521200"/>
          <p14:tracePt t="235010" x="5143500" y="4521200"/>
          <p14:tracePt t="235085" x="5149850" y="4521200"/>
          <p14:tracePt t="235421" x="5143500" y="4527550"/>
          <p14:tracePt t="235429" x="5130800" y="4533900"/>
          <p14:tracePt t="235437" x="5111750" y="4540250"/>
          <p14:tracePt t="235437" x="5099050" y="4540250"/>
          <p14:tracePt t="235445" x="5073650" y="4552950"/>
          <p14:tracePt t="235460" x="5022850" y="4559300"/>
          <p14:tracePt t="235460" x="5003800" y="4559300"/>
          <p14:tracePt t="235477" x="4972050" y="4559300"/>
          <p14:tracePt t="235493" x="4946650" y="4559300"/>
          <p14:tracePt t="235510" x="4940300" y="4559300"/>
          <p14:tracePt t="235526" x="4927600" y="4559300"/>
          <p14:tracePt t="235543" x="4914900" y="4559300"/>
          <p14:tracePt t="235559" x="4895850" y="4559300"/>
          <p14:tracePt t="235577" x="4870450" y="4552950"/>
          <p14:tracePt t="235593" x="4845050" y="4546600"/>
          <p14:tracePt t="235610" x="4819650" y="4540250"/>
          <p14:tracePt t="235626" x="4794250" y="4527550"/>
          <p14:tracePt t="235643" x="4775200" y="4521200"/>
          <p14:tracePt t="235659" x="4756150" y="4521200"/>
          <p14:tracePt t="235659" x="4749800" y="4521200"/>
          <p14:tracePt t="235677" x="4743450" y="4521200"/>
          <p14:tracePt t="235693" x="4730750" y="4514850"/>
          <p14:tracePt t="235885" x="4737100" y="4514850"/>
          <p14:tracePt t="235909" x="4743450" y="4514850"/>
          <p14:tracePt t="235925" x="4749800" y="4514850"/>
          <p14:tracePt t="235949" x="4756150" y="4514850"/>
          <p14:tracePt t="235957" x="4762500" y="4514850"/>
          <p14:tracePt t="235965" x="4775200" y="4514850"/>
          <p14:tracePt t="235977" x="4794250" y="4514850"/>
          <p14:tracePt t="235993" x="4813300" y="4514850"/>
          <p14:tracePt t="236010" x="4832350" y="4514850"/>
          <p14:tracePt t="236026" x="4838700" y="4514850"/>
          <p14:tracePt t="236043" x="4845050" y="4514850"/>
          <p14:tracePt t="236173" x="4838700" y="4514850"/>
          <p14:tracePt t="236189" x="4832350" y="4514850"/>
          <p14:tracePt t="236192" x="4819650" y="4514850"/>
          <p14:tracePt t="236445" x="4826000" y="4514850"/>
          <p14:tracePt t="236509" x="4832350" y="4514850"/>
          <p14:tracePt t="236542" x="4826000" y="4514850"/>
          <p14:tracePt t="236553" x="4819650" y="4514850"/>
          <p14:tracePt t="236558" x="4806950" y="4514850"/>
          <p14:tracePt t="236560" x="4794250" y="4508500"/>
          <p14:tracePt t="236576" x="4781550" y="4508500"/>
          <p14:tracePt t="236638" x="4775200" y="4508500"/>
          <p14:tracePt t="236670" x="4768850" y="4508500"/>
          <p14:tracePt t="237142" x="4775200" y="4508500"/>
          <p14:tracePt t="237158" x="4787900" y="4508500"/>
          <p14:tracePt t="237174" x="4794250" y="4508500"/>
          <p14:tracePt t="237182" x="4800600" y="4508500"/>
          <p14:tracePt t="237187" x="4806950" y="4508500"/>
          <p14:tracePt t="237194" x="4813300" y="4508500"/>
          <p14:tracePt t="237210" x="4826000" y="4508500"/>
          <p14:tracePt t="237227" x="4832350" y="4508500"/>
          <p14:tracePt t="237244" x="4838700" y="4508500"/>
          <p14:tracePt t="237261" x="4845050" y="4508500"/>
          <p14:tracePt t="237277" x="4864100" y="4508500"/>
          <p14:tracePt t="237294" x="4870450" y="4508500"/>
          <p14:tracePt t="237310" x="4883150" y="4514850"/>
          <p14:tracePt t="237328" x="4895850" y="4514850"/>
          <p14:tracePt t="237344" x="4902200" y="4514850"/>
          <p14:tracePt t="237361" x="4914900" y="4514850"/>
          <p14:tracePt t="237377" x="4921250" y="4514850"/>
          <p14:tracePt t="237394" x="4927600" y="4514850"/>
          <p14:tracePt t="237410" x="4933950" y="4514850"/>
          <p14:tracePt t="237427" x="4946650" y="4514850"/>
          <p14:tracePt t="237444" x="4959350" y="4514850"/>
          <p14:tracePt t="237461" x="4972050" y="4514850"/>
          <p14:tracePt t="237477" x="4991100" y="4514850"/>
          <p14:tracePt t="237742" x="4997450" y="4514850"/>
          <p14:tracePt t="237749" x="5003800" y="4514850"/>
          <p14:tracePt t="237762" x="5022850" y="4514850"/>
          <p14:tracePt t="237763" x="5048250" y="4514850"/>
          <p14:tracePt t="237777" x="5080000" y="4514850"/>
          <p14:tracePt t="237795" x="5092700" y="4514850"/>
          <p14:tracePt t="237811" x="5111750" y="4514850"/>
          <p14:tracePt t="237828" x="5118100" y="4514850"/>
          <p14:tracePt t="237844" x="5124450" y="4514850"/>
          <p14:tracePt t="237990" x="5137150" y="4514850"/>
          <p14:tracePt t="237998" x="5143500" y="4514850"/>
          <p14:tracePt t="238006" x="5149850" y="4514850"/>
          <p14:tracePt t="238012" x="5175250" y="4514850"/>
          <p14:tracePt t="238027" x="5194300" y="4514850"/>
          <p14:tracePt t="238606" x="5187950" y="4514850"/>
          <p14:tracePt t="238622" x="5181600" y="4514850"/>
          <p14:tracePt t="238630" x="5162550" y="4514850"/>
          <p14:tracePt t="238638" x="5143500" y="4514850"/>
          <p14:tracePt t="238645" x="5080000" y="4508500"/>
          <p14:tracePt t="238662" x="5048250" y="4502150"/>
          <p14:tracePt t="238662" x="5022850" y="4495800"/>
          <p14:tracePt t="238678" x="4959350" y="4483100"/>
          <p14:tracePt t="238694" x="4883150" y="4457700"/>
          <p14:tracePt t="238711" x="4832350" y="4451350"/>
          <p14:tracePt t="238758" x="4813300" y="4451350"/>
          <p14:tracePt t="238766" x="4787900" y="4451350"/>
          <p14:tracePt t="238777" x="4756150" y="4451350"/>
          <p14:tracePt t="238778" x="4667250" y="4464050"/>
          <p14:tracePt t="238794" x="4552950" y="4495800"/>
          <p14:tracePt t="238811" x="4279900" y="4578350"/>
          <p14:tracePt t="238827" x="4089400" y="4660900"/>
          <p14:tracePt t="238844" x="3994150" y="4718050"/>
          <p14:tracePt t="238860" x="3854450" y="4800600"/>
          <p14:tracePt t="238878" x="3746500" y="4864100"/>
          <p14:tracePt t="238894" x="3670300" y="4914900"/>
          <p14:tracePt t="238911" x="3606800" y="4959350"/>
          <p14:tracePt t="238927" x="3530600" y="5022850"/>
          <p14:tracePt t="238944" x="3422650" y="5099050"/>
          <p14:tracePt t="238961" x="3276600" y="5200650"/>
          <p14:tracePt t="238978" x="3105150" y="5321300"/>
          <p14:tracePt t="238994" x="2984500" y="5397500"/>
          <p14:tracePt t="239011" x="2895600" y="5467350"/>
          <p14:tracePt t="239027" x="2863850" y="5499100"/>
          <p14:tracePt t="239044" x="2844800" y="5518150"/>
          <p14:tracePt t="239060" x="2832100" y="5530850"/>
          <p14:tracePt t="239100" x="2825750" y="5537200"/>
          <p14:tracePt t="239102" x="2819400" y="5543550"/>
          <p14:tracePt t="239111" x="2806700" y="5549900"/>
          <p14:tracePt t="239127" x="2794000" y="5549900"/>
          <p14:tracePt t="239144" x="2787650" y="5562600"/>
          <p14:tracePt t="239160" x="2768600" y="5575300"/>
          <p14:tracePt t="239177" x="2755900" y="5588000"/>
          <p14:tracePt t="239194" x="2743200" y="5594350"/>
          <p14:tracePt t="239211" x="2730500" y="5607050"/>
          <p14:tracePt t="239227" x="2724150" y="5613400"/>
          <p14:tracePt t="239244" x="2717800" y="5619750"/>
          <p14:tracePt t="239260" x="2711450" y="5626100"/>
          <p14:tracePt t="239277" x="2705100" y="5632450"/>
          <p14:tracePt t="239294" x="2698750" y="5638800"/>
          <p14:tracePt t="239334" x="2692400" y="5645150"/>
          <p14:tracePt t="239350" x="2686050" y="5651500"/>
          <p14:tracePt t="239357" x="2679700" y="5657850"/>
          <p14:tracePt t="239381" x="2667000" y="5657850"/>
          <p14:tracePt t="239382" x="2667000" y="5664200"/>
          <p14:tracePt t="239394" x="2654300" y="5670550"/>
          <p14:tracePt t="239429" x="2647950" y="5670550"/>
          <p14:tracePt t="239446" x="2641600" y="5670550"/>
          <p14:tracePt t="239446" x="2635250" y="5676900"/>
          <p14:tracePt t="239460" x="2622550" y="5683250"/>
          <p14:tracePt t="239460" x="2609850" y="5689600"/>
          <p14:tracePt t="239478" x="2603500" y="5689600"/>
          <p14:tracePt t="239494" x="2584450" y="5702300"/>
          <p14:tracePt t="239511" x="2571750" y="5708650"/>
          <p14:tracePt t="239527" x="2565400" y="5715000"/>
          <p14:tracePt t="239545" x="2552700" y="5721350"/>
          <p14:tracePt t="239560" x="2546350" y="5727700"/>
          <p14:tracePt t="239577" x="2533650" y="5734050"/>
          <p14:tracePt t="239594" x="2514600" y="5746750"/>
          <p14:tracePt t="239611" x="2501900" y="5753100"/>
          <p14:tracePt t="239627" x="2495550" y="5753100"/>
          <p14:tracePt t="239644" x="2482850" y="5765800"/>
          <p14:tracePt t="239661" x="2470150" y="5765800"/>
          <p14:tracePt t="239677" x="2451100" y="5778500"/>
          <p14:tracePt t="239694" x="2444750" y="5778500"/>
          <p14:tracePt t="239711" x="2438400" y="5784850"/>
          <p14:tracePt t="239728" x="2432050" y="5791200"/>
          <p14:tracePt t="239744" x="2419350" y="5797550"/>
          <p14:tracePt t="239761" x="2413000" y="5797550"/>
          <p14:tracePt t="239777" x="2387600" y="5810250"/>
          <p14:tracePt t="239799" x="2381250" y="5816600"/>
          <p14:tracePt t="239810" x="2368550" y="5822950"/>
          <p14:tracePt t="239827" x="2349500" y="5835650"/>
          <p14:tracePt t="239844" x="2336800" y="5848350"/>
          <p14:tracePt t="239861" x="2330450" y="5848350"/>
          <p14:tracePt t="239877" x="2324100" y="5854700"/>
          <p14:tracePt t="239894" x="2317750" y="5854700"/>
          <p14:tracePt t="239950" x="2317750" y="5861050"/>
          <p14:tracePt t="239958" x="2311400" y="5861050"/>
          <p14:tracePt t="239960" x="2292350" y="5867400"/>
          <p14:tracePt t="239977" x="2273300" y="5880100"/>
          <p14:tracePt t="239994" x="2241550" y="5892800"/>
          <p14:tracePt t="240010" x="2222500" y="5905500"/>
          <p14:tracePt t="240027" x="2190750" y="5918200"/>
          <p14:tracePt t="240044" x="2165350" y="5930900"/>
          <p14:tracePt t="240061" x="2152650" y="5937250"/>
          <p14:tracePt t="240077" x="2133600" y="5943600"/>
          <p14:tracePt t="240095" x="2127250" y="5943600"/>
          <p14:tracePt t="240110" x="2114550" y="5949950"/>
          <p14:tracePt t="240127" x="2095500" y="5956300"/>
          <p14:tracePt t="240144" x="2076450" y="5969000"/>
          <p14:tracePt t="240161" x="2063750" y="5975350"/>
          <p14:tracePt t="240177" x="2051050" y="5981700"/>
          <p14:tracePt t="240194" x="2038350" y="5988050"/>
          <p14:tracePt t="240210" x="2032000" y="5994400"/>
          <p14:tracePt t="240270" x="2025650" y="6000750"/>
          <p14:tracePt t="240293" x="2019300" y="6000750"/>
          <p14:tracePt t="240303" x="2012950" y="6007100"/>
          <p14:tracePt t="240304" x="2000250" y="6013450"/>
          <p14:tracePt t="240318" x="1962150" y="6026150"/>
          <p14:tracePt t="240327" x="1885950" y="6045200"/>
          <p14:tracePt t="240344" x="1790700" y="6070600"/>
          <p14:tracePt t="240361" x="1682750" y="6083300"/>
          <p14:tracePt t="240377" x="1568450" y="6102350"/>
          <p14:tracePt t="240394" x="1416050" y="6127750"/>
          <p14:tracePt t="240410" x="1276350" y="6140450"/>
          <p14:tracePt t="240427" x="1155700" y="6159500"/>
          <p14:tracePt t="240444" x="1047750" y="6159500"/>
          <p14:tracePt t="240461" x="946150" y="6159500"/>
          <p14:tracePt t="240478" x="908050" y="6159500"/>
          <p14:tracePt t="240494" x="876300" y="6165850"/>
          <p14:tracePt t="240510" x="857250" y="6165850"/>
          <p14:tracePt t="240528" x="831850" y="6165850"/>
          <p14:tracePt t="240544" x="806450" y="6165850"/>
          <p14:tracePt t="240561" x="774700" y="6165850"/>
          <p14:tracePt t="240577" x="749300" y="6165850"/>
          <p14:tracePt t="240594" x="717550" y="6165850"/>
          <p14:tracePt t="240611" x="685800" y="6165850"/>
          <p14:tracePt t="240627" x="666750" y="6159500"/>
          <p14:tracePt t="240644" x="635000" y="6153150"/>
          <p14:tracePt t="240661" x="603250" y="6146800"/>
          <p14:tracePt t="240677" x="565150" y="6146800"/>
          <p14:tracePt t="240694" x="552450" y="6146800"/>
          <p14:tracePt t="240710" x="546100" y="6146800"/>
          <p14:tracePt t="241430" x="552450" y="6146800"/>
          <p14:tracePt t="241437" x="577850" y="6146800"/>
          <p14:tracePt t="241443" x="615950" y="6153150"/>
          <p14:tracePt t="241453" x="749300" y="6172200"/>
          <p14:tracePt t="241463" x="908050" y="6178550"/>
          <p14:tracePt t="241479" x="1111250" y="6178550"/>
          <p14:tracePt t="241494" x="1301750" y="6178550"/>
          <p14:tracePt t="241511" x="1473200" y="6178550"/>
          <p14:tracePt t="241527" x="1625600" y="6178550"/>
          <p14:tracePt t="241544" x="1746250" y="6178550"/>
          <p14:tracePt t="241560" x="1841500" y="6178550"/>
          <p14:tracePt t="241577" x="1898650" y="6178550"/>
          <p14:tracePt t="241594" x="1924050" y="6178550"/>
          <p14:tracePt t="241611" x="1943100" y="6178550"/>
          <p14:tracePt t="241627" x="1962150" y="6172200"/>
          <p14:tracePt t="241644" x="1974850" y="6172200"/>
          <p14:tracePt t="241660" x="2019300" y="6172200"/>
          <p14:tracePt t="241678" x="2051050" y="6172200"/>
          <p14:tracePt t="241694" x="2095500" y="6172200"/>
          <p14:tracePt t="241711" x="2152650" y="6172200"/>
          <p14:tracePt t="241727" x="2216150" y="6172200"/>
          <p14:tracePt t="241744" x="2266950" y="6172200"/>
          <p14:tracePt t="241761" x="2317750" y="6172200"/>
          <p14:tracePt t="241777" x="2374900" y="6172200"/>
          <p14:tracePt t="241794" x="2444750" y="6172200"/>
          <p14:tracePt t="241810" x="2533650" y="6172200"/>
          <p14:tracePt t="241828" x="2609850" y="6172200"/>
          <p14:tracePt t="241844" x="2686050" y="6172200"/>
          <p14:tracePt t="241860" x="2743200" y="6172200"/>
          <p14:tracePt t="241860" x="2762250" y="6172200"/>
          <p14:tracePt t="241878" x="2781300" y="6172200"/>
          <p14:tracePt t="241894" x="2787650" y="6172200"/>
          <p14:tracePt t="242309" x="2781300" y="6172200"/>
          <p14:tracePt t="242319" x="2774950" y="6172200"/>
          <p14:tracePt t="242327" x="2768600" y="6178550"/>
          <p14:tracePt t="242328" x="2762250" y="6191250"/>
          <p14:tracePt t="242345" x="2762250" y="6203950"/>
          <p14:tracePt t="242360" x="2762250" y="6223000"/>
          <p14:tracePt t="242377" x="2762250" y="6248400"/>
          <p14:tracePt t="242394" x="2813050" y="6292850"/>
          <p14:tracePt t="242411" x="2908300" y="6343650"/>
          <p14:tracePt t="242427" x="3022600" y="6388100"/>
          <p14:tracePt t="242444" x="3149600" y="6413500"/>
          <p14:tracePt t="242460" x="3263900" y="6432550"/>
          <p14:tracePt t="242478" x="3295650" y="6438900"/>
          <p14:tracePt t="242741" x="3302000" y="6445250"/>
          <p14:tracePt t="242782" x="3295650" y="6445250"/>
          <p14:tracePt t="242789" x="3289300" y="6445250"/>
          <p14:tracePt t="242793" x="3270250" y="6451600"/>
          <p14:tracePt t="242803" x="3257550" y="6451600"/>
          <p14:tracePt t="242810" x="3232150" y="6457950"/>
          <p14:tracePt t="242827" x="3187700" y="6457950"/>
          <p14:tracePt t="242843" x="3155950" y="6464300"/>
          <p14:tracePt t="242861" x="3130550" y="6470650"/>
          <p14:tracePt t="242973" x="3124200" y="6470650"/>
          <p14:tracePt t="242998" x="3117850" y="6470650"/>
          <p14:tracePt t="245373" x="3111500" y="6470650"/>
          <p14:tracePt t="245381" x="3098800" y="6470650"/>
          <p14:tracePt t="245389" x="3092450" y="6470650"/>
          <p14:tracePt t="245403" x="3086100" y="6470650"/>
          <p14:tracePt t="245429" x="3079750" y="6470650"/>
          <p14:tracePt t="245430" x="3073400" y="6470650"/>
          <p14:tracePt t="245518" x="3067050" y="6470650"/>
          <p14:tracePt t="245525" x="3060700" y="6470650"/>
          <p14:tracePt t="245550" x="3048000" y="6470650"/>
          <p14:tracePt t="245582" x="3041650" y="6470650"/>
          <p14:tracePt t="245605" x="3035300" y="6470650"/>
          <p14:tracePt t="245613" x="3028950" y="6470650"/>
          <p14:tracePt t="245635" x="3022600" y="6470650"/>
          <p14:tracePt t="245653" x="3016250" y="6470650"/>
          <p14:tracePt t="245677" x="3009900" y="6470650"/>
          <p14:tracePt t="245685" x="3003550" y="6470650"/>
          <p14:tracePt t="245693" x="2990850" y="6470650"/>
          <p14:tracePt t="245703" x="2984500" y="6470650"/>
          <p14:tracePt t="245710" x="2971800" y="6477000"/>
          <p14:tracePt t="245727" x="2965450" y="6483350"/>
          <p14:tracePt t="245743" x="2959100" y="6489700"/>
          <p14:tracePt t="245760" x="2959100" y="6496050"/>
          <p14:tracePt t="245845" x="2959100" y="6502400"/>
          <p14:tracePt t="245861" x="2959100" y="6508750"/>
          <p14:tracePt t="245861" x="2965450" y="6508750"/>
          <p14:tracePt t="245869" x="2971800" y="6508750"/>
          <p14:tracePt t="245878" x="2984500" y="6508750"/>
          <p14:tracePt t="245894" x="3016250" y="6515100"/>
          <p14:tracePt t="245910" x="3028950" y="6515100"/>
          <p14:tracePt t="245965" x="3035300" y="6515100"/>
          <p14:tracePt t="246165" x="3041650" y="6515100"/>
          <p14:tracePt t="246172" x="3041650" y="6508750"/>
          <p14:tracePt t="246181" x="3041650" y="6502400"/>
          <p14:tracePt t="246190" x="3041650" y="6483350"/>
          <p14:tracePt t="246195" x="3035300" y="6457950"/>
          <p14:tracePt t="246210" x="3035300" y="6445250"/>
          <p14:tracePt t="247021" x="3028950" y="6438900"/>
          <p14:tracePt t="247029" x="2997200" y="6457950"/>
          <p14:tracePt t="247037" x="2965450" y="6483350"/>
          <p14:tracePt t="247045" x="2889250" y="6546850"/>
          <p14:tracePt t="247061" x="2857500" y="6565900"/>
          <p14:tracePt t="247077" x="2762250" y="6616700"/>
          <p14:tracePt t="247078" x="2686050" y="6648450"/>
          <p14:tracePt t="247094" x="2628900" y="6673850"/>
          <p14:tracePt t="247110" x="2565400" y="6692900"/>
          <p14:tracePt t="247127" x="2508250" y="6692900"/>
          <p14:tracePt t="247143" x="2444750" y="6699250"/>
          <p14:tracePt t="247161" x="2374900" y="6699250"/>
          <p14:tracePt t="247177" x="2292350" y="6699250"/>
          <p14:tracePt t="247194" x="2197100" y="6699250"/>
          <p14:tracePt t="247210" x="2120900" y="6699250"/>
          <p14:tracePt t="247227" x="2076450" y="6699250"/>
          <p14:tracePt t="247243" x="2032000" y="6699250"/>
          <p14:tracePt t="247243" x="2012950" y="6699250"/>
          <p14:tracePt t="247261" x="1981200" y="6699250"/>
          <p14:tracePt t="247277" x="1949450" y="6699250"/>
          <p14:tracePt t="247294" x="1911350" y="6699250"/>
          <p14:tracePt t="247310" x="1879600" y="6699250"/>
          <p14:tracePt t="247327" x="1847850" y="6699250"/>
          <p14:tracePt t="247343" x="1816100" y="6699250"/>
          <p14:tracePt t="247360" x="1790700" y="6699250"/>
          <p14:tracePt t="247377" x="1771650" y="6699250"/>
          <p14:tracePt t="247394" x="1739900" y="6699250"/>
          <p14:tracePt t="247410" x="1720850" y="6705600"/>
          <p14:tracePt t="247427" x="1689100" y="6711950"/>
          <p14:tracePt t="247444" x="1676400" y="6711950"/>
          <p14:tracePt t="247444" x="1663700" y="6718300"/>
          <p14:tracePt t="247461" x="1651000" y="6718300"/>
          <p14:tracePt t="247477" x="1644650" y="6718300"/>
          <p14:tracePt t="247493" x="1625600" y="6724650"/>
          <p14:tracePt t="247510" x="1619250" y="6724650"/>
          <p14:tracePt t="247527" x="1612900" y="6731000"/>
          <p14:tracePt t="247543" x="1606550" y="6731000"/>
          <p14:tracePt t="247605" x="1600200" y="6731000"/>
          <p14:tracePt t="247621" x="1593850" y="6731000"/>
          <p14:tracePt t="247645" x="1593850" y="6737350"/>
          <p14:tracePt t="247653" x="1587500" y="6737350"/>
          <p14:tracePt t="248325" x="1600200" y="6737350"/>
          <p14:tracePt t="248333" x="1631950" y="6737350"/>
          <p14:tracePt t="248340" x="1676400" y="6737350"/>
          <p14:tracePt t="248344" x="1739900" y="6737350"/>
          <p14:tracePt t="248361" x="1809750" y="6737350"/>
          <p14:tracePt t="248377" x="1898650" y="6737350"/>
          <p14:tracePt t="248393" x="2000250" y="6737350"/>
          <p14:tracePt t="248411" x="2095500" y="6737350"/>
          <p14:tracePt t="248427" x="2171700" y="6737350"/>
          <p14:tracePt t="248444" x="2216150" y="6737350"/>
          <p14:tracePt t="248460" x="2266950" y="6737350"/>
          <p14:tracePt t="248478" x="2279650" y="6737350"/>
          <p14:tracePt t="248494" x="2292350" y="6737350"/>
          <p14:tracePt t="248510" x="2298700" y="6737350"/>
          <p14:tracePt t="248527" x="2311400" y="6737350"/>
          <p14:tracePt t="248544" x="2330450" y="6737350"/>
          <p14:tracePt t="248560" x="2336800" y="6737350"/>
          <p14:tracePt t="248577" x="2343150" y="6737350"/>
          <p14:tracePt t="248593" x="2349500" y="6737350"/>
          <p14:tracePt t="248611" x="2355850" y="6737350"/>
          <p14:tracePt t="248653" x="2362200" y="6737350"/>
          <p14:tracePt t="249005" x="2368550" y="6737350"/>
          <p14:tracePt t="249013" x="2381250" y="6737350"/>
          <p14:tracePt t="249021" x="2387600" y="6737350"/>
          <p14:tracePt t="249029" x="2406650" y="6737350"/>
          <p14:tracePt t="249036" x="2425700" y="6743700"/>
          <p14:tracePt t="249044" x="2470150" y="6750050"/>
          <p14:tracePt t="249060" x="2552700" y="6762750"/>
          <p14:tracePt t="249077" x="2635250" y="6775450"/>
          <p14:tracePt t="249094" x="2692400" y="6775450"/>
          <p14:tracePt t="249110" x="2736850" y="6775450"/>
          <p14:tracePt t="249127" x="2762250" y="6775450"/>
          <p14:tracePt t="249143" x="2774950" y="6781800"/>
          <p14:tracePt t="249160" x="2781300" y="6781800"/>
          <p14:tracePt t="249177" x="2787650" y="6781800"/>
          <p14:tracePt t="249193" x="2800350" y="6781800"/>
          <p14:tracePt t="249210" x="2813050" y="6781800"/>
          <p14:tracePt t="249227" x="2825750" y="6788150"/>
          <p14:tracePt t="249244" x="2838450" y="6788150"/>
          <p14:tracePt t="249260" x="2857500" y="6788150"/>
          <p14:tracePt t="249845" x="2863850" y="6788150"/>
          <p14:tracePt t="249853" x="2863850" y="6762750"/>
          <p14:tracePt t="249869" x="2863850" y="6724650"/>
          <p14:tracePt t="249877" x="2863850" y="6711950"/>
          <p14:tracePt t="249878" x="2876550" y="6686550"/>
          <p14:tracePt t="249894" x="2876550" y="6673850"/>
          <p14:tracePt t="249910" x="2882900" y="6667500"/>
          <p14:tracePt t="249927" x="2889250" y="6661150"/>
          <p14:tracePt t="249944" x="2901950" y="6648450"/>
          <p14:tracePt t="249960" x="2914650" y="6635750"/>
          <p14:tracePt t="249977" x="2946400" y="6610350"/>
          <p14:tracePt t="249994" x="2965450" y="6584950"/>
          <p14:tracePt t="250010" x="2990850" y="6546850"/>
          <p14:tracePt t="250028" x="3009900" y="6496050"/>
          <p14:tracePt t="250043" x="3016250" y="6451600"/>
          <p14:tracePt t="250043" x="3016250" y="6426200"/>
          <p14:tracePt t="250061" x="3016250" y="6381750"/>
          <p14:tracePt t="250077" x="2990850" y="6318250"/>
          <p14:tracePt t="250094" x="2908300" y="6229350"/>
          <p14:tracePt t="250110" x="2749550" y="6127750"/>
          <p14:tracePt t="250127" x="2540000" y="6032500"/>
          <p14:tracePt t="250143" x="2343150" y="5981700"/>
          <p14:tracePt t="250160" x="2165350" y="5949950"/>
          <p14:tracePt t="250177" x="2019300" y="5937250"/>
          <p14:tracePt t="250194" x="1898650" y="5937250"/>
          <p14:tracePt t="250210" x="1797050" y="5949950"/>
          <p14:tracePt t="250227" x="1733550" y="5988050"/>
          <p14:tracePt t="250243" x="1651000" y="6032500"/>
          <p14:tracePt t="250260" x="1562100" y="6096000"/>
          <p14:tracePt t="250277" x="1498600" y="6134100"/>
          <p14:tracePt t="250294" x="1447800" y="6178550"/>
          <p14:tracePt t="250310" x="1409700" y="6203950"/>
          <p14:tracePt t="250327" x="1371600" y="6229350"/>
          <p14:tracePt t="250343" x="1352550" y="6254750"/>
          <p14:tracePt t="250360" x="1339850" y="6286500"/>
          <p14:tracePt t="250377" x="1327150" y="6337300"/>
          <p14:tracePt t="250394" x="1320800" y="6388100"/>
          <p14:tracePt t="250410" x="1314450" y="6445250"/>
          <p14:tracePt t="250427" x="1314450" y="6496050"/>
          <p14:tracePt t="250444" x="1314450" y="6534150"/>
          <p14:tracePt t="250444" x="1314450" y="6553200"/>
          <p14:tracePt t="250461" x="1333500" y="6604000"/>
          <p14:tracePt t="250477" x="1339850" y="6623050"/>
          <p14:tracePt t="250494" x="1365250" y="6654800"/>
          <p14:tracePt t="250510" x="1384300" y="6680200"/>
          <p14:tracePt t="250527" x="1390650" y="6686550"/>
          <p14:tracePt t="250543" x="1409700" y="6711950"/>
          <p14:tracePt t="250560" x="1441450" y="6731000"/>
          <p14:tracePt t="250577" x="1492250" y="6762750"/>
          <p14:tracePt t="250594" x="1562100" y="6788150"/>
          <p14:tracePt t="250610" x="1644650" y="6819900"/>
          <p14:tracePt t="250627" x="1727200" y="6845300"/>
          <p14:tracePt t="250643" x="1828800" y="6851650"/>
          <p14:tracePt t="250660" x="1993900" y="6851650"/>
          <p14:tracePt t="250677" x="2120900" y="6851650"/>
          <p14:tracePt t="250694" x="2241550" y="6851650"/>
          <p14:tracePt t="250710" x="2355850" y="6851650"/>
          <p14:tracePt t="250727" x="2463800" y="6851650"/>
          <p14:tracePt t="250743" x="2565400" y="6851650"/>
          <p14:tracePt t="250760" x="2679700" y="6832600"/>
          <p14:tracePt t="250777" x="2787650" y="6800850"/>
          <p14:tracePt t="250794" x="2876550" y="6775450"/>
          <p14:tracePt t="250810" x="2952750" y="6750050"/>
          <p14:tracePt t="250827" x="3009900" y="6724650"/>
          <p14:tracePt t="250843" x="3048000" y="6718300"/>
          <p14:tracePt t="250860" x="3092450" y="6692900"/>
          <p14:tracePt t="250877" x="3105150" y="6680200"/>
          <p14:tracePt t="250893" x="3124200" y="6661150"/>
          <p14:tracePt t="250910" x="3124200" y="6654800"/>
          <p14:tracePt t="250927" x="3136900" y="6648450"/>
          <p14:tracePt t="250943" x="3136900" y="6642100"/>
          <p14:tracePt t="250980" x="3136900" y="6635750"/>
          <p14:tracePt t="250981" x="3136900" y="6629400"/>
          <p14:tracePt t="250993" x="3143250" y="6629400"/>
          <p14:tracePt t="252485" x="3232150" y="6623050"/>
          <p14:tracePt t="252493" x="3651250" y="6578600"/>
          <p14:tracePt t="252502" x="3911600" y="6540500"/>
          <p14:tracePt t="252510" x="4387850" y="6477000"/>
          <p14:tracePt t="252527" x="4768850" y="6445250"/>
          <p14:tracePt t="252543" x="5022850" y="6438900"/>
          <p14:tracePt t="252560" x="5200650" y="6407150"/>
          <p14:tracePt t="252577" x="5416550" y="6375400"/>
          <p14:tracePt t="252593" x="5581650" y="6356350"/>
          <p14:tracePt t="252610" x="5740400" y="6324600"/>
          <p14:tracePt t="252626" x="5899150" y="6286500"/>
          <p14:tracePt t="252644" x="6045200" y="6248400"/>
          <p14:tracePt t="252660" x="6210300" y="6191250"/>
          <p14:tracePt t="252677" x="6305550" y="6159500"/>
          <p14:tracePt t="252693" x="6407150" y="6115050"/>
          <p14:tracePt t="252710" x="6496050" y="6076950"/>
          <p14:tracePt t="252726" x="6578600" y="6051550"/>
          <p14:tracePt t="252743" x="6654800" y="6032500"/>
          <p14:tracePt t="252760" x="6718300" y="6013450"/>
          <p14:tracePt t="252776" x="6807200" y="5994400"/>
          <p14:tracePt t="252793" x="6902450" y="5981700"/>
          <p14:tracePt t="252810" x="6997700" y="5969000"/>
          <p14:tracePt t="252826" x="7105650" y="5949950"/>
          <p14:tracePt t="252843" x="7207250" y="5943600"/>
          <p14:tracePt t="252860" x="7327900" y="5937250"/>
          <p14:tracePt t="252877" x="7372350" y="5937250"/>
          <p14:tracePt t="252893" x="7391400" y="5937250"/>
          <p14:tracePt t="252910" x="7404100" y="5937250"/>
          <p14:tracePt t="252989" x="7416800" y="5937250"/>
          <p14:tracePt t="253002" x="7423150" y="5937250"/>
          <p14:tracePt t="253002" x="7435850" y="5943600"/>
          <p14:tracePt t="253010" x="7461250" y="5956300"/>
          <p14:tracePt t="253027" x="7493000" y="5969000"/>
          <p14:tracePt t="253043" x="7524750" y="5994400"/>
          <p14:tracePt t="253059" x="7543800" y="6007100"/>
          <p14:tracePt t="254542" x="7531100" y="6007100"/>
          <p14:tracePt t="254545" x="7518400" y="6007100"/>
          <p14:tracePt t="254561" x="7486650" y="6007100"/>
          <p14:tracePt t="254562" x="7391400" y="6007100"/>
          <p14:tracePt t="254577" x="7270750" y="6007100"/>
          <p14:tracePt t="254594" x="7137400" y="6007100"/>
          <p14:tracePt t="254612" x="7016750" y="6007100"/>
          <p14:tracePt t="254627" x="6896100" y="6007100"/>
          <p14:tracePt t="254627" x="6826250" y="6007100"/>
          <p14:tracePt t="254646" x="6756400" y="6007100"/>
          <p14:tracePt t="254661" x="6559550" y="6038850"/>
          <p14:tracePt t="254678" x="6375400" y="6038850"/>
          <p14:tracePt t="254694" x="6083300" y="6038850"/>
          <p14:tracePt t="254711" x="5657850" y="6038850"/>
          <p14:tracePt t="254727" x="5232400" y="6038850"/>
          <p14:tracePt t="254744" x="4756150" y="6038850"/>
          <p14:tracePt t="254761" x="4368800" y="6038850"/>
          <p14:tracePt t="254778" x="4102100" y="6038850"/>
          <p14:tracePt t="254794" x="3937000" y="6038850"/>
          <p14:tracePt t="254811" x="3810000" y="6038850"/>
          <p14:tracePt t="254827" x="3702050" y="6038850"/>
          <p14:tracePt t="254844" x="3587750" y="6038850"/>
          <p14:tracePt t="254861" x="3359150" y="6038850"/>
          <p14:tracePt t="254879" x="3175000" y="6038850"/>
          <p14:tracePt t="254894" x="2990850" y="6038850"/>
          <p14:tracePt t="254911" x="2806700" y="6019800"/>
          <p14:tracePt t="254927" x="2673350" y="6000750"/>
          <p14:tracePt t="254944" x="2584450" y="5988050"/>
          <p14:tracePt t="254961" x="2540000" y="5981700"/>
          <p14:tracePt t="254978" x="2527300" y="5981700"/>
          <p14:tracePt t="254994" x="2520950" y="5981700"/>
          <p14:tracePt t="255012" x="2508250" y="5981700"/>
          <p14:tracePt t="255027" x="2482850" y="5981700"/>
          <p14:tracePt t="255044" x="2438400" y="5981700"/>
          <p14:tracePt t="255060" x="2336800" y="5981700"/>
          <p14:tracePt t="255078" x="2279650" y="5981700"/>
          <p14:tracePt t="255094" x="2209800" y="5962650"/>
          <p14:tracePt t="255111" x="2171700" y="5949950"/>
          <p14:tracePt t="255127" x="2139950" y="5943600"/>
          <p14:tracePt t="255144" x="2108200" y="5930900"/>
          <p14:tracePt t="255161" x="2082800" y="5918200"/>
          <p14:tracePt t="255178" x="2051050" y="5911850"/>
          <p14:tracePt t="255194" x="2019300" y="5905500"/>
          <p14:tracePt t="255211" x="1981200" y="5905500"/>
          <p14:tracePt t="255227" x="1943100" y="5892800"/>
          <p14:tracePt t="255244" x="1905000" y="5892800"/>
          <p14:tracePt t="255261" x="1860550" y="5873750"/>
          <p14:tracePt t="255278" x="1847850" y="5867400"/>
          <p14:tracePt t="255406" x="1860550" y="5867400"/>
          <p14:tracePt t="255413" x="1885950" y="5867400"/>
          <p14:tracePt t="255421" x="1930400" y="5867400"/>
          <p14:tracePt t="255429" x="2057400" y="5880100"/>
          <p14:tracePt t="255444" x="2266950" y="5899150"/>
          <p14:tracePt t="255461" x="2825750" y="5981700"/>
          <p14:tracePt t="255478" x="3200400" y="6038850"/>
          <p14:tracePt t="255494" x="3556000" y="6089650"/>
          <p14:tracePt t="255511" x="3905250" y="6127750"/>
          <p14:tracePt t="255527" x="4165600" y="6146800"/>
          <p14:tracePt t="255544" x="4356100" y="6146800"/>
          <p14:tracePt t="255561" x="4559300" y="6146800"/>
          <p14:tracePt t="255578" x="4718050" y="6146800"/>
          <p14:tracePt t="255594" x="4876800" y="6146800"/>
          <p14:tracePt t="255611" x="5022850" y="6146800"/>
          <p14:tracePt t="255627" x="5168900" y="6146800"/>
          <p14:tracePt t="255645" x="5321300" y="6146800"/>
          <p14:tracePt t="255661" x="5473700" y="6146800"/>
          <p14:tracePt t="255677" x="5676900" y="6140450"/>
          <p14:tracePt t="255694" x="5791200" y="6134100"/>
          <p14:tracePt t="255711" x="5892800" y="6127750"/>
          <p14:tracePt t="255727" x="5962650" y="6121400"/>
          <p14:tracePt t="255744" x="6007100" y="6108700"/>
          <p14:tracePt t="255760" x="6051550" y="6102350"/>
          <p14:tracePt t="255778" x="6070600" y="6096000"/>
          <p14:tracePt t="255794" x="6083300" y="6089650"/>
          <p14:tracePt t="255811" x="6096000" y="6083300"/>
          <p14:tracePt t="256030" x="6102350" y="6076950"/>
          <p14:tracePt t="256038" x="6102350" y="6057900"/>
          <p14:tracePt t="256046" x="6102350" y="6038850"/>
          <p14:tracePt t="256046" x="6102350" y="6026150"/>
          <p14:tracePt t="256060" x="6083300" y="5969000"/>
          <p14:tracePt t="256078" x="6070600" y="5943600"/>
          <p14:tracePt t="256094" x="6064250" y="5937250"/>
          <p14:tracePt t="256111" x="6064250" y="5930900"/>
          <p14:tracePt t="256149" x="6057900" y="5918200"/>
          <p14:tracePt t="256502" x="6057900" y="5924550"/>
          <p14:tracePt t="256510" x="6057900" y="5949950"/>
          <p14:tracePt t="256521" x="6057900" y="5956300"/>
          <p14:tracePt t="256528" x="6064250" y="5988050"/>
          <p14:tracePt t="256544" x="6064250" y="6000750"/>
          <p14:tracePt t="256561" x="6064250" y="6007100"/>
          <p14:tracePt t="256605" x="6070600" y="6013450"/>
          <p14:tracePt t="256750" x="6070600" y="6019800"/>
          <p14:tracePt t="257742" x="6064250" y="6019800"/>
          <p14:tracePt t="257745" x="6045200" y="6019800"/>
          <p14:tracePt t="257761" x="6026150" y="6019800"/>
          <p14:tracePt t="257762" x="5994400" y="6019800"/>
          <p14:tracePt t="257777" x="5962650" y="6019800"/>
          <p14:tracePt t="257794" x="5930900" y="6019800"/>
          <p14:tracePt t="257810" x="5911850" y="6019800"/>
          <p14:tracePt t="257827" x="5873750" y="6019800"/>
          <p14:tracePt t="257845" x="5835650" y="6019800"/>
          <p14:tracePt t="257861" x="5791200" y="6019800"/>
          <p14:tracePt t="257879" x="5753100" y="6019800"/>
          <p14:tracePt t="257894" x="5715000" y="6019800"/>
          <p14:tracePt t="257911" x="5676900" y="6019800"/>
          <p14:tracePt t="257927" x="5657850" y="6019800"/>
          <p14:tracePt t="257944" x="5626100" y="6026150"/>
          <p14:tracePt t="257960" x="5613400" y="6026150"/>
          <p14:tracePt t="257977" x="5600700" y="6026150"/>
          <p14:tracePt t="257994" x="5594350" y="6026150"/>
          <p14:tracePt t="258011" x="5588000" y="6026150"/>
          <p14:tracePt t="258277" x="5594350" y="6026150"/>
          <p14:tracePt t="258278" x="5613400" y="6026150"/>
          <p14:tracePt t="258294" x="5632450" y="6026150"/>
          <p14:tracePt t="258295" x="5683250" y="6026150"/>
          <p14:tracePt t="258311" x="5734050" y="6026150"/>
          <p14:tracePt t="258327" x="5791200" y="6026150"/>
          <p14:tracePt t="258344" x="5835650" y="6026150"/>
          <p14:tracePt t="258361" x="5867400" y="6026150"/>
          <p14:tracePt t="258377" x="5899150" y="6026150"/>
          <p14:tracePt t="258394" x="5937250" y="6026150"/>
          <p14:tracePt t="258411" x="5969000" y="6026150"/>
          <p14:tracePt t="258427" x="6007100" y="6026150"/>
          <p14:tracePt t="258444" x="6064250" y="6032500"/>
          <p14:tracePt t="258461" x="6153150" y="6032500"/>
          <p14:tracePt t="258478" x="6203950" y="6038850"/>
          <p14:tracePt t="258494" x="6273800" y="6038850"/>
          <p14:tracePt t="258511" x="6343650" y="6038850"/>
          <p14:tracePt t="258527" x="6407150" y="6038850"/>
          <p14:tracePt t="258545" x="6470650" y="6038850"/>
          <p14:tracePt t="258560" x="6521450" y="6038850"/>
          <p14:tracePt t="258577" x="6572250" y="6038850"/>
          <p14:tracePt t="258594" x="6610350" y="6038850"/>
          <p14:tracePt t="258611" x="6629400" y="6038850"/>
          <p14:tracePt t="258627" x="6635750" y="6038850"/>
          <p14:tracePt t="258733" x="6623050" y="6038850"/>
          <p14:tracePt t="258741" x="6604000" y="6038850"/>
          <p14:tracePt t="258742" x="6578600" y="6038850"/>
          <p14:tracePt t="258760" x="6553200" y="6038850"/>
          <p14:tracePt t="258765" x="6496050" y="6038850"/>
          <p14:tracePt t="258777" x="6445250" y="6038850"/>
          <p14:tracePt t="258794" x="6381750" y="6038850"/>
          <p14:tracePt t="258811" x="6324600" y="6032500"/>
          <p14:tracePt t="258827" x="6261100" y="6026150"/>
          <p14:tracePt t="258844" x="6191250" y="6026150"/>
          <p14:tracePt t="258860" x="6102350" y="6026150"/>
          <p14:tracePt t="258878" x="6064250" y="6026150"/>
          <p14:tracePt t="258894" x="6038850" y="6019800"/>
          <p14:tracePt t="258911" x="6026150" y="6013450"/>
          <p14:tracePt t="259030" x="6026150" y="6007100"/>
          <p14:tracePt t="259037" x="6032500" y="6000750"/>
          <p14:tracePt t="259045" x="6032500" y="5988050"/>
          <p14:tracePt t="259046" x="6051550" y="5962650"/>
          <p14:tracePt t="259060" x="6083300" y="5905500"/>
          <p14:tracePt t="259079" x="6089650" y="5867400"/>
          <p14:tracePt t="259094" x="6089650" y="5829300"/>
          <p14:tracePt t="259111" x="6096000" y="5810250"/>
          <p14:tracePt t="259127" x="6096000" y="5803900"/>
          <p14:tracePt t="259214" x="6108700" y="5797550"/>
          <p14:tracePt t="259221" x="6146800" y="5797550"/>
          <p14:tracePt t="259229" x="6184900" y="5797550"/>
          <p14:tracePt t="259244" x="6235700" y="5797550"/>
          <p14:tracePt t="259244" x="6381750" y="5797550"/>
          <p14:tracePt t="259260" x="6597650" y="5797550"/>
          <p14:tracePt t="259278" x="6718300" y="5797550"/>
          <p14:tracePt t="259294" x="6819900" y="5797550"/>
          <p14:tracePt t="259311" x="6870700" y="5797550"/>
          <p14:tracePt t="259327" x="6896100" y="5791200"/>
          <p14:tracePt t="259344" x="6908800" y="5784850"/>
          <p14:tracePt t="259389" x="6915150" y="5784850"/>
          <p14:tracePt t="259630" x="6908800" y="5784850"/>
          <p14:tracePt t="259638" x="6902450" y="5784850"/>
          <p14:tracePt t="259645" x="6896100" y="5784850"/>
          <p14:tracePt t="259660" x="6870700" y="5784850"/>
          <p14:tracePt t="259662" x="6845300" y="5778500"/>
          <p14:tracePt t="259678" x="6838950" y="5772150"/>
          <p14:tracePt t="259694" x="6813550" y="5772150"/>
          <p14:tracePt t="259710" x="6775450" y="5772150"/>
          <p14:tracePt t="259727" x="6731000" y="5759450"/>
          <p14:tracePt t="259744" x="6680200" y="5759450"/>
          <p14:tracePt t="259761" x="6616700" y="5759450"/>
          <p14:tracePt t="259777" x="6540500" y="5759450"/>
          <p14:tracePt t="259794" x="6489700" y="5759450"/>
          <p14:tracePt t="259810" x="6432550" y="5759450"/>
          <p14:tracePt t="259827" x="6381750" y="5765800"/>
          <p14:tracePt t="259844" x="6343650" y="5772150"/>
          <p14:tracePt t="259861" x="6254750" y="5803900"/>
          <p14:tracePt t="259877" x="6197600" y="5816600"/>
          <p14:tracePt t="259894" x="6153150" y="5829300"/>
          <p14:tracePt t="259910" x="6134100" y="5829300"/>
          <p14:tracePt t="259927" x="6121400" y="5835650"/>
          <p14:tracePt t="259944" x="6115050" y="5842000"/>
          <p14:tracePt t="259982" x="6108700" y="5842000"/>
          <p14:tracePt t="259997" x="6102350" y="5848350"/>
          <p14:tracePt t="260045" x="6115050" y="5861050"/>
          <p14:tracePt t="260053" x="6127750" y="5861050"/>
          <p14:tracePt t="260061" x="6140450" y="5861050"/>
          <p14:tracePt t="260062" x="6216650" y="5873750"/>
          <p14:tracePt t="260077" x="6330950" y="5880100"/>
          <p14:tracePt t="260095" x="6464300" y="5880100"/>
          <p14:tracePt t="260110" x="6623050" y="5880100"/>
          <p14:tracePt t="260128" x="6769100" y="5880100"/>
          <p14:tracePt t="260144" x="6896100" y="5880100"/>
          <p14:tracePt t="260161" x="7010400" y="5873750"/>
          <p14:tracePt t="260177" x="7118350" y="5861050"/>
          <p14:tracePt t="260194" x="7200900" y="5835650"/>
          <p14:tracePt t="260210" x="7258050" y="5822950"/>
          <p14:tracePt t="260227" x="7302500" y="5816600"/>
          <p14:tracePt t="260244" x="7321550" y="5803900"/>
          <p14:tracePt t="260244" x="7340600" y="5803900"/>
          <p14:tracePt t="260262" x="7340600" y="5797550"/>
          <p14:tracePt t="260277" x="7346950" y="5791200"/>
          <p14:tracePt t="260294" x="7346950" y="5778500"/>
          <p14:tracePt t="260311" x="7302500" y="5715000"/>
          <p14:tracePt t="260327" x="7162800" y="5638800"/>
          <p14:tracePt t="260344" x="6794500" y="5473700"/>
          <p14:tracePt t="260361" x="6407150" y="5353050"/>
          <p14:tracePt t="260377" x="6070600" y="5302250"/>
          <p14:tracePt t="260394" x="5816600" y="5295900"/>
          <p14:tracePt t="260410" x="5689600" y="5334000"/>
          <p14:tracePt t="260428" x="5638800" y="5391150"/>
          <p14:tracePt t="260444" x="5600700" y="5499100"/>
          <p14:tracePt t="260444" x="5594350" y="5562600"/>
          <p14:tracePt t="260461" x="5594350" y="5683250"/>
          <p14:tracePt t="260477" x="5600700" y="5772150"/>
          <p14:tracePt t="260494" x="5638800" y="5842000"/>
          <p14:tracePt t="260511" x="5670550" y="5899150"/>
          <p14:tracePt t="260527" x="5721350" y="5962650"/>
          <p14:tracePt t="260544" x="5772150" y="6013450"/>
          <p14:tracePt t="260561" x="5867400" y="6045200"/>
          <p14:tracePt t="260578" x="5981700" y="6089650"/>
          <p14:tracePt t="260594" x="6134100" y="6108700"/>
          <p14:tracePt t="260611" x="6280150" y="6108700"/>
          <p14:tracePt t="260627" x="6438900" y="6108700"/>
          <p14:tracePt t="260644" x="6604000" y="6108700"/>
          <p14:tracePt t="260644" x="6661150" y="6096000"/>
          <p14:tracePt t="260661" x="6775450" y="6057900"/>
          <p14:tracePt t="260677" x="6864350" y="6013450"/>
          <p14:tracePt t="260694" x="6889750" y="5981700"/>
          <p14:tracePt t="260711" x="6915150" y="5956300"/>
          <p14:tracePt t="260727" x="6927850" y="5930900"/>
          <p14:tracePt t="260744" x="6927850" y="5905500"/>
          <p14:tracePt t="260760" x="6927850" y="5892800"/>
          <p14:tracePt t="260777" x="6927850" y="5867400"/>
          <p14:tracePt t="260794" x="6927850" y="5854700"/>
          <p14:tracePt t="260810" x="6921500" y="5835650"/>
          <p14:tracePt t="260827" x="6915150" y="5829300"/>
          <p14:tracePt t="260844" x="6915150" y="5822950"/>
          <p14:tracePt t="260861" x="6902450" y="5822950"/>
          <p14:tracePt t="260910" x="6896100" y="5822950"/>
          <p14:tracePt t="260942" x="6889750" y="5822950"/>
          <p14:tracePt t="261173" x="6883400" y="5822950"/>
          <p14:tracePt t="261333" x="6877050" y="5822950"/>
          <p14:tracePt t="262293" x="6870700" y="5822950"/>
          <p14:tracePt t="262317" x="6864350" y="5822950"/>
          <p14:tracePt t="262326" x="6858000" y="5822950"/>
          <p14:tracePt t="262356" x="6851650" y="5822950"/>
          <p14:tracePt t="262389" x="6845300" y="5822950"/>
          <p14:tracePt t="262397" x="6838950" y="5822950"/>
          <p14:tracePt t="262412" x="6826250" y="5822950"/>
          <p14:tracePt t="262427" x="6819900" y="5822950"/>
          <p14:tracePt t="262428" x="6775450" y="5835650"/>
          <p14:tracePt t="262444" x="6711950" y="5835650"/>
          <p14:tracePt t="262460" x="6527800" y="5867400"/>
          <p14:tracePt t="262477" x="6324600" y="5867400"/>
          <p14:tracePt t="262494" x="5918200" y="5867400"/>
          <p14:tracePt t="262510" x="5384800" y="5867400"/>
          <p14:tracePt t="262527" x="4749800" y="5848350"/>
          <p14:tracePt t="262543" x="3937000" y="5835650"/>
          <p14:tracePt t="262560" x="3200400" y="5835650"/>
          <p14:tracePt t="262577" x="2565400" y="5835650"/>
          <p14:tracePt t="262593" x="2184400" y="5816600"/>
          <p14:tracePt t="262610" x="2012950" y="5784850"/>
          <p14:tracePt t="262627" x="1936750" y="5746750"/>
          <p14:tracePt t="262644" x="1898650" y="5721350"/>
          <p14:tracePt t="262660" x="1873250" y="5695950"/>
          <p14:tracePt t="262677" x="1860550" y="5683250"/>
          <p14:tracePt t="262694" x="1841500" y="5657850"/>
          <p14:tracePt t="262710" x="1797050" y="5613400"/>
          <p14:tracePt t="262727" x="1714500" y="5568950"/>
          <p14:tracePt t="262744" x="1562100" y="5486400"/>
          <p14:tracePt t="262760" x="1397000" y="5416550"/>
          <p14:tracePt t="262777" x="1225550" y="5346700"/>
          <p14:tracePt t="262793" x="1073150" y="5276850"/>
          <p14:tracePt t="262810" x="958850" y="5226050"/>
          <p14:tracePt t="262827" x="882650" y="5175250"/>
          <p14:tracePt t="262843" x="838200" y="5143500"/>
          <p14:tracePt t="262862" x="825500" y="5130800"/>
          <p14:tracePt t="262877" x="812800" y="5124450"/>
          <p14:tracePt t="263045" x="812800" y="5130800"/>
          <p14:tracePt t="263053" x="812800" y="5137150"/>
          <p14:tracePt t="263058" x="812800" y="5143500"/>
          <p14:tracePt t="263077" x="812800" y="5162550"/>
          <p14:tracePt t="263078" x="812800" y="5175250"/>
          <p14:tracePt t="263094" x="825500" y="5194300"/>
          <p14:tracePt t="263110" x="844550" y="5213350"/>
          <p14:tracePt t="263128" x="869950" y="5226050"/>
          <p14:tracePt t="263143" x="901700" y="5245100"/>
          <p14:tracePt t="263161" x="939800" y="5251450"/>
          <p14:tracePt t="263178" x="977900" y="5251450"/>
          <p14:tracePt t="263194" x="1009650" y="5251450"/>
          <p14:tracePt t="263210" x="1041400" y="5251450"/>
          <p14:tracePt t="263227" x="1066800" y="5251450"/>
          <p14:tracePt t="263243" x="1079500" y="5251450"/>
          <p14:tracePt t="263260" x="1098550" y="5251450"/>
          <p14:tracePt t="263277" x="1104900" y="5251450"/>
          <p14:tracePt t="263294" x="1111250" y="5245100"/>
          <p14:tracePt t="263310" x="1117600" y="5238750"/>
          <p14:tracePt t="263501" x="1092200" y="5238750"/>
          <p14:tracePt t="263509" x="1085850" y="5251450"/>
          <p14:tracePt t="263517" x="1060450" y="5302250"/>
          <p14:tracePt t="263527" x="1041400" y="5334000"/>
          <p14:tracePt t="263543" x="1035050" y="5365750"/>
          <p14:tracePt t="263560" x="1028700" y="5397500"/>
          <p14:tracePt t="263577" x="1022350" y="5429250"/>
          <p14:tracePt t="263594" x="1016000" y="5454650"/>
          <p14:tracePt t="263610" x="1009650" y="5473700"/>
          <p14:tracePt t="263628" x="996950" y="5499100"/>
          <p14:tracePt t="263644" x="984250" y="5518150"/>
          <p14:tracePt t="263660" x="952500" y="5543550"/>
          <p14:tracePt t="263677" x="920750" y="5556250"/>
          <p14:tracePt t="263694" x="889000" y="5568950"/>
          <p14:tracePt t="263710" x="869950" y="5575300"/>
          <p14:tracePt t="263727" x="857250" y="5581650"/>
          <p14:tracePt t="263743" x="844550" y="5581650"/>
          <p14:tracePt t="263761" x="831850" y="5588000"/>
          <p14:tracePt t="263805" x="825500" y="5588000"/>
          <p14:tracePt t="263821" x="819150" y="5594350"/>
          <p14:tracePt t="263837" x="819150" y="5600700"/>
          <p14:tracePt t="263848" x="819150" y="5607050"/>
          <p14:tracePt t="263869" x="819150" y="5613400"/>
          <p14:tracePt t="263877" x="850900" y="5626100"/>
          <p14:tracePt t="263895" x="876300" y="5632450"/>
          <p14:tracePt t="263895" x="939800" y="5651500"/>
          <p14:tracePt t="263910" x="1066800" y="5657850"/>
          <p14:tracePt t="263927" x="1168400" y="5657850"/>
          <p14:tracePt t="263943" x="1238250" y="5657850"/>
          <p14:tracePt t="263960" x="1263650" y="5657850"/>
          <p14:tracePt t="264101" x="1263650" y="5664200"/>
          <p14:tracePt t="264120" x="1263650" y="5670550"/>
          <p14:tracePt t="264141" x="1263650" y="5676900"/>
          <p14:tracePt t="264692" x="1270000" y="5683250"/>
          <p14:tracePt t="264720" x="1289050" y="5683250"/>
          <p14:tracePt t="264721" x="1314450" y="5683250"/>
          <p14:tracePt t="264727" x="1441450" y="5689600"/>
          <p14:tracePt t="264745" x="1612900" y="5689600"/>
          <p14:tracePt t="264761" x="1911350" y="5702300"/>
          <p14:tracePt t="264777" x="2324100" y="5702300"/>
          <p14:tracePt t="264793" x="2768600" y="5708650"/>
          <p14:tracePt t="264810" x="3175000" y="5708650"/>
          <p14:tracePt t="264827" x="3524250" y="5708650"/>
          <p14:tracePt t="264843" x="3740150" y="5708650"/>
          <p14:tracePt t="264860" x="3867150" y="5689600"/>
          <p14:tracePt t="264877" x="3892550" y="5689600"/>
          <p14:tracePt t="265093" x="3917950" y="5689600"/>
          <p14:tracePt t="265104" x="3975100" y="5689600"/>
          <p14:tracePt t="265105" x="4032250" y="5689600"/>
          <p14:tracePt t="265112" x="4222750" y="5689600"/>
          <p14:tracePt t="265127" x="4552950" y="5702300"/>
          <p14:tracePt t="265146" x="4870450" y="5746750"/>
          <p14:tracePt t="265160" x="5194300" y="5797550"/>
          <p14:tracePt t="265177" x="5505450" y="5816600"/>
          <p14:tracePt t="265193" x="5753100" y="5816600"/>
          <p14:tracePt t="265210" x="5924550" y="5816600"/>
          <p14:tracePt t="265227" x="6096000" y="5816600"/>
          <p14:tracePt t="265244" x="6280150" y="5816600"/>
          <p14:tracePt t="265260" x="6489700" y="5816600"/>
          <p14:tracePt t="265277" x="6584950" y="5816600"/>
          <p14:tracePt t="265293" x="6629400" y="5816600"/>
          <p14:tracePt t="265310" x="6648450" y="5816600"/>
          <p14:tracePt t="265533" x="6642100" y="5816600"/>
          <p14:tracePt t="265557" x="6635750" y="5816600"/>
          <p14:tracePt t="265573" x="6629400" y="5816600"/>
          <p14:tracePt t="265589" x="6616700" y="5816600"/>
          <p14:tracePt t="265597" x="6604000" y="5816600"/>
          <p14:tracePt t="265610" x="6591300" y="5816600"/>
          <p14:tracePt t="265611" x="6553200" y="5816600"/>
          <p14:tracePt t="265627" x="6515100" y="5816600"/>
          <p14:tracePt t="265644" x="6477000" y="5816600"/>
          <p14:tracePt t="265660" x="6432550" y="5816600"/>
          <p14:tracePt t="265677" x="6426200" y="5816600"/>
          <p14:tracePt t="265694" x="6413500" y="5803900"/>
          <p14:tracePt t="265710" x="6394450" y="5759450"/>
          <p14:tracePt t="265727" x="6350000" y="5683250"/>
          <p14:tracePt t="265743" x="6350000" y="5670550"/>
          <p14:tracePt t="266053" x="6356350" y="5670550"/>
          <p14:tracePt t="266061" x="6381750" y="5683250"/>
          <p14:tracePt t="266077" x="6400800" y="5683250"/>
          <p14:tracePt t="266078" x="6445250" y="5702300"/>
          <p14:tracePt t="266094" x="6515100" y="5708650"/>
          <p14:tracePt t="266110" x="6616700" y="5721350"/>
          <p14:tracePt t="266127" x="6718300" y="5740400"/>
          <p14:tracePt t="266144" x="6845300" y="5759450"/>
          <p14:tracePt t="266161" x="6953250" y="5772150"/>
          <p14:tracePt t="266176" x="7042150" y="5784850"/>
          <p14:tracePt t="266193" x="7112000" y="5797550"/>
          <p14:tracePt t="266210" x="7194550" y="5816600"/>
          <p14:tracePt t="266227" x="7264400" y="5822950"/>
          <p14:tracePt t="266243" x="7346950" y="5835650"/>
          <p14:tracePt t="266260" x="7473950" y="5848350"/>
          <p14:tracePt t="266277" x="7537450" y="5848350"/>
          <p14:tracePt t="266294" x="7594600" y="5848350"/>
          <p14:tracePt t="266310" x="7651750" y="5848350"/>
          <p14:tracePt t="266327" x="7689850" y="5842000"/>
          <p14:tracePt t="266343" x="7734300" y="5822950"/>
          <p14:tracePt t="266361" x="7778750" y="5797550"/>
          <p14:tracePt t="266376" x="7810500" y="5765800"/>
          <p14:tracePt t="266393" x="7848600" y="5727700"/>
          <p14:tracePt t="266410" x="7867650" y="5689600"/>
          <p14:tracePt t="266427" x="7886700" y="5632450"/>
          <p14:tracePt t="266443" x="7893050" y="5568950"/>
          <p14:tracePt t="266460" x="7893050" y="5492750"/>
          <p14:tracePt t="266477" x="7880350" y="5448300"/>
          <p14:tracePt t="266494" x="7835900" y="5378450"/>
          <p14:tracePt t="266510" x="7791450" y="5321300"/>
          <p14:tracePt t="266527" x="7727950" y="5289550"/>
          <p14:tracePt t="266543" x="7651750" y="5270500"/>
          <p14:tracePt t="266560" x="7581900" y="5251450"/>
          <p14:tracePt t="266577" x="7499350" y="5251450"/>
          <p14:tracePt t="266594" x="7429500" y="5251450"/>
          <p14:tracePt t="266610" x="7359650" y="5264150"/>
          <p14:tracePt t="266627" x="7270750" y="5295900"/>
          <p14:tracePt t="266643" x="7150100" y="5359400"/>
          <p14:tracePt t="266661" x="7073900" y="5403850"/>
          <p14:tracePt t="266677" x="7010400" y="5454650"/>
          <p14:tracePt t="266694" x="6953250" y="5505450"/>
          <p14:tracePt t="266710" x="6896100" y="5556250"/>
          <p14:tracePt t="266727" x="6870700" y="5594350"/>
          <p14:tracePt t="266743" x="6851650" y="5651500"/>
          <p14:tracePt t="266760" x="6838950" y="5689600"/>
          <p14:tracePt t="266776" x="6838950" y="5734050"/>
          <p14:tracePt t="266794" x="6832600" y="5765800"/>
          <p14:tracePt t="266810" x="6832600" y="5797550"/>
          <p14:tracePt t="266828" x="6832600" y="5842000"/>
          <p14:tracePt t="266843" x="6832600" y="5880100"/>
          <p14:tracePt t="266860" x="6845300" y="5937250"/>
          <p14:tracePt t="266877" x="6858000" y="5969000"/>
          <p14:tracePt t="266894" x="6877050" y="6000750"/>
          <p14:tracePt t="266910" x="6908800" y="6051550"/>
          <p14:tracePt t="266927" x="6953250" y="6096000"/>
          <p14:tracePt t="266943" x="7010400" y="6140450"/>
          <p14:tracePt t="266961" x="7080250" y="6184900"/>
          <p14:tracePt t="266976" x="7169150" y="6223000"/>
          <p14:tracePt t="266994" x="7289800" y="6254750"/>
          <p14:tracePt t="267010" x="7397750" y="6286500"/>
          <p14:tracePt t="267027" x="7512050" y="6299200"/>
          <p14:tracePt t="267043" x="7607300" y="6299200"/>
          <p14:tracePt t="267043" x="7632700" y="6299200"/>
          <p14:tracePt t="267062" x="7696200" y="6299200"/>
          <p14:tracePt t="267077" x="7753350" y="6286500"/>
          <p14:tracePt t="267093" x="7797800" y="6254750"/>
          <p14:tracePt t="267110" x="7842250" y="6216650"/>
          <p14:tracePt t="267127" x="7893050" y="6153150"/>
          <p14:tracePt t="267143" x="7918450" y="6102350"/>
          <p14:tracePt t="267161" x="7937500" y="6026150"/>
          <p14:tracePt t="267177" x="7950200" y="5937250"/>
          <p14:tracePt t="267194" x="7962900" y="5854700"/>
          <p14:tracePt t="267210" x="7969250" y="5784850"/>
          <p14:tracePt t="267227" x="7969250" y="5721350"/>
          <p14:tracePt t="267243" x="7969250" y="5670550"/>
          <p14:tracePt t="267260" x="7956550" y="5581650"/>
          <p14:tracePt t="267277" x="7924800" y="5524500"/>
          <p14:tracePt t="267293" x="7867650" y="5441950"/>
          <p14:tracePt t="267310" x="7785100" y="5359400"/>
          <p14:tracePt t="267326" x="7696200" y="5308600"/>
          <p14:tracePt t="267343" x="7620000" y="5270500"/>
          <p14:tracePt t="267360" x="7543800" y="5245100"/>
          <p14:tracePt t="267376" x="7480300" y="5232400"/>
          <p14:tracePt t="267393" x="7442200" y="5232400"/>
          <p14:tracePt t="267410" x="7404100" y="5232400"/>
          <p14:tracePt t="267427" x="7359650" y="5257800"/>
          <p14:tracePt t="267443" x="7302500" y="5308600"/>
          <p14:tracePt t="267443" x="7277100" y="5334000"/>
          <p14:tracePt t="267461" x="7232650" y="5384800"/>
          <p14:tracePt t="267477" x="7188200" y="5467350"/>
          <p14:tracePt t="267494" x="7150100" y="5530850"/>
          <p14:tracePt t="267510" x="7124700" y="5600700"/>
          <p14:tracePt t="267527" x="7099300" y="5657850"/>
          <p14:tracePt t="267543" x="7080250" y="5727700"/>
          <p14:tracePt t="267560" x="7061200" y="5784850"/>
          <p14:tracePt t="267576" x="7061200" y="5829300"/>
          <p14:tracePt t="267593" x="7054850" y="5886450"/>
          <p14:tracePt t="267610" x="7048500" y="5930900"/>
          <p14:tracePt t="267627" x="7048500" y="5975350"/>
          <p14:tracePt t="267643" x="7048500" y="6013450"/>
          <p14:tracePt t="267660" x="7054850" y="6076950"/>
          <p14:tracePt t="267678" x="7073900" y="6115050"/>
          <p14:tracePt t="267694" x="7118350" y="6159500"/>
          <p14:tracePt t="267710" x="7162800" y="6197600"/>
          <p14:tracePt t="267726" x="7226300" y="6235700"/>
          <p14:tracePt t="267743" x="7302500" y="6267450"/>
          <p14:tracePt t="267760" x="7372350" y="6286500"/>
          <p14:tracePt t="267777" x="7461250" y="6292850"/>
          <p14:tracePt t="267793" x="7543800" y="6292850"/>
          <p14:tracePt t="267811" x="7620000" y="6286500"/>
          <p14:tracePt t="267827" x="7689850" y="6242050"/>
          <p14:tracePt t="267844" x="7753350" y="6191250"/>
          <p14:tracePt t="267860" x="7829550" y="6108700"/>
          <p14:tracePt t="267877" x="7867650" y="6038850"/>
          <p14:tracePt t="267893" x="7905750" y="5962650"/>
          <p14:tracePt t="267910" x="7918450" y="5886450"/>
          <p14:tracePt t="267927" x="7924800" y="5816600"/>
          <p14:tracePt t="267943" x="7924800" y="5734050"/>
          <p14:tracePt t="267960" x="7924800" y="5664200"/>
          <p14:tracePt t="267977" x="7880350" y="5568950"/>
          <p14:tracePt t="267993" x="7835900" y="5492750"/>
          <p14:tracePt t="268010" x="7785100" y="5429250"/>
          <p14:tracePt t="268026" x="7734300" y="5378450"/>
          <p14:tracePt t="268043" x="7689850" y="5346700"/>
          <p14:tracePt t="268060" x="7639050" y="5321300"/>
          <p14:tracePt t="268077" x="7607300" y="5308600"/>
          <p14:tracePt t="268094" x="7569200" y="5295900"/>
          <p14:tracePt t="268110" x="7531100" y="5295900"/>
          <p14:tracePt t="268126" x="7480300" y="5289550"/>
          <p14:tracePt t="268143" x="7429500" y="5289550"/>
          <p14:tracePt t="268160" x="7366000" y="5289550"/>
          <p14:tracePt t="268177" x="7308850" y="5289550"/>
          <p14:tracePt t="268193" x="7264400" y="5289550"/>
          <p14:tracePt t="268210" x="7226300" y="5289550"/>
          <p14:tracePt t="268227" x="7188200" y="5295900"/>
          <p14:tracePt t="268243" x="7169150" y="5308600"/>
          <p14:tracePt t="268260" x="7131050" y="5327650"/>
          <p14:tracePt t="268277" x="7105650" y="5353050"/>
          <p14:tracePt t="268293" x="7086600" y="5384800"/>
          <p14:tracePt t="268310" x="7067550" y="5416550"/>
          <p14:tracePt t="268326" x="7042150" y="5461000"/>
          <p14:tracePt t="268343" x="7029450" y="5511800"/>
          <p14:tracePt t="268360" x="7004050" y="5556250"/>
          <p14:tracePt t="268377" x="6991350" y="5588000"/>
          <p14:tracePt t="268393" x="6985000" y="5626100"/>
          <p14:tracePt t="268410" x="6978650" y="5664200"/>
          <p14:tracePt t="268427" x="6978650" y="5695950"/>
          <p14:tracePt t="268443" x="6978650" y="5727700"/>
          <p14:tracePt t="268460" x="6978650" y="5778500"/>
          <p14:tracePt t="268477" x="6978650" y="5810250"/>
          <p14:tracePt t="268493" x="6978650" y="5842000"/>
          <p14:tracePt t="268510" x="6985000" y="5880100"/>
          <p14:tracePt t="268527" x="6997700" y="5905500"/>
          <p14:tracePt t="268543" x="7010400" y="5937250"/>
          <p14:tracePt t="268559" x="7016750" y="5962650"/>
          <p14:tracePt t="268577" x="7035800" y="5981700"/>
          <p14:tracePt t="268593" x="7054850" y="6007100"/>
          <p14:tracePt t="268610" x="7073900" y="6026150"/>
          <p14:tracePt t="268627" x="7099300" y="6051550"/>
          <p14:tracePt t="268643" x="7131050" y="6076950"/>
          <p14:tracePt t="268660" x="7188200" y="6102350"/>
          <p14:tracePt t="268677" x="7226300" y="6115050"/>
          <p14:tracePt t="268694" x="7277100" y="6127750"/>
          <p14:tracePt t="268710" x="7334250" y="6134100"/>
          <p14:tracePt t="268727" x="7391400" y="6134100"/>
          <p14:tracePt t="268743" x="7442200" y="6134100"/>
          <p14:tracePt t="268760" x="7493000" y="6102350"/>
          <p14:tracePt t="268777" x="7550150" y="6057900"/>
          <p14:tracePt t="268793" x="7594600" y="6013450"/>
          <p14:tracePt t="268810" x="7632700" y="5969000"/>
          <p14:tracePt t="268826" x="7670800" y="5911850"/>
          <p14:tracePt t="268843" x="7689850" y="5880100"/>
          <p14:tracePt t="268860" x="7708900" y="5822950"/>
          <p14:tracePt t="268877" x="7721600" y="5791200"/>
          <p14:tracePt t="268893" x="7721600" y="5765800"/>
          <p14:tracePt t="268910" x="7727950" y="5740400"/>
          <p14:tracePt t="268926" x="7727950" y="5708650"/>
          <p14:tracePt t="268943" x="7727950" y="5689600"/>
          <p14:tracePt t="268960" x="7727950" y="5657850"/>
          <p14:tracePt t="268977" x="7715250" y="5626100"/>
          <p14:tracePt t="268993" x="7696200" y="5588000"/>
          <p14:tracePt t="269010" x="7683500" y="5562600"/>
          <p14:tracePt t="269026" x="7664450" y="5537200"/>
          <p14:tracePt t="269043" x="7651750" y="5524500"/>
          <p14:tracePt t="269060" x="7632700" y="5505450"/>
          <p14:tracePt t="269077" x="7620000" y="5492750"/>
          <p14:tracePt t="269093" x="7607300" y="5486400"/>
          <p14:tracePt t="269110" x="7588250" y="5473700"/>
          <p14:tracePt t="269126" x="7556500" y="5467350"/>
          <p14:tracePt t="269143" x="7531100" y="5454650"/>
          <p14:tracePt t="269160" x="7499350" y="5448300"/>
          <p14:tracePt t="269176" x="7473950" y="5435600"/>
          <p14:tracePt t="269193" x="7448550" y="5435600"/>
          <p14:tracePt t="269210" x="7416800" y="5429250"/>
          <p14:tracePt t="269226" x="7397750" y="5429250"/>
          <p14:tracePt t="269243" x="7366000" y="5429250"/>
          <p14:tracePt t="269260" x="7340600" y="5429250"/>
          <p14:tracePt t="269277" x="7321550" y="5429250"/>
          <p14:tracePt t="269293" x="7308850" y="5435600"/>
          <p14:tracePt t="269310" x="7283450" y="5435600"/>
          <p14:tracePt t="269326" x="7270750" y="5448300"/>
          <p14:tracePt t="269343" x="7258050" y="5461000"/>
          <p14:tracePt t="269360" x="7232650" y="5473700"/>
          <p14:tracePt t="269376" x="7207250" y="5492750"/>
          <p14:tracePt t="269393" x="7181850" y="5518150"/>
          <p14:tracePt t="269410" x="7169150" y="5549900"/>
          <p14:tracePt t="269427" x="7156450" y="5594350"/>
          <p14:tracePt t="269443" x="7137400" y="5645150"/>
          <p14:tracePt t="269461" x="7131050" y="5683250"/>
          <p14:tracePt t="269477" x="7124700" y="5721350"/>
          <p14:tracePt t="269493" x="7118350" y="5759450"/>
          <p14:tracePt t="269510" x="7118350" y="5791200"/>
          <p14:tracePt t="269527" x="7118350" y="5829300"/>
          <p14:tracePt t="269543" x="7118350" y="5873750"/>
          <p14:tracePt t="269559" x="7118350" y="5905500"/>
          <p14:tracePt t="269576" x="7118350" y="5930900"/>
          <p14:tracePt t="269593" x="7124700" y="5956300"/>
          <p14:tracePt t="269610" x="7137400" y="5975350"/>
          <p14:tracePt t="269627" x="7143750" y="5988050"/>
          <p14:tracePt t="269643" x="7156450" y="6007100"/>
          <p14:tracePt t="269660" x="7169150" y="6026150"/>
          <p14:tracePt t="269677" x="7188200" y="6045200"/>
          <p14:tracePt t="269694" x="7200900" y="6051550"/>
          <p14:tracePt t="269710" x="7226300" y="6070600"/>
          <p14:tracePt t="269727" x="7251700" y="6076950"/>
          <p14:tracePt t="269743" x="7283450" y="6089650"/>
          <p14:tracePt t="269760" x="7308850" y="6096000"/>
          <p14:tracePt t="269777" x="7340600" y="6102350"/>
          <p14:tracePt t="269793" x="7372350" y="6108700"/>
          <p14:tracePt t="269810" x="7391400" y="6108700"/>
          <p14:tracePt t="269827" x="7423150" y="6115050"/>
          <p14:tracePt t="269843" x="7435850" y="6115050"/>
          <p14:tracePt t="269860" x="7467600" y="6115050"/>
          <p14:tracePt t="269877" x="7486650" y="6115050"/>
          <p14:tracePt t="269894" x="7505700" y="6115050"/>
          <p14:tracePt t="269910" x="7524750" y="6115050"/>
          <p14:tracePt t="269927" x="7556500" y="6102350"/>
          <p14:tracePt t="269943" x="7581900" y="6076950"/>
          <p14:tracePt t="269960" x="7607300" y="6064250"/>
          <p14:tracePt t="269976" x="7639050" y="6045200"/>
          <p14:tracePt t="269993" x="7664450" y="6019800"/>
          <p14:tracePt t="270010" x="7689850" y="5994400"/>
          <p14:tracePt t="270027" x="7708900" y="5975350"/>
          <p14:tracePt t="270043" x="7734300" y="5949950"/>
          <p14:tracePt t="270060" x="7747000" y="5905500"/>
          <p14:tracePt t="270077" x="7759700" y="5873750"/>
          <p14:tracePt t="270094" x="7766050" y="5829300"/>
          <p14:tracePt t="270110" x="7766050" y="5784850"/>
          <p14:tracePt t="270127" x="7766050" y="5746750"/>
          <p14:tracePt t="270143" x="7766050" y="5708650"/>
          <p14:tracePt t="270160" x="7766050" y="5689600"/>
          <p14:tracePt t="270176" x="7759700" y="5664200"/>
          <p14:tracePt t="270193" x="7753350" y="5657850"/>
          <p14:tracePt t="270210" x="7747000" y="5651500"/>
          <p14:tracePt t="270227" x="7740650" y="5638800"/>
          <p14:tracePt t="270243" x="7734300" y="5632450"/>
          <p14:tracePt t="270261" x="7727950" y="5626100"/>
          <p14:tracePt t="270277" x="7715250" y="5619750"/>
          <p14:tracePt t="270296" x="7708900" y="5613400"/>
          <p14:tracePt t="270310" x="7696200" y="5600700"/>
          <p14:tracePt t="270327" x="7689850" y="5594350"/>
          <p14:tracePt t="270343" x="7683500" y="5581650"/>
          <p14:tracePt t="270360" x="7677150" y="5575300"/>
          <p14:tracePt t="270376" x="7670800" y="5568950"/>
          <p14:tracePt t="270393" x="7658100" y="5562600"/>
          <p14:tracePt t="270469" x="7651750" y="5562600"/>
          <p14:tracePt t="270501" x="7651750" y="5556250"/>
          <p14:tracePt t="270797" x="7639050" y="5556250"/>
          <p14:tracePt t="270804" x="7613650" y="5556250"/>
          <p14:tracePt t="270812" x="7588250" y="5543550"/>
          <p14:tracePt t="270820" x="7556500" y="5537200"/>
          <p14:tracePt t="270826" x="7480300" y="5505450"/>
          <p14:tracePt t="270843" x="7410450" y="5473700"/>
          <p14:tracePt t="270860" x="7372350" y="5454650"/>
          <p14:tracePt t="270876" x="7346950" y="5448300"/>
          <p14:tracePt t="270893" x="7334250" y="5441950"/>
          <p14:tracePt t="270910" x="7321550" y="5441950"/>
          <p14:tracePt t="270926" x="7302500" y="5441950"/>
          <p14:tracePt t="270943" x="7277100" y="5441950"/>
          <p14:tracePt t="270960" x="7245350" y="5441950"/>
          <p14:tracePt t="270976" x="7219950" y="5448300"/>
          <p14:tracePt t="270993" x="7181850" y="5461000"/>
          <p14:tracePt t="271010" x="7150100" y="5486400"/>
          <p14:tracePt t="271026" x="7124700" y="5518150"/>
          <p14:tracePt t="271043" x="7080250" y="5581650"/>
          <p14:tracePt t="271061" x="7048500" y="5651500"/>
          <p14:tracePt t="271077" x="7029450" y="5708650"/>
          <p14:tracePt t="271093" x="7023100" y="5759450"/>
          <p14:tracePt t="271110" x="7016750" y="5797550"/>
          <p14:tracePt t="271126" x="7010400" y="5835650"/>
          <p14:tracePt t="271144" x="7010400" y="5867400"/>
          <p14:tracePt t="271160" x="7010400" y="5905500"/>
          <p14:tracePt t="271177" x="7010400" y="5949950"/>
          <p14:tracePt t="271193" x="7016750" y="5981700"/>
          <p14:tracePt t="271210" x="7035800" y="6026150"/>
          <p14:tracePt t="271227" x="7054850" y="6076950"/>
          <p14:tracePt t="271243" x="7080250" y="6108700"/>
          <p14:tracePt t="271260" x="7131050" y="6153150"/>
          <p14:tracePt t="271277" x="7175500" y="6172200"/>
          <p14:tracePt t="271293" x="7245350" y="6197600"/>
          <p14:tracePt t="271311" x="7315200" y="6210300"/>
          <p14:tracePt t="271326" x="7391400" y="6210300"/>
          <p14:tracePt t="271343" x="7467600" y="6210300"/>
          <p14:tracePt t="271360" x="7550150" y="6197600"/>
          <p14:tracePt t="271376" x="7620000" y="6178550"/>
          <p14:tracePt t="271393" x="7689850" y="6153150"/>
          <p14:tracePt t="271410" x="7759700" y="6121400"/>
          <p14:tracePt t="271427" x="7816850" y="6089650"/>
          <p14:tracePt t="271443" x="7893050" y="6026150"/>
          <p14:tracePt t="271461" x="7912100" y="5981700"/>
          <p14:tracePt t="271477" x="7931150" y="5918200"/>
          <p14:tracePt t="271493" x="7943850" y="5842000"/>
          <p14:tracePt t="271511" x="7943850" y="5784850"/>
          <p14:tracePt t="271527" x="7943850" y="5715000"/>
          <p14:tracePt t="271544" x="7937500" y="5638800"/>
          <p14:tracePt t="271561" x="7912100" y="5575300"/>
          <p14:tracePt t="271578" x="7899400" y="5537200"/>
          <p14:tracePt t="271594" x="7874000" y="5505450"/>
          <p14:tracePt t="271611" x="7854950" y="5480050"/>
          <p14:tracePt t="271627" x="7829550" y="5454650"/>
          <p14:tracePt t="271644" x="7810500" y="5441950"/>
          <p14:tracePt t="271661" x="7759700" y="5422900"/>
          <p14:tracePt t="271678" x="7727950" y="5403850"/>
          <p14:tracePt t="271694" x="7689850" y="5397500"/>
          <p14:tracePt t="271711" x="7658100" y="5384800"/>
          <p14:tracePt t="271727" x="7626350" y="5384800"/>
          <p14:tracePt t="271745" x="7588250" y="5378450"/>
          <p14:tracePt t="271761" x="7562850" y="5378450"/>
          <p14:tracePt t="271778" x="7537450" y="5378450"/>
          <p14:tracePt t="271794" x="7512050" y="5378450"/>
          <p14:tracePt t="271811" x="7493000" y="5378450"/>
          <p14:tracePt t="271827" x="7467600" y="5391150"/>
          <p14:tracePt t="271844" x="7448550" y="5397500"/>
          <p14:tracePt t="271861" x="7416800" y="5410200"/>
          <p14:tracePt t="271878" x="7397750" y="5422900"/>
          <p14:tracePt t="271894" x="7378700" y="5435600"/>
          <p14:tracePt t="271911" x="7353300" y="5448300"/>
          <p14:tracePt t="271927" x="7340600" y="5461000"/>
          <p14:tracePt t="271989" x="7334250" y="5467350"/>
          <p14:tracePt t="272517" x="7296150" y="5467350"/>
          <p14:tracePt t="272527" x="7258050" y="5473700"/>
          <p14:tracePt t="272530" x="7124700" y="5505450"/>
          <p14:tracePt t="272544" x="6927850" y="5556250"/>
          <p14:tracePt t="272562" x="6553200" y="5657850"/>
          <p14:tracePt t="272579" x="6146800" y="5778500"/>
          <p14:tracePt t="272594" x="5689600" y="5905500"/>
          <p14:tracePt t="272611" x="5200650" y="6051550"/>
          <p14:tracePt t="272627" x="4718050" y="6210300"/>
          <p14:tracePt t="272644" x="4114800" y="6470650"/>
          <p14:tracePt t="272662" x="3797300" y="6604000"/>
          <p14:tracePt t="272678" x="3517900" y="6718300"/>
          <p14:tracePt t="272694" x="3251200" y="6838950"/>
          <p14:tracePt t="272711" x="3022600" y="6851650"/>
          <p14:tracePt t="272727" x="2838450" y="6851650"/>
          <p14:tracePt t="272744" x="2667000" y="6851650"/>
          <p14:tracePt t="272762" x="2552700" y="6851650"/>
          <p14:tracePt t="272777" x="2495550" y="6851650"/>
          <p14:tracePt t="272795" x="2457450" y="6851650"/>
          <p14:tracePt t="272811" x="2432050" y="6851650"/>
          <p14:tracePt t="272828" x="2413000" y="6851650"/>
          <p14:tracePt t="272844" x="2400300" y="6851650"/>
          <p14:tracePt t="272861" x="2387600" y="6851650"/>
          <p14:tracePt t="272950" x="2393950" y="6851650"/>
          <p14:tracePt t="272958" x="2400300" y="6851650"/>
          <p14:tracePt t="272960" x="2419350" y="6838950"/>
          <p14:tracePt t="272978" x="2419350" y="6813550"/>
          <p14:tracePt t="272994" x="2419350" y="6756400"/>
          <p14:tracePt t="273011" x="2419350" y="6680200"/>
          <p14:tracePt t="273028" x="2419350" y="6629400"/>
          <p14:tracePt t="273044" x="2419350" y="6591300"/>
          <p14:tracePt t="273044" x="2419350" y="6572250"/>
          <p14:tracePt t="273062" x="2419350" y="6559550"/>
          <p14:tracePt t="273078" x="2419350" y="6553200"/>
          <p14:tracePt t="273094" x="2419350" y="6540500"/>
          <p14:tracePt t="273166" x="2413000" y="6540500"/>
          <p14:tracePt t="273189" x="2406650" y="6540500"/>
          <p14:tracePt t="273206" x="2400300" y="6540500"/>
          <p14:tracePt t="273245" x="2387600" y="6540500"/>
          <p14:tracePt t="273253" x="2387600" y="6546850"/>
          <p14:tracePt t="273262" x="2387600" y="6553200"/>
          <p14:tracePt t="273262" x="2387600" y="6572250"/>
          <p14:tracePt t="273278" x="2393950" y="6597650"/>
          <p14:tracePt t="273295" x="2400300" y="6623050"/>
          <p14:tracePt t="273310" x="2406650" y="6642100"/>
          <p14:tracePt t="273327" x="2413000" y="6648450"/>
          <p14:tracePt t="273344" x="2413000" y="6654800"/>
          <p14:tracePt t="273361" x="2419350" y="6661150"/>
          <p14:tracePt t="273590" x="2413000" y="6661150"/>
          <p14:tracePt t="273598" x="2406650" y="6661150"/>
          <p14:tracePt t="273613" x="2349500" y="6648450"/>
          <p14:tracePt t="273627" x="2305050" y="6635750"/>
          <p14:tracePt t="273628" x="2209800" y="6610350"/>
          <p14:tracePt t="273644" x="2070100" y="6565900"/>
          <p14:tracePt t="273662" x="2019300" y="6553200"/>
          <p14:tracePt t="273677" x="1898650" y="6521450"/>
          <p14:tracePt t="273693" x="1841500" y="6508750"/>
          <p14:tracePt t="273711" x="1778000" y="6502400"/>
          <p14:tracePt t="273728" x="1739900" y="6502400"/>
          <p14:tracePt t="273744" x="1689100" y="6502400"/>
          <p14:tracePt t="273761" x="1651000" y="6502400"/>
          <p14:tracePt t="273778" x="1619250" y="6502400"/>
          <p14:tracePt t="273794" x="1600200" y="6502400"/>
          <p14:tracePt t="273811" x="1581150" y="6515100"/>
          <p14:tracePt t="273827" x="1562100" y="6527800"/>
          <p14:tracePt t="273844" x="1555750" y="6540500"/>
          <p14:tracePt t="273861" x="1549400" y="6553200"/>
          <p14:tracePt t="273878" x="1549400" y="6565900"/>
          <p14:tracePt t="273894" x="1549400" y="6578600"/>
          <p14:tracePt t="273911" x="1549400" y="6591300"/>
          <p14:tracePt t="273927" x="1549400" y="6610350"/>
          <p14:tracePt t="273944" x="1555750" y="6623050"/>
          <p14:tracePt t="273960" x="1568450" y="6642100"/>
          <p14:tracePt t="273977" x="1587500" y="6661150"/>
          <p14:tracePt t="273994" x="1625600" y="6692900"/>
          <p14:tracePt t="274011" x="1663700" y="6718300"/>
          <p14:tracePt t="274027" x="1733550" y="6737350"/>
          <p14:tracePt t="274044" x="1828800" y="6762750"/>
          <p14:tracePt t="274061" x="1987550" y="6775450"/>
          <p14:tracePt t="274077" x="2095500" y="6775450"/>
          <p14:tracePt t="274094" x="2190750" y="6775450"/>
          <p14:tracePt t="274111" x="2292350" y="6750050"/>
          <p14:tracePt t="274127" x="2362200" y="6731000"/>
          <p14:tracePt t="274144" x="2413000" y="6718300"/>
          <p14:tracePt t="274161" x="2457450" y="6692900"/>
          <p14:tracePt t="274178" x="2482850" y="6686550"/>
          <p14:tracePt t="274194" x="2495550" y="6673850"/>
          <p14:tracePt t="274210" x="2501900" y="6667500"/>
          <p14:tracePt t="274227" x="2501900" y="6661150"/>
          <p14:tracePt t="274244" x="2501900" y="6642100"/>
          <p14:tracePt t="274262" x="2501900" y="6629400"/>
          <p14:tracePt t="274278" x="2501900" y="6604000"/>
          <p14:tracePt t="274294" x="2501900" y="6584950"/>
          <p14:tracePt t="274310" x="2489200" y="6559550"/>
          <p14:tracePt t="274327" x="2463800" y="6527800"/>
          <p14:tracePt t="274344" x="2419350" y="6489700"/>
          <p14:tracePt t="274360" x="2343150" y="6457950"/>
          <p14:tracePt t="274377" x="2260600" y="6432550"/>
          <p14:tracePt t="274394" x="2139950" y="6413500"/>
          <p14:tracePt t="274411" x="2038350" y="6407150"/>
          <p14:tracePt t="274427" x="1955800" y="6407150"/>
          <p14:tracePt t="274445" x="1885950" y="6407150"/>
          <p14:tracePt t="274461" x="1809750" y="6419850"/>
          <p14:tracePt t="274479" x="1778000" y="6432550"/>
          <p14:tracePt t="274494" x="1746250" y="6445250"/>
          <p14:tracePt t="274511" x="1720850" y="6457950"/>
          <p14:tracePt t="274527" x="1701800" y="6470650"/>
          <p14:tracePt t="274544" x="1689100" y="6489700"/>
          <p14:tracePt t="274560" x="1676400" y="6502400"/>
          <p14:tracePt t="274577" x="1663700" y="6515100"/>
          <p14:tracePt t="274594" x="1651000" y="6527800"/>
          <p14:tracePt t="274611" x="1651000" y="6540500"/>
          <p14:tracePt t="274627" x="1638300" y="6559550"/>
          <p14:tracePt t="274644" x="1631950" y="6584950"/>
          <p14:tracePt t="274660" x="1619250" y="6610350"/>
          <p14:tracePt t="274678" x="1619250" y="6623050"/>
          <p14:tracePt t="274694" x="1619250" y="6635750"/>
          <p14:tracePt t="274711" x="1619250" y="6642100"/>
          <p14:tracePt t="274749" x="1625600" y="6648450"/>
          <p14:tracePt t="274760" x="1631950" y="6648450"/>
          <p14:tracePt t="274781" x="1638300" y="6654800"/>
          <p14:tracePt t="274782" x="1644650" y="6654800"/>
          <p14:tracePt t="274794" x="1651000" y="6654800"/>
          <p14:tracePt t="274812" x="1657350" y="6654800"/>
          <p14:tracePt t="274827" x="1663700" y="6661150"/>
          <p14:tracePt t="274844" x="1670050" y="6661150"/>
          <p14:tracePt t="274860" x="1676400" y="6661150"/>
          <p14:tracePt t="275262" x="1676400" y="6667500"/>
          <p14:tracePt t="275270" x="1689100" y="6673850"/>
          <p14:tracePt t="275278" x="1695450" y="6673850"/>
          <p14:tracePt t="275279" x="1720850" y="6686550"/>
          <p14:tracePt t="275294" x="1765300" y="6699250"/>
          <p14:tracePt t="275311" x="1828800" y="6724650"/>
          <p14:tracePt t="275327" x="1873250" y="6731000"/>
          <p14:tracePt t="275344" x="1943100" y="6743700"/>
          <p14:tracePt t="275361" x="1993900" y="6756400"/>
          <p14:tracePt t="275378" x="2051050" y="6762750"/>
          <p14:tracePt t="275394" x="2108200" y="6769100"/>
          <p14:tracePt t="275411" x="2152650" y="6769100"/>
          <p14:tracePt t="275427" x="2203450" y="6769100"/>
          <p14:tracePt t="275444" x="2260600" y="6769100"/>
          <p14:tracePt t="275461" x="2343150" y="6750050"/>
          <p14:tracePt t="275478" x="2400300" y="6731000"/>
          <p14:tracePt t="275494" x="2438400" y="6711950"/>
          <p14:tracePt t="275511" x="2463800" y="6699250"/>
          <p14:tracePt t="275527" x="2482850" y="6686550"/>
          <p14:tracePt t="275544" x="2482850" y="6680200"/>
          <p14:tracePt t="275561" x="2489200" y="6673850"/>
          <p14:tracePt t="275578" x="2495550" y="6667500"/>
          <p14:tracePt t="275594" x="2495550" y="6661150"/>
          <p14:tracePt t="275611" x="2501900" y="6661150"/>
          <p14:tracePt t="275627" x="2501900" y="6654800"/>
          <p14:tracePt t="275627" x="2501900" y="6648450"/>
          <p14:tracePt t="276046" x="2495550" y="6642100"/>
          <p14:tracePt t="276061" x="2495550" y="6635750"/>
          <p14:tracePt t="276062" x="2501900" y="6629400"/>
          <p14:tracePt t="276078" x="2514600" y="6629400"/>
          <p14:tracePt t="276079" x="2540000" y="6610350"/>
          <p14:tracePt t="276094" x="2571750" y="6597650"/>
          <p14:tracePt t="276111" x="2628900" y="6572250"/>
          <p14:tracePt t="276127" x="2730500" y="6546850"/>
          <p14:tracePt t="276144" x="2870200" y="6508750"/>
          <p14:tracePt t="276161" x="3162300" y="6470650"/>
          <p14:tracePt t="276177" x="3581400" y="6426200"/>
          <p14:tracePt t="276194" x="4044950" y="6426200"/>
          <p14:tracePt t="276210" x="4572000" y="6426200"/>
          <p14:tracePt t="276227" x="5029200" y="6426200"/>
          <p14:tracePt t="276244" x="5473700" y="6426200"/>
          <p14:tracePt t="276244" x="5638800" y="6407150"/>
          <p14:tracePt t="276262" x="6007100" y="6369050"/>
          <p14:tracePt t="276278" x="6178550" y="6337300"/>
          <p14:tracePt t="276294" x="6318250" y="6305550"/>
          <p14:tracePt t="276311" x="6394450" y="6292850"/>
          <p14:tracePt t="276327" x="6438900" y="6273800"/>
          <p14:tracePt t="276344" x="6464300" y="6267450"/>
          <p14:tracePt t="276361" x="6489700" y="6248400"/>
          <p14:tracePt t="276377" x="6521450" y="6229350"/>
          <p14:tracePt t="276394" x="6572250" y="6203950"/>
          <p14:tracePt t="276411" x="6629400" y="6172200"/>
          <p14:tracePt t="276427" x="6724650" y="6134100"/>
          <p14:tracePt t="276444" x="6819900" y="6102350"/>
          <p14:tracePt t="276444" x="6877050" y="6089650"/>
          <p14:tracePt t="276461" x="6978650" y="6057900"/>
          <p14:tracePt t="276477" x="7061200" y="6019800"/>
          <p14:tracePt t="276494" x="7143750" y="5981700"/>
          <p14:tracePt t="276510" x="7213600" y="5949950"/>
          <p14:tracePt t="276528" x="7277100" y="5918200"/>
          <p14:tracePt t="276544" x="7334250" y="5899150"/>
          <p14:tracePt t="276561" x="7366000" y="5880100"/>
          <p14:tracePt t="276577" x="7385050" y="5873750"/>
          <p14:tracePt t="276594" x="7397750" y="5867400"/>
          <p14:tracePt t="276611" x="7410450" y="5861050"/>
          <p14:tracePt t="276646" x="7416800" y="5861050"/>
          <p14:tracePt t="276661" x="7423150" y="5861050"/>
          <p14:tracePt t="276662" x="7461250" y="5854700"/>
          <p14:tracePt t="276678" x="7512050" y="5835650"/>
          <p14:tracePt t="276694" x="7550150" y="5822950"/>
          <p14:tracePt t="276710" x="7594600" y="5810250"/>
          <p14:tracePt t="276727" x="7632700" y="5797550"/>
          <p14:tracePt t="276744" x="7696200" y="5778500"/>
          <p14:tracePt t="276761" x="7753350" y="5759450"/>
          <p14:tracePt t="276777" x="7778750" y="5746750"/>
          <p14:tracePt t="276794" x="7791450" y="5734050"/>
          <p14:tracePt t="276810" x="7797800" y="5689600"/>
          <p14:tracePt t="276828" x="7797800" y="5638800"/>
          <p14:tracePt t="276845" x="7791450" y="5543550"/>
          <p14:tracePt t="276862" x="7772400" y="5499100"/>
          <p14:tracePt t="276877" x="7753350" y="5454650"/>
          <p14:tracePt t="276894" x="7721600" y="5410200"/>
          <p14:tracePt t="276910" x="7689850" y="5378450"/>
          <p14:tracePt t="276927" x="7645400" y="5359400"/>
          <p14:tracePt t="276944" x="7588250" y="5353050"/>
          <p14:tracePt t="276961" x="7550150" y="5353050"/>
          <p14:tracePt t="276976" x="7505700" y="5353050"/>
          <p14:tracePt t="276993" x="7454900" y="5372100"/>
          <p14:tracePt t="277009" x="7416800" y="5397500"/>
          <p14:tracePt t="277026" x="7372350" y="5429250"/>
          <p14:tracePt t="277043" x="7334250" y="5461000"/>
          <p14:tracePt t="277059" x="7289800" y="5511800"/>
          <p14:tracePt t="277076" x="7245350" y="5562600"/>
          <p14:tracePt t="277093" x="7213600" y="5607050"/>
          <p14:tracePt t="277110" x="7188200" y="5645150"/>
          <p14:tracePt t="277126" x="7175500" y="5676900"/>
          <p14:tracePt t="277143" x="7162800" y="5708650"/>
          <p14:tracePt t="277161" x="7156450" y="5740400"/>
          <p14:tracePt t="277177" x="7150100" y="5772150"/>
          <p14:tracePt t="277194" x="7150100" y="5810250"/>
          <p14:tracePt t="277210" x="7150100" y="5848350"/>
          <p14:tracePt t="277226" x="7150100" y="5886450"/>
          <p14:tracePt t="277243" x="7162800" y="5918200"/>
          <p14:tracePt t="277259" x="7169150" y="5937250"/>
          <p14:tracePt t="277276" x="7181850" y="5962650"/>
          <p14:tracePt t="277293" x="7194550" y="5975350"/>
          <p14:tracePt t="277309" x="7207250" y="5988050"/>
          <p14:tracePt t="277326" x="7219950" y="5988050"/>
          <p14:tracePt t="277343" x="7251700" y="6000750"/>
          <p14:tracePt t="277359" x="7289800" y="6007100"/>
          <p14:tracePt t="277376" x="7321550" y="6013450"/>
          <p14:tracePt t="277394" x="7359650" y="6013450"/>
          <p14:tracePt t="277411" x="7397750" y="6013450"/>
          <p14:tracePt t="277427" x="7416800" y="6013450"/>
          <p14:tracePt t="277444" x="7454900" y="6007100"/>
          <p14:tracePt t="277444" x="7461250" y="5994400"/>
          <p14:tracePt t="277461" x="7493000" y="5975350"/>
          <p14:tracePt t="277477" x="7518400" y="5943600"/>
          <p14:tracePt t="277494" x="7531100" y="5886450"/>
          <p14:tracePt t="277510" x="7537450" y="5829300"/>
          <p14:tracePt t="277527" x="7537450" y="5759450"/>
          <p14:tracePt t="277544" x="7537450" y="5683250"/>
          <p14:tracePt t="277560" x="7537450" y="5638800"/>
          <p14:tracePt t="277577" x="7537450" y="5600700"/>
          <p14:tracePt t="277594" x="7537450" y="5581650"/>
          <p14:tracePt t="277611" x="7518400" y="5556250"/>
          <p14:tracePt t="277627" x="7493000" y="5518150"/>
          <p14:tracePt t="277644" x="7454900" y="5492750"/>
          <p14:tracePt t="277661" x="7416800" y="5473700"/>
          <p14:tracePt t="277678" x="7378700" y="5473700"/>
          <p14:tracePt t="277694" x="7346950" y="5467350"/>
          <p14:tracePt t="277711" x="7321550" y="5467350"/>
          <p14:tracePt t="277727" x="7296150" y="5467350"/>
          <p14:tracePt t="277744" x="7270750" y="5467350"/>
          <p14:tracePt t="277761" x="7245350" y="5480050"/>
          <p14:tracePt t="277777" x="7226300" y="5499100"/>
          <p14:tracePt t="277793" x="7200900" y="5530850"/>
          <p14:tracePt t="277809" x="7175500" y="5562600"/>
          <p14:tracePt t="277826" x="7156450" y="5594350"/>
          <p14:tracePt t="277843" x="7150100" y="5632450"/>
          <p14:tracePt t="277859" x="7143750" y="5676900"/>
          <p14:tracePt t="277876" x="7137400" y="5740400"/>
          <p14:tracePt t="277893" x="7137400" y="5797550"/>
          <p14:tracePt t="277909" x="7137400" y="5835650"/>
          <p14:tracePt t="277926" x="7137400" y="5873750"/>
          <p14:tracePt t="277943" x="7143750" y="5905500"/>
          <p14:tracePt t="277961" x="7156450" y="5937250"/>
          <p14:tracePt t="277977" x="7175500" y="5969000"/>
          <p14:tracePt t="277994" x="7207250" y="5994400"/>
          <p14:tracePt t="278011" x="7251700" y="6026150"/>
          <p14:tracePt t="278027" x="7308850" y="6038850"/>
          <p14:tracePt t="278044" x="7378700" y="6038850"/>
          <p14:tracePt t="278061" x="7480300" y="6038850"/>
          <p14:tracePt t="278078" x="7550150" y="6000750"/>
          <p14:tracePt t="278094" x="7600950" y="5943600"/>
          <p14:tracePt t="278111" x="7639050" y="5899150"/>
          <p14:tracePt t="278127" x="7664450" y="5822950"/>
          <p14:tracePt t="278144" x="7664450" y="5778500"/>
          <p14:tracePt t="278160" x="7664450" y="5727700"/>
          <p14:tracePt t="278177" x="7664450" y="5670550"/>
          <p14:tracePt t="278194" x="7658100" y="5632450"/>
          <p14:tracePt t="278211" x="7645400" y="5594350"/>
          <p14:tracePt t="278227" x="7626350" y="5568950"/>
          <p14:tracePt t="278244" x="7607300" y="5549900"/>
          <p14:tracePt t="278260" x="7581900" y="5518150"/>
          <p14:tracePt t="278277" x="7562850" y="5499100"/>
          <p14:tracePt t="278293" x="7537450" y="5480050"/>
          <p14:tracePt t="278310" x="7499350" y="5461000"/>
          <p14:tracePt t="278326" x="7454900" y="5435600"/>
          <p14:tracePt t="278343" x="7416800" y="5429250"/>
          <p14:tracePt t="278359" x="7378700" y="5429250"/>
          <p14:tracePt t="278376" x="7340600" y="5429250"/>
          <p14:tracePt t="278393" x="7289800" y="5435600"/>
          <p14:tracePt t="278409" x="7251700" y="5454650"/>
          <p14:tracePt t="278426" x="7213600" y="5492750"/>
          <p14:tracePt t="278443" x="7175500" y="5524500"/>
          <p14:tracePt t="278459" x="7131050" y="5562600"/>
          <p14:tracePt t="278478" x="7118350" y="5594350"/>
          <p14:tracePt t="278494" x="7105650" y="5613400"/>
          <p14:tracePt t="278511" x="7099300" y="5645150"/>
          <p14:tracePt t="278527" x="7086600" y="5683250"/>
          <p14:tracePt t="278544" x="7086600" y="5715000"/>
          <p14:tracePt t="278560" x="7080250" y="5753100"/>
          <p14:tracePt t="278578" x="7073900" y="5784850"/>
          <p14:tracePt t="278594" x="7073900" y="5810250"/>
          <p14:tracePt t="278611" x="7073900" y="5835650"/>
          <p14:tracePt t="278626" x="7073900" y="5854700"/>
          <p14:tracePt t="278643" x="7073900" y="5873750"/>
          <p14:tracePt t="278659" x="7080250" y="5886450"/>
          <p14:tracePt t="278676" x="7099300" y="5911850"/>
          <p14:tracePt t="278693" x="7118350" y="5943600"/>
          <p14:tracePt t="278709" x="7150100" y="5969000"/>
          <p14:tracePt t="278726" x="7188200" y="5994400"/>
          <p14:tracePt t="278743" x="7258050" y="6013450"/>
          <p14:tracePt t="278759" x="7327900" y="6032500"/>
          <p14:tracePt t="278776" x="7404100" y="6038850"/>
          <p14:tracePt t="278793" x="7448550" y="6038850"/>
          <p14:tracePt t="278810" x="7493000" y="6038850"/>
          <p14:tracePt t="278826" x="7537450" y="6013450"/>
          <p14:tracePt t="278843" x="7562850" y="5994400"/>
          <p14:tracePt t="278859" x="7581900" y="5975350"/>
          <p14:tracePt t="278876" x="7600950" y="5937250"/>
          <p14:tracePt t="278892" x="7620000" y="5880100"/>
          <p14:tracePt t="278909" x="7632700" y="5842000"/>
          <p14:tracePt t="278926" x="7632700" y="5816600"/>
          <p14:tracePt t="278943" x="7632700" y="5791200"/>
          <p14:tracePt t="278959" x="7632700" y="5772150"/>
          <p14:tracePt t="278976" x="7632700" y="5753100"/>
          <p14:tracePt t="278992" x="7626350" y="5740400"/>
          <p14:tracePt t="279010" x="7620000" y="5727700"/>
          <p14:tracePt t="279045" x="7620000" y="5721350"/>
          <p14:tracePt t="279093" x="7613650" y="5721350"/>
          <p14:tracePt t="279253" x="7607300" y="5721350"/>
          <p14:tracePt t="279989" x="7613650" y="5721350"/>
          <p14:tracePt t="279997" x="7620000" y="5721350"/>
          <p14:tracePt t="280013" x="7626350" y="5721350"/>
          <p14:tracePt t="280029" x="7632700" y="5721350"/>
          <p14:tracePt t="280045" x="7639050" y="5715000"/>
          <p14:tracePt t="280053" x="7639050" y="5708650"/>
          <p14:tracePt t="280060" x="7651750" y="5695950"/>
          <p14:tracePt t="280077" x="7651750" y="5676900"/>
          <p14:tracePt t="280094" x="7651750" y="5657850"/>
          <p14:tracePt t="280110" x="7651750" y="5638800"/>
          <p14:tracePt t="280127" x="7645400" y="5626100"/>
          <p14:tracePt t="280144" x="7639050" y="5619750"/>
          <p14:tracePt t="280160" x="7632700" y="5613400"/>
          <p14:tracePt t="280177" x="7620000" y="5613400"/>
          <p14:tracePt t="280194" x="7607300" y="5607050"/>
          <p14:tracePt t="280210" x="7594600" y="5600700"/>
          <p14:tracePt t="280227" x="7581900" y="5600700"/>
          <p14:tracePt t="280244" x="7569200" y="5600700"/>
          <p14:tracePt t="280244" x="7562850" y="5600700"/>
          <p14:tracePt t="280262" x="7562850" y="5594350"/>
          <p14:tracePt t="280309" x="7556500" y="5594350"/>
          <p14:tracePt t="280317" x="7550150" y="5594350"/>
          <p14:tracePt t="280319" x="7543800" y="5594350"/>
          <p14:tracePt t="280327" x="7531100" y="5594350"/>
          <p14:tracePt t="280344" x="7524750" y="5594350"/>
          <p14:tracePt t="280360" x="7505700" y="5594350"/>
          <p14:tracePt t="280376" x="7473950" y="5594350"/>
          <p14:tracePt t="280393" x="7416800" y="5594350"/>
          <p14:tracePt t="280409" x="7327900" y="5588000"/>
          <p14:tracePt t="280426" x="7213600" y="5556250"/>
          <p14:tracePt t="280443" x="7054850" y="5511800"/>
          <p14:tracePt t="280459" x="6877050" y="5461000"/>
          <p14:tracePt t="280476" x="6477000" y="5346700"/>
          <p14:tracePt t="280494" x="6121400" y="5295900"/>
          <p14:tracePt t="280510" x="5816600" y="5257800"/>
          <p14:tracePt t="280527" x="5556250" y="5232400"/>
          <p14:tracePt t="280544" x="5372100" y="5232400"/>
          <p14:tracePt t="280560" x="5207000" y="5232400"/>
          <p14:tracePt t="280577" x="5092700" y="5264150"/>
          <p14:tracePt t="280594" x="5003800" y="5314950"/>
          <p14:tracePt t="280610" x="4959350" y="5353050"/>
          <p14:tracePt t="280627" x="4933950" y="5397500"/>
          <p14:tracePt t="280644" x="4914900" y="5448300"/>
          <p14:tracePt t="280644" x="4908550" y="5467350"/>
          <p14:tracePt t="280661" x="4895850" y="5518150"/>
          <p14:tracePt t="280677" x="4895850" y="5568950"/>
          <p14:tracePt t="280693" x="4895850" y="5632450"/>
          <p14:tracePt t="280710" x="4902200" y="5695950"/>
          <p14:tracePt t="280726" x="4940300" y="5765800"/>
          <p14:tracePt t="280743" x="5010150" y="5842000"/>
          <p14:tracePt t="280759" x="5086350" y="5905500"/>
          <p14:tracePt t="280776" x="5207000" y="5949950"/>
          <p14:tracePt t="280792" x="5346700" y="6000750"/>
          <p14:tracePt t="280809" x="5480050" y="6019800"/>
          <p14:tracePt t="280826" x="5626100" y="6038850"/>
          <p14:tracePt t="280843" x="5746750" y="6038850"/>
          <p14:tracePt t="280859" x="5911850" y="6038850"/>
          <p14:tracePt t="280878" x="6000750" y="6038850"/>
          <p14:tracePt t="280894" x="6108700" y="6038850"/>
          <p14:tracePt t="280910" x="6210300" y="6026150"/>
          <p14:tracePt t="280927" x="6324600" y="5969000"/>
          <p14:tracePt t="280944" x="6470650" y="5867400"/>
          <p14:tracePt t="280960" x="6559550" y="5759450"/>
          <p14:tracePt t="280977" x="6629400" y="5664200"/>
          <p14:tracePt t="280993" x="6642100" y="5626100"/>
          <p14:tracePt t="281010" x="6648450" y="5581650"/>
          <p14:tracePt t="281026" x="6648450" y="5549900"/>
          <p14:tracePt t="281043" x="6623050" y="5499100"/>
          <p14:tracePt t="281059" x="6565900" y="5441950"/>
          <p14:tracePt t="281076" x="6432550" y="5359400"/>
          <p14:tracePt t="281093" x="6273800" y="5314950"/>
          <p14:tracePt t="281109" x="6089650" y="5283200"/>
          <p14:tracePt t="281126" x="5886450" y="5283200"/>
          <p14:tracePt t="281143" x="5645150" y="5283200"/>
          <p14:tracePt t="281159" x="5473700" y="5308600"/>
          <p14:tracePt t="281177" x="5289550" y="5365750"/>
          <p14:tracePt t="281194" x="5156200" y="5422900"/>
          <p14:tracePt t="281210" x="5035550" y="5486400"/>
          <p14:tracePt t="281227" x="4914900" y="5556250"/>
          <p14:tracePt t="281243" x="4819650" y="5613400"/>
          <p14:tracePt t="281259" x="4749800" y="5670550"/>
          <p14:tracePt t="281276" x="4679950" y="5740400"/>
          <p14:tracePt t="281293" x="4660900" y="5784850"/>
          <p14:tracePt t="281309" x="4660900" y="5816600"/>
          <p14:tracePt t="281326" x="4660900" y="5848350"/>
          <p14:tracePt t="281343" x="4660900" y="5886450"/>
          <p14:tracePt t="281359" x="4660900" y="5937250"/>
          <p14:tracePt t="281376" x="4699000" y="5994400"/>
          <p14:tracePt t="281393" x="4737100" y="6051550"/>
          <p14:tracePt t="281411" x="4781550" y="6108700"/>
          <p14:tracePt t="281427" x="4838700" y="6153150"/>
          <p14:tracePt t="281444" x="4914900" y="6184900"/>
          <p14:tracePt t="281460" x="5073650" y="6229350"/>
          <p14:tracePt t="281479" x="5219700" y="6254750"/>
          <p14:tracePt t="281494" x="5346700" y="6267450"/>
          <p14:tracePt t="281511" x="5486400" y="6273800"/>
          <p14:tracePt t="281527" x="5632450" y="6273800"/>
          <p14:tracePt t="281544" x="5753100" y="6273800"/>
          <p14:tracePt t="281561" x="5873750" y="6254750"/>
          <p14:tracePt t="281577" x="5956300" y="6216650"/>
          <p14:tracePt t="281594" x="6038850" y="6159500"/>
          <p14:tracePt t="281611" x="6121400" y="6108700"/>
          <p14:tracePt t="281627" x="6165850" y="6070600"/>
          <p14:tracePt t="281644" x="6184900" y="6032500"/>
          <p14:tracePt t="281660" x="6197600" y="5956300"/>
          <p14:tracePt t="281678" x="6197600" y="5911850"/>
          <p14:tracePt t="281694" x="6191250" y="5848350"/>
          <p14:tracePt t="281711" x="6159500" y="5797550"/>
          <p14:tracePt t="281727" x="6115050" y="5740400"/>
          <p14:tracePt t="281744" x="6057900" y="5689600"/>
          <p14:tracePt t="281760" x="5981700" y="5626100"/>
          <p14:tracePt t="281777" x="5892800" y="5568950"/>
          <p14:tracePt t="281794" x="5791200" y="5511800"/>
          <p14:tracePt t="281811" x="5683250" y="5467350"/>
          <p14:tracePt t="281827" x="5575300" y="5435600"/>
          <p14:tracePt t="281844" x="5467350" y="5422900"/>
          <p14:tracePt t="281859" x="5378450" y="5416550"/>
          <p14:tracePt t="281876" x="5245100" y="5416550"/>
          <p14:tracePt t="281893" x="5137150" y="5454650"/>
          <p14:tracePt t="281910" x="5010150" y="5511800"/>
          <p14:tracePt t="281926" x="4908550" y="5568950"/>
          <p14:tracePt t="281943" x="4768850" y="5651500"/>
          <p14:tracePt t="281959" x="4603750" y="5740400"/>
          <p14:tracePt t="281976" x="4394200" y="5835650"/>
          <p14:tracePt t="281994" x="4076700" y="5969000"/>
          <p14:tracePt t="282011" x="3765550" y="6096000"/>
          <p14:tracePt t="282027" x="3517900" y="6210300"/>
          <p14:tracePt t="282044" x="3295650" y="6280150"/>
          <p14:tracePt t="282060" x="3105150" y="6369050"/>
          <p14:tracePt t="282077" x="3003550" y="6413500"/>
          <p14:tracePt t="282094" x="2921000" y="6464300"/>
          <p14:tracePt t="282110" x="2832100" y="6508750"/>
          <p14:tracePt t="282127" x="2768600" y="6546850"/>
          <p14:tracePt t="282144" x="2743200" y="6565900"/>
          <p14:tracePt t="282160" x="2717800" y="6584950"/>
          <p14:tracePt t="282177" x="2698750" y="6597650"/>
          <p14:tracePt t="282193" x="2692400" y="6604000"/>
          <p14:tracePt t="282293" x="2679700" y="6604000"/>
          <p14:tracePt t="282297" x="2667000" y="6604000"/>
          <p14:tracePt t="282310" x="2654300" y="6604000"/>
          <p14:tracePt t="282311" x="2590800" y="6565900"/>
          <p14:tracePt t="282327" x="2533650" y="6527800"/>
          <p14:tracePt t="282344" x="2444750" y="6477000"/>
          <p14:tracePt t="282360" x="2317750" y="6407150"/>
          <p14:tracePt t="282377" x="2165350" y="6343650"/>
          <p14:tracePt t="282394" x="1981200" y="6273800"/>
          <p14:tracePt t="282410" x="1746250" y="6203950"/>
          <p14:tracePt t="282427" x="1358900" y="6140450"/>
          <p14:tracePt t="282445" x="1187450" y="6121400"/>
          <p14:tracePt t="282461" x="1054100" y="6108700"/>
          <p14:tracePt t="282477" x="958850" y="6108700"/>
          <p14:tracePt t="282494" x="882650" y="6108700"/>
          <p14:tracePt t="282510" x="800100" y="6121400"/>
          <p14:tracePt t="282527" x="717550" y="6140450"/>
          <p14:tracePt t="282544" x="615950" y="6172200"/>
          <p14:tracePt t="282560" x="533400" y="6203950"/>
          <p14:tracePt t="282577" x="431800" y="6235700"/>
          <p14:tracePt t="282593" x="355600" y="6267450"/>
          <p14:tracePt t="282610" x="323850" y="6292850"/>
          <p14:tracePt t="282627" x="304800" y="6311900"/>
          <p14:tracePt t="282644" x="304800" y="6356350"/>
          <p14:tracePt t="282661" x="323850" y="6388100"/>
          <p14:tracePt t="282678" x="349250" y="6432550"/>
          <p14:tracePt t="282694" x="387350" y="6483350"/>
          <p14:tracePt t="282710" x="438150" y="6527800"/>
          <p14:tracePt t="282727" x="514350" y="6584950"/>
          <p14:tracePt t="282743" x="609600" y="6635750"/>
          <p14:tracePt t="282760" x="723900" y="6661150"/>
          <p14:tracePt t="282777" x="876300" y="6699250"/>
          <p14:tracePt t="282794" x="1041400" y="6718300"/>
          <p14:tracePt t="282810" x="1212850" y="6718300"/>
          <p14:tracePt t="282827" x="1384300" y="6718300"/>
          <p14:tracePt t="282844" x="1536700" y="6718300"/>
          <p14:tracePt t="282844" x="1619250" y="6718300"/>
          <p14:tracePt t="282861" x="1733550" y="6718300"/>
          <p14:tracePt t="282877" x="1828800" y="6686550"/>
          <p14:tracePt t="282894" x="1905000" y="6661150"/>
          <p14:tracePt t="282911" x="1949450" y="6642100"/>
          <p14:tracePt t="282927" x="1968500" y="6623050"/>
          <p14:tracePt t="282944" x="1974850" y="6616700"/>
          <p14:tracePt t="282960" x="1981200" y="6610350"/>
          <p14:tracePt t="283197" x="2000250" y="6610350"/>
          <p14:tracePt t="283205" x="2044700" y="6610350"/>
          <p14:tracePt t="283213" x="2089150" y="6610350"/>
          <p14:tracePt t="283221" x="2139950" y="6610350"/>
          <p14:tracePt t="283227" x="2286000" y="6610350"/>
          <p14:tracePt t="283244" x="2597150" y="6610350"/>
          <p14:tracePt t="283261" x="2889250" y="6623050"/>
          <p14:tracePt t="283277" x="3124200" y="6654800"/>
          <p14:tracePt t="283294" x="3276600" y="6686550"/>
          <p14:tracePt t="283310" x="3409950" y="6699250"/>
          <p14:tracePt t="283327" x="3530600" y="6711950"/>
          <p14:tracePt t="283343" x="3638550" y="6711950"/>
          <p14:tracePt t="283360" x="3733800" y="6711950"/>
          <p14:tracePt t="283377" x="3822700" y="6711950"/>
          <p14:tracePt t="283394" x="3898900" y="6711950"/>
          <p14:tracePt t="283410" x="3956050" y="6711950"/>
          <p14:tracePt t="283427" x="3987800" y="6711950"/>
          <p14:tracePt t="283444" x="4006850" y="6705600"/>
          <p14:tracePt t="283444" x="4019550" y="6699250"/>
          <p14:tracePt t="283461" x="4032250" y="6686550"/>
          <p14:tracePt t="283477" x="4044950" y="6667500"/>
          <p14:tracePt t="283494" x="4064000" y="6629400"/>
          <p14:tracePt t="283510" x="4089400" y="6578600"/>
          <p14:tracePt t="283527" x="4114800" y="6521450"/>
          <p14:tracePt t="283543" x="4152900" y="6483350"/>
          <p14:tracePt t="283560" x="4171950" y="6477000"/>
          <p14:tracePt t="283577" x="4178300" y="6470650"/>
          <p14:tracePt t="28398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555: Frequency Divider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Same as </a:t>
            </a:r>
            <a:r>
              <a:rPr lang="en-US" dirty="0" err="1" smtClean="0"/>
              <a:t>monostable</a:t>
            </a:r>
            <a:r>
              <a:rPr lang="en-US" dirty="0" smtClean="0"/>
              <a:t> operation circuit</a:t>
            </a:r>
          </a:p>
          <a:p>
            <a:pPr lvl="1"/>
            <a:r>
              <a:rPr lang="en-US" dirty="0" smtClean="0"/>
              <a:t>Adjustment of period to be long enough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2657109"/>
            <a:ext cx="42100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0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65"/>
    </mc:Choice>
    <mc:Fallback>
      <p:transition spd="slow" advTm="11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15" x="3479800" y="2006600"/>
          <p14:tracePt t="9920" x="3479800" y="2000250"/>
          <p14:tracePt t="9928" x="3473450" y="2000250"/>
          <p14:tracePt t="9936" x="3448050" y="2000250"/>
          <p14:tracePt t="9944" x="3371850" y="2019300"/>
          <p14:tracePt t="9963" x="3327400" y="2032000"/>
          <p14:tracePt t="9964" x="3257550" y="2044700"/>
          <p14:tracePt t="9980" x="3200400" y="2063750"/>
          <p14:tracePt t="9997" x="3143250" y="2076450"/>
          <p14:tracePt t="10013" x="3105150" y="2089150"/>
          <p14:tracePt t="10029" x="3073400" y="2095500"/>
          <p14:tracePt t="10045" x="3035300" y="2108200"/>
          <p14:tracePt t="10062" x="3009900" y="2114550"/>
          <p14:tracePt t="10079" x="2984500" y="2120900"/>
          <p14:tracePt t="10079" x="2978150" y="2120900"/>
          <p14:tracePt t="10096" x="2959100" y="2127250"/>
          <p14:tracePt t="10111" x="2952750" y="2133600"/>
          <p14:tracePt t="10128" x="2946400" y="2139950"/>
          <p14:tracePt t="10208" x="2952750" y="2139950"/>
          <p14:tracePt t="10224" x="2978150" y="2139950"/>
          <p14:tracePt t="10232" x="3003550" y="2139950"/>
          <p14:tracePt t="10240" x="3060700" y="2139950"/>
          <p14:tracePt t="10245" x="3181350" y="2139950"/>
          <p14:tracePt t="10262" x="3352800" y="2139950"/>
          <p14:tracePt t="10279" x="3543300" y="2139950"/>
          <p14:tracePt t="10295" x="3879850" y="2127250"/>
          <p14:tracePt t="10312" x="4064000" y="2095500"/>
          <p14:tracePt t="10329" x="4318000" y="2063750"/>
          <p14:tracePt t="10345" x="4464050" y="2032000"/>
          <p14:tracePt t="10362" x="4610100" y="2012950"/>
          <p14:tracePt t="10379" x="4724400" y="2000250"/>
          <p14:tracePt t="10395" x="4819650" y="2000250"/>
          <p14:tracePt t="10412" x="4883150" y="2000250"/>
          <p14:tracePt t="10429" x="4946650" y="2000250"/>
          <p14:tracePt t="10445" x="4991100" y="2000250"/>
          <p14:tracePt t="10462" x="5035550" y="2000250"/>
          <p14:tracePt t="10479" x="5099050" y="2000250"/>
          <p14:tracePt t="10495" x="5213350" y="2000250"/>
          <p14:tracePt t="10513" x="5327650" y="2000250"/>
          <p14:tracePt t="10529" x="5441950" y="2000250"/>
          <p14:tracePt t="10546" x="5562600" y="2000250"/>
          <p14:tracePt t="10562" x="5683250" y="2000250"/>
          <p14:tracePt t="10579" x="5803900" y="2000250"/>
          <p14:tracePt t="10596" x="5911850" y="2000250"/>
          <p14:tracePt t="10612" x="6007100" y="2000250"/>
          <p14:tracePt t="10628" x="6076950" y="2000250"/>
          <p14:tracePt t="10645" x="6127750" y="2000250"/>
          <p14:tracePt t="10662" x="6165850" y="2006600"/>
          <p14:tracePt t="10662" x="6184900" y="2006600"/>
          <p14:tracePt t="10680" x="6210300" y="2006600"/>
          <p14:tracePt t="10695" x="6261100" y="2012950"/>
          <p14:tracePt t="10712" x="6305550" y="2012950"/>
          <p14:tracePt t="10729" x="6343650" y="2012950"/>
          <p14:tracePt t="10745" x="6375400" y="2012950"/>
          <p14:tracePt t="10762" x="6388100" y="2012950"/>
          <p14:tracePt t="10779" x="6400800" y="2012950"/>
          <p14:tracePt t="10795" x="6407150" y="2012950"/>
          <p14:tracePt t="11856" x="6400800" y="2012950"/>
          <p14:tracePt t="12024" x="6394450" y="2019300"/>
          <p14:tracePt t="12096" x="6388100" y="2019300"/>
          <p14:tracePt t="12142" x="6381750" y="2025650"/>
          <p14:tracePt t="12183" x="6375400" y="2025650"/>
          <p14:tracePt t="12199" x="6369050" y="2025650"/>
          <p14:tracePt t="12212" x="6362700" y="2025650"/>
          <p14:tracePt t="12215" x="6343650" y="2032000"/>
          <p14:tracePt t="12228" x="6324600" y="2038350"/>
          <p14:tracePt t="12245" x="6286500" y="2063750"/>
          <p14:tracePt t="12263" x="6235700" y="2101850"/>
          <p14:tracePt t="12278" x="6127750" y="2171700"/>
          <p14:tracePt t="12296" x="6057900" y="2216150"/>
          <p14:tracePt t="12312" x="5994400" y="2247900"/>
          <p14:tracePt t="12330" x="5962650" y="2260600"/>
          <p14:tracePt t="12345" x="5892800" y="2292350"/>
          <p14:tracePt t="12362" x="5816600" y="2324100"/>
          <p14:tracePt t="12378" x="5740400" y="2343150"/>
          <p14:tracePt t="12396" x="5626100" y="2374900"/>
          <p14:tracePt t="12412" x="5499100" y="2413000"/>
          <p14:tracePt t="12429" x="5378450" y="2432050"/>
          <p14:tracePt t="12445" x="5257800" y="2444750"/>
          <p14:tracePt t="12462" x="5137150" y="2482850"/>
          <p14:tracePt t="12478" x="4972050" y="2501900"/>
          <p14:tracePt t="12496" x="4864100" y="2527300"/>
          <p14:tracePt t="12512" x="4749800" y="2540000"/>
          <p14:tracePt t="12529" x="4635500" y="2552700"/>
          <p14:tracePt t="12545" x="4521200" y="2571750"/>
          <p14:tracePt t="12562" x="4419600" y="2584450"/>
          <p14:tracePt t="12578" x="4324350" y="2603500"/>
          <p14:tracePt t="12596" x="4235450" y="2603500"/>
          <p14:tracePt t="12612" x="4140200" y="2603500"/>
          <p14:tracePt t="12629" x="4044950" y="2603500"/>
          <p14:tracePt t="12645" x="3949700" y="2603500"/>
          <p14:tracePt t="12662" x="3867150" y="2603500"/>
          <p14:tracePt t="12678" x="3797300" y="2603500"/>
          <p14:tracePt t="12678" x="3771900" y="2603500"/>
          <p14:tracePt t="12696" x="3708400" y="2603500"/>
          <p14:tracePt t="12712" x="3670300" y="2603500"/>
          <p14:tracePt t="12729" x="3638550" y="2603500"/>
          <p14:tracePt t="12745" x="3606800" y="2609850"/>
          <p14:tracePt t="12762" x="3594100" y="2609850"/>
          <p14:tracePt t="12779" x="3575050" y="2616200"/>
          <p14:tracePt t="12795" x="3568700" y="2616200"/>
          <p14:tracePt t="12812" x="3562350" y="2622550"/>
          <p14:tracePt t="12828" x="3556000" y="2628900"/>
          <p14:tracePt t="12845" x="3556000" y="2635250"/>
          <p14:tracePt t="12862" x="3556000" y="2647950"/>
          <p14:tracePt t="12878" x="3556000" y="2660650"/>
          <p14:tracePt t="12896" x="3556000" y="2679700"/>
          <p14:tracePt t="12912" x="3556000" y="2692400"/>
          <p14:tracePt t="12928" x="3556000" y="2711450"/>
          <p14:tracePt t="12945" x="3568700" y="2736850"/>
          <p14:tracePt t="12962" x="3587750" y="2768600"/>
          <p14:tracePt t="12978" x="3600450" y="2800350"/>
          <p14:tracePt t="12996" x="3619500" y="2825750"/>
          <p14:tracePt t="13012" x="3632200" y="2851150"/>
          <p14:tracePt t="13029" x="3644900" y="2876550"/>
          <p14:tracePt t="13045" x="3663950" y="2901950"/>
          <p14:tracePt t="13062" x="3702050" y="2940050"/>
          <p14:tracePt t="13078" x="3790950" y="3022600"/>
          <p14:tracePt t="13096" x="3867150" y="3092450"/>
          <p14:tracePt t="13112" x="3949700" y="3149600"/>
          <p14:tracePt t="13129" x="4013200" y="3194050"/>
          <p14:tracePt t="13146" x="4070350" y="3238500"/>
          <p14:tracePt t="13162" x="4108450" y="3276600"/>
          <p14:tracePt t="13178" x="4171950" y="3327400"/>
          <p14:tracePt t="13195" x="4229100" y="3378200"/>
          <p14:tracePt t="13212" x="4267200" y="3422650"/>
          <p14:tracePt t="13228" x="4324350" y="3467100"/>
          <p14:tracePt t="13246" x="4368800" y="3505200"/>
          <p14:tracePt t="13262" x="4394200" y="3524250"/>
          <p14:tracePt t="13278" x="4419600" y="3536950"/>
          <p14:tracePt t="13296" x="4425950" y="3543300"/>
          <p14:tracePt t="13992" x="4419600" y="3530600"/>
          <p14:tracePt t="14005" x="4394200" y="3517900"/>
          <p14:tracePt t="14005" x="4387850" y="3511550"/>
          <p14:tracePt t="14015" x="4356100" y="3492500"/>
          <p14:tracePt t="14016" x="4343400" y="3479800"/>
          <p14:tracePt t="14030" x="4311650" y="3454400"/>
          <p14:tracePt t="14047" x="4292600" y="3435350"/>
          <p14:tracePt t="14062" x="4273550" y="3416300"/>
          <p14:tracePt t="14078" x="4248150" y="3397250"/>
          <p14:tracePt t="14095" x="4235450" y="3378200"/>
          <p14:tracePt t="14112" x="4229100" y="3365500"/>
          <p14:tracePt t="14128" x="4229100" y="3346450"/>
          <p14:tracePt t="14145" x="4229100" y="3333750"/>
          <p14:tracePt t="14162" x="4229100" y="3308350"/>
          <p14:tracePt t="14179" x="4229100" y="3282950"/>
          <p14:tracePt t="14196" x="4229100" y="3251200"/>
          <p14:tracePt t="14213" x="4235450" y="3213100"/>
          <p14:tracePt t="14228" x="4241800" y="3175000"/>
          <p14:tracePt t="14245" x="4241800" y="3143250"/>
          <p14:tracePt t="14262" x="4241800" y="3124200"/>
          <p14:tracePt t="14279" x="4241800" y="3111500"/>
          <p14:tracePt t="14295" x="4241800" y="3098800"/>
          <p14:tracePt t="14312" x="4235450" y="3098800"/>
          <p14:tracePt t="14368" x="4235450" y="3092450"/>
          <p14:tracePt t="14391" x="4229100" y="3086100"/>
          <p14:tracePt t="14399" x="4229100" y="3079750"/>
          <p14:tracePt t="14411" x="4229100" y="3073400"/>
          <p14:tracePt t="14412" x="4229100" y="3060700"/>
          <p14:tracePt t="14428" x="4216400" y="3028950"/>
          <p14:tracePt t="14445" x="4216400" y="2997200"/>
          <p14:tracePt t="14462" x="4216400" y="2952750"/>
          <p14:tracePt t="14479" x="4216400" y="2927350"/>
          <p14:tracePt t="14495" x="4216400" y="2914650"/>
          <p14:tracePt t="14512" x="4216400" y="2908300"/>
          <p14:tracePt t="14600" x="4216400" y="2901950"/>
          <p14:tracePt t="14615" x="4229100" y="2901950"/>
          <p14:tracePt t="14624" x="4229100" y="2908300"/>
          <p14:tracePt t="14631" x="4229100" y="2927350"/>
          <p14:tracePt t="14645" x="4235450" y="2933700"/>
          <p14:tracePt t="14646" x="4241800" y="2959100"/>
          <p14:tracePt t="14662" x="4248150" y="2984500"/>
          <p14:tracePt t="14662" x="4248150" y="2997200"/>
          <p14:tracePt t="14679" x="4248150" y="3009900"/>
          <p14:tracePt t="14695" x="4267200" y="3073400"/>
          <p14:tracePt t="14712" x="4279900" y="3111500"/>
          <p14:tracePt t="14728" x="4292600" y="3149600"/>
          <p14:tracePt t="14745" x="4298950" y="3175000"/>
          <p14:tracePt t="14762" x="4311650" y="3206750"/>
          <p14:tracePt t="14778" x="4311650" y="3225800"/>
          <p14:tracePt t="14795" x="4318000" y="3238500"/>
          <p14:tracePt t="14812" x="4318000" y="3244850"/>
          <p14:tracePt t="14828" x="4318000" y="3251200"/>
          <p14:tracePt t="14845" x="4318000" y="3257550"/>
          <p14:tracePt t="14904" x="4318000" y="3263900"/>
          <p14:tracePt t="15447" x="4318000" y="3270250"/>
          <p14:tracePt t="15671" x="4318000" y="3263900"/>
          <p14:tracePt t="15690" x="4318000" y="3257550"/>
          <p14:tracePt t="15691" x="4318000" y="3251200"/>
          <p14:tracePt t="15697" x="4324350" y="3244850"/>
          <p14:tracePt t="15713" x="4324350" y="3232150"/>
          <p14:tracePt t="15729" x="4324350" y="3213100"/>
          <p14:tracePt t="15745" x="4324350" y="3187700"/>
          <p14:tracePt t="15762" x="4324350" y="3162300"/>
          <p14:tracePt t="15778" x="4324350" y="3124200"/>
          <p14:tracePt t="15795" x="4324350" y="3092450"/>
          <p14:tracePt t="15812" x="4318000" y="3060700"/>
          <p14:tracePt t="15829" x="4311650" y="3035300"/>
          <p14:tracePt t="15845" x="4311650" y="3009900"/>
          <p14:tracePt t="15862" x="4311650" y="2984500"/>
          <p14:tracePt t="15878" x="4311650" y="2952750"/>
          <p14:tracePt t="15896" x="4311650" y="2921000"/>
          <p14:tracePt t="15913" x="4311650" y="2895600"/>
          <p14:tracePt t="15929" x="4311650" y="2870200"/>
          <p14:tracePt t="15945" x="4311650" y="2844800"/>
          <p14:tracePt t="15962" x="4311650" y="2825750"/>
          <p14:tracePt t="15978" x="4311650" y="2819400"/>
          <p14:tracePt t="15995" x="4311650" y="2806700"/>
          <p14:tracePt t="16039" x="4305300" y="2800350"/>
          <p14:tracePt t="16112" x="4305300" y="2794000"/>
          <p14:tracePt t="16127" x="4305300" y="2787650"/>
          <p14:tracePt t="16137" x="4305300" y="2781300"/>
          <p14:tracePt t="16159" x="4305300" y="2774950"/>
          <p14:tracePt t="16575" x="4305300" y="2781300"/>
          <p14:tracePt t="16581" x="4305300" y="2787650"/>
          <p14:tracePt t="16595" x="4298950" y="2800350"/>
          <p14:tracePt t="16596" x="4298950" y="2813050"/>
          <p14:tracePt t="16613" x="4298950" y="2825750"/>
          <p14:tracePt t="16628" x="4298950" y="2838450"/>
          <p14:tracePt t="16645" x="4298950" y="2851150"/>
          <p14:tracePt t="16661" x="4298950" y="2863850"/>
          <p14:tracePt t="16678" x="4298950" y="2870200"/>
          <p14:tracePt t="16696" x="4298950" y="2882900"/>
          <p14:tracePt t="16712" x="4298950" y="2889250"/>
          <p14:tracePt t="16729" x="4298950" y="2895600"/>
          <p14:tracePt t="16745" x="4298950" y="2901950"/>
          <p14:tracePt t="16761" x="4298950" y="2908300"/>
          <p14:tracePt t="16778" x="4298950" y="2914650"/>
          <p14:tracePt t="16795" x="4298950" y="2921000"/>
          <p14:tracePt t="16811" x="4298950" y="2927350"/>
          <p14:tracePt t="16847" x="4298950" y="2933700"/>
          <p14:tracePt t="16863" x="4298950" y="2940050"/>
          <p14:tracePt t="16878" x="4298950" y="2946400"/>
          <p14:tracePt t="16896" x="4298950" y="2952750"/>
          <p14:tracePt t="16897" x="4298950" y="2965450"/>
          <p14:tracePt t="16912" x="4298950" y="2971800"/>
          <p14:tracePt t="16928" x="4298950" y="2984500"/>
          <p14:tracePt t="16945" x="4298950" y="3003550"/>
          <p14:tracePt t="16962" x="4305300" y="3028950"/>
          <p14:tracePt t="16979" x="4311650" y="3041650"/>
          <p14:tracePt t="16995" x="4311650" y="3060700"/>
          <p14:tracePt t="17012" x="4318000" y="3073400"/>
          <p14:tracePt t="17028" x="4318000" y="3086100"/>
          <p14:tracePt t="17045" x="4318000" y="3092450"/>
          <p14:tracePt t="17061" x="4318000" y="3105150"/>
          <p14:tracePt t="17078" x="4318000" y="3117850"/>
          <p14:tracePt t="17095" x="4318000" y="3124200"/>
          <p14:tracePt t="17112" x="4324350" y="3130550"/>
          <p14:tracePt t="17129" x="4324350" y="3136900"/>
          <p14:tracePt t="17145" x="4324350" y="3143250"/>
          <p14:tracePt t="17162" x="4330700" y="3149600"/>
          <p14:tracePt t="17207" x="4330700" y="3155950"/>
          <p14:tracePt t="17239" x="4330700" y="3162300"/>
          <p14:tracePt t="17263" x="4330700" y="3168650"/>
          <p14:tracePt t="17279" x="4337050" y="3168650"/>
          <p14:tracePt t="17991" x="4337050" y="3175000"/>
          <p14:tracePt t="18071" x="4337050" y="3181350"/>
          <p14:tracePt t="18087" x="4330700" y="3181350"/>
          <p14:tracePt t="18248" x="4324350" y="3181350"/>
          <p14:tracePt t="18345" x="4330700" y="3181350"/>
          <p14:tracePt t="18368" x="4337050" y="3181350"/>
          <p14:tracePt t="18513" x="4343400" y="3181350"/>
          <p14:tracePt t="18529" x="4349750" y="3181350"/>
          <p14:tracePt t="18545" x="4356100" y="3181350"/>
          <p14:tracePt t="18569" x="4362450" y="3181350"/>
          <p14:tracePt t="18601" x="4362450" y="3175000"/>
          <p14:tracePt t="18649" x="4368800" y="3175000"/>
          <p14:tracePt t="18681" x="4375150" y="3175000"/>
          <p14:tracePt t="18705" x="4381500" y="3175000"/>
          <p14:tracePt t="18905" x="4387850" y="3168650"/>
          <p14:tracePt t="18913" x="4387850" y="3155950"/>
          <p14:tracePt t="18921" x="4381500" y="3117850"/>
          <p14:tracePt t="18932" x="4381500" y="3086100"/>
          <p14:tracePt t="18947" x="4375150" y="3060700"/>
          <p14:tracePt t="18964" x="4375150" y="3035300"/>
          <p14:tracePt t="18980" x="4368800" y="3022600"/>
          <p14:tracePt t="18997" x="4368800" y="3009900"/>
          <p14:tracePt t="19013" x="4368800" y="2997200"/>
          <p14:tracePt t="19030" x="4368800" y="2984500"/>
          <p14:tracePt t="19047" x="4362450" y="2978150"/>
          <p14:tracePt t="19064" x="4362450" y="2971800"/>
          <p14:tracePt t="19098" x="4362450" y="2965450"/>
          <p14:tracePt t="19098" x="4362450" y="2959100"/>
          <p14:tracePt t="20049" x="4362450" y="2946400"/>
          <p14:tracePt t="20057" x="4356100" y="2933700"/>
          <p14:tracePt t="20065" x="4356100" y="2927350"/>
          <p14:tracePt t="20066" x="4356100" y="2908300"/>
          <p14:tracePt t="20082" x="4356100" y="2901950"/>
          <p14:tracePt t="20098" x="4349750" y="2889250"/>
          <p14:tracePt t="20115" x="4343400" y="2889250"/>
          <p14:tracePt t="20649" x="4343400" y="2895600"/>
          <p14:tracePt t="20657" x="4343400" y="2933700"/>
          <p14:tracePt t="20665" x="4343400" y="2990850"/>
          <p14:tracePt t="20681" x="4349750" y="3041650"/>
          <p14:tracePt t="20682" x="4368800" y="3136900"/>
          <p14:tracePt t="20697" x="4394200" y="3238500"/>
          <p14:tracePt t="20714" x="4425950" y="3346450"/>
          <p14:tracePt t="20730" x="4457700" y="3454400"/>
          <p14:tracePt t="20747" x="4483100" y="3562350"/>
          <p14:tracePt t="20763" x="4508500" y="3676650"/>
          <p14:tracePt t="20780" x="4533900" y="3765550"/>
          <p14:tracePt t="20798" x="4559300" y="3841750"/>
          <p14:tracePt t="20814" x="4578350" y="3892550"/>
          <p14:tracePt t="20829" x="4591050" y="3930650"/>
          <p14:tracePt t="20846" x="4603750" y="3956050"/>
          <p14:tracePt t="20863" x="4622800" y="3981450"/>
          <p14:tracePt t="20879" x="4635500" y="4013200"/>
          <p14:tracePt t="20897" x="4648200" y="4019550"/>
          <p14:tracePt t="20914" x="4660900" y="4038600"/>
          <p14:tracePt t="20930" x="4667250" y="4051300"/>
          <p14:tracePt t="20947" x="4679950" y="4064000"/>
          <p14:tracePt t="20963" x="4686300" y="4076700"/>
          <p14:tracePt t="20980" x="4692650" y="4089400"/>
          <p14:tracePt t="20997" x="4699000" y="4095750"/>
          <p14:tracePt t="21013" x="4711700" y="4102100"/>
          <p14:tracePt t="21030" x="4724400" y="4114800"/>
          <p14:tracePt t="21048" x="4737100" y="4121150"/>
          <p14:tracePt t="21064" x="4756150" y="4127500"/>
          <p14:tracePt t="21064" x="4768850" y="4133850"/>
          <p14:tracePt t="21081" x="4781550" y="4140200"/>
          <p14:tracePt t="21097" x="4806950" y="4152900"/>
          <p14:tracePt t="21114" x="4819650" y="4152900"/>
          <p14:tracePt t="21130" x="4832350" y="4159250"/>
          <p14:tracePt t="21169" x="4838700" y="4159250"/>
          <p14:tracePt t="21170" x="4845050" y="4159250"/>
          <p14:tracePt t="21180" x="4851400" y="4159250"/>
          <p14:tracePt t="21197" x="4864100" y="4159250"/>
          <p14:tracePt t="21213" x="4870450" y="4146550"/>
          <p14:tracePt t="21257" x="4876800" y="4140200"/>
          <p14:tracePt t="21273" x="4883150" y="4140200"/>
          <p14:tracePt t="21305" x="4889500" y="4140200"/>
          <p14:tracePt t="21313" x="4889500" y="4133850"/>
          <p14:tracePt t="21330" x="4902200" y="4127500"/>
          <p14:tracePt t="21353" x="4902200" y="4121150"/>
          <p14:tracePt t="21361" x="4908550" y="4121150"/>
          <p14:tracePt t="21368" x="4908550" y="4102100"/>
          <p14:tracePt t="21380" x="4908550" y="4083050"/>
          <p14:tracePt t="21397" x="4908550" y="4051300"/>
          <p14:tracePt t="21414" x="4908550" y="4013200"/>
          <p14:tracePt t="21430" x="4908550" y="3975100"/>
          <p14:tracePt t="21447" x="4883150" y="3911600"/>
          <p14:tracePt t="21463" x="4864100" y="3848100"/>
          <p14:tracePt t="21481" x="4857750" y="3810000"/>
          <p14:tracePt t="21497" x="4851400" y="3778250"/>
          <p14:tracePt t="21513" x="4851400" y="3752850"/>
          <p14:tracePt t="21531" x="4851400" y="3727450"/>
          <p14:tracePt t="21547" x="4845050" y="3702050"/>
          <p14:tracePt t="21564" x="4845050" y="3670300"/>
          <p14:tracePt t="21580" x="4845050" y="3651250"/>
          <p14:tracePt t="21597" x="4845050" y="3625850"/>
          <p14:tracePt t="21613" x="4845050" y="3606800"/>
          <p14:tracePt t="21630" x="4845050" y="3581400"/>
          <p14:tracePt t="21647" x="4845050" y="3568700"/>
          <p14:tracePt t="21663" x="4845050" y="3556000"/>
          <p14:tracePt t="21680" x="4845050" y="3536950"/>
          <p14:tracePt t="21698" x="4845050" y="3524250"/>
          <p14:tracePt t="21713" x="4845050" y="3517900"/>
          <p14:tracePt t="21730" x="4845050" y="3511550"/>
          <p14:tracePt t="21769" x="4845050" y="3505200"/>
          <p14:tracePt t="21809" x="4845050" y="3498850"/>
          <p14:tracePt t="21873" x="4845050" y="3492500"/>
          <p14:tracePt t="21889" x="4845050" y="3486150"/>
          <p14:tracePt t="21896" x="4845050" y="3473450"/>
          <p14:tracePt t="21921" x="4845050" y="3467100"/>
          <p14:tracePt t="21929" x="4851400" y="3454400"/>
          <p14:tracePt t="21953" x="4851400" y="3448050"/>
          <p14:tracePt t="22129" x="4851400" y="3441700"/>
          <p14:tracePt t="22145" x="4857750" y="3441700"/>
          <p14:tracePt t="22177" x="4864100" y="3441700"/>
          <p14:tracePt t="22185" x="4870450" y="3441700"/>
          <p14:tracePt t="22193" x="4876800" y="3441700"/>
          <p14:tracePt t="22196" x="4889500" y="3435350"/>
          <p14:tracePt t="22213" x="4902200" y="3429000"/>
          <p14:tracePt t="22230" x="4921250" y="3429000"/>
          <p14:tracePt t="22247" x="4946650" y="3429000"/>
          <p14:tracePt t="22247" x="4953000" y="3429000"/>
          <p14:tracePt t="22265" x="4959350" y="3429000"/>
          <p14:tracePt t="22280" x="4984750" y="3416300"/>
          <p14:tracePt t="22297" x="4997450" y="3416300"/>
          <p14:tracePt t="22313" x="5010150" y="3416300"/>
          <p14:tracePt t="22330" x="5022850" y="3416300"/>
          <p14:tracePt t="22347" x="5035550" y="3416300"/>
          <p14:tracePt t="22363" x="5048250" y="3416300"/>
          <p14:tracePt t="22380" x="5060950" y="3416300"/>
          <p14:tracePt t="22397" x="5073650" y="3416300"/>
          <p14:tracePt t="22414" x="5086350" y="3416300"/>
          <p14:tracePt t="22430" x="5092700" y="3416300"/>
          <p14:tracePt t="22447" x="5099050" y="3416300"/>
          <p14:tracePt t="22463" x="5105400" y="3416300"/>
          <p14:tracePt t="22641" x="5099050" y="3416300"/>
          <p14:tracePt t="22649" x="5086350" y="3416300"/>
          <p14:tracePt t="22665" x="5073650" y="3409950"/>
          <p14:tracePt t="22666" x="5054600" y="3409950"/>
          <p14:tracePt t="22680" x="5022850" y="3384550"/>
          <p14:tracePt t="22697" x="5010150" y="3371850"/>
          <p14:tracePt t="22713" x="4997450" y="3346450"/>
          <p14:tracePt t="22730" x="4991100" y="3295650"/>
          <p14:tracePt t="22747" x="4991100" y="3244850"/>
          <p14:tracePt t="22763" x="4991100" y="3200400"/>
          <p14:tracePt t="22781" x="4991100" y="3149600"/>
          <p14:tracePt t="22797" x="4991100" y="3098800"/>
          <p14:tracePt t="22813" x="4991100" y="3060700"/>
          <p14:tracePt t="22830" x="4991100" y="3028950"/>
          <p14:tracePt t="22847" x="4984750" y="3003550"/>
          <p14:tracePt t="22863" x="4978400" y="2971800"/>
          <p14:tracePt t="22880" x="4972050" y="2946400"/>
          <p14:tracePt t="22897" x="4972050" y="2914650"/>
          <p14:tracePt t="22914" x="4965700" y="2889250"/>
          <p14:tracePt t="22930" x="4959350" y="2851150"/>
          <p14:tracePt t="22948" x="4953000" y="2825750"/>
          <p14:tracePt t="22963" x="4946650" y="2800350"/>
          <p14:tracePt t="22980" x="4940300" y="2787650"/>
          <p14:tracePt t="22996" x="4933950" y="2774950"/>
          <p14:tracePt t="23012" x="4927600" y="2762250"/>
          <p14:tracePt t="23029" x="4914900" y="2749550"/>
          <p14:tracePt t="23046" x="4908550" y="2743200"/>
          <p14:tracePt t="23063" x="4902200" y="2736850"/>
          <p14:tracePt t="23079" x="4895850" y="2730500"/>
          <p14:tracePt t="23153" x="4889500" y="2730500"/>
          <p14:tracePt t="23161" x="4883150" y="2730500"/>
          <p14:tracePt t="23172" x="4876800" y="2736850"/>
          <p14:tracePt t="23177" x="4870450" y="2749550"/>
          <p14:tracePt t="23183" x="4857750" y="2768600"/>
          <p14:tracePt t="23197" x="4857750" y="2781300"/>
          <p14:tracePt t="23213" x="4851400" y="2787650"/>
          <p14:tracePt t="23230" x="4845050" y="2794000"/>
          <p14:tracePt t="23385" x="4845050" y="2806700"/>
          <p14:tracePt t="23393" x="4845050" y="2819400"/>
          <p14:tracePt t="23401" x="4845050" y="2825750"/>
          <p14:tracePt t="23409" x="4845050" y="2844800"/>
          <p14:tracePt t="23414" x="4845050" y="2882900"/>
          <p14:tracePt t="23430" x="4845050" y="2921000"/>
          <p14:tracePt t="23447" x="4845050" y="2952750"/>
          <p14:tracePt t="23463" x="4838700" y="2990850"/>
          <p14:tracePt t="23481" x="4838700" y="2997200"/>
          <p14:tracePt t="23496" x="4838700" y="3022600"/>
          <p14:tracePt t="23514" x="4838700" y="3035300"/>
          <p14:tracePt t="23530" x="4838700" y="3048000"/>
          <p14:tracePt t="23546" x="4838700" y="3060700"/>
          <p14:tracePt t="23563" x="4838700" y="3073400"/>
          <p14:tracePt t="23580" x="4838700" y="3079750"/>
          <p14:tracePt t="23596" x="4838700" y="3086100"/>
          <p14:tracePt t="23689" x="4838700" y="3079750"/>
          <p14:tracePt t="23697" x="4838700" y="3003550"/>
          <p14:tracePt t="23713" x="4838700" y="2959100"/>
          <p14:tracePt t="23714" x="4838700" y="2857500"/>
          <p14:tracePt t="23730" x="4838700" y="2787650"/>
          <p14:tracePt t="23747" x="4832350" y="2736850"/>
          <p14:tracePt t="23763" x="4826000" y="2717800"/>
          <p14:tracePt t="23780" x="4826000" y="2711450"/>
          <p14:tracePt t="23905" x="4826000" y="2724150"/>
          <p14:tracePt t="23913" x="4826000" y="2755900"/>
          <p14:tracePt t="23913" x="4826000" y="2832100"/>
          <p14:tracePt t="23930" x="4826000" y="2940050"/>
          <p14:tracePt t="23947" x="4826000" y="3060700"/>
          <p14:tracePt t="23963" x="4826000" y="3155950"/>
          <p14:tracePt t="23980" x="4832350" y="3251200"/>
          <p14:tracePt t="23996" x="4845050" y="3327400"/>
          <p14:tracePt t="24013" x="4851400" y="3365500"/>
          <p14:tracePt t="24030" x="4851400" y="3397250"/>
          <p14:tracePt t="24047" x="4851400" y="3409950"/>
          <p14:tracePt t="24113" x="4857750" y="3409950"/>
          <p14:tracePt t="24129" x="4864100" y="3403600"/>
          <p14:tracePt t="24139" x="4864100" y="3371850"/>
          <p14:tracePt t="24146" x="4864100" y="3321050"/>
          <p14:tracePt t="24147" x="4864100" y="3175000"/>
          <p14:tracePt t="24163" x="4864100" y="3041650"/>
          <p14:tracePt t="24180" x="4845050" y="2927350"/>
          <p14:tracePt t="24196" x="4845050" y="2851150"/>
          <p14:tracePt t="24213" x="4845050" y="2813050"/>
          <p14:tracePt t="24230" x="4845050" y="2794000"/>
          <p14:tracePt t="24345" x="4845050" y="2813050"/>
          <p14:tracePt t="24353" x="4845050" y="2863850"/>
          <p14:tracePt t="24361" x="4845050" y="2908300"/>
          <p14:tracePt t="24369" x="4845050" y="3003550"/>
          <p14:tracePt t="24380" x="4845050" y="3092450"/>
          <p14:tracePt t="24396" x="4845050" y="3155950"/>
          <p14:tracePt t="24414" x="4845050" y="3181350"/>
          <p14:tracePt t="24430" x="4845050" y="3194050"/>
          <p14:tracePt t="24521" x="4845050" y="3175000"/>
          <p14:tracePt t="24529" x="4838700" y="3124200"/>
          <p14:tracePt t="24529" x="4832350" y="3073400"/>
          <p14:tracePt t="24545" x="4813300" y="3003550"/>
          <p14:tracePt t="24553" x="4813300" y="2946400"/>
          <p14:tracePt t="24561" x="4800600" y="2870200"/>
          <p14:tracePt t="24569" x="4787900" y="2755900"/>
          <p14:tracePt t="24580" x="4787900" y="2692400"/>
          <p14:tracePt t="24596" x="4781550" y="2667000"/>
          <p14:tracePt t="24613" x="4781550" y="2654300"/>
          <p14:tracePt t="24689" x="4781550" y="2667000"/>
          <p14:tracePt t="24697" x="4781550" y="2755900"/>
          <p14:tracePt t="24706" x="4781550" y="2819400"/>
          <p14:tracePt t="24713" x="4781550" y="2921000"/>
          <p14:tracePt t="24730" x="4781550" y="3009900"/>
          <p14:tracePt t="24747" x="4781550" y="3086100"/>
          <p14:tracePt t="24763" x="4781550" y="3124200"/>
          <p14:tracePt t="24780" x="4781550" y="3149600"/>
          <p14:tracePt t="24897" x="4781550" y="3143250"/>
          <p14:tracePt t="24907" x="4775200" y="3098800"/>
          <p14:tracePt t="24913" x="4768850" y="3054350"/>
          <p14:tracePt t="24914" x="4768850" y="2971800"/>
          <p14:tracePt t="24930" x="4768850" y="2921000"/>
          <p14:tracePt t="24947" x="4768850" y="2895600"/>
          <p14:tracePt t="24963" x="4768850" y="2889250"/>
          <p14:tracePt t="25081" x="4775200" y="2895600"/>
          <p14:tracePt t="25091" x="4775200" y="2921000"/>
          <p14:tracePt t="25097" x="4787900" y="2984500"/>
          <p14:tracePt t="25113" x="4794250" y="3022600"/>
          <p14:tracePt t="25114" x="4800600" y="3060700"/>
          <p14:tracePt t="25131" x="4806950" y="3111500"/>
          <p14:tracePt t="25147" x="4806950" y="3143250"/>
          <p14:tracePt t="25164" x="4806950" y="3168650"/>
          <p14:tracePt t="25180" x="4813300" y="3213100"/>
          <p14:tracePt t="25197" x="4819650" y="3289300"/>
          <p14:tracePt t="25213" x="4819650" y="3384550"/>
          <p14:tracePt t="25230" x="4819650" y="3479800"/>
          <p14:tracePt t="25247" x="4826000" y="3568700"/>
          <p14:tracePt t="25263" x="4832350" y="3606800"/>
          <p14:tracePt t="25280" x="4845050" y="3651250"/>
          <p14:tracePt t="25297" x="4845050" y="3663950"/>
          <p14:tracePt t="25314" x="4857750" y="3683000"/>
          <p14:tracePt t="25330" x="4864100" y="3721100"/>
          <p14:tracePt t="25347" x="4876800" y="3759200"/>
          <p14:tracePt t="25363" x="4883150" y="3816350"/>
          <p14:tracePt t="25380" x="4883150" y="3886200"/>
          <p14:tracePt t="25397" x="4883150" y="3968750"/>
          <p14:tracePt t="25413" x="4889500" y="4057650"/>
          <p14:tracePt t="25430" x="4889500" y="4165600"/>
          <p14:tracePt t="25446" x="4895850" y="4254500"/>
          <p14:tracePt t="25463" x="4908550" y="4324350"/>
          <p14:tracePt t="25480" x="4914900" y="4394200"/>
          <p14:tracePt t="25497" x="4914900" y="4419600"/>
          <p14:tracePt t="25513" x="4921250" y="4438650"/>
          <p14:tracePt t="25532" x="4921250" y="4445000"/>
          <p14:tracePt t="25547" x="4921250" y="4451350"/>
          <p14:tracePt t="25625" x="4921250" y="4445000"/>
          <p14:tracePt t="25633" x="4921250" y="4432300"/>
          <p14:tracePt t="25646" x="4921250" y="4419600"/>
          <p14:tracePt t="25663" x="4914900" y="4375150"/>
          <p14:tracePt t="25663" x="4914900" y="4343400"/>
          <p14:tracePt t="25665" x="4908550" y="4318000"/>
          <p14:tracePt t="25680" x="4902200" y="4229100"/>
          <p14:tracePt t="25697" x="4889500" y="4171950"/>
          <p14:tracePt t="25714" x="4883150" y="4108450"/>
          <p14:tracePt t="25731" x="4876800" y="4070350"/>
          <p14:tracePt t="25746" x="4876800" y="4044950"/>
          <p14:tracePt t="25763" x="4876800" y="4025900"/>
          <p14:tracePt t="25780" x="4876800" y="4013200"/>
          <p14:tracePt t="25797" x="4876800" y="4000500"/>
          <p14:tracePt t="25813" x="4876800" y="3987800"/>
          <p14:tracePt t="25830" x="4876800" y="3968750"/>
          <p14:tracePt t="25847" x="4876800" y="3943350"/>
          <p14:tracePt t="25864" x="4876800" y="3886200"/>
          <p14:tracePt t="25880" x="4876800" y="3790950"/>
          <p14:tracePt t="25897" x="4876800" y="3721100"/>
          <p14:tracePt t="25913" x="4876800" y="3638550"/>
          <p14:tracePt t="25931" x="4876800" y="3581400"/>
          <p14:tracePt t="25946" x="4870450" y="3524250"/>
          <p14:tracePt t="25963" x="4870450" y="3492500"/>
          <p14:tracePt t="25980" x="4870450" y="3473450"/>
          <p14:tracePt t="25997" x="4870450" y="3460750"/>
          <p14:tracePt t="26013" x="4870450" y="3454400"/>
          <p14:tracePt t="26030" x="4870450" y="3448050"/>
          <p14:tracePt t="26046" x="4870450" y="3441700"/>
          <p14:tracePt t="26063" x="4870450" y="3435350"/>
          <p14:tracePt t="26080" x="4876800" y="3416300"/>
          <p14:tracePt t="26097" x="4876800" y="3403600"/>
          <p14:tracePt t="26113" x="4883150" y="3390900"/>
          <p14:tracePt t="26248" x="4889500" y="3390900"/>
          <p14:tracePt t="26265" x="4895850" y="3390900"/>
          <p14:tracePt t="26273" x="4902200" y="3390900"/>
          <p14:tracePt t="26281" x="4921250" y="3390900"/>
          <p14:tracePt t="26296" x="4927600" y="3390900"/>
          <p14:tracePt t="26297" x="4953000" y="3390900"/>
          <p14:tracePt t="26313" x="4965700" y="3397250"/>
          <p14:tracePt t="26331" x="4991100" y="3397250"/>
          <p14:tracePt t="26346" x="5010150" y="3397250"/>
          <p14:tracePt t="26363" x="5048250" y="3403600"/>
          <p14:tracePt t="26380" x="5073650" y="3409950"/>
          <p14:tracePt t="26396" x="5105400" y="3409950"/>
          <p14:tracePt t="26413" x="5143500" y="3409950"/>
          <p14:tracePt t="26430" x="5175250" y="3409950"/>
          <p14:tracePt t="26446" x="5213350" y="3409950"/>
          <p14:tracePt t="26463" x="5257800" y="3409950"/>
          <p14:tracePt t="26480" x="5314950" y="3409950"/>
          <p14:tracePt t="26497" x="5353050" y="3409950"/>
          <p14:tracePt t="26513" x="5378450" y="3409950"/>
          <p14:tracePt t="26530" x="5403850" y="3409950"/>
          <p14:tracePt t="26546" x="5435600" y="3409950"/>
          <p14:tracePt t="26562" x="5461000" y="3409950"/>
          <p14:tracePt t="26579" x="5486400" y="3409950"/>
          <p14:tracePt t="26596" x="5511800" y="3409950"/>
          <p14:tracePt t="26613" x="5537200" y="3409950"/>
          <p14:tracePt t="26630" x="5562600" y="3409950"/>
          <p14:tracePt t="26646" x="5581650" y="3409950"/>
          <p14:tracePt t="26663" x="5594350" y="3409950"/>
          <p14:tracePt t="26680" x="5607050" y="3409950"/>
          <p14:tracePt t="26721" x="5613400" y="3409950"/>
          <p14:tracePt t="26921" x="5607050" y="3416300"/>
          <p14:tracePt t="26930" x="5575300" y="3429000"/>
          <p14:tracePt t="26937" x="5473700" y="3454400"/>
          <p14:tracePt t="26948" x="5340350" y="3492500"/>
          <p14:tracePt t="26963" x="5238750" y="3530600"/>
          <p14:tracePt t="26980" x="5143500" y="3568700"/>
          <p14:tracePt t="26996" x="5080000" y="3613150"/>
          <p14:tracePt t="27013" x="5016500" y="3657600"/>
          <p14:tracePt t="27030" x="4991100" y="3683000"/>
          <p14:tracePt t="27047" x="4972050" y="3702050"/>
          <p14:tracePt t="27063" x="4953000" y="3714750"/>
          <p14:tracePt t="27080" x="4940300" y="3721100"/>
          <p14:tracePt t="27096" x="4927600" y="3721100"/>
          <p14:tracePt t="27113" x="4921250" y="3727450"/>
          <p14:tracePt t="27130" x="4914900" y="3727450"/>
          <p14:tracePt t="27169" x="4908550" y="3727450"/>
          <p14:tracePt t="27184" x="4902200" y="3727450"/>
          <p14:tracePt t="27201" x="4895850" y="3721100"/>
          <p14:tracePt t="27201" x="4889500" y="3721100"/>
          <p14:tracePt t="27217" x="4883150" y="3714750"/>
          <p14:tracePt t="27217" x="4870450" y="3708400"/>
          <p14:tracePt t="27230" x="4851400" y="3702050"/>
          <p14:tracePt t="27247" x="4845050" y="3695700"/>
          <p14:tracePt t="27263" x="4832350" y="3689350"/>
          <p14:tracePt t="27297" x="4826000" y="3689350"/>
          <p14:tracePt t="27298" x="4813300" y="3689350"/>
          <p14:tracePt t="27313" x="4806950" y="3714750"/>
          <p14:tracePt t="27330" x="4800600" y="3759200"/>
          <p14:tracePt t="27347" x="4794250" y="3810000"/>
          <p14:tracePt t="27363" x="4794250" y="3860800"/>
          <p14:tracePt t="27381" x="4794250" y="3898900"/>
          <p14:tracePt t="27396" x="4806950" y="3943350"/>
          <p14:tracePt t="27413" x="4813300" y="3975100"/>
          <p14:tracePt t="27430" x="4832350" y="4019550"/>
          <p14:tracePt t="27447" x="4832350" y="4032250"/>
          <p14:tracePt t="27463" x="4832350" y="4038600"/>
          <p14:tracePt t="27480" x="4838700" y="4044950"/>
          <p14:tracePt t="27521" x="4838700" y="4051300"/>
          <p14:tracePt t="27529" x="4845050" y="4064000"/>
          <p14:tracePt t="27546" x="4845050" y="4070350"/>
          <p14:tracePt t="27547" x="4845050" y="4089400"/>
          <p14:tracePt t="27563" x="4845050" y="4102100"/>
          <p14:tracePt t="27580" x="4845050" y="4114800"/>
          <p14:tracePt t="27596" x="4845050" y="4121150"/>
          <p14:tracePt t="27704" x="4851400" y="4121150"/>
          <p14:tracePt t="27728" x="4851400" y="4127500"/>
          <p14:tracePt t="27761" x="4857750" y="4127500"/>
          <p14:tracePt t="27825" x="4864100" y="4127500"/>
          <p14:tracePt t="27839" x="4870450" y="4127500"/>
          <p14:tracePt t="27847" x="4870450" y="4114800"/>
          <p14:tracePt t="27847" x="4870450" y="4064000"/>
          <p14:tracePt t="27863" x="4870450" y="3962400"/>
          <p14:tracePt t="27882" x="4857750" y="3898900"/>
          <p14:tracePt t="27897" x="4857750" y="3854450"/>
          <p14:tracePt t="27913" x="4857750" y="3810000"/>
          <p14:tracePt t="27930" x="4857750" y="3765550"/>
          <p14:tracePt t="27946" x="4857750" y="3727450"/>
          <p14:tracePt t="27963" x="4857750" y="3683000"/>
          <p14:tracePt t="27980" x="4857750" y="3651250"/>
          <p14:tracePt t="27997" x="4857750" y="3625850"/>
          <p14:tracePt t="28013" x="4857750" y="3600450"/>
          <p14:tracePt t="28029" x="4857750" y="3587750"/>
          <p14:tracePt t="28046" x="4857750" y="3568700"/>
          <p14:tracePt t="28063" x="4851400" y="3543300"/>
          <p14:tracePt t="28080" x="4851400" y="3536950"/>
          <p14:tracePt t="28096" x="4851400" y="3530600"/>
          <p14:tracePt t="28113" x="4851400" y="3517900"/>
          <p14:tracePt t="28152" x="4851400" y="3511550"/>
          <p14:tracePt t="28200" x="4851400" y="3505200"/>
          <p14:tracePt t="28225" x="4851400" y="3498850"/>
          <p14:tracePt t="28353" x="4851400" y="3492500"/>
          <p14:tracePt t="28385" x="4851400" y="3486150"/>
          <p14:tracePt t="28393" x="4857750" y="3479800"/>
          <p14:tracePt t="28425" x="4864100" y="3473450"/>
          <p14:tracePt t="28489" x="4870450" y="3467100"/>
          <p14:tracePt t="28495" x="4870450" y="3460750"/>
          <p14:tracePt t="28513" x="4876800" y="3460750"/>
          <p14:tracePt t="28514" x="4883150" y="3454400"/>
          <p14:tracePt t="28530" x="4883150" y="3448050"/>
          <p14:tracePt t="28546" x="4889500" y="3441700"/>
          <p14:tracePt t="28585" x="4895850" y="3435350"/>
          <p14:tracePt t="28672" x="4902200" y="3435350"/>
          <p14:tracePt t="28680" x="4908550" y="3435350"/>
          <p14:tracePt t="28688" x="4921250" y="3429000"/>
          <p14:tracePt t="28697" x="4940300" y="3429000"/>
          <p14:tracePt t="28713" x="4959350" y="3422650"/>
          <p14:tracePt t="28730" x="4978400" y="3422650"/>
          <p14:tracePt t="28746" x="4997450" y="3422650"/>
          <p14:tracePt t="28763" x="5016500" y="3416300"/>
          <p14:tracePt t="28779" x="5035550" y="3409950"/>
          <p14:tracePt t="28797" x="5054600" y="3409950"/>
          <p14:tracePt t="28813" x="5060950" y="3409950"/>
          <p14:tracePt t="28830" x="5080000" y="3409950"/>
          <p14:tracePt t="28846" x="5099050" y="3409950"/>
          <p14:tracePt t="28863" x="5118100" y="3409950"/>
          <p14:tracePt t="28879" x="5168900" y="3409950"/>
          <p14:tracePt t="28897" x="5200650" y="3409950"/>
          <p14:tracePt t="28913" x="5226050" y="3409950"/>
          <p14:tracePt t="28930" x="5257800" y="3409950"/>
          <p14:tracePt t="28946" x="5283200" y="3409950"/>
          <p14:tracePt t="28963" x="5302250" y="3409950"/>
          <p14:tracePt t="28979" x="5314950" y="3409950"/>
          <p14:tracePt t="28996" x="5334000" y="3409950"/>
          <p14:tracePt t="29013" x="5346700" y="3409950"/>
          <p14:tracePt t="29030" x="5372100" y="3409950"/>
          <p14:tracePt t="29046" x="5397500" y="3409950"/>
          <p14:tracePt t="29063" x="5435600" y="3409950"/>
          <p14:tracePt t="29079" x="5473700" y="3409950"/>
          <p14:tracePt t="29097" x="5511800" y="3409950"/>
          <p14:tracePt t="29113" x="5543550" y="3409950"/>
          <p14:tracePt t="29130" x="5575300" y="3409950"/>
          <p14:tracePt t="29146" x="5613400" y="3409950"/>
          <p14:tracePt t="29163" x="5651500" y="3409950"/>
          <p14:tracePt t="29179" x="5702300" y="3416300"/>
          <p14:tracePt t="29197" x="5772150" y="3429000"/>
          <p14:tracePt t="29213" x="5835650" y="3441700"/>
          <p14:tracePt t="29230" x="5899150" y="3448050"/>
          <p14:tracePt t="29246" x="5962650" y="3454400"/>
          <p14:tracePt t="29263" x="6000750" y="3454400"/>
          <p14:tracePt t="29279" x="6038850" y="3460750"/>
          <p14:tracePt t="29297" x="6057900" y="3467100"/>
          <p14:tracePt t="29313" x="6076950" y="3467100"/>
          <p14:tracePt t="29330" x="6083300" y="3467100"/>
          <p14:tracePt t="29346" x="6096000" y="3467100"/>
          <p14:tracePt t="29363" x="6102350" y="3467100"/>
          <p14:tracePt t="29379" x="6108700" y="3467100"/>
          <p14:tracePt t="29397" x="6121400" y="3467100"/>
          <p14:tracePt t="29413" x="6127750" y="3467100"/>
          <p14:tracePt t="29430" x="6134100" y="3467100"/>
          <p14:tracePt t="29446" x="6140450" y="3467100"/>
          <p14:tracePt t="29463" x="6146800" y="3467100"/>
          <p14:tracePt t="29479" x="6159500" y="3467100"/>
          <p14:tracePt t="29497" x="6165850" y="3467100"/>
          <p14:tracePt t="29513" x="6172200" y="3467100"/>
          <p14:tracePt t="30001" x="6165850" y="3460750"/>
          <p14:tracePt t="30008" x="6159500" y="3460750"/>
          <p14:tracePt t="30013" x="6127750" y="3441700"/>
          <p14:tracePt t="30030" x="6096000" y="3429000"/>
          <p14:tracePt t="30049" x="6083300" y="3422650"/>
          <p14:tracePt t="30063" x="6051550" y="3416300"/>
          <p14:tracePt t="30080" x="6000750" y="3403600"/>
          <p14:tracePt t="30096" x="5962650" y="3390900"/>
          <p14:tracePt t="30113" x="5918200" y="3378200"/>
          <p14:tracePt t="30129" x="5886450" y="3359150"/>
          <p14:tracePt t="30146" x="5848350" y="3346450"/>
          <p14:tracePt t="30163" x="5803900" y="3333750"/>
          <p14:tracePt t="30180" x="5753100" y="3314700"/>
          <p14:tracePt t="30196" x="5721350" y="3308350"/>
          <p14:tracePt t="30213" x="5695950" y="3295650"/>
          <p14:tracePt t="30229" x="5670550" y="3289300"/>
          <p14:tracePt t="30246" x="5645150" y="3282950"/>
          <p14:tracePt t="30263" x="5619750" y="3270250"/>
          <p14:tracePt t="30280" x="5549900" y="3244850"/>
          <p14:tracePt t="30297" x="5480050" y="3232150"/>
          <p14:tracePt t="30313" x="5410200" y="3219450"/>
          <p14:tracePt t="30330" x="5327650" y="3206750"/>
          <p14:tracePt t="30347" x="5283200" y="3200400"/>
          <p14:tracePt t="30363" x="5232400" y="3194050"/>
          <p14:tracePt t="30380" x="5207000" y="3194050"/>
          <p14:tracePt t="30396" x="5194300" y="3194050"/>
          <p14:tracePt t="30413" x="5181600" y="3194050"/>
          <p14:tracePt t="30429" x="5175250" y="3194050"/>
          <p14:tracePt t="30447" x="5168900" y="3194050"/>
          <p14:tracePt t="30463" x="5162550" y="3194050"/>
          <p14:tracePt t="30480" x="5143500" y="3194050"/>
          <p14:tracePt t="30657" x="5149850" y="3194050"/>
          <p14:tracePt t="30664" x="5213350" y="3187700"/>
          <p14:tracePt t="30680" x="5264150" y="3187700"/>
          <p14:tracePt t="30681" x="5308600" y="3187700"/>
          <p14:tracePt t="30695" x="5448300" y="3187700"/>
          <p14:tracePt t="30713" x="5518150" y="3187700"/>
          <p14:tracePt t="30729" x="5562600" y="3187700"/>
          <p14:tracePt t="30746" x="5588000" y="3187700"/>
          <p14:tracePt t="30763" x="5607050" y="3181350"/>
          <p14:tracePt t="30801" x="5613400" y="3181350"/>
          <p14:tracePt t="31017" x="5619750" y="3175000"/>
          <p14:tracePt t="31024" x="5619750" y="3168650"/>
          <p14:tracePt t="31030" x="5619750" y="3098800"/>
          <p14:tracePt t="31049" x="5619750" y="3067050"/>
          <p14:tracePt t="31063" x="5607050" y="2971800"/>
          <p14:tracePt t="31081" x="5600700" y="2933700"/>
          <p14:tracePt t="31095" x="5588000" y="2863850"/>
          <p14:tracePt t="31112" x="5581650" y="2838450"/>
          <p14:tracePt t="31129" x="5568950" y="2813050"/>
          <p14:tracePt t="31146" x="5556250" y="2794000"/>
          <p14:tracePt t="31163" x="5543550" y="2781300"/>
          <p14:tracePt t="31180" x="5530850" y="2774950"/>
          <p14:tracePt t="31196" x="5518150" y="2768600"/>
          <p14:tracePt t="31213" x="5499100" y="2768600"/>
          <p14:tracePt t="31229" x="5480050" y="2762250"/>
          <p14:tracePt t="31246" x="5461000" y="2762250"/>
          <p14:tracePt t="31263" x="5441950" y="2762250"/>
          <p14:tracePt t="31263" x="5429250" y="2762250"/>
          <p14:tracePt t="31280" x="5410200" y="2762250"/>
          <p14:tracePt t="31296" x="5384800" y="2762250"/>
          <p14:tracePt t="31313" x="5359400" y="2768600"/>
          <p14:tracePt t="31329" x="5334000" y="2781300"/>
          <p14:tracePt t="31346" x="5308600" y="2794000"/>
          <p14:tracePt t="31384" x="5308600" y="2800350"/>
          <p14:tracePt t="31385" x="5295900" y="2813050"/>
          <p14:tracePt t="31396" x="5276850" y="2863850"/>
          <p14:tracePt t="31413" x="5276850" y="2940050"/>
          <p14:tracePt t="31429" x="5270500" y="3009900"/>
          <p14:tracePt t="31446" x="5264150" y="3073400"/>
          <p14:tracePt t="31463" x="5264150" y="3136900"/>
          <p14:tracePt t="31463" x="5270500" y="3162300"/>
          <p14:tracePt t="31480" x="5289550" y="3200400"/>
          <p14:tracePt t="31497" x="5302250" y="3232150"/>
          <p14:tracePt t="31513" x="5321300" y="3251200"/>
          <p14:tracePt t="31530" x="5346700" y="3270250"/>
          <p14:tracePt t="31547" x="5384800" y="3289300"/>
          <p14:tracePt t="31563" x="5429250" y="3295650"/>
          <p14:tracePt t="31579" x="5480050" y="3302000"/>
          <p14:tracePt t="31596" x="5530850" y="3302000"/>
          <p14:tracePt t="31613" x="5568950" y="3302000"/>
          <p14:tracePt t="31629" x="5619750" y="3270250"/>
          <p14:tracePt t="31646" x="5657850" y="3213100"/>
          <p14:tracePt t="31663" x="5683250" y="3143250"/>
          <p14:tracePt t="31679" x="5708650" y="2997200"/>
          <p14:tracePt t="31697" x="5708650" y="2927350"/>
          <p14:tracePt t="31713" x="5708650" y="2863850"/>
          <p14:tracePt t="31730" x="5708650" y="2813050"/>
          <p14:tracePt t="31746" x="5695950" y="2781300"/>
          <p14:tracePt t="31763" x="5689600" y="2762250"/>
          <p14:tracePt t="31779" x="5683250" y="2762250"/>
          <p14:tracePt t="31796" x="5683250" y="2755900"/>
          <p14:tracePt t="31840" x="5676900" y="2755900"/>
          <p14:tracePt t="31848" x="5657850" y="2762250"/>
          <p14:tracePt t="31856" x="5651500" y="2787650"/>
          <p14:tracePt t="31863" x="5645150" y="2857500"/>
          <p14:tracePt t="31879" x="5645150" y="2965450"/>
          <p14:tracePt t="31897" x="5695950" y="3060700"/>
          <p14:tracePt t="31913" x="5778500" y="3130550"/>
          <p14:tracePt t="31930" x="5905500" y="3187700"/>
          <p14:tracePt t="31946" x="6013450" y="3213100"/>
          <p14:tracePt t="31963" x="6115050" y="3213100"/>
          <p14:tracePt t="31979" x="6197600" y="3213100"/>
          <p14:tracePt t="31996" x="6254750" y="3200400"/>
          <p14:tracePt t="32013" x="6292850" y="3162300"/>
          <p14:tracePt t="32029" x="6311900" y="3111500"/>
          <p14:tracePt t="32046" x="6318250" y="3041650"/>
          <p14:tracePt t="32063" x="6318250" y="2971800"/>
          <p14:tracePt t="32079" x="6318250" y="2889250"/>
          <p14:tracePt t="32097" x="6286500" y="2819400"/>
          <p14:tracePt t="32113" x="6242050" y="2743200"/>
          <p14:tracePt t="32130" x="6184900" y="2673350"/>
          <p14:tracePt t="32146" x="6121400" y="2622550"/>
          <p14:tracePt t="32163" x="6070600" y="2597150"/>
          <p14:tracePt t="32179" x="6032500" y="2590800"/>
          <p14:tracePt t="32196" x="6000750" y="2590800"/>
          <p14:tracePt t="32213" x="5975350" y="2597150"/>
          <p14:tracePt t="32230" x="5937250" y="2641600"/>
          <p14:tracePt t="32246" x="5899150" y="2711450"/>
          <p14:tracePt t="32263" x="5880100" y="2774950"/>
          <p14:tracePt t="32279" x="5873750" y="2876550"/>
          <p14:tracePt t="32297" x="5873750" y="2927350"/>
          <p14:tracePt t="32313" x="5880100" y="2978150"/>
          <p14:tracePt t="32330" x="5886450" y="3022600"/>
          <p14:tracePt t="32346" x="5905500" y="3048000"/>
          <p14:tracePt t="32363" x="5911850" y="3073400"/>
          <p14:tracePt t="32379" x="5918200" y="3073400"/>
          <p14:tracePt t="32396" x="5918200" y="3086100"/>
          <p14:tracePt t="32529" x="5924550" y="3086100"/>
          <p14:tracePt t="32616" x="5924550" y="3092450"/>
          <p14:tracePt t="32624" x="5918200" y="3105150"/>
          <p14:tracePt t="32633" x="5899150" y="3124200"/>
          <p14:tracePt t="32640" x="5892800" y="3149600"/>
          <p14:tracePt t="32648" x="5848350" y="3206750"/>
          <p14:tracePt t="32663" x="5791200" y="3270250"/>
          <p14:tracePt t="32679" x="5695950" y="3346450"/>
          <p14:tracePt t="32697" x="5613400" y="3378200"/>
          <p14:tracePt t="32713" x="5524500" y="3403600"/>
          <p14:tracePt t="32729" x="5429250" y="3429000"/>
          <p14:tracePt t="32746" x="5359400" y="3435350"/>
          <p14:tracePt t="32762" x="5295900" y="3448050"/>
          <p14:tracePt t="32779" x="5251450" y="3454400"/>
          <p14:tracePt t="32797" x="5226050" y="3454400"/>
          <p14:tracePt t="32813" x="5200650" y="3454400"/>
          <p14:tracePt t="32829" x="5181600" y="3454400"/>
          <p14:tracePt t="32846" x="5149850" y="3460750"/>
          <p14:tracePt t="32863" x="5118100" y="3467100"/>
          <p14:tracePt t="32879" x="5054600" y="3479800"/>
          <p14:tracePt t="32897" x="5022850" y="3486150"/>
          <p14:tracePt t="32913" x="4997450" y="3492500"/>
          <p14:tracePt t="32930" x="4978400" y="3492500"/>
          <p14:tracePt t="32946" x="4959350" y="3492500"/>
          <p14:tracePt t="32963" x="4953000" y="3492500"/>
          <p14:tracePt t="32979" x="4946650" y="3492500"/>
          <p14:tracePt t="32997" x="4940300" y="3492500"/>
          <p14:tracePt t="33012" x="4933950" y="3492500"/>
          <p14:tracePt t="33029" x="4927600" y="3492500"/>
          <p14:tracePt t="33064" x="4921250" y="3492500"/>
          <p14:tracePt t="33088" x="4914900" y="3492500"/>
          <p14:tracePt t="33097" x="4902200" y="3486150"/>
          <p14:tracePt t="33115" x="4902200" y="3479800"/>
          <p14:tracePt t="33136" x="4902200" y="3473450"/>
          <p14:tracePt t="33144" x="4895850" y="3467100"/>
          <p14:tracePt t="33163" x="4895850" y="3460750"/>
          <p14:tracePt t="33208" x="4895850" y="3454400"/>
          <p14:tracePt t="33222" x="4895850" y="3448050"/>
          <p14:tracePt t="33232" x="4895850" y="3441700"/>
          <p14:tracePt t="33256" x="4895850" y="3435350"/>
          <p14:tracePt t="33264" x="4895850" y="3429000"/>
          <p14:tracePt t="33276" x="4895850" y="3422650"/>
          <p14:tracePt t="33281" x="4889500" y="3403600"/>
          <p14:tracePt t="33352" x="4889500" y="3397250"/>
          <p14:tracePt t="33447" x="4895850" y="3397250"/>
          <p14:tracePt t="33456" x="4908550" y="3397250"/>
          <p14:tracePt t="33464" x="4921250" y="3397250"/>
          <p14:tracePt t="33472" x="4940300" y="3397250"/>
          <p14:tracePt t="33479" x="5003800" y="3397250"/>
          <p14:tracePt t="33496" x="5067300" y="3397250"/>
          <p14:tracePt t="33513" x="5130800" y="3403600"/>
          <p14:tracePt t="33529" x="5207000" y="3416300"/>
          <p14:tracePt t="33546" x="5270500" y="3422650"/>
          <p14:tracePt t="33563" x="5340350" y="3435350"/>
          <p14:tracePt t="33579" x="5391150" y="3441700"/>
          <p14:tracePt t="33596" x="5435600" y="3448050"/>
          <p14:tracePt t="33613" x="5473700" y="3454400"/>
          <p14:tracePt t="33629" x="5511800" y="3454400"/>
          <p14:tracePt t="33629" x="5530850" y="3454400"/>
          <p14:tracePt t="33648" x="5549900" y="3454400"/>
          <p14:tracePt t="33663" x="5588000" y="3454400"/>
          <p14:tracePt t="33680" x="5651500" y="3454400"/>
          <p14:tracePt t="33697" x="5689600" y="3454400"/>
          <p14:tracePt t="33713" x="5734050" y="3454400"/>
          <p14:tracePt t="33729" x="5772150" y="3454400"/>
          <p14:tracePt t="33746" x="5797550" y="3454400"/>
          <p14:tracePt t="33763" x="5816600" y="3454400"/>
          <p14:tracePt t="33780" x="5829300" y="3454400"/>
          <p14:tracePt t="33796" x="5848350" y="3454400"/>
          <p14:tracePt t="33813" x="5867400" y="3454400"/>
          <p14:tracePt t="33830" x="5886450" y="3454400"/>
          <p14:tracePt t="33846" x="5905500" y="3454400"/>
          <p14:tracePt t="33863" x="5918200" y="3454400"/>
          <p14:tracePt t="33879" x="5943600" y="3454400"/>
          <p14:tracePt t="33896" x="5956300" y="3454400"/>
          <p14:tracePt t="33913" x="5969000" y="3454400"/>
          <p14:tracePt t="33929" x="5981700" y="3454400"/>
          <p14:tracePt t="33946" x="5988050" y="3454400"/>
          <p14:tracePt t="33992" x="5994400" y="3454400"/>
          <p14:tracePt t="34112" x="6007100" y="3454400"/>
          <p14:tracePt t="34121" x="6013450" y="3454400"/>
          <p14:tracePt t="34136" x="6026150" y="3454400"/>
          <p14:tracePt t="34146" x="6032500" y="3454400"/>
          <p14:tracePt t="34146" x="6038850" y="3454400"/>
          <p14:tracePt t="34162" x="6045200" y="3454400"/>
          <p14:tracePt t="34179" x="6051550" y="3454400"/>
          <p14:tracePt t="34224" x="6057900" y="3454400"/>
          <p14:tracePt t="34256" x="6064250" y="3454400"/>
          <p14:tracePt t="34272" x="6070600" y="3454400"/>
          <p14:tracePt t="34288" x="6076950" y="3454400"/>
          <p14:tracePt t="34329" x="6083300" y="3454400"/>
          <p14:tracePt t="34329" x="6089650" y="3454400"/>
          <p14:tracePt t="34344" x="6089650" y="3448050"/>
          <p14:tracePt t="34368" x="6096000" y="3448050"/>
          <p14:tracePt t="34400" x="6102350" y="3448050"/>
          <p14:tracePt t="34408" x="6108700" y="3448050"/>
          <p14:tracePt t="34433" x="6115050" y="3448050"/>
          <p14:tracePt t="34456" x="6121400" y="3448050"/>
          <p14:tracePt t="34488" x="6127750" y="3448050"/>
          <p14:tracePt t="34496" x="6134100" y="3448050"/>
          <p14:tracePt t="34520" x="6140450" y="3448050"/>
          <p14:tracePt t="34793" x="6146800" y="3448050"/>
          <p14:tracePt t="34798" x="6153150" y="3441700"/>
          <p14:tracePt t="34814" x="6159500" y="3441700"/>
          <p14:tracePt t="34815" x="6165850" y="3441700"/>
          <p14:tracePt t="34829" x="6172200" y="3435350"/>
          <p14:tracePt t="34846" x="6178550" y="3435350"/>
          <p14:tracePt t="34862" x="6184900" y="3429000"/>
          <p14:tracePt t="34921" x="6191250" y="3429000"/>
          <p14:tracePt t="34960" x="6191250" y="3416300"/>
          <p14:tracePt t="34971" x="6184900" y="3409950"/>
          <p14:tracePt t="34972" x="6184900" y="3397250"/>
          <p14:tracePt t="34979" x="6178550" y="3359150"/>
          <p14:tracePt t="34996" x="6165850" y="3327400"/>
          <p14:tracePt t="35012" x="6153150" y="3295650"/>
          <p14:tracePt t="35030" x="6146800" y="3282950"/>
          <p14:tracePt t="35321" x="6146800" y="3289300"/>
          <p14:tracePt t="35328" x="6146800" y="3295650"/>
          <p14:tracePt t="35329" x="6146800" y="3314700"/>
          <p14:tracePt t="35348" x="6153150" y="3327400"/>
          <p14:tracePt t="35363" x="6153150" y="3346450"/>
          <p14:tracePt t="35379" x="6165850" y="3365500"/>
          <p14:tracePt t="35396" x="6165850" y="3371850"/>
          <p14:tracePt t="35412" x="6165850" y="3378200"/>
          <p14:tracePt t="35488" x="6165850" y="3384550"/>
          <p14:tracePt t="35504" x="6165850" y="3390900"/>
          <p14:tracePt t="35522" x="6172200" y="3397250"/>
          <p14:tracePt t="35523" x="6178550" y="3403600"/>
          <p14:tracePt t="35529" x="6178550" y="3409950"/>
          <p14:tracePt t="35546" x="6178550" y="3422650"/>
          <p14:tracePt t="35563" x="6178550" y="3429000"/>
          <p14:tracePt t="35579" x="6178550" y="3435350"/>
          <p14:tracePt t="35596" x="6184900" y="3435350"/>
          <p14:tracePt t="36273" x="6184900" y="3441700"/>
          <p14:tracePt t="36281" x="6134100" y="3467100"/>
          <p14:tracePt t="36297" x="6076950" y="3479800"/>
          <p14:tracePt t="36298" x="5975350" y="3492500"/>
          <p14:tracePt t="36315" x="5861050" y="3498850"/>
          <p14:tracePt t="36331" x="5772150" y="3505200"/>
          <p14:tracePt t="36347" x="5708650" y="3505200"/>
          <p14:tracePt t="36364" x="5651500" y="3511550"/>
          <p14:tracePt t="36381" x="5619750" y="3517900"/>
          <p14:tracePt t="36397" x="5594350" y="3524250"/>
          <p14:tracePt t="36474" x="5588000" y="3524250"/>
          <p14:tracePt t="36481" x="5575300" y="3524250"/>
          <p14:tracePt t="36482" x="5549900" y="3511550"/>
          <p14:tracePt t="36497" x="5467350" y="3486150"/>
          <p14:tracePt t="36514" x="5353050" y="3473450"/>
          <p14:tracePt t="36530" x="5200650" y="3454400"/>
          <p14:tracePt t="36547" x="5048250" y="3454400"/>
          <p14:tracePt t="36563" x="4908550" y="3454400"/>
          <p14:tracePt t="36580" x="4826000" y="3454400"/>
          <p14:tracePt t="36597" x="4768850" y="3454400"/>
          <p14:tracePt t="36613" x="4749800" y="3454400"/>
          <p14:tracePt t="36630" x="4730750" y="3454400"/>
          <p14:tracePt t="36648" x="4711700" y="3454400"/>
          <p14:tracePt t="36664" x="4699000" y="3454400"/>
          <p14:tracePt t="36681" x="4692650" y="3454400"/>
          <p14:tracePt t="36696" x="4686300" y="3454400"/>
          <p14:tracePt t="36792" x="4679950" y="3448050"/>
          <p14:tracePt t="36833" x="4686300" y="3441700"/>
          <p14:tracePt t="36841" x="4692650" y="3435350"/>
          <p14:tracePt t="36845" x="4699000" y="3435350"/>
          <p14:tracePt t="36863" x="4705350" y="3435350"/>
          <p14:tracePt t="36864" x="4730750" y="3429000"/>
          <p14:tracePt t="36880" x="4756150" y="3422650"/>
          <p14:tracePt t="36896" x="4806950" y="3422650"/>
          <p14:tracePt t="36913" x="4851400" y="3422650"/>
          <p14:tracePt t="36929" x="4889500" y="3422650"/>
          <p14:tracePt t="36947" x="4940300" y="3422650"/>
          <p14:tracePt t="36963" x="4997450" y="3435350"/>
          <p14:tracePt t="36981" x="5054600" y="3441700"/>
          <p14:tracePt t="36997" x="5118100" y="3448050"/>
          <p14:tracePt t="37014" x="5181600" y="3460750"/>
          <p14:tracePt t="37030" x="5238750" y="3467100"/>
          <p14:tracePt t="37047" x="5327650" y="3479800"/>
          <p14:tracePt t="37063" x="5403850" y="3486150"/>
          <p14:tracePt t="37063" x="5441950" y="3492500"/>
          <p14:tracePt t="37081" x="5530850" y="3505200"/>
          <p14:tracePt t="37097" x="5607050" y="3517900"/>
          <p14:tracePt t="37114" x="5676900" y="3530600"/>
          <p14:tracePt t="37130" x="5727700" y="3530600"/>
          <p14:tracePt t="37146" x="5778500" y="3530600"/>
          <p14:tracePt t="37163" x="5816600" y="3530600"/>
          <p14:tracePt t="37179" x="5842000" y="3530600"/>
          <p14:tracePt t="37196" x="5867400" y="3530600"/>
          <p14:tracePt t="37212" x="5886450" y="3530600"/>
          <p14:tracePt t="37229" x="5892800" y="3530600"/>
          <p14:tracePt t="37246" x="5905500" y="3530600"/>
          <p14:tracePt t="37262" x="5911850" y="3530600"/>
          <p14:tracePt t="37280" x="5930900" y="3530600"/>
          <p14:tracePt t="37297" x="5943600" y="3530600"/>
          <p14:tracePt t="37314" x="5956300" y="3530600"/>
          <p14:tracePt t="37432" x="5956300" y="3536950"/>
          <p14:tracePt t="37440" x="5924550" y="3549650"/>
          <p14:tracePt t="37448" x="5861050" y="3556000"/>
          <p14:tracePt t="37456" x="5791200" y="3562350"/>
          <p14:tracePt t="37464" x="5619750" y="3568700"/>
          <p14:tracePt t="37479" x="5435600" y="3568700"/>
          <p14:tracePt t="37496" x="5219700" y="3568700"/>
          <p14:tracePt t="37512" x="5137150" y="3568700"/>
          <p14:tracePt t="37529" x="5092700" y="3575050"/>
          <p14:tracePt t="37546" x="5080000" y="3581400"/>
          <p14:tracePt t="37563" x="5073650" y="3587750"/>
          <p14:tracePt t="37673" x="5086350" y="3581400"/>
          <p14:tracePt t="37681" x="5092700" y="3575050"/>
          <p14:tracePt t="37689" x="5105400" y="3562350"/>
          <p14:tracePt t="37783" x="5099050" y="3562350"/>
          <p14:tracePt t="37791" x="5086350" y="3562350"/>
          <p14:tracePt t="37800" x="5073650" y="3562350"/>
          <p14:tracePt t="37812" x="5054600" y="3562350"/>
          <p14:tracePt t="37812" x="5022850" y="3562350"/>
          <p14:tracePt t="37829" x="4991100" y="3562350"/>
          <p14:tracePt t="37846" x="4978400" y="3562350"/>
          <p14:tracePt t="37862" x="4972050" y="3562350"/>
          <p14:tracePt t="37879" x="4965700" y="3562350"/>
          <p14:tracePt t="37896" x="4959350" y="3562350"/>
          <p14:tracePt t="38055" x="4965700" y="3562350"/>
          <p14:tracePt t="38072" x="4972050" y="3562350"/>
          <p14:tracePt t="38095" x="4978400" y="3562350"/>
          <p14:tracePt t="38111" x="4984750" y="3562350"/>
          <p14:tracePt t="39087" x="4991100" y="3562350"/>
          <p14:tracePt t="39111" x="4997450" y="3562350"/>
          <p14:tracePt t="39119" x="4997450" y="3549650"/>
          <p14:tracePt t="39121" x="4991100" y="3536950"/>
          <p14:tracePt t="39129" x="4972050" y="3505200"/>
          <p14:tracePt t="39146" x="4940300" y="3467100"/>
          <p14:tracePt t="39163" x="4914900" y="3429000"/>
          <p14:tracePt t="39178" x="4895850" y="3397250"/>
          <p14:tracePt t="39196" x="4883150" y="3384550"/>
          <p14:tracePt t="39212" x="4876800" y="3378200"/>
          <p14:tracePt t="39229" x="4876800" y="3371850"/>
          <p14:tracePt t="39528" x="4889500" y="3371850"/>
          <p14:tracePt t="39536" x="4902200" y="3371850"/>
          <p14:tracePt t="39544" x="4953000" y="3378200"/>
          <p14:tracePt t="39562" x="4978400" y="3378200"/>
          <p14:tracePt t="39563" x="5022850" y="3384550"/>
          <p14:tracePt t="39579" x="5086350" y="3384550"/>
          <p14:tracePt t="39596" x="5149850" y="3384550"/>
          <p14:tracePt t="39612" x="5219700" y="3384550"/>
          <p14:tracePt t="39629" x="5308600" y="3384550"/>
          <p14:tracePt t="39645" x="5403850" y="3384550"/>
          <p14:tracePt t="39662" x="5480050" y="3384550"/>
          <p14:tracePt t="39678" x="5556250" y="3384550"/>
          <p14:tracePt t="39695" x="5645150" y="3384550"/>
          <p14:tracePt t="39711" x="5689600" y="3384550"/>
          <p14:tracePt t="39728" x="5734050" y="3384550"/>
          <p14:tracePt t="39745" x="5772150" y="3384550"/>
          <p14:tracePt t="39761" x="5822950" y="3384550"/>
          <p14:tracePt t="39778" x="5867400" y="3384550"/>
          <p14:tracePt t="39795" x="5905500" y="3384550"/>
          <p14:tracePt t="39811" x="5937250" y="3384550"/>
          <p14:tracePt t="39829" x="5975350" y="3384550"/>
          <p14:tracePt t="39846" x="6032500" y="3384550"/>
          <p14:tracePt t="39862" x="6076950" y="3384550"/>
          <p14:tracePt t="39879" x="6153150" y="3384550"/>
          <p14:tracePt t="39896" x="6191250" y="3384550"/>
          <p14:tracePt t="39912" x="6203950" y="3384550"/>
          <p14:tracePt t="39959" x="6210300" y="3384550"/>
          <p14:tracePt t="40144" x="6216650" y="3384550"/>
          <p14:tracePt t="40168" x="6216650" y="3397250"/>
          <p14:tracePt t="40176" x="6216650" y="3403600"/>
          <p14:tracePt t="40179" x="6216650" y="3429000"/>
          <p14:tracePt t="40196" x="6216650" y="3467100"/>
          <p14:tracePt t="40212" x="6216650" y="3511550"/>
          <p14:tracePt t="40228" x="6216650" y="3568700"/>
          <p14:tracePt t="40245" x="6216650" y="3619500"/>
          <p14:tracePt t="40261" x="6223000" y="3670300"/>
          <p14:tracePt t="40278" x="6229350" y="3714750"/>
          <p14:tracePt t="40294" x="6235700" y="3759200"/>
          <p14:tracePt t="40311" x="6235700" y="3784600"/>
          <p14:tracePt t="40328" x="6242050" y="3816350"/>
          <p14:tracePt t="40345" x="6242050" y="3841750"/>
          <p14:tracePt t="40361" x="6242050" y="3867150"/>
          <p14:tracePt t="40378" x="6242050" y="3905250"/>
          <p14:tracePt t="40395" x="6248400" y="3930650"/>
          <p14:tracePt t="40411" x="6248400" y="3962400"/>
          <p14:tracePt t="40429" x="6248400" y="3994150"/>
          <p14:tracePt t="40446" x="6254750" y="4032250"/>
          <p14:tracePt t="40462" x="6261100" y="4064000"/>
          <p14:tracePt t="40479" x="6261100" y="4095750"/>
          <p14:tracePt t="40496" x="6261100" y="4102100"/>
          <p14:tracePt t="40512" x="6267450" y="4108450"/>
          <p14:tracePt t="40639" x="6267450" y="4114800"/>
          <p14:tracePt t="40647" x="6280150" y="4114800"/>
          <p14:tracePt t="40655" x="6286500" y="4114800"/>
          <p14:tracePt t="40663" x="6292850" y="4114800"/>
          <p14:tracePt t="40671" x="6305550" y="4114800"/>
          <p14:tracePt t="40678" x="6337300" y="4114800"/>
          <p14:tracePt t="40695" x="6375400" y="4108450"/>
          <p14:tracePt t="40711" x="6381750" y="4108450"/>
          <p14:tracePt t="40728" x="6394450" y="4108450"/>
          <p14:tracePt t="40745" x="6400800" y="4108450"/>
          <p14:tracePt t="40919" x="6407150" y="4102100"/>
          <p14:tracePt t="40927" x="6407150" y="4089400"/>
          <p14:tracePt t="40935" x="6381750" y="4000500"/>
          <p14:tracePt t="40945" x="6286500" y="3790950"/>
          <p14:tracePt t="40961" x="6159500" y="3429000"/>
          <p14:tracePt t="40978" x="6007100" y="3079750"/>
          <p14:tracePt t="40995" x="5943600" y="2921000"/>
          <p14:tracePt t="41011" x="5911850" y="2838450"/>
          <p14:tracePt t="41028" x="5905500" y="2806700"/>
          <p14:tracePt t="41046" x="5905500" y="2800350"/>
          <p14:tracePt t="41351" x="5911850" y="2800350"/>
          <p14:tracePt t="41364" x="5918200" y="2800350"/>
          <p14:tracePt t="41382" x="5924550" y="2800350"/>
          <p14:tracePt t="41382" x="5943600" y="2800350"/>
          <p14:tracePt t="41395" x="5962650" y="2800350"/>
          <p14:tracePt t="41411" x="5975350" y="2800350"/>
          <p14:tracePt t="41428" x="5988050" y="2800350"/>
          <p14:tracePt t="41444" x="6007100" y="2794000"/>
          <p14:tracePt t="41461" x="6007100" y="2774950"/>
          <p14:tracePt t="41478" x="6013450" y="2768600"/>
          <p14:tracePt t="41494" x="6013450" y="2743200"/>
          <p14:tracePt t="41511" x="6013450" y="2724150"/>
          <p14:tracePt t="41528" x="6013450" y="2705100"/>
          <p14:tracePt t="41545" x="6000750" y="2686050"/>
          <p14:tracePt t="41562" x="5988050" y="2673350"/>
          <p14:tracePt t="41579" x="5975350" y="2660650"/>
          <p14:tracePt t="41595" x="5956300" y="2647950"/>
          <p14:tracePt t="41612" x="5911850" y="2628900"/>
          <p14:tracePt t="41629" x="5861050" y="2616200"/>
          <p14:tracePt t="41646" x="5791200" y="2609850"/>
          <p14:tracePt t="41646" x="5753100" y="2609850"/>
          <p14:tracePt t="41664" x="5715000" y="2609850"/>
          <p14:tracePt t="41679" x="5607050" y="2609850"/>
          <p14:tracePt t="41696" x="5543550" y="2622550"/>
          <p14:tracePt t="41712" x="5480050" y="2635250"/>
          <p14:tracePt t="41729" x="5435600" y="2654300"/>
          <p14:tracePt t="41745" x="5391150" y="2667000"/>
          <p14:tracePt t="41762" x="5353050" y="2692400"/>
          <p14:tracePt t="41779" x="5314950" y="2705100"/>
          <p14:tracePt t="41796" x="5276850" y="2724150"/>
          <p14:tracePt t="41812" x="5245100" y="2755900"/>
          <p14:tracePt t="41829" x="5200650" y="2794000"/>
          <p14:tracePt t="41846" x="5187950" y="2819400"/>
          <p14:tracePt t="41862" x="5181600" y="2844800"/>
          <p14:tracePt t="41879" x="5181600" y="2895600"/>
          <p14:tracePt t="41896" x="5181600" y="2927350"/>
          <p14:tracePt t="41912" x="5181600" y="2965450"/>
          <p14:tracePt t="41929" x="5207000" y="3003550"/>
          <p14:tracePt t="41945" x="5238750" y="3048000"/>
          <p14:tracePt t="41962" x="5270500" y="3086100"/>
          <p14:tracePt t="41979" x="5302250" y="3124200"/>
          <p14:tracePt t="41996" x="5346700" y="3162300"/>
          <p14:tracePt t="42012" x="5410200" y="3187700"/>
          <p14:tracePt t="42029" x="5473700" y="3213100"/>
          <p14:tracePt t="42046" x="5543550" y="3244850"/>
          <p14:tracePt t="42062" x="5626100" y="3263900"/>
          <p14:tracePt t="42079" x="5708650" y="3289300"/>
          <p14:tracePt t="42096" x="5784850" y="3314700"/>
          <p14:tracePt t="42112" x="5835650" y="3321050"/>
          <p14:tracePt t="42129" x="5899150" y="3327400"/>
          <p14:tracePt t="42145" x="5943600" y="3333750"/>
          <p14:tracePt t="42162" x="5988050" y="3333750"/>
          <p14:tracePt t="42179" x="6026150" y="3333750"/>
          <p14:tracePt t="42196" x="6070600" y="3333750"/>
          <p14:tracePt t="42212" x="6102350" y="3333750"/>
          <p14:tracePt t="42229" x="6134100" y="3321050"/>
          <p14:tracePt t="42245" x="6172200" y="3289300"/>
          <p14:tracePt t="42263" x="6210300" y="3251200"/>
          <p14:tracePt t="42279" x="6235700" y="3187700"/>
          <p14:tracePt t="42297" x="6254750" y="3130550"/>
          <p14:tracePt t="42312" x="6261100" y="3079750"/>
          <p14:tracePt t="42329" x="6261100" y="3022600"/>
          <p14:tracePt t="42345" x="6261100" y="2965450"/>
          <p14:tracePt t="42362" x="6254750" y="2927350"/>
          <p14:tracePt t="42379" x="6242050" y="2876550"/>
          <p14:tracePt t="42396" x="6210300" y="2825750"/>
          <p14:tracePt t="42412" x="6184900" y="2781300"/>
          <p14:tracePt t="42429" x="6153150" y="2743200"/>
          <p14:tracePt t="42445" x="6115050" y="2711450"/>
          <p14:tracePt t="42462" x="6070600" y="2692400"/>
          <p14:tracePt t="42479" x="5981700" y="2660650"/>
          <p14:tracePt t="42497" x="5899150" y="2647950"/>
          <p14:tracePt t="42512" x="5822950" y="2647950"/>
          <p14:tracePt t="42529" x="5734050" y="2647950"/>
          <p14:tracePt t="42546" x="5645150" y="2647950"/>
          <p14:tracePt t="42563" x="5562600" y="2647950"/>
          <p14:tracePt t="42579" x="5486400" y="2654300"/>
          <p14:tracePt t="42596" x="5448300" y="2667000"/>
          <p14:tracePt t="42612" x="5410200" y="2679700"/>
          <p14:tracePt t="42629" x="5372100" y="2698750"/>
          <p14:tracePt t="42645" x="5340350" y="2724150"/>
          <p14:tracePt t="42662" x="5302250" y="2755900"/>
          <p14:tracePt t="42679" x="5251450" y="2813050"/>
          <p14:tracePt t="42697" x="5226050" y="2863850"/>
          <p14:tracePt t="42712" x="5213350" y="2914650"/>
          <p14:tracePt t="42729" x="5207000" y="2952750"/>
          <p14:tracePt t="42745" x="5200650" y="2978150"/>
          <p14:tracePt t="42762" x="5200650" y="3003550"/>
          <p14:tracePt t="42779" x="5200650" y="3022600"/>
          <p14:tracePt t="42796" x="5207000" y="3054350"/>
          <p14:tracePt t="42812" x="5219700" y="3079750"/>
          <p14:tracePt t="42829" x="5232400" y="3117850"/>
          <p14:tracePt t="42845" x="5257800" y="3149600"/>
          <p14:tracePt t="42862" x="5276850" y="3175000"/>
          <p14:tracePt t="42879" x="5314950" y="3213100"/>
          <p14:tracePt t="42896" x="5340350" y="3225800"/>
          <p14:tracePt t="42912" x="5384800" y="3244850"/>
          <p14:tracePt t="42929" x="5441950" y="3270250"/>
          <p14:tracePt t="42945" x="5499100" y="3276600"/>
          <p14:tracePt t="42962" x="5575300" y="3289300"/>
          <p14:tracePt t="42979" x="5645150" y="3295650"/>
          <p14:tracePt t="42996" x="5740400" y="3295650"/>
          <p14:tracePt t="43012" x="5810250" y="3295650"/>
          <p14:tracePt t="43028" x="5880100" y="3295650"/>
          <p14:tracePt t="43045" x="5918200" y="3295650"/>
          <p14:tracePt t="43063" x="5943600" y="3295650"/>
          <p14:tracePt t="43079" x="5969000" y="3282950"/>
          <p14:tracePt t="43096" x="5988050" y="3270250"/>
          <p14:tracePt t="43112" x="6000750" y="3263900"/>
          <p14:tracePt t="43129" x="6007100" y="3257550"/>
          <p14:tracePt t="43145" x="6013450" y="3251200"/>
          <p14:tracePt t="45288" x="6007100" y="3251200"/>
          <p14:tracePt t="45295" x="5994400" y="3251200"/>
          <p14:tracePt t="45296" x="5975350" y="3251200"/>
          <p14:tracePt t="45312" x="5956300" y="3251200"/>
          <p14:tracePt t="45331" x="5937250" y="3251200"/>
          <p14:tracePt t="45346" x="5918200" y="3251200"/>
          <p14:tracePt t="45363" x="5899150" y="3251200"/>
          <p14:tracePt t="45380" x="5880100" y="3251200"/>
          <p14:tracePt t="45395" x="5854700" y="3251200"/>
          <p14:tracePt t="45412" x="5842000" y="3251200"/>
          <p14:tracePt t="45429" x="5822950" y="3251200"/>
          <p14:tracePt t="45445" x="5797550" y="3251200"/>
          <p14:tracePt t="45462" x="5765800" y="3238500"/>
          <p14:tracePt t="45479" x="5708650" y="3232150"/>
          <p14:tracePt t="45496" x="5664200" y="3225800"/>
          <p14:tracePt t="45512" x="5613400" y="3219450"/>
          <p14:tracePt t="45529" x="5562600" y="3219450"/>
          <p14:tracePt t="45545" x="5518150" y="3219450"/>
          <p14:tracePt t="45562" x="5461000" y="3219450"/>
          <p14:tracePt t="45579" x="5416550" y="3206750"/>
          <p14:tracePt t="45596" x="5365750" y="3200400"/>
          <p14:tracePt t="45612" x="5314950" y="3200400"/>
          <p14:tracePt t="45629" x="5264150" y="3200400"/>
          <p14:tracePt t="45646" x="5207000" y="3200400"/>
          <p14:tracePt t="45663" x="5137150" y="3200400"/>
          <p14:tracePt t="45680" x="5092700" y="3200400"/>
          <p14:tracePt t="45696" x="5067300" y="3200400"/>
          <p14:tracePt t="45712" x="5048250" y="3200400"/>
          <p14:tracePt t="45729" x="5041900" y="3200400"/>
          <p14:tracePt t="45745" x="5029200" y="3200400"/>
          <p14:tracePt t="45762" x="5022850" y="3200400"/>
          <p14:tracePt t="45779" x="5010150" y="3200400"/>
          <p14:tracePt t="45796" x="4991100" y="3200400"/>
          <p14:tracePt t="45812" x="4978400" y="3200400"/>
          <p14:tracePt t="45829" x="4965700" y="3200400"/>
          <p14:tracePt t="45845" x="4953000" y="3200400"/>
          <p14:tracePt t="45845" x="4946650" y="3200400"/>
          <p14:tracePt t="45864" x="4933950" y="3200400"/>
          <p14:tracePt t="45879" x="4914900" y="3200400"/>
          <p14:tracePt t="45911" x="4908550" y="3200400"/>
          <p14:tracePt t="45912" x="4902200" y="3200400"/>
          <p14:tracePt t="45928" x="4895850" y="3200400"/>
          <p14:tracePt t="45945" x="4889500" y="3200400"/>
          <p14:tracePt t="45983" x="4883150" y="3200400"/>
          <p14:tracePt t="46015" x="4876800" y="3200400"/>
          <p14:tracePt t="46048" x="4870450" y="3200400"/>
          <p14:tracePt t="46055" x="4864100" y="3200400"/>
          <p14:tracePt t="46071" x="4857750" y="3200400"/>
          <p14:tracePt t="46095" x="4851400" y="3200400"/>
          <p14:tracePt t="46119" x="4845050" y="3200400"/>
          <p14:tracePt t="46856" x="4851400" y="3200400"/>
          <p14:tracePt t="46871" x="4864100" y="3200400"/>
          <p14:tracePt t="46872" x="4876800" y="3200400"/>
          <p14:tracePt t="46879" x="4908550" y="3200400"/>
          <p14:tracePt t="46897" x="4972050" y="3200400"/>
          <p14:tracePt t="46914" x="5073650" y="3200400"/>
          <p14:tracePt t="46929" x="5187950" y="3200400"/>
          <p14:tracePt t="46946" x="5302250" y="3200400"/>
          <p14:tracePt t="46962" x="5422900" y="3200400"/>
          <p14:tracePt t="46979" x="5543550" y="3200400"/>
          <p14:tracePt t="46995" x="5664200" y="3200400"/>
          <p14:tracePt t="47012" x="5765800" y="3200400"/>
          <p14:tracePt t="47028" x="5829300" y="3200400"/>
          <p14:tracePt t="47045" x="5892800" y="3200400"/>
          <p14:tracePt t="47062" x="5937250" y="3200400"/>
          <p14:tracePt t="47079" x="5994400" y="3200400"/>
          <p14:tracePt t="47096" x="6032500" y="3200400"/>
          <p14:tracePt t="47112" x="6051550" y="3200400"/>
          <p14:tracePt t="47130" x="6076950" y="3200400"/>
          <p14:tracePt t="47146" x="6096000" y="3200400"/>
          <p14:tracePt t="47162" x="6108700" y="3200400"/>
          <p14:tracePt t="47179" x="6127750" y="3200400"/>
          <p14:tracePt t="47195" x="6140450" y="3200400"/>
          <p14:tracePt t="47212" x="6159500" y="3200400"/>
          <p14:tracePt t="47228" x="6165850" y="3200400"/>
          <p14:tracePt t="47245" x="6172200" y="3200400"/>
          <p14:tracePt t="47262" x="6178550" y="3200400"/>
          <p14:tracePt t="47455" x="6178550" y="3206750"/>
          <p14:tracePt t="47463" x="6102350" y="3232150"/>
          <p14:tracePt t="47479" x="6045200" y="3263900"/>
          <p14:tracePt t="47480" x="5911850" y="3302000"/>
          <p14:tracePt t="47496" x="5772150" y="3346450"/>
          <p14:tracePt t="47512" x="5638800" y="3384550"/>
          <p14:tracePt t="47528" x="5518150" y="3403600"/>
          <p14:tracePt t="47545" x="5435600" y="3416300"/>
          <p14:tracePt t="47562" x="5378450" y="3416300"/>
          <p14:tracePt t="47579" x="5346700" y="3416300"/>
          <p14:tracePt t="47595" x="5327650" y="3416300"/>
          <p14:tracePt t="47612" x="5308600" y="3416300"/>
          <p14:tracePt t="47629" x="5289550" y="3416300"/>
          <p14:tracePt t="47645" x="5264150" y="3416300"/>
          <p14:tracePt t="47662" x="5232400" y="3422650"/>
          <p14:tracePt t="47662" x="5213350" y="3441700"/>
          <p14:tracePt t="47679" x="5175250" y="3479800"/>
          <p14:tracePt t="47696" x="5156200" y="3536950"/>
          <p14:tracePt t="47712" x="5149850" y="3594100"/>
          <p14:tracePt t="47728" x="5156200" y="3651250"/>
          <p14:tracePt t="47745" x="5207000" y="3702050"/>
          <p14:tracePt t="47762" x="5264150" y="3740150"/>
          <p14:tracePt t="47778" x="5378450" y="3771900"/>
          <p14:tracePt t="47795" x="5499100" y="3790950"/>
          <p14:tracePt t="47812" x="5619750" y="3810000"/>
          <p14:tracePt t="47829" x="5721350" y="3816350"/>
          <p14:tracePt t="47846" x="5778500" y="3816350"/>
          <p14:tracePt t="47862" x="5835650" y="3778250"/>
          <p14:tracePt t="47880" x="5842000" y="3727450"/>
          <p14:tracePt t="47896" x="5842000" y="3632200"/>
          <p14:tracePt t="47912" x="5829300" y="3524250"/>
          <p14:tracePt t="47928" x="5778500" y="3416300"/>
          <p14:tracePt t="47945" x="5715000" y="3321050"/>
          <p14:tracePt t="47962" x="5664200" y="3276600"/>
          <p14:tracePt t="47978" x="5607050" y="3251200"/>
          <p14:tracePt t="47995" x="5543550" y="3232150"/>
          <p14:tracePt t="48012" x="5461000" y="3232150"/>
          <p14:tracePt t="48028" x="5384800" y="3238500"/>
          <p14:tracePt t="48045" x="5302250" y="3289300"/>
          <p14:tracePt t="48062" x="5238750" y="3359150"/>
          <p14:tracePt t="48079" x="5156200" y="3448050"/>
          <p14:tracePt t="48096" x="5124450" y="3511550"/>
          <p14:tracePt t="48113" x="5111750" y="3549650"/>
          <p14:tracePt t="48130" x="5105400" y="3575050"/>
          <p14:tracePt t="48145" x="5105400" y="3594100"/>
          <p14:tracePt t="48162" x="5105400" y="3613150"/>
          <p14:tracePt t="48179" x="5105400" y="3625850"/>
          <p14:tracePt t="48195" x="5105400" y="3632200"/>
          <p14:tracePt t="48212" x="5111750" y="3638550"/>
          <p14:tracePt t="48229" x="5118100" y="3638550"/>
          <p14:tracePt t="48245" x="5118100" y="3644900"/>
          <p14:tracePt t="49239" x="5143500" y="3651250"/>
          <p14:tracePt t="49247" x="5200650" y="3657600"/>
          <p14:tracePt t="49263" x="5219700" y="3657600"/>
          <p14:tracePt t="49264" x="5251450" y="3657600"/>
          <p14:tracePt t="49280" x="5270500" y="3657600"/>
          <p14:tracePt t="49319" x="5276850" y="3657600"/>
          <p14:tracePt t="49503" x="5283200" y="3657600"/>
          <p14:tracePt t="49511" x="5289550" y="3657600"/>
          <p14:tracePt t="49535" x="5295900" y="3657600"/>
          <p14:tracePt t="49559" x="5302250" y="3657600"/>
          <p14:tracePt t="49575" x="5302250" y="3651250"/>
          <p14:tracePt t="49615" x="5308600" y="3644900"/>
          <p14:tracePt t="49639" x="5314950" y="3638550"/>
          <p14:tracePt t="49654" x="5321300" y="3638550"/>
          <p14:tracePt t="49671" x="5321300" y="3632200"/>
          <p14:tracePt t="49982" x="5334000" y="3619500"/>
          <p14:tracePt t="49991" x="5346700" y="3613150"/>
          <p14:tracePt t="49999" x="5353050" y="3600450"/>
          <p14:tracePt t="50007" x="5365750" y="3594100"/>
          <p14:tracePt t="50012" x="5384800" y="3575050"/>
          <p14:tracePt t="50028" x="5403850" y="3543300"/>
          <p14:tracePt t="50045" x="5416550" y="3524250"/>
          <p14:tracePt t="50062" x="5422900" y="3498850"/>
          <p14:tracePt t="50080" x="5429250" y="3486150"/>
          <p14:tracePt t="50095" x="5429250" y="3467100"/>
          <p14:tracePt t="50112" x="5429250" y="3448050"/>
          <p14:tracePt t="50128" x="5429250" y="3429000"/>
          <p14:tracePt t="50145" x="5429250" y="3416300"/>
          <p14:tracePt t="50163" x="5429250" y="3403600"/>
          <p14:tracePt t="50199" x="5429250" y="3390900"/>
          <p14:tracePt t="50215" x="5429250" y="3384550"/>
          <p14:tracePt t="50239" x="5422900" y="3378200"/>
          <p14:tracePt t="50255" x="5416550" y="3371850"/>
          <p14:tracePt t="50271" x="5416550" y="3365500"/>
          <p14:tracePt t="50279" x="5410200" y="3365500"/>
          <p14:tracePt t="50280" x="5403850" y="3352800"/>
          <p14:tracePt t="50296" x="5397500" y="3352800"/>
          <p14:tracePt t="50312" x="5391150" y="3346450"/>
          <p14:tracePt t="50329" x="5384800" y="3346450"/>
          <p14:tracePt t="50345" x="5378450" y="3340100"/>
          <p14:tracePt t="50362" x="5365750" y="3333750"/>
          <p14:tracePt t="50399" x="5353050" y="3333750"/>
          <p14:tracePt t="50415" x="5340350" y="3327400"/>
          <p14:tracePt t="50423" x="5334000" y="3321050"/>
          <p14:tracePt t="50431" x="5314950" y="3321050"/>
          <p14:tracePt t="50444" x="5302250" y="3321050"/>
          <p14:tracePt t="50461" x="5276850" y="3321050"/>
          <p14:tracePt t="50478" x="5238750" y="3333750"/>
          <p14:tracePt t="50495" x="5207000" y="3346450"/>
          <p14:tracePt t="50512" x="5168900" y="3371850"/>
          <p14:tracePt t="50529" x="5137150" y="3390900"/>
          <p14:tracePt t="50546" x="5105400" y="3416300"/>
          <p14:tracePt t="50562" x="5086350" y="3441700"/>
          <p14:tracePt t="50579" x="5073650" y="3473450"/>
          <p14:tracePt t="50595" x="5067300" y="3492500"/>
          <p14:tracePt t="50612" x="5060950" y="3524250"/>
          <p14:tracePt t="50628" x="5060950" y="3556000"/>
          <p14:tracePt t="50645" x="5060950" y="3581400"/>
          <p14:tracePt t="50662" x="5060950" y="3606800"/>
          <p14:tracePt t="50679" x="5060950" y="3625850"/>
          <p14:tracePt t="50696" x="5060950" y="3638550"/>
          <p14:tracePt t="50712" x="5060950" y="3651250"/>
          <p14:tracePt t="50728" x="5060950" y="3670300"/>
          <p14:tracePt t="50745" x="5060950" y="3676650"/>
          <p14:tracePt t="50762" x="5067300" y="3695700"/>
          <p14:tracePt t="50779" x="5073650" y="3708400"/>
          <p14:tracePt t="50795" x="5086350" y="3721100"/>
          <p14:tracePt t="50812" x="5105400" y="3740150"/>
          <p14:tracePt t="50828" x="5124450" y="3752850"/>
          <p14:tracePt t="50845" x="5149850" y="3759200"/>
          <p14:tracePt t="50862" x="5181600" y="3771900"/>
          <p14:tracePt t="50862" x="5200650" y="3778250"/>
          <p14:tracePt t="50879" x="5232400" y="3778250"/>
          <p14:tracePt t="50895" x="5283200" y="3778250"/>
          <p14:tracePt t="50912" x="5327650" y="3778250"/>
          <p14:tracePt t="50928" x="5365750" y="3778250"/>
          <p14:tracePt t="50945" x="5403850" y="3778250"/>
          <p14:tracePt t="50962" x="5448300" y="3746500"/>
          <p14:tracePt t="50978" x="5499100" y="3695700"/>
          <p14:tracePt t="50995" x="5524500" y="3644900"/>
          <p14:tracePt t="51012" x="5549900" y="3594100"/>
          <p14:tracePt t="51028" x="5556250" y="3562350"/>
          <p14:tracePt t="51045" x="5562600" y="3549650"/>
          <p14:tracePt t="51062" x="5562600" y="3543300"/>
          <p14:tracePt t="51715" x="5575300" y="3517900"/>
          <p14:tracePt t="51727" x="5581650" y="3479800"/>
          <p14:tracePt t="51745" x="5581650" y="3454400"/>
          <p14:tracePt t="51746" x="5588000" y="3403600"/>
          <p14:tracePt t="51763" x="5588000" y="3365500"/>
          <p14:tracePt t="51779" x="5588000" y="3340100"/>
          <p14:tracePt t="51795" x="5588000" y="3321050"/>
          <p14:tracePt t="51811" x="5581650" y="3314700"/>
          <p14:tracePt t="51829" x="5562600" y="3295650"/>
          <p14:tracePt t="51845" x="5543550" y="3289300"/>
          <p14:tracePt t="51862" x="5518150" y="3289300"/>
          <p14:tracePt t="51878" x="5435600" y="3282950"/>
          <p14:tracePt t="51896" x="5365750" y="3282950"/>
          <p14:tracePt t="51912" x="5314950" y="3282950"/>
          <p14:tracePt t="51928" x="5226050" y="3321050"/>
          <p14:tracePt t="51945" x="5156200" y="3371850"/>
          <p14:tracePt t="51962" x="5105400" y="3435350"/>
          <p14:tracePt t="51978" x="5073650" y="3492500"/>
          <p14:tracePt t="51996" x="5060950" y="3543300"/>
          <p14:tracePt t="52012" x="5054600" y="3600450"/>
          <p14:tracePt t="52028" x="5054600" y="3638550"/>
          <p14:tracePt t="52045" x="5054600" y="3670300"/>
          <p14:tracePt t="52062" x="5060950" y="3708400"/>
          <p14:tracePt t="52078" x="5080000" y="3759200"/>
          <p14:tracePt t="52096" x="5099050" y="3784600"/>
          <p14:tracePt t="52112" x="5124450" y="3816350"/>
          <p14:tracePt t="52128" x="5149850" y="3841750"/>
          <p14:tracePt t="52145" x="5194300" y="3860800"/>
          <p14:tracePt t="52162" x="5245100" y="3879850"/>
          <p14:tracePt t="52178" x="5308600" y="3892550"/>
          <p14:tracePt t="52196" x="5378450" y="3892550"/>
          <p14:tracePt t="52212" x="5448300" y="3892550"/>
          <p14:tracePt t="52230" x="5492750" y="3892550"/>
          <p14:tracePt t="52245" x="5543550" y="3873500"/>
          <p14:tracePt t="52262" x="5581650" y="3854450"/>
          <p14:tracePt t="52278" x="5619750" y="3822700"/>
          <p14:tracePt t="52295" x="5657850" y="3790950"/>
          <p14:tracePt t="52311" x="5683250" y="3759200"/>
          <p14:tracePt t="52329" x="5689600" y="3727450"/>
          <p14:tracePt t="52345" x="5702300" y="3708400"/>
          <p14:tracePt t="52362" x="5715000" y="3689350"/>
          <p14:tracePt t="52378" x="5721350" y="3670300"/>
          <p14:tracePt t="52395" x="5721350" y="3651250"/>
          <p14:tracePt t="52412" x="5721350" y="3644900"/>
          <p14:tracePt t="52428" x="5721350" y="3632200"/>
          <p14:tracePt t="52445" x="5721350" y="3625850"/>
          <p14:tracePt t="52462" x="5721350" y="3619500"/>
          <p14:tracePt t="52478" x="5721350" y="3613150"/>
          <p14:tracePt t="52495" x="5721350" y="3606800"/>
          <p14:tracePt t="52552" x="5715000" y="3600450"/>
          <p14:tracePt t="52567" x="5708650" y="3594100"/>
          <p14:tracePt t="52575" x="5702300" y="3581400"/>
          <p14:tracePt t="52583" x="5689600" y="3568700"/>
          <p14:tracePt t="52595" x="5657850" y="3543300"/>
          <p14:tracePt t="52611" x="5613400" y="3511550"/>
          <p14:tracePt t="52628" x="5549900" y="3486150"/>
          <p14:tracePt t="52645" x="5499100" y="3467100"/>
          <p14:tracePt t="52662" x="5441950" y="3448050"/>
          <p14:tracePt t="52678" x="5353050" y="3441700"/>
          <p14:tracePt t="52696" x="5276850" y="3454400"/>
          <p14:tracePt t="52712" x="5213350" y="3505200"/>
          <p14:tracePt t="52729" x="5162550" y="3556000"/>
          <p14:tracePt t="52745" x="5137150" y="3594100"/>
          <p14:tracePt t="52761" x="5124450" y="3619500"/>
          <p14:tracePt t="52778" x="5124450" y="3644900"/>
          <p14:tracePt t="52795" x="5124450" y="3663950"/>
          <p14:tracePt t="52811" x="5137150" y="3689350"/>
          <p14:tracePt t="52828" x="5149850" y="3702050"/>
          <p14:tracePt t="52845" x="5168900" y="3708400"/>
          <p14:tracePt t="52862" x="5213350" y="3721100"/>
          <p14:tracePt t="52878" x="5295900" y="3727450"/>
          <p14:tracePt t="52896" x="5365750" y="3727450"/>
          <p14:tracePt t="52912" x="5435600" y="3721100"/>
          <p14:tracePt t="52928" x="5505450" y="3676650"/>
          <p14:tracePt t="52945" x="5543550" y="3613150"/>
          <p14:tracePt t="52961" x="5556250" y="3543300"/>
          <p14:tracePt t="52979" x="5556250" y="3448050"/>
          <p14:tracePt t="52995" x="5543550" y="3378200"/>
          <p14:tracePt t="53012" x="5530850" y="3346450"/>
          <p14:tracePt t="53028" x="5505450" y="3321050"/>
          <p14:tracePt t="53045" x="5467350" y="3308350"/>
          <p14:tracePt t="53062" x="5410200" y="3308350"/>
          <p14:tracePt t="53078" x="5295900" y="3365500"/>
          <p14:tracePt t="53096" x="5200650" y="3467100"/>
          <p14:tracePt t="53112" x="5130800" y="3587750"/>
          <p14:tracePt t="53128" x="5105400" y="3683000"/>
          <p14:tracePt t="53145" x="5099050" y="3759200"/>
          <p14:tracePt t="53162" x="5111750" y="3829050"/>
          <p14:tracePt t="53180" x="5156200" y="3886200"/>
          <p14:tracePt t="53196" x="5219700" y="3949700"/>
          <p14:tracePt t="53214" x="5289550" y="3981450"/>
          <p14:tracePt t="53229" x="5397500" y="4013200"/>
          <p14:tracePt t="53246" x="5505450" y="4025900"/>
          <p14:tracePt t="53263" x="5645150" y="4025900"/>
          <p14:tracePt t="53280" x="5695950" y="3981450"/>
          <p14:tracePt t="53296" x="5746750" y="3911600"/>
          <p14:tracePt t="53313" x="5759450" y="3848100"/>
          <p14:tracePt t="53329" x="5759450" y="3790950"/>
          <p14:tracePt t="53346" x="5759450" y="3746500"/>
          <p14:tracePt t="53362" x="5740400" y="3702050"/>
          <p14:tracePt t="53379" x="5715000" y="3663950"/>
          <p14:tracePt t="53396" x="5683250" y="3644900"/>
          <p14:tracePt t="53413" x="5638800" y="3625850"/>
          <p14:tracePt t="53429" x="5568950" y="3606800"/>
          <p14:tracePt t="53446" x="5505450" y="3594100"/>
          <p14:tracePt t="53462" x="5429250" y="3575050"/>
          <p14:tracePt t="53462" x="5403850" y="3568700"/>
          <p14:tracePt t="53480" x="5346700" y="3562350"/>
          <p14:tracePt t="53496" x="5289550" y="3556000"/>
          <p14:tracePt t="53513" x="5251450" y="3556000"/>
          <p14:tracePt t="53529" x="5226050" y="3549650"/>
          <p14:tracePt t="53546" x="5207000" y="3543300"/>
          <p14:tracePt t="53562" x="5194300" y="3543300"/>
          <p14:tracePt t="53579" x="5187950" y="3543300"/>
          <p14:tracePt t="53596" x="5175250" y="3543300"/>
          <p14:tracePt t="53632" x="5168900" y="3543300"/>
          <p14:tracePt t="53633" x="5168900" y="3536950"/>
          <p14:tracePt t="53646" x="5162550" y="3530600"/>
          <p14:tracePt t="53662" x="5149850" y="3524250"/>
          <p14:tracePt t="53662" x="5137150" y="3511550"/>
          <p14:tracePt t="53680" x="5118100" y="3498850"/>
          <p14:tracePt t="53696" x="5099050" y="3479800"/>
          <p14:tracePt t="53713" x="5067300" y="3460750"/>
          <p14:tracePt t="53729" x="5048250" y="3448050"/>
          <p14:tracePt t="53746" x="5029200" y="3435350"/>
          <p14:tracePt t="53762" x="5010150" y="3422650"/>
          <p14:tracePt t="53779" x="4991100" y="3416300"/>
          <p14:tracePt t="53796" x="4978400" y="3409950"/>
          <p14:tracePt t="53813" x="4965700" y="3403600"/>
          <p14:tracePt t="53829" x="4953000" y="3397250"/>
          <p14:tracePt t="53847" x="4940300" y="3390900"/>
          <p14:tracePt t="53880" x="4933950" y="3384550"/>
          <p14:tracePt t="54112" x="4933950" y="3378200"/>
          <p14:tracePt t="54136" x="4933950" y="3371850"/>
          <p14:tracePt t="54160" x="4933950" y="3365500"/>
          <p14:tracePt t="54184" x="4933950" y="3359150"/>
          <p14:tracePt t="56209" x="4933950" y="3346450"/>
          <p14:tracePt t="56209" x="4933950" y="3333750"/>
          <p14:tracePt t="56223" x="4933950" y="3327400"/>
          <p14:tracePt t="56232" x="4933950" y="3314700"/>
          <p14:tracePt t="56247" x="4927600" y="3289300"/>
          <p14:tracePt t="56248" x="4921250" y="3270250"/>
          <p14:tracePt t="56265" x="4921250" y="3244850"/>
          <p14:tracePt t="56281" x="4921250" y="3225800"/>
          <p14:tracePt t="56297" x="4914900" y="3225800"/>
          <p14:tracePt t="56313" x="4914900" y="3219450"/>
          <p14:tracePt t="56368" x="4914900" y="3213100"/>
          <p14:tracePt t="56388" x="4908550" y="3213100"/>
          <p14:tracePt t="56520" x="4908550" y="3206750"/>
          <p14:tracePt t="56528" x="4889500" y="3200400"/>
          <p14:tracePt t="56544" x="4857750" y="3187700"/>
          <p14:tracePt t="56562" x="4832350" y="3187700"/>
          <p14:tracePt t="56563" x="4775200" y="3181350"/>
          <p14:tracePt t="56580" x="4705350" y="3168650"/>
          <p14:tracePt t="56596" x="4622800" y="3162300"/>
          <p14:tracePt t="56612" x="4572000" y="3162300"/>
          <p14:tracePt t="56630" x="4533900" y="3162300"/>
          <p14:tracePt t="56646" x="4514850" y="3162300"/>
          <p14:tracePt t="56662" x="4508500" y="3162300"/>
          <p14:tracePt t="56662" x="4502150" y="3162300"/>
          <p14:tracePt t="56680" x="4483100" y="3162300"/>
          <p14:tracePt t="56696" x="4464050" y="3162300"/>
          <p14:tracePt t="56713" x="4457700" y="3162300"/>
          <p14:tracePt t="56729" x="4445000" y="3162300"/>
          <p14:tracePt t="56746" x="4438650" y="3162300"/>
          <p14:tracePt t="56800" x="4432300" y="3162300"/>
          <p14:tracePt t="56815" x="4425950" y="3162300"/>
          <p14:tracePt t="56831" x="4419600" y="3162300"/>
          <p14:tracePt t="56847" x="4406900" y="3162300"/>
          <p14:tracePt t="56863" x="4394200" y="3162300"/>
          <p14:tracePt t="56865" x="4381500" y="3162300"/>
          <p14:tracePt t="56865" x="4362450" y="3162300"/>
          <p14:tracePt t="56880" x="4337050" y="3162300"/>
          <p14:tracePt t="56896" x="4311650" y="3162300"/>
          <p14:tracePt t="56913" x="4273550" y="3162300"/>
          <p14:tracePt t="56929" x="4254500" y="3162300"/>
          <p14:tracePt t="56946" x="4248150" y="3162300"/>
          <p14:tracePt t="57056" x="4248150" y="3168650"/>
          <p14:tracePt t="57063" x="4279900" y="3168650"/>
          <p14:tracePt t="57080" x="4311650" y="3168650"/>
          <p14:tracePt t="57080" x="4400550" y="3168650"/>
          <p14:tracePt t="57096" x="4508500" y="3168650"/>
          <p14:tracePt t="57113" x="4603750" y="3168650"/>
          <p14:tracePt t="57129" x="4692650" y="3168650"/>
          <p14:tracePt t="57146" x="4737100" y="3168650"/>
          <p14:tracePt t="57162" x="4775200" y="3168650"/>
          <p14:tracePt t="57179" x="4794250" y="3168650"/>
          <p14:tracePt t="57196" x="4806950" y="3168650"/>
          <p14:tracePt t="57213" x="4813300" y="3168650"/>
          <p14:tracePt t="57229" x="4826000" y="3168650"/>
          <p14:tracePt t="57246" x="4838700" y="3168650"/>
          <p14:tracePt t="57263" x="4851400" y="3168650"/>
          <p14:tracePt t="57263" x="4857750" y="3168650"/>
          <p14:tracePt t="57280" x="4870450" y="3168650"/>
          <p14:tracePt t="57296" x="4895850" y="3168650"/>
          <p14:tracePt t="57313" x="4902200" y="3168650"/>
          <p14:tracePt t="57872" x="4914900" y="3168650"/>
          <p14:tracePt t="57880" x="5003800" y="3168650"/>
          <p14:tracePt t="57889" x="5073650" y="3168650"/>
          <p14:tracePt t="57898" x="5251450" y="3168650"/>
          <p14:tracePt t="57913" x="5613400" y="3194050"/>
          <p14:tracePt t="57929" x="5886450" y="3200400"/>
          <p14:tracePt t="57946" x="6121400" y="3200400"/>
          <p14:tracePt t="57962" x="6267450" y="3200400"/>
          <p14:tracePt t="57979" x="6350000" y="3200400"/>
          <p14:tracePt t="57996" x="6419850" y="3187700"/>
          <p14:tracePt t="58012" x="6451600" y="3181350"/>
          <p14:tracePt t="58029" x="6470650" y="3175000"/>
          <p14:tracePt t="58046" x="6483350" y="3168650"/>
          <p14:tracePt t="58096" x="6489700" y="3168650"/>
          <p14:tracePt t="58216" x="6483350" y="3168650"/>
          <p14:tracePt t="58223" x="6457950" y="3168650"/>
          <p14:tracePt t="58228" x="6413500" y="3168650"/>
          <p14:tracePt t="58246" x="6362700" y="3168650"/>
          <p14:tracePt t="58246" x="6197600" y="3168650"/>
          <p14:tracePt t="58263" x="6000750" y="3168650"/>
          <p14:tracePt t="58263" x="5892800" y="3168650"/>
          <p14:tracePt t="58280" x="5702300" y="3168650"/>
          <p14:tracePt t="58296" x="5549900" y="3168650"/>
          <p14:tracePt t="58312" x="5441950" y="3155950"/>
          <p14:tracePt t="58329" x="5384800" y="3155950"/>
          <p14:tracePt t="58346" x="5372100" y="3155950"/>
          <p14:tracePt t="58363" x="5359400" y="3155950"/>
          <p14:tracePt t="58576" x="5353050" y="3155950"/>
          <p14:tracePt t="58588" x="5340350" y="3155950"/>
          <p14:tracePt t="58588" x="5314950" y="3155950"/>
          <p14:tracePt t="58600" x="5289550" y="3181350"/>
          <p14:tracePt t="58600" x="5257800" y="3219450"/>
          <p14:tracePt t="58612" x="5175250" y="3302000"/>
          <p14:tracePt t="58630" x="5086350" y="3371850"/>
          <p14:tracePt t="58646" x="5022850" y="3416300"/>
          <p14:tracePt t="58663" x="4965700" y="3454400"/>
          <p14:tracePt t="58680" x="4933950" y="3473450"/>
          <p14:tracePt t="58696" x="4921250" y="3479800"/>
          <p14:tracePt t="58712" x="4908550" y="3486150"/>
          <p14:tracePt t="58729" x="4902200" y="3492500"/>
          <p14:tracePt t="58746" x="4895850" y="3498850"/>
          <p14:tracePt t="58763" x="4895850" y="3505200"/>
          <p14:tracePt t="58800" x="4889500" y="3511550"/>
          <p14:tracePt t="58976" x="4895850" y="3511550"/>
          <p14:tracePt t="58984" x="4914900" y="3511550"/>
          <p14:tracePt t="58996" x="4940300" y="3511550"/>
          <p14:tracePt t="58997" x="5003800" y="3511550"/>
          <p14:tracePt t="59012" x="5111750" y="3505200"/>
          <p14:tracePt t="59029" x="5219700" y="3492500"/>
          <p14:tracePt t="59046" x="5365750" y="3479800"/>
          <p14:tracePt t="59046" x="5441950" y="3479800"/>
          <p14:tracePt t="59064" x="5530850" y="3479800"/>
          <p14:tracePt t="59079" x="5778500" y="3479800"/>
          <p14:tracePt t="59096" x="5924550" y="3479800"/>
          <p14:tracePt t="59112" x="6032500" y="3479800"/>
          <p14:tracePt t="59129" x="6102350" y="3479800"/>
          <p14:tracePt t="59146" x="6134100" y="3479800"/>
          <p14:tracePt t="59163" x="6153150" y="3479800"/>
          <p14:tracePt t="59968" x="6146800" y="3479800"/>
          <p14:tracePt t="59977" x="6134100" y="3479800"/>
          <p14:tracePt t="59996" x="6127750" y="3479800"/>
          <p14:tracePt t="59997" x="6096000" y="3479800"/>
          <p14:tracePt t="60013" x="6064250" y="3479800"/>
          <p14:tracePt t="60029" x="6019800" y="3479800"/>
          <p14:tracePt t="60046" x="5956300" y="3479800"/>
          <p14:tracePt t="60062" x="5835650" y="3479800"/>
          <p14:tracePt t="60079" x="5734050" y="3467100"/>
          <p14:tracePt t="60096" x="5619750" y="3435350"/>
          <p14:tracePt t="60113" x="5480050" y="3397250"/>
          <p14:tracePt t="60130" x="5346700" y="3352800"/>
          <p14:tracePt t="60146" x="5245100" y="3327400"/>
          <p14:tracePt t="60162" x="5162550" y="3295650"/>
          <p14:tracePt t="60179" x="5111750" y="3270250"/>
          <p14:tracePt t="60196" x="5073650" y="3257550"/>
          <p14:tracePt t="60212" x="5048250" y="3244850"/>
          <p14:tracePt t="60229" x="5029200" y="3238500"/>
          <p14:tracePt t="60246" x="5016500" y="3232150"/>
          <p14:tracePt t="60262" x="4972050" y="3213100"/>
          <p14:tracePt t="60280" x="4940300" y="3206750"/>
          <p14:tracePt t="60296" x="4902200" y="3194050"/>
          <p14:tracePt t="60314" x="4857750" y="3187700"/>
          <p14:tracePt t="60329" x="4832350" y="3175000"/>
          <p14:tracePt t="60346" x="4806950" y="3168650"/>
          <p14:tracePt t="60362" x="4794250" y="3168650"/>
          <p14:tracePt t="60399" x="4787900" y="3168650"/>
          <p14:tracePt t="60823" x="4794250" y="3168650"/>
          <p14:tracePt t="60879" x="4800600" y="3168650"/>
          <p14:tracePt t="60904" x="4806950" y="3168650"/>
          <p14:tracePt t="60920" x="4813300" y="3168650"/>
          <p14:tracePt t="60943" x="4819650" y="3175000"/>
          <p14:tracePt t="60953" x="4826000" y="3175000"/>
          <p14:tracePt t="60991" x="4832350" y="3181350"/>
          <p14:tracePt t="61015" x="4838700" y="3181350"/>
          <p14:tracePt t="61023" x="4845050" y="3181350"/>
          <p14:tracePt t="61680" x="4851400" y="3181350"/>
          <p14:tracePt t="61695" x="4857750" y="3181350"/>
          <p14:tracePt t="61696" x="4864100" y="3181350"/>
          <p14:tracePt t="61712" x="4870450" y="3181350"/>
          <p14:tracePt t="61713" x="4876800" y="3181350"/>
          <p14:tracePt t="61729" x="4889500" y="3181350"/>
          <p14:tracePt t="61745" x="4895850" y="3181350"/>
          <p14:tracePt t="61857" x="4902200" y="3181350"/>
          <p14:tracePt t="61919" x="4908550" y="3181350"/>
          <p14:tracePt t="61927" x="4914900" y="3181350"/>
          <p14:tracePt t="61943" x="4921250" y="3181350"/>
          <p14:tracePt t="61951" x="4927600" y="3181350"/>
          <p14:tracePt t="61984" x="4933950" y="3181350"/>
          <p14:tracePt t="62487" x="4927600" y="3181350"/>
          <p14:tracePt t="62495" x="4921250" y="3181350"/>
          <p14:tracePt t="62503" x="4914900" y="3181350"/>
          <p14:tracePt t="62516" x="4908550" y="3181350"/>
          <p14:tracePt t="62535" x="4902200" y="3181350"/>
          <p14:tracePt t="62559" x="4895850" y="3181350"/>
          <p14:tracePt t="62575" x="4889500" y="3181350"/>
          <p14:tracePt t="62575" x="4883150" y="3181350"/>
          <p14:tracePt t="62599" x="4876800" y="3181350"/>
          <p14:tracePt t="62751" x="4895850" y="3181350"/>
          <p14:tracePt t="62760" x="4914900" y="3181350"/>
          <p14:tracePt t="62767" x="4946650" y="3181350"/>
          <p14:tracePt t="62775" x="4991100" y="3181350"/>
          <p14:tracePt t="62779" x="5105400" y="3181350"/>
          <p14:tracePt t="62796" x="5245100" y="3181350"/>
          <p14:tracePt t="62812" x="5397500" y="3181350"/>
          <p14:tracePt t="62829" x="5549900" y="3181350"/>
          <p14:tracePt t="62846" x="5683250" y="3181350"/>
          <p14:tracePt t="62862" x="5784850" y="3181350"/>
          <p14:tracePt t="62879" x="5861050" y="3181350"/>
          <p14:tracePt t="62896" x="5886450" y="3181350"/>
          <p14:tracePt t="62912" x="5911850" y="3181350"/>
          <p14:tracePt t="62929" x="5924550" y="3181350"/>
          <p14:tracePt t="62945" x="5943600" y="3181350"/>
          <p14:tracePt t="62962" x="5949950" y="3181350"/>
          <p14:tracePt t="62979" x="5962650" y="3181350"/>
          <p14:tracePt t="62996" x="5975350" y="3181350"/>
          <p14:tracePt t="63031" x="5981700" y="3181350"/>
          <p14:tracePt t="63032" x="5988050" y="3181350"/>
          <p14:tracePt t="63064" x="5994400" y="3181350"/>
          <p14:tracePt t="63064" x="6000750" y="3181350"/>
          <p14:tracePt t="63080" x="6007100" y="3181350"/>
          <p14:tracePt t="63096" x="6013450" y="3175000"/>
          <p14:tracePt t="63287" x="6000750" y="3175000"/>
          <p14:tracePt t="63305" x="5930900" y="3175000"/>
          <p14:tracePt t="63306" x="5873750" y="3187700"/>
          <p14:tracePt t="63313" x="5715000" y="3232150"/>
          <p14:tracePt t="63329" x="5549900" y="3251200"/>
          <p14:tracePt t="63347" x="5403850" y="3282950"/>
          <p14:tracePt t="63362" x="5270500" y="3302000"/>
          <p14:tracePt t="63379" x="5181600" y="3314700"/>
          <p14:tracePt t="63396" x="5130800" y="3327400"/>
          <p14:tracePt t="63412" x="5111750" y="3327400"/>
          <p14:tracePt t="63429" x="5092700" y="3340100"/>
          <p14:tracePt t="63445" x="5073650" y="3346450"/>
          <p14:tracePt t="63463" x="5035550" y="3371850"/>
          <p14:tracePt t="63480" x="5003800" y="3397250"/>
          <p14:tracePt t="63496" x="4991100" y="3416300"/>
          <p14:tracePt t="63513" x="4978400" y="3429000"/>
          <p14:tracePt t="63529" x="4972050" y="3441700"/>
          <p14:tracePt t="63545" x="4972050" y="3448050"/>
          <p14:tracePt t="63562" x="4965700" y="3467100"/>
          <p14:tracePt t="63579" x="4965700" y="3492500"/>
          <p14:tracePt t="63595" x="4965700" y="3505200"/>
          <p14:tracePt t="63612" x="4959350" y="3536950"/>
          <p14:tracePt t="63629" x="4959350" y="3556000"/>
          <p14:tracePt t="63645" x="4959350" y="3581400"/>
          <p14:tracePt t="63661" x="4959350" y="3600450"/>
          <p14:tracePt t="63695" x="4959350" y="3606800"/>
          <p14:tracePt t="64953" x="4959350" y="3625850"/>
          <p14:tracePt t="64971" x="4959350" y="3644900"/>
          <p14:tracePt t="64971" x="4959350" y="3676650"/>
          <p14:tracePt t="64979" x="4959350" y="3752850"/>
          <p14:tracePt t="64996" x="4959350" y="3860800"/>
          <p14:tracePt t="65012" x="4959350" y="3987800"/>
          <p14:tracePt t="65029" x="4959350" y="4133850"/>
          <p14:tracePt t="65045" x="4959350" y="4298950"/>
          <p14:tracePt t="65062" x="4984750" y="4489450"/>
          <p14:tracePt t="65079" x="5086350" y="4768850"/>
          <p14:tracePt t="65096" x="5156200" y="4927600"/>
          <p14:tracePt t="65112" x="5232400" y="5048250"/>
          <p14:tracePt t="65129" x="5321300" y="5168900"/>
          <p14:tracePt t="65145" x="5391150" y="5264150"/>
          <p14:tracePt t="65162" x="5441950" y="5334000"/>
          <p14:tracePt t="65179" x="5486400" y="5384800"/>
          <p14:tracePt t="65196" x="5530850" y="5422900"/>
          <p14:tracePt t="65212" x="5581650" y="5448300"/>
          <p14:tracePt t="65229" x="5619750" y="5461000"/>
          <p14:tracePt t="65245" x="5645150" y="5467350"/>
          <p14:tracePt t="65262" x="5683250" y="5473700"/>
          <p14:tracePt t="65279" x="5708650" y="5473700"/>
          <p14:tracePt t="65296" x="5721350" y="5473700"/>
          <p14:tracePt t="65359" x="5727700" y="5473700"/>
          <p14:tracePt t="65376" x="5734050" y="5473700"/>
          <p14:tracePt t="65391" x="5734050" y="5467350"/>
          <p14:tracePt t="65399" x="5734050" y="5461000"/>
          <p14:tracePt t="65407" x="5734050" y="5448300"/>
          <p14:tracePt t="65415" x="5734050" y="5435600"/>
          <p14:tracePt t="65429" x="5740400" y="5403850"/>
          <p14:tracePt t="65445" x="5740400" y="5353050"/>
          <p14:tracePt t="65462" x="5740400" y="5283200"/>
          <p14:tracePt t="65479" x="5689600" y="5130800"/>
          <p14:tracePt t="65496" x="5638800" y="5010150"/>
          <p14:tracePt t="65512" x="5588000" y="4883150"/>
          <p14:tracePt t="65529" x="5518150" y="4743450"/>
          <p14:tracePt t="65545" x="5461000" y="4603750"/>
          <p14:tracePt t="65562" x="5410200" y="4470400"/>
          <p14:tracePt t="65579" x="5353050" y="4337050"/>
          <p14:tracePt t="65596" x="5302250" y="4229100"/>
          <p14:tracePt t="65612" x="5257800" y="4133850"/>
          <p14:tracePt t="65629" x="5213350" y="4076700"/>
          <p14:tracePt t="65645" x="5187950" y="4051300"/>
          <p14:tracePt t="65645" x="5181600" y="4044950"/>
          <p14:tracePt t="65663" x="5162550" y="4032250"/>
          <p14:tracePt t="65679" x="5156200" y="4025900"/>
          <p14:tracePt t="65696" x="5149850" y="4025900"/>
          <p14:tracePt t="65783" x="5143500" y="4025900"/>
          <p14:tracePt t="65791" x="5130800" y="4025900"/>
          <p14:tracePt t="65799" x="5124450" y="4019550"/>
          <p14:tracePt t="65815" x="5118100" y="4019550"/>
          <p14:tracePt t="66023" x="5124450" y="4013200"/>
          <p14:tracePt t="66031" x="5143500" y="4006850"/>
          <p14:tracePt t="66047" x="5162550" y="4000500"/>
          <p14:tracePt t="66063" x="5168900" y="4000500"/>
          <p14:tracePt t="66064" x="5175250" y="3994150"/>
          <p14:tracePt t="66079" x="5181600" y="3987800"/>
          <p14:tracePt t="66095" x="5181600" y="3981450"/>
          <p14:tracePt t="66112" x="5181600" y="3975100"/>
          <p14:tracePt t="66208" x="5181600" y="3962400"/>
          <p14:tracePt t="66231" x="5175250" y="3962400"/>
          <p14:tracePt t="66247" x="5168900" y="3962400"/>
          <p14:tracePt t="66255" x="5149850" y="3962400"/>
          <p14:tracePt t="66263" x="5124450" y="3962400"/>
          <p14:tracePt t="66272" x="5099050" y="3962400"/>
          <p14:tracePt t="66272" x="5048250" y="3962400"/>
          <p14:tracePt t="66280" x="4927600" y="3962400"/>
          <p14:tracePt t="66295" x="4794250" y="3962400"/>
          <p14:tracePt t="66313" x="4705350" y="3975100"/>
          <p14:tracePt t="66329" x="4667250" y="3987800"/>
          <p14:tracePt t="66346" x="4648200" y="4000500"/>
          <p14:tracePt t="66362" x="4641850" y="4006850"/>
          <p14:tracePt t="66399" x="4635500" y="4006850"/>
          <p14:tracePt t="66536" x="4641850" y="4006850"/>
          <p14:tracePt t="66536" x="4641850" y="4013200"/>
          <p14:tracePt t="66544" x="4654550" y="4019550"/>
          <p14:tracePt t="66562" x="4660900" y="4019550"/>
          <p14:tracePt t="66563" x="4673600" y="4025900"/>
          <p14:tracePt t="66579" x="4692650" y="4032250"/>
          <p14:tracePt t="66595" x="4705350" y="4038600"/>
          <p14:tracePt t="66612" x="4711700" y="4044950"/>
          <p14:tracePt t="66629" x="4718050" y="4044950"/>
          <p14:tracePt t="66646" x="4730750" y="4051300"/>
          <p14:tracePt t="66662" x="4737100" y="4057650"/>
          <p14:tracePt t="66680" x="4743450" y="4064000"/>
          <p14:tracePt t="66696" x="4749800" y="4070350"/>
          <p14:tracePt t="66712" x="4749800" y="4083050"/>
          <p14:tracePt t="66729" x="4756150" y="4089400"/>
          <p14:tracePt t="66746" x="4762500" y="4102100"/>
          <p14:tracePt t="66762" x="4762500" y="4108450"/>
          <p14:tracePt t="66779" x="4768850" y="4114800"/>
          <p14:tracePt t="66959" x="4775200" y="4121150"/>
          <p14:tracePt t="66976" x="4781550" y="4121150"/>
          <p14:tracePt t="66991" x="4787900" y="4127500"/>
          <p14:tracePt t="67004" x="4800600" y="4127500"/>
          <p14:tracePt t="67023" x="4813300" y="4127500"/>
          <p14:tracePt t="67040" x="4819650" y="4133850"/>
          <p14:tracePt t="67047" x="4832350" y="4133850"/>
          <p14:tracePt t="67071" x="4838700" y="4133850"/>
          <p14:tracePt t="67079" x="4845050" y="4140200"/>
          <p14:tracePt t="69903" x="4845050" y="4114800"/>
          <p14:tracePt t="69911" x="4832350" y="4013200"/>
          <p14:tracePt t="69912" x="4794250" y="3841750"/>
          <p14:tracePt t="69928" x="4749800" y="3695700"/>
          <p14:tracePt t="69946" x="4718050" y="3575050"/>
          <p14:tracePt t="69962" x="4692650" y="3479800"/>
          <p14:tracePt t="69979" x="4673600" y="3422650"/>
          <p14:tracePt t="69995" x="4648200" y="3371850"/>
          <p14:tracePt t="70012" x="4629150" y="3327400"/>
          <p14:tracePt t="70028" x="4603750" y="3295650"/>
          <p14:tracePt t="70045" x="4578350" y="3257550"/>
          <p14:tracePt t="70062" x="4559300" y="3238500"/>
          <p14:tracePt t="70079" x="4546600" y="3219450"/>
          <p14:tracePt t="70095" x="4540250" y="3206750"/>
          <p14:tracePt t="70112" x="4533900" y="3200400"/>
          <p14:tracePt t="70128" x="4521200" y="3187700"/>
          <p14:tracePt t="70167" x="4514850" y="3181350"/>
          <p14:tracePt t="70240" x="4502150" y="3175000"/>
          <p14:tracePt t="70246" x="4502150" y="3168650"/>
          <p14:tracePt t="70255" x="4495800" y="3168650"/>
          <p14:tracePt t="70271" x="4483100" y="3162300"/>
          <p14:tracePt t="70278" x="4476750" y="3155950"/>
          <p14:tracePt t="70279" x="4470400" y="3149600"/>
          <p14:tracePt t="70295" x="4457700" y="3143250"/>
          <p14:tracePt t="70343" x="4451350" y="3143250"/>
          <p14:tracePt t="70359" x="4445000" y="3143250"/>
          <p14:tracePt t="70375" x="4438650" y="3143250"/>
          <p14:tracePt t="70383" x="4432300" y="3155950"/>
          <p14:tracePt t="70395" x="4432300" y="3168650"/>
          <p14:tracePt t="70399" x="4432300" y="3187700"/>
          <p14:tracePt t="70412" x="4432300" y="3213100"/>
          <p14:tracePt t="70428" x="4438650" y="3238500"/>
          <p14:tracePt t="70446" x="4451350" y="3251200"/>
          <p14:tracePt t="70462" x="4476750" y="3263900"/>
          <p14:tracePt t="70479" x="4495800" y="3263900"/>
          <p14:tracePt t="70495" x="4514850" y="3263900"/>
          <p14:tracePt t="70512" x="4527550" y="3263900"/>
          <p14:tracePt t="70528" x="4559300" y="3251200"/>
          <p14:tracePt t="70546" x="4572000" y="3225800"/>
          <p14:tracePt t="70562" x="4591050" y="3155950"/>
          <p14:tracePt t="70579" x="4591050" y="3079750"/>
          <p14:tracePt t="70595" x="4591050" y="2997200"/>
          <p14:tracePt t="70612" x="4591050" y="2921000"/>
          <p14:tracePt t="70628" x="4578350" y="2857500"/>
          <p14:tracePt t="70646" x="4565650" y="2806700"/>
          <p14:tracePt t="70663" x="4540250" y="2749550"/>
          <p14:tracePt t="70680" x="4514850" y="2711450"/>
          <p14:tracePt t="70696" x="4489450" y="2692400"/>
          <p14:tracePt t="70713" x="4476750" y="2673350"/>
          <p14:tracePt t="70729" x="4451350" y="2654300"/>
          <p14:tracePt t="70746" x="4432300" y="2647950"/>
          <p14:tracePt t="70763" x="4413250" y="2641600"/>
          <p14:tracePt t="70780" x="4400550" y="2641600"/>
          <p14:tracePt t="70796" x="4387850" y="2641600"/>
          <p14:tracePt t="70813" x="4362450" y="2641600"/>
          <p14:tracePt t="70829" x="4337050" y="2647950"/>
          <p14:tracePt t="70846" x="4311650" y="2667000"/>
          <p14:tracePt t="70863" x="4273550" y="2692400"/>
          <p14:tracePt t="70880" x="4248150" y="2711450"/>
          <p14:tracePt t="70896" x="4235450" y="2724150"/>
          <p14:tracePt t="70913" x="4222750" y="2755900"/>
          <p14:tracePt t="70929" x="4210050" y="2781300"/>
          <p14:tracePt t="70946" x="4197350" y="2806700"/>
          <p14:tracePt t="70963" x="4184650" y="2851150"/>
          <p14:tracePt t="70979" x="4184650" y="2889250"/>
          <p14:tracePt t="70996" x="4184650" y="2933700"/>
          <p14:tracePt t="71013" x="4184650" y="2990850"/>
          <p14:tracePt t="71030" x="4184650" y="3035300"/>
          <p14:tracePt t="71046" x="4184650" y="3073400"/>
          <p14:tracePt t="71063" x="4184650" y="3130550"/>
          <p14:tracePt t="71080" x="4191000" y="3155950"/>
          <p14:tracePt t="71096" x="4203700" y="3181350"/>
          <p14:tracePt t="71113" x="4216400" y="3200400"/>
          <p14:tracePt t="71129" x="4229100" y="3206750"/>
          <p14:tracePt t="71146" x="4241800" y="3219450"/>
          <p14:tracePt t="71163" x="4260850" y="3232150"/>
          <p14:tracePt t="71179" x="4286250" y="3232150"/>
          <p14:tracePt t="71196" x="4318000" y="3244850"/>
          <p14:tracePt t="71213" x="4356100" y="3251200"/>
          <p14:tracePt t="71229" x="4381500" y="3263900"/>
          <p14:tracePt t="71246" x="4400550" y="3263900"/>
          <p14:tracePt t="71263" x="4445000" y="3270250"/>
          <p14:tracePt t="71280" x="4476750" y="3270250"/>
          <p14:tracePt t="71297" x="4502150" y="3263900"/>
          <p14:tracePt t="71313" x="4546600" y="3238500"/>
          <p14:tracePt t="71330" x="4591050" y="3194050"/>
          <p14:tracePt t="71346" x="4635500" y="3143250"/>
          <p14:tracePt t="71363" x="4660900" y="3060700"/>
          <p14:tracePt t="71379" x="4667250" y="2990850"/>
          <p14:tracePt t="71396" x="4673600" y="2927350"/>
          <p14:tracePt t="71413" x="4673600" y="2876550"/>
          <p14:tracePt t="71429" x="4660900" y="2844800"/>
          <p14:tracePt t="71446" x="4641850" y="2813050"/>
          <p14:tracePt t="71446" x="4641850" y="2800350"/>
          <p14:tracePt t="71464" x="4616450" y="2768600"/>
          <p14:tracePt t="71480" x="4591050" y="2743200"/>
          <p14:tracePt t="71497" x="4552950" y="2711450"/>
          <p14:tracePt t="71513" x="4514850" y="2686050"/>
          <p14:tracePt t="71530" x="4464050" y="2667000"/>
          <p14:tracePt t="71546" x="4425950" y="2647950"/>
          <p14:tracePt t="71563" x="4375150" y="2641600"/>
          <p14:tracePt t="71579" x="4337050" y="2641600"/>
          <p14:tracePt t="71596" x="4298950" y="2641600"/>
          <p14:tracePt t="71613" x="4267200" y="2647950"/>
          <p14:tracePt t="71629" x="4235450" y="2673350"/>
          <p14:tracePt t="71646" x="4197350" y="2711450"/>
          <p14:tracePt t="71663" x="4152900" y="2768600"/>
          <p14:tracePt t="71680" x="4133850" y="2819400"/>
          <p14:tracePt t="71697" x="4121150" y="2870200"/>
          <p14:tracePt t="71713" x="4114800" y="2914650"/>
          <p14:tracePt t="71730" x="4102100" y="2971800"/>
          <p14:tracePt t="71747" x="4102100" y="3035300"/>
          <p14:tracePt t="71763" x="4102100" y="3086100"/>
          <p14:tracePt t="71779" x="4102100" y="3136900"/>
          <p14:tracePt t="71796" x="4121150" y="3181350"/>
          <p14:tracePt t="71813" x="4133850" y="3206750"/>
          <p14:tracePt t="71830" x="4152900" y="3232150"/>
          <p14:tracePt t="71846" x="4171950" y="3257550"/>
          <p14:tracePt t="71863" x="4222750" y="3276600"/>
          <p14:tracePt t="71880" x="4286250" y="3289300"/>
          <p14:tracePt t="71896" x="4356100" y="3295650"/>
          <p14:tracePt t="71912" x="4445000" y="3295650"/>
          <p14:tracePt t="71930" x="4533900" y="3295650"/>
          <p14:tracePt t="71946" x="4616450" y="3276600"/>
          <p14:tracePt t="71963" x="4699000" y="3232150"/>
          <p14:tracePt t="71980" x="4781550" y="3181350"/>
          <p14:tracePt t="71997" x="4864100" y="3124200"/>
          <p14:tracePt t="72013" x="4972050" y="3054350"/>
          <p14:tracePt t="72030" x="5073650" y="2997200"/>
          <p14:tracePt t="72046" x="5162550" y="2959100"/>
          <p14:tracePt t="72063" x="5232400" y="2927350"/>
          <p14:tracePt t="72063" x="5251450" y="2914650"/>
          <p14:tracePt t="72080" x="5302250" y="2889250"/>
          <p14:tracePt t="72097" x="5314950" y="2870200"/>
          <p14:tracePt t="72113" x="5321300" y="2844800"/>
          <p14:tracePt t="72130" x="5321300" y="2819400"/>
          <p14:tracePt t="72146" x="5314950" y="2787650"/>
          <p14:tracePt t="72163" x="5283200" y="2762250"/>
          <p14:tracePt t="72179" x="5232400" y="2730500"/>
          <p14:tracePt t="72196" x="5156200" y="2711450"/>
          <p14:tracePt t="72213" x="5086350" y="2711450"/>
          <p14:tracePt t="72230" x="5041900" y="2724150"/>
          <p14:tracePt t="72246" x="4997450" y="2755900"/>
          <p14:tracePt t="72263" x="4940300" y="2832100"/>
          <p14:tracePt t="72280" x="4933950" y="2889250"/>
          <p14:tracePt t="72296" x="4933950" y="2927350"/>
          <p14:tracePt t="72313" x="4933950" y="2978150"/>
          <p14:tracePt t="72329" x="4953000" y="2997200"/>
          <p14:tracePt t="72346" x="4978400" y="3028950"/>
          <p14:tracePt t="72363" x="5022850" y="3054350"/>
          <p14:tracePt t="72379" x="5105400" y="3079750"/>
          <p14:tracePt t="72396" x="5238750" y="3105150"/>
          <p14:tracePt t="72413" x="5391150" y="3117850"/>
          <p14:tracePt t="72430" x="5556250" y="3130550"/>
          <p14:tracePt t="72446" x="5715000" y="3130550"/>
          <p14:tracePt t="72463" x="5829300" y="3130550"/>
          <p14:tracePt t="72463" x="5899150" y="3111500"/>
          <p14:tracePt t="72480" x="6000750" y="3073400"/>
          <p14:tracePt t="72496" x="6076950" y="3022600"/>
          <p14:tracePt t="72513" x="6140450" y="2959100"/>
          <p14:tracePt t="72529" x="6159500" y="2908300"/>
          <p14:tracePt t="72546" x="6159500" y="2876550"/>
          <p14:tracePt t="72563" x="6159500" y="2851150"/>
          <p14:tracePt t="72579" x="6159500" y="2832100"/>
          <p14:tracePt t="72596" x="6153150" y="2813050"/>
          <p14:tracePt t="72612" x="6127750" y="2787650"/>
          <p14:tracePt t="72630" x="6115050" y="2781300"/>
          <p14:tracePt t="72646" x="6070600" y="2774950"/>
          <p14:tracePt t="72664" x="6032500" y="2781300"/>
          <p14:tracePt t="72680" x="5994400" y="2813050"/>
          <p14:tracePt t="72696" x="5975350" y="2844800"/>
          <p14:tracePt t="72713" x="5956300" y="2901950"/>
          <p14:tracePt t="72729" x="5956300" y="2940050"/>
          <p14:tracePt t="72746" x="5956300" y="2971800"/>
          <p14:tracePt t="72763" x="5962650" y="2990850"/>
          <p14:tracePt t="72779" x="5981700" y="3009900"/>
          <p14:tracePt t="72796" x="6007100" y="3028950"/>
          <p14:tracePt t="72813" x="6045200" y="3041650"/>
          <p14:tracePt t="72829" x="6102350" y="3048000"/>
          <p14:tracePt t="72846" x="6172200" y="3048000"/>
          <p14:tracePt t="72863" x="6248400" y="3048000"/>
          <p14:tracePt t="72880" x="6280150" y="3035300"/>
          <p14:tracePt t="72896" x="6286500" y="3028950"/>
          <p14:tracePt t="72952" x="6292850" y="3028950"/>
          <p14:tracePt t="73505" x="6292850" y="3022600"/>
          <p14:tracePt t="73512" x="6286500" y="3016250"/>
          <p14:tracePt t="73529" x="6273800" y="3016250"/>
          <p14:tracePt t="73545" x="6267450" y="3016250"/>
          <p14:tracePt t="73546" x="6261100" y="3016250"/>
          <p14:tracePt t="73563" x="6254750" y="3009900"/>
          <p14:tracePt t="73585" x="6248400" y="3009900"/>
          <p14:tracePt t="73601" x="6235700" y="3009900"/>
          <p14:tracePt t="73614" x="6223000" y="3009900"/>
          <p14:tracePt t="73614" x="6178550" y="3003550"/>
          <p14:tracePt t="73630" x="6070600" y="3003550"/>
          <p14:tracePt t="73647" x="5949950" y="3009900"/>
          <p14:tracePt t="73663" x="5810250" y="3035300"/>
          <p14:tracePt t="73663" x="5721350" y="3041650"/>
          <p14:tracePt t="73681" x="5537200" y="3073400"/>
          <p14:tracePt t="73697" x="5353050" y="3098800"/>
          <p14:tracePt t="73714" x="5168900" y="3130550"/>
          <p14:tracePt t="73730" x="4965700" y="3168650"/>
          <p14:tracePt t="73747" x="4730750" y="3206750"/>
          <p14:tracePt t="73763" x="4591050" y="3238500"/>
          <p14:tracePt t="73780" x="4457700" y="3282950"/>
          <p14:tracePt t="73797" x="4343400" y="3295650"/>
          <p14:tracePt t="73814" x="4267200" y="3302000"/>
          <p14:tracePt t="73830" x="4222750" y="3302000"/>
          <p14:tracePt t="73847" x="4184650" y="3289300"/>
          <p14:tracePt t="73863" x="4127500" y="3251200"/>
          <p14:tracePt t="73881" x="4108450" y="3232150"/>
          <p14:tracePt t="73897" x="4102100" y="3200400"/>
          <p14:tracePt t="73914" x="4095750" y="3168650"/>
          <p14:tracePt t="73930" x="4089400" y="3130550"/>
          <p14:tracePt t="73948" x="4089400" y="3092450"/>
          <p14:tracePt t="73963" x="4076700" y="3041650"/>
          <p14:tracePt t="73979" x="4057650" y="3003550"/>
          <p14:tracePt t="73997" x="4025900" y="2946400"/>
          <p14:tracePt t="74014" x="3987800" y="2901950"/>
          <p14:tracePt t="74030" x="3937000" y="2876550"/>
          <p14:tracePt t="74047" x="3892550" y="2857500"/>
          <p14:tracePt t="74063" x="3841750" y="2844800"/>
          <p14:tracePt t="74063" x="3822700" y="2844800"/>
          <p14:tracePt t="74081" x="3797300" y="2844800"/>
          <p14:tracePt t="74097" x="3790950" y="2844800"/>
          <p14:tracePt t="74136" x="3784600" y="2844800"/>
          <p14:tracePt t="74185" x="3784600" y="2851150"/>
          <p14:tracePt t="74193" x="3790950" y="2857500"/>
          <p14:tracePt t="74217" x="3803650" y="2857500"/>
          <p14:tracePt t="74232" x="3816350" y="2863850"/>
          <p14:tracePt t="74249" x="3822700" y="2863850"/>
          <p14:tracePt t="74249" x="3829050" y="2863850"/>
          <p14:tracePt t="74263" x="3841750" y="2870200"/>
          <p14:tracePt t="74263" x="3841750" y="2876550"/>
          <p14:tracePt t="74281" x="3873500" y="2882900"/>
          <p14:tracePt t="74297" x="3924300" y="2908300"/>
          <p14:tracePt t="74314" x="4019550" y="2940050"/>
          <p14:tracePt t="74330" x="4133850" y="2959100"/>
          <p14:tracePt t="74347" x="4292600" y="2990850"/>
          <p14:tracePt t="74363" x="4476750" y="3009900"/>
          <p14:tracePt t="74380" x="4667250" y="3035300"/>
          <p14:tracePt t="74397" x="4832350" y="3041650"/>
          <p14:tracePt t="74413" x="4965700" y="3041650"/>
          <p14:tracePt t="74430" x="5086350" y="3041650"/>
          <p14:tracePt t="74447" x="5168900" y="3041650"/>
          <p14:tracePt t="74463" x="5264150" y="3041650"/>
          <p14:tracePt t="74463" x="5314950" y="3041650"/>
          <p14:tracePt t="74481" x="5403850" y="3028950"/>
          <p14:tracePt t="74497" x="5511800" y="3016250"/>
          <p14:tracePt t="74514" x="5619750" y="3003550"/>
          <p14:tracePt t="74530" x="5715000" y="2978150"/>
          <p14:tracePt t="74547" x="5803900" y="2978150"/>
          <p14:tracePt t="74563" x="5886450" y="2978150"/>
          <p14:tracePt t="74581" x="5956300" y="2978150"/>
          <p14:tracePt t="74597" x="6026150" y="2978150"/>
          <p14:tracePt t="74613" x="6102350" y="2978150"/>
          <p14:tracePt t="74631" x="6172200" y="2978150"/>
          <p14:tracePt t="74647" x="6254750" y="2978150"/>
          <p14:tracePt t="74664" x="6343650" y="2978150"/>
          <p14:tracePt t="74680" x="6457950" y="2978150"/>
          <p14:tracePt t="74697" x="6508750" y="2978150"/>
          <p14:tracePt t="74714" x="6565900" y="2978150"/>
          <p14:tracePt t="74730" x="6610350" y="2978150"/>
          <p14:tracePt t="74747" x="6635750" y="2978150"/>
          <p14:tracePt t="74764" x="6654800" y="2978150"/>
          <p14:tracePt t="74780" x="6667500" y="2978150"/>
          <p14:tracePt t="74797" x="6673850" y="2978150"/>
          <p14:tracePt t="74813" x="6680200" y="2978150"/>
          <p14:tracePt t="74913" x="6673850" y="2978150"/>
          <p14:tracePt t="74921" x="6642100" y="2978150"/>
          <p14:tracePt t="74927" x="6610350" y="2978150"/>
          <p14:tracePt t="74931" x="6470650" y="2990850"/>
          <p14:tracePt t="74947" x="6273800" y="2990850"/>
          <p14:tracePt t="74964" x="6038850" y="2990850"/>
          <p14:tracePt t="74979" x="5848350" y="2990850"/>
          <p14:tracePt t="74996" x="5695950" y="2990850"/>
          <p14:tracePt t="75013" x="5568950" y="2990850"/>
          <p14:tracePt t="75029" x="5454650" y="2997200"/>
          <p14:tracePt t="75047" x="5346700" y="2997200"/>
          <p14:tracePt t="75064" x="5226050" y="2997200"/>
          <p14:tracePt t="75080" x="5035550" y="3016250"/>
          <p14:tracePt t="75097" x="4895850" y="3035300"/>
          <p14:tracePt t="75113" x="4787900" y="3035300"/>
          <p14:tracePt t="75130" x="4686300" y="3041650"/>
          <p14:tracePt t="75147" x="4578350" y="3048000"/>
          <p14:tracePt t="75164" x="4489450" y="3048000"/>
          <p14:tracePt t="75180" x="4406900" y="3048000"/>
          <p14:tracePt t="75197" x="4324350" y="3048000"/>
          <p14:tracePt t="75213" x="4254500" y="3048000"/>
          <p14:tracePt t="75230" x="4191000" y="3048000"/>
          <p14:tracePt t="75247" x="4146550" y="3048000"/>
          <p14:tracePt t="75263" x="4108450" y="3048000"/>
          <p14:tracePt t="75280" x="4057650" y="3048000"/>
          <p14:tracePt t="75297" x="4044950" y="3054350"/>
          <p14:tracePt t="75313" x="4032250" y="3054350"/>
          <p14:tracePt t="75330" x="4019550" y="3054350"/>
          <p14:tracePt t="75347" x="4006850" y="3054350"/>
          <p14:tracePt t="75392" x="4000500" y="3054350"/>
          <p14:tracePt t="75688" x="4006850" y="3054350"/>
          <p14:tracePt t="75712" x="4013200" y="3054350"/>
          <p14:tracePt t="75736" x="4019550" y="3054350"/>
          <p14:tracePt t="75745" x="4025900" y="3054350"/>
          <p14:tracePt t="75769" x="4032250" y="3054350"/>
          <p14:tracePt t="75817" x="4038600" y="3054350"/>
          <p14:tracePt t="75984" x="4032250" y="3054350"/>
          <p14:tracePt t="75992" x="4025900" y="3054350"/>
          <p14:tracePt t="76000" x="4019550" y="3054350"/>
          <p14:tracePt t="76112" x="4032250" y="3054350"/>
          <p14:tracePt t="76124" x="4064000" y="3054350"/>
          <p14:tracePt t="76124" x="4121150" y="3054350"/>
          <p14:tracePt t="76130" x="4254500" y="3054350"/>
          <p14:tracePt t="76147" x="4425950" y="3054350"/>
          <p14:tracePt t="76163" x="4597400" y="3054350"/>
          <p14:tracePt t="76180" x="4762500" y="3054350"/>
          <p14:tracePt t="76197" x="4902200" y="3054350"/>
          <p14:tracePt t="76213" x="5022850" y="3054350"/>
          <p14:tracePt t="76230" x="5137150" y="3054350"/>
          <p14:tracePt t="76247" x="5232400" y="3054350"/>
          <p14:tracePt t="76263" x="5397500" y="3054350"/>
          <p14:tracePt t="76281" x="5524500" y="3054350"/>
          <p14:tracePt t="76297" x="5670550" y="3054350"/>
          <p14:tracePt t="76314" x="5797550" y="3054350"/>
          <p14:tracePt t="76330" x="5905500" y="3054350"/>
          <p14:tracePt t="76347" x="6000750" y="3054350"/>
          <p14:tracePt t="76363" x="6083300" y="3054350"/>
          <p14:tracePt t="76381" x="6127750" y="3054350"/>
          <p14:tracePt t="76397" x="6165850" y="3054350"/>
          <p14:tracePt t="76413" x="6203950" y="3054350"/>
          <p14:tracePt t="76430" x="6216650" y="3054350"/>
          <p14:tracePt t="76447" x="6229350" y="3054350"/>
          <p14:tracePt t="76463" x="6235700" y="3054350"/>
          <p14:tracePt t="76463" x="6242050" y="3054350"/>
          <p14:tracePt t="76513" x="6248400" y="3054350"/>
          <p14:tracePt t="76880" x="6223000" y="3054350"/>
          <p14:tracePt t="76888" x="6165850" y="3054350"/>
          <p14:tracePt t="76905" x="6038850" y="3054350"/>
          <p14:tracePt t="76907" x="5962650" y="3054350"/>
          <p14:tracePt t="76915" x="5797550" y="3054350"/>
          <p14:tracePt t="76930" x="5645150" y="3054350"/>
          <p14:tracePt t="76947" x="5492750" y="3054350"/>
          <p14:tracePt t="76963" x="5372100" y="3054350"/>
          <p14:tracePt t="76980" x="5264150" y="3054350"/>
          <p14:tracePt t="76997" x="5149850" y="3054350"/>
          <p14:tracePt t="77014" x="5054600" y="3054350"/>
          <p14:tracePt t="77030" x="4965700" y="3060700"/>
          <p14:tracePt t="77046" x="4895850" y="3060700"/>
          <p14:tracePt t="77062" x="4857750" y="3060700"/>
          <p14:tracePt t="77081" x="4845050" y="3060700"/>
          <p14:tracePt t="77097" x="4838700" y="3060700"/>
          <p14:tracePt t="77145" x="4832350" y="3054350"/>
          <p14:tracePt t="77171" x="4832350" y="3048000"/>
          <p14:tracePt t="77192" x="4832350" y="3041650"/>
          <p14:tracePt t="77216" x="4832350" y="3035300"/>
          <p14:tracePt t="77264" x="4838700" y="3035300"/>
          <p14:tracePt t="77288" x="4851400" y="3028950"/>
          <p14:tracePt t="77329" x="4857750" y="3028950"/>
          <p14:tracePt t="77344" x="4864100" y="3028950"/>
          <p14:tracePt t="77608" x="4870450" y="3022600"/>
          <p14:tracePt t="77616" x="4870450" y="3016250"/>
          <p14:tracePt t="77624" x="4870450" y="3009900"/>
          <p14:tracePt t="77632" x="4870450" y="2984500"/>
          <p14:tracePt t="77647" x="4870450" y="2959100"/>
          <p14:tracePt t="77663" x="4870450" y="2927350"/>
          <p14:tracePt t="77681" x="4870450" y="2908300"/>
          <p14:tracePt t="77697" x="4870450" y="2895600"/>
          <p14:tracePt t="77713" x="4870450" y="2882900"/>
          <p14:tracePt t="77730" x="4870450" y="2876550"/>
          <p14:tracePt t="77747" x="4870450" y="2863850"/>
          <p14:tracePt t="77783" x="4870450" y="2857500"/>
          <p14:tracePt t="77800" x="4870450" y="2851150"/>
          <p14:tracePt t="77816" x="4870450" y="2844800"/>
          <p14:tracePt t="77848" x="4870450" y="2838450"/>
          <p14:tracePt t="77872" x="4870450" y="2832100"/>
          <p14:tracePt t="77873" x="4870450" y="2825750"/>
          <p14:tracePt t="77904" x="4870450" y="2819400"/>
          <p14:tracePt t="77912" x="4864100" y="2813050"/>
          <p14:tracePt t="77936" x="4864100" y="2806700"/>
          <p14:tracePt t="77960" x="4864100" y="2800350"/>
          <p14:tracePt t="78208" x="4864100" y="2806700"/>
          <p14:tracePt t="78216" x="4857750" y="2825750"/>
          <p14:tracePt t="78224" x="4851400" y="2838450"/>
          <p14:tracePt t="78232" x="4851400" y="2870200"/>
          <p14:tracePt t="78247" x="4851400" y="2901950"/>
          <p14:tracePt t="78263" x="4851400" y="2933700"/>
          <p14:tracePt t="78280" x="4851400" y="2971800"/>
          <p14:tracePt t="78297" x="4851400" y="3003550"/>
          <p14:tracePt t="78313" x="4851400" y="3028950"/>
          <p14:tracePt t="78330" x="4851400" y="3060700"/>
          <p14:tracePt t="78347" x="4845050" y="3086100"/>
          <p14:tracePt t="78364" x="4838700" y="3105150"/>
          <p14:tracePt t="78400" x="4838700" y="3117850"/>
          <p14:tracePt t="78424" x="4838700" y="3124200"/>
          <p14:tracePt t="78448" x="4838700" y="3130550"/>
          <p14:tracePt t="78504" x="4838700" y="3136900"/>
          <p14:tracePt t="78792" x="4838700" y="3143250"/>
          <p14:tracePt t="78800" x="4838700" y="3155950"/>
          <p14:tracePt t="78808" x="4838700" y="3181350"/>
          <p14:tracePt t="78816" x="4838700" y="3251200"/>
          <p14:tracePt t="78830" x="4851400" y="3340100"/>
          <p14:tracePt t="78847" x="4864100" y="3429000"/>
          <p14:tracePt t="78864" x="4876800" y="3536950"/>
          <p14:tracePt t="78880" x="4895850" y="3670300"/>
          <p14:tracePt t="78897" x="4902200" y="3746500"/>
          <p14:tracePt t="78913" x="4902200" y="3829050"/>
          <p14:tracePt t="78930" x="4902200" y="3898900"/>
          <p14:tracePt t="78946" x="4902200" y="3949700"/>
          <p14:tracePt t="78963" x="4908550" y="3994150"/>
          <p14:tracePt t="78980" x="4914900" y="4025900"/>
          <p14:tracePt t="78997" x="4914900" y="4057650"/>
          <p14:tracePt t="79013" x="4914900" y="4089400"/>
          <p14:tracePt t="79030" x="4914900" y="4108450"/>
          <p14:tracePt t="79046" x="4914900" y="4121150"/>
          <p14:tracePt t="79046" x="4914900" y="4127500"/>
          <p14:tracePt t="79065" x="4914900" y="4133850"/>
          <p14:tracePt t="79080" x="4914900" y="4140200"/>
          <p14:tracePt t="79097" x="4914900" y="4146550"/>
          <p14:tracePt t="79160" x="4914900" y="4152900"/>
          <p14:tracePt t="79192" x="4908550" y="4152900"/>
          <p14:tracePt t="79209" x="4902200" y="4152900"/>
          <p14:tracePt t="79256" x="4895850" y="4152900"/>
          <p14:tracePt t="79280" x="4889500" y="4152900"/>
          <p14:tracePt t="79312" x="4883150" y="4159250"/>
          <p14:tracePt t="79376" x="4876800" y="4159250"/>
          <p14:tracePt t="79544" x="4870450" y="4159250"/>
          <p14:tracePt t="79557" x="4870450" y="4146550"/>
          <p14:tracePt t="79558" x="4870450" y="4133850"/>
          <p14:tracePt t="79565" x="4870450" y="4095750"/>
          <p14:tracePt t="79581" x="4870450" y="4051300"/>
          <p14:tracePt t="79596" x="4870450" y="3987800"/>
          <p14:tracePt t="79613" x="4870450" y="3943350"/>
          <p14:tracePt t="79630" x="4870450" y="3898900"/>
          <p14:tracePt t="79647" x="4870450" y="3860800"/>
          <p14:tracePt t="79663" x="4870450" y="3784600"/>
          <p14:tracePt t="79681" x="4870450" y="3740150"/>
          <p14:tracePt t="79697" x="4870450" y="3708400"/>
          <p14:tracePt t="79714" x="4870450" y="3689350"/>
          <p14:tracePt t="79730" x="4870450" y="3663950"/>
          <p14:tracePt t="79747" x="4870450" y="3644900"/>
          <p14:tracePt t="79763" x="4870450" y="3632200"/>
          <p14:tracePt t="79780" x="4870450" y="3606800"/>
          <p14:tracePt t="79796" x="4870450" y="3600450"/>
          <p14:tracePt t="79813" x="4870450" y="3587750"/>
          <p14:tracePt t="79848" x="4870450" y="3581400"/>
          <p14:tracePt t="79864" x="4864100" y="3568700"/>
          <p14:tracePt t="79865" x="4864100" y="3556000"/>
          <p14:tracePt t="79880" x="4864100" y="3549650"/>
          <p14:tracePt t="79897" x="4864100" y="3536950"/>
          <p14:tracePt t="79914" x="4864100" y="3524250"/>
          <p14:tracePt t="79930" x="4864100" y="3517900"/>
          <p14:tracePt t="79947" x="4864100" y="3511550"/>
          <p14:tracePt t="79985" x="4864100" y="3505200"/>
          <p14:tracePt t="80104" x="4864100" y="3498850"/>
          <p14:tracePt t="80120" x="4864100" y="3492500"/>
          <p14:tracePt t="80136" x="4864100" y="3486150"/>
          <p14:tracePt t="80152" x="4864100" y="3479800"/>
          <p14:tracePt t="80160" x="4864100" y="3473450"/>
          <p14:tracePt t="80184" x="4864100" y="3467100"/>
          <p14:tracePt t="80280" x="4864100" y="3460750"/>
          <p14:tracePt t="80290" x="4864100" y="3454400"/>
          <p14:tracePt t="80312" x="4870450" y="3454400"/>
          <p14:tracePt t="80320" x="4876800" y="3448050"/>
          <p14:tracePt t="80328" x="4883150" y="3448050"/>
          <p14:tracePt t="80339" x="4889500" y="3448050"/>
          <p14:tracePt t="80346" x="4895850" y="3441700"/>
          <p14:tracePt t="80363" x="4902200" y="3441700"/>
          <p14:tracePt t="80380" x="4908550" y="3441700"/>
          <p14:tracePt t="80396" x="4927600" y="3435350"/>
          <p14:tracePt t="80413" x="4940300" y="3435350"/>
          <p14:tracePt t="80430" x="4965700" y="3429000"/>
          <p14:tracePt t="80447" x="4991100" y="3422650"/>
          <p14:tracePt t="80463" x="5022850" y="3422650"/>
          <p14:tracePt t="80463" x="5035550" y="3422650"/>
          <p14:tracePt t="80480" x="5060950" y="3416300"/>
          <p14:tracePt t="80497" x="5092700" y="3409950"/>
          <p14:tracePt t="80513" x="5118100" y="3403600"/>
          <p14:tracePt t="80530" x="5149850" y="3403600"/>
          <p14:tracePt t="80546" x="5181600" y="3403600"/>
          <p14:tracePt t="80563" x="5213350" y="3397250"/>
          <p14:tracePt t="80580" x="5245100" y="3390900"/>
          <p14:tracePt t="80597" x="5283200" y="3384550"/>
          <p14:tracePt t="80613" x="5314950" y="3384550"/>
          <p14:tracePt t="80630" x="5353050" y="3378200"/>
          <p14:tracePt t="80647" x="5378450" y="3378200"/>
          <p14:tracePt t="80663" x="5429250" y="3378200"/>
          <p14:tracePt t="80680" x="5467350" y="3378200"/>
          <p14:tracePt t="80697" x="5505450" y="3378200"/>
          <p14:tracePt t="80713" x="5543550" y="3378200"/>
          <p14:tracePt t="80730" x="5575300" y="3378200"/>
          <p14:tracePt t="80746" x="5600700" y="3378200"/>
          <p14:tracePt t="80763" x="5626100" y="3378200"/>
          <p14:tracePt t="80780" x="5645150" y="3378200"/>
          <p14:tracePt t="80797" x="5670550" y="3378200"/>
          <p14:tracePt t="80813" x="5689600" y="3378200"/>
          <p14:tracePt t="80830" x="5715000" y="3378200"/>
          <p14:tracePt t="80847" x="5734050" y="3378200"/>
          <p14:tracePt t="80863" x="5759450" y="3378200"/>
          <p14:tracePt t="80881" x="5784850" y="3378200"/>
          <p14:tracePt t="80896" x="5803900" y="3378200"/>
          <p14:tracePt t="80913" x="5829300" y="3378200"/>
          <p14:tracePt t="80930" x="5848350" y="3378200"/>
          <p14:tracePt t="80946" x="5867400" y="3378200"/>
          <p14:tracePt t="80963" x="5892800" y="3378200"/>
          <p14:tracePt t="80980" x="5911850" y="3378200"/>
          <p14:tracePt t="80996" x="5930900" y="3378200"/>
          <p14:tracePt t="81013" x="5956300" y="3378200"/>
          <p14:tracePt t="81030" x="5969000" y="3378200"/>
          <p14:tracePt t="81046" x="5988050" y="3378200"/>
          <p14:tracePt t="81063" x="6000750" y="3378200"/>
          <p14:tracePt t="81304" x="6007100" y="3378200"/>
          <p14:tracePt t="81312" x="6019800" y="3378200"/>
          <p14:tracePt t="81323" x="6019800" y="3371850"/>
          <p14:tracePt t="81332" x="6032500" y="3371850"/>
          <p14:tracePt t="81346" x="6038850" y="3371850"/>
          <p14:tracePt t="81363" x="6045200" y="3365500"/>
          <p14:tracePt t="81380" x="6057900" y="3359150"/>
          <p14:tracePt t="81397" x="6064250" y="3359150"/>
          <p14:tracePt t="81413" x="6070600" y="3359150"/>
          <p14:tracePt t="81430" x="6076950" y="3359150"/>
          <p14:tracePt t="81480" x="6083300" y="3359150"/>
          <p14:tracePt t="81680" x="6083300" y="3352800"/>
          <p14:tracePt t="81712" x="6083300" y="3346450"/>
          <p14:tracePt t="81736" x="6083300" y="3340100"/>
          <p14:tracePt t="81768" x="6083300" y="3333750"/>
          <p14:tracePt t="81789" x="6083300" y="3327400"/>
          <p14:tracePt t="81800" x="6083300" y="3321050"/>
          <p14:tracePt t="81816" x="6083300" y="3314700"/>
          <p14:tracePt t="81832" x="6083300" y="3302000"/>
          <p14:tracePt t="81848" x="6083300" y="3289300"/>
          <p14:tracePt t="81864" x="6089650" y="3282950"/>
          <p14:tracePt t="81888" x="6096000" y="3276600"/>
          <p14:tracePt t="81912" x="6096000" y="3270250"/>
          <p14:tracePt t="81944" x="6102350" y="3263900"/>
          <p14:tracePt t="81984" x="6108700" y="3263900"/>
          <p14:tracePt t="82008" x="6115050" y="3263900"/>
          <p14:tracePt t="82032" x="6121400" y="3263900"/>
          <p14:tracePt t="82400" x="6127750" y="3257550"/>
          <p14:tracePt t="82408" x="6134100" y="3251200"/>
          <p14:tracePt t="82416" x="6134100" y="3238500"/>
          <p14:tracePt t="82431" x="6146800" y="3213100"/>
          <p14:tracePt t="82432" x="6146800" y="3200400"/>
          <p14:tracePt t="82447" x="6146800" y="3168650"/>
          <p14:tracePt t="82463" x="6146800" y="3136900"/>
          <p14:tracePt t="82480" x="6146800" y="3105150"/>
          <p14:tracePt t="82497" x="6146800" y="3092450"/>
          <p14:tracePt t="82513" x="6146800" y="3079750"/>
          <p14:tracePt t="82530" x="6146800" y="3054350"/>
          <p14:tracePt t="82546" x="6146800" y="3035300"/>
          <p14:tracePt t="82563" x="6146800" y="3022600"/>
          <p14:tracePt t="82579" x="6140450" y="3003550"/>
          <p14:tracePt t="82596" x="6127750" y="2984500"/>
          <p14:tracePt t="82613" x="6115050" y="2965450"/>
          <p14:tracePt t="82630" x="6108700" y="2933700"/>
          <p14:tracePt t="82646" x="6089650" y="2914650"/>
          <p14:tracePt t="82663" x="6064250" y="2870200"/>
          <p14:tracePt t="82680" x="6038850" y="2832100"/>
          <p14:tracePt t="82696" x="6013450" y="2794000"/>
          <p14:tracePt t="82713" x="5988050" y="2762250"/>
          <p14:tracePt t="82730" x="5956300" y="2730500"/>
          <p14:tracePt t="82746" x="5930900" y="2698750"/>
          <p14:tracePt t="82763" x="5892800" y="2673350"/>
          <p14:tracePt t="82779" x="5861050" y="2660650"/>
          <p14:tracePt t="82796" x="5822950" y="2647950"/>
          <p14:tracePt t="82814" x="5772150" y="2622550"/>
          <p14:tracePt t="82830" x="5715000" y="2603500"/>
          <p14:tracePt t="82847" x="5676900" y="2597150"/>
          <p14:tracePt t="82863" x="5613400" y="2584450"/>
          <p14:tracePt t="82863" x="5581650" y="2584450"/>
          <p14:tracePt t="82880" x="5518150" y="2571750"/>
          <p14:tracePt t="82896" x="5454650" y="2571750"/>
          <p14:tracePt t="82913" x="5410200" y="2571750"/>
          <p14:tracePt t="82930" x="5365750" y="2571750"/>
          <p14:tracePt t="82947" x="5327650" y="2571750"/>
          <p14:tracePt t="82963" x="5289550" y="2571750"/>
          <p14:tracePt t="82980" x="5251450" y="2571750"/>
          <p14:tracePt t="82996" x="5219700" y="2571750"/>
          <p14:tracePt t="83013" x="5181600" y="2571750"/>
          <p14:tracePt t="83029" x="5149850" y="2578100"/>
          <p14:tracePt t="83046" x="5111750" y="2590800"/>
          <p14:tracePt t="83063" x="5080000" y="2597150"/>
          <p14:tracePt t="83063" x="5060950" y="2597150"/>
          <p14:tracePt t="83080" x="5022850" y="2609850"/>
          <p14:tracePt t="83096" x="4997450" y="2616200"/>
          <p14:tracePt t="83113" x="4965700" y="2635250"/>
          <p14:tracePt t="83130" x="4940300" y="2641600"/>
          <p14:tracePt t="83147" x="4908550" y="2660650"/>
          <p14:tracePt t="83163" x="4883150" y="2686050"/>
          <p14:tracePt t="83180" x="4851400" y="2711450"/>
          <p14:tracePt t="83197" x="4832350" y="2743200"/>
          <p14:tracePt t="83214" x="4813300" y="2768600"/>
          <p14:tracePt t="83229" x="4794250" y="2806700"/>
          <p14:tracePt t="83246" x="4781550" y="2832100"/>
          <p14:tracePt t="83263" x="4775200" y="2876550"/>
          <p14:tracePt t="83280" x="4768850" y="2914650"/>
          <p14:tracePt t="83296" x="4762500" y="2952750"/>
          <p14:tracePt t="83313" x="4762500" y="2978150"/>
          <p14:tracePt t="83330" x="4762500" y="3009900"/>
          <p14:tracePt t="83347" x="4768850" y="3048000"/>
          <p14:tracePt t="83363" x="4787900" y="3079750"/>
          <p14:tracePt t="83380" x="4800600" y="3105150"/>
          <p14:tracePt t="83396" x="4813300" y="3130550"/>
          <p14:tracePt t="83413" x="4832350" y="3149600"/>
          <p14:tracePt t="83429" x="4851400" y="3168650"/>
          <p14:tracePt t="83446" x="4870450" y="3187700"/>
          <p14:tracePt t="83463" x="4908550" y="3219450"/>
          <p14:tracePt t="83480" x="4946650" y="3244850"/>
          <p14:tracePt t="83496" x="5016500" y="3282950"/>
          <p14:tracePt t="83514" x="5111750" y="3321050"/>
          <p14:tracePt t="83529" x="5226050" y="3352800"/>
          <p14:tracePt t="83546" x="5353050" y="3384550"/>
          <p14:tracePt t="83563" x="5486400" y="3397250"/>
          <p14:tracePt t="83580" x="5613400" y="3397250"/>
          <p14:tracePt t="83596" x="5746750" y="3397250"/>
          <p14:tracePt t="83613" x="5867400" y="3397250"/>
          <p14:tracePt t="83630" x="5962650" y="3397250"/>
          <p14:tracePt t="83646" x="6038850" y="3397250"/>
          <p14:tracePt t="83663" x="6146800" y="3397250"/>
          <p14:tracePt t="83680" x="6210300" y="3397250"/>
          <p14:tracePt t="83696" x="6273800" y="3390900"/>
          <p14:tracePt t="83713" x="6318250" y="3384550"/>
          <p14:tracePt t="83730" x="6375400" y="3365500"/>
          <p14:tracePt t="83746" x="6438900" y="3340100"/>
          <p14:tracePt t="83763" x="6496050" y="3308350"/>
          <p14:tracePt t="83780" x="6546850" y="3270250"/>
          <p14:tracePt t="83796" x="6578600" y="3244850"/>
          <p14:tracePt t="83814" x="6604000" y="3206750"/>
          <p14:tracePt t="83830" x="6616700" y="3175000"/>
          <p14:tracePt t="83847" x="6616700" y="3136900"/>
          <p14:tracePt t="83863" x="6610350" y="3092450"/>
          <p14:tracePt t="83881" x="6604000" y="3060700"/>
          <p14:tracePt t="83897" x="6578600" y="3028950"/>
          <p14:tracePt t="83913" x="6534150" y="2971800"/>
          <p14:tracePt t="83929" x="6477000" y="2914650"/>
          <p14:tracePt t="83946" x="6407150" y="2863850"/>
          <p14:tracePt t="83963" x="6318250" y="2813050"/>
          <p14:tracePt t="83980" x="6216650" y="2755900"/>
          <p14:tracePt t="83996" x="6127750" y="2717800"/>
          <p14:tracePt t="84013" x="6013450" y="2679700"/>
          <p14:tracePt t="84029" x="5905500" y="2641600"/>
          <p14:tracePt t="84046" x="5816600" y="2616200"/>
          <p14:tracePt t="84063" x="5727700" y="2603500"/>
          <p14:tracePt t="84063" x="5683250" y="2603500"/>
          <p14:tracePt t="84080" x="5594350" y="2597150"/>
          <p14:tracePt t="84096" x="5499100" y="2597150"/>
          <p14:tracePt t="84113" x="5403850" y="2597150"/>
          <p14:tracePt t="84130" x="5302250" y="2616200"/>
          <p14:tracePt t="84147" x="5187950" y="2647950"/>
          <p14:tracePt t="84163" x="5086350" y="2692400"/>
          <p14:tracePt t="84180" x="4991100" y="2730500"/>
          <p14:tracePt t="84196" x="4933950" y="2762250"/>
          <p14:tracePt t="84213" x="4889500" y="2781300"/>
          <p14:tracePt t="84229" x="4857750" y="2800350"/>
          <p14:tracePt t="84246" x="4826000" y="2819400"/>
          <p14:tracePt t="84262" x="4794250" y="2851150"/>
          <p14:tracePt t="84279" x="4762500" y="2889250"/>
          <p14:tracePt t="84296" x="4743450" y="2914650"/>
          <p14:tracePt t="84313" x="4730750" y="2933700"/>
          <p14:tracePt t="84329" x="4718050" y="2952750"/>
          <p14:tracePt t="84346" x="4711700" y="2971800"/>
          <p14:tracePt t="84363" x="4705350" y="2990850"/>
          <p14:tracePt t="84380" x="4705350" y="2997200"/>
          <p14:tracePt t="84396" x="4705350" y="3022600"/>
          <p14:tracePt t="84413" x="4705350" y="3041650"/>
          <p14:tracePt t="84430" x="4705350" y="3067050"/>
          <p14:tracePt t="84446" x="4711700" y="3098800"/>
          <p14:tracePt t="84463" x="4724400" y="3111500"/>
          <p14:tracePt t="84479" x="4775200" y="3162300"/>
          <p14:tracePt t="84497" x="4826000" y="3187700"/>
          <p14:tracePt t="84513" x="4876800" y="3213100"/>
          <p14:tracePt t="84530" x="4933950" y="3219450"/>
          <p14:tracePt t="84546" x="5010150" y="3232150"/>
          <p14:tracePt t="84563" x="5092700" y="3251200"/>
          <p14:tracePt t="84579" x="5200650" y="3251200"/>
          <p14:tracePt t="84596" x="5302250" y="3251200"/>
          <p14:tracePt t="84613" x="5397500" y="3251200"/>
          <p14:tracePt t="84630" x="5499100" y="3238500"/>
          <p14:tracePt t="84646" x="5670550" y="3168650"/>
          <p14:tracePt t="84664" x="5791200" y="3124200"/>
          <p14:tracePt t="84680" x="5892800" y="3073400"/>
          <p14:tracePt t="84697" x="5962650" y="3028950"/>
          <p14:tracePt t="84713" x="6013450" y="3003550"/>
          <p14:tracePt t="84730" x="6038850" y="2984500"/>
          <p14:tracePt t="84746" x="6064250" y="2965450"/>
          <p14:tracePt t="84763" x="6083300" y="2940050"/>
          <p14:tracePt t="84779" x="6096000" y="2908300"/>
          <p14:tracePt t="84796" x="6102350" y="2882900"/>
          <p14:tracePt t="84813" x="6102350" y="2851150"/>
          <p14:tracePt t="84830" x="6102350" y="2825750"/>
          <p14:tracePt t="84846" x="6096000" y="2794000"/>
          <p14:tracePt t="84863" x="6070600" y="2762250"/>
          <p14:tracePt t="84879" x="5981700" y="2679700"/>
          <p14:tracePt t="84897" x="5892800" y="2647950"/>
          <p14:tracePt t="84913" x="5791200" y="2616200"/>
          <p14:tracePt t="84930" x="5689600" y="2590800"/>
          <p14:tracePt t="84946" x="5575300" y="2571750"/>
          <p14:tracePt t="84963" x="5486400" y="2559050"/>
          <p14:tracePt t="84979" x="5397500" y="2559050"/>
          <p14:tracePt t="84996" x="5321300" y="2559050"/>
          <p14:tracePt t="85013" x="5232400" y="2559050"/>
          <p14:tracePt t="85030" x="5143500" y="2590800"/>
          <p14:tracePt t="85046" x="5022850" y="2616200"/>
          <p14:tracePt t="85063" x="4914900" y="2673350"/>
          <p14:tracePt t="85079" x="4762500" y="2774950"/>
          <p14:tracePt t="85097" x="4692650" y="2844800"/>
          <p14:tracePt t="85113" x="4654550" y="2921000"/>
          <p14:tracePt t="85130" x="4629150" y="2990850"/>
          <p14:tracePt t="85146" x="4616450" y="3073400"/>
          <p14:tracePt t="85164" x="4610100" y="3136900"/>
          <p14:tracePt t="85180" x="4610100" y="3187700"/>
          <p14:tracePt t="85197" x="4610100" y="3232150"/>
          <p14:tracePt t="85213" x="4629150" y="3270250"/>
          <p14:tracePt t="85230" x="4654550" y="3314700"/>
          <p14:tracePt t="85246" x="4679950" y="3346450"/>
          <p14:tracePt t="85263" x="4724400" y="3384550"/>
          <p14:tracePt t="85279" x="4908550" y="3448050"/>
          <p14:tracePt t="85296" x="5073650" y="3492500"/>
          <p14:tracePt t="85313" x="5270500" y="3524250"/>
          <p14:tracePt t="85330" x="5480050" y="3543300"/>
          <p14:tracePt t="85346" x="5683250" y="3543300"/>
          <p14:tracePt t="85363" x="5848350" y="3536950"/>
          <p14:tracePt t="85379" x="5988050" y="3467100"/>
          <p14:tracePt t="85396" x="6108700" y="3378200"/>
          <p14:tracePt t="85413" x="6178550" y="3314700"/>
          <p14:tracePt t="85430" x="6216650" y="3251200"/>
          <p14:tracePt t="85446" x="6229350" y="3225800"/>
          <p14:tracePt t="85463" x="6242050" y="3194050"/>
          <p14:tracePt t="85479" x="6242050" y="3175000"/>
          <p14:tracePt t="86072" x="6242050" y="3168650"/>
          <p14:tracePt t="86136" x="6235700" y="3168650"/>
          <p14:tracePt t="86160" x="6229350" y="3168650"/>
          <p14:tracePt t="86176" x="6216650" y="3168650"/>
          <p14:tracePt t="86192" x="6203950" y="3168650"/>
          <p14:tracePt t="86199" x="6184900" y="3168650"/>
          <p14:tracePt t="86212" x="6159500" y="3168650"/>
          <p14:tracePt t="86213" x="6096000" y="3168650"/>
          <p14:tracePt t="86229" x="6013450" y="3181350"/>
          <p14:tracePt t="86246" x="5930900" y="3213100"/>
          <p14:tracePt t="86263" x="5842000" y="3251200"/>
          <p14:tracePt t="86280" x="5803900" y="3263900"/>
          <p14:tracePt t="86296" x="5797550" y="3270250"/>
          <p14:tracePt t="86312" x="5784850" y="3276600"/>
          <p14:tracePt t="86329" x="5772150" y="3282950"/>
          <p14:tracePt t="86346" x="5753100" y="3282950"/>
          <p14:tracePt t="86363" x="5727700" y="3302000"/>
          <p14:tracePt t="86380" x="5676900" y="3314700"/>
          <p14:tracePt t="86396" x="5645150" y="3321050"/>
          <p14:tracePt t="86413" x="5619750" y="3333750"/>
          <p14:tracePt t="86429" x="5594350" y="3340100"/>
          <p14:tracePt t="86446" x="5575300" y="3346450"/>
          <p14:tracePt t="86463" x="5568950" y="3346450"/>
          <p14:tracePt t="86463" x="5556250" y="3346450"/>
          <p14:tracePt t="86480" x="5543550" y="3352800"/>
          <p14:tracePt t="86496" x="5537200" y="3352800"/>
          <p14:tracePt t="86513" x="5518150" y="3359150"/>
          <p14:tracePt t="86533" x="5505450" y="3359150"/>
          <p14:tracePt t="86546" x="5486400" y="3371850"/>
          <p14:tracePt t="86563" x="5467350" y="3371850"/>
          <p14:tracePt t="86580" x="5461000" y="3378200"/>
          <p14:tracePt t="86596" x="5454650" y="3378200"/>
          <p14:tracePt t="86632" x="5448300" y="3378200"/>
          <p14:tracePt t="86656" x="5448300" y="3384550"/>
          <p14:tracePt t="86752" x="5441950" y="3384550"/>
          <p14:tracePt t="87184" x="5422900" y="3384550"/>
          <p14:tracePt t="87192" x="5403850" y="3384550"/>
          <p14:tracePt t="87199" x="5384800" y="3384550"/>
          <p14:tracePt t="87217" x="5321300" y="3384550"/>
          <p14:tracePt t="87217" x="5289550" y="3384550"/>
          <p14:tracePt t="87229" x="5213350" y="3384550"/>
          <p14:tracePt t="87246" x="5143500" y="3384550"/>
          <p14:tracePt t="87262" x="5067300" y="3371850"/>
          <p14:tracePt t="87280" x="5041900" y="3371850"/>
          <p14:tracePt t="87296" x="5022850" y="3365500"/>
          <p14:tracePt t="87313" x="5010150" y="3365500"/>
          <p14:tracePt t="87352" x="5003800" y="3365500"/>
          <p14:tracePt t="87360" x="4997450" y="3365500"/>
          <p14:tracePt t="87360" x="4991100" y="3365500"/>
          <p14:tracePt t="87384" x="4984750" y="3365500"/>
          <p14:tracePt t="87384" x="4984750" y="3371850"/>
          <p14:tracePt t="87400" x="4972050" y="3378200"/>
          <p14:tracePt t="87413" x="4972050" y="3384550"/>
          <p14:tracePt t="87429" x="4965700" y="3397250"/>
          <p14:tracePt t="87446" x="4959350" y="3403600"/>
          <p14:tracePt t="87463" x="4953000" y="3422650"/>
          <p14:tracePt t="87480" x="4946650" y="3429000"/>
          <p14:tracePt t="87496" x="4940300" y="3435350"/>
          <p14:tracePt t="87513" x="4933950" y="3441700"/>
          <p14:tracePt t="87704" x="4927600" y="3441700"/>
          <p14:tracePt t="87712" x="4921250" y="3441700"/>
          <p14:tracePt t="87720" x="4914900" y="3441700"/>
          <p14:tracePt t="87729" x="4908550" y="3441700"/>
          <p14:tracePt t="87730" x="4902200" y="3441700"/>
          <p14:tracePt t="87746" x="4895850" y="3441700"/>
          <p14:tracePt t="87763" x="4889500" y="3435350"/>
          <p14:tracePt t="87824" x="4889500" y="3429000"/>
          <p14:tracePt t="87848" x="4889500" y="3422650"/>
          <p14:tracePt t="87892" x="4895850" y="3422650"/>
          <p14:tracePt t="87912" x="4895850" y="3416300"/>
          <p14:tracePt t="87976" x="4902200" y="3416300"/>
          <p14:tracePt t="87984" x="4908550" y="3416300"/>
          <p14:tracePt t="88008" x="4914900" y="3416300"/>
          <p14:tracePt t="88016" x="4921250" y="3416300"/>
          <p14:tracePt t="88031" x="4933950" y="3416300"/>
          <p14:tracePt t="88046" x="4946650" y="3416300"/>
          <p14:tracePt t="88047" x="4991100" y="3403600"/>
          <p14:tracePt t="88063" x="5048250" y="3397250"/>
          <p14:tracePt t="88080" x="5156200" y="3384550"/>
          <p14:tracePt t="88097" x="5213350" y="3384550"/>
          <p14:tracePt t="88113" x="5270500" y="3384550"/>
          <p14:tracePt t="88131" x="5321300" y="3384550"/>
          <p14:tracePt t="88147" x="5365750" y="3384550"/>
          <p14:tracePt t="88164" x="5410200" y="3384550"/>
          <p14:tracePt t="88180" x="5448300" y="3384550"/>
          <p14:tracePt t="88198" x="5480050" y="3384550"/>
          <p14:tracePt t="88213" x="5518150" y="3384550"/>
          <p14:tracePt t="88231" x="5556250" y="3384550"/>
          <p14:tracePt t="88247" x="5588000" y="3384550"/>
          <p14:tracePt t="88264" x="5613400" y="3384550"/>
          <p14:tracePt t="88280" x="5664200" y="3384550"/>
          <p14:tracePt t="88297" x="5695950" y="3384550"/>
          <p14:tracePt t="88314" x="5727700" y="3384550"/>
          <p14:tracePt t="88330" x="5772150" y="3378200"/>
          <p14:tracePt t="88347" x="5797550" y="3378200"/>
          <p14:tracePt t="88364" x="5829300" y="3378200"/>
          <p14:tracePt t="88380" x="5861050" y="3378200"/>
          <p14:tracePt t="88397" x="5880100" y="3378200"/>
          <p14:tracePt t="88413" x="5905500" y="3378200"/>
          <p14:tracePt t="88430" x="5930900" y="3378200"/>
          <p14:tracePt t="88447" x="5956300" y="3378200"/>
          <p14:tracePt t="88464" x="5994400" y="3378200"/>
          <p14:tracePt t="88480" x="6045200" y="3378200"/>
          <p14:tracePt t="88497" x="6070600" y="3378200"/>
          <p14:tracePt t="88514" x="6102350" y="3378200"/>
          <p14:tracePt t="88530" x="6121400" y="3378200"/>
          <p14:tracePt t="88547" x="6134100" y="3378200"/>
          <p14:tracePt t="88564" x="6146800" y="3378200"/>
          <p14:tracePt t="88580" x="6159500" y="3378200"/>
          <p14:tracePt t="88597" x="6184900" y="3378200"/>
          <p14:tracePt t="88613" x="6210300" y="3384550"/>
          <p14:tracePt t="88631" x="6223000" y="3384550"/>
          <p14:tracePt t="88647" x="6235700" y="3384550"/>
          <p14:tracePt t="88664" x="6248400" y="3390900"/>
          <p14:tracePt t="88833" x="6254750" y="3390900"/>
          <p14:tracePt t="88841" x="6254750" y="3378200"/>
          <p14:tracePt t="88849" x="6248400" y="3359150"/>
          <p14:tracePt t="88856" x="6242050" y="3321050"/>
          <p14:tracePt t="88864" x="6216650" y="3251200"/>
          <p14:tracePt t="88880" x="6184900" y="3143250"/>
          <p14:tracePt t="88898" x="6165850" y="3086100"/>
          <p14:tracePt t="88914" x="6159500" y="3041650"/>
          <p14:tracePt t="88930" x="6153150" y="3016250"/>
          <p14:tracePt t="88947" x="6146800" y="2990850"/>
          <p14:tracePt t="88964" x="6146800" y="2971800"/>
          <p14:tracePt t="88980" x="6146800" y="2959100"/>
          <p14:tracePt t="88997" x="6146800" y="2946400"/>
          <p14:tracePt t="89014" x="6134100" y="2927350"/>
          <p14:tracePt t="89031" x="6127750" y="2908300"/>
          <p14:tracePt t="89047" x="6115050" y="2870200"/>
          <p14:tracePt t="89064" x="6108700" y="2844800"/>
          <p14:tracePt t="89080" x="6089650" y="2806700"/>
          <p14:tracePt t="89097" x="6076950" y="2781300"/>
          <p14:tracePt t="89114" x="6070600" y="2762250"/>
          <p14:tracePt t="89130" x="6057900" y="2743200"/>
          <p14:tracePt t="89147" x="6045200" y="2730500"/>
          <p14:tracePt t="89164" x="6026150" y="2711450"/>
          <p14:tracePt t="89180" x="6000750" y="2692400"/>
          <p14:tracePt t="89197" x="5956300" y="2654300"/>
          <p14:tracePt t="89214" x="5911850" y="2635250"/>
          <p14:tracePt t="89230" x="5861050" y="2603500"/>
          <p14:tracePt t="89247" x="5803900" y="2590800"/>
          <p14:tracePt t="89264" x="5753100" y="2571750"/>
          <p14:tracePt t="89280" x="5670550" y="2552700"/>
          <p14:tracePt t="89298" x="5594350" y="2540000"/>
          <p14:tracePt t="89314" x="5505450" y="2533650"/>
          <p14:tracePt t="89330" x="5403850" y="2527300"/>
          <p14:tracePt t="89347" x="5308600" y="2527300"/>
          <p14:tracePt t="89364" x="5194300" y="2527300"/>
          <p14:tracePt t="89380" x="5080000" y="2527300"/>
          <p14:tracePt t="89397" x="4991100" y="2527300"/>
          <p14:tracePt t="89414" x="4927600" y="2540000"/>
          <p14:tracePt t="89430" x="4870450" y="2559050"/>
          <p14:tracePt t="89448" x="4838700" y="2578100"/>
          <p14:tracePt t="89463" x="4794250" y="2616200"/>
          <p14:tracePt t="89481" x="4768850" y="2635250"/>
          <p14:tracePt t="89497" x="4749800" y="2667000"/>
          <p14:tracePt t="89514" x="4730750" y="2705100"/>
          <p14:tracePt t="89530" x="4718050" y="2736850"/>
          <p14:tracePt t="89547" x="4699000" y="2774950"/>
          <p14:tracePt t="89564" x="4686300" y="2806700"/>
          <p14:tracePt t="89581" x="4673600" y="2844800"/>
          <p14:tracePt t="89597" x="4660900" y="2882900"/>
          <p14:tracePt t="89614" x="4654550" y="2914650"/>
          <p14:tracePt t="89630" x="4648200" y="2952750"/>
          <p14:tracePt t="89647" x="4648200" y="2990850"/>
          <p14:tracePt t="89663" x="4648200" y="3028950"/>
          <p14:tracePt t="89681" x="4667250" y="3060700"/>
          <p14:tracePt t="89697" x="4686300" y="3092450"/>
          <p14:tracePt t="89714" x="4724400" y="3136900"/>
          <p14:tracePt t="89730" x="4768850" y="3175000"/>
          <p14:tracePt t="89747" x="4832350" y="3219450"/>
          <p14:tracePt t="89763" x="4902200" y="3257550"/>
          <p14:tracePt t="89780" x="4965700" y="3295650"/>
          <p14:tracePt t="89797" x="5054600" y="3327400"/>
          <p14:tracePt t="89814" x="5143500" y="3365500"/>
          <p14:tracePt t="89831" x="5238750" y="3397250"/>
          <p14:tracePt t="89847" x="5334000" y="3422650"/>
          <p14:tracePt t="89864" x="5486400" y="3460750"/>
          <p14:tracePt t="89881" x="5588000" y="3473450"/>
          <p14:tracePt t="89897" x="5676900" y="3486150"/>
          <p14:tracePt t="89914" x="5765800" y="3486150"/>
          <p14:tracePt t="89930" x="5816600" y="3486150"/>
          <p14:tracePt t="89947" x="5873750" y="3467100"/>
          <p14:tracePt t="89964" x="5930900" y="3441700"/>
          <p14:tracePt t="89981" x="5981700" y="3403600"/>
          <p14:tracePt t="89997" x="6007100" y="3378200"/>
          <p14:tracePt t="90014" x="6026150" y="3359150"/>
          <p14:tracePt t="90030" x="6045200" y="3340100"/>
          <p14:tracePt t="90030" x="6051550" y="3333750"/>
          <p14:tracePt t="90048" x="6057900" y="3327400"/>
          <p14:tracePt t="90063" x="6064250" y="3314700"/>
          <p14:tracePt t="90081" x="6076950" y="3302000"/>
          <p14:tracePt t="90121" x="6076950" y="3295650"/>
          <p14:tracePt t="90130" x="6083300" y="3289300"/>
          <p14:tracePt t="90672" x="6083300" y="3282950"/>
          <p14:tracePt t="90680" x="6064250" y="3282950"/>
          <p14:tracePt t="90688" x="6013450" y="3289300"/>
          <p14:tracePt t="90696" x="5918200" y="3308350"/>
          <p14:tracePt t="90714" x="5867400" y="3308350"/>
          <p14:tracePt t="90715" x="5740400" y="3314700"/>
          <p14:tracePt t="90730" x="5645150" y="3314700"/>
          <p14:tracePt t="90747" x="5588000" y="3314700"/>
          <p14:tracePt t="90763" x="5543550" y="3314700"/>
          <p14:tracePt t="90780" x="5511800" y="3321050"/>
          <p14:tracePt t="90797" x="5486400" y="3327400"/>
          <p14:tracePt t="90813" x="5454650" y="3340100"/>
          <p14:tracePt t="90830" x="5403850" y="3352800"/>
          <p14:tracePt t="90848" x="5346700" y="3384550"/>
          <p14:tracePt t="90863" x="5238750" y="3429000"/>
          <p14:tracePt t="90881" x="5181600" y="3448050"/>
          <p14:tracePt t="90897" x="5124450" y="3473450"/>
          <p14:tracePt t="90914" x="5054600" y="3492500"/>
          <p14:tracePt t="90930" x="4984750" y="3511550"/>
          <p14:tracePt t="90947" x="4902200" y="3530600"/>
          <p14:tracePt t="90963" x="4826000" y="3543300"/>
          <p14:tracePt t="90980" x="4756150" y="3556000"/>
          <p14:tracePt t="90997" x="4705350" y="3568700"/>
          <p14:tracePt t="91013" x="4667250" y="3575050"/>
          <p14:tracePt t="91030" x="4648200" y="3587750"/>
          <p14:tracePt t="91047" x="4641850" y="3587750"/>
          <p14:tracePt t="91400" x="4648200" y="3587750"/>
          <p14:tracePt t="91417" x="4654550" y="3587750"/>
          <p14:tracePt t="91425" x="4660900" y="3587750"/>
          <p14:tracePt t="91433" x="4667250" y="3587750"/>
          <p14:tracePt t="91448" x="4673600" y="3587750"/>
          <p14:tracePt t="91464" x="4692650" y="3581400"/>
          <p14:tracePt t="91480" x="4711700" y="3575050"/>
          <p14:tracePt t="91481" x="4730750" y="3568700"/>
          <p14:tracePt t="91497" x="4756150" y="3549650"/>
          <p14:tracePt t="91513" x="4768850" y="3536950"/>
          <p14:tracePt t="91530" x="4781550" y="3517900"/>
          <p14:tracePt t="91547" x="4794250" y="3486150"/>
          <p14:tracePt t="91564" x="4800600" y="3460750"/>
          <p14:tracePt t="91580" x="4806950" y="3448050"/>
          <p14:tracePt t="91616" x="4806950" y="3441700"/>
          <p14:tracePt t="91617" x="4806950" y="3435350"/>
          <p14:tracePt t="92000" x="4806950" y="3429000"/>
          <p14:tracePt t="92057" x="4813300" y="3422650"/>
          <p14:tracePt t="92088" x="4819650" y="3416300"/>
          <p14:tracePt t="92104" x="4832350" y="3416300"/>
          <p14:tracePt t="92112" x="4845050" y="3416300"/>
          <p14:tracePt t="92130" x="4851400" y="3416300"/>
          <p14:tracePt t="92131" x="4870450" y="3416300"/>
          <p14:tracePt t="92147" x="4895850" y="3416300"/>
          <p14:tracePt t="92164" x="4921250" y="3416300"/>
          <p14:tracePt t="92180" x="4953000" y="3409950"/>
          <p14:tracePt t="92197" x="4978400" y="3403600"/>
          <p14:tracePt t="92213" x="4997450" y="3403600"/>
          <p14:tracePt t="92230" x="5016500" y="3403600"/>
          <p14:tracePt t="92247" x="5035550" y="3403600"/>
          <p14:tracePt t="92264" x="5067300" y="3403600"/>
          <p14:tracePt t="92281" x="5080000" y="3403600"/>
          <p14:tracePt t="92297" x="5099050" y="3403600"/>
          <p14:tracePt t="92313" x="5118100" y="3403600"/>
          <p14:tracePt t="92330" x="5143500" y="3403600"/>
          <p14:tracePt t="92347" x="5156200" y="3403600"/>
          <p14:tracePt t="92363" x="5175250" y="3403600"/>
          <p14:tracePt t="92380" x="5194300" y="3403600"/>
          <p14:tracePt t="92397" x="5207000" y="3403600"/>
          <p14:tracePt t="92413" x="5219700" y="3403600"/>
          <p14:tracePt t="92430" x="5238750" y="3403600"/>
          <p14:tracePt t="92447" x="5257800" y="3403600"/>
          <p14:tracePt t="92447" x="5270500" y="3403600"/>
          <p14:tracePt t="92465" x="5302250" y="3403600"/>
          <p14:tracePt t="92481" x="5327650" y="3403600"/>
          <p14:tracePt t="92497" x="5353050" y="3403600"/>
          <p14:tracePt t="92513" x="5391150" y="3403600"/>
          <p14:tracePt t="92530" x="5416550" y="3403600"/>
          <p14:tracePt t="92547" x="5435600" y="3403600"/>
          <p14:tracePt t="92563" x="5461000" y="3403600"/>
          <p14:tracePt t="92580" x="5480050" y="3403600"/>
          <p14:tracePt t="92597" x="5499100" y="3403600"/>
          <p14:tracePt t="92613" x="5518150" y="3403600"/>
          <p14:tracePt t="92630" x="5537200" y="3403600"/>
          <p14:tracePt t="92647" x="5549900" y="3403600"/>
          <p14:tracePt t="92663" x="5581650" y="3403600"/>
          <p14:tracePt t="92681" x="5594350" y="3403600"/>
          <p14:tracePt t="92697" x="5607050" y="3403600"/>
          <p14:tracePt t="92713" x="5626100" y="3403600"/>
          <p14:tracePt t="92731" x="5632450" y="3403600"/>
          <p14:tracePt t="92747" x="5651500" y="3403600"/>
          <p14:tracePt t="92764" x="5657850" y="3403600"/>
          <p14:tracePt t="92781" x="5664200" y="3403600"/>
          <p14:tracePt t="95680" x="5657850" y="3403600"/>
          <p14:tracePt t="95690" x="5651500" y="3403600"/>
          <p14:tracePt t="96279" x="0" y="0"/>
        </p14:tracePtLst>
        <p14:tracePtLst>
          <p14:tracePt t="96458" x="5651500" y="3403600"/>
          <p14:tracePt t="96599" x="0" y="0"/>
        </p14:tracePtLst>
        <p14:tracePtLst>
          <p14:tracePt t="96758" x="5651500" y="3403600"/>
          <p14:tracePt t="96872" x="0" y="0"/>
        </p14:tracePtLst>
        <p14:tracePtLst>
          <p14:tracePt t="97019" x="5651500" y="3403600"/>
          <p14:tracePt t="97692" x="5664200" y="3397250"/>
          <p14:tracePt t="97696" x="5683250" y="3390900"/>
          <p14:tracePt t="97713" x="5721350" y="3390900"/>
          <p14:tracePt t="97714" x="5778500" y="3365500"/>
          <p14:tracePt t="97731" x="5822950" y="3340100"/>
          <p14:tracePt t="97748" x="5848350" y="3333750"/>
          <p14:tracePt t="97765" x="5873750" y="3321050"/>
          <p14:tracePt t="97780" x="5899150" y="3302000"/>
          <p14:tracePt t="97797" x="5918200" y="3295650"/>
          <p14:tracePt t="97813" x="5930900" y="3289300"/>
          <p14:tracePt t="97831" x="5937250" y="3282950"/>
          <p14:tracePt t="97847" x="5962650" y="3270250"/>
          <p14:tracePt t="97863" x="5994400" y="3244850"/>
          <p14:tracePt t="97880" x="6026150" y="3219450"/>
          <p14:tracePt t="97898" x="6057900" y="3194050"/>
          <p14:tracePt t="97913" x="6070600" y="3162300"/>
          <p14:tracePt t="97930" x="6076950" y="3136900"/>
          <p14:tracePt t="97946" x="6089650" y="3105150"/>
          <p14:tracePt t="97963" x="6089650" y="3086100"/>
          <p14:tracePt t="97980" x="6089650" y="3067050"/>
          <p14:tracePt t="97997" x="6089650" y="3041650"/>
          <p14:tracePt t="98013" x="6089650" y="3022600"/>
          <p14:tracePt t="98031" x="6089650" y="2997200"/>
          <p14:tracePt t="98047" x="6089650" y="2978150"/>
          <p14:tracePt t="98063" x="6083300" y="2927350"/>
          <p14:tracePt t="98080" x="6076950" y="2901950"/>
          <p14:tracePt t="98097" x="6064250" y="2882900"/>
          <p14:tracePt t="98113" x="6057900" y="2851150"/>
          <p14:tracePt t="98130" x="6045200" y="2838450"/>
          <p14:tracePt t="98146" x="6026150" y="2813050"/>
          <p14:tracePt t="98164" x="6013450" y="2800350"/>
          <p14:tracePt t="98180" x="6000750" y="2794000"/>
          <p14:tracePt t="98197" x="5981700" y="2781300"/>
          <p14:tracePt t="98213" x="5962650" y="2781300"/>
          <p14:tracePt t="98230" x="5924550" y="2781300"/>
          <p14:tracePt t="98246" x="5892800" y="2806700"/>
          <p14:tracePt t="98263" x="5842000" y="2857500"/>
          <p14:tracePt t="98281" x="5822950" y="2889250"/>
          <p14:tracePt t="98297" x="5803900" y="2927350"/>
          <p14:tracePt t="98313" x="5797550" y="2971800"/>
          <p14:tracePt t="98331" x="5797550" y="2997200"/>
          <p14:tracePt t="98347" x="5797550" y="3016250"/>
          <p14:tracePt t="98364" x="5803900" y="3035300"/>
          <p14:tracePt t="98380" x="5816600" y="3048000"/>
          <p14:tracePt t="98397" x="5842000" y="3054350"/>
          <p14:tracePt t="98413" x="5867400" y="3060700"/>
          <p14:tracePt t="98430" x="5905500" y="3060700"/>
          <p14:tracePt t="98446" x="5937250" y="3060700"/>
          <p14:tracePt t="98463" x="5949950" y="3054350"/>
          <p14:tracePt t="98480" x="5956300" y="3054350"/>
          <p14:tracePt t="98560" x="5949950" y="3086100"/>
          <p14:tracePt t="98568" x="5949950" y="3143250"/>
          <p14:tracePt t="98576" x="5949950" y="3213100"/>
          <p14:tracePt t="98584" x="5949950" y="3359150"/>
          <p14:tracePt t="98597" x="5949950" y="3473450"/>
          <p14:tracePt t="98613" x="5975350" y="3568700"/>
          <p14:tracePt t="98630" x="5994400" y="3606800"/>
          <p14:tracePt t="98646" x="6007100" y="3619500"/>
          <p14:tracePt t="98687" x="6013450" y="3619500"/>
          <p14:tracePt t="98696" x="6019800" y="3619500"/>
          <p14:tracePt t="98696" x="6045200" y="3600450"/>
          <p14:tracePt t="98712" x="6057900" y="3549650"/>
          <p14:tracePt t="98729" x="6076950" y="3517900"/>
          <p14:tracePt t="98746" x="6076950" y="3486150"/>
          <p14:tracePt t="98763" x="6076950" y="3467100"/>
          <p14:tracePt t="98780" x="6083300" y="3448050"/>
          <p14:tracePt t="98797" x="6083300" y="3441700"/>
          <p14:tracePt t="98872" x="6083300" y="3435350"/>
          <p14:tracePt t="98960" x="6076950" y="3435350"/>
          <p14:tracePt t="99040" x="6070600" y="3435350"/>
          <p14:tracePt t="99057" x="6064250" y="3435350"/>
          <p14:tracePt t="99064" x="6051550" y="3435350"/>
          <p14:tracePt t="99065" x="6038850" y="3460750"/>
          <p14:tracePt t="99080" x="6032500" y="3492500"/>
          <p14:tracePt t="99096" x="6019800" y="3549650"/>
          <p14:tracePt t="99113" x="6019800" y="3632200"/>
          <p14:tracePt t="99130" x="6019800" y="3727450"/>
          <p14:tracePt t="99146" x="6019800" y="3854450"/>
          <p14:tracePt t="99163" x="6019800" y="3987800"/>
          <p14:tracePt t="99180" x="6019800" y="4121150"/>
          <p14:tracePt t="99196" x="6019800" y="4241800"/>
          <p14:tracePt t="99213" x="6019800" y="4356100"/>
          <p14:tracePt t="99230" x="6019800" y="4432300"/>
          <p14:tracePt t="99246" x="6038850" y="4464050"/>
          <p14:tracePt t="99263" x="6038850" y="4470400"/>
          <p14:tracePt t="99280" x="6045200" y="4476750"/>
          <p14:tracePt t="99328" x="6051550" y="4476750"/>
          <p14:tracePt t="99344" x="6064250" y="4470400"/>
          <p14:tracePt t="99348" x="6076950" y="4368800"/>
          <p14:tracePt t="99363" x="6076950" y="4235450"/>
          <p14:tracePt t="99380" x="6076950" y="4114800"/>
          <p14:tracePt t="99396" x="6076950" y="4013200"/>
          <p14:tracePt t="99413" x="6076950" y="3943350"/>
          <p14:tracePt t="99430" x="6076950" y="3905250"/>
          <p14:tracePt t="99447" x="6076950" y="3892550"/>
          <p14:tracePt t="99463" x="6076950" y="3886200"/>
          <p14:tracePt t="99792" x="6076950" y="3860800"/>
          <p14:tracePt t="99800" x="6076950" y="3803650"/>
          <p14:tracePt t="99808" x="6076950" y="3752850"/>
          <p14:tracePt t="99815" x="6076950" y="3587750"/>
          <p14:tracePt t="99830" x="6076950" y="3403600"/>
          <p14:tracePt t="99847" x="6076950" y="3213100"/>
          <p14:tracePt t="99847" x="6057900" y="3124200"/>
          <p14:tracePt t="99864" x="6038850" y="2965450"/>
          <p14:tracePt t="99881" x="6019800" y="2863850"/>
          <p14:tracePt t="99896" x="6007100" y="2813050"/>
          <p14:tracePt t="99913" x="6007100" y="2794000"/>
          <p14:tracePt t="99930" x="6000750" y="2787650"/>
          <p14:tracePt t="100000" x="5994400" y="2787650"/>
          <p14:tracePt t="100008" x="5988050" y="2787650"/>
          <p14:tracePt t="100016" x="5981700" y="2800350"/>
          <p14:tracePt t="100017" x="5962650" y="2825750"/>
          <p14:tracePt t="100030" x="5937250" y="2882900"/>
          <p14:tracePt t="100047" x="5924550" y="2940050"/>
          <p14:tracePt t="100063" x="5918200" y="3035300"/>
          <p14:tracePt t="100081" x="5905500" y="3105150"/>
          <p14:tracePt t="100096" x="5899150" y="3187700"/>
          <p14:tracePt t="100113" x="5892800" y="3257550"/>
          <p14:tracePt t="100130" x="5892800" y="3333750"/>
          <p14:tracePt t="100147" x="5892800" y="3403600"/>
          <p14:tracePt t="100163" x="5886450" y="3467100"/>
          <p14:tracePt t="100180" x="5867400" y="3517900"/>
          <p14:tracePt t="100196" x="5861050" y="3556000"/>
          <p14:tracePt t="100213" x="5861050" y="3568700"/>
          <p14:tracePt t="100552" x="5861050" y="3556000"/>
          <p14:tracePt t="100560" x="5861050" y="3543300"/>
          <p14:tracePt t="100567" x="5854700" y="3505200"/>
          <p14:tracePt t="100581" x="5842000" y="3473450"/>
          <p14:tracePt t="100596" x="5842000" y="3448050"/>
          <p14:tracePt t="100613" x="5842000" y="3435350"/>
          <p14:tracePt t="100630" x="5835650" y="3409950"/>
          <p14:tracePt t="100647" x="5835650" y="3390900"/>
          <p14:tracePt t="100663" x="5822950" y="3365500"/>
          <p14:tracePt t="100680" x="5810250" y="3352800"/>
          <p14:tracePt t="100720" x="5803900" y="3346450"/>
          <p14:tracePt t="100739" x="5797550" y="3340100"/>
          <p14:tracePt t="100824" x="5791200" y="3340100"/>
          <p14:tracePt t="100848" x="5784850" y="3340100"/>
          <p14:tracePt t="100912" x="5778500" y="3340100"/>
          <p14:tracePt t="101280" x="5759450" y="3333750"/>
          <p14:tracePt t="101288" x="5734050" y="3314700"/>
          <p14:tracePt t="101298" x="5708650" y="3295650"/>
          <p14:tracePt t="101299" x="5651500" y="3257550"/>
          <p14:tracePt t="101314" x="5607050" y="3225800"/>
          <p14:tracePt t="101330" x="5562600" y="3187700"/>
          <p14:tracePt t="101346" x="5511800" y="3168650"/>
          <p14:tracePt t="101363" x="5448300" y="3136900"/>
          <p14:tracePt t="101380" x="5403850" y="3124200"/>
          <p14:tracePt t="101396" x="5353050" y="3117850"/>
          <p14:tracePt t="101413" x="5308600" y="3117850"/>
          <p14:tracePt t="101430" x="5283200" y="3117850"/>
          <p14:tracePt t="101446" x="5270500" y="3117850"/>
          <p14:tracePt t="101463" x="5264150" y="3117850"/>
          <p14:tracePt t="101480" x="5257800" y="3117850"/>
          <p14:tracePt t="101496" x="5251450" y="3117850"/>
          <p14:tracePt t="101513" x="5238750" y="3130550"/>
          <p14:tracePt t="101530" x="5232400" y="3143250"/>
          <p14:tracePt t="101546" x="5226050" y="3155950"/>
          <p14:tracePt t="101563" x="5226050" y="3168650"/>
          <p14:tracePt t="101600" x="5226050" y="3175000"/>
          <p14:tracePt t="101616" x="5226050" y="3187700"/>
          <p14:tracePt t="101629" x="5245100" y="3187700"/>
          <p14:tracePt t="101630" x="5334000" y="3187700"/>
          <p14:tracePt t="101646" x="5416550" y="3187700"/>
          <p14:tracePt t="101663" x="5518150" y="3181350"/>
          <p14:tracePt t="101680" x="5556250" y="3162300"/>
          <p14:tracePt t="101697" x="5568950" y="3149600"/>
          <p14:tracePt t="101713" x="5575300" y="3149600"/>
          <p14:tracePt t="101730" x="5575300" y="3143250"/>
          <p14:tracePt t="101800" x="5575300" y="3136900"/>
          <p14:tracePt t="101808" x="5568950" y="3136900"/>
          <p14:tracePt t="101816" x="5562600" y="3136900"/>
          <p14:tracePt t="101822" x="5556250" y="3136900"/>
          <p14:tracePt t="101830" x="5530850" y="3136900"/>
          <p14:tracePt t="101846" x="5511800" y="3136900"/>
          <p14:tracePt t="101863" x="5499100" y="3149600"/>
          <p14:tracePt t="101880" x="5492750" y="3175000"/>
          <p14:tracePt t="101897" x="5492750" y="3206750"/>
          <p14:tracePt t="101913" x="5492750" y="3238500"/>
          <p14:tracePt t="101930" x="5492750" y="3270250"/>
          <p14:tracePt t="101946" x="5505450" y="3314700"/>
          <p14:tracePt t="101963" x="5518150" y="3365500"/>
          <p14:tracePt t="101980" x="5518150" y="3397250"/>
          <p14:tracePt t="101997" x="5518150" y="3429000"/>
          <p14:tracePt t="102013" x="5518150" y="3448050"/>
          <p14:tracePt t="102030" x="5518150" y="3467100"/>
          <p14:tracePt t="102046" x="5511800" y="3479800"/>
          <p14:tracePt t="102199" x="5511800" y="3486150"/>
          <p14:tracePt t="102207" x="5505450" y="3486150"/>
          <p14:tracePt t="102231" x="5505450" y="3492500"/>
          <p14:tracePt t="102359" x="5499100" y="3492500"/>
          <p14:tracePt t="102368" x="5492750" y="3498850"/>
          <p14:tracePt t="102392" x="5486400" y="3498850"/>
          <p14:tracePt t="102400" x="5473700" y="3498850"/>
          <p14:tracePt t="102407" x="5454650" y="3498850"/>
          <p14:tracePt t="102415" x="5422900" y="3486150"/>
          <p14:tracePt t="102428" x="5353050" y="3479800"/>
          <p14:tracePt t="102445" x="5276850" y="3473450"/>
          <p14:tracePt t="102462" x="5200650" y="3473450"/>
          <p14:tracePt t="102478" x="5080000" y="3473450"/>
          <p14:tracePt t="102495" x="5010150" y="3473450"/>
          <p14:tracePt t="102512" x="4946650" y="3492500"/>
          <p14:tracePt t="102528" x="4895850" y="3524250"/>
          <p14:tracePt t="102545" x="4845050" y="3556000"/>
          <p14:tracePt t="102562" x="4794250" y="3606800"/>
          <p14:tracePt t="102579" x="4762500" y="3676650"/>
          <p14:tracePt t="102595" x="4749800" y="3746500"/>
          <p14:tracePt t="102613" x="4749800" y="3835400"/>
          <p14:tracePt t="102630" x="4762500" y="3917950"/>
          <p14:tracePt t="102647" x="4806950" y="3994150"/>
          <p14:tracePt t="102663" x="4895850" y="4089400"/>
          <p14:tracePt t="102680" x="4978400" y="4133850"/>
          <p14:tracePt t="102696" x="5060950" y="4152900"/>
          <p14:tracePt t="102713" x="5149850" y="4152900"/>
          <p14:tracePt t="102730" x="5257800" y="4146550"/>
          <p14:tracePt t="102746" x="5359400" y="4064000"/>
          <p14:tracePt t="102763" x="5448300" y="3937000"/>
          <p14:tracePt t="102780" x="5499100" y="3778250"/>
          <p14:tracePt t="102796" x="5511800" y="3600450"/>
          <p14:tracePt t="102813" x="5511800" y="3460750"/>
          <p14:tracePt t="102829" x="5511800" y="3384550"/>
          <p14:tracePt t="102845" x="5499100" y="3346450"/>
          <p14:tracePt t="102862" x="5486400" y="3333750"/>
          <p14:tracePt t="102878" x="5480050" y="3321050"/>
          <p14:tracePt t="102895" x="5467350" y="3321050"/>
          <p14:tracePt t="102912" x="5448300" y="3321050"/>
          <p14:tracePt t="102928" x="5422900" y="3321050"/>
          <p14:tracePt t="102945" x="5397500" y="3333750"/>
          <p14:tracePt t="102962" x="5365750" y="3346450"/>
          <p14:tracePt t="102979" x="5353050" y="3359150"/>
          <p14:tracePt t="102995" x="5334000" y="3365500"/>
          <p14:tracePt t="103012" x="5321300" y="3378200"/>
          <p14:tracePt t="103029" x="5314950" y="3390900"/>
          <p14:tracePt t="103046" x="5302250" y="3403600"/>
          <p14:tracePt t="103063" x="5289550" y="3429000"/>
          <p14:tracePt t="103080" x="5289550" y="3435350"/>
          <p14:tracePt t="103096" x="5289550" y="3441700"/>
          <p14:tracePt t="103113" x="5283200" y="3448050"/>
          <p14:tracePt t="103152" x="5283200" y="3454400"/>
          <p14:tracePt t="103296" x="5283200" y="3460750"/>
          <p14:tracePt t="103335" x="5283200" y="3467100"/>
          <p14:tracePt t="103359" x="5283200" y="3473450"/>
          <p14:tracePt t="103391" x="5276850" y="3479800"/>
          <p14:tracePt t="103407" x="5276850" y="3486150"/>
          <p14:tracePt t="103423" x="5276850" y="3492500"/>
          <p14:tracePt t="103438" x="5270500" y="3492500"/>
          <p14:tracePt t="103438" x="5270500" y="3498850"/>
          <p14:tracePt t="103445" x="5264150" y="3511550"/>
          <p14:tracePt t="103462" x="5257800" y="3530600"/>
          <p14:tracePt t="103479" x="5245100" y="3562350"/>
          <p14:tracePt t="103496" x="5245100" y="3581400"/>
          <p14:tracePt t="103513" x="5245100" y="3600450"/>
          <p14:tracePt t="103530" x="5245100" y="3632200"/>
          <p14:tracePt t="103546" x="5245100" y="3663950"/>
          <p14:tracePt t="103563" x="5245100" y="3689350"/>
          <p14:tracePt t="103580" x="5245100" y="3721100"/>
          <p14:tracePt t="103596" x="5245100" y="3746500"/>
          <p14:tracePt t="103613" x="5245100" y="3765550"/>
          <p14:tracePt t="103629" x="5245100" y="3790950"/>
          <p14:tracePt t="103646" x="5245100" y="3810000"/>
          <p14:tracePt t="103662" x="5245100" y="3835400"/>
          <p14:tracePt t="103679" x="5251450" y="3873500"/>
          <p14:tracePt t="103695" x="5251450" y="3886200"/>
          <p14:tracePt t="103712" x="5251450" y="3898900"/>
          <p14:tracePt t="103728" x="5257800" y="3911600"/>
          <p14:tracePt t="103768" x="5257800" y="3917950"/>
          <p14:tracePt t="103808" x="5264150" y="3924300"/>
          <p14:tracePt t="103815" x="5270500" y="3930650"/>
          <p14:tracePt t="103823" x="5276850" y="3937000"/>
          <p14:tracePt t="103831" x="5314950" y="3956050"/>
          <p14:tracePt t="103845" x="5416550" y="3987800"/>
          <p14:tracePt t="103862" x="5562600" y="4032250"/>
          <p14:tracePt t="103879" x="6032500" y="4083050"/>
          <p14:tracePt t="103895" x="6419850" y="4083050"/>
          <p14:tracePt t="103912" x="6851650" y="4057650"/>
          <p14:tracePt t="103928" x="7219950" y="3975100"/>
          <p14:tracePt t="103945" x="7461250" y="3905250"/>
          <p14:tracePt t="103962" x="7575550" y="3867150"/>
          <p14:tracePt t="103979" x="7613650" y="3860800"/>
          <p14:tracePt t="103995" x="7620000" y="3854450"/>
          <p14:tracePt t="104135" x="7607300" y="3854450"/>
          <p14:tracePt t="104143" x="7594600" y="3854450"/>
          <p14:tracePt t="104151" x="7575550" y="3854450"/>
          <p14:tracePt t="104163" x="7562850" y="3860800"/>
          <p14:tracePt t="104164" x="7524750" y="3879850"/>
          <p14:tracePt t="104179" x="7454900" y="3898900"/>
          <p14:tracePt t="104195" x="7391400" y="3917950"/>
          <p14:tracePt t="104212" x="7321550" y="3949700"/>
          <p14:tracePt t="104229" x="7258050" y="3981450"/>
          <p14:tracePt t="104245" x="7213600" y="4006850"/>
          <p14:tracePt t="104262" x="7194550" y="4013200"/>
          <p14:tracePt t="104278" x="7188200" y="4019550"/>
          <p14:tracePt t="104295" x="7175500" y="4032250"/>
          <p14:tracePt t="104336" x="7169150" y="4032250"/>
          <p14:tracePt t="104351" x="7162800" y="4038600"/>
          <p14:tracePt t="104362" x="7156450" y="4044950"/>
          <p14:tracePt t="104379" x="7150100" y="4051300"/>
          <p14:tracePt t="104380" x="7131050" y="4057650"/>
          <p14:tracePt t="104396" x="7118350" y="4064000"/>
          <p14:tracePt t="104413" x="7112000" y="4070350"/>
          <p14:tracePt t="104430" x="7105650" y="4076700"/>
          <p14:tracePt t="10499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555: Pulse Width Modulator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2" y="1520297"/>
            <a:ext cx="4210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52" y="1785940"/>
            <a:ext cx="405765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Yasser\Desktop\tim3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" y="4351867"/>
            <a:ext cx="2903980" cy="23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0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91"/>
    </mc:Choice>
    <mc:Fallback>
      <p:transition spd="slow" advTm="15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63" x="4533900" y="3600450"/>
          <p14:tracePt t="17090" x="4559300" y="3600450"/>
          <p14:tracePt t="17098" x="4686300" y="3549650"/>
          <p14:tracePt t="17114" x="4794250" y="3467100"/>
          <p14:tracePt t="17132" x="4851400" y="3416300"/>
          <p14:tracePt t="17148" x="4978400" y="3302000"/>
          <p14:tracePt t="17154" x="5099050" y="3194050"/>
          <p14:tracePt t="17170" x="5187950" y="3092450"/>
          <p14:tracePt t="17185" x="5270500" y="2984500"/>
          <p14:tracePt t="17198" x="5359400" y="2851150"/>
          <p14:tracePt t="17218" x="5441950" y="2730500"/>
          <p14:tracePt t="17234" x="5537200" y="2635250"/>
          <p14:tracePt t="17247" x="5607050" y="2571750"/>
          <p14:tracePt t="17264" x="5670550" y="2527300"/>
          <p14:tracePt t="17281" x="5708650" y="2508250"/>
          <p14:tracePt t="17297" x="5740400" y="2495550"/>
          <p14:tracePt t="17458" x="5759450" y="2489200"/>
          <p14:tracePt t="17466" x="5765800" y="2489200"/>
          <p14:tracePt t="17473" x="5778500" y="2482850"/>
          <p14:tracePt t="17481" x="5803900" y="2457450"/>
          <p14:tracePt t="17498" x="5829300" y="2438400"/>
          <p14:tracePt t="17514" x="5842000" y="2425700"/>
          <p14:tracePt t="17530" x="5854700" y="2413000"/>
          <p14:tracePt t="17754" x="5861050" y="2413000"/>
          <p14:tracePt t="17762" x="5861050" y="2406650"/>
          <p14:tracePt t="17770" x="5867400" y="2400300"/>
          <p14:tracePt t="17779" x="5873750" y="2381250"/>
          <p14:tracePt t="17780" x="5892800" y="2330450"/>
          <p14:tracePt t="17797" x="5930900" y="2266950"/>
          <p14:tracePt t="17814" x="5969000" y="2197100"/>
          <p14:tracePt t="17830" x="6000750" y="2139950"/>
          <p14:tracePt t="17847" x="6038850" y="2076450"/>
          <p14:tracePt t="17863" x="6064250" y="2051050"/>
          <p14:tracePt t="17880" x="6096000" y="2006600"/>
          <p14:tracePt t="17898" x="6115050" y="1993900"/>
          <p14:tracePt t="17914" x="6140450" y="1974850"/>
          <p14:tracePt t="17930" x="6172200" y="1955800"/>
          <p14:tracePt t="17947" x="6197600" y="1949450"/>
          <p14:tracePt t="17963" x="6235700" y="1943100"/>
          <p14:tracePt t="17980" x="6280150" y="1936750"/>
          <p14:tracePt t="17997" x="6324600" y="1936750"/>
          <p14:tracePt t="18014" x="6375400" y="1936750"/>
          <p14:tracePt t="18030" x="6432550" y="1936750"/>
          <p14:tracePt t="18047" x="6483350" y="1936750"/>
          <p14:tracePt t="18064" x="6546850" y="1936750"/>
          <p14:tracePt t="18080" x="6597650" y="1936750"/>
          <p14:tracePt t="18097" x="6673850" y="1936750"/>
          <p14:tracePt t="18114" x="6718300" y="1936750"/>
          <p14:tracePt t="18130" x="6756400" y="1936750"/>
          <p14:tracePt t="18147" x="6794500" y="1936750"/>
          <p14:tracePt t="18163" x="6832600" y="1943100"/>
          <p14:tracePt t="18180" x="6877050" y="1955800"/>
          <p14:tracePt t="18197" x="6921500" y="1962150"/>
          <p14:tracePt t="18214" x="6965950" y="1981200"/>
          <p14:tracePt t="18230" x="7023100" y="1993900"/>
          <p14:tracePt t="18247" x="7061200" y="2006600"/>
          <p14:tracePt t="18263" x="7105650" y="2019300"/>
          <p14:tracePt t="18280" x="7156450" y="2032000"/>
          <p14:tracePt t="18297" x="7213600" y="2051050"/>
          <p14:tracePt t="18314" x="7232650" y="2070100"/>
          <p14:tracePt t="18330" x="7251700" y="2082800"/>
          <p14:tracePt t="18347" x="7283450" y="2108200"/>
          <p14:tracePt t="18363" x="7315200" y="2127250"/>
          <p14:tracePt t="18380" x="7353300" y="2159000"/>
          <p14:tracePt t="18397" x="7385050" y="2184400"/>
          <p14:tracePt t="18414" x="7442200" y="2228850"/>
          <p14:tracePt t="18430" x="7493000" y="2260600"/>
          <p14:tracePt t="18447" x="7556500" y="2305050"/>
          <p14:tracePt t="18463" x="7607300" y="2336800"/>
          <p14:tracePt t="18480" x="7658100" y="2374900"/>
          <p14:tracePt t="18497" x="7721600" y="2413000"/>
          <p14:tracePt t="18514" x="7759700" y="2444750"/>
          <p14:tracePt t="18530" x="7785100" y="2463800"/>
          <p14:tracePt t="18547" x="7823200" y="2489200"/>
          <p14:tracePt t="18563" x="7854950" y="2508250"/>
          <p14:tracePt t="18580" x="7899400" y="2533650"/>
          <p14:tracePt t="18597" x="7943850" y="2559050"/>
          <p14:tracePt t="18613" x="7994650" y="2584450"/>
          <p14:tracePt t="18630" x="8045450" y="2616200"/>
          <p14:tracePt t="18649" x="8096250" y="2641600"/>
          <p14:tracePt t="18663" x="8140700" y="2667000"/>
          <p14:tracePt t="18680" x="8172450" y="2686050"/>
          <p14:tracePt t="18680" x="8191500" y="2698750"/>
          <p14:tracePt t="18698" x="8223250" y="2717800"/>
          <p14:tracePt t="18714" x="8248650" y="2730500"/>
          <p14:tracePt t="18731" x="8293100" y="2743200"/>
          <p14:tracePt t="18747" x="8331200" y="2755900"/>
          <p14:tracePt t="18764" x="8388350" y="2774950"/>
          <p14:tracePt t="18780" x="8426450" y="2781300"/>
          <p14:tracePt t="18797" x="8464550" y="2787650"/>
          <p14:tracePt t="18813" x="8521700" y="2794000"/>
          <p14:tracePt t="18830" x="8572500" y="2800350"/>
          <p14:tracePt t="18847" x="8623300" y="2806700"/>
          <p14:tracePt t="18864" x="8674100" y="2806700"/>
          <p14:tracePt t="18881" x="8718550" y="2806700"/>
          <p14:tracePt t="18881" x="8731250" y="2806700"/>
          <p14:tracePt t="18898" x="8763000" y="2806700"/>
          <p14:tracePt t="18914" x="8782050" y="2806700"/>
          <p14:tracePt t="18931" x="8788400" y="2806700"/>
          <p14:tracePt t="18947" x="8794750" y="2806700"/>
          <p14:tracePt t="19186" x="8782050" y="2819400"/>
          <p14:tracePt t="19195" x="8750300" y="2838450"/>
          <p14:tracePt t="19196" x="8655050" y="2901950"/>
          <p14:tracePt t="19215" x="8496300" y="2997200"/>
          <p14:tracePt t="19230" x="8312150" y="3092450"/>
          <p14:tracePt t="19247" x="8039100" y="3194050"/>
          <p14:tracePt t="19264" x="7689850" y="3276600"/>
          <p14:tracePt t="19280" x="7429500" y="3340100"/>
          <p14:tracePt t="19280" x="7296150" y="3359150"/>
          <p14:tracePt t="19298" x="7118350" y="3390900"/>
          <p14:tracePt t="19314" x="6959600" y="3409950"/>
          <p14:tracePt t="19330" x="6845300" y="3422650"/>
          <p14:tracePt t="19347" x="6769100" y="3435350"/>
          <p14:tracePt t="19364" x="6718300" y="3441700"/>
          <p14:tracePt t="19380" x="6686550" y="3448050"/>
          <p14:tracePt t="19397" x="6661150" y="3448050"/>
          <p14:tracePt t="19413" x="6635750" y="3454400"/>
          <p14:tracePt t="19430" x="6610350" y="3454400"/>
          <p14:tracePt t="19447" x="6604000" y="3460750"/>
          <p14:tracePt t="19464" x="6597650" y="3460750"/>
          <p14:tracePt t="19480" x="6591300" y="3460750"/>
          <p14:tracePt t="19497" x="6578600" y="3460750"/>
          <p14:tracePt t="19514" x="6572250" y="3460750"/>
          <p14:tracePt t="19530" x="6565900" y="3460750"/>
          <p14:tracePt t="19548" x="6553200" y="3460750"/>
          <p14:tracePt t="19565" x="6540500" y="3460750"/>
          <p14:tracePt t="19581" x="6521450" y="3460750"/>
          <p14:tracePt t="19598" x="6502400" y="3460750"/>
          <p14:tracePt t="19614" x="6477000" y="3467100"/>
          <p14:tracePt t="19631" x="6457950" y="3467100"/>
          <p14:tracePt t="19649" x="6451600" y="3467100"/>
          <p14:tracePt t="19666" x="6438900" y="3467100"/>
          <p14:tracePt t="19681" x="6432550" y="3467100"/>
          <p14:tracePt t="19681" x="6432550" y="3473450"/>
          <p14:tracePt t="19851" x="6426200" y="3473450"/>
          <p14:tracePt t="19859" x="6419850" y="3473450"/>
          <p14:tracePt t="19882" x="6413500" y="3473450"/>
          <p14:tracePt t="19890" x="6407150" y="3479800"/>
          <p14:tracePt t="19899" x="6400800" y="3479800"/>
          <p14:tracePt t="19900" x="6394450" y="3479800"/>
          <p14:tracePt t="19955" x="6388100" y="3486150"/>
          <p14:tracePt t="20043" x="6394450" y="3486150"/>
          <p14:tracePt t="20051" x="6407150" y="3486150"/>
          <p14:tracePt t="20064" x="6419850" y="3486150"/>
          <p14:tracePt t="20065" x="6438900" y="3479800"/>
          <p14:tracePt t="20081" x="6464300" y="3473450"/>
          <p14:tracePt t="20099" x="6477000" y="3473450"/>
          <p14:tracePt t="20115" x="6489700" y="3473450"/>
          <p14:tracePt t="20131" x="6496050" y="3473450"/>
          <p14:tracePt t="20148" x="6508750" y="3467100"/>
          <p14:tracePt t="20164" x="6521450" y="3460750"/>
          <p14:tracePt t="20181" x="6534150" y="3460750"/>
          <p14:tracePt t="20198" x="6559550" y="3454400"/>
          <p14:tracePt t="20214" x="6572250" y="3448050"/>
          <p14:tracePt t="20231" x="6584950" y="3448050"/>
          <p14:tracePt t="20248" x="6597650" y="3441700"/>
          <p14:tracePt t="20281" x="6604000" y="3435350"/>
          <p14:tracePt t="20404" x="6604000" y="3429000"/>
          <p14:tracePt t="20412" x="6604000" y="3422650"/>
          <p14:tracePt t="20415" x="6604000" y="3416300"/>
          <p14:tracePt t="20432" x="6604000" y="3409950"/>
          <p14:tracePt t="20448" x="6591300" y="3397250"/>
          <p14:tracePt t="20464" x="6584950" y="3384550"/>
          <p14:tracePt t="20481" x="6584950" y="3378200"/>
          <p14:tracePt t="20498" x="6578600" y="3333750"/>
          <p14:tracePt t="20515" x="6572250" y="3289300"/>
          <p14:tracePt t="20531" x="6559550" y="3238500"/>
          <p14:tracePt t="20548" x="6559550" y="3200400"/>
          <p14:tracePt t="20564" x="6553200" y="3136900"/>
          <p14:tracePt t="20581" x="6553200" y="3067050"/>
          <p14:tracePt t="20598" x="6546850" y="2959100"/>
          <p14:tracePt t="20614" x="6534150" y="2844800"/>
          <p14:tracePt t="20631" x="6508750" y="2743200"/>
          <p14:tracePt t="20648" x="6496050" y="2667000"/>
          <p14:tracePt t="20664" x="6496050" y="2603500"/>
          <p14:tracePt t="20664" x="6489700" y="2584450"/>
          <p14:tracePt t="20683" x="6483350" y="2565400"/>
          <p14:tracePt t="20698" x="6477000" y="2508250"/>
          <p14:tracePt t="20715" x="6470650" y="2482850"/>
          <p14:tracePt t="20731" x="6470650" y="2457450"/>
          <p14:tracePt t="20748" x="6470650" y="2444750"/>
          <p14:tracePt t="20764" x="6470650" y="2413000"/>
          <p14:tracePt t="20781" x="6470650" y="2393950"/>
          <p14:tracePt t="20798" x="6470650" y="2368550"/>
          <p14:tracePt t="20815" x="6470650" y="2336800"/>
          <p14:tracePt t="20831" x="6470650" y="2298700"/>
          <p14:tracePt t="20848" x="6477000" y="2260600"/>
          <p14:tracePt t="20864" x="6496050" y="2209800"/>
          <p14:tracePt t="20881" x="6502400" y="2178050"/>
          <p14:tracePt t="20898" x="6515100" y="2146300"/>
          <p14:tracePt t="20915" x="6515100" y="2133600"/>
          <p14:tracePt t="20931" x="6521450" y="2120900"/>
          <p14:tracePt t="20948" x="6521450" y="2114550"/>
          <p14:tracePt t="20964" x="6521450" y="2108200"/>
          <p14:tracePt t="20981" x="6521450" y="2101850"/>
          <p14:tracePt t="20998" x="6527800" y="2095500"/>
          <p14:tracePt t="21015" x="6527800" y="2089150"/>
          <p14:tracePt t="21031" x="6534150" y="2076450"/>
          <p14:tracePt t="21048" x="6534150" y="2070100"/>
          <p14:tracePt t="21083" x="6534150" y="2057400"/>
          <p14:tracePt t="21139" x="6534150" y="2051050"/>
          <p14:tracePt t="21146" x="6534150" y="2044700"/>
          <p14:tracePt t="21157" x="6534150" y="2038350"/>
          <p14:tracePt t="21174" x="6534150" y="2032000"/>
          <p14:tracePt t="21181" x="6540500" y="2032000"/>
          <p14:tracePt t="21182" x="6540500" y="2025650"/>
          <p14:tracePt t="21198" x="6540500" y="2019300"/>
          <p14:tracePt t="21284" x="6540500" y="2012950"/>
          <p14:tracePt t="21308" x="6540500" y="2006600"/>
          <p14:tracePt t="21475" x="6540500" y="2044700"/>
          <p14:tracePt t="21483" x="6540500" y="2120900"/>
          <p14:tracePt t="21491" x="6534150" y="2190750"/>
          <p14:tracePt t="21499" x="6515100" y="2349500"/>
          <p14:tracePt t="21515" x="6508750" y="2438400"/>
          <p14:tracePt t="21516" x="6508750" y="2578100"/>
          <p14:tracePt t="21532" x="6508750" y="2679700"/>
          <p14:tracePt t="21549" x="6508750" y="2794000"/>
          <p14:tracePt t="21565" x="6508750" y="2876550"/>
          <p14:tracePt t="21582" x="6508750" y="2940050"/>
          <p14:tracePt t="21599" x="6508750" y="3003550"/>
          <p14:tracePt t="21615" x="6508750" y="3054350"/>
          <p14:tracePt t="21632" x="6508750" y="3098800"/>
          <p14:tracePt t="21649" x="6508750" y="3136900"/>
          <p14:tracePt t="21665" x="6515100" y="3155950"/>
          <p14:tracePt t="21682" x="6521450" y="3175000"/>
          <p14:tracePt t="21699" x="6521450" y="3200400"/>
          <p14:tracePt t="21716" x="6521450" y="3232150"/>
          <p14:tracePt t="21732" x="6527800" y="3251200"/>
          <p14:tracePt t="21749" x="6534150" y="3270250"/>
          <p14:tracePt t="21765" x="6534150" y="3282950"/>
          <p14:tracePt t="21782" x="6534150" y="3295650"/>
          <p14:tracePt t="21799" x="6534150" y="3302000"/>
          <p14:tracePt t="21815" x="6534150" y="3308350"/>
          <p14:tracePt t="21832" x="6534150" y="3314700"/>
          <p14:tracePt t="21849" x="6540500" y="3321050"/>
          <p14:tracePt t="21865" x="6540500" y="3327400"/>
          <p14:tracePt t="21899" x="6546850" y="3333750"/>
          <p14:tracePt t="21923" x="6546850" y="3340100"/>
          <p14:tracePt t="21933" x="6546850" y="3346450"/>
          <p14:tracePt t="21949" x="6546850" y="3352800"/>
          <p14:tracePt t="21949" x="6546850" y="3365500"/>
          <p14:tracePt t="21965" x="6546850" y="3371850"/>
          <p14:tracePt t="21982" x="6546850" y="3384550"/>
          <p14:tracePt t="22035" x="6553200" y="3390900"/>
          <p14:tracePt t="22171" x="6546850" y="3390900"/>
          <p14:tracePt t="22180" x="6540500" y="3390900"/>
          <p14:tracePt t="22199" x="6534150" y="3390900"/>
          <p14:tracePt t="22227" x="6527800" y="3390900"/>
          <p14:tracePt t="22267" x="6521450" y="3390900"/>
          <p14:tracePt t="22412" x="6527800" y="3390900"/>
          <p14:tracePt t="22419" x="6534150" y="3390900"/>
          <p14:tracePt t="22427" x="6546850" y="3390900"/>
          <p14:tracePt t="22432" x="6559550" y="3390900"/>
          <p14:tracePt t="22449" x="6572250" y="3390900"/>
          <p14:tracePt t="22465" x="6591300" y="3390900"/>
          <p14:tracePt t="22482" x="6604000" y="3384550"/>
          <p14:tracePt t="22500" x="6610350" y="3384550"/>
          <p14:tracePt t="22516" x="6610350" y="3378200"/>
          <p14:tracePt t="22532" x="6616700" y="3378200"/>
          <p14:tracePt t="22549" x="6623050" y="3378200"/>
          <p14:tracePt t="22635" x="6629400" y="3378200"/>
          <p14:tracePt t="23251" x="6616700" y="3378200"/>
          <p14:tracePt t="23259" x="6597650" y="3378200"/>
          <p14:tracePt t="23267" x="6572250" y="3378200"/>
          <p14:tracePt t="23268" x="6515100" y="3384550"/>
          <p14:tracePt t="23283" x="6464300" y="3384550"/>
          <p14:tracePt t="23300" x="6394450" y="3384550"/>
          <p14:tracePt t="23316" x="6318250" y="3384550"/>
          <p14:tracePt t="23332" x="6273800" y="3384550"/>
          <p14:tracePt t="23349" x="6242050" y="3384550"/>
          <p14:tracePt t="23365" x="6203950" y="3384550"/>
          <p14:tracePt t="23382" x="6184900" y="3384550"/>
          <p14:tracePt t="23399" x="6159500" y="3378200"/>
          <p14:tracePt t="23415" x="6146800" y="3378200"/>
          <p14:tracePt t="23432" x="6140450" y="3378200"/>
          <p14:tracePt t="23448" x="6121400" y="3378200"/>
          <p14:tracePt t="23465" x="6108700" y="3378200"/>
          <p14:tracePt t="23482" x="6096000" y="3378200"/>
          <p14:tracePt t="23500" x="6089650" y="3378200"/>
          <p14:tracePt t="23564" x="6083300" y="3378200"/>
          <p14:tracePt t="23583" x="6076950" y="3378200"/>
          <p14:tracePt t="23611" x="6070600" y="3378200"/>
          <p14:tracePt t="23643" x="6064250" y="3378200"/>
          <p14:tracePt t="23747" x="6064250" y="3371850"/>
          <p14:tracePt t="23851" x="6070600" y="3371850"/>
          <p14:tracePt t="23867" x="6083300" y="3371850"/>
          <p14:tracePt t="23883" x="6089650" y="3371850"/>
          <p14:tracePt t="23899" x="6096000" y="3371850"/>
          <p14:tracePt t="23908" x="6102350" y="3371850"/>
          <p14:tracePt t="23923" x="6108700" y="3371850"/>
          <p14:tracePt t="23941" x="6115050" y="3371850"/>
          <p14:tracePt t="23956" x="6121400" y="3371850"/>
          <p14:tracePt t="24043" x="6127750" y="3371850"/>
          <p14:tracePt t="24051" x="6134100" y="3371850"/>
          <p14:tracePt t="24075" x="6140450" y="3371850"/>
          <p14:tracePt t="24083" x="6146800" y="3371850"/>
          <p14:tracePt t="24260" x="6134100" y="3371850"/>
          <p14:tracePt t="24274" x="6115050" y="3371850"/>
          <p14:tracePt t="24275" x="6096000" y="3371850"/>
          <p14:tracePt t="24282" x="6057900" y="3371850"/>
          <p14:tracePt t="24298" x="6026150" y="3371850"/>
          <p14:tracePt t="24316" x="6007100" y="3365500"/>
          <p14:tracePt t="24332" x="6000750" y="3365500"/>
          <p14:tracePt t="24349" x="5994400" y="3359150"/>
          <p14:tracePt t="24475" x="6000750" y="3359150"/>
          <p14:tracePt t="24483" x="6007100" y="3359150"/>
          <p14:tracePt t="24491" x="6019800" y="3359150"/>
          <p14:tracePt t="24508" x="6051550" y="3359150"/>
          <p14:tracePt t="24509" x="6057900" y="3359150"/>
          <p14:tracePt t="24516" x="6083300" y="3359150"/>
          <p14:tracePt t="24532" x="6096000" y="3359150"/>
          <p14:tracePt t="24549" x="6115050" y="3359150"/>
          <p14:tracePt t="24565" x="6121400" y="3359150"/>
          <p14:tracePt t="24603" x="6127750" y="3359150"/>
          <p14:tracePt t="25195" x="6165850" y="3359150"/>
          <p14:tracePt t="25208" x="6216650" y="3359150"/>
          <p14:tracePt t="25215" x="6286500" y="3359150"/>
          <p14:tracePt t="25216" x="6464300" y="3384550"/>
          <p14:tracePt t="25234" x="6610350" y="3409950"/>
          <p14:tracePt t="25250" x="6731000" y="3422650"/>
          <p14:tracePt t="25265" x="6838950" y="3435350"/>
          <p14:tracePt t="25282" x="6927850" y="3435350"/>
          <p14:tracePt t="25298" x="7042150" y="3435350"/>
          <p14:tracePt t="25315" x="7112000" y="3435350"/>
          <p14:tracePt t="25332" x="7194550" y="3429000"/>
          <p14:tracePt t="25349" x="7277100" y="3422650"/>
          <p14:tracePt t="25365" x="7366000" y="3403600"/>
          <p14:tracePt t="25382" x="7467600" y="3397250"/>
          <p14:tracePt t="25399" x="7556500" y="3390900"/>
          <p14:tracePt t="25415" x="7626350" y="3390900"/>
          <p14:tracePt t="25432" x="7677150" y="3390900"/>
          <p14:tracePt t="25448" x="7702550" y="3384550"/>
          <p14:tracePt t="25466" x="7721600" y="3378200"/>
          <p14:tracePt t="25482" x="7734300" y="3371850"/>
          <p14:tracePt t="25482" x="7740650" y="3371850"/>
          <p14:tracePt t="25499" x="7747000" y="3371850"/>
          <p14:tracePt t="25515" x="7753350" y="3365500"/>
          <p14:tracePt t="25555" x="7759700" y="3365500"/>
          <p14:tracePt t="25555" x="7766050" y="3365500"/>
          <p14:tracePt t="25579" x="7772400" y="3365500"/>
          <p14:tracePt t="25587" x="7791450" y="3365500"/>
          <p14:tracePt t="25595" x="7804150" y="3365500"/>
          <p14:tracePt t="25598" x="7835900" y="3359150"/>
          <p14:tracePt t="25615" x="7880350" y="3359150"/>
          <p14:tracePt t="25632" x="7937500" y="3346450"/>
          <p14:tracePt t="25648" x="8013700" y="3333750"/>
          <p14:tracePt t="25665" x="8077200" y="3327400"/>
          <p14:tracePt t="25682" x="8121650" y="3327400"/>
          <p14:tracePt t="25698" x="8166100" y="3327400"/>
          <p14:tracePt t="25716" x="8178800" y="3327400"/>
          <p14:tracePt t="25732" x="8185150" y="3327400"/>
          <p14:tracePt t="25779" x="8191500" y="3327400"/>
          <p14:tracePt t="25793" x="8197850" y="3327400"/>
          <p14:tracePt t="25803" x="8204200" y="3327400"/>
          <p14:tracePt t="25815" x="8210550" y="3327400"/>
          <p14:tracePt t="25819" x="8235950" y="3333750"/>
          <p14:tracePt t="25832" x="8242300" y="3333750"/>
          <p14:tracePt t="25848" x="8255000" y="3340100"/>
          <p14:tracePt t="25865" x="8267700" y="3346450"/>
          <p14:tracePt t="25882" x="8274050" y="3346450"/>
          <p14:tracePt t="26123" x="8280400" y="3352800"/>
          <p14:tracePt t="26147" x="8274050" y="3359150"/>
          <p14:tracePt t="26163" x="8274050" y="3365500"/>
          <p14:tracePt t="26363" x="8267700" y="3365500"/>
          <p14:tracePt t="26379" x="8261350" y="3365500"/>
          <p14:tracePt t="26387" x="8255000" y="3365500"/>
          <p14:tracePt t="26403" x="8248650" y="3365500"/>
          <p14:tracePt t="26419" x="8242300" y="3365500"/>
          <p14:tracePt t="26432" x="8242300" y="3359150"/>
          <p14:tracePt t="26467" x="8235950" y="3359150"/>
          <p14:tracePt t="26507" x="8229600" y="3359150"/>
          <p14:tracePt t="26563" x="8223250" y="3359150"/>
          <p14:tracePt t="26803" x="8216900" y="3359150"/>
          <p14:tracePt t="26812" x="8216900" y="3384550"/>
          <p14:tracePt t="26817" x="8216900" y="3441700"/>
          <p14:tracePt t="26833" x="8216900" y="3492500"/>
          <p14:tracePt t="26848" x="8216900" y="3556000"/>
          <p14:tracePt t="26865" x="8223250" y="3619500"/>
          <p14:tracePt t="26882" x="8229600" y="3676650"/>
          <p14:tracePt t="26882" x="8229600" y="3695700"/>
          <p14:tracePt t="26899" x="8242300" y="3740150"/>
          <p14:tracePt t="26915" x="8242300" y="3778250"/>
          <p14:tracePt t="26933" x="8248650" y="3803650"/>
          <p14:tracePt t="26948" x="8255000" y="3835400"/>
          <p14:tracePt t="26965" x="8255000" y="3848100"/>
          <p14:tracePt t="26982" x="8255000" y="3873500"/>
          <p14:tracePt t="26999" x="8261350" y="3886200"/>
          <p14:tracePt t="27016" x="8261350" y="3898900"/>
          <p14:tracePt t="27032" x="8261350" y="3917950"/>
          <p14:tracePt t="27049" x="8261350" y="3930650"/>
          <p14:tracePt t="27065" x="8267700" y="3949700"/>
          <p14:tracePt t="27082" x="8267700" y="3968750"/>
          <p14:tracePt t="27098" x="8267700" y="3981450"/>
          <p14:tracePt t="27116" x="8267700" y="3987800"/>
          <p14:tracePt t="27132" x="8274050" y="3994150"/>
          <p14:tracePt t="27149" x="8280400" y="4006850"/>
          <p14:tracePt t="27165" x="8280400" y="4013200"/>
          <p14:tracePt t="27203" x="8280400" y="4019550"/>
          <p14:tracePt t="27223" x="8280400" y="4025900"/>
          <p14:tracePt t="27224" x="8286750" y="4025900"/>
          <p14:tracePt t="27232" x="8286750" y="4032250"/>
          <p14:tracePt t="27248" x="8286750" y="4038600"/>
          <p14:tracePt t="27265" x="8286750" y="4044950"/>
          <p14:tracePt t="27340" x="8286750" y="4051300"/>
          <p14:tracePt t="27363" x="8286750" y="4057650"/>
          <p14:tracePt t="27371" x="8286750" y="4064000"/>
          <p14:tracePt t="27395" x="8286750" y="4070350"/>
          <p14:tracePt t="27427" x="8286750" y="4076700"/>
          <p14:tracePt t="27443" x="8293100" y="4083050"/>
          <p14:tracePt t="27467" x="8293100" y="4089400"/>
          <p14:tracePt t="27499" x="8293100" y="4095750"/>
          <p14:tracePt t="27523" x="8293100" y="4102100"/>
          <p14:tracePt t="27539" x="8293100" y="4108450"/>
          <p14:tracePt t="27555" x="8293100" y="4114800"/>
          <p14:tracePt t="28587" x="8255000" y="4121150"/>
          <p14:tracePt t="28595" x="8083550" y="4121150"/>
          <p14:tracePt t="28599" x="7658100" y="4121150"/>
          <p14:tracePt t="28615" x="7194550" y="4114800"/>
          <p14:tracePt t="28633" x="6578600" y="4044950"/>
          <p14:tracePt t="28649" x="5892800" y="3956050"/>
          <p14:tracePt t="28666" x="5187950" y="3854450"/>
          <p14:tracePt t="28682" x="4279900" y="3721100"/>
          <p14:tracePt t="28699" x="3943350" y="3670300"/>
          <p14:tracePt t="28715" x="3759200" y="3638550"/>
          <p14:tracePt t="28732" x="3632200" y="3625850"/>
          <p14:tracePt t="28749" x="3575050" y="3619500"/>
          <p14:tracePt t="28766" x="3549650" y="3619500"/>
          <p14:tracePt t="28782" x="3530600" y="3619500"/>
          <p14:tracePt t="28800" x="3505200" y="3619500"/>
          <p14:tracePt t="28814" x="3473450" y="3619500"/>
          <p14:tracePt t="28831" x="3422650" y="3644900"/>
          <p14:tracePt t="28848" x="3365500" y="3676650"/>
          <p14:tracePt t="28865" x="3333750" y="3702050"/>
          <p14:tracePt t="28882" x="3327400" y="3702050"/>
          <p14:tracePt t="28931" x="3327400" y="3708400"/>
          <p14:tracePt t="28940" x="3327400" y="3714750"/>
          <p14:tracePt t="28940" x="3346450" y="3721100"/>
          <p14:tracePt t="28947" x="3460750" y="3721100"/>
          <p14:tracePt t="28965" x="3606800" y="3721100"/>
          <p14:tracePt t="28981" x="3778250" y="3670300"/>
          <p14:tracePt t="28998" x="4006850" y="3575050"/>
          <p14:tracePt t="29015" x="4241800" y="3422650"/>
          <p14:tracePt t="29032" x="4400550" y="3257550"/>
          <p14:tracePt t="29048" x="4483100" y="3092450"/>
          <p14:tracePt t="29065" x="4521200" y="2946400"/>
          <p14:tracePt t="29082" x="4527550" y="2755900"/>
          <p14:tracePt t="29099" x="4483100" y="2654300"/>
          <p14:tracePt t="29115" x="4432300" y="2571750"/>
          <p14:tracePt t="29132" x="4362450" y="2489200"/>
          <p14:tracePt t="29148" x="4286250" y="2413000"/>
          <p14:tracePt t="29166" x="4191000" y="2355850"/>
          <p14:tracePt t="29182" x="4070350" y="2305050"/>
          <p14:tracePt t="29199" x="3930650" y="2254250"/>
          <p14:tracePt t="29215" x="3771900" y="2216150"/>
          <p14:tracePt t="29232" x="3613150" y="2171700"/>
          <p14:tracePt t="29248" x="3460750" y="2127250"/>
          <p14:tracePt t="29265" x="3327400" y="2108200"/>
          <p14:tracePt t="29282" x="3206750" y="2082800"/>
          <p14:tracePt t="29282" x="3143250" y="2076450"/>
          <p14:tracePt t="29299" x="3048000" y="2063750"/>
          <p14:tracePt t="29316" x="2959100" y="2057400"/>
          <p14:tracePt t="29332" x="2889250" y="2057400"/>
          <p14:tracePt t="29348" x="2800350" y="2057400"/>
          <p14:tracePt t="29366" x="2692400" y="2089150"/>
          <p14:tracePt t="29381" x="2603500" y="2127250"/>
          <p14:tracePt t="29398" x="2514600" y="2171700"/>
          <p14:tracePt t="29415" x="2419350" y="2235200"/>
          <p14:tracePt t="29432" x="2336800" y="2292350"/>
          <p14:tracePt t="29448" x="2266950" y="2362200"/>
          <p14:tracePt t="29465" x="2209800" y="2425700"/>
          <p14:tracePt t="29481" x="2139950" y="2514600"/>
          <p14:tracePt t="29481" x="2114550" y="2552700"/>
          <p14:tracePt t="29499" x="2051050" y="2667000"/>
          <p14:tracePt t="29515" x="2000250" y="2768600"/>
          <p14:tracePt t="29532" x="1962150" y="2876550"/>
          <p14:tracePt t="29548" x="1936750" y="2984500"/>
          <p14:tracePt t="29565" x="1924050" y="3092450"/>
          <p14:tracePt t="29582" x="1917700" y="3206750"/>
          <p14:tracePt t="29599" x="1917700" y="3308350"/>
          <p14:tracePt t="29615" x="1943100" y="3429000"/>
          <p14:tracePt t="29632" x="2012950" y="3562350"/>
          <p14:tracePt t="29648" x="2089150" y="3683000"/>
          <p14:tracePt t="29666" x="2190750" y="3810000"/>
          <p14:tracePt t="29682" x="2355850" y="3981450"/>
          <p14:tracePt t="29699" x="2501900" y="4076700"/>
          <p14:tracePt t="29715" x="2641600" y="4152900"/>
          <p14:tracePt t="29732" x="2800350" y="4210050"/>
          <p14:tracePt t="29748" x="3016250" y="4273550"/>
          <p14:tracePt t="29765" x="3244850" y="4330700"/>
          <p14:tracePt t="29781" x="3416300" y="4387850"/>
          <p14:tracePt t="29799" x="3613150" y="4413250"/>
          <p14:tracePt t="29815" x="3803650" y="4419600"/>
          <p14:tracePt t="29832" x="4019550" y="4419600"/>
          <p14:tracePt t="29848" x="4210050" y="4356100"/>
          <p14:tracePt t="29866" x="4368800" y="4254500"/>
          <p14:tracePt t="29882" x="4572000" y="3937000"/>
          <p14:tracePt t="29899" x="4629150" y="3721100"/>
          <p14:tracePt t="29915" x="4654550" y="3492500"/>
          <p14:tracePt t="29932" x="4654550" y="3289300"/>
          <p14:tracePt t="29948" x="4641850" y="3098800"/>
          <p14:tracePt t="29965" x="4578350" y="2914650"/>
          <p14:tracePt t="29982" x="4502150" y="2755900"/>
          <p14:tracePt t="29998" x="4400550" y="2622550"/>
          <p14:tracePt t="30015" x="4292600" y="2508250"/>
          <p14:tracePt t="30032" x="4159250" y="2406650"/>
          <p14:tracePt t="30048" x="4025900" y="2336800"/>
          <p14:tracePt t="30066" x="3879850" y="2286000"/>
          <p14:tracePt t="30082" x="3683000" y="2222500"/>
          <p14:tracePt t="30099" x="3568700" y="2190750"/>
          <p14:tracePt t="30116" x="3460750" y="2165350"/>
          <p14:tracePt t="30132" x="3359150" y="2152650"/>
          <p14:tracePt t="30148" x="3244850" y="2152650"/>
          <p14:tracePt t="30165" x="3130550" y="2152650"/>
          <p14:tracePt t="30181" x="3022600" y="2203450"/>
          <p14:tracePt t="30198" x="2882900" y="2254250"/>
          <p14:tracePt t="30215" x="2743200" y="2324100"/>
          <p14:tracePt t="30232" x="2597150" y="2413000"/>
          <p14:tracePt t="30248" x="2451100" y="2501900"/>
          <p14:tracePt t="30265" x="2330450" y="2590800"/>
          <p14:tracePt t="30282" x="2228850" y="2679700"/>
          <p14:tracePt t="30298" x="2139950" y="2851150"/>
          <p14:tracePt t="30316" x="2095500" y="2990850"/>
          <p14:tracePt t="30331" x="2076450" y="3130550"/>
          <p14:tracePt t="30350" x="2063750" y="3276600"/>
          <p14:tracePt t="30365" x="2063750" y="3416300"/>
          <p14:tracePt t="30382" x="2063750" y="3556000"/>
          <p14:tracePt t="30398" x="2101850" y="3670300"/>
          <p14:tracePt t="30415" x="2165350" y="3765550"/>
          <p14:tracePt t="30431" x="2228850" y="3848100"/>
          <p14:tracePt t="30448" x="2311400" y="3924300"/>
          <p14:tracePt t="30465" x="2432050" y="3981450"/>
          <p14:tracePt t="30482" x="2565400" y="4038600"/>
          <p14:tracePt t="30498" x="2781300" y="4114800"/>
          <p14:tracePt t="30516" x="2940050" y="4152900"/>
          <p14:tracePt t="30532" x="3092450" y="4197350"/>
          <p14:tracePt t="30548" x="3238500" y="4241800"/>
          <p14:tracePt t="30565" x="3390900" y="4273550"/>
          <p14:tracePt t="30582" x="3543300" y="4286250"/>
          <p14:tracePt t="30598" x="3702050" y="4286250"/>
          <p14:tracePt t="30615" x="3841750" y="4260850"/>
          <p14:tracePt t="30632" x="3962400" y="4184650"/>
          <p14:tracePt t="30648" x="4076700" y="4070350"/>
          <p14:tracePt t="30665" x="4165600" y="3930650"/>
          <p14:tracePt t="30682" x="4229100" y="3778250"/>
          <p14:tracePt t="30698" x="4279900" y="3498850"/>
          <p14:tracePt t="30716" x="4279900" y="3308350"/>
          <p14:tracePt t="30731" x="4279900" y="3136900"/>
          <p14:tracePt t="30748" x="4267200" y="2946400"/>
          <p14:tracePt t="30765" x="4203700" y="2774950"/>
          <p14:tracePt t="30782" x="4102100" y="2603500"/>
          <p14:tracePt t="30798" x="3962400" y="2432050"/>
          <p14:tracePt t="30815" x="3829050" y="2305050"/>
          <p14:tracePt t="30832" x="3676650" y="2203450"/>
          <p14:tracePt t="30848" x="3524250" y="2139950"/>
          <p14:tracePt t="30865" x="3378200" y="2095500"/>
          <p14:tracePt t="30882" x="3244850" y="2063750"/>
          <p14:tracePt t="30898" x="3022600" y="2044700"/>
          <p14:tracePt t="30915" x="2889250" y="2044700"/>
          <p14:tracePt t="30931" x="2755900" y="2070100"/>
          <p14:tracePt t="30948" x="2622550" y="2146300"/>
          <p14:tracePt t="30965" x="2476500" y="2241550"/>
          <p14:tracePt t="30982" x="2355850" y="2336800"/>
          <p14:tracePt t="30998" x="2247900" y="2432050"/>
          <p14:tracePt t="31015" x="2178050" y="2546350"/>
          <p14:tracePt t="31032" x="2146300" y="2647950"/>
          <p14:tracePt t="31048" x="2133600" y="2743200"/>
          <p14:tracePt t="31065" x="2133600" y="2851150"/>
          <p14:tracePt t="31082" x="2139950" y="2965450"/>
          <p14:tracePt t="31098" x="2190750" y="3143250"/>
          <p14:tracePt t="31116" x="2241550" y="3270250"/>
          <p14:tracePt t="31131" x="2298700" y="3403600"/>
          <p14:tracePt t="31149" x="2374900" y="3536950"/>
          <p14:tracePt t="31165" x="2444750" y="3670300"/>
          <p14:tracePt t="31181" x="2546350" y="3790950"/>
          <p14:tracePt t="31197" x="2654300" y="3905250"/>
          <p14:tracePt t="31215" x="2781300" y="3981450"/>
          <p14:tracePt t="31231" x="2933700" y="4044950"/>
          <p14:tracePt t="31248" x="3105150" y="4108450"/>
          <p14:tracePt t="31265" x="3276600" y="4140200"/>
          <p14:tracePt t="31282" x="3473450" y="4171950"/>
          <p14:tracePt t="31298" x="3746500" y="4171950"/>
          <p14:tracePt t="31315" x="3949700" y="4171950"/>
          <p14:tracePt t="31333" x="4083050" y="4114800"/>
          <p14:tracePt t="31348" x="4203700" y="4019550"/>
          <p14:tracePt t="31365" x="4311650" y="3867150"/>
          <p14:tracePt t="31382" x="4375150" y="3651250"/>
          <p14:tracePt t="31398" x="4425950" y="3460750"/>
          <p14:tracePt t="31415" x="4438650" y="3321050"/>
          <p14:tracePt t="31431" x="4457700" y="3213100"/>
          <p14:tracePt t="31448" x="4457700" y="3124200"/>
          <p14:tracePt t="31465" x="4457700" y="3048000"/>
          <p14:tracePt t="31482" x="4457700" y="2978150"/>
          <p14:tracePt t="31498" x="4445000" y="2851150"/>
          <p14:tracePt t="31515" x="4419600" y="2774950"/>
          <p14:tracePt t="31531" x="4387850" y="2698750"/>
          <p14:tracePt t="31548" x="4356100" y="2647950"/>
          <p14:tracePt t="31565" x="4318000" y="2609850"/>
          <p14:tracePt t="31581" x="4298950" y="2578100"/>
          <p14:tracePt t="31598" x="4273550" y="2559050"/>
          <p14:tracePt t="31615" x="4260850" y="2552700"/>
          <p14:tracePt t="31631" x="4254500" y="2546350"/>
          <p14:tracePt t="31648" x="4241800" y="2540000"/>
          <p14:tracePt t="31665" x="4235450" y="2540000"/>
          <p14:tracePt t="31682" x="4222750" y="2527300"/>
          <p14:tracePt t="31698" x="4197350" y="2520950"/>
          <p14:tracePt t="31715" x="4178300" y="2514600"/>
          <p14:tracePt t="31731" x="4152900" y="2501900"/>
          <p14:tracePt t="31748" x="4127500" y="2482850"/>
          <p14:tracePt t="31765" x="4083050" y="2457450"/>
          <p14:tracePt t="31782" x="4013200" y="2413000"/>
          <p14:tracePt t="31798" x="3917950" y="2362200"/>
          <p14:tracePt t="31815" x="3784600" y="2292350"/>
          <p14:tracePt t="31832" x="3625850" y="2241550"/>
          <p14:tracePt t="31848" x="3492500" y="2228850"/>
          <p14:tracePt t="31865" x="3346450" y="2235200"/>
          <p14:tracePt t="31881" x="3060700" y="2368550"/>
          <p14:tracePt t="31899" x="2940050" y="2451100"/>
          <p14:tracePt t="31915" x="2844800" y="2546350"/>
          <p14:tracePt t="31933" x="2774950" y="2628900"/>
          <p14:tracePt t="31948" x="2743200" y="2711450"/>
          <p14:tracePt t="31965" x="2730500" y="2794000"/>
          <p14:tracePt t="31981" x="2730500" y="2870200"/>
          <p14:tracePt t="31999" x="2730500" y="2959100"/>
          <p14:tracePt t="32015" x="2749550" y="3048000"/>
          <p14:tracePt t="32032" x="2768600" y="3130550"/>
          <p14:tracePt t="32048" x="2794000" y="3206750"/>
          <p14:tracePt t="32066" x="2825750" y="3282950"/>
          <p14:tracePt t="32081" x="2914650" y="3403600"/>
          <p14:tracePt t="32099" x="2984500" y="3479800"/>
          <p14:tracePt t="32115" x="3060700" y="3549650"/>
          <p14:tracePt t="32132" x="3162300" y="3600450"/>
          <p14:tracePt t="32148" x="3257550" y="3657600"/>
          <p14:tracePt t="32165" x="3371850" y="3702050"/>
          <p14:tracePt t="32181" x="3492500" y="3752850"/>
          <p14:tracePt t="32198" x="3613150" y="3810000"/>
          <p14:tracePt t="32215" x="3733800" y="3835400"/>
          <p14:tracePt t="32232" x="3860800" y="3873500"/>
          <p14:tracePt t="32248" x="3987800" y="3886200"/>
          <p14:tracePt t="32265" x="4121150" y="3892550"/>
          <p14:tracePt t="32282" x="4267200" y="3892550"/>
          <p14:tracePt t="32299" x="4337050" y="3860800"/>
          <p14:tracePt t="32315" x="4381500" y="3841750"/>
          <p14:tracePt t="32332" x="4413250" y="3816350"/>
          <p14:tracePt t="32349" x="4419600" y="3803650"/>
          <p14:tracePt t="32365" x="4425950" y="3797300"/>
          <p14:tracePt t="32381" x="4432300" y="3790950"/>
          <p14:tracePt t="32398" x="4432300" y="3784600"/>
          <p14:tracePt t="32415" x="4438650" y="3784600"/>
          <p14:tracePt t="32432" x="4438650" y="3778250"/>
          <p14:tracePt t="32448" x="4445000" y="3778250"/>
          <p14:tracePt t="32465" x="4451350" y="3771900"/>
          <p14:tracePt t="32481" x="4476750" y="3752850"/>
          <p14:tracePt t="32499" x="4508500" y="3740150"/>
          <p14:tracePt t="32515" x="4552950" y="3714750"/>
          <p14:tracePt t="32532" x="4616450" y="3676650"/>
          <p14:tracePt t="32548" x="4667250" y="3651250"/>
          <p14:tracePt t="32565" x="4737100" y="3613150"/>
          <p14:tracePt t="32581" x="4787900" y="3575050"/>
          <p14:tracePt t="32598" x="4826000" y="3549650"/>
          <p14:tracePt t="32615" x="4857750" y="3524250"/>
          <p14:tracePt t="32632" x="4876800" y="3505200"/>
          <p14:tracePt t="32648" x="4883150" y="3498850"/>
          <p14:tracePt t="32683" x="4889500" y="3492500"/>
          <p14:tracePt t="33475" x="4883150" y="3492500"/>
          <p14:tracePt t="33484" x="4857750" y="3492500"/>
          <p14:tracePt t="33484" x="4838700" y="3492500"/>
          <p14:tracePt t="33499" x="4813300" y="3492500"/>
          <p14:tracePt t="33499" x="4756150" y="3498850"/>
          <p14:tracePt t="33517" x="4705350" y="3505200"/>
          <p14:tracePt t="33532" x="4667250" y="3505200"/>
          <p14:tracePt t="33548" x="4635500" y="3505200"/>
          <p14:tracePt t="33565" x="4616450" y="3505200"/>
          <p14:tracePt t="33581" x="4597400" y="3505200"/>
          <p14:tracePt t="33598" x="4584700" y="3505200"/>
          <p14:tracePt t="33615" x="4572000" y="3505200"/>
          <p14:tracePt t="33631" x="4565650" y="3505200"/>
          <p14:tracePt t="33648" x="4552950" y="3505200"/>
          <p14:tracePt t="33665" x="4546600" y="3505200"/>
          <p14:tracePt t="33682" x="4540250" y="3505200"/>
          <p14:tracePt t="33698" x="4527550" y="3505200"/>
          <p14:tracePt t="33738" x="4514850" y="3505200"/>
          <p14:tracePt t="33771" x="4508500" y="3505200"/>
          <p14:tracePt t="33791" x="4502150" y="3505200"/>
          <p14:tracePt t="33803" x="4495800" y="3505200"/>
          <p14:tracePt t="33811" x="4495800" y="3498850"/>
          <p14:tracePt t="33815" x="4483100" y="3492500"/>
          <p14:tracePt t="33831" x="4470400" y="3492500"/>
          <p14:tracePt t="33848" x="4451350" y="3486150"/>
          <p14:tracePt t="33865" x="4413250" y="3479800"/>
          <p14:tracePt t="33882" x="4298950" y="3479800"/>
          <p14:tracePt t="33899" x="4229100" y="3479800"/>
          <p14:tracePt t="33915" x="4140200" y="3479800"/>
          <p14:tracePt t="33932" x="4089400" y="3479800"/>
          <p14:tracePt t="33948" x="4032250" y="3479800"/>
          <p14:tracePt t="33965" x="4006850" y="3479800"/>
          <p14:tracePt t="33982" x="3975100" y="3486150"/>
          <p14:tracePt t="33998" x="3956050" y="3498850"/>
          <p14:tracePt t="34015" x="3930650" y="3498850"/>
          <p14:tracePt t="34031" x="3924300" y="3498850"/>
          <p14:tracePt t="34099" x="3930650" y="3498850"/>
          <p14:tracePt t="34106" x="3943350" y="3492500"/>
          <p14:tracePt t="34115" x="3949700" y="3486150"/>
          <p14:tracePt t="34116" x="3968750" y="3467100"/>
          <p14:tracePt t="34131" x="3994150" y="3454400"/>
          <p14:tracePt t="34148" x="4006850" y="3441700"/>
          <p14:tracePt t="34165" x="4019550" y="3429000"/>
          <p14:tracePt t="34203" x="4025900" y="3422650"/>
          <p14:tracePt t="34227" x="4025900" y="3416300"/>
          <p14:tracePt t="34241" x="4025900" y="3397250"/>
          <p14:tracePt t="34251" x="4025900" y="3384550"/>
          <p14:tracePt t="34252" x="4019550" y="3365500"/>
          <p14:tracePt t="34264" x="4000500" y="3302000"/>
          <p14:tracePt t="34281" x="3981450" y="3200400"/>
          <p14:tracePt t="34297" x="3968750" y="3079750"/>
          <p14:tracePt t="34297" x="3956050" y="2997200"/>
          <p14:tracePt t="34315" x="3930650" y="2825750"/>
          <p14:tracePt t="34331" x="3917950" y="2660650"/>
          <p14:tracePt t="34348" x="3898900" y="2520950"/>
          <p14:tracePt t="34365" x="3873500" y="2413000"/>
          <p14:tracePt t="34382" x="3860800" y="2324100"/>
          <p14:tracePt t="34398" x="3848100" y="2241550"/>
          <p14:tracePt t="34415" x="3848100" y="2197100"/>
          <p14:tracePt t="34431" x="3829050" y="2152650"/>
          <p14:tracePt t="34448" x="3822700" y="2120900"/>
          <p14:tracePt t="34465" x="3822700" y="2089150"/>
          <p14:tracePt t="34482" x="3822700" y="2057400"/>
          <p14:tracePt t="34498" x="3822700" y="2019300"/>
          <p14:tracePt t="34515" x="3822700" y="1993900"/>
          <p14:tracePt t="34531" x="3822700" y="1981200"/>
          <p14:tracePt t="34548" x="3822700" y="1968500"/>
          <p14:tracePt t="34595" x="3822700" y="1962150"/>
          <p14:tracePt t="34810" x="3822700" y="1981200"/>
          <p14:tracePt t="34818" x="3803650" y="2025650"/>
          <p14:tracePt t="34826" x="3803650" y="2057400"/>
          <p14:tracePt t="34835" x="3790950" y="2146300"/>
          <p14:tracePt t="34848" x="3771900" y="2260600"/>
          <p14:tracePt t="34864" x="3752850" y="2400300"/>
          <p14:tracePt t="34882" x="3740150" y="2514600"/>
          <p14:tracePt t="34898" x="3733800" y="2711450"/>
          <p14:tracePt t="34915" x="3733800" y="2819400"/>
          <p14:tracePt t="34932" x="3727450" y="2908300"/>
          <p14:tracePt t="34948" x="3727450" y="2978150"/>
          <p14:tracePt t="34964" x="3727450" y="3048000"/>
          <p14:tracePt t="34981" x="3727450" y="3130550"/>
          <p14:tracePt t="34998" x="3727450" y="3187700"/>
          <p14:tracePt t="35015" x="3727450" y="3232150"/>
          <p14:tracePt t="35031" x="3733800" y="3276600"/>
          <p14:tracePt t="35048" x="3740150" y="3314700"/>
          <p14:tracePt t="35065" x="3746500" y="3346450"/>
          <p14:tracePt t="35081" x="3752850" y="3371850"/>
          <p14:tracePt t="35098" x="3752850" y="3409950"/>
          <p14:tracePt t="35115" x="3759200" y="3435350"/>
          <p14:tracePt t="35131" x="3765550" y="3460750"/>
          <p14:tracePt t="35148" x="3765550" y="3486150"/>
          <p14:tracePt t="35165" x="3765550" y="3498850"/>
          <p14:tracePt t="35181" x="3765550" y="3511550"/>
          <p14:tracePt t="35198" x="3771900" y="3517900"/>
          <p14:tracePt t="35216" x="3771900" y="3524250"/>
          <p14:tracePt t="35232" x="3771900" y="3530600"/>
          <p14:tracePt t="35248" x="3771900" y="3536950"/>
          <p14:tracePt t="35265" x="3771900" y="3543300"/>
          <p14:tracePt t="35281" x="3778250" y="3549650"/>
          <p14:tracePt t="35298" x="3778250" y="3556000"/>
          <p14:tracePt t="35315" x="3778250" y="3562350"/>
          <p14:tracePt t="35356" x="3778250" y="3568700"/>
          <p14:tracePt t="35915" x="3778250" y="3562350"/>
          <p14:tracePt t="35924" x="3778250" y="3543300"/>
          <p14:tracePt t="35932" x="3778250" y="3530600"/>
          <p14:tracePt t="35932" x="3778250" y="3498850"/>
          <p14:tracePt t="35949" x="3778250" y="3486150"/>
          <p14:tracePt t="35966" x="3784600" y="3473450"/>
          <p14:tracePt t="35981" x="3784600" y="3467100"/>
          <p14:tracePt t="36075" x="3790950" y="3460750"/>
          <p14:tracePt t="36603" x="3790950" y="3448050"/>
          <p14:tracePt t="36610" x="3790950" y="3416300"/>
          <p14:tracePt t="36617" x="3790950" y="3365500"/>
          <p14:tracePt t="36632" x="3784600" y="3321050"/>
          <p14:tracePt t="36649" x="3778250" y="3295650"/>
          <p14:tracePt t="36666" x="3778250" y="3270250"/>
          <p14:tracePt t="36681" x="3778250" y="3251200"/>
          <p14:tracePt t="36681" x="3778250" y="3244850"/>
          <p14:tracePt t="36699" x="3778250" y="3232150"/>
          <p14:tracePt t="36715" x="3778250" y="3219450"/>
          <p14:tracePt t="36731" x="3778250" y="3213100"/>
          <p14:tracePt t="36748" x="3778250" y="3206750"/>
          <p14:tracePt t="36765" x="3778250" y="3194050"/>
          <p14:tracePt t="36781" x="3778250" y="3187700"/>
          <p14:tracePt t="36798" x="3778250" y="3181350"/>
          <p14:tracePt t="36815" x="3778250" y="3168650"/>
          <p14:tracePt t="36850" x="3778250" y="3162300"/>
          <p14:tracePt t="36866" x="3778250" y="3149600"/>
          <p14:tracePt t="36882" x="3784600" y="3143250"/>
          <p14:tracePt t="36898" x="3784600" y="3136900"/>
          <p14:tracePt t="36899" x="3784600" y="3130550"/>
          <p14:tracePt t="36915" x="3784600" y="3124200"/>
          <p14:tracePt t="36931" x="3784600" y="3117850"/>
          <p14:tracePt t="36970" x="3784600" y="3111500"/>
          <p14:tracePt t="36979" x="3790950" y="3105150"/>
          <p14:tracePt t="37354" x="3784600" y="3105150"/>
          <p14:tracePt t="37362" x="3778250" y="3105150"/>
          <p14:tracePt t="37382" x="3765550" y="3105150"/>
          <p14:tracePt t="37383" x="3759200" y="3105150"/>
          <p14:tracePt t="37961" x="3765550" y="3105150"/>
          <p14:tracePt t="37978" x="3765550" y="3111500"/>
          <p14:tracePt t="37995" x="3771900" y="3111500"/>
          <p14:tracePt t="37997" x="3778250" y="3111500"/>
          <p14:tracePt t="38016" x="3784600" y="3111500"/>
          <p14:tracePt t="38050" x="3790950" y="3111500"/>
          <p14:tracePt t="38314" x="3797300" y="3111500"/>
          <p14:tracePt t="38323" x="3803650" y="3111500"/>
          <p14:tracePt t="38962" x="3790950" y="3130550"/>
          <p14:tracePt t="38963" x="3771900" y="3136900"/>
          <p14:tracePt t="38981" x="3752850" y="3155950"/>
          <p14:tracePt t="38982" x="3670300" y="3194050"/>
          <p14:tracePt t="38999" x="3606800" y="3244850"/>
          <p14:tracePt t="39015" x="3524250" y="3308350"/>
          <p14:tracePt t="39031" x="3486150" y="3346450"/>
          <p14:tracePt t="39048" x="3454400" y="3390900"/>
          <p14:tracePt t="39065" x="3441700" y="3422650"/>
          <p14:tracePt t="39081" x="3435350" y="3454400"/>
          <p14:tracePt t="39081" x="3435350" y="3467100"/>
          <p14:tracePt t="39114" x="3429000" y="3505200"/>
          <p14:tracePt t="39115" x="3422650" y="3536950"/>
          <p14:tracePt t="39131" x="3416300" y="3575050"/>
          <p14:tracePt t="39148" x="3409950" y="3613150"/>
          <p14:tracePt t="39166" x="3409950" y="3644900"/>
          <p14:tracePt t="39181" x="3403600" y="3670300"/>
          <p14:tracePt t="39198" x="3403600" y="3695700"/>
          <p14:tracePt t="39214" x="3403600" y="3714750"/>
          <p14:tracePt t="39231" x="3409950" y="3727450"/>
          <p14:tracePt t="39248" x="3409950" y="3733800"/>
          <p14:tracePt t="39265" x="3416300" y="3740150"/>
          <p14:tracePt t="39281" x="3441700" y="3746500"/>
          <p14:tracePt t="39299" x="3473450" y="3746500"/>
          <p14:tracePt t="39315" x="3505200" y="3746500"/>
          <p14:tracePt t="39331" x="3549650" y="3746500"/>
          <p14:tracePt t="39348" x="3600450" y="3746500"/>
          <p14:tracePt t="39364" x="3638550" y="3721100"/>
          <p14:tracePt t="39382" x="3676650" y="3702050"/>
          <p14:tracePt t="39398" x="3708400" y="3683000"/>
          <p14:tracePt t="39414" x="3733800" y="3651250"/>
          <p14:tracePt t="39431" x="3765550" y="3606800"/>
          <p14:tracePt t="39447" x="3784600" y="3536950"/>
          <p14:tracePt t="39465" x="3790950" y="3454400"/>
          <p14:tracePt t="39481" x="3797300" y="3371850"/>
          <p14:tracePt t="39499" x="3797300" y="3333750"/>
          <p14:tracePt t="39514" x="3778250" y="3302000"/>
          <p14:tracePt t="39531" x="3765550" y="3276600"/>
          <p14:tracePt t="39548" x="3746500" y="3257550"/>
          <p14:tracePt t="39564" x="3727450" y="3244850"/>
          <p14:tracePt t="39581" x="3708400" y="3225800"/>
          <p14:tracePt t="39598" x="3702050" y="3219450"/>
          <p14:tracePt t="39614" x="3676650" y="3206750"/>
          <p14:tracePt t="39631" x="3657600" y="3194050"/>
          <p14:tracePt t="39648" x="3625850" y="3175000"/>
          <p14:tracePt t="39665" x="3587750" y="3162300"/>
          <p14:tracePt t="39682" x="3556000" y="3155950"/>
          <p14:tracePt t="39698" x="3517900" y="3143250"/>
          <p14:tracePt t="39715" x="3473450" y="3130550"/>
          <p14:tracePt t="39731" x="3429000" y="3124200"/>
          <p14:tracePt t="39748" x="3397250" y="3124200"/>
          <p14:tracePt t="39764" x="3371850" y="3124200"/>
          <p14:tracePt t="39781" x="3346450" y="3124200"/>
          <p14:tracePt t="39798" x="3327400" y="3124200"/>
          <p14:tracePt t="39814" x="3295650" y="3124200"/>
          <p14:tracePt t="39831" x="3270250" y="3124200"/>
          <p14:tracePt t="39849" x="3238500" y="3124200"/>
          <p14:tracePt t="39865" x="3219450" y="3136900"/>
          <p14:tracePt t="39881" x="3181350" y="3149600"/>
          <p14:tracePt t="39899" x="3155950" y="3162300"/>
          <p14:tracePt t="39915" x="3130550" y="3181350"/>
          <p14:tracePt t="39931" x="3111500" y="3200400"/>
          <p14:tracePt t="39948" x="3092450" y="3219450"/>
          <p14:tracePt t="39964" x="3079750" y="3251200"/>
          <p14:tracePt t="39981" x="3054350" y="3289300"/>
          <p14:tracePt t="39998" x="3041650" y="3321050"/>
          <p14:tracePt t="40014" x="3028950" y="3352800"/>
          <p14:tracePt t="40031" x="3022600" y="3390900"/>
          <p14:tracePt t="40048" x="3022600" y="3422650"/>
          <p14:tracePt t="40064" x="3016250" y="3460750"/>
          <p14:tracePt t="40081" x="3016250" y="3517900"/>
          <p14:tracePt t="40099" x="3022600" y="3549650"/>
          <p14:tracePt t="40114" x="3035300" y="3587750"/>
          <p14:tracePt t="40131" x="3054350" y="3625850"/>
          <p14:tracePt t="40147" x="3079750" y="3663950"/>
          <p14:tracePt t="40164" x="3117850" y="3708400"/>
          <p14:tracePt t="40181" x="3149600" y="3740150"/>
          <p14:tracePt t="40198" x="3175000" y="3765550"/>
          <p14:tracePt t="40215" x="3206750" y="3790950"/>
          <p14:tracePt t="40231" x="3232150" y="3810000"/>
          <p14:tracePt t="40248" x="3257550" y="3822700"/>
          <p14:tracePt t="40264" x="3289300" y="3829050"/>
          <p14:tracePt t="40281" x="3302000" y="3835400"/>
          <p14:tracePt t="40298" x="3352800" y="3841750"/>
          <p14:tracePt t="40315" x="3384550" y="3848100"/>
          <p14:tracePt t="40331" x="3422650" y="3848100"/>
          <p14:tracePt t="40348" x="3460750" y="3848100"/>
          <p14:tracePt t="40364" x="3498850" y="3848100"/>
          <p14:tracePt t="40381" x="3536950" y="3829050"/>
          <p14:tracePt t="40398" x="3575050" y="3797300"/>
          <p14:tracePt t="40414" x="3600450" y="3771900"/>
          <p14:tracePt t="40431" x="3613150" y="3740150"/>
          <p14:tracePt t="40447" x="3619500" y="3721100"/>
          <p14:tracePt t="40465" x="3619500" y="3714750"/>
          <p14:tracePt t="40481" x="3619500" y="3708400"/>
          <p14:tracePt t="40497" x="3625850" y="3702050"/>
          <p14:tracePt t="40514" x="3676650" y="3670300"/>
          <p14:tracePt t="40531" x="3829050" y="3644900"/>
          <p14:tracePt t="40548" x="4184650" y="3594100"/>
          <p14:tracePt t="40564" x="4654550" y="3479800"/>
          <p14:tracePt t="40581" x="5194300" y="3270250"/>
          <p14:tracePt t="40598" x="5727700" y="2984500"/>
          <p14:tracePt t="40615" x="6146800" y="2743200"/>
          <p14:tracePt t="40631" x="6394450" y="2565400"/>
          <p14:tracePt t="40648" x="6483350" y="2501900"/>
          <p14:tracePt t="40664" x="6515100" y="2457450"/>
          <p14:tracePt t="40681" x="6515100" y="2432050"/>
          <p14:tracePt t="40698" x="6515100" y="2406650"/>
          <p14:tracePt t="40715" x="6508750" y="2400300"/>
          <p14:tracePt t="40731" x="6502400" y="2387600"/>
          <p14:tracePt t="40748" x="6489700" y="2387600"/>
          <p14:tracePt t="40764" x="6445250" y="2374900"/>
          <p14:tracePt t="40782" x="6343650" y="2368550"/>
          <p14:tracePt t="40798" x="6235700" y="2368550"/>
          <p14:tracePt t="40815" x="6121400" y="2368550"/>
          <p14:tracePt t="40832" x="5988050" y="2368550"/>
          <p14:tracePt t="40848" x="5880100" y="2368550"/>
          <p14:tracePt t="40864" x="5791200" y="2368550"/>
          <p14:tracePt t="40881" x="5734050" y="2381250"/>
          <p14:tracePt t="40898" x="5683250" y="2381250"/>
          <p14:tracePt t="40915" x="5670550" y="2381250"/>
          <p14:tracePt t="40931" x="5670550" y="2387600"/>
          <p14:tracePt t="40970" x="5664200" y="2387600"/>
          <p14:tracePt t="41066" x="5670550" y="2387600"/>
          <p14:tracePt t="41075" x="5676900" y="2387600"/>
          <p14:tracePt t="41082" x="5695950" y="2387600"/>
          <p14:tracePt t="41083" x="5702300" y="2387600"/>
          <p14:tracePt t="41098" x="5784850" y="2336800"/>
          <p14:tracePt t="41115" x="5861050" y="2286000"/>
          <p14:tracePt t="41131" x="5956300" y="2216150"/>
          <p14:tracePt t="41148" x="6045200" y="2159000"/>
          <p14:tracePt t="41164" x="6127750" y="2089150"/>
          <p14:tracePt t="41181" x="6223000" y="2038350"/>
          <p14:tracePt t="41198" x="6305550" y="1974850"/>
          <p14:tracePt t="41214" x="6381750" y="1924050"/>
          <p14:tracePt t="41231" x="6445250" y="1879600"/>
          <p14:tracePt t="41248" x="6496050" y="1847850"/>
          <p14:tracePt t="41264" x="6540500" y="1822450"/>
          <p14:tracePt t="41281" x="6572250" y="1803400"/>
          <p14:tracePt t="41298" x="6610350" y="1797050"/>
          <p14:tracePt t="41315" x="6616700" y="1797050"/>
          <p14:tracePt t="41331" x="6635750" y="1797050"/>
          <p14:tracePt t="41348" x="6661150" y="1797050"/>
          <p14:tracePt t="41364" x="6718300" y="1809750"/>
          <p14:tracePt t="41381" x="6800850" y="1873250"/>
          <p14:tracePt t="41398" x="6921500" y="1949450"/>
          <p14:tracePt t="41414" x="7035800" y="2038350"/>
          <p14:tracePt t="41431" x="7162800" y="2120900"/>
          <p14:tracePt t="41448" x="7283450" y="2190750"/>
          <p14:tracePt t="41464" x="7359650" y="2241550"/>
          <p14:tracePt t="41464" x="7404100" y="2266950"/>
          <p14:tracePt t="41483" x="7429500" y="2279650"/>
          <p14:tracePt t="41497" x="7518400" y="2343150"/>
          <p14:tracePt t="41515" x="7562850" y="2374900"/>
          <p14:tracePt t="41531" x="7620000" y="2419350"/>
          <p14:tracePt t="41548" x="7683500" y="2463800"/>
          <p14:tracePt t="41564" x="7753350" y="2508250"/>
          <p14:tracePt t="41581" x="7829550" y="2559050"/>
          <p14:tracePt t="41598" x="7912100" y="2609850"/>
          <p14:tracePt t="41614" x="8013700" y="2667000"/>
          <p14:tracePt t="41631" x="8121650" y="2705100"/>
          <p14:tracePt t="41648" x="8223250" y="2736850"/>
          <p14:tracePt t="41664" x="8312150" y="2755900"/>
          <p14:tracePt t="41681" x="8375650" y="2762250"/>
          <p14:tracePt t="41698" x="8439150" y="2768600"/>
          <p14:tracePt t="41715" x="8464550" y="2768600"/>
          <p14:tracePt t="41731" x="8483600" y="2768600"/>
          <p14:tracePt t="41778" x="8489950" y="2768600"/>
          <p14:tracePt t="42042" x="8432800" y="2768600"/>
          <p14:tracePt t="42057" x="8280400" y="2768600"/>
          <p14:tracePt t="42058" x="8121650" y="2768600"/>
          <p14:tracePt t="42066" x="7962900" y="2768600"/>
          <p14:tracePt t="42081" x="7537450" y="2768600"/>
          <p14:tracePt t="42081" x="7258050" y="2768600"/>
          <p14:tracePt t="42098" x="6654800" y="2768600"/>
          <p14:tracePt t="42114" x="5988050" y="2768600"/>
          <p14:tracePt t="42131" x="5289550" y="2825750"/>
          <p14:tracePt t="42147" x="4692650" y="2914650"/>
          <p14:tracePt t="42164" x="4254500" y="3009900"/>
          <p14:tracePt t="42181" x="3943350" y="3124200"/>
          <p14:tracePt t="42198" x="3778250" y="3194050"/>
          <p14:tracePt t="42214" x="3676650" y="3263900"/>
          <p14:tracePt t="42231" x="3536950" y="3352800"/>
          <p14:tracePt t="42248" x="3429000" y="3435350"/>
          <p14:tracePt t="42264" x="3340100" y="3511550"/>
          <p14:tracePt t="42281" x="3238500" y="3600450"/>
          <p14:tracePt t="42298" x="3206750" y="3632200"/>
          <p14:tracePt t="42314" x="3194050" y="3663950"/>
          <p14:tracePt t="42331" x="3187700" y="3683000"/>
          <p14:tracePt t="42347" x="3187700" y="3689350"/>
          <p14:tracePt t="42364" x="3187700" y="3702050"/>
          <p14:tracePt t="42381" x="3187700" y="3708400"/>
          <p14:tracePt t="42398" x="3213100" y="3727450"/>
          <p14:tracePt t="42414" x="3238500" y="3733800"/>
          <p14:tracePt t="42431" x="3314700" y="3746500"/>
          <p14:tracePt t="42447" x="3416300" y="3746500"/>
          <p14:tracePt t="42464" x="3524250" y="3746500"/>
          <p14:tracePt t="42481" x="3600450" y="3746500"/>
          <p14:tracePt t="42481" x="3644900" y="3733800"/>
          <p14:tracePt t="42499" x="3702050" y="3702050"/>
          <p14:tracePt t="42514" x="3721100" y="3683000"/>
          <p14:tracePt t="42531" x="3733800" y="3663950"/>
          <p14:tracePt t="42548" x="3746500" y="3638550"/>
          <p14:tracePt t="42565" x="3752850" y="3606800"/>
          <p14:tracePt t="42581" x="3771900" y="3536950"/>
          <p14:tracePt t="42598" x="3797300" y="3441700"/>
          <p14:tracePt t="42613" x="3822700" y="3346450"/>
          <p14:tracePt t="42631" x="3860800" y="3251200"/>
          <p14:tracePt t="42647" x="3873500" y="3162300"/>
          <p14:tracePt t="42664" x="3873500" y="3098800"/>
          <p14:tracePt t="42681" x="3886200" y="3048000"/>
          <p14:tracePt t="42681" x="3886200" y="3028950"/>
          <p14:tracePt t="42698" x="3898900" y="2984500"/>
          <p14:tracePt t="42714" x="3905250" y="2933700"/>
          <p14:tracePt t="42731" x="3911600" y="2882900"/>
          <p14:tracePt t="42748" x="3911600" y="2800350"/>
          <p14:tracePt t="42765" x="3911600" y="2711450"/>
          <p14:tracePt t="42782" x="3911600" y="2628900"/>
          <p14:tracePt t="42798" x="3911600" y="2533650"/>
          <p14:tracePt t="42814" x="3911600" y="2425700"/>
          <p14:tracePt t="42831" x="3911600" y="2330450"/>
          <p14:tracePt t="42848" x="3911600" y="2266950"/>
          <p14:tracePt t="42864" x="3911600" y="2247900"/>
          <p14:tracePt t="42962" x="3911600" y="2260600"/>
          <p14:tracePt t="42970" x="3911600" y="2286000"/>
          <p14:tracePt t="42978" x="3905250" y="2317750"/>
          <p14:tracePt t="42997" x="3898900" y="2393950"/>
          <p14:tracePt t="42999" x="3898900" y="2476500"/>
          <p14:tracePt t="43014" x="3898900" y="2552700"/>
          <p14:tracePt t="43032" x="3898900" y="2635250"/>
          <p14:tracePt t="43047" x="3892550" y="2705100"/>
          <p14:tracePt t="43064" x="3892550" y="2755900"/>
          <p14:tracePt t="43081" x="3879850" y="2787650"/>
          <p14:tracePt t="43099" x="3879850" y="2794000"/>
          <p14:tracePt t="43114" x="3879850" y="2806700"/>
          <p14:tracePt t="43131" x="3879850" y="2813050"/>
          <p14:tracePt t="43148" x="3879850" y="2819400"/>
          <p14:tracePt t="43164" x="3879850" y="2825750"/>
          <p14:tracePt t="43181" x="3879850" y="2832100"/>
          <p14:tracePt t="43198" x="3873500" y="2832100"/>
          <p14:tracePt t="43234" x="3873500" y="2838450"/>
          <p14:tracePt t="43249" x="3867150" y="2844800"/>
          <p14:tracePt t="43250" x="3867150" y="2851150"/>
          <p14:tracePt t="43264" x="3854450" y="2857500"/>
          <p14:tracePt t="43281" x="3822700" y="2876550"/>
          <p14:tracePt t="43299" x="3797300" y="2901950"/>
          <p14:tracePt t="43314" x="3740150" y="2952750"/>
          <p14:tracePt t="43331" x="3676650" y="3028950"/>
          <p14:tracePt t="43347" x="3600450" y="3111500"/>
          <p14:tracePt t="43364" x="3524250" y="3219450"/>
          <p14:tracePt t="43381" x="3441700" y="3340100"/>
          <p14:tracePt t="43398" x="3384550" y="3441700"/>
          <p14:tracePt t="43414" x="3365500" y="3511550"/>
          <p14:tracePt t="43431" x="3352800" y="3556000"/>
          <p14:tracePt t="43447" x="3352800" y="3587750"/>
          <p14:tracePt t="43464" x="3346450" y="3613150"/>
          <p14:tracePt t="43464" x="3340100" y="3632200"/>
          <p14:tracePt t="43497" x="3327400" y="3657600"/>
          <p14:tracePt t="43499" x="3314700" y="3695700"/>
          <p14:tracePt t="43515" x="3295650" y="3733800"/>
          <p14:tracePt t="43531" x="3282950" y="3765550"/>
          <p14:tracePt t="43548" x="3270250" y="3797300"/>
          <p14:tracePt t="43564" x="3270250" y="3816350"/>
          <p14:tracePt t="43581" x="3270250" y="3841750"/>
          <p14:tracePt t="43601" x="3270250" y="3860800"/>
          <p14:tracePt t="43614" x="3282950" y="3879850"/>
          <p14:tracePt t="43631" x="3295650" y="3898900"/>
          <p14:tracePt t="43647" x="3333750" y="3917950"/>
          <p14:tracePt t="43664" x="3384550" y="3943350"/>
          <p14:tracePt t="43681" x="3409950" y="3956050"/>
          <p14:tracePt t="43698" x="3511550" y="3975100"/>
          <p14:tracePt t="43715" x="3581400" y="3981450"/>
          <p14:tracePt t="43731" x="3644900" y="3981450"/>
          <p14:tracePt t="43748" x="3676650" y="3981450"/>
          <p14:tracePt t="43764" x="3702050" y="3981450"/>
          <p14:tracePt t="43781" x="3727450" y="3962400"/>
          <p14:tracePt t="43797" x="3746500" y="3943350"/>
          <p14:tracePt t="43814" x="3784600" y="3905250"/>
          <p14:tracePt t="43831" x="3822700" y="3867150"/>
          <p14:tracePt t="43848" x="3848100" y="3841750"/>
          <p14:tracePt t="43864" x="3879850" y="3816350"/>
          <p14:tracePt t="43881" x="3905250" y="3790950"/>
          <p14:tracePt t="43881" x="3924300" y="3784600"/>
          <p14:tracePt t="43898" x="3956050" y="3752850"/>
          <p14:tracePt t="43915" x="3981450" y="3721100"/>
          <p14:tracePt t="43931" x="4000500" y="3683000"/>
          <p14:tracePt t="43948" x="4006850" y="3638550"/>
          <p14:tracePt t="43964" x="4019550" y="3600450"/>
          <p14:tracePt t="43981" x="4019550" y="3568700"/>
          <p14:tracePt t="43997" x="4019550" y="3536950"/>
          <p14:tracePt t="44015" x="4019550" y="3511550"/>
          <p14:tracePt t="44031" x="4013200" y="3479800"/>
          <p14:tracePt t="44047" x="4000500" y="3467100"/>
          <p14:tracePt t="44064" x="3994150" y="3460750"/>
          <p14:tracePt t="44081" x="3975100" y="3441700"/>
          <p14:tracePt t="44097" x="3943350" y="3435350"/>
          <p14:tracePt t="44115" x="3924300" y="3429000"/>
          <p14:tracePt t="44131" x="3898900" y="3429000"/>
          <p14:tracePt t="44148" x="3879850" y="3429000"/>
          <p14:tracePt t="44164" x="3867150" y="3422650"/>
          <p14:tracePt t="44181" x="3848100" y="3422650"/>
          <p14:tracePt t="44197" x="3829050" y="3422650"/>
          <p14:tracePt t="44214" x="3797300" y="3422650"/>
          <p14:tracePt t="44231" x="3771900" y="3422650"/>
          <p14:tracePt t="44248" x="3740150" y="3448050"/>
          <p14:tracePt t="44264" x="3714750" y="3473450"/>
          <p14:tracePt t="44281" x="3695700" y="3505200"/>
          <p14:tracePt t="44297" x="3683000" y="3556000"/>
          <p14:tracePt t="44315" x="3676650" y="3575050"/>
          <p14:tracePt t="44331" x="3670300" y="3606800"/>
          <p14:tracePt t="44348" x="3670300" y="3625850"/>
          <p14:tracePt t="44364" x="3670300" y="3644900"/>
          <p14:tracePt t="44382" x="3663950" y="3657600"/>
          <p14:tracePt t="44397" x="3663950" y="3676650"/>
          <p14:tracePt t="44414" x="3663950" y="3695700"/>
          <p14:tracePt t="44431" x="3663950" y="3708400"/>
          <p14:tracePt t="44448" x="3663950" y="3721100"/>
          <p14:tracePt t="44464" x="3663950" y="3733800"/>
          <p14:tracePt t="44464" x="3663950" y="3740150"/>
          <p14:tracePt t="44482" x="3663950" y="3759200"/>
          <p14:tracePt t="44498" x="3663950" y="3778250"/>
          <p14:tracePt t="44515" x="3663950" y="3790950"/>
          <p14:tracePt t="44532" x="3670300" y="3803650"/>
          <p14:tracePt t="44548" x="3676650" y="3822700"/>
          <p14:tracePt t="44564" x="3683000" y="3829050"/>
          <p14:tracePt t="44580" x="3689350" y="3835400"/>
          <p14:tracePt t="44596" x="3695700" y="3848100"/>
          <p14:tracePt t="44614" x="3702050" y="3848100"/>
          <p14:tracePt t="44631" x="3708400" y="3854450"/>
          <p14:tracePt t="44647" x="3714750" y="3854450"/>
          <p14:tracePt t="44664" x="3721100" y="3854450"/>
          <p14:tracePt t="45242" x="3708400" y="3860800"/>
          <p14:tracePt t="45257" x="3695700" y="3860800"/>
          <p14:tracePt t="45266" x="3676650" y="3867150"/>
          <p14:tracePt t="45267" x="3638550" y="3873500"/>
          <p14:tracePt t="45282" x="3594100" y="3873500"/>
          <p14:tracePt t="45299" x="3575050" y="3879850"/>
          <p14:tracePt t="45314" x="3556000" y="3879850"/>
          <p14:tracePt t="45354" x="3549650" y="3879850"/>
          <p14:tracePt t="45402" x="3543300" y="3879850"/>
          <p14:tracePt t="45410" x="3536950" y="3879850"/>
          <p14:tracePt t="45431" x="3517900" y="3867150"/>
          <p14:tracePt t="45448" x="3498850" y="3835400"/>
          <p14:tracePt t="45448" x="3473450" y="3803650"/>
          <p14:tracePt t="45465" x="3441700" y="3765550"/>
          <p14:tracePt t="45481" x="3384550" y="3714750"/>
          <p14:tracePt t="45498" x="3359150" y="3689350"/>
          <p14:tracePt t="45514" x="3340100" y="3670300"/>
          <p14:tracePt t="45532" x="3327400" y="3663950"/>
          <p14:tracePt t="45578" x="3321050" y="3663950"/>
          <p14:tracePt t="45602" x="3314700" y="3663950"/>
          <p14:tracePt t="45618" x="3308350" y="3663950"/>
          <p14:tracePt t="45626" x="3302000" y="3663950"/>
          <p14:tracePt t="45634" x="3295650" y="3670300"/>
          <p14:tracePt t="45650" x="3289300" y="3683000"/>
          <p14:tracePt t="45663" x="3289300" y="3689350"/>
          <p14:tracePt t="45664" x="3282950" y="3714750"/>
          <p14:tracePt t="45680" x="3282950" y="3727450"/>
          <p14:tracePt t="45680" x="3282950" y="3733800"/>
          <p14:tracePt t="45698" x="3282950" y="3746500"/>
          <p14:tracePt t="45714" x="3282950" y="3752850"/>
          <p14:tracePt t="45731" x="3282950" y="3765550"/>
          <p14:tracePt t="45747" x="3289300" y="3778250"/>
          <p14:tracePt t="45764" x="3295650" y="3784600"/>
          <p14:tracePt t="45781" x="3302000" y="3790950"/>
          <p14:tracePt t="45797" x="3308350" y="3790950"/>
          <p14:tracePt t="45814" x="3321050" y="3797300"/>
          <p14:tracePt t="45831" x="3352800" y="3797300"/>
          <p14:tracePt t="45847" x="3390900" y="3797300"/>
          <p14:tracePt t="45864" x="3435350" y="3797300"/>
          <p14:tracePt t="45881" x="3517900" y="3765550"/>
          <p14:tracePt t="45899" x="3549650" y="3740150"/>
          <p14:tracePt t="45914" x="3594100" y="3708400"/>
          <p14:tracePt t="45931" x="3619500" y="3657600"/>
          <p14:tracePt t="45947" x="3644900" y="3606800"/>
          <p14:tracePt t="45964" x="3651250" y="3556000"/>
          <p14:tracePt t="45981" x="3663950" y="3498850"/>
          <p14:tracePt t="45998" x="3663950" y="3448050"/>
          <p14:tracePt t="46014" x="3663950" y="3390900"/>
          <p14:tracePt t="46031" x="3663950" y="3346450"/>
          <p14:tracePt t="46047" x="3663950" y="3302000"/>
          <p14:tracePt t="46064" x="3657600" y="3270250"/>
          <p14:tracePt t="46081" x="3632200" y="3219450"/>
          <p14:tracePt t="46098" x="3619500" y="3194050"/>
          <p14:tracePt t="46114" x="3600450" y="3168650"/>
          <p14:tracePt t="46131" x="3587750" y="3149600"/>
          <p14:tracePt t="46147" x="3568700" y="3130550"/>
          <p14:tracePt t="46164" x="3543300" y="3117850"/>
          <p14:tracePt t="46181" x="3517900" y="3105150"/>
          <p14:tracePt t="46198" x="3486150" y="3098800"/>
          <p14:tracePt t="46214" x="3441700" y="3086100"/>
          <p14:tracePt t="46231" x="3397250" y="3073400"/>
          <p14:tracePt t="46247" x="3346450" y="3067050"/>
          <p14:tracePt t="46264" x="3308350" y="3060700"/>
          <p14:tracePt t="46281" x="3263900" y="3060700"/>
          <p14:tracePt t="46298" x="3225800" y="3060700"/>
          <p14:tracePt t="46314" x="3194050" y="3060700"/>
          <p14:tracePt t="46331" x="3149600" y="3079750"/>
          <p14:tracePt t="46347" x="3117850" y="3105150"/>
          <p14:tracePt t="46364" x="3079750" y="3143250"/>
          <p14:tracePt t="46381" x="3073400" y="3168650"/>
          <p14:tracePt t="46398" x="3073400" y="3181350"/>
          <p14:tracePt t="46414" x="3073400" y="3194050"/>
          <p14:tracePt t="46431" x="3073400" y="3206750"/>
          <p14:tracePt t="46448" x="3105150" y="3225800"/>
          <p14:tracePt t="46464" x="3200400" y="3244850"/>
          <p14:tracePt t="46481" x="3359150" y="3257550"/>
          <p14:tracePt t="46481" x="3479800" y="3257550"/>
          <p14:tracePt t="46498" x="3797300" y="3251200"/>
          <p14:tracePt t="46514" x="4184650" y="3168650"/>
          <p14:tracePt t="46531" x="4616450" y="3009900"/>
          <p14:tracePt t="46548" x="5105400" y="2806700"/>
          <p14:tracePt t="46564" x="5613400" y="2578100"/>
          <p14:tracePt t="46581" x="6013450" y="2336800"/>
          <p14:tracePt t="46597" x="6184900" y="2203450"/>
          <p14:tracePt t="46614" x="6286500" y="2120900"/>
          <p14:tracePt t="46631" x="6324600" y="2082800"/>
          <p14:tracePt t="46648" x="6330950" y="2051050"/>
          <p14:tracePt t="46663" x="6337300" y="2038350"/>
          <p14:tracePt t="46698" x="6337300" y="2032000"/>
          <p14:tracePt t="46818" x="6311900" y="2032000"/>
          <p14:tracePt t="46826" x="6280150" y="2044700"/>
          <p14:tracePt t="46834" x="6235700" y="2057400"/>
          <p14:tracePt t="46842" x="6178550" y="2082800"/>
          <p14:tracePt t="46847" x="6076950" y="2114550"/>
          <p14:tracePt t="46864" x="5994400" y="2159000"/>
          <p14:tracePt t="46881" x="5937250" y="2184400"/>
          <p14:tracePt t="46897" x="5905500" y="2203450"/>
          <p14:tracePt t="46915" x="5899150" y="2209800"/>
          <p14:tracePt t="46954" x="5899150" y="2216150"/>
          <p14:tracePt t="46964" x="5892800" y="2222500"/>
          <p14:tracePt t="46969" x="5892800" y="2235200"/>
          <p14:tracePt t="46981" x="5892800" y="2241550"/>
          <p14:tracePt t="46997" x="5892800" y="2254250"/>
          <p14:tracePt t="47014" x="5886450" y="2260600"/>
          <p14:tracePt t="47031" x="5886450" y="2266950"/>
          <p14:tracePt t="47048" x="5886450" y="2273300"/>
          <p14:tracePt t="47064" x="5880100" y="2279650"/>
          <p14:tracePt t="47122" x="5873750" y="2286000"/>
          <p14:tracePt t="47146" x="5861050" y="2292350"/>
          <p14:tracePt t="47162" x="5854700" y="2298700"/>
          <p14:tracePt t="47173" x="5848350" y="2298700"/>
          <p14:tracePt t="47174" x="5848350" y="2305050"/>
          <p14:tracePt t="47181" x="5835650" y="2311400"/>
          <p14:tracePt t="47218" x="5829300" y="2317750"/>
          <p14:tracePt t="47306" x="5842000" y="2317750"/>
          <p14:tracePt t="47314" x="5848350" y="2317750"/>
          <p14:tracePt t="47314" x="5873750" y="2311400"/>
          <p14:tracePt t="47331" x="5880100" y="2305050"/>
          <p14:tracePt t="47331" x="5930900" y="2254250"/>
          <p14:tracePt t="47348" x="5981700" y="2216150"/>
          <p14:tracePt t="47364" x="6007100" y="2190750"/>
          <p14:tracePt t="47381" x="6038850" y="2171700"/>
          <p14:tracePt t="47397" x="6064250" y="2152650"/>
          <p14:tracePt t="47414" x="6096000" y="2133600"/>
          <p14:tracePt t="47430" x="6102350" y="2120900"/>
          <p14:tracePt t="47447" x="6121400" y="2120900"/>
          <p14:tracePt t="47464" x="6134100" y="2108200"/>
          <p14:tracePt t="47481" x="6146800" y="2108200"/>
          <p14:tracePt t="47497" x="6159500" y="2101850"/>
          <p14:tracePt t="47514" x="6172200" y="2095500"/>
          <p14:tracePt t="47530" x="6178550" y="2089150"/>
          <p14:tracePt t="47547" x="6184900" y="2089150"/>
          <p14:tracePt t="47586" x="6191250" y="2082800"/>
          <p14:tracePt t="47850" x="6191250" y="2076450"/>
          <p14:tracePt t="47866" x="6178550" y="2076450"/>
          <p14:tracePt t="47873" x="6127750" y="2101850"/>
          <p14:tracePt t="47882" x="6076950" y="2127250"/>
          <p14:tracePt t="47898" x="6026150" y="2159000"/>
          <p14:tracePt t="47914" x="5981700" y="2184400"/>
          <p14:tracePt t="47931" x="5943600" y="2203450"/>
          <p14:tracePt t="47947" x="5918200" y="2222500"/>
          <p14:tracePt t="47964" x="5899150" y="2235200"/>
          <p14:tracePt t="47981" x="5880100" y="2247900"/>
          <p14:tracePt t="47997" x="5867400" y="2254250"/>
          <p14:tracePt t="48014" x="5854700" y="2260600"/>
          <p14:tracePt t="48030" x="5842000" y="2273300"/>
          <p14:tracePt t="48047" x="5835650" y="2273300"/>
          <p14:tracePt t="48064" x="5829300" y="2279650"/>
          <p14:tracePt t="48064" x="5822950" y="2286000"/>
          <p14:tracePt t="48226" x="5829300" y="2286000"/>
          <p14:tracePt t="48227" x="5842000" y="2286000"/>
          <p14:tracePt t="48234" x="5854700" y="2273300"/>
          <p14:tracePt t="48247" x="5918200" y="2228850"/>
          <p14:tracePt t="48264" x="5981700" y="2197100"/>
          <p14:tracePt t="48281" x="6102350" y="2133600"/>
          <p14:tracePt t="48298" x="6172200" y="2095500"/>
          <p14:tracePt t="48314" x="6216650" y="2082800"/>
          <p14:tracePt t="48331" x="6242050" y="2070100"/>
          <p14:tracePt t="48347" x="6267450" y="2057400"/>
          <p14:tracePt t="48364" x="6273800" y="2057400"/>
          <p14:tracePt t="49481" x="6261100" y="2057400"/>
          <p14:tracePt t="49491" x="6235700" y="2063750"/>
          <p14:tracePt t="49498" x="6210300" y="2082800"/>
          <p14:tracePt t="49498" x="6146800" y="2120900"/>
          <p14:tracePt t="49515" x="6083300" y="2159000"/>
          <p14:tracePt t="49532" x="6032500" y="2184400"/>
          <p14:tracePt t="49548" x="5981700" y="2216150"/>
          <p14:tracePt t="49564" x="5962650" y="2228850"/>
          <p14:tracePt t="49580" x="5937250" y="2241550"/>
          <p14:tracePt t="49598" x="5918200" y="2254250"/>
          <p14:tracePt t="49614" x="5899150" y="2266950"/>
          <p14:tracePt t="49631" x="5873750" y="2292350"/>
          <p14:tracePt t="49647" x="5835650" y="2317750"/>
          <p14:tracePt t="49664" x="5791200" y="2349500"/>
          <p14:tracePt t="49680" x="5740400" y="2387600"/>
          <p14:tracePt t="49680" x="5708650" y="2406650"/>
          <p14:tracePt t="49698" x="5626100" y="2457450"/>
          <p14:tracePt t="49714" x="5518150" y="2533650"/>
          <p14:tracePt t="49731" x="5441950" y="2590800"/>
          <p14:tracePt t="49747" x="5346700" y="2660650"/>
          <p14:tracePt t="49764" x="5245100" y="2717800"/>
          <p14:tracePt t="49780" x="5168900" y="2768600"/>
          <p14:tracePt t="49797" x="5092700" y="2819400"/>
          <p14:tracePt t="49814" x="5029200" y="2870200"/>
          <p14:tracePt t="49830" x="4984750" y="2908300"/>
          <p14:tracePt t="49847" x="4927600" y="2959100"/>
          <p14:tracePt t="49865" x="4851400" y="3022600"/>
          <p14:tracePt t="49880" x="4718050" y="3124200"/>
          <p14:tracePt t="49898" x="4616450" y="3200400"/>
          <p14:tracePt t="49914" x="4552950" y="3257550"/>
          <p14:tracePt t="49930" x="4502150" y="3302000"/>
          <p14:tracePt t="49947" x="4464050" y="3333750"/>
          <p14:tracePt t="49964" x="4451350" y="3346450"/>
          <p14:tracePt t="49980" x="4432300" y="3359150"/>
          <p14:tracePt t="49997" x="4413250" y="3365500"/>
          <p14:tracePt t="50014" x="4381500" y="3384550"/>
          <p14:tracePt t="50030" x="4343400" y="3397250"/>
          <p14:tracePt t="50047" x="4286250" y="3416300"/>
          <p14:tracePt t="50064" x="4216400" y="3435350"/>
          <p14:tracePt t="50080" x="4095750" y="3467100"/>
          <p14:tracePt t="50098" x="4032250" y="3479800"/>
          <p14:tracePt t="50115" x="3975100" y="3498850"/>
          <p14:tracePt t="50130" x="3911600" y="3511550"/>
          <p14:tracePt t="50148" x="3860800" y="3524250"/>
          <p14:tracePt t="50164" x="3810000" y="3530600"/>
          <p14:tracePt t="50181" x="3752850" y="3530600"/>
          <p14:tracePt t="50197" x="3689350" y="3536950"/>
          <p14:tracePt t="50214" x="3638550" y="3536950"/>
          <p14:tracePt t="50230" x="3587750" y="3536950"/>
          <p14:tracePt t="50247" x="3549650" y="3536950"/>
          <p14:tracePt t="50264" x="3524250" y="3536950"/>
          <p14:tracePt t="50281" x="3492500" y="3536950"/>
          <p14:tracePt t="50298" x="3467100" y="3543300"/>
          <p14:tracePt t="50314" x="3435350" y="3556000"/>
          <p14:tracePt t="50330" x="3416300" y="3556000"/>
          <p14:tracePt t="50348" x="3397250" y="3556000"/>
          <p14:tracePt t="50364" x="3371850" y="3568700"/>
          <p14:tracePt t="50381" x="3365500" y="3568700"/>
          <p14:tracePt t="50418" x="3359150" y="3568700"/>
          <p14:tracePt t="50418" x="3352800" y="3575050"/>
          <p14:tracePt t="50458" x="3352800" y="3581400"/>
          <p14:tracePt t="50497" x="3346450" y="3587750"/>
          <p14:tracePt t="50538" x="3346450" y="3594100"/>
          <p14:tracePt t="50562" x="3346450" y="3600450"/>
          <p14:tracePt t="50573" x="3346450" y="3606800"/>
          <p14:tracePt t="50585" x="3346450" y="3613150"/>
          <p14:tracePt t="50602" x="3346450" y="3619500"/>
          <p14:tracePt t="50618" x="3352800" y="3625850"/>
          <p14:tracePt t="50618" x="3359150" y="3625850"/>
          <p14:tracePt t="50630" x="3365500" y="3625850"/>
          <p14:tracePt t="50647" x="3371850" y="3632200"/>
          <p14:tracePt t="50682" x="3378200" y="3632200"/>
          <p14:tracePt t="50706" x="3384550" y="3632200"/>
          <p14:tracePt t="51050" x="3378200" y="3632200"/>
          <p14:tracePt t="51065" x="3371850" y="3632200"/>
          <p14:tracePt t="51073" x="3365500" y="3632200"/>
          <p14:tracePt t="51114" x="3359150" y="3632200"/>
          <p14:tracePt t="51145" x="3352800" y="3632200"/>
          <p14:tracePt t="51153" x="3346450" y="3632200"/>
          <p14:tracePt t="51218" x="3340100" y="3632200"/>
          <p14:tracePt t="52314" x="3340100" y="3638550"/>
          <p14:tracePt t="52329" x="3346450" y="3638550"/>
          <p14:tracePt t="52339" x="3384550" y="3644900"/>
          <p14:tracePt t="52339" x="3409950" y="3644900"/>
          <p14:tracePt t="52348" x="3479800" y="3644900"/>
          <p14:tracePt t="52365" x="3543300" y="3644900"/>
          <p14:tracePt t="52381" x="3562350" y="3644900"/>
          <p14:tracePt t="52397" x="3587750" y="3644900"/>
          <p14:tracePt t="52414" x="3594100" y="3644900"/>
          <p14:tracePt t="52430" x="3613150" y="3644900"/>
          <p14:tracePt t="52447" x="3625850" y="3632200"/>
          <p14:tracePt t="52464" x="3644900" y="3632200"/>
          <p14:tracePt t="52480" x="3676650" y="3625850"/>
          <p14:tracePt t="52498" x="3695700" y="3619500"/>
          <p14:tracePt t="52514" x="3702050" y="3619500"/>
          <p14:tracePt t="52530" x="3721100" y="3619500"/>
          <p14:tracePt t="52547" x="3727450" y="3619500"/>
          <p14:tracePt t="52564" x="3733800" y="3619500"/>
          <p14:tracePt t="52580" x="3746500" y="3619500"/>
          <p14:tracePt t="52597" x="3759200" y="3619500"/>
          <p14:tracePt t="52614" x="3778250" y="3619500"/>
          <p14:tracePt t="52631" x="3803650" y="3619500"/>
          <p14:tracePt t="52647" x="3822700" y="3619500"/>
          <p14:tracePt t="52664" x="3841750" y="3619500"/>
          <p14:tracePt t="52680" x="3867150" y="3619500"/>
          <p14:tracePt t="52680" x="3873500" y="3619500"/>
          <p14:tracePt t="52698" x="3892550" y="3619500"/>
          <p14:tracePt t="52714" x="3911600" y="3613150"/>
          <p14:tracePt t="52731" x="3949700" y="3594100"/>
          <p14:tracePt t="52747" x="3981450" y="3575050"/>
          <p14:tracePt t="52764" x="4000500" y="3530600"/>
          <p14:tracePt t="52780" x="4013200" y="3467100"/>
          <p14:tracePt t="52797" x="4019550" y="3359150"/>
          <p14:tracePt t="52814" x="4019550" y="3213100"/>
          <p14:tracePt t="52830" x="4019550" y="3086100"/>
          <p14:tracePt t="52846" x="4006850" y="2978150"/>
          <p14:tracePt t="52864" x="3994150" y="2889250"/>
          <p14:tracePt t="52880" x="3981450" y="2787650"/>
          <p14:tracePt t="52898" x="3975100" y="2743200"/>
          <p14:tracePt t="52914" x="3962400" y="2692400"/>
          <p14:tracePt t="52930" x="3956050" y="2660650"/>
          <p14:tracePt t="52947" x="3956050" y="2635250"/>
          <p14:tracePt t="52964" x="3956050" y="2628900"/>
          <p14:tracePt t="52980" x="3956050" y="2616200"/>
          <p14:tracePt t="52997" x="3956050" y="2609850"/>
          <p14:tracePt t="53014" x="3956050" y="2603500"/>
          <p14:tracePt t="53030" x="3949700" y="2597150"/>
          <p14:tracePt t="53194" x="3943350" y="2597150"/>
          <p14:tracePt t="53206" x="3943350" y="2622550"/>
          <p14:tracePt t="53210" x="3937000" y="2641600"/>
          <p14:tracePt t="53215" x="3924300" y="2698750"/>
          <p14:tracePt t="53230" x="3911600" y="2768600"/>
          <p14:tracePt t="53247" x="3905250" y="2851150"/>
          <p14:tracePt t="53264" x="3886200" y="2940050"/>
          <p14:tracePt t="53280" x="3860800" y="3111500"/>
          <p14:tracePt t="53298" x="3848100" y="3219450"/>
          <p14:tracePt t="53314" x="3841750" y="3289300"/>
          <p14:tracePt t="53330" x="3835400" y="3321050"/>
          <p14:tracePt t="53347" x="3829050" y="3340100"/>
          <p14:tracePt t="53364" x="3829050" y="3352800"/>
          <p14:tracePt t="53381" x="3829050" y="3371850"/>
          <p14:tracePt t="53397" x="3835400" y="3397250"/>
          <p14:tracePt t="53414" x="3835400" y="3429000"/>
          <p14:tracePt t="53431" x="3841750" y="3460750"/>
          <p14:tracePt t="53447" x="3841750" y="3492500"/>
          <p14:tracePt t="53464" x="3841750" y="3530600"/>
          <p14:tracePt t="53480" x="3848100" y="3581400"/>
          <p14:tracePt t="53498" x="3854450" y="3619500"/>
          <p14:tracePt t="53515" x="3860800" y="3644900"/>
          <p14:tracePt t="53530" x="3867150" y="3676650"/>
          <p14:tracePt t="53548" x="3873500" y="3695700"/>
          <p14:tracePt t="53564" x="3873500" y="3721100"/>
          <p14:tracePt t="53580" x="3873500" y="3759200"/>
          <p14:tracePt t="53597" x="3873500" y="3803650"/>
          <p14:tracePt t="53614" x="3873500" y="3848100"/>
          <p14:tracePt t="53630" x="3873500" y="3879850"/>
          <p14:tracePt t="53648" x="3879850" y="3911600"/>
          <p14:tracePt t="53663" x="3886200" y="3917950"/>
          <p14:tracePt t="53697" x="3886200" y="3924300"/>
          <p14:tracePt t="53721" x="3886200" y="3930650"/>
          <p14:tracePt t="53739" x="3886200" y="3937000"/>
          <p14:tracePt t="53753" x="3886200" y="3943350"/>
          <p14:tracePt t="53761" x="3886200" y="3949700"/>
          <p14:tracePt t="53785" x="3886200" y="3956050"/>
          <p14:tracePt t="53805" x="3886200" y="3962400"/>
          <p14:tracePt t="53817" x="3886200" y="3968750"/>
          <p14:tracePt t="53833" x="3886200" y="3981450"/>
          <p14:tracePt t="53847" x="3886200" y="3987800"/>
          <p14:tracePt t="53866" x="3886200" y="3994150"/>
          <p14:tracePt t="53866" x="3886200" y="4000500"/>
          <p14:tracePt t="53906" x="3886200" y="4006850"/>
          <p14:tracePt t="54122" x="3886200" y="4000500"/>
          <p14:tracePt t="54129" x="3886200" y="3962400"/>
          <p14:tracePt t="54148" x="3886200" y="3943350"/>
          <p14:tracePt t="54149" x="3886200" y="3905250"/>
          <p14:tracePt t="54163" x="3886200" y="3867150"/>
          <p14:tracePt t="54181" x="3886200" y="3835400"/>
          <p14:tracePt t="54197" x="3892550" y="3816350"/>
          <p14:tracePt t="54214" x="3892550" y="3790950"/>
          <p14:tracePt t="54230" x="3892550" y="3778250"/>
          <p14:tracePt t="54247" x="3892550" y="3746500"/>
          <p14:tracePt t="54263" x="3892550" y="3727450"/>
          <p14:tracePt t="54280" x="3892550" y="3695700"/>
          <p14:tracePt t="54280" x="3892550" y="3683000"/>
          <p14:tracePt t="54297" x="3886200" y="3657600"/>
          <p14:tracePt t="54314" x="3886200" y="3638550"/>
          <p14:tracePt t="54330" x="3886200" y="3619500"/>
          <p14:tracePt t="54347" x="3879850" y="3606800"/>
          <p14:tracePt t="54363" x="3873500" y="3581400"/>
          <p14:tracePt t="54380" x="3873500" y="3556000"/>
          <p14:tracePt t="54397" x="3873500" y="3536950"/>
          <p14:tracePt t="54414" x="3867150" y="3511550"/>
          <p14:tracePt t="54430" x="3867150" y="3498850"/>
          <p14:tracePt t="54447" x="3860800" y="3479800"/>
          <p14:tracePt t="54481" x="3860800" y="3473450"/>
          <p14:tracePt t="54482" x="3860800" y="3467100"/>
          <p14:tracePt t="55075" x="3860800" y="3441700"/>
          <p14:tracePt t="55093" x="3860800" y="3429000"/>
          <p14:tracePt t="55097" x="3860800" y="3422650"/>
          <p14:tracePt t="55116" x="3860800" y="3416300"/>
          <p14:tracePt t="55116" x="3860800" y="3409950"/>
          <p14:tracePt t="55154" x="3860800" y="3403600"/>
          <p14:tracePt t="55163" x="3860800" y="3397250"/>
          <p14:tracePt t="55186" x="3860800" y="3390900"/>
          <p14:tracePt t="55196" x="3860800" y="3384550"/>
          <p14:tracePt t="55206" x="3860800" y="3378200"/>
          <p14:tracePt t="55214" x="3860800" y="3371850"/>
          <p14:tracePt t="55232" x="3860800" y="3365500"/>
          <p14:tracePt t="55248" x="3860800" y="3359150"/>
          <p14:tracePt t="55290" x="3860800" y="3352800"/>
          <p14:tracePt t="55314" x="3860800" y="3346450"/>
          <p14:tracePt t="55354" x="3860800" y="3340100"/>
          <p14:tracePt t="55411" x="3860800" y="3333750"/>
          <p14:tracePt t="55458" x="3860800" y="3327400"/>
          <p14:tracePt t="56155" x="3848100" y="3327400"/>
          <p14:tracePt t="56162" x="3835400" y="3346450"/>
          <p14:tracePt t="56170" x="3810000" y="3390900"/>
          <p14:tracePt t="56178" x="3784600" y="3429000"/>
          <p14:tracePt t="56182" x="3721100" y="3498850"/>
          <p14:tracePt t="56199" x="3676650" y="3536950"/>
          <p14:tracePt t="56215" x="3644900" y="3556000"/>
          <p14:tracePt t="56232" x="3600450" y="3568700"/>
          <p14:tracePt t="56248" x="3562350" y="3581400"/>
          <p14:tracePt t="56264" x="3530600" y="3581400"/>
          <p14:tracePt t="56280" x="3498850" y="3581400"/>
          <p14:tracePt t="56297" x="3448050" y="3581400"/>
          <p14:tracePt t="56315" x="3416300" y="3581400"/>
          <p14:tracePt t="56331" x="3378200" y="3581400"/>
          <p14:tracePt t="56348" x="3352800" y="3587750"/>
          <p14:tracePt t="56365" x="3333750" y="3587750"/>
          <p14:tracePt t="56381" x="3308350" y="3594100"/>
          <p14:tracePt t="56398" x="3295650" y="3594100"/>
          <p14:tracePt t="56414" x="3282950" y="3600450"/>
          <p14:tracePt t="56431" x="3282950" y="3606800"/>
          <p14:tracePt t="56448" x="3276600" y="3613150"/>
          <p14:tracePt t="56464" x="3276600" y="3619500"/>
          <p14:tracePt t="56481" x="3276600" y="3638550"/>
          <p14:tracePt t="56499" x="3276600" y="3651250"/>
          <p14:tracePt t="56515" x="3295650" y="3670300"/>
          <p14:tracePt t="56531" x="3314700" y="3676650"/>
          <p14:tracePt t="56548" x="3346450" y="3689350"/>
          <p14:tracePt t="56564" x="3371850" y="3689350"/>
          <p14:tracePt t="56581" x="3416300" y="3689350"/>
          <p14:tracePt t="56598" x="3460750" y="3689350"/>
          <p14:tracePt t="56614" x="3505200" y="3676650"/>
          <p14:tracePt t="56631" x="3536950" y="3657600"/>
          <p14:tracePt t="56648" x="3562350" y="3632200"/>
          <p14:tracePt t="56664" x="3587750" y="3600450"/>
          <p14:tracePt t="56664" x="3594100" y="3575050"/>
          <p14:tracePt t="56682" x="3600450" y="3543300"/>
          <p14:tracePt t="56682" x="3606800" y="3517900"/>
          <p14:tracePt t="56699" x="3606800" y="3460750"/>
          <p14:tracePt t="56715" x="3606800" y="3416300"/>
          <p14:tracePt t="56732" x="3606800" y="3390900"/>
          <p14:tracePt t="56748" x="3600450" y="3359150"/>
          <p14:tracePt t="56765" x="3587750" y="3340100"/>
          <p14:tracePt t="56782" x="3568700" y="3314700"/>
          <p14:tracePt t="56798" x="3556000" y="3282950"/>
          <p14:tracePt t="56815" x="3536950" y="3257550"/>
          <p14:tracePt t="56831" x="3511550" y="3219450"/>
          <p14:tracePt t="56848" x="3486150" y="3181350"/>
          <p14:tracePt t="56864" x="3460750" y="3162300"/>
          <p14:tracePt t="56881" x="3416300" y="3124200"/>
          <p14:tracePt t="56898" x="3352800" y="3105150"/>
          <p14:tracePt t="56915" x="3295650" y="3098800"/>
          <p14:tracePt t="56931" x="3244850" y="3092450"/>
          <p14:tracePt t="56948" x="3187700" y="3092450"/>
          <p14:tracePt t="56964" x="3136900" y="3092450"/>
          <p14:tracePt t="56980" x="3098800" y="3092450"/>
          <p14:tracePt t="56997" x="3060700" y="3098800"/>
          <p14:tracePt t="57014" x="3035300" y="3105150"/>
          <p14:tracePt t="57031" x="3016250" y="3117850"/>
          <p14:tracePt t="57048" x="2990850" y="3136900"/>
          <p14:tracePt t="57064" x="2971800" y="3155950"/>
          <p14:tracePt t="57081" x="2959100" y="3181350"/>
          <p14:tracePt t="57098" x="2952750" y="3232150"/>
          <p14:tracePt t="57115" x="2952750" y="3263900"/>
          <p14:tracePt t="57131" x="2952750" y="3302000"/>
          <p14:tracePt t="57149" x="2959100" y="3352800"/>
          <p14:tracePt t="57165" x="2978150" y="3409950"/>
          <p14:tracePt t="57182" x="2990850" y="3454400"/>
          <p14:tracePt t="57199" x="3009900" y="3492500"/>
          <p14:tracePt t="57215" x="3028950" y="3524250"/>
          <p14:tracePt t="57231" x="3048000" y="3556000"/>
          <p14:tracePt t="57248" x="3054350" y="3575050"/>
          <p14:tracePt t="57264" x="3067050" y="3594100"/>
          <p14:tracePt t="57281" x="3079750" y="3606800"/>
          <p14:tracePt t="57298" x="3086100" y="3619500"/>
          <p14:tracePt t="57315" x="3098800" y="3638550"/>
          <p14:tracePt t="57331" x="3117850" y="3651250"/>
          <p14:tracePt t="57348" x="3130550" y="3657600"/>
          <p14:tracePt t="57364" x="3155950" y="3670300"/>
          <p14:tracePt t="57381" x="3194050" y="3676650"/>
          <p14:tracePt t="57399" x="3244850" y="3689350"/>
          <p14:tracePt t="57415" x="3295650" y="3695700"/>
          <p14:tracePt t="57431" x="3352800" y="3702050"/>
          <p14:tracePt t="57448" x="3384550" y="3702050"/>
          <p14:tracePt t="57464" x="3422650" y="3702050"/>
          <p14:tracePt t="57481" x="3448050" y="3702050"/>
          <p14:tracePt t="57498" x="3492500" y="3702050"/>
          <p14:tracePt t="57515" x="3511550" y="3702050"/>
          <p14:tracePt t="57531" x="3543300" y="3689350"/>
          <p14:tracePt t="57548" x="3575050" y="3676650"/>
          <p14:tracePt t="57564" x="3606800" y="3663950"/>
          <p14:tracePt t="57581" x="3632200" y="3638550"/>
          <p14:tracePt t="57597" x="3657600" y="3619500"/>
          <p14:tracePt t="57615" x="3676650" y="3600450"/>
          <p14:tracePt t="57631" x="3689350" y="3581400"/>
          <p14:tracePt t="57648" x="3695700" y="3549650"/>
          <p14:tracePt t="57664" x="3695700" y="3530600"/>
          <p14:tracePt t="57681" x="3695700" y="3505200"/>
          <p14:tracePt t="57698" x="3695700" y="3473450"/>
          <p14:tracePt t="57716" x="3695700" y="3460750"/>
          <p14:tracePt t="57731" x="3695700" y="3441700"/>
          <p14:tracePt t="57748" x="3695700" y="3435350"/>
          <p14:tracePt t="57764" x="3695700" y="3422650"/>
          <p14:tracePt t="57781" x="3689350" y="3403600"/>
          <p14:tracePt t="57798" x="3683000" y="3397250"/>
          <p14:tracePt t="57814" x="3676650" y="3384550"/>
          <p14:tracePt t="57831" x="3670300" y="3371850"/>
          <p14:tracePt t="57848" x="3663950" y="3365500"/>
          <p14:tracePt t="57864" x="3657600" y="3352800"/>
          <p14:tracePt t="58266" x="3657600" y="3359150"/>
          <p14:tracePt t="58282" x="3657600" y="3365500"/>
          <p14:tracePt t="58290" x="3657600" y="3371850"/>
          <p14:tracePt t="58306" x="3657600" y="3378200"/>
          <p14:tracePt t="58394" x="3657600" y="3384550"/>
          <p14:tracePt t="58418" x="3657600" y="3390900"/>
          <p14:tracePt t="58426" x="3657600" y="3397250"/>
          <p14:tracePt t="58570" x="3651250" y="3397250"/>
          <p14:tracePt t="58978" x="3632200" y="3397250"/>
          <p14:tracePt t="58986" x="3606800" y="3397250"/>
          <p14:tracePt t="58999" x="3568700" y="3397250"/>
          <p14:tracePt t="59000" x="3454400" y="3416300"/>
          <p14:tracePt t="59015" x="3346450" y="3454400"/>
          <p14:tracePt t="59032" x="3244850" y="3511550"/>
          <p14:tracePt t="59047" x="3155950" y="3594100"/>
          <p14:tracePt t="59064" x="3054350" y="3695700"/>
          <p14:tracePt t="59081" x="2921000" y="3873500"/>
          <p14:tracePt t="59098" x="2851150" y="3968750"/>
          <p14:tracePt t="59115" x="2806700" y="4070350"/>
          <p14:tracePt t="59131" x="2787650" y="4140200"/>
          <p14:tracePt t="59147" x="2762250" y="4229100"/>
          <p14:tracePt t="59165" x="2743200" y="4298950"/>
          <p14:tracePt t="59181" x="2730500" y="4362450"/>
          <p14:tracePt t="59198" x="2724150" y="4400550"/>
          <p14:tracePt t="59214" x="2724150" y="4432300"/>
          <p14:tracePt t="59232" x="2724150" y="4451350"/>
          <p14:tracePt t="59247" x="2730500" y="4470400"/>
          <p14:tracePt t="59265" x="2736850" y="4489450"/>
          <p14:tracePt t="59281" x="2755900" y="4521200"/>
          <p14:tracePt t="59298" x="2762250" y="4540250"/>
          <p14:tracePt t="59314" x="2781300" y="4565650"/>
          <p14:tracePt t="59331" x="2794000" y="4584700"/>
          <p14:tracePt t="59347" x="2806700" y="4603750"/>
          <p14:tracePt t="59364" x="2819400" y="4622800"/>
          <p14:tracePt t="59381" x="2832100" y="4641850"/>
          <p14:tracePt t="59398" x="2838450" y="4648200"/>
          <p14:tracePt t="59434" x="2838450" y="4660900"/>
          <p14:tracePt t="59450" x="2838450" y="4673600"/>
          <p14:tracePt t="59453" x="2838450" y="4686300"/>
          <p14:tracePt t="59464" x="2838450" y="4724400"/>
          <p14:tracePt t="59481" x="2813050" y="4838700"/>
          <p14:tracePt t="59498" x="2787650" y="4927600"/>
          <p14:tracePt t="59514" x="2762250" y="5035550"/>
          <p14:tracePt t="59531" x="2749550" y="5137150"/>
          <p14:tracePt t="59547" x="2743200" y="5213350"/>
          <p14:tracePt t="59564" x="2743200" y="5251450"/>
          <p14:tracePt t="59581" x="2743200" y="5270500"/>
          <p14:tracePt t="59598" x="2743200" y="5276850"/>
          <p14:tracePt t="59746" x="2736850" y="5283200"/>
          <p14:tracePt t="59750" x="2717800" y="5283200"/>
          <p14:tracePt t="59764" x="2705100" y="5276850"/>
          <p14:tracePt t="59765" x="2686050" y="5264150"/>
          <p14:tracePt t="59781" x="2647950" y="5251450"/>
          <p14:tracePt t="59798" x="2578100" y="5238750"/>
          <p14:tracePt t="59814" x="2501900" y="5238750"/>
          <p14:tracePt t="59831" x="2413000" y="5238750"/>
          <p14:tracePt t="59848" x="2317750" y="5257800"/>
          <p14:tracePt t="59864" x="2216150" y="5289550"/>
          <p14:tracePt t="59881" x="2070100" y="5353050"/>
          <p14:tracePt t="59899" x="1968500" y="5397500"/>
          <p14:tracePt t="59914" x="1873250" y="5441950"/>
          <p14:tracePt t="59931" x="1790700" y="5473700"/>
          <p14:tracePt t="59949" x="1720850" y="5505450"/>
          <p14:tracePt t="59965" x="1682750" y="5518150"/>
          <p14:tracePt t="59982" x="1657350" y="5530850"/>
          <p14:tracePt t="59998" x="1644650" y="5543550"/>
          <p14:tracePt t="60015" x="1638300" y="5549900"/>
          <p14:tracePt t="60031" x="1638300" y="5562600"/>
          <p14:tracePt t="60048" x="1638300" y="5588000"/>
          <p14:tracePt t="60064" x="1638300" y="5613400"/>
          <p14:tracePt t="60080" x="1651000" y="5632450"/>
          <p14:tracePt t="60097" x="1676400" y="5664200"/>
          <p14:tracePt t="60115" x="1708150" y="5689600"/>
          <p14:tracePt t="60131" x="1733550" y="5702300"/>
          <p14:tracePt t="60148" x="1765300" y="5708650"/>
          <p14:tracePt t="60164" x="1803400" y="5708650"/>
          <p14:tracePt t="60181" x="1841500" y="5695950"/>
          <p14:tracePt t="60198" x="1892300" y="5657850"/>
          <p14:tracePt t="60214" x="1930400" y="5619750"/>
          <p14:tracePt t="60231" x="1949450" y="5575300"/>
          <p14:tracePt t="60248" x="1968500" y="5524500"/>
          <p14:tracePt t="60264" x="1974850" y="5492750"/>
          <p14:tracePt t="60281" x="1974850" y="5441950"/>
          <p14:tracePt t="60297" x="1955800" y="5359400"/>
          <p14:tracePt t="60314" x="1917700" y="5276850"/>
          <p14:tracePt t="60331" x="1873250" y="5194300"/>
          <p14:tracePt t="60348" x="1822450" y="5124450"/>
          <p14:tracePt t="60364" x="1790700" y="5086350"/>
          <p14:tracePt t="60381" x="1765300" y="5054600"/>
          <p14:tracePt t="60397" x="1752600" y="5041900"/>
          <p14:tracePt t="60414" x="1739900" y="5029200"/>
          <p14:tracePt t="60458" x="1733550" y="5029200"/>
          <p14:tracePt t="60466" x="1727200" y="5029200"/>
          <p14:tracePt t="60474" x="1720850" y="5029200"/>
          <p14:tracePt t="60480" x="1682750" y="5048250"/>
          <p14:tracePt t="60498" x="1657350" y="5073650"/>
          <p14:tracePt t="60514" x="1619250" y="5124450"/>
          <p14:tracePt t="60530" x="1581150" y="5194300"/>
          <p14:tracePt t="60547" x="1562100" y="5270500"/>
          <p14:tracePt t="60564" x="1555750" y="5334000"/>
          <p14:tracePt t="60581" x="1555750" y="5403850"/>
          <p14:tracePt t="60597" x="1562100" y="5467350"/>
          <p14:tracePt t="60614" x="1593850" y="5537200"/>
          <p14:tracePt t="60631" x="1625600" y="5594350"/>
          <p14:tracePt t="60648" x="1651000" y="5638800"/>
          <p14:tracePt t="60664" x="1670050" y="5670550"/>
          <p14:tracePt t="60681" x="1695450" y="5689600"/>
          <p14:tracePt t="60698" x="1708150" y="5708650"/>
          <p14:tracePt t="60715" x="1720850" y="5715000"/>
          <p14:tracePt t="60731" x="1752600" y="5727700"/>
          <p14:tracePt t="60748" x="1784350" y="5727700"/>
          <p14:tracePt t="60764" x="1822450" y="5727700"/>
          <p14:tracePt t="60781" x="1866900" y="5727700"/>
          <p14:tracePt t="60797" x="1924050" y="5702300"/>
          <p14:tracePt t="60815" x="1987550" y="5657850"/>
          <p14:tracePt t="60831" x="2032000" y="5607050"/>
          <p14:tracePt t="60848" x="2057400" y="5524500"/>
          <p14:tracePt t="60864" x="2063750" y="5435600"/>
          <p14:tracePt t="60881" x="2063750" y="5334000"/>
          <p14:tracePt t="60898" x="2063750" y="5283200"/>
          <p14:tracePt t="60914" x="2044700" y="5238750"/>
          <p14:tracePt t="60931" x="2025650" y="5194300"/>
          <p14:tracePt t="60948" x="2000250" y="5162550"/>
          <p14:tracePt t="60964" x="1974850" y="5137150"/>
          <p14:tracePt t="60981" x="1949450" y="5124450"/>
          <p14:tracePt t="60998" x="1924050" y="5111750"/>
          <p14:tracePt t="61014" x="1885950" y="5099050"/>
          <p14:tracePt t="61031" x="1841500" y="5099050"/>
          <p14:tracePt t="61048" x="1790700" y="5099050"/>
          <p14:tracePt t="61064" x="1746250" y="5099050"/>
          <p14:tracePt t="61081" x="1689100" y="5099050"/>
          <p14:tracePt t="61098" x="1670050" y="5099050"/>
          <p14:tracePt t="61115" x="1651000" y="5111750"/>
          <p14:tracePt t="61131" x="1644650" y="5118100"/>
          <p14:tracePt t="61148" x="1619250" y="5137150"/>
          <p14:tracePt t="61164" x="1606550" y="5162550"/>
          <p14:tracePt t="61181" x="1593850" y="5194300"/>
          <p14:tracePt t="61197" x="1574800" y="5232400"/>
          <p14:tracePt t="61214" x="1562100" y="5283200"/>
          <p14:tracePt t="61231" x="1562100" y="5321300"/>
          <p14:tracePt t="61248" x="1555750" y="5384800"/>
          <p14:tracePt t="61265" x="1555750" y="5435600"/>
          <p14:tracePt t="61281" x="1568450" y="5505450"/>
          <p14:tracePt t="61299" x="1587500" y="5543550"/>
          <p14:tracePt t="61314" x="1606550" y="5581650"/>
          <p14:tracePt t="61331" x="1638300" y="5613400"/>
          <p14:tracePt t="61347" x="1663700" y="5638800"/>
          <p14:tracePt t="61364" x="1695450" y="5657850"/>
          <p14:tracePt t="61381" x="1714500" y="5670550"/>
          <p14:tracePt t="61397" x="1739900" y="5683250"/>
          <p14:tracePt t="61414" x="1771650" y="5689600"/>
          <p14:tracePt t="61431" x="1803400" y="5689600"/>
          <p14:tracePt t="61447" x="1835150" y="5689600"/>
          <p14:tracePt t="61464" x="1873250" y="5689600"/>
          <p14:tracePt t="61481" x="1924050" y="5683250"/>
          <p14:tracePt t="61497" x="1987550" y="5645150"/>
          <p14:tracePt t="61515" x="2012950" y="5619750"/>
          <p14:tracePt t="61531" x="2025650" y="5575300"/>
          <p14:tracePt t="61547" x="2025650" y="5511800"/>
          <p14:tracePt t="61564" x="2019300" y="5448300"/>
          <p14:tracePt t="61581" x="1993900" y="5378450"/>
          <p14:tracePt t="61597" x="1936750" y="5302250"/>
          <p14:tracePt t="61614" x="1879600" y="5238750"/>
          <p14:tracePt t="61631" x="1841500" y="5200650"/>
          <p14:tracePt t="61647" x="1809750" y="5181600"/>
          <p14:tracePt t="61665" x="1784350" y="5168900"/>
          <p14:tracePt t="61681" x="1739900" y="5162550"/>
          <p14:tracePt t="61698" x="1720850" y="5156200"/>
          <p14:tracePt t="61714" x="1682750" y="5149850"/>
          <p14:tracePt t="61731" x="1644650" y="5149850"/>
          <p14:tracePt t="61747" x="1612900" y="5149850"/>
          <p14:tracePt t="61764" x="1581150" y="5149850"/>
          <p14:tracePt t="61781" x="1536700" y="5162550"/>
          <p14:tracePt t="61798" x="1492250" y="5187950"/>
          <p14:tracePt t="61814" x="1466850" y="5213350"/>
          <p14:tracePt t="61831" x="1441450" y="5251450"/>
          <p14:tracePt t="61847" x="1416050" y="5302250"/>
          <p14:tracePt t="61864" x="1403350" y="5365750"/>
          <p14:tracePt t="61881" x="1403350" y="5441950"/>
          <p14:tracePt t="61898" x="1403350" y="5480050"/>
          <p14:tracePt t="61914" x="1409700" y="5511800"/>
          <p14:tracePt t="61931" x="1435100" y="5543550"/>
          <p14:tracePt t="61948" x="1441450" y="5568950"/>
          <p14:tracePt t="61965" x="1454150" y="5581650"/>
          <p14:tracePt t="61981" x="1473200" y="5600700"/>
          <p14:tracePt t="61998" x="1492250" y="5619750"/>
          <p14:tracePt t="62014" x="1511300" y="5638800"/>
          <p14:tracePt t="62031" x="1536700" y="5657850"/>
          <p14:tracePt t="62047" x="1555750" y="5670550"/>
          <p14:tracePt t="62065" x="1600200" y="5670550"/>
          <p14:tracePt t="62081" x="1676400" y="5670550"/>
          <p14:tracePt t="62099" x="1720850" y="5670550"/>
          <p14:tracePt t="62114" x="1765300" y="5670550"/>
          <p14:tracePt t="62131" x="1797050" y="5651500"/>
          <p14:tracePt t="62147" x="1835150" y="5638800"/>
          <p14:tracePt t="62164" x="1860550" y="5626100"/>
          <p14:tracePt t="62181" x="1892300" y="5613400"/>
          <p14:tracePt t="62198" x="1917700" y="5594350"/>
          <p14:tracePt t="62214" x="1943100" y="5562600"/>
          <p14:tracePt t="62231" x="1962150" y="5524500"/>
          <p14:tracePt t="62247" x="1968500" y="5486400"/>
          <p14:tracePt t="62264" x="1981200" y="5435600"/>
          <p14:tracePt t="62281" x="1981200" y="5384800"/>
          <p14:tracePt t="62298" x="1981200" y="5359400"/>
          <p14:tracePt t="62314" x="1968500" y="5327650"/>
          <p14:tracePt t="62331" x="1943100" y="5302250"/>
          <p14:tracePt t="62347" x="1917700" y="5283200"/>
          <p14:tracePt t="62364" x="1873250" y="5251450"/>
          <p14:tracePt t="62381" x="1822450" y="5232400"/>
          <p14:tracePt t="62398" x="1765300" y="5232400"/>
          <p14:tracePt t="62414" x="1733550" y="5226050"/>
          <p14:tracePt t="62431" x="1689100" y="5226050"/>
          <p14:tracePt t="62447" x="1657350" y="5226050"/>
          <p14:tracePt t="62465" x="1638300" y="5226050"/>
          <p14:tracePt t="62481" x="1619250" y="5226050"/>
          <p14:tracePt t="62498" x="1612900" y="5232400"/>
          <p14:tracePt t="62514" x="1600200" y="5245100"/>
          <p14:tracePt t="62531" x="1593850" y="5276850"/>
          <p14:tracePt t="62548" x="1581150" y="5308600"/>
          <p14:tracePt t="62564" x="1574800" y="5334000"/>
          <p14:tracePt t="62581" x="1574800" y="5372100"/>
          <p14:tracePt t="62598" x="1568450" y="5397500"/>
          <p14:tracePt t="62614" x="1568450" y="5429250"/>
          <p14:tracePt t="62631" x="1568450" y="5454650"/>
          <p14:tracePt t="62647" x="1568450" y="5486400"/>
          <p14:tracePt t="62664" x="1568450" y="5518150"/>
          <p14:tracePt t="62681" x="1568450" y="5556250"/>
          <p14:tracePt t="62681" x="1568450" y="5562600"/>
          <p14:tracePt t="62698" x="1587500" y="5594350"/>
          <p14:tracePt t="62714" x="1600200" y="5619750"/>
          <p14:tracePt t="62731" x="1612900" y="5645150"/>
          <p14:tracePt t="62748" x="1625600" y="5664200"/>
          <p14:tracePt t="62764" x="1638300" y="5676900"/>
          <p14:tracePt t="62781" x="1644650" y="5683250"/>
          <p14:tracePt t="62818" x="1651000" y="5689600"/>
          <p14:tracePt t="63138" x="1657350" y="5689600"/>
          <p14:tracePt t="63149" x="1663700" y="5689600"/>
          <p14:tracePt t="63166" x="1663700" y="5683250"/>
          <p14:tracePt t="63554" x="1670050" y="5676900"/>
          <p14:tracePt t="63562" x="1670050" y="5670550"/>
          <p14:tracePt t="63570" x="1670050" y="5657850"/>
          <p14:tracePt t="63582" x="1670050" y="5651500"/>
          <p14:tracePt t="63583" x="1670050" y="5645150"/>
          <p14:tracePt t="63597" x="1670050" y="5638800"/>
          <p14:tracePt t="63714" x="1676400" y="5638800"/>
          <p14:tracePt t="63714" x="1689100" y="5638800"/>
          <p14:tracePt t="63724" x="1701800" y="5657850"/>
          <p14:tracePt t="63731" x="1720850" y="5676900"/>
          <p14:tracePt t="63748" x="1733550" y="5689600"/>
          <p14:tracePt t="63764" x="1739900" y="5715000"/>
          <p14:tracePt t="63781" x="1746250" y="5721350"/>
          <p14:tracePt t="63850" x="1739900" y="5721350"/>
          <p14:tracePt t="63858" x="1727200" y="5721350"/>
          <p14:tracePt t="63866" x="1714500" y="5721350"/>
          <p14:tracePt t="63881" x="1701800" y="5721350"/>
          <p14:tracePt t="63882" x="1682750" y="5721350"/>
          <p14:tracePt t="63898" x="1670050" y="5721350"/>
          <p14:tracePt t="63915" x="1657350" y="5721350"/>
          <p14:tracePt t="63931" x="1631950" y="5727700"/>
          <p14:tracePt t="63948" x="1612900" y="5740400"/>
          <p14:tracePt t="63964" x="1593850" y="5753100"/>
          <p14:tracePt t="63981" x="1574800" y="5772150"/>
          <p14:tracePt t="63998" x="1555750" y="5791200"/>
          <p14:tracePt t="64015" x="1536700" y="5810250"/>
          <p14:tracePt t="64030" x="1517650" y="5822950"/>
          <p14:tracePt t="64047" x="1504950" y="5842000"/>
          <p14:tracePt t="64064" x="1498600" y="5854700"/>
          <p14:tracePt t="64081" x="1492250" y="5873750"/>
          <p14:tracePt t="64097" x="1485900" y="5886450"/>
          <p14:tracePt t="64115" x="1485900" y="5899150"/>
          <p14:tracePt t="64131" x="1485900" y="5905500"/>
          <p14:tracePt t="64147" x="1485900" y="5911850"/>
          <p14:tracePt t="64164" x="1485900" y="5924550"/>
          <p14:tracePt t="64181" x="1479550" y="5930900"/>
          <p14:tracePt t="64197" x="1473200" y="5949950"/>
          <p14:tracePt t="64214" x="1460500" y="5969000"/>
          <p14:tracePt t="64231" x="1447800" y="5988050"/>
          <p14:tracePt t="64248" x="1441450" y="5994400"/>
          <p14:tracePt t="64264" x="1435100" y="6007100"/>
          <p14:tracePt t="64281" x="1435100" y="6013450"/>
          <p14:tracePt t="64298" x="1428750" y="6013450"/>
          <p14:tracePt t="64335" x="1422400" y="6019800"/>
          <p14:tracePt t="64338" x="1416050" y="6019800"/>
          <p14:tracePt t="64347" x="1397000" y="6026150"/>
          <p14:tracePt t="64364" x="1371600" y="6032500"/>
          <p14:tracePt t="64381" x="1352550" y="6032500"/>
          <p14:tracePt t="64397" x="1327150" y="6038850"/>
          <p14:tracePt t="64414" x="1308100" y="6038850"/>
          <p14:tracePt t="64431" x="1282700" y="6038850"/>
          <p14:tracePt t="64447" x="1257300" y="6038850"/>
          <p14:tracePt t="64464" x="1231900" y="6038850"/>
          <p14:tracePt t="64481" x="1193800" y="6038850"/>
          <p14:tracePt t="64497" x="1143000" y="6032500"/>
          <p14:tracePt t="64515" x="1111250" y="6026150"/>
          <p14:tracePt t="64531" x="1073150" y="6019800"/>
          <p14:tracePt t="64547" x="1054100" y="6019800"/>
          <p14:tracePt t="64564" x="1047750" y="6019800"/>
          <p14:tracePt t="64860" x="1054100" y="6019800"/>
          <p14:tracePt t="64866" x="1060450" y="6019800"/>
          <p14:tracePt t="64897" x="1066800" y="6019800"/>
          <p14:tracePt t="64914" x="1079500" y="6019800"/>
          <p14:tracePt t="64930" x="1085850" y="6026150"/>
          <p14:tracePt t="64931" x="1092200" y="6026150"/>
          <p14:tracePt t="64947" x="1098550" y="6026150"/>
          <p14:tracePt t="64948" x="1117600" y="6032500"/>
          <p14:tracePt t="64964" x="1136650" y="6032500"/>
          <p14:tracePt t="64981" x="1143000" y="6038850"/>
          <p14:tracePt t="64998" x="1155700" y="6038850"/>
          <p14:tracePt t="65014" x="1162050" y="6038850"/>
          <p14:tracePt t="65031" x="1162050" y="6045200"/>
          <p14:tracePt t="66249" x="1187450" y="6045200"/>
          <p14:tracePt t="66257" x="1244600" y="6045200"/>
          <p14:tracePt t="66265" x="1320800" y="6007100"/>
          <p14:tracePt t="66274" x="1504950" y="5905500"/>
          <p14:tracePt t="66281" x="1803400" y="5727700"/>
          <p14:tracePt t="66298" x="2178050" y="5530850"/>
          <p14:tracePt t="66315" x="2451100" y="5327650"/>
          <p14:tracePt t="66331" x="2667000" y="5111750"/>
          <p14:tracePt t="66347" x="2857500" y="4870450"/>
          <p14:tracePt t="66364" x="2990850" y="4629150"/>
          <p14:tracePt t="66380" x="3048000" y="4451350"/>
          <p14:tracePt t="66397" x="3092450" y="4279900"/>
          <p14:tracePt t="66414" x="3117850" y="4127500"/>
          <p14:tracePt t="66431" x="3130550" y="4000500"/>
          <p14:tracePt t="66447" x="3149600" y="3879850"/>
          <p14:tracePt t="66464" x="3149600" y="3797300"/>
          <p14:tracePt t="66480" x="3149600" y="3721100"/>
          <p14:tracePt t="66498" x="3149600" y="3695700"/>
          <p14:tracePt t="66538" x="3149600" y="3689350"/>
          <p14:tracePt t="66545" x="3149600" y="3683000"/>
          <p14:tracePt t="66564" x="3149600" y="3676650"/>
          <p14:tracePt t="66565" x="3149600" y="3657600"/>
          <p14:tracePt t="66581" x="3149600" y="3632200"/>
          <p14:tracePt t="66597" x="3175000" y="3594100"/>
          <p14:tracePt t="66615" x="3225800" y="3530600"/>
          <p14:tracePt t="66630" x="3295650" y="3448050"/>
          <p14:tracePt t="66648" x="3371850" y="3359150"/>
          <p14:tracePt t="66664" x="3441700" y="3282950"/>
          <p14:tracePt t="66664" x="3467100" y="3251200"/>
          <p14:tracePt t="66682" x="3486150" y="3225800"/>
          <p14:tracePt t="66698" x="3492500" y="3213100"/>
          <p14:tracePt t="66715" x="3492500" y="3206750"/>
          <p14:tracePt t="66731" x="3492500" y="3194050"/>
          <p14:tracePt t="66747" x="3473450" y="3175000"/>
          <p14:tracePt t="66764" x="3390900" y="3136900"/>
          <p14:tracePt t="66781" x="3263900" y="3079750"/>
          <p14:tracePt t="66797" x="3124200" y="3048000"/>
          <p14:tracePt t="66814" x="2990850" y="3003550"/>
          <p14:tracePt t="66831" x="2882900" y="2978150"/>
          <p14:tracePt t="66848" x="2825750" y="2965450"/>
          <p14:tracePt t="66864" x="2813050" y="2965450"/>
          <p14:tracePt t="66970" x="2832100" y="2965450"/>
          <p14:tracePt t="66970" x="2838450" y="2965450"/>
          <p14:tracePt t="66985" x="2857500" y="2965450"/>
          <p14:tracePt t="66997" x="2882900" y="2971800"/>
          <p14:tracePt t="67002" x="2959100" y="2978150"/>
          <p14:tracePt t="67014" x="3041650" y="2984500"/>
          <p14:tracePt t="67030" x="3136900" y="2990850"/>
          <p14:tracePt t="67047" x="3232150" y="2990850"/>
          <p14:tracePt t="67064" x="3302000" y="2990850"/>
          <p14:tracePt t="67081" x="3340100" y="2990850"/>
          <p14:tracePt t="67097" x="3378200" y="2990850"/>
          <p14:tracePt t="67114" x="3390900" y="2990850"/>
          <p14:tracePt t="67130" x="3397250" y="2990850"/>
          <p14:tracePt t="67170" x="3403600" y="2990850"/>
          <p14:tracePt t="67289" x="3378200" y="2997200"/>
          <p14:tracePt t="67297" x="3302000" y="3009900"/>
          <p14:tracePt t="67314" x="3257550" y="3009900"/>
          <p14:tracePt t="67315" x="3162300" y="3009900"/>
          <p14:tracePt t="67331" x="3092450" y="3009900"/>
          <p14:tracePt t="67348" x="3048000" y="3009900"/>
          <p14:tracePt t="67364" x="3035300" y="3016250"/>
          <p14:tracePt t="67490" x="3060700" y="3016250"/>
          <p14:tracePt t="67498" x="3149600" y="3016250"/>
          <p14:tracePt t="67514" x="3194050" y="3016250"/>
          <p14:tracePt t="67515" x="3289300" y="3016250"/>
          <p14:tracePt t="67531" x="3378200" y="3016250"/>
          <p14:tracePt t="67547" x="3429000" y="3016250"/>
          <p14:tracePt t="67564" x="3467100" y="3016250"/>
          <p14:tracePt t="67581" x="3479800" y="3016250"/>
          <p14:tracePt t="67597" x="3486150" y="3016250"/>
          <p14:tracePt t="67614" x="3492500" y="3016250"/>
          <p14:tracePt t="67631" x="3498850" y="3016250"/>
          <p14:tracePt t="67649" x="3505200" y="3016250"/>
          <p14:tracePt t="67664" x="3511550" y="3016250"/>
          <p14:tracePt t="68001" x="3524250" y="3016250"/>
          <p14:tracePt t="68009" x="3536950" y="3016250"/>
          <p14:tracePt t="68017" x="3549650" y="3016250"/>
          <p14:tracePt t="68030" x="3562350" y="3016250"/>
          <p14:tracePt t="68030" x="3575050" y="3016250"/>
          <p14:tracePt t="68034" x="3581400" y="3016250"/>
          <p14:tracePt t="68047" x="3594100" y="3016250"/>
          <p14:tracePt t="68064" x="3606800" y="3016250"/>
          <p14:tracePt t="68105" x="3613150" y="3016250"/>
          <p14:tracePt t="69627" x="3625850" y="3016250"/>
          <p14:tracePt t="69641" x="3657600" y="3016250"/>
          <p14:tracePt t="69643" x="3676650" y="3016250"/>
          <p14:tracePt t="69643" x="3689350" y="3016250"/>
          <p14:tracePt t="69651" x="3714750" y="3016250"/>
          <p14:tracePt t="69666" x="3784600" y="2997200"/>
          <p14:tracePt t="69684" x="3822700" y="2971800"/>
          <p14:tracePt t="69700" x="3854450" y="2940050"/>
          <p14:tracePt t="69715" x="3879850" y="2914650"/>
          <p14:tracePt t="69731" x="3892550" y="2889250"/>
          <p14:tracePt t="69748" x="3898900" y="2857500"/>
          <p14:tracePt t="69765" x="3911600" y="2806700"/>
          <p14:tracePt t="69781" x="3924300" y="2743200"/>
          <p14:tracePt t="69798" x="3937000" y="2667000"/>
          <p14:tracePt t="69815" x="3943350" y="2616200"/>
          <p14:tracePt t="69831" x="3949700" y="2584450"/>
          <p14:tracePt t="69849" x="3956050" y="2571750"/>
          <p14:tracePt t="69890" x="3956050" y="2565400"/>
          <p14:tracePt t="69922" x="3956050" y="2559050"/>
          <p14:tracePt t="69931" x="3956050" y="2552700"/>
          <p14:tracePt t="69948" x="3956050" y="2540000"/>
          <p14:tracePt t="69949" x="3949700" y="2520950"/>
          <p14:tracePt t="69965" x="3924300" y="2489200"/>
          <p14:tracePt t="69982" x="3892550" y="2470150"/>
          <p14:tracePt t="69998" x="3854450" y="2457450"/>
          <p14:tracePt t="70015" x="3829050" y="2444750"/>
          <p14:tracePt t="70243" x="3822700" y="2444750"/>
          <p14:tracePt t="70250" x="3810000" y="2444750"/>
          <p14:tracePt t="70251" x="3759200" y="2457450"/>
          <p14:tracePt t="70266" x="3721100" y="2470150"/>
          <p14:tracePt t="70282" x="3581400" y="2489200"/>
          <p14:tracePt t="70298" x="3467100" y="2495550"/>
          <p14:tracePt t="70316" x="3359150" y="2501900"/>
          <p14:tracePt t="70331" x="3270250" y="2501900"/>
          <p14:tracePt t="70348" x="3213100" y="2501900"/>
          <p14:tracePt t="70365" x="3162300" y="2501900"/>
          <p14:tracePt t="70383" x="3130550" y="2501900"/>
          <p14:tracePt t="70398" x="3111500" y="2501900"/>
          <p14:tracePt t="70415" x="3086100" y="2508250"/>
          <p14:tracePt t="70431" x="3067050" y="2514600"/>
          <p14:tracePt t="70482" x="3060700" y="2514600"/>
          <p14:tracePt t="70627" x="3079750" y="2514600"/>
          <p14:tracePt t="70634" x="3111500" y="2514600"/>
          <p14:tracePt t="70641" x="3155950" y="2514600"/>
          <p14:tracePt t="70648" x="3251200" y="2514600"/>
          <p14:tracePt t="70665" x="3359150" y="2514600"/>
          <p14:tracePt t="70682" x="3536950" y="2514600"/>
          <p14:tracePt t="70698" x="3613150" y="2514600"/>
          <p14:tracePt t="70715" x="3657600" y="2514600"/>
          <p14:tracePt t="70731" x="3689350" y="2514600"/>
          <p14:tracePt t="70748" x="3695700" y="2514600"/>
          <p14:tracePt t="70765" x="3702050" y="2514600"/>
          <p14:tracePt t="70802" x="3708400" y="2514600"/>
          <p14:tracePt t="70834" x="3714750" y="2514600"/>
          <p14:tracePt t="70842" x="3721100" y="2514600"/>
          <p14:tracePt t="70891" x="3727450" y="2514600"/>
          <p14:tracePt t="71306" x="3727450" y="2527300"/>
          <p14:tracePt t="71314" x="3721100" y="2590800"/>
          <p14:tracePt t="71324" x="3714750" y="2635250"/>
          <p14:tracePt t="71333" x="3714750" y="2730500"/>
          <p14:tracePt t="71349" x="3714750" y="2857500"/>
          <p14:tracePt t="71364" x="3714750" y="2978150"/>
          <p14:tracePt t="71381" x="3714750" y="3124200"/>
          <p14:tracePt t="71399" x="3714750" y="3251200"/>
          <p14:tracePt t="71414" x="3714750" y="3365500"/>
          <p14:tracePt t="71431" x="3695700" y="3486150"/>
          <p14:tracePt t="71448" x="3689350" y="3568700"/>
          <p14:tracePt t="71464" x="3689350" y="3613150"/>
          <p14:tracePt t="71482" x="3689350" y="3663950"/>
          <p14:tracePt t="71499" x="3689350" y="3683000"/>
          <p14:tracePt t="71515" x="3689350" y="3708400"/>
          <p14:tracePt t="71532" x="3689350" y="3727450"/>
          <p14:tracePt t="71548" x="3689350" y="3759200"/>
          <p14:tracePt t="71565" x="3689350" y="3790950"/>
          <p14:tracePt t="71581" x="3689350" y="3822700"/>
          <p14:tracePt t="71598" x="3689350" y="3848100"/>
          <p14:tracePt t="71615" x="3702050" y="3879850"/>
          <p14:tracePt t="71631" x="3708400" y="3905250"/>
          <p14:tracePt t="71648" x="3721100" y="3930650"/>
          <p14:tracePt t="71665" x="3727450" y="3943350"/>
          <p14:tracePt t="71681" x="3740150" y="3956050"/>
          <p14:tracePt t="71699" x="3746500" y="3962400"/>
          <p14:tracePt t="71715" x="3752850" y="3968750"/>
          <p14:tracePt t="71731" x="3778250" y="3968750"/>
          <p14:tracePt t="71748" x="3797300" y="3968750"/>
          <p14:tracePt t="71765" x="3829050" y="3968750"/>
          <p14:tracePt t="71781" x="3860800" y="3949700"/>
          <p14:tracePt t="71798" x="3905250" y="3898900"/>
          <p14:tracePt t="71815" x="3930650" y="3816350"/>
          <p14:tracePt t="71831" x="3943350" y="3714750"/>
          <p14:tracePt t="71848" x="3943350" y="3613150"/>
          <p14:tracePt t="71865" x="3943350" y="3492500"/>
          <p14:tracePt t="71881" x="3930650" y="3289300"/>
          <p14:tracePt t="71899" x="3898900" y="3149600"/>
          <p14:tracePt t="71915" x="3867150" y="3016250"/>
          <p14:tracePt t="71932" x="3835400" y="2901950"/>
          <p14:tracePt t="71948" x="3822700" y="2813050"/>
          <p14:tracePt t="71965" x="3810000" y="2730500"/>
          <p14:tracePt t="71981" x="3803650" y="2686050"/>
          <p14:tracePt t="71999" x="3790950" y="2654300"/>
          <p14:tracePt t="72016" x="3778250" y="2628900"/>
          <p14:tracePt t="72032" x="3771900" y="2622550"/>
          <p14:tracePt t="72049" x="3752850" y="2603500"/>
          <p14:tracePt t="72066" x="3740150" y="2603500"/>
          <p14:tracePt t="72082" x="3708400" y="2590800"/>
          <p14:tracePt t="72100" x="3689350" y="2584450"/>
          <p14:tracePt t="72116" x="3663950" y="2584450"/>
          <p14:tracePt t="72133" x="3638550" y="2584450"/>
          <p14:tracePt t="72149" x="3606800" y="2584450"/>
          <p14:tracePt t="72166" x="3594100" y="2584450"/>
          <p14:tracePt t="72182" x="3581400" y="2584450"/>
          <p14:tracePt t="72199" x="3575050" y="2584450"/>
          <p14:tracePt t="72215" x="3568700" y="2584450"/>
          <p14:tracePt t="73634" x="3562350" y="2584450"/>
          <p14:tracePt t="73643" x="3562350" y="2597150"/>
          <p14:tracePt t="73651" x="3562350" y="2609850"/>
          <p14:tracePt t="73659" x="3562350" y="2622550"/>
          <p14:tracePt t="73667" x="3568700" y="2660650"/>
          <p14:tracePt t="73684" x="3575050" y="2673350"/>
          <p14:tracePt t="73700" x="3575050" y="2686050"/>
          <p14:tracePt t="73771" x="3575050" y="2692400"/>
          <p14:tracePt t="73787" x="3581400" y="2698750"/>
          <p14:tracePt t="73811" x="3581400" y="2705100"/>
          <p14:tracePt t="73819" x="3587750" y="2711450"/>
          <p14:tracePt t="73835" x="3587750" y="2717800"/>
          <p14:tracePt t="73849" x="3587750" y="2724150"/>
          <p14:tracePt t="73849" x="3587750" y="2736850"/>
          <p14:tracePt t="73865" x="3594100" y="2755900"/>
          <p14:tracePt t="73881" x="3600450" y="2781300"/>
          <p14:tracePt t="73898" x="3613150" y="2813050"/>
          <p14:tracePt t="73915" x="3619500" y="2857500"/>
          <p14:tracePt t="73931" x="3625850" y="2895600"/>
          <p14:tracePt t="73948" x="3632200" y="2971800"/>
          <p14:tracePt t="73964" x="3632200" y="3060700"/>
          <p14:tracePt t="73981" x="3632200" y="3175000"/>
          <p14:tracePt t="73998" x="3600450" y="3276600"/>
          <p14:tracePt t="74016" x="3568700" y="3371850"/>
          <p14:tracePt t="74032" x="3549650" y="3467100"/>
          <p14:tracePt t="74049" x="3543300" y="3536950"/>
          <p14:tracePt t="74065" x="3536950" y="3606800"/>
          <p14:tracePt t="74082" x="3511550" y="3727450"/>
          <p14:tracePt t="74100" x="3492500" y="3803650"/>
          <p14:tracePt t="74115" x="3467100" y="3867150"/>
          <p14:tracePt t="74131" x="3454400" y="3911600"/>
          <p14:tracePt t="74148" x="3448050" y="3943350"/>
          <p14:tracePt t="74164" x="3435350" y="3968750"/>
          <p14:tracePt t="74181" x="3429000" y="4006850"/>
          <p14:tracePt t="74198" x="3397250" y="4064000"/>
          <p14:tracePt t="74215" x="3352800" y="4159250"/>
          <p14:tracePt t="74231" x="3282950" y="4279900"/>
          <p14:tracePt t="74248" x="3200400" y="4406900"/>
          <p14:tracePt t="74265" x="3117850" y="4527550"/>
          <p14:tracePt t="74282" x="2997200" y="4686300"/>
          <p14:tracePt t="74299" x="2927350" y="4781550"/>
          <p14:tracePt t="74316" x="2863850" y="4864100"/>
          <p14:tracePt t="74332" x="2819400" y="4927600"/>
          <p14:tracePt t="74349" x="2794000" y="4953000"/>
          <p14:tracePt t="74365" x="2774950" y="4984750"/>
          <p14:tracePt t="74382" x="2762250" y="5010150"/>
          <p14:tracePt t="74399" x="2755900" y="5022850"/>
          <p14:tracePt t="74415" x="2749550" y="5035550"/>
          <p14:tracePt t="74431" x="2743200" y="5054600"/>
          <p14:tracePt t="74449" x="2736850" y="5080000"/>
          <p14:tracePt t="74464" x="2717800" y="5105400"/>
          <p14:tracePt t="74481" x="2698750" y="5137150"/>
          <p14:tracePt t="74498" x="2679700" y="5175250"/>
          <p14:tracePt t="74498" x="2660650" y="5200650"/>
          <p14:tracePt t="74514" x="2654300" y="5238750"/>
          <p14:tracePt t="74531" x="2628900" y="5295900"/>
          <p14:tracePt t="74548" x="2603500" y="5353050"/>
          <p14:tracePt t="74564" x="2584450" y="5410200"/>
          <p14:tracePt t="74582" x="2578100" y="5461000"/>
          <p14:tracePt t="74599" x="2565400" y="5505450"/>
          <p14:tracePt t="74616" x="2559050" y="5562600"/>
          <p14:tracePt t="74632" x="2546350" y="5607050"/>
          <p14:tracePt t="74649" x="2546350" y="5645150"/>
          <p14:tracePt t="74665" x="2546350" y="5664200"/>
          <p14:tracePt t="74681" x="2533650" y="5695950"/>
          <p14:tracePt t="74698" x="2527300" y="5715000"/>
          <p14:tracePt t="74715" x="2520950" y="5727700"/>
          <p14:tracePt t="74731" x="2508250" y="5740400"/>
          <p14:tracePt t="74748" x="2501900" y="5753100"/>
          <p14:tracePt t="74764" x="2495550" y="5759450"/>
          <p14:tracePt t="74781" x="2495550" y="5765800"/>
          <p14:tracePt t="74798" x="2495550" y="5772150"/>
          <p14:tracePt t="74814" x="2495550" y="5784850"/>
          <p14:tracePt t="74833" x="2495550" y="5791200"/>
          <p14:tracePt t="74849" x="2495550" y="5797550"/>
          <p14:tracePt t="74866" x="2495550" y="5803900"/>
          <p14:tracePt t="74882" x="2495550" y="5810250"/>
          <p14:tracePt t="74923" x="2501900" y="5810250"/>
          <p14:tracePt t="74932" x="2501900" y="5816600"/>
          <p14:tracePt t="74948" x="2508250" y="5822950"/>
          <p14:tracePt t="74971" x="2514600" y="5829300"/>
          <p14:tracePt t="74979" x="2527300" y="5829300"/>
          <p14:tracePt t="74987" x="2546350" y="5829300"/>
          <p14:tracePt t="74998" x="2552700" y="5829300"/>
          <p14:tracePt t="75015" x="2565400" y="5835650"/>
          <p14:tracePt t="75139" x="2578100" y="5835650"/>
          <p14:tracePt t="75147" x="2609850" y="5835650"/>
          <p14:tracePt t="75154" x="2679700" y="5797550"/>
          <p14:tracePt t="75165" x="2762250" y="5746750"/>
          <p14:tracePt t="75181" x="2870200" y="5683250"/>
          <p14:tracePt t="75198" x="2959100" y="5626100"/>
          <p14:tracePt t="75214" x="3041650" y="5575300"/>
          <p14:tracePt t="75231" x="3105150" y="5530850"/>
          <p14:tracePt t="75248" x="3155950" y="5448300"/>
          <p14:tracePt t="75264" x="3206750" y="5321300"/>
          <p14:tracePt t="75281" x="3244850" y="5162550"/>
          <p14:tracePt t="75298" x="3346450" y="4787900"/>
          <p14:tracePt t="75315" x="3441700" y="4616450"/>
          <p14:tracePt t="75333" x="3543300" y="4495800"/>
          <p14:tracePt t="75349" x="3632200" y="4381500"/>
          <p14:tracePt t="75366" x="3676650" y="4298950"/>
          <p14:tracePt t="75382" x="3708400" y="4216400"/>
          <p14:tracePt t="75399" x="3727450" y="4108450"/>
          <p14:tracePt t="75415" x="3727450" y="4013200"/>
          <p14:tracePt t="75432" x="3727450" y="3924300"/>
          <p14:tracePt t="75449" x="3721100" y="3835400"/>
          <p14:tracePt t="75466" x="3702050" y="3759200"/>
          <p14:tracePt t="75481" x="3683000" y="3708400"/>
          <p14:tracePt t="75498" x="3651250" y="3663950"/>
          <p14:tracePt t="75515" x="3632200" y="3644900"/>
          <p14:tracePt t="75532" x="3606800" y="3632200"/>
          <p14:tracePt t="75549" x="3581400" y="3625850"/>
          <p14:tracePt t="75566" x="3543300" y="3619500"/>
          <p14:tracePt t="75582" x="3505200" y="3619500"/>
          <p14:tracePt t="75599" x="3473450" y="3606800"/>
          <p14:tracePt t="75615" x="3448050" y="3600450"/>
          <p14:tracePt t="75632" x="3435350" y="3594100"/>
          <p14:tracePt t="75746" x="3448050" y="3594100"/>
          <p14:tracePt t="75754" x="3460750" y="3594100"/>
          <p14:tracePt t="75757" x="3473450" y="3600450"/>
          <p14:tracePt t="75764" x="3498850" y="3613150"/>
          <p14:tracePt t="75781" x="3524250" y="3619500"/>
          <p14:tracePt t="75798" x="3556000" y="3632200"/>
          <p14:tracePt t="75814" x="3562350" y="3638550"/>
          <p14:tracePt t="75831" x="3581400" y="3638550"/>
          <p14:tracePt t="75849" x="3594100" y="3638550"/>
          <p14:tracePt t="75866" x="3613150" y="3644900"/>
          <p14:tracePt t="75882" x="3632200" y="3644900"/>
          <p14:tracePt t="75899" x="3657600" y="3651250"/>
          <p14:tracePt t="75916" x="3683000" y="3651250"/>
          <p14:tracePt t="75933" x="3714750" y="3657600"/>
          <p14:tracePt t="75949" x="3733800" y="3657600"/>
          <p14:tracePt t="75966" x="3746500" y="3663950"/>
          <p14:tracePt t="75982" x="3752850" y="3663950"/>
          <p14:tracePt t="75999" x="3759200" y="3663950"/>
          <p14:tracePt t="76043" x="3765550" y="3663950"/>
          <p14:tracePt t="76067" x="3771900" y="3663950"/>
          <p14:tracePt t="76090" x="3778250" y="3663950"/>
          <p14:tracePt t="76098" x="3784600" y="3663950"/>
          <p14:tracePt t="76114" x="3790950" y="3663950"/>
          <p14:tracePt t="76138" x="3797300" y="3663950"/>
          <p14:tracePt t="76162" x="3803650" y="3663950"/>
          <p14:tracePt t="76186" x="3810000" y="3663950"/>
          <p14:tracePt t="76194" x="3816350" y="3663950"/>
          <p14:tracePt t="76203" x="3822700" y="3663950"/>
          <p14:tracePt t="76211" x="3835400" y="3663950"/>
          <p14:tracePt t="76218" x="3854450" y="3663950"/>
          <p14:tracePt t="76232" x="3867150" y="3651250"/>
          <p14:tracePt t="76249" x="3873500" y="3632200"/>
          <p14:tracePt t="76266" x="3879850" y="3625850"/>
          <p14:tracePt t="76282" x="3879850" y="3594100"/>
          <p14:tracePt t="76299" x="3886200" y="3556000"/>
          <p14:tracePt t="76315" x="3892550" y="3524250"/>
          <p14:tracePt t="76331" x="3892550" y="3473450"/>
          <p14:tracePt t="76348" x="3892550" y="3422650"/>
          <p14:tracePt t="76364" x="3892550" y="3378200"/>
          <p14:tracePt t="76381" x="3892550" y="3327400"/>
          <p14:tracePt t="76398" x="3892550" y="3289300"/>
          <p14:tracePt t="76414" x="3892550" y="3251200"/>
          <p14:tracePt t="76431" x="3892550" y="3219450"/>
          <p14:tracePt t="76448" x="3892550" y="3194050"/>
          <p14:tracePt t="76465" x="3892550" y="3168650"/>
          <p14:tracePt t="76481" x="3886200" y="3149600"/>
          <p14:tracePt t="76498" x="3886200" y="3130550"/>
          <p14:tracePt t="76515" x="3886200" y="3117850"/>
          <p14:tracePt t="76532" x="3886200" y="3105150"/>
          <p14:tracePt t="76549" x="3886200" y="3092450"/>
          <p14:tracePt t="76565" x="3886200" y="3079750"/>
          <p14:tracePt t="76582" x="3886200" y="3067050"/>
          <p14:tracePt t="76598" x="3886200" y="3060700"/>
          <p14:tracePt t="76614" x="3879850" y="3054350"/>
          <p14:tracePt t="76899" x="3873500" y="3048000"/>
          <p14:tracePt t="76907" x="3860800" y="3048000"/>
          <p14:tracePt t="76911" x="3854450" y="3048000"/>
          <p14:tracePt t="76916" x="3835400" y="3048000"/>
          <p14:tracePt t="76932" x="3803650" y="3048000"/>
          <p14:tracePt t="76949" x="3771900" y="3048000"/>
          <p14:tracePt t="76966" x="3733800" y="3048000"/>
          <p14:tracePt t="76983" x="3689350" y="3048000"/>
          <p14:tracePt t="76999" x="3644900" y="3048000"/>
          <p14:tracePt t="77015" x="3594100" y="3041650"/>
          <p14:tracePt t="77032" x="3556000" y="3041650"/>
          <p14:tracePt t="77048" x="3511550" y="3041650"/>
          <p14:tracePt t="77065" x="3473450" y="3041650"/>
          <p14:tracePt t="77082" x="3435350" y="3041650"/>
          <p14:tracePt t="77098" x="3384550" y="3041650"/>
          <p14:tracePt t="77098" x="3359150" y="3041650"/>
          <p14:tracePt t="77114" x="3321050" y="3041650"/>
          <p14:tracePt t="77131" x="3282950" y="3041650"/>
          <p14:tracePt t="77148" x="3238500" y="3041650"/>
          <p14:tracePt t="77164" x="3181350" y="3041650"/>
          <p14:tracePt t="77181" x="3136900" y="3041650"/>
          <p14:tracePt t="77198" x="3105150" y="3041650"/>
          <p14:tracePt t="77214" x="3067050" y="3041650"/>
          <p14:tracePt t="77231" x="3022600" y="3060700"/>
          <p14:tracePt t="77248" x="2952750" y="3111500"/>
          <p14:tracePt t="77265" x="2882900" y="3244850"/>
          <p14:tracePt t="77282" x="2806700" y="3695700"/>
          <p14:tracePt t="77299" x="2832100" y="4076700"/>
          <p14:tracePt t="77315" x="2876550" y="4445000"/>
          <p14:tracePt t="77331" x="2914650" y="4800600"/>
          <p14:tracePt t="77348" x="2933700" y="5029200"/>
          <p14:tracePt t="77364" x="2946400" y="5168900"/>
          <p14:tracePt t="77381" x="2946400" y="5264150"/>
          <p14:tracePt t="77397" x="2946400" y="5334000"/>
          <p14:tracePt t="77414" x="2940050" y="5365750"/>
          <p14:tracePt t="77431" x="2921000" y="5397500"/>
          <p14:tracePt t="77448" x="2908300" y="5416550"/>
          <p14:tracePt t="77464" x="2901950" y="5422900"/>
          <p14:tracePt t="77481" x="2895600" y="5480050"/>
          <p14:tracePt t="77499" x="2895600" y="5518150"/>
          <p14:tracePt t="77516" x="2889250" y="5562600"/>
          <p14:tracePt t="77531" x="2876550" y="5607050"/>
          <p14:tracePt t="77548" x="2870200" y="5632450"/>
          <p14:tracePt t="77564" x="2857500" y="5651500"/>
          <p14:tracePt t="77581" x="2844800" y="5664200"/>
          <p14:tracePt t="77597" x="2819400" y="5676900"/>
          <p14:tracePt t="77614" x="2781300" y="5695950"/>
          <p14:tracePt t="77631" x="2736850" y="5708650"/>
          <p14:tracePt t="77648" x="2692400" y="5721350"/>
          <p14:tracePt t="77664" x="2660650" y="5734050"/>
          <p14:tracePt t="77681" x="2628900" y="5740400"/>
          <p14:tracePt t="77698" x="2609850" y="5746750"/>
          <p14:tracePt t="77715" x="2590800" y="5746750"/>
          <p14:tracePt t="77731" x="2565400" y="5753100"/>
          <p14:tracePt t="77749" x="2527300" y="5753100"/>
          <p14:tracePt t="77765" x="2482850" y="5753100"/>
          <p14:tracePt t="77782" x="2438400" y="5753100"/>
          <p14:tracePt t="77799" x="2406650" y="5753100"/>
          <p14:tracePt t="77815" x="2381250" y="5753100"/>
          <p14:tracePt t="77832" x="2368550" y="5753100"/>
          <p14:tracePt t="77849" x="2362200" y="5753100"/>
          <p14:tracePt t="78011" x="2355850" y="5753100"/>
          <p14:tracePt t="78019" x="2349500" y="5753100"/>
          <p14:tracePt t="78027" x="2336800" y="5753100"/>
          <p14:tracePt t="78033" x="2311400" y="5746750"/>
          <p14:tracePt t="78048" x="2286000" y="5746750"/>
          <p14:tracePt t="78065" x="2260600" y="5746750"/>
          <p14:tracePt t="78082" x="2228850" y="5746750"/>
          <p14:tracePt t="78115" x="2216150" y="5746750"/>
          <p14:tracePt t="78116" x="2209800" y="5746750"/>
          <p14:tracePt t="78134" x="2197100" y="5746750"/>
          <p14:tracePt t="78149" x="2184400" y="5746750"/>
          <p14:tracePt t="78166" x="2178050" y="5746750"/>
          <p14:tracePt t="78182" x="2171700" y="5746750"/>
          <p14:tracePt t="78199" x="2159000" y="5746750"/>
          <p14:tracePt t="78215" x="2152650" y="5746750"/>
          <p14:tracePt t="78233" x="2139950" y="5746750"/>
          <p14:tracePt t="78249" x="2133600" y="5746750"/>
          <p14:tracePt t="78265" x="2120900" y="5746750"/>
          <p14:tracePt t="78282" x="2101850" y="5746750"/>
          <p14:tracePt t="78300" x="2089150" y="5734050"/>
          <p14:tracePt t="78315" x="2076450" y="5734050"/>
          <p14:tracePt t="78332" x="2070100" y="5734050"/>
          <p14:tracePt t="78348" x="2063750" y="5734050"/>
          <p14:tracePt t="78366" x="2057400" y="5727700"/>
          <p14:tracePt t="78382" x="2044700" y="5727700"/>
          <p14:tracePt t="78427" x="2038350" y="5727700"/>
          <p14:tracePt t="78459" x="2032000" y="5727700"/>
          <p14:tracePt t="78467" x="2032000" y="5721350"/>
          <p14:tracePt t="78571" x="2025650" y="5715000"/>
          <p14:tracePt t="78579" x="2012950" y="5708650"/>
          <p14:tracePt t="78587" x="2006600" y="5702300"/>
          <p14:tracePt t="78600" x="2000250" y="5695950"/>
          <p14:tracePt t="78615" x="1993900" y="5683250"/>
          <p14:tracePt t="78632" x="1981200" y="5676900"/>
          <p14:tracePt t="78649" x="1981200" y="5664200"/>
          <p14:tracePt t="78666" x="1974850" y="5645150"/>
          <p14:tracePt t="78682" x="1968500" y="5588000"/>
          <p14:tracePt t="78699" x="1962150" y="5537200"/>
          <p14:tracePt t="78715" x="1955800" y="5499100"/>
          <p14:tracePt t="78732" x="1949450" y="5461000"/>
          <p14:tracePt t="78749" x="1943100" y="5435600"/>
          <p14:tracePt t="78765" x="1943100" y="5410200"/>
          <p14:tracePt t="78782" x="1943100" y="5384800"/>
          <p14:tracePt t="78799" x="1936750" y="5359400"/>
          <p14:tracePt t="78815" x="1930400" y="5334000"/>
          <p14:tracePt t="78832" x="1924050" y="5308600"/>
          <p14:tracePt t="78848" x="1924050" y="5289550"/>
          <p14:tracePt t="78865" x="1924050" y="5270500"/>
          <p14:tracePt t="78882" x="1924050" y="5251450"/>
          <p14:tracePt t="78899" x="1924050" y="5245100"/>
          <p14:tracePt t="78916" x="1924050" y="5238750"/>
          <p14:tracePt t="79235" x="1911350" y="5232400"/>
          <p14:tracePt t="79245" x="1892300" y="5232400"/>
          <p14:tracePt t="79251" x="1847850" y="5232400"/>
          <p14:tracePt t="79267" x="1822450" y="5232400"/>
          <p14:tracePt t="79268" x="1797050" y="5232400"/>
          <p14:tracePt t="79282" x="1746250" y="5226050"/>
          <p14:tracePt t="79499" x="1746250" y="5232400"/>
          <p14:tracePt t="79515" x="1746250" y="5238750"/>
          <p14:tracePt t="79518" x="1752600" y="5238750"/>
          <p14:tracePt t="79532" x="1758950" y="5251450"/>
          <p14:tracePt t="79533" x="1758950" y="5257800"/>
          <p14:tracePt t="79549" x="1758950" y="5270500"/>
          <p14:tracePt t="79565" x="1758950" y="5276850"/>
          <p14:tracePt t="79583" x="1765300" y="5283200"/>
          <p14:tracePt t="79599" x="1765300" y="5289550"/>
          <p14:tracePt t="79615" x="1765300" y="5295900"/>
          <p14:tracePt t="79632" x="1765300" y="5302250"/>
          <p14:tracePt t="79649" x="1765300" y="5308600"/>
          <p14:tracePt t="80018" x="1765300" y="5302250"/>
          <p14:tracePt t="80027" x="1765300" y="5295900"/>
          <p14:tracePt t="80043" x="1765300" y="5289550"/>
          <p14:tracePt t="80171" x="1771650" y="5289550"/>
          <p14:tracePt t="80176" x="1778000" y="5289550"/>
          <p14:tracePt t="80187" x="1784350" y="5302250"/>
          <p14:tracePt t="80198" x="1790700" y="5321300"/>
          <p14:tracePt t="80202" x="1797050" y="5353050"/>
          <p14:tracePt t="80215" x="1797050" y="5365750"/>
          <p14:tracePt t="80387" x="1803400" y="5353050"/>
          <p14:tracePt t="80398" x="1803400" y="5340350"/>
          <p14:tracePt t="80415" x="1803400" y="5327650"/>
          <p14:tracePt t="80416" x="1803400" y="5302250"/>
          <p14:tracePt t="80432" x="1803400" y="5289550"/>
          <p14:tracePt t="80467" x="1803400" y="5283200"/>
          <p14:tracePt t="80483" x="1803400" y="5276850"/>
          <p14:tracePt t="80619" x="1803400" y="5283200"/>
          <p14:tracePt t="80626" x="1809750" y="5289550"/>
          <p14:tracePt t="80635" x="1809750" y="5295900"/>
          <p14:tracePt t="80640" x="1809750" y="5314950"/>
          <p14:tracePt t="80666" x="1809750" y="5321300"/>
          <p14:tracePt t="80667" x="1809750" y="5327650"/>
          <p14:tracePt t="80682" x="1809750" y="5334000"/>
          <p14:tracePt t="80699" x="1809750" y="5340350"/>
          <p14:tracePt t="81291" x="1809750" y="5346700"/>
          <p14:tracePt t="81308" x="1809750" y="5353050"/>
          <p14:tracePt t="82339" x="1816100" y="5359400"/>
          <p14:tracePt t="82346" x="1854200" y="5359400"/>
          <p14:tracePt t="82354" x="1981200" y="5302250"/>
          <p14:tracePt t="82365" x="2152650" y="5213350"/>
          <p14:tracePt t="82383" x="2362200" y="5118100"/>
          <p14:tracePt t="82400" x="2590800" y="5022850"/>
          <p14:tracePt t="82416" x="2755900" y="4927600"/>
          <p14:tracePt t="82432" x="2882900" y="4819650"/>
          <p14:tracePt t="82449" x="2952750" y="4718050"/>
          <p14:tracePt t="82465" x="2997200" y="4622800"/>
          <p14:tracePt t="82482" x="3028950" y="4483100"/>
          <p14:tracePt t="82499" x="3041650" y="4419600"/>
          <p14:tracePt t="82515" x="3048000" y="4356100"/>
          <p14:tracePt t="82532" x="3048000" y="4311650"/>
          <p14:tracePt t="82549" x="3048000" y="4279900"/>
          <p14:tracePt t="82565" x="3048000" y="4254500"/>
          <p14:tracePt t="82582" x="3041650" y="4241800"/>
          <p14:tracePt t="82599" x="3041650" y="4235450"/>
          <p14:tracePt t="82615" x="3041650" y="4222750"/>
          <p14:tracePt t="82632" x="3035300" y="4222750"/>
          <p14:tracePt t="82698" x="3035300" y="4216400"/>
          <p14:tracePt t="82706" x="3035300" y="4203700"/>
          <p14:tracePt t="82715" x="3035300" y="4184650"/>
          <p14:tracePt t="82717" x="3035300" y="4127500"/>
          <p14:tracePt t="82732" x="3048000" y="4044950"/>
          <p14:tracePt t="82748" x="3105150" y="3937000"/>
          <p14:tracePt t="82765" x="3136900" y="3867150"/>
          <p14:tracePt t="82781" x="3168650" y="3810000"/>
          <p14:tracePt t="82798" x="3187700" y="3778250"/>
          <p14:tracePt t="82815" x="3194050" y="3765550"/>
          <p14:tracePt t="82832" x="3194050" y="3759200"/>
          <p14:tracePt t="82848" x="3194050" y="3752850"/>
          <p14:tracePt t="82865" x="3200400" y="3746500"/>
          <p14:tracePt t="82882" x="3206750" y="3746500"/>
          <p14:tracePt t="82898" x="3206750" y="3740150"/>
          <p14:tracePt t="82915" x="3213100" y="3740150"/>
          <p14:tracePt t="82932" x="3219450" y="3733800"/>
          <p14:tracePt t="82948" x="3225800" y="3727450"/>
          <p14:tracePt t="82965" x="3238500" y="3721100"/>
          <p14:tracePt t="82981" x="3244850" y="3721100"/>
          <p14:tracePt t="83034" x="3251200" y="3721100"/>
          <p14:tracePt t="83051" x="3251200" y="3714750"/>
          <p14:tracePt t="83051" x="3263900" y="3708400"/>
          <p14:tracePt t="83065" x="3282950" y="3683000"/>
          <p14:tracePt t="83083" x="3321050" y="3632200"/>
          <p14:tracePt t="83098" x="3340100" y="3600450"/>
          <p14:tracePt t="83116" x="3359150" y="3581400"/>
          <p14:tracePt t="83132" x="3365500" y="3568700"/>
          <p14:tracePt t="83306" x="3365500" y="3562350"/>
          <p14:tracePt t="83315" x="3352800" y="3562350"/>
          <p14:tracePt t="83315" x="3270250" y="3575050"/>
          <p14:tracePt t="83332" x="3155950" y="3587750"/>
          <p14:tracePt t="83349" x="3003550" y="3600450"/>
          <p14:tracePt t="83365" x="2876550" y="3613150"/>
          <p14:tracePt t="83382" x="2787650" y="3625850"/>
          <p14:tracePt t="83398" x="2730500" y="3632200"/>
          <p14:tracePt t="83415" x="2698750" y="3651250"/>
          <p14:tracePt t="83432" x="2686050" y="3651250"/>
          <p14:tracePt t="83448" x="2679700" y="3657600"/>
          <p14:tracePt t="83482" x="2673350" y="3657600"/>
          <p14:tracePt t="83483" x="2667000" y="3663950"/>
          <p14:tracePt t="83499" x="2647950" y="3676650"/>
          <p14:tracePt t="83516" x="2616200" y="3708400"/>
          <p14:tracePt t="83532" x="2565400" y="3803650"/>
          <p14:tracePt t="83548" x="2482850" y="3962400"/>
          <p14:tracePt t="83566" x="2419350" y="4121150"/>
          <p14:tracePt t="83582" x="2374900" y="4279900"/>
          <p14:tracePt t="83598" x="2343150" y="4413250"/>
          <p14:tracePt t="83615" x="2343150" y="4514850"/>
          <p14:tracePt t="83631" x="2355850" y="4610100"/>
          <p14:tracePt t="83648" x="2374900" y="4673600"/>
          <p14:tracePt t="83665" x="2381250" y="4730750"/>
          <p14:tracePt t="83682" x="2393950" y="4838700"/>
          <p14:tracePt t="83699" x="2393950" y="4914900"/>
          <p14:tracePt t="83715" x="2393950" y="5022850"/>
          <p14:tracePt t="83732" x="2374900" y="5130800"/>
          <p14:tracePt t="83749" x="2355850" y="5226050"/>
          <p14:tracePt t="83765" x="2355850" y="5295900"/>
          <p14:tracePt t="83782" x="2355850" y="5346700"/>
          <p14:tracePt t="83798" x="2374900" y="5397500"/>
          <p14:tracePt t="83815" x="2387600" y="5429250"/>
          <p14:tracePt t="83832" x="2400300" y="5454650"/>
          <p14:tracePt t="83848" x="2406650" y="5467350"/>
          <p14:tracePt t="83865" x="2413000" y="5486400"/>
          <p14:tracePt t="83882" x="2413000" y="5492750"/>
          <p14:tracePt t="83899" x="2413000" y="5505450"/>
          <p14:tracePt t="83916" x="2419350" y="5511800"/>
          <p14:tracePt t="83932" x="2419350" y="5524500"/>
          <p14:tracePt t="83949" x="2432050" y="5537200"/>
          <p14:tracePt t="83966" x="2438400" y="5543550"/>
          <p14:tracePt t="83982" x="2438400" y="5549900"/>
          <p14:tracePt t="83998" x="2451100" y="5556250"/>
          <p14:tracePt t="84015" x="2451100" y="5562600"/>
          <p14:tracePt t="84032" x="2457450" y="5562600"/>
          <p14:tracePt t="84218" x="2470150" y="5562600"/>
          <p14:tracePt t="84234" x="2482850" y="5556250"/>
          <p14:tracePt t="84250" x="2482850" y="5549900"/>
          <p14:tracePt t="84251" x="2489200" y="5549900"/>
          <p14:tracePt t="84265" x="2495550" y="5543550"/>
          <p14:tracePt t="84322" x="2501900" y="5537200"/>
          <p14:tracePt t="84356" x="2508250" y="5530850"/>
          <p14:tracePt t="84369" x="2514600" y="5524500"/>
          <p14:tracePt t="84382" x="2520950" y="5518150"/>
          <p14:tracePt t="84382" x="2540000" y="5499100"/>
          <p14:tracePt t="84398" x="2571750" y="5480050"/>
          <p14:tracePt t="84415" x="2616200" y="5435600"/>
          <p14:tracePt t="84431" x="2679700" y="5372100"/>
          <p14:tracePt t="84448" x="2768600" y="5257800"/>
          <p14:tracePt t="84465" x="2952750" y="4940300"/>
          <p14:tracePt t="84483" x="3130550" y="4616450"/>
          <p14:tracePt t="84498" x="3251200" y="4406900"/>
          <p14:tracePt t="84515" x="3308350" y="4254500"/>
          <p14:tracePt t="84532" x="3340100" y="4140200"/>
          <p14:tracePt t="84548" x="3359150" y="4076700"/>
          <p14:tracePt t="84565" x="3359150" y="4019550"/>
          <p14:tracePt t="84582" x="3359150" y="3987800"/>
          <p14:tracePt t="84598" x="3359150" y="3968750"/>
          <p14:tracePt t="84615" x="3359150" y="3956050"/>
          <p14:tracePt t="84632" x="3359150" y="3943350"/>
          <p14:tracePt t="84648" x="3359150" y="3924300"/>
          <p14:tracePt t="84665" x="3359150" y="3905250"/>
          <p14:tracePt t="84682" x="3359150" y="3873500"/>
          <p14:tracePt t="84699" x="3359150" y="3860800"/>
          <p14:tracePt t="84715" x="3352800" y="3848100"/>
          <p14:tracePt t="84732" x="3352800" y="3841750"/>
          <p14:tracePt t="84779" x="3346450" y="3841750"/>
          <p14:tracePt t="84786" x="3333750" y="3841750"/>
          <p14:tracePt t="84794" x="3314700" y="3841750"/>
          <p14:tracePt t="84799" x="3232150" y="3879850"/>
          <p14:tracePt t="84815" x="3086100" y="4044950"/>
          <p14:tracePt t="84832" x="2895600" y="4318000"/>
          <p14:tracePt t="84848" x="2743200" y="4559300"/>
          <p14:tracePt t="84865" x="2628900" y="4775200"/>
          <p14:tracePt t="84881" x="2571750" y="4991100"/>
          <p14:tracePt t="84899" x="2571750" y="5137150"/>
          <p14:tracePt t="84915" x="2578100" y="5276850"/>
          <p14:tracePt t="84932" x="2603500" y="5422900"/>
          <p14:tracePt t="84948" x="2616200" y="5556250"/>
          <p14:tracePt t="84965" x="2616200" y="5651500"/>
          <p14:tracePt t="84981" x="2616200" y="5721350"/>
          <p14:tracePt t="84998" x="2616200" y="5759450"/>
          <p14:tracePt t="85015" x="2616200" y="5765800"/>
          <p14:tracePt t="85032" x="2616200" y="5772150"/>
          <p14:tracePt t="85048" x="2616200" y="5778500"/>
          <p14:tracePt t="85065" x="2616200" y="5784850"/>
          <p14:tracePt t="85114" x="2609850" y="5791200"/>
          <p14:tracePt t="85235" x="2603500" y="5791200"/>
          <p14:tracePt t="85243" x="2603500" y="5803900"/>
          <p14:tracePt t="85258" x="2603500" y="5822950"/>
          <p14:tracePt t="85266" x="2603500" y="5829300"/>
          <p14:tracePt t="85267" x="2603500" y="5842000"/>
          <p14:tracePt t="85282" x="2609850" y="5867400"/>
          <p14:tracePt t="85299" x="2609850" y="5886450"/>
          <p14:tracePt t="85315" x="2609850" y="5899150"/>
          <p14:tracePt t="85332" x="2609850" y="5918200"/>
          <p14:tracePt t="85348" x="2609850" y="5924550"/>
          <p14:tracePt t="85365" x="2609850" y="5937250"/>
          <p14:tracePt t="85410" x="2609850" y="5943600"/>
          <p14:tracePt t="85442" x="2609850" y="5949950"/>
          <p14:tracePt t="85466" x="2609850" y="5956300"/>
          <p14:tracePt t="85474" x="2609850" y="5962650"/>
          <p14:tracePt t="85482" x="2609850" y="5969000"/>
          <p14:tracePt t="85491" x="2609850" y="5981700"/>
          <p14:tracePt t="85499" x="2609850" y="6000750"/>
          <p14:tracePt t="85515" x="2609850" y="6032500"/>
          <p14:tracePt t="85532" x="2597150" y="6064250"/>
          <p14:tracePt t="85548" x="2584450" y="6102350"/>
          <p14:tracePt t="85565" x="2578100" y="6134100"/>
          <p14:tracePt t="85581" x="2571750" y="6153150"/>
          <p14:tracePt t="85599" x="2571750" y="6178550"/>
          <p14:tracePt t="85615" x="2571750" y="6191250"/>
          <p14:tracePt t="85632" x="2571750" y="6203950"/>
          <p14:tracePt t="85648" x="2565400" y="6210300"/>
          <p14:tracePt t="85665" x="2565400" y="6216650"/>
          <p14:tracePt t="85681" x="2559050" y="6223000"/>
          <p14:tracePt t="85698" x="2552700" y="6242050"/>
          <p14:tracePt t="85715" x="2552700" y="6248400"/>
          <p14:tracePt t="85732" x="2546350" y="6267450"/>
          <p14:tracePt t="85770" x="2546350" y="6273800"/>
          <p14:tracePt t="85794" x="2540000" y="6280150"/>
          <p14:tracePt t="85818" x="2533650" y="6280150"/>
          <p14:tracePt t="85858" x="2527300" y="6280150"/>
          <p14:tracePt t="85874" x="2520950" y="6286500"/>
          <p14:tracePt t="85891" x="2514600" y="6286500"/>
          <p14:tracePt t="85899" x="2508250" y="6286500"/>
          <p14:tracePt t="85922" x="2501900" y="6292850"/>
          <p14:tracePt t="85923" x="2495550" y="6292850"/>
          <p14:tracePt t="85932" x="2489200" y="6292850"/>
          <p14:tracePt t="85948" x="2476500" y="6292850"/>
          <p14:tracePt t="85965" x="2457450" y="6292850"/>
          <p14:tracePt t="85982" x="2438400" y="6292850"/>
          <p14:tracePt t="85998" x="2406650" y="6292850"/>
          <p14:tracePt t="86015" x="2387600" y="6292850"/>
          <p14:tracePt t="86032" x="2355850" y="6292850"/>
          <p14:tracePt t="86048" x="2324100" y="6286500"/>
          <p14:tracePt t="86065" x="2292350" y="6286500"/>
          <p14:tracePt t="86081" x="2254250" y="6273800"/>
          <p14:tracePt t="86099" x="2222500" y="6273800"/>
          <p14:tracePt t="86115" x="2203450" y="6273800"/>
          <p14:tracePt t="86131" x="2178050" y="6267450"/>
          <p14:tracePt t="86148" x="2159000" y="6267450"/>
          <p14:tracePt t="86165" x="2139950" y="6267450"/>
          <p14:tracePt t="86181" x="2120900" y="6267450"/>
          <p14:tracePt t="86198" x="2114550" y="6267450"/>
          <p14:tracePt t="86215" x="2101850" y="6261100"/>
          <p14:tracePt t="86231" x="2095500" y="6261100"/>
          <p14:tracePt t="86248" x="2089150" y="6261100"/>
          <p14:tracePt t="86265" x="2082800" y="6261100"/>
          <p14:tracePt t="86281" x="2076450" y="6261100"/>
          <p14:tracePt t="86299" x="2070100" y="6261100"/>
          <p14:tracePt t="86315" x="2063750" y="6254750"/>
          <p14:tracePt t="86362" x="2057400" y="6254750"/>
          <p14:tracePt t="86450" x="2051050" y="6248400"/>
          <p14:tracePt t="86458" x="2044700" y="6235700"/>
          <p14:tracePt t="86466" x="2044700" y="6223000"/>
          <p14:tracePt t="86475" x="2044700" y="6191250"/>
          <p14:tracePt t="86483" x="2038350" y="6146800"/>
          <p14:tracePt t="86499" x="2038350" y="6108700"/>
          <p14:tracePt t="86515" x="2038350" y="6070600"/>
          <p14:tracePt t="86531" x="2038350" y="6032500"/>
          <p14:tracePt t="86548" x="2038350" y="5994400"/>
          <p14:tracePt t="86565" x="2044700" y="5949950"/>
          <p14:tracePt t="86581" x="2063750" y="5911850"/>
          <p14:tracePt t="86598" x="2076450" y="5867400"/>
          <p14:tracePt t="86615" x="2095500" y="5829300"/>
          <p14:tracePt t="86631" x="2120900" y="5772150"/>
          <p14:tracePt t="86649" x="2139950" y="5727700"/>
          <p14:tracePt t="86665" x="2146300" y="5689600"/>
          <p14:tracePt t="86681" x="2152650" y="5645150"/>
          <p14:tracePt t="86698" x="2152650" y="5619750"/>
          <p14:tracePt t="86715" x="2152650" y="5600700"/>
          <p14:tracePt t="86731" x="2152650" y="5581650"/>
          <p14:tracePt t="86748" x="2152650" y="5556250"/>
          <p14:tracePt t="86765" x="2133600" y="5518150"/>
          <p14:tracePt t="86782" x="2127250" y="5480050"/>
          <p14:tracePt t="86798" x="2108200" y="5429250"/>
          <p14:tracePt t="86815" x="2095500" y="5378450"/>
          <p14:tracePt t="86831" x="2070100" y="5327650"/>
          <p14:tracePt t="86848" x="2051050" y="5283200"/>
          <p14:tracePt t="86865" x="2032000" y="5245100"/>
          <p14:tracePt t="86882" x="2019300" y="5200650"/>
          <p14:tracePt t="86898" x="2006600" y="5175250"/>
          <p14:tracePt t="86915" x="1993900" y="5156200"/>
          <p14:tracePt t="86931" x="1987550" y="5137150"/>
          <p14:tracePt t="86948" x="1987550" y="5124450"/>
          <p14:tracePt t="86965" x="1987550" y="5111750"/>
          <p14:tracePt t="86982" x="1987550" y="5105400"/>
          <p14:tracePt t="86998" x="1981200" y="5099050"/>
          <p14:tracePt t="87015" x="1981200" y="5092700"/>
          <p14:tracePt t="87031" x="1981200" y="5086350"/>
          <p14:tracePt t="87154" x="1943100" y="5086350"/>
          <p14:tracePt t="87162" x="1911350" y="5086350"/>
          <p14:tracePt t="87170" x="1847850" y="5086350"/>
          <p14:tracePt t="87182" x="1758950" y="5086350"/>
          <p14:tracePt t="87198" x="1682750" y="5086350"/>
          <p14:tracePt t="87215" x="1631950" y="5086350"/>
          <p14:tracePt t="87231" x="1600200" y="5086350"/>
          <p14:tracePt t="87248" x="1581150" y="5086350"/>
          <p14:tracePt t="87265" x="1574800" y="5086350"/>
          <p14:tracePt t="87281" x="1562100" y="5086350"/>
          <p14:tracePt t="87299" x="1555750" y="5086350"/>
          <p14:tracePt t="87315" x="1549400" y="5086350"/>
          <p14:tracePt t="87331" x="1536700" y="5086350"/>
          <p14:tracePt t="87348" x="1530350" y="5086350"/>
          <p14:tracePt t="87386" x="1524000" y="5086350"/>
          <p14:tracePt t="87410" x="1524000" y="5092700"/>
          <p14:tracePt t="87426" x="1524000" y="5099050"/>
          <p14:tracePt t="87434" x="1524000" y="5111750"/>
          <p14:tracePt t="87437" x="1524000" y="5118100"/>
          <p14:tracePt t="87448" x="1524000" y="5137150"/>
          <p14:tracePt t="87465" x="1530350" y="5156200"/>
          <p14:tracePt t="87465" x="1536700" y="5168900"/>
          <p14:tracePt t="87482" x="1543050" y="5181600"/>
          <p14:tracePt t="87498" x="1549400" y="5194300"/>
          <p14:tracePt t="87515" x="1555750" y="5219700"/>
          <p14:tracePt t="87531" x="1562100" y="5232400"/>
          <p14:tracePt t="87548" x="1568450" y="5251450"/>
          <p14:tracePt t="87565" x="1574800" y="5257800"/>
          <p14:tracePt t="87581" x="1581150" y="5270500"/>
          <p14:tracePt t="87598" x="1587500" y="5283200"/>
          <p14:tracePt t="87666" x="1593850" y="5289550"/>
          <p14:tracePt t="87690" x="1600200" y="5295900"/>
          <p14:tracePt t="87699" x="1625600" y="5302250"/>
          <p14:tracePt t="87707" x="1638300" y="5308600"/>
          <p14:tracePt t="87715" x="1676400" y="5314950"/>
          <p14:tracePt t="87731" x="1701800" y="5321300"/>
          <p14:tracePt t="87748" x="1733550" y="5327650"/>
          <p14:tracePt t="87765" x="1739900" y="5327650"/>
          <p14:tracePt t="87781" x="1746250" y="5327650"/>
          <p14:tracePt t="87798" x="1758950" y="5327650"/>
          <p14:tracePt t="87815" x="1765300" y="5327650"/>
          <p14:tracePt t="87831" x="1784350" y="5334000"/>
          <p14:tracePt t="87847" x="1797050" y="5334000"/>
          <p14:tracePt t="87864" x="1816100" y="5340350"/>
          <p14:tracePt t="87881" x="1835150" y="5340350"/>
          <p14:tracePt t="87898" x="1841500" y="5340350"/>
          <p14:tracePt t="87994" x="1822450" y="5340350"/>
          <p14:tracePt t="87998" x="1790700" y="5334000"/>
          <p14:tracePt t="88015" x="1746250" y="5327650"/>
          <p14:tracePt t="88015" x="1670050" y="5321300"/>
          <p14:tracePt t="88032" x="1606550" y="5314950"/>
          <p14:tracePt t="88048" x="1555750" y="5314950"/>
          <p14:tracePt t="88065" x="1536700" y="5314950"/>
          <p14:tracePt t="88081" x="1530350" y="5314950"/>
          <p14:tracePt t="88226" x="1536700" y="5314950"/>
          <p14:tracePt t="88234" x="1562100" y="5314950"/>
          <p14:tracePt t="88235" x="1581150" y="5314950"/>
          <p14:tracePt t="88248" x="1644650" y="5314950"/>
          <p14:tracePt t="88265" x="1708150" y="5321300"/>
          <p14:tracePt t="88281" x="1778000" y="5334000"/>
          <p14:tracePt t="88298" x="1803400" y="5340350"/>
          <p14:tracePt t="88315" x="1822450" y="5346700"/>
          <p14:tracePt t="88571" x="1816100" y="5346700"/>
          <p14:tracePt t="88578" x="1803400" y="5346700"/>
          <p14:tracePt t="88586" x="1765300" y="5346700"/>
          <p14:tracePt t="88600" x="1733550" y="5346700"/>
          <p14:tracePt t="88614" x="1708150" y="5346700"/>
          <p14:tracePt t="88631" x="1682750" y="5346700"/>
          <p14:tracePt t="88649" x="1676400" y="5346700"/>
          <p14:tracePt t="88665" x="1670050" y="5346700"/>
          <p14:tracePt t="89731" x="1663700" y="5359400"/>
          <p14:tracePt t="89741" x="1663700" y="5365750"/>
          <p14:tracePt t="89747" x="1663700" y="5384800"/>
          <p14:tracePt t="89749" x="1676400" y="5422900"/>
          <p14:tracePt t="89767" x="1689100" y="5448300"/>
          <p14:tracePt t="89784" x="1701800" y="5467350"/>
          <p14:tracePt t="89816" x="1714500" y="5480050"/>
          <p14:tracePt t="89817" x="1714500" y="5486400"/>
          <p14:tracePt t="90068" x="1720850" y="5473700"/>
          <p14:tracePt t="90075" x="1727200" y="5473700"/>
          <p14:tracePt t="90083" x="1733550" y="5473700"/>
          <p14:tracePt t="90084" x="1758950" y="5467350"/>
          <p14:tracePt t="90099" x="1790700" y="5454650"/>
          <p14:tracePt t="90116" x="1803400" y="5454650"/>
          <p14:tracePt t="90132" x="1822450" y="5441950"/>
          <p14:tracePt t="90149" x="1828800" y="5435600"/>
          <p14:tracePt t="90166" x="1835150" y="5435600"/>
          <p14:tracePt t="90182" x="1835150" y="5429250"/>
          <p14:tracePt t="90219" x="1841500" y="5422900"/>
          <p14:tracePt t="90251" x="1847850" y="5422900"/>
          <p14:tracePt t="90675" x="1841500" y="5422900"/>
          <p14:tracePt t="90683" x="1822450" y="5422900"/>
          <p14:tracePt t="90691" x="1803400" y="5422900"/>
          <p14:tracePt t="90699" x="1765300" y="5422900"/>
          <p14:tracePt t="90716" x="1746250" y="5422900"/>
          <p14:tracePt t="90716" x="1733550" y="5422900"/>
          <p14:tracePt t="90732" x="1720850" y="5422900"/>
          <p14:tracePt t="90771" x="1714500" y="5422900"/>
          <p14:tracePt t="90803" x="1708150" y="5422900"/>
          <p14:tracePt t="90819" x="1701800" y="5422900"/>
          <p14:tracePt t="90841" x="1695450" y="5422900"/>
          <p14:tracePt t="90867" x="1689100" y="5422900"/>
          <p14:tracePt t="90923" x="1682750" y="5422900"/>
          <p14:tracePt t="92003" x="1682750" y="5429250"/>
          <p14:tracePt t="92011" x="1682750" y="5441950"/>
          <p14:tracePt t="92024" x="1682750" y="5454650"/>
          <p14:tracePt t="92025" x="1682750" y="5467350"/>
          <p14:tracePt t="92033" x="1689100" y="5492750"/>
          <p14:tracePt t="92049" x="1695450" y="5505450"/>
          <p14:tracePt t="92066" x="1695450" y="5511800"/>
          <p14:tracePt t="92082" x="1695450" y="5524500"/>
          <p14:tracePt t="92099" x="1695450" y="5537200"/>
          <p14:tracePt t="92115" x="1695450" y="5556250"/>
          <p14:tracePt t="92132" x="1708150" y="5581650"/>
          <p14:tracePt t="92149" x="1708150" y="5588000"/>
          <p14:tracePt t="92165" x="1720850" y="5607050"/>
          <p14:tracePt t="92182" x="1720850" y="5619750"/>
          <p14:tracePt t="92200" x="1733550" y="5645150"/>
          <p14:tracePt t="92215" x="1733550" y="5651500"/>
          <p14:tracePt t="92232" x="1739900" y="5670550"/>
          <p14:tracePt t="92249" x="1739900" y="5676900"/>
          <p14:tracePt t="92266" x="1746250" y="5689600"/>
          <p14:tracePt t="92282" x="1746250" y="5702300"/>
          <p14:tracePt t="92300" x="1746250" y="5708650"/>
          <p14:tracePt t="92315" x="1746250" y="5715000"/>
          <p14:tracePt t="92332" x="1746250" y="5721350"/>
          <p14:tracePt t="92348" x="1746250" y="5727700"/>
          <p14:tracePt t="92403" x="1746250" y="5734050"/>
          <p14:tracePt t="92611" x="1746250" y="5740400"/>
          <p14:tracePt t="92627" x="1739900" y="5740400"/>
          <p14:tracePt t="92635" x="1733550" y="5740400"/>
          <p14:tracePt t="92636" x="1720850" y="5740400"/>
          <p14:tracePt t="92649" x="1708150" y="5734050"/>
          <p14:tracePt t="92666" x="1695450" y="5727700"/>
          <p14:tracePt t="92682" x="1670050" y="5727700"/>
          <p14:tracePt t="92700" x="1663700" y="5721350"/>
          <p14:tracePt t="92715" x="1651000" y="5721350"/>
          <p14:tracePt t="92755" x="1644650" y="5721350"/>
          <p14:tracePt t="92779" x="1631950" y="5721350"/>
          <p14:tracePt t="92803" x="1625600" y="5721350"/>
          <p14:tracePt t="92835" x="1619250" y="5721350"/>
          <p14:tracePt t="94083" x="1619250" y="5708650"/>
          <p14:tracePt t="94092" x="1625600" y="5683250"/>
          <p14:tracePt t="94099" x="1657350" y="5632450"/>
          <p14:tracePt t="94116" x="1670050" y="5619750"/>
          <p14:tracePt t="94117" x="1682750" y="5588000"/>
          <p14:tracePt t="94133" x="1701800" y="5556250"/>
          <p14:tracePt t="94150" x="1720850" y="5530850"/>
          <p14:tracePt t="94166" x="1733550" y="5511800"/>
          <p14:tracePt t="94182" x="1746250" y="5486400"/>
          <p14:tracePt t="94199" x="1765300" y="5467350"/>
          <p14:tracePt t="94216" x="1778000" y="5448300"/>
          <p14:tracePt t="94232" x="1790700" y="5435600"/>
          <p14:tracePt t="94249" x="1797050" y="5429250"/>
          <p14:tracePt t="94265" x="1803400" y="5422900"/>
          <p14:tracePt t="94265" x="1809750" y="5416550"/>
          <p14:tracePt t="94283" x="1816100" y="5416550"/>
          <p14:tracePt t="94299" x="1822450" y="5416550"/>
          <p14:tracePt t="94315" x="1822450" y="5410200"/>
          <p14:tracePt t="94354" x="1828800" y="5410200"/>
          <p14:tracePt t="94418" x="1835150" y="5410200"/>
          <p14:tracePt t="94451" x="1835150" y="5403850"/>
          <p14:tracePt t="94483" x="1841500" y="5397500"/>
          <p14:tracePt t="94507" x="1841500" y="5391150"/>
          <p14:tracePt t="94523" x="1841500" y="5384800"/>
          <p14:tracePt t="94532" x="1847850" y="5384800"/>
          <p14:tracePt t="94555" x="1854200" y="5384800"/>
          <p14:tracePt t="94571" x="1860550" y="5378450"/>
          <p14:tracePt t="94571" x="1866900" y="5378450"/>
          <p14:tracePt t="94582" x="1873250" y="5378450"/>
          <p14:tracePt t="94599" x="1879600" y="5378450"/>
          <p14:tracePt t="94615" x="1885950" y="5378450"/>
          <p14:tracePt t="94739" x="1873250" y="5378450"/>
          <p14:tracePt t="94748" x="1841500" y="5378450"/>
          <p14:tracePt t="94755" x="1778000" y="5378450"/>
          <p14:tracePt t="94766" x="1739900" y="5378450"/>
          <p14:tracePt t="94782" x="1714500" y="5378450"/>
          <p14:tracePt t="94799" x="1708150" y="5378450"/>
          <p14:tracePt t="94931" x="1701800" y="5378450"/>
          <p14:tracePt t="95987" x="1701800" y="5384800"/>
          <p14:tracePt t="96003" x="1708150" y="5384800"/>
          <p14:tracePt t="96035" x="1714500" y="5391150"/>
          <p14:tracePt t="96049" x="1720850" y="5397500"/>
          <p14:tracePt t="96091" x="1727200" y="5397500"/>
          <p14:tracePt t="96098" x="1733550" y="5403850"/>
          <p14:tracePt t="96114" x="1739900" y="5410200"/>
          <p14:tracePt t="96132" x="1746250" y="5416550"/>
          <p14:tracePt t="96132" x="1758950" y="5429250"/>
          <p14:tracePt t="96149" x="1771650" y="5441950"/>
          <p14:tracePt t="96166" x="1790700" y="5461000"/>
          <p14:tracePt t="96182" x="1809750" y="5492750"/>
          <p14:tracePt t="96199" x="1835150" y="5530850"/>
          <p14:tracePt t="96215" x="1854200" y="5562600"/>
          <p14:tracePt t="96232" x="1879600" y="5581650"/>
          <p14:tracePt t="96250" x="1898650" y="5607050"/>
          <p14:tracePt t="96265" x="1917700" y="5626100"/>
          <p14:tracePt t="96283" x="1917700" y="5638800"/>
          <p14:tracePt t="96299" x="1924050" y="5645150"/>
          <p14:tracePt t="96315" x="1924050" y="5651500"/>
          <p14:tracePt t="96355" x="1930400" y="5657850"/>
          <p14:tracePt t="96362" x="1936750" y="5664200"/>
          <p14:tracePt t="96382" x="1936750" y="5670550"/>
          <p14:tracePt t="96398" x="1943100" y="5670550"/>
          <p14:tracePt t="96399" x="1943100" y="5683250"/>
          <p14:tracePt t="96683" x="1949450" y="5683250"/>
          <p14:tracePt t="96692" x="1955800" y="5695950"/>
          <p14:tracePt t="96699" x="2000250" y="5708650"/>
          <p14:tracePt t="96709" x="2025650" y="5721350"/>
          <p14:tracePt t="96715" x="2076450" y="5740400"/>
          <p14:tracePt t="96733" x="2108200" y="5740400"/>
          <p14:tracePt t="96749" x="2127250" y="5759450"/>
          <p14:tracePt t="96765" x="2139950" y="5759450"/>
          <p14:tracePt t="96782" x="2146300" y="5765800"/>
          <p14:tracePt t="96798" x="2159000" y="5765800"/>
          <p14:tracePt t="96815" x="2171700" y="5772150"/>
          <p14:tracePt t="96832" x="2197100" y="5778500"/>
          <p14:tracePt t="96849" x="2203450" y="5778500"/>
          <p14:tracePt t="96865" x="2222500" y="5784850"/>
          <p14:tracePt t="96882" x="2241550" y="5791200"/>
          <p14:tracePt t="96923" x="2247900" y="5791200"/>
          <p14:tracePt t="96947" x="2254250" y="5797550"/>
          <p14:tracePt t="96963" x="2260600" y="5797550"/>
          <p14:tracePt t="96979" x="2266950" y="5797550"/>
          <p14:tracePt t="97002" x="2279650" y="5797550"/>
          <p14:tracePt t="97019" x="2286000" y="5803900"/>
          <p14:tracePt t="97034" x="2292350" y="5803900"/>
          <p14:tracePt t="97039" x="2298700" y="5810250"/>
          <p14:tracePt t="97082" x="2305050" y="5810250"/>
          <p14:tracePt t="97131" x="2311400" y="5816600"/>
          <p14:tracePt t="97155" x="2317750" y="5816600"/>
          <p14:tracePt t="97218" x="2324100" y="5816600"/>
          <p14:tracePt t="97234" x="2324100" y="5822950"/>
          <p14:tracePt t="99010" x="2336800" y="5822950"/>
          <p14:tracePt t="99018" x="2343150" y="5791200"/>
          <p14:tracePt t="99032" x="2355850" y="5746750"/>
          <p14:tracePt t="99033" x="2393950" y="5626100"/>
          <p14:tracePt t="99050" x="2495550" y="5391150"/>
          <p14:tracePt t="99067" x="2597150" y="5162550"/>
          <p14:tracePt t="99083" x="2730500" y="4832350"/>
          <p14:tracePt t="99100" x="2857500" y="4533900"/>
          <p14:tracePt t="99115" x="2965450" y="4330700"/>
          <p14:tracePt t="99132" x="3073400" y="4184650"/>
          <p14:tracePt t="99149" x="3168650" y="4089400"/>
          <p14:tracePt t="99165" x="3232150" y="4044950"/>
          <p14:tracePt t="99181" x="3289300" y="4006850"/>
          <p14:tracePt t="99198" x="3359150" y="3962400"/>
          <p14:tracePt t="99215" x="3409950" y="3905250"/>
          <p14:tracePt t="99232" x="3486150" y="3829050"/>
          <p14:tracePt t="99248" x="3530600" y="3771900"/>
          <p14:tracePt t="99265" x="3606800" y="3644900"/>
          <p14:tracePt t="99283" x="3644900" y="3549650"/>
          <p14:tracePt t="99315" x="3689350" y="3467100"/>
          <p14:tracePt t="99316" x="3708400" y="3384550"/>
          <p14:tracePt t="99333" x="3727450" y="3327400"/>
          <p14:tracePt t="99348" x="3746500" y="3289300"/>
          <p14:tracePt t="99365" x="3752850" y="3270250"/>
          <p14:tracePt t="99382" x="3759200" y="3251200"/>
          <p14:tracePt t="99398" x="3759200" y="3244850"/>
          <p14:tracePt t="99415" x="3759200" y="3232150"/>
          <p14:tracePt t="99432" x="3759200" y="3213100"/>
          <p14:tracePt t="99466" x="3759200" y="3206750"/>
          <p14:tracePt t="99467" x="3752850" y="3200400"/>
          <p14:tracePt t="99482" x="3746500" y="3194050"/>
          <p14:tracePt t="99499" x="3746500" y="3175000"/>
          <p14:tracePt t="99515" x="3746500" y="3162300"/>
          <p14:tracePt t="99532" x="3746500" y="3149600"/>
          <p14:tracePt t="99548" x="3746500" y="3143250"/>
          <p14:tracePt t="99565" x="3752850" y="3143250"/>
          <p14:tracePt t="99582" x="3759200" y="3136900"/>
          <p14:tracePt t="99599" x="3759200" y="3130550"/>
          <p14:tracePt t="99616" x="3771900" y="3124200"/>
          <p14:tracePt t="99651" x="3778250" y="3124200"/>
          <p14:tracePt t="99674" x="3784600" y="3124200"/>
          <p14:tracePt t="99683" x="3790950" y="3124200"/>
          <p14:tracePt t="99683" x="3810000" y="3130550"/>
          <p14:tracePt t="99699" x="3848100" y="3162300"/>
          <p14:tracePt t="99716" x="3867150" y="3213100"/>
          <p14:tracePt t="99732" x="3886200" y="3295650"/>
          <p14:tracePt t="99748" x="3892550" y="3390900"/>
          <p14:tracePt t="99765" x="3892550" y="3467100"/>
          <p14:tracePt t="99782" x="3892550" y="3524250"/>
          <p14:tracePt t="99799" x="3892550" y="3556000"/>
          <p14:tracePt t="99816" x="3892550" y="3581400"/>
          <p14:tracePt t="99832" x="3886200" y="3594100"/>
          <p14:tracePt t="99849" x="3879850" y="3606800"/>
          <p14:tracePt t="99865" x="3879850" y="3638550"/>
          <p14:tracePt t="99882" x="3879850" y="3670300"/>
          <p14:tracePt t="99899" x="3886200" y="3670300"/>
          <p14:tracePt t="99915" x="3886200" y="3676650"/>
          <p14:tracePt t="99932" x="3898900" y="3676650"/>
          <p14:tracePt t="99949" x="3924300" y="3676650"/>
          <p14:tracePt t="99965" x="3949700" y="3676650"/>
          <p14:tracePt t="99982" x="3975100" y="3676650"/>
          <p14:tracePt t="99998" x="4006850" y="3638550"/>
          <p14:tracePt t="100015" x="4006850" y="3575050"/>
          <p14:tracePt t="100032" x="4006850" y="3486150"/>
          <p14:tracePt t="100048" x="4006850" y="3416300"/>
          <p14:tracePt t="100066" x="3975100" y="3346450"/>
          <p14:tracePt t="100066" x="3956050" y="3321050"/>
          <p14:tracePt t="100083" x="3911600" y="3270250"/>
          <p14:tracePt t="100099" x="3886200" y="3244850"/>
          <p14:tracePt t="100115" x="3841750" y="3232150"/>
          <p14:tracePt t="100132" x="3797300" y="3232150"/>
          <p14:tracePt t="100149" x="3765550" y="3232150"/>
          <p14:tracePt t="100165" x="3714750" y="3244850"/>
          <p14:tracePt t="100182" x="3670300" y="3282950"/>
          <p14:tracePt t="100199" x="3606800" y="3340100"/>
          <p14:tracePt t="100215" x="3556000" y="3397250"/>
          <p14:tracePt t="100231" x="3524250" y="3448050"/>
          <p14:tracePt t="100249" x="3492500" y="3505200"/>
          <p14:tracePt t="100265" x="3473450" y="3556000"/>
          <p14:tracePt t="100265" x="3473450" y="3575050"/>
          <p14:tracePt t="100282" x="3460750" y="3632200"/>
          <p14:tracePt t="100300" x="3460750" y="3695700"/>
          <p14:tracePt t="100316" x="3460750" y="3746500"/>
          <p14:tracePt t="100332" x="3460750" y="3790950"/>
          <p14:tracePt t="100349" x="3460750" y="3835400"/>
          <p14:tracePt t="100365" x="3479800" y="3867150"/>
          <p14:tracePt t="100382" x="3498850" y="3898900"/>
          <p14:tracePt t="100398" x="3517900" y="3924300"/>
          <p14:tracePt t="100415" x="3543300" y="3949700"/>
          <p14:tracePt t="100432" x="3575050" y="3981450"/>
          <p14:tracePt t="100449" x="3632200" y="4000500"/>
          <p14:tracePt t="100465" x="3702050" y="4032250"/>
          <p14:tracePt t="100465" x="3752850" y="4038600"/>
          <p14:tracePt t="100483" x="3848100" y="4051300"/>
          <p14:tracePt t="100499" x="3930650" y="4051300"/>
          <p14:tracePt t="100515" x="4006850" y="4038600"/>
          <p14:tracePt t="100532" x="4064000" y="3987800"/>
          <p14:tracePt t="100550" x="4108450" y="3905250"/>
          <p14:tracePt t="100565" x="4121150" y="3810000"/>
          <p14:tracePt t="100582" x="4127500" y="3708400"/>
          <p14:tracePt t="100598" x="4127500" y="3663950"/>
          <p14:tracePt t="100615" x="4121150" y="3625850"/>
          <p14:tracePt t="100632" x="4108450" y="3587750"/>
          <p14:tracePt t="100649" x="4095750" y="3568700"/>
          <p14:tracePt t="100665" x="4089400" y="3556000"/>
          <p14:tracePt t="100665" x="4083050" y="3556000"/>
          <p14:tracePt t="100683" x="4076700" y="3549650"/>
          <p14:tracePt t="100699" x="4070350" y="3549650"/>
          <p14:tracePt t="100715" x="4064000" y="3549650"/>
          <p14:tracePt t="100732" x="4051300" y="3543300"/>
          <p14:tracePt t="100749" x="4044950" y="3543300"/>
          <p14:tracePt t="100765" x="4025900" y="3543300"/>
          <p14:tracePt t="100782" x="4013200" y="3543300"/>
          <p14:tracePt t="100798" x="3994150" y="3536950"/>
          <p14:tracePt t="100815" x="3987800" y="3536950"/>
          <p14:tracePt t="100831" x="3975100" y="3536950"/>
          <p14:tracePt t="100866" x="3968750" y="3536950"/>
          <p14:tracePt t="100955" x="3968750" y="3530600"/>
          <p14:tracePt t="100963" x="3968750" y="3524250"/>
          <p14:tracePt t="100968" x="3968750" y="3498850"/>
          <p14:tracePt t="100982" x="3968750" y="3429000"/>
          <p14:tracePt t="100998" x="3956050" y="3340100"/>
          <p14:tracePt t="101015" x="3930650" y="3238500"/>
          <p14:tracePt t="101031" x="3905250" y="3155950"/>
          <p14:tracePt t="101048" x="3898900" y="3111500"/>
          <p14:tracePt t="101065" x="3879850" y="3073400"/>
          <p14:tracePt t="101083" x="3873500" y="3060700"/>
          <p14:tracePt t="101098" x="3867150" y="3054350"/>
          <p14:tracePt t="101115" x="3867150" y="3048000"/>
          <p14:tracePt t="101258" x="3873500" y="3060700"/>
          <p14:tracePt t="101265" x="3886200" y="3143250"/>
          <p14:tracePt t="101283" x="3892550" y="3181350"/>
          <p14:tracePt t="101283" x="3905250" y="3263900"/>
          <p14:tracePt t="101299" x="3905250" y="3333750"/>
          <p14:tracePt t="101316" x="3911600" y="3403600"/>
          <p14:tracePt t="101332" x="3911600" y="3448050"/>
          <p14:tracePt t="101349" x="3911600" y="3486150"/>
          <p14:tracePt t="101365" x="3911600" y="3505200"/>
          <p14:tracePt t="101381" x="3911600" y="3517900"/>
          <p14:tracePt t="101398" x="3911600" y="3524250"/>
          <p14:tracePt t="101415" x="3917950" y="3530600"/>
          <p14:tracePt t="101458" x="3924300" y="3530600"/>
          <p14:tracePt t="101474" x="3924300" y="3536950"/>
          <p14:tracePt t="101482" x="3930650" y="3543300"/>
          <p14:tracePt t="101506" x="3937000" y="3543300"/>
          <p14:tracePt t="101514" x="3943350" y="3543300"/>
          <p14:tracePt t="101882" x="3943350" y="3536950"/>
          <p14:tracePt t="101914" x="3937000" y="3536950"/>
          <p14:tracePt t="101922" x="3937000" y="3530600"/>
          <p14:tracePt t="101939" x="3930650" y="3530600"/>
          <p14:tracePt t="101956" x="3917950" y="3530600"/>
          <p14:tracePt t="101965" x="3905250" y="3530600"/>
          <p14:tracePt t="101965" x="3854450" y="3536950"/>
          <p14:tracePt t="101982" x="3778250" y="3581400"/>
          <p14:tracePt t="102000" x="3663950" y="3657600"/>
          <p14:tracePt t="102015" x="3524250" y="3759200"/>
          <p14:tracePt t="102032" x="3390900" y="3886200"/>
          <p14:tracePt t="102048" x="3238500" y="4044950"/>
          <p14:tracePt t="102067" x="3194050" y="4089400"/>
          <p14:tracePt t="102082" x="3098800" y="4210050"/>
          <p14:tracePt t="102099" x="3048000" y="4298950"/>
          <p14:tracePt t="102115" x="3003550" y="4381500"/>
          <p14:tracePt t="102132" x="2952750" y="4483100"/>
          <p14:tracePt t="102148" x="2876550" y="4629150"/>
          <p14:tracePt t="102165" x="2800350" y="4756150"/>
          <p14:tracePt t="102181" x="2724150" y="4902200"/>
          <p14:tracePt t="102199" x="2686050" y="5029200"/>
          <p14:tracePt t="102215" x="2660650" y="5118100"/>
          <p14:tracePt t="102232" x="2641600" y="5194300"/>
          <p14:tracePt t="102248" x="2628900" y="5257800"/>
          <p14:tracePt t="102265" x="2616200" y="5314950"/>
          <p14:tracePt t="102281" x="2597150" y="5378450"/>
          <p14:tracePt t="102281" x="2590800" y="5403850"/>
          <p14:tracePt t="102298" x="2565400" y="5467350"/>
          <p14:tracePt t="102315" x="2552700" y="5518150"/>
          <p14:tracePt t="102332" x="2533650" y="5549900"/>
          <p14:tracePt t="102349" x="2520950" y="5562600"/>
          <p14:tracePt t="102386" x="2514600" y="5568950"/>
          <p14:tracePt t="102402" x="2514600" y="5575300"/>
          <p14:tracePt t="102403" x="2514600" y="5581650"/>
          <p14:tracePt t="102415" x="2514600" y="5594350"/>
          <p14:tracePt t="102432" x="2514600" y="5619750"/>
          <p14:tracePt t="102448" x="2514600" y="5651500"/>
          <p14:tracePt t="102465" x="2514600" y="5683250"/>
          <p14:tracePt t="102481" x="2514600" y="5734050"/>
          <p14:tracePt t="102500" x="2514600" y="5759450"/>
          <p14:tracePt t="102516" x="2514600" y="5778500"/>
          <p14:tracePt t="102531" x="2514600" y="5803900"/>
          <p14:tracePt t="102548" x="2514600" y="5816600"/>
          <p14:tracePt t="102565" x="2514600" y="5829300"/>
          <p14:tracePt t="102651" x="2514600" y="5835650"/>
          <p14:tracePt t="102658" x="2508250" y="5835650"/>
          <p14:tracePt t="102666" x="2501900" y="5835650"/>
          <p14:tracePt t="102667" x="2489200" y="5835650"/>
          <p14:tracePt t="102681" x="2463800" y="5835650"/>
          <p14:tracePt t="102699" x="2457450" y="5835650"/>
          <p14:tracePt t="102715" x="2444750" y="5829300"/>
          <p14:tracePt t="102731" x="2419350" y="5810250"/>
          <p14:tracePt t="102748" x="2406650" y="5778500"/>
          <p14:tracePt t="102765" x="2387600" y="5740400"/>
          <p14:tracePt t="102781" x="2374900" y="5689600"/>
          <p14:tracePt t="102798" x="2349500" y="5626100"/>
          <p14:tracePt t="102815" x="2324100" y="5556250"/>
          <p14:tracePt t="102832" x="2298700" y="5499100"/>
          <p14:tracePt t="102848" x="2273300" y="5454650"/>
          <p14:tracePt t="102865" x="2254250" y="5422900"/>
          <p14:tracePt t="102881" x="2222500" y="5372100"/>
          <p14:tracePt t="102899" x="2203450" y="5353050"/>
          <p14:tracePt t="102916" x="2190750" y="5340350"/>
          <p14:tracePt t="102931" x="2184400" y="5334000"/>
          <p14:tracePt t="102949" x="2171700" y="5327650"/>
          <p14:tracePt t="102965" x="2159000" y="5314950"/>
          <p14:tracePt t="102982" x="2133600" y="5308600"/>
          <p14:tracePt t="102998" x="2114550" y="5308600"/>
          <p14:tracePt t="103015" x="2089150" y="5308600"/>
          <p14:tracePt t="103032" x="2076450" y="5308600"/>
          <p14:tracePt t="103048" x="2057400" y="5308600"/>
          <p14:tracePt t="103065" x="2044700" y="5308600"/>
          <p14:tracePt t="103082" x="2025650" y="5308600"/>
          <p14:tracePt t="103098" x="2019300" y="5308600"/>
          <p14:tracePt t="103115" x="2000250" y="5314950"/>
          <p14:tracePt t="103131" x="1987550" y="5321300"/>
          <p14:tracePt t="103148" x="1968500" y="5327650"/>
          <p14:tracePt t="103165" x="1949450" y="5334000"/>
          <p14:tracePt t="103182" x="1943100" y="5346700"/>
          <p14:tracePt t="103198" x="1930400" y="5353050"/>
          <p14:tracePt t="103215" x="1924050" y="5359400"/>
          <p14:tracePt t="103250" x="1917700" y="5359400"/>
          <p14:tracePt t="103290" x="1917700" y="5365750"/>
          <p14:tracePt t="103322" x="1917700" y="5372100"/>
          <p14:tracePt t="103346" x="1917700" y="5378450"/>
          <p14:tracePt t="103347" x="1917700" y="5384800"/>
          <p14:tracePt t="103365" x="1917700" y="5391150"/>
          <p14:tracePt t="103366" x="1917700" y="5403850"/>
          <p14:tracePt t="103382" x="1917700" y="5416550"/>
          <p14:tracePt t="103398" x="1917700" y="5429250"/>
          <p14:tracePt t="103415" x="1936750" y="5448300"/>
          <p14:tracePt t="103431" x="1949450" y="5461000"/>
          <p14:tracePt t="103448" x="1955800" y="5467350"/>
          <p14:tracePt t="103465" x="1962150" y="5473700"/>
          <p14:tracePt t="103482" x="1981200" y="5492750"/>
          <p14:tracePt t="103498" x="1993900" y="5499100"/>
          <p14:tracePt t="103515" x="2006600" y="5505450"/>
          <p14:tracePt t="103531" x="2012950" y="5518150"/>
          <p14:tracePt t="103548" x="2019300" y="5518150"/>
          <p14:tracePt t="103565" x="2025650" y="5524500"/>
          <p14:tracePt t="103582" x="2044700" y="5530850"/>
          <p14:tracePt t="103598" x="2051050" y="5537200"/>
          <p14:tracePt t="103615" x="2070100" y="5556250"/>
          <p14:tracePt t="103631" x="2082800" y="5562600"/>
          <p14:tracePt t="103649" x="2089150" y="5568950"/>
          <p14:tracePt t="103665" x="2108200" y="5581650"/>
          <p14:tracePt t="103665" x="2114550" y="5588000"/>
          <p14:tracePt t="103682" x="2120900" y="5594350"/>
          <p14:tracePt t="103698" x="2133600" y="5600700"/>
          <p14:tracePt t="103715" x="2139950" y="5607050"/>
          <p14:tracePt t="103732" x="2165350" y="5619750"/>
          <p14:tracePt t="103748" x="2197100" y="5626100"/>
          <p14:tracePt t="103765" x="2228850" y="5638800"/>
          <p14:tracePt t="103782" x="2260600" y="5645150"/>
          <p14:tracePt t="103798" x="2305050" y="5657850"/>
          <p14:tracePt t="103815" x="2336800" y="5664200"/>
          <p14:tracePt t="103831" x="2355850" y="5670550"/>
          <p14:tracePt t="103849" x="2368550" y="5676900"/>
          <p14:tracePt t="103865" x="2374900" y="5676900"/>
          <p14:tracePt t="104107" x="2381250" y="5676900"/>
          <p14:tracePt t="104187" x="2374900" y="5676900"/>
          <p14:tracePt t="104210" x="2368550" y="5676900"/>
          <p14:tracePt t="104218" x="2355850" y="5683250"/>
          <p14:tracePt t="104231" x="2349500" y="5683250"/>
          <p14:tracePt t="104234" x="2343150" y="5689600"/>
          <p14:tracePt t="104248" x="2336800" y="5689600"/>
          <p14:tracePt t="104265" x="2324100" y="5689600"/>
          <p14:tracePt t="104282" x="2311400" y="5695950"/>
          <p14:tracePt t="104298" x="2305050" y="5702300"/>
          <p14:tracePt t="104338" x="2298700" y="5702300"/>
          <p14:tracePt t="104362" x="2292350" y="5708650"/>
          <p14:tracePt t="104378" x="2286000" y="5708650"/>
          <p14:tracePt t="104394" x="2279650" y="5708650"/>
          <p14:tracePt t="104399" x="2273300" y="5708650"/>
          <p14:tracePt t="104415" x="2266950" y="5708650"/>
          <p14:tracePt t="104415" x="2260600" y="5715000"/>
          <p14:tracePt t="104431" x="2241550" y="5715000"/>
          <p14:tracePt t="104448" x="2228850" y="5721350"/>
          <p14:tracePt t="104465" x="2216150" y="5721350"/>
          <p14:tracePt t="104481" x="2184400" y="5721350"/>
          <p14:tracePt t="104499" x="2159000" y="5721350"/>
          <p14:tracePt t="104515" x="2139950" y="5721350"/>
          <p14:tracePt t="104532" x="2108200" y="5715000"/>
          <p14:tracePt t="104548" x="2089150" y="5708650"/>
          <p14:tracePt t="104565" x="2070100" y="5702300"/>
          <p14:tracePt t="104581" x="2057400" y="5695950"/>
          <p14:tracePt t="104601" x="2038350" y="5683250"/>
          <p14:tracePt t="104615" x="2025650" y="5670550"/>
          <p14:tracePt t="104632" x="2000250" y="5651500"/>
          <p14:tracePt t="104648" x="1974850" y="5619750"/>
          <p14:tracePt t="104665" x="1917700" y="5588000"/>
          <p14:tracePt t="104681" x="1847850" y="5537200"/>
          <p14:tracePt t="104699" x="1803400" y="5524500"/>
          <p14:tracePt t="104715" x="1778000" y="5518150"/>
          <p14:tracePt t="104732" x="1765300" y="5511800"/>
          <p14:tracePt t="104748" x="1758950" y="5511800"/>
          <p14:tracePt t="104834" x="1752600" y="5511800"/>
          <p14:tracePt t="104930" x="1746250" y="5511800"/>
          <p14:tracePt t="104946" x="1739900" y="5511800"/>
          <p14:tracePt t="104962" x="1733550" y="5511800"/>
          <p14:tracePt t="104974" x="1727200" y="5505450"/>
          <p14:tracePt t="104986" x="1720850" y="5505450"/>
          <p14:tracePt t="105002" x="1714500" y="5499100"/>
          <p14:tracePt t="105003" x="1708150" y="5499100"/>
          <p14:tracePt t="105018" x="1701800" y="5492750"/>
          <p14:tracePt t="105031" x="1695450" y="5486400"/>
          <p14:tracePt t="105048" x="1682750" y="5473700"/>
          <p14:tracePt t="105065" x="1663700" y="5461000"/>
          <p14:tracePt t="105081" x="1651000" y="5454650"/>
          <p14:tracePt t="105098" x="1638300" y="5441950"/>
          <p14:tracePt t="105115" x="1625600" y="5435600"/>
          <p14:tracePt t="105132" x="1612900" y="5429250"/>
          <p14:tracePt t="105148" x="1606550" y="5422900"/>
          <p14:tracePt t="105165" x="1593850" y="5416550"/>
          <p14:tracePt t="105182" x="1587500" y="5410200"/>
          <p14:tracePt t="105226" x="1581150" y="5403850"/>
          <p14:tracePt t="105298" x="1581150" y="5397500"/>
          <p14:tracePt t="105338" x="1587500" y="5391150"/>
          <p14:tracePt t="105354" x="1593850" y="5384800"/>
          <p14:tracePt t="105364" x="1600200" y="5384800"/>
          <p14:tracePt t="105365" x="1606550" y="5378450"/>
          <p14:tracePt t="105381" x="1619250" y="5365750"/>
          <p14:tracePt t="105399" x="1631950" y="5359400"/>
          <p14:tracePt t="105416" x="1638300" y="5353050"/>
          <p14:tracePt t="105432" x="1638300" y="5346700"/>
          <p14:tracePt t="105914" x="1631950" y="5353050"/>
          <p14:tracePt t="105946" x="1625600" y="5353050"/>
          <p14:tracePt t="107051" x="1612900" y="5353050"/>
          <p14:tracePt t="107059" x="1612900" y="5365750"/>
          <p14:tracePt t="107067" x="1631950" y="5410200"/>
          <p14:tracePt t="107084" x="1638300" y="5429250"/>
          <p14:tracePt t="107084" x="1657350" y="5480050"/>
          <p14:tracePt t="107100" x="1676400" y="5537200"/>
          <p14:tracePt t="107117" x="1682750" y="5588000"/>
          <p14:tracePt t="107132" x="1682750" y="5619750"/>
          <p14:tracePt t="107149" x="1682750" y="5645150"/>
          <p14:tracePt t="107166" x="1682750" y="5670550"/>
          <p14:tracePt t="107183" x="1682750" y="5683250"/>
          <p14:tracePt t="107227" x="1682750" y="5689600"/>
          <p14:tracePt t="107283" x="1682750" y="5695950"/>
          <p14:tracePt t="107363" x="1689100" y="5695950"/>
          <p14:tracePt t="107366" x="1689100" y="5689600"/>
          <p14:tracePt t="107376" x="1689100" y="5670550"/>
          <p14:tracePt t="107382" x="1689100" y="5632450"/>
          <p14:tracePt t="107399" x="1689100" y="5588000"/>
          <p14:tracePt t="107417" x="1689100" y="5543550"/>
          <p14:tracePt t="107432" x="1657350" y="5492750"/>
          <p14:tracePt t="107449" x="1631950" y="5448300"/>
          <p14:tracePt t="107465" x="1606550" y="5410200"/>
          <p14:tracePt t="107465" x="1587500" y="5391150"/>
          <p14:tracePt t="107483" x="1574800" y="5378450"/>
          <p14:tracePt t="107499" x="1568450" y="5372100"/>
          <p14:tracePt t="107516" x="1562100" y="5372100"/>
          <p14:tracePt t="107532" x="1555750" y="5372100"/>
          <p14:tracePt t="107571" x="1543050" y="5372100"/>
          <p14:tracePt t="107587" x="1530350" y="5372100"/>
          <p14:tracePt t="107595" x="1530350" y="5378450"/>
          <p14:tracePt t="107615" x="1524000" y="5391150"/>
          <p14:tracePt t="107616" x="1517650" y="5410200"/>
          <p14:tracePt t="107632" x="1504950" y="5435600"/>
          <p14:tracePt t="107649" x="1504950" y="5454650"/>
          <p14:tracePt t="107665" x="1504950" y="5486400"/>
          <p14:tracePt t="107683" x="1504950" y="5505450"/>
          <p14:tracePt t="107699" x="1504950" y="5537200"/>
          <p14:tracePt t="107716" x="1517650" y="5562600"/>
          <p14:tracePt t="107733" x="1530350" y="5600700"/>
          <p14:tracePt t="107748" x="1549400" y="5632450"/>
          <p14:tracePt t="107765" x="1562100" y="5670550"/>
          <p14:tracePt t="107782" x="1581150" y="5702300"/>
          <p14:tracePt t="107799" x="1587500" y="5734050"/>
          <p14:tracePt t="107816" x="1600200" y="5753100"/>
          <p14:tracePt t="107833" x="1612900" y="5772150"/>
          <p14:tracePt t="107849" x="1625600" y="5791200"/>
          <p14:tracePt t="107866" x="1638300" y="5803900"/>
          <p14:tracePt t="107882" x="1657350" y="5810250"/>
          <p14:tracePt t="107901" x="1670050" y="5816600"/>
          <p14:tracePt t="107916" x="1682750" y="5816600"/>
          <p14:tracePt t="107933" x="1701800" y="5816600"/>
          <p14:tracePt t="107949" x="1714500" y="5797550"/>
          <p14:tracePt t="107966" x="1720850" y="5765800"/>
          <p14:tracePt t="107982" x="1720850" y="5734050"/>
          <p14:tracePt t="107999" x="1727200" y="5683250"/>
          <p14:tracePt t="108015" x="1727200" y="5645150"/>
          <p14:tracePt t="108032" x="1695450" y="5588000"/>
          <p14:tracePt t="108049" x="1670050" y="5530850"/>
          <p14:tracePt t="108066" x="1625600" y="5480050"/>
          <p14:tracePt t="108083" x="1600200" y="5448300"/>
          <p14:tracePt t="108099" x="1568450" y="5435600"/>
          <p14:tracePt t="108116" x="1555750" y="5429250"/>
          <p14:tracePt t="108133" x="1536700" y="5422900"/>
          <p14:tracePt t="108149" x="1524000" y="5422900"/>
          <p14:tracePt t="108166" x="1511300" y="5422900"/>
          <p14:tracePt t="108182" x="1492250" y="5435600"/>
          <p14:tracePt t="108199" x="1485900" y="5461000"/>
          <p14:tracePt t="108216" x="1479550" y="5480050"/>
          <p14:tracePt t="108232" x="1479550" y="5518150"/>
          <p14:tracePt t="108249" x="1479550" y="5537200"/>
          <p14:tracePt t="108266" x="1479550" y="5556250"/>
          <p14:tracePt t="108282" x="1479550" y="5581650"/>
          <p14:tracePt t="108299" x="1479550" y="5594350"/>
          <p14:tracePt t="108316" x="1479550" y="5613400"/>
          <p14:tracePt t="108332" x="1479550" y="5626100"/>
          <p14:tracePt t="108371" x="1479550" y="5632450"/>
          <p14:tracePt t="108412" x="1479550" y="5638800"/>
          <p14:tracePt t="108819" x="1473200" y="5645150"/>
          <p14:tracePt t="108827" x="1466850" y="5657850"/>
          <p14:tracePt t="108835" x="1460500" y="5670550"/>
          <p14:tracePt t="108843" x="1454150" y="5689600"/>
          <p14:tracePt t="108851" x="1435100" y="5715000"/>
          <p14:tracePt t="108866" x="1409700" y="5753100"/>
          <p14:tracePt t="108882" x="1377950" y="5791200"/>
          <p14:tracePt t="108899" x="1365250" y="5829300"/>
          <p14:tracePt t="108916" x="1346200" y="5867400"/>
          <p14:tracePt t="108932" x="1346200" y="5905500"/>
          <p14:tracePt t="108949" x="1333500" y="5930900"/>
          <p14:tracePt t="108966" x="1333500" y="5949950"/>
          <p14:tracePt t="108982" x="1333500" y="5962650"/>
          <p14:tracePt t="109019" x="1333500" y="5969000"/>
          <p14:tracePt t="109034" x="1333500" y="5975350"/>
          <p14:tracePt t="109049" x="1333500" y="5981700"/>
          <p14:tracePt t="109050" x="1333500" y="5988050"/>
          <p14:tracePt t="109066" x="1333500" y="6000750"/>
          <p14:tracePt t="109082" x="1339850" y="6026150"/>
          <p14:tracePt t="109099" x="1352550" y="6045200"/>
          <p14:tracePt t="109115" x="1358900" y="6057900"/>
          <p14:tracePt t="109132" x="1358900" y="6064250"/>
          <p14:tracePt t="109267" x="1352550" y="6064250"/>
          <p14:tracePt t="109276" x="1346200" y="6064250"/>
          <p14:tracePt t="109283" x="1320800" y="6057900"/>
          <p14:tracePt t="109299" x="1301750" y="6045200"/>
          <p14:tracePt t="109300" x="1276350" y="6038850"/>
          <p14:tracePt t="109316" x="1250950" y="6032500"/>
          <p14:tracePt t="109332" x="1231900" y="6032500"/>
          <p14:tracePt t="109349" x="1219200" y="6032500"/>
          <p14:tracePt t="109366" x="1206500" y="6032500"/>
          <p14:tracePt t="109382" x="1193800" y="6038850"/>
          <p14:tracePt t="109399" x="1181100" y="6051550"/>
          <p14:tracePt t="109415" x="1168400" y="6064250"/>
          <p14:tracePt t="109433" x="1155700" y="6076950"/>
          <p14:tracePt t="109449" x="1149350" y="6083300"/>
          <p14:tracePt t="109466" x="1149350" y="6089650"/>
          <p14:tracePt t="109483" x="1149350" y="6102350"/>
          <p14:tracePt t="109499" x="1149350" y="6115050"/>
          <p14:tracePt t="109515" x="1149350" y="6127750"/>
          <p14:tracePt t="109532" x="1155700" y="6140450"/>
          <p14:tracePt t="109549" x="1174750" y="6159500"/>
          <p14:tracePt t="109565" x="1206500" y="6178550"/>
          <p14:tracePt t="109583" x="1250950" y="6197600"/>
          <p14:tracePt t="109599" x="1289050" y="6203950"/>
          <p14:tracePt t="109616" x="1327150" y="6203950"/>
          <p14:tracePt t="109632" x="1358900" y="6203950"/>
          <p14:tracePt t="109649" x="1384300" y="6203950"/>
          <p14:tracePt t="109665" x="1397000" y="6197600"/>
          <p14:tracePt t="109665" x="1403350" y="6197600"/>
          <p14:tracePt t="109683" x="1416050" y="6184900"/>
          <p14:tracePt t="109699" x="1422400" y="6178550"/>
          <p14:tracePt t="109716" x="1428750" y="6165850"/>
          <p14:tracePt t="109732" x="1428750" y="6140450"/>
          <p14:tracePt t="109749" x="1428750" y="6115050"/>
          <p14:tracePt t="109765" x="1428750" y="6083300"/>
          <p14:tracePt t="109782" x="1422400" y="6051550"/>
          <p14:tracePt t="109799" x="1397000" y="6013450"/>
          <p14:tracePt t="109816" x="1371600" y="5994400"/>
          <p14:tracePt t="109832" x="1352550" y="5975350"/>
          <p14:tracePt t="109849" x="1327150" y="5962650"/>
          <p14:tracePt t="109865" x="1308100" y="5949950"/>
          <p14:tracePt t="109883" x="1295400" y="5949950"/>
          <p14:tracePt t="109899" x="1282700" y="5943600"/>
          <p14:tracePt t="109916" x="1263650" y="5943600"/>
          <p14:tracePt t="109932" x="1244600" y="5943600"/>
          <p14:tracePt t="109950" x="1231900" y="5943600"/>
          <p14:tracePt t="109965" x="1225550" y="5943600"/>
          <p14:tracePt t="109982" x="1212850" y="5949950"/>
          <p14:tracePt t="109999" x="1212850" y="5956300"/>
          <p14:tracePt t="110016" x="1200150" y="5975350"/>
          <p14:tracePt t="110032" x="1200150" y="5994400"/>
          <p14:tracePt t="110049" x="1200150" y="6019800"/>
          <p14:tracePt t="110065" x="1200150" y="6045200"/>
          <p14:tracePt t="110083" x="1206500" y="6064250"/>
          <p14:tracePt t="110099" x="1219200" y="6096000"/>
          <p14:tracePt t="110117" x="1231900" y="6115050"/>
          <p14:tracePt t="110132" x="1244600" y="6134100"/>
          <p14:tracePt t="110149" x="1263650" y="6159500"/>
          <p14:tracePt t="110165" x="1282700" y="6178550"/>
          <p14:tracePt t="110182" x="1295400" y="6191250"/>
          <p14:tracePt t="110199" x="1301750" y="6197600"/>
          <p14:tracePt t="110215" x="1314450" y="6203950"/>
          <p14:tracePt t="110339" x="1320800" y="6203950"/>
          <p14:tracePt t="111067" x="1314450" y="6203950"/>
          <p14:tracePt t="111076" x="1282700" y="6184900"/>
          <p14:tracePt t="111077" x="1257300" y="6153150"/>
          <p14:tracePt t="111084" x="1181100" y="6070600"/>
          <p14:tracePt t="111100" x="1073150" y="5988050"/>
          <p14:tracePt t="111117" x="990600" y="5905500"/>
          <p14:tracePt t="111133" x="920750" y="5810250"/>
          <p14:tracePt t="111149" x="857250" y="5721350"/>
          <p14:tracePt t="111166" x="831850" y="5657850"/>
          <p14:tracePt t="111182" x="806450" y="5588000"/>
          <p14:tracePt t="111199" x="793750" y="5530850"/>
          <p14:tracePt t="111215" x="787400" y="5499100"/>
          <p14:tracePt t="111232" x="787400" y="5461000"/>
          <p14:tracePt t="111249" x="787400" y="5441950"/>
          <p14:tracePt t="111265" x="787400" y="5416550"/>
          <p14:tracePt t="111282" x="787400" y="5365750"/>
          <p14:tracePt t="111300" x="800100" y="5340350"/>
          <p14:tracePt t="111316" x="812800" y="5321300"/>
          <p14:tracePt t="111332" x="825500" y="5295900"/>
          <p14:tracePt t="111349" x="838200" y="5276850"/>
          <p14:tracePt t="111365" x="863600" y="5245100"/>
          <p14:tracePt t="111382" x="889000" y="5213350"/>
          <p14:tracePt t="111399" x="920750" y="5175250"/>
          <p14:tracePt t="111415" x="946150" y="5137150"/>
          <p14:tracePt t="111432" x="952500" y="5111750"/>
          <p14:tracePt t="111449" x="965200" y="5086350"/>
          <p14:tracePt t="111466" x="971550" y="5067300"/>
          <p14:tracePt t="111482" x="984250" y="5041900"/>
          <p14:tracePt t="111499" x="996950" y="5022850"/>
          <p14:tracePt t="111579" x="1003300" y="5016500"/>
          <p14:tracePt t="111587" x="1016000" y="5016500"/>
          <p14:tracePt t="111587" x="1028700" y="5016500"/>
          <p14:tracePt t="111602" x="1041400" y="5016500"/>
          <p14:tracePt t="111603" x="1060450" y="5016500"/>
          <p14:tracePt t="111616" x="1123950" y="5016500"/>
          <p14:tracePt t="111632" x="1174750" y="5016500"/>
          <p14:tracePt t="111649" x="1219200" y="5016500"/>
          <p14:tracePt t="111665" x="1263650" y="5016500"/>
          <p14:tracePt t="111665" x="1276350" y="5016500"/>
          <p14:tracePt t="111683" x="1308100" y="5016500"/>
          <p14:tracePt t="111699" x="1339850" y="5016500"/>
          <p14:tracePt t="111715" x="1371600" y="5016500"/>
          <p14:tracePt t="111732" x="1403350" y="5016500"/>
          <p14:tracePt t="111749" x="1428750" y="5016500"/>
          <p14:tracePt t="111766" x="1466850" y="5010150"/>
          <p14:tracePt t="111782" x="1498600" y="5010150"/>
          <p14:tracePt t="111799" x="1536700" y="5010150"/>
          <p14:tracePt t="111815" x="1587500" y="5010150"/>
          <p14:tracePt t="111832" x="1663700" y="5010150"/>
          <p14:tracePt t="111849" x="1746250" y="5010150"/>
          <p14:tracePt t="111866" x="1885950" y="5010150"/>
          <p14:tracePt t="111883" x="1962150" y="5016500"/>
          <p14:tracePt t="111900" x="2025650" y="5016500"/>
          <p14:tracePt t="111915" x="2051050" y="5016500"/>
          <p14:tracePt t="111932" x="2070100" y="5022850"/>
          <p14:tracePt t="111949" x="2082800" y="5029200"/>
          <p14:tracePt t="111966" x="2089150" y="5029200"/>
          <p14:tracePt t="112002" x="2095500" y="5029200"/>
          <p14:tracePt t="112003" x="2101850" y="5035550"/>
          <p14:tracePt t="112016" x="2108200" y="5041900"/>
          <p14:tracePt t="112032" x="2114550" y="5060950"/>
          <p14:tracePt t="112049" x="2120900" y="5080000"/>
          <p14:tracePt t="112066" x="2127250" y="5111750"/>
          <p14:tracePt t="112082" x="2127250" y="5162550"/>
          <p14:tracePt t="112099" x="2127250" y="5194300"/>
          <p14:tracePt t="112115" x="2127250" y="5226050"/>
          <p14:tracePt t="112132" x="2127250" y="5238750"/>
          <p14:tracePt t="112149" x="2127250" y="5245100"/>
          <p14:tracePt t="112283" x="2133600" y="5257800"/>
          <p14:tracePt t="112299" x="2139950" y="5257800"/>
          <p14:tracePt t="112307" x="2146300" y="5257800"/>
          <p14:tracePt t="112315" x="2171700" y="5257800"/>
          <p14:tracePt t="112325" x="2178050" y="5257800"/>
          <p14:tracePt t="112332" x="2203450" y="5257800"/>
          <p14:tracePt t="112349" x="2235200" y="5257800"/>
          <p14:tracePt t="112365" x="2260600" y="5257800"/>
          <p14:tracePt t="112382" x="2292350" y="5257800"/>
          <p14:tracePt t="112399" x="2330450" y="5257800"/>
          <p14:tracePt t="112415" x="2355850" y="5264150"/>
          <p14:tracePt t="112432" x="2374900" y="5270500"/>
          <p14:tracePt t="112449" x="2393950" y="5270500"/>
          <p14:tracePt t="112466" x="2406650" y="5270500"/>
          <p14:tracePt t="112484" x="2413000" y="5270500"/>
          <p14:tracePt t="114179" x="2432050" y="5257800"/>
          <p14:tracePt t="114192" x="2470150" y="5181600"/>
          <p14:tracePt t="114194" x="2495550" y="5099050"/>
          <p14:tracePt t="114201" x="2590800" y="4933950"/>
          <p14:tracePt t="114216" x="2692400" y="4756150"/>
          <p14:tracePt t="114233" x="2787650" y="4616450"/>
          <p14:tracePt t="114250" x="2876550" y="4457700"/>
          <p14:tracePt t="114268" x="2889250" y="4432300"/>
          <p14:tracePt t="114282" x="2946400" y="4330700"/>
          <p14:tracePt t="114299" x="2997200" y="4254500"/>
          <p14:tracePt t="114315" x="3048000" y="4159250"/>
          <p14:tracePt t="114332" x="3149600" y="4019550"/>
          <p14:tracePt t="114349" x="3263900" y="3860800"/>
          <p14:tracePt t="114365" x="3403600" y="3651250"/>
          <p14:tracePt t="114382" x="3517900" y="3448050"/>
          <p14:tracePt t="114399" x="3587750" y="3289300"/>
          <p14:tracePt t="114415" x="3625850" y="3181350"/>
          <p14:tracePt t="114432" x="3632200" y="3111500"/>
          <p14:tracePt t="114449" x="3632200" y="3054350"/>
          <p14:tracePt t="114466" x="3632200" y="3022600"/>
          <p14:tracePt t="114482" x="3625850" y="2965450"/>
          <p14:tracePt t="114500" x="3625850" y="2908300"/>
          <p14:tracePt t="114515" x="3625850" y="2832100"/>
          <p14:tracePt t="114532" x="3625850" y="2781300"/>
          <p14:tracePt t="114549" x="3625850" y="2736850"/>
          <p14:tracePt t="114565" x="3625850" y="2711450"/>
          <p14:tracePt t="114582" x="3625850" y="2686050"/>
          <p14:tracePt t="114599" x="3625850" y="2679700"/>
          <p14:tracePt t="114634" x="3625850" y="2673350"/>
          <p14:tracePt t="114658" x="3625850" y="2667000"/>
          <p14:tracePt t="114666" x="3625850" y="2660650"/>
          <p14:tracePt t="114667" x="3625850" y="2647950"/>
          <p14:tracePt t="114682" x="3644900" y="2616200"/>
          <p14:tracePt t="114699" x="3676650" y="2578100"/>
          <p14:tracePt t="114716" x="3714750" y="2533650"/>
          <p14:tracePt t="114732" x="3759200" y="2476500"/>
          <p14:tracePt t="114749" x="3784600" y="2457450"/>
          <p14:tracePt t="114766" x="3797300" y="2451100"/>
          <p14:tracePt t="114955" x="3803650" y="2451100"/>
          <p14:tracePt t="114986" x="3810000" y="2451100"/>
          <p14:tracePt t="115075" x="3816350" y="2451100"/>
          <p14:tracePt t="115083" x="3797300" y="2463800"/>
          <p14:tracePt t="115099" x="3740150" y="2476500"/>
          <p14:tracePt t="115099" x="3606800" y="2501900"/>
          <p14:tracePt t="115115" x="3435350" y="2508250"/>
          <p14:tracePt t="115132" x="3263900" y="2508250"/>
          <p14:tracePt t="115148" x="3111500" y="2508250"/>
          <p14:tracePt t="115166" x="3016250" y="2508250"/>
          <p14:tracePt t="115182" x="2971800" y="2508250"/>
          <p14:tracePt t="115199" x="2965450" y="2508250"/>
          <p14:tracePt t="115215" x="2959100" y="2508250"/>
          <p14:tracePt t="115483" x="2978150" y="2540000"/>
          <p14:tracePt t="115492" x="3041650" y="2590800"/>
          <p14:tracePt t="115500" x="3105150" y="2660650"/>
          <p14:tracePt t="115501" x="3282950" y="2825750"/>
          <p14:tracePt t="115515" x="3409950" y="2971800"/>
          <p14:tracePt t="115533" x="3505200" y="3092450"/>
          <p14:tracePt t="115548" x="3556000" y="3187700"/>
          <p14:tracePt t="115565" x="3600450" y="3276600"/>
          <p14:tracePt t="115582" x="3638550" y="3359150"/>
          <p14:tracePt t="115599" x="3657600" y="3422650"/>
          <p14:tracePt t="115615" x="3695700" y="3479800"/>
          <p14:tracePt t="115632" x="3721100" y="3511550"/>
          <p14:tracePt t="115649" x="3752850" y="3543300"/>
          <p14:tracePt t="115649" x="3759200" y="3549650"/>
          <p14:tracePt t="115667" x="3790950" y="3568700"/>
          <p14:tracePt t="115683" x="3841750" y="3594100"/>
          <p14:tracePt t="115699" x="3867150" y="3606800"/>
          <p14:tracePt t="115715" x="3905250" y="3613150"/>
          <p14:tracePt t="115732" x="3943350" y="3625850"/>
          <p14:tracePt t="115748" x="3994150" y="3638550"/>
          <p14:tracePt t="115765" x="4038600" y="3644900"/>
          <p14:tracePt t="115782" x="4070350" y="3644900"/>
          <p14:tracePt t="115798" x="4102100" y="3644900"/>
          <p14:tracePt t="115815" x="4114800" y="3632200"/>
          <p14:tracePt t="115832" x="4121150" y="3625850"/>
          <p14:tracePt t="115848" x="4121150" y="3600450"/>
          <p14:tracePt t="115865" x="4121150" y="3562350"/>
          <p14:tracePt t="115882" x="4114800" y="3511550"/>
          <p14:tracePt t="115900" x="4095750" y="3486150"/>
          <p14:tracePt t="115916" x="4076700" y="3467100"/>
          <p14:tracePt t="115932" x="4057650" y="3441700"/>
          <p14:tracePt t="115949" x="4013200" y="3416300"/>
          <p14:tracePt t="115965" x="3943350" y="3397250"/>
          <p14:tracePt t="115982" x="3879850" y="3384550"/>
          <p14:tracePt t="115999" x="3816350" y="3378200"/>
          <p14:tracePt t="116015" x="3752850" y="3378200"/>
          <p14:tracePt t="116032" x="3714750" y="3378200"/>
          <p14:tracePt t="116049" x="3689350" y="3378200"/>
          <p14:tracePt t="116065" x="3651250" y="3403600"/>
          <p14:tracePt t="116082" x="3606800" y="3448050"/>
          <p14:tracePt t="116099" x="3568700" y="3517900"/>
          <p14:tracePt t="116116" x="3530600" y="3587750"/>
          <p14:tracePt t="116132" x="3498850" y="3651250"/>
          <p14:tracePt t="116149" x="3498850" y="3714750"/>
          <p14:tracePt t="116165" x="3498850" y="3778250"/>
          <p14:tracePt t="116182" x="3498850" y="3829050"/>
          <p14:tracePt t="116198" x="3511550" y="3860800"/>
          <p14:tracePt t="116215" x="3524250" y="3892550"/>
          <p14:tracePt t="116232" x="3536950" y="3905250"/>
          <p14:tracePt t="116249" x="3549650" y="3917950"/>
          <p14:tracePt t="116265" x="3581400" y="3930650"/>
          <p14:tracePt t="116265" x="3594100" y="3937000"/>
          <p14:tracePt t="116283" x="3657600" y="3943350"/>
          <p14:tracePt t="116298" x="3721100" y="3956050"/>
          <p14:tracePt t="116316" x="3803650" y="3962400"/>
          <p14:tracePt t="116332" x="3892550" y="3975100"/>
          <p14:tracePt t="116349" x="3968750" y="3975100"/>
          <p14:tracePt t="116365" x="4013200" y="3975100"/>
          <p14:tracePt t="116382" x="4038600" y="3975100"/>
          <p14:tracePt t="116398" x="4051300" y="3975100"/>
          <p14:tracePt t="116415" x="4070350" y="3962400"/>
          <p14:tracePt t="116432" x="4070350" y="3956050"/>
          <p14:tracePt t="117466" x="4089400" y="3949700"/>
          <p14:tracePt t="117468" x="4159250" y="3949700"/>
          <p14:tracePt t="117482" x="4210050" y="3949700"/>
          <p14:tracePt t="117483" x="4330700" y="3937000"/>
          <p14:tracePt t="117500" x="4502150" y="3937000"/>
          <p14:tracePt t="117516" x="4679950" y="3937000"/>
          <p14:tracePt t="117533" x="4832350" y="3937000"/>
          <p14:tracePt t="117549" x="4984750" y="3937000"/>
          <p14:tracePt t="117565" x="5124450" y="3937000"/>
          <p14:tracePt t="117582" x="5238750" y="3937000"/>
          <p14:tracePt t="117599" x="5334000" y="3937000"/>
          <p14:tracePt t="117615" x="5403850" y="3937000"/>
          <p14:tracePt t="117632" x="5448300" y="3937000"/>
          <p14:tracePt t="117648" x="5499100" y="3937000"/>
          <p14:tracePt t="117665" x="5543550" y="3943350"/>
          <p14:tracePt t="117682" x="5575300" y="3949700"/>
          <p14:tracePt t="117699" x="5594350" y="3956050"/>
          <p14:tracePt t="117715" x="5613400" y="3962400"/>
          <p14:tracePt t="117732" x="5619750" y="3968750"/>
          <p14:tracePt t="117748" x="5638800" y="3975100"/>
          <p14:tracePt t="117764" x="5664200" y="3987800"/>
          <p14:tracePt t="117781" x="5683250" y="4000500"/>
          <p14:tracePt t="117799" x="5721350" y="4019550"/>
          <p14:tracePt t="117815" x="5765800" y="4025900"/>
          <p14:tracePt t="117832" x="5822950" y="4025900"/>
          <p14:tracePt t="117848" x="5867400" y="4032250"/>
          <p14:tracePt t="117865" x="5918200" y="4032250"/>
          <p14:tracePt t="117882" x="5975350" y="4032250"/>
          <p14:tracePt t="117899" x="6000750" y="4032250"/>
          <p14:tracePt t="117915" x="6019800" y="4032250"/>
          <p14:tracePt t="117932" x="6038850" y="4032250"/>
          <p14:tracePt t="117949" x="6057900" y="4032250"/>
          <p14:tracePt t="117965" x="6076950" y="4032250"/>
          <p14:tracePt t="117982" x="6089650" y="4032250"/>
          <p14:tracePt t="117999" x="6096000" y="4032250"/>
          <p14:tracePt t="118015" x="6108700" y="4032250"/>
          <p14:tracePt t="118307" x="6108700" y="4038600"/>
          <p14:tracePt t="118314" x="6089650" y="4044950"/>
          <p14:tracePt t="118326" x="6089650" y="4051300"/>
          <p14:tracePt t="118333" x="6076950" y="4057650"/>
          <p14:tracePt t="118348" x="6070600" y="4064000"/>
          <p14:tracePt t="118365" x="6057900" y="4070350"/>
          <p14:tracePt t="118382" x="6057900" y="4076700"/>
          <p14:tracePt t="118425" x="6057900" y="4083050"/>
          <p14:tracePt t="118443" x="6051550" y="4089400"/>
          <p14:tracePt t="118443" x="6051550" y="4095750"/>
          <p14:tracePt t="118482" x="6051550" y="4102100"/>
          <p14:tracePt t="118498" x="6045200" y="4102100"/>
          <p14:tracePt t="118794" x="6045200" y="4083050"/>
          <p14:tracePt t="118809" x="6045200" y="4064000"/>
          <p14:tracePt t="118810" x="6045200" y="4044950"/>
          <p14:tracePt t="118818" x="6038850" y="4000500"/>
          <p14:tracePt t="118832" x="6038850" y="3975100"/>
          <p14:tracePt t="118848" x="6038850" y="3949700"/>
          <p14:tracePt t="118865" x="6038850" y="3905250"/>
          <p14:tracePt t="118882" x="6038850" y="3873500"/>
          <p14:tracePt t="118898" x="6032500" y="3841750"/>
          <p14:tracePt t="118915" x="6032500" y="3829050"/>
          <p14:tracePt t="118932" x="6032500" y="3803650"/>
          <p14:tracePt t="118948" x="6026150" y="3790950"/>
          <p14:tracePt t="118965" x="6026150" y="3771900"/>
          <p14:tracePt t="118981" x="6026150" y="3759200"/>
          <p14:tracePt t="118998" x="6026150" y="3740150"/>
          <p14:tracePt t="119015" x="6026150" y="3721100"/>
          <p14:tracePt t="119032" x="6026150" y="3702050"/>
          <p14:tracePt t="119048" x="6026150" y="3676650"/>
          <p14:tracePt t="119065" x="6026150" y="3657600"/>
          <p14:tracePt t="119065" x="6026150" y="3644900"/>
          <p14:tracePt t="119083" x="6026150" y="3625850"/>
          <p14:tracePt t="119099" x="6026150" y="3600450"/>
          <p14:tracePt t="119115" x="6026150" y="3581400"/>
          <p14:tracePt t="119132" x="6026150" y="3562350"/>
          <p14:tracePt t="119148" x="6026150" y="3549650"/>
          <p14:tracePt t="119165" x="6019800" y="3543300"/>
          <p14:tracePt t="119182" x="6019800" y="3536950"/>
          <p14:tracePt t="119198" x="6019800" y="3530600"/>
          <p14:tracePt t="119215" x="6019800" y="3524250"/>
          <p14:tracePt t="119232" x="6019800" y="3517900"/>
          <p14:tracePt t="119248" x="6019800" y="3498850"/>
          <p14:tracePt t="119265" x="6019800" y="3479800"/>
          <p14:tracePt t="119282" x="6019800" y="3467100"/>
          <p14:tracePt t="119298" x="6019800" y="3454400"/>
          <p14:tracePt t="119315" x="6019800" y="3448050"/>
          <p14:tracePt t="119332" x="6019800" y="3441700"/>
          <p14:tracePt t="119530" x="6019800" y="3429000"/>
          <p14:tracePt t="119546" x="6019800" y="3422650"/>
          <p14:tracePt t="119578" x="6026150" y="3416300"/>
          <p14:tracePt t="119602" x="6026150" y="3409950"/>
          <p14:tracePt t="119659" x="6026150" y="3403600"/>
          <p14:tracePt t="119682" x="6026150" y="3397250"/>
          <p14:tracePt t="119683" x="6026150" y="3384550"/>
          <p14:tracePt t="119699" x="6026150" y="3371850"/>
          <p14:tracePt t="119716" x="6032500" y="3359150"/>
          <p14:tracePt t="119731" x="6032500" y="3352800"/>
          <p14:tracePt t="119906" x="6038850" y="3352800"/>
          <p14:tracePt t="119922" x="6045200" y="3352800"/>
          <p14:tracePt t="119938" x="6051550" y="3352800"/>
          <p14:tracePt t="119954" x="6064250" y="3352800"/>
          <p14:tracePt t="119971" x="6070600" y="3352800"/>
          <p14:tracePt t="119981" x="6083300" y="3352800"/>
          <p14:tracePt t="120001" x="6096000" y="3352800"/>
          <p14:tracePt t="120018" x="6102350" y="3352800"/>
          <p14:tracePt t="120034" x="6102350" y="3359150"/>
          <p14:tracePt t="120082" x="6108700" y="3359150"/>
          <p14:tracePt t="120314" x="6115050" y="3359150"/>
          <p14:tracePt t="120362" x="6121400" y="3359150"/>
          <p14:tracePt t="120458" x="6127750" y="3359150"/>
          <p14:tracePt t="120802" x="6134100" y="3359150"/>
          <p14:tracePt t="120833" x="6140450" y="3359150"/>
          <p14:tracePt t="120882" x="6146800" y="3359150"/>
          <p14:tracePt t="121091" x="6153150" y="3359150"/>
          <p14:tracePt t="121154" x="6159500" y="3359150"/>
          <p14:tracePt t="121250" x="6165850" y="3359150"/>
          <p14:tracePt t="121298" x="6172200" y="3359150"/>
          <p14:tracePt t="121322" x="6178550" y="3359150"/>
          <p14:tracePt t="126043" x="6178550" y="3352800"/>
          <p14:tracePt t="126048" x="6184900" y="3270250"/>
          <p14:tracePt t="126067" x="6184900" y="3213100"/>
          <p14:tracePt t="126068" x="6184900" y="3086100"/>
          <p14:tracePt t="126084" x="6184900" y="2965450"/>
          <p14:tracePt t="126100" x="6184900" y="2838450"/>
          <p14:tracePt t="126117" x="6178550" y="2749550"/>
          <p14:tracePt t="126134" x="6178550" y="2679700"/>
          <p14:tracePt t="126150" x="6172200" y="2622550"/>
          <p14:tracePt t="126166" x="6172200" y="2590800"/>
          <p14:tracePt t="126182" x="6172200" y="2565400"/>
          <p14:tracePt t="126199" x="6172200" y="2546350"/>
          <p14:tracePt t="126216" x="6165850" y="2527300"/>
          <p14:tracePt t="126232" x="6165850" y="2501900"/>
          <p14:tracePt t="126249" x="6165850" y="2463800"/>
          <p14:tracePt t="126266" x="6159500" y="2413000"/>
          <p14:tracePt t="126283" x="6153150" y="2387600"/>
          <p14:tracePt t="126299" x="6146800" y="2374900"/>
          <p14:tracePt t="126316" x="6146800" y="2362200"/>
          <p14:tracePt t="126332" x="6146800" y="2349500"/>
          <p14:tracePt t="126349" x="6146800" y="2343150"/>
          <p14:tracePt t="126365" x="6140450" y="2330450"/>
          <p14:tracePt t="126382" x="6134100" y="2311400"/>
          <p14:tracePt t="126399" x="6127750" y="2286000"/>
          <p14:tracePt t="126416" x="6121400" y="2260600"/>
          <p14:tracePt t="126432" x="6115050" y="2235200"/>
          <p14:tracePt t="126449" x="6102350" y="2222500"/>
          <p14:tracePt t="126466" x="6096000" y="2203450"/>
          <p14:tracePt t="126466" x="6096000" y="2197100"/>
          <p14:tracePt t="126483" x="6089650" y="2190750"/>
          <p14:tracePt t="126524" x="6089650" y="2184400"/>
          <p14:tracePt t="126547" x="6089650" y="2178050"/>
          <p14:tracePt t="126651" x="6089650" y="2171700"/>
          <p14:tracePt t="126675" x="6089650" y="2165350"/>
          <p14:tracePt t="126731" x="6089650" y="2159000"/>
          <p14:tracePt t="127859" x="6089650" y="2165350"/>
          <p14:tracePt t="127866" x="6083300" y="2171700"/>
          <p14:tracePt t="127867" x="6076950" y="2190750"/>
          <p14:tracePt t="127883" x="6076950" y="2197100"/>
          <p14:tracePt t="128211" x="6076950" y="2190750"/>
          <p14:tracePt t="128211" x="6076950" y="2184400"/>
          <p14:tracePt t="128242" x="6076950" y="2178050"/>
          <p14:tracePt t="128267" x="6076950" y="2171700"/>
          <p14:tracePt t="128347" x="6083300" y="2165350"/>
          <p14:tracePt t="128531" x="6096000" y="2152650"/>
          <p14:tracePt t="128541" x="6096000" y="2146300"/>
          <p14:tracePt t="128547" x="6102350" y="2146300"/>
          <p14:tracePt t="128551" x="6127750" y="2133600"/>
          <p14:tracePt t="128568" x="6140450" y="2127250"/>
          <p14:tracePt t="128603" x="6146800" y="2120900"/>
          <p14:tracePt t="129371" x="6153150" y="2120900"/>
          <p14:tracePt t="129378" x="6140450" y="2127250"/>
          <p14:tracePt t="129380" x="6108700" y="2152650"/>
          <p14:tracePt t="129391" x="6070600" y="2171700"/>
          <p14:tracePt t="129400" x="5962650" y="2235200"/>
          <p14:tracePt t="129417" x="5784850" y="2317750"/>
          <p14:tracePt t="129432" x="5556250" y="2413000"/>
          <p14:tracePt t="129449" x="5302250" y="2520950"/>
          <p14:tracePt t="129465" x="5073650" y="2622550"/>
          <p14:tracePt t="129483" x="4959350" y="2673350"/>
          <p14:tracePt t="129499" x="4895850" y="2698750"/>
          <p14:tracePt t="129516" x="4819650" y="2717800"/>
          <p14:tracePt t="129532" x="4730750" y="2736850"/>
          <p14:tracePt t="129549" x="4616450" y="2749550"/>
          <p14:tracePt t="129566" x="4476750" y="2749550"/>
          <p14:tracePt t="129582" x="4324350" y="2749550"/>
          <p14:tracePt t="129599" x="4165600" y="2749550"/>
          <p14:tracePt t="129615" x="3994150" y="2749550"/>
          <p14:tracePt t="129632" x="3835400" y="2724150"/>
          <p14:tracePt t="129649" x="3689350" y="2705100"/>
          <p14:tracePt t="129666" x="3562350" y="2673350"/>
          <p14:tracePt t="129683" x="3511550" y="2654300"/>
          <p14:tracePt t="129699" x="3492500" y="2654300"/>
          <p14:tracePt t="129717" x="3479800" y="2647950"/>
          <p14:tracePt t="129732" x="3467100" y="2635250"/>
          <p14:tracePt t="129749" x="3460750" y="2628900"/>
          <p14:tracePt t="129765" x="3448050" y="2622550"/>
          <p14:tracePt t="129782" x="3435350" y="2616200"/>
          <p14:tracePt t="129800" x="3435350" y="2609850"/>
          <p14:tracePt t="129815" x="3429000" y="2609850"/>
          <p14:tracePt t="129832" x="3422650" y="2603500"/>
          <p14:tracePt t="129849" x="3416300" y="2603500"/>
          <p14:tracePt t="129865" x="3409950" y="2603500"/>
          <p14:tracePt t="130147" x="3441700" y="2603500"/>
          <p14:tracePt t="130155" x="3492500" y="2622550"/>
          <p14:tracePt t="130163" x="3613150" y="2673350"/>
          <p14:tracePt t="130170" x="4057650" y="2819400"/>
          <p14:tracePt t="130182" x="4629150" y="3028950"/>
          <p14:tracePt t="130198" x="5213350" y="3219450"/>
          <p14:tracePt t="130216" x="5746750" y="3403600"/>
          <p14:tracePt t="130233" x="6102350" y="3549650"/>
          <p14:tracePt t="130249" x="6254750" y="3625850"/>
          <p14:tracePt t="130266" x="6337300" y="3657600"/>
          <p14:tracePt t="130283" x="6343650" y="3663950"/>
          <p14:tracePt t="130330" x="6350000" y="3663950"/>
          <p14:tracePt t="130362" x="6350000" y="3670300"/>
          <p14:tracePt t="130370" x="6350000" y="3676650"/>
          <p14:tracePt t="130375" x="6350000" y="3689350"/>
          <p14:tracePt t="130382" x="6356350" y="3702050"/>
          <p14:tracePt t="130399" x="6362700" y="3727450"/>
          <p14:tracePt t="130416" x="6369050" y="3733800"/>
          <p14:tracePt t="130467" x="6375400" y="3733800"/>
          <p14:tracePt t="130475" x="6388100" y="3733800"/>
          <p14:tracePt t="130483" x="6400800" y="3714750"/>
          <p14:tracePt t="130483" x="6426200" y="3670300"/>
          <p14:tracePt t="130499" x="6432550" y="3619500"/>
          <p14:tracePt t="130515" x="6432550" y="3556000"/>
          <p14:tracePt t="130532" x="6432550" y="3511550"/>
          <p14:tracePt t="130549" x="6413500" y="3473450"/>
          <p14:tracePt t="130565" x="6407150" y="3448050"/>
          <p14:tracePt t="130582" x="6394450" y="3435350"/>
          <p14:tracePt t="130599" x="6388100" y="3435350"/>
          <p14:tracePt t="130616" x="6375400" y="3429000"/>
          <p14:tracePt t="130650" x="6369050" y="3429000"/>
          <p14:tracePt t="130690" x="6362700" y="3429000"/>
          <p14:tracePt t="130714" x="6356350" y="3429000"/>
          <p14:tracePt t="130730" x="6350000" y="3429000"/>
          <p14:tracePt t="130746" x="6337300" y="3429000"/>
          <p14:tracePt t="130754" x="6330950" y="3429000"/>
          <p14:tracePt t="130762" x="6318250" y="3429000"/>
          <p14:tracePt t="130767" x="6292850" y="3422650"/>
          <p14:tracePt t="130782" x="6254750" y="3416300"/>
          <p14:tracePt t="130799" x="6235700" y="3416300"/>
          <p14:tracePt t="130815" x="6216650" y="3416300"/>
          <p14:tracePt t="130832" x="6197600" y="3416300"/>
          <p14:tracePt t="130907" x="6191250" y="3416300"/>
          <p14:tracePt t="130954" x="6191250" y="3409950"/>
          <p14:tracePt t="130978" x="6184900" y="3409950"/>
          <p14:tracePt t="130986" x="6184900" y="3403600"/>
          <p14:tracePt t="130994" x="6178550" y="3397250"/>
          <p14:tracePt t="130999" x="6172200" y="3384550"/>
          <p14:tracePt t="131015" x="6172200" y="3378200"/>
          <p14:tracePt t="131032" x="6172200" y="3371850"/>
          <p14:tracePt t="131049" x="6172200" y="3365500"/>
          <p14:tracePt t="131066" x="6172200" y="3359150"/>
          <p14:tracePt t="131387" x="6172200" y="3371850"/>
          <p14:tracePt t="131391" x="6172200" y="3390900"/>
          <p14:tracePt t="131402" x="6172200" y="3409950"/>
          <p14:tracePt t="131403" x="6172200" y="3435350"/>
          <p14:tracePt t="131415" x="6172200" y="3460750"/>
          <p14:tracePt t="131432" x="6172200" y="3486150"/>
          <p14:tracePt t="131449" x="6172200" y="3511550"/>
          <p14:tracePt t="131465" x="6172200" y="3530600"/>
          <p14:tracePt t="131482" x="6172200" y="3556000"/>
          <p14:tracePt t="131499" x="6172200" y="3587750"/>
          <p14:tracePt t="131515" x="6172200" y="3600450"/>
          <p14:tracePt t="131532" x="6172200" y="3625850"/>
          <p14:tracePt t="131549" x="6172200" y="3638550"/>
          <p14:tracePt t="131565" x="6172200" y="3663950"/>
          <p14:tracePt t="131582" x="6172200" y="3676650"/>
          <p14:tracePt t="131599" x="6172200" y="3689350"/>
          <p14:tracePt t="131616" x="6172200" y="3695700"/>
          <p14:tracePt t="131633" x="6172200" y="3708400"/>
          <p14:tracePt t="131649" x="6172200" y="3727450"/>
          <p14:tracePt t="131668" x="6172200" y="3752850"/>
          <p14:tracePt t="131683" x="6172200" y="3771900"/>
          <p14:tracePt t="131699" x="6172200" y="3784600"/>
          <p14:tracePt t="131716" x="6172200" y="3803650"/>
          <p14:tracePt t="131733" x="6178550" y="3810000"/>
          <p14:tracePt t="131750" x="6178550" y="3816350"/>
          <p14:tracePt t="131765" x="6178550" y="3822700"/>
          <p14:tracePt t="131781" x="6178550" y="3835400"/>
          <p14:tracePt t="131798" x="6184900" y="3848100"/>
          <p14:tracePt t="131815" x="6184900" y="3860800"/>
          <p14:tracePt t="131831" x="6191250" y="3873500"/>
          <p14:tracePt t="131848" x="6191250" y="3886200"/>
          <p14:tracePt t="131865" x="6191250" y="3898900"/>
          <p14:tracePt t="131881" x="6191250" y="3924300"/>
          <p14:tracePt t="131898" x="6197600" y="3949700"/>
          <p14:tracePt t="131915" x="6203950" y="3968750"/>
          <p14:tracePt t="131931" x="6203950" y="3987800"/>
          <p14:tracePt t="131948" x="6203950" y="4000500"/>
          <p14:tracePt t="131965" x="6210300" y="4019550"/>
          <p14:tracePt t="131981" x="6216650" y="4044950"/>
          <p14:tracePt t="131998" x="6216650" y="4057650"/>
          <p14:tracePt t="132015" x="6223000" y="4076700"/>
          <p14:tracePt t="132032" x="6223000" y="4095750"/>
          <p14:tracePt t="132049" x="6223000" y="4108450"/>
          <p14:tracePt t="132066" x="6223000" y="4114800"/>
          <p14:tracePt t="132082" x="6223000" y="4127500"/>
          <p14:tracePt t="132099" x="6223000" y="4133850"/>
          <p14:tracePt t="132116" x="6223000" y="4146550"/>
          <p14:tracePt t="132914" x="6223000" y="4152900"/>
          <p14:tracePt t="132915" x="6229350" y="4152900"/>
          <p14:tracePt t="132932" x="6242050" y="4152900"/>
          <p14:tracePt t="132933" x="6254750" y="4152900"/>
          <p14:tracePt t="132950" x="6292850" y="4152900"/>
          <p14:tracePt t="132967" x="6324600" y="4152900"/>
          <p14:tracePt t="132982" x="6350000" y="4152900"/>
          <p14:tracePt t="132999" x="6375400" y="4152900"/>
          <p14:tracePt t="133015" x="6388100" y="4152900"/>
          <p14:tracePt t="133032" x="6400800" y="4152900"/>
          <p14:tracePt t="133049" x="6407150" y="4152900"/>
          <p14:tracePt t="133065" x="6413500" y="4152900"/>
          <p14:tracePt t="133083" x="6426200" y="4152900"/>
          <p14:tracePt t="133099" x="6432550" y="4152900"/>
          <p14:tracePt t="133115" x="6438900" y="4152900"/>
          <p14:tracePt t="133132" x="6451600" y="4152900"/>
          <p14:tracePt t="133149" x="6464300" y="4152900"/>
          <p14:tracePt t="133165" x="6470650" y="4152900"/>
          <p14:tracePt t="133202" x="6477000" y="4152900"/>
          <p14:tracePt t="133226" x="6483350" y="4152900"/>
          <p14:tracePt t="133250" x="6489700" y="4152900"/>
          <p14:tracePt t="133386" x="6483350" y="4152900"/>
          <p14:tracePt t="133394" x="6470650" y="4152900"/>
          <p14:tracePt t="133402" x="6438900" y="4152900"/>
          <p14:tracePt t="133416" x="6394450" y="4152900"/>
          <p14:tracePt t="133432" x="6330950" y="4152900"/>
          <p14:tracePt t="133449" x="6286500" y="4146550"/>
          <p14:tracePt t="133465" x="6235700" y="4140200"/>
          <p14:tracePt t="133482" x="6216650" y="4140200"/>
          <p14:tracePt t="133499" x="6197600" y="4140200"/>
          <p14:tracePt t="133515" x="6191250" y="4140200"/>
          <p14:tracePt t="133714" x="6203950" y="4140200"/>
          <p14:tracePt t="133722" x="6216650" y="4140200"/>
          <p14:tracePt t="133730" x="6254750" y="4140200"/>
          <p14:tracePt t="133741" x="6273800" y="4140200"/>
          <p14:tracePt t="133749" x="6311900" y="4140200"/>
          <p14:tracePt t="133765" x="6337300" y="4133850"/>
          <p14:tracePt t="133782" x="6350000" y="4133850"/>
          <p14:tracePt t="133798" x="6356350" y="4133850"/>
          <p14:tracePt t="133816" x="6369050" y="4133850"/>
          <p14:tracePt t="133858" x="6375400" y="4133850"/>
          <p14:tracePt t="133922" x="6381750" y="4133850"/>
          <p14:tracePt t="133946" x="6388100" y="4133850"/>
          <p14:tracePt t="133962" x="6394450" y="4133850"/>
          <p14:tracePt t="133994" x="6400800" y="4133850"/>
          <p14:tracePt t="134010" x="6400800" y="4127500"/>
          <p14:tracePt t="134050" x="6407150" y="4127500"/>
          <p14:tracePt t="134074" x="6413500" y="4127500"/>
          <p14:tracePt t="134082" x="6426200" y="4127500"/>
          <p14:tracePt t="134100" x="6432550" y="4127500"/>
          <p14:tracePt t="134115" x="6438900" y="4127500"/>
          <p14:tracePt t="134116" x="6445250" y="4127500"/>
          <p14:tracePt t="134132" x="6457950" y="4127500"/>
          <p14:tracePt t="135466" x="6451600" y="4127500"/>
          <p14:tracePt t="135474" x="6432550" y="4127500"/>
          <p14:tracePt t="135482" x="6413500" y="4127500"/>
          <p14:tracePt t="135491" x="6400800" y="4127500"/>
          <p14:tracePt t="135500" x="6375400" y="4127500"/>
          <p14:tracePt t="135516" x="6356350" y="4121150"/>
          <p14:tracePt t="135533" x="6324600" y="4114800"/>
          <p14:tracePt t="135548" x="6311900" y="4114800"/>
          <p14:tracePt t="135565" x="6286500" y="4114800"/>
          <p14:tracePt t="135582" x="6254750" y="4102100"/>
          <p14:tracePt t="135598" x="6216650" y="4102100"/>
          <p14:tracePt t="135615" x="6178550" y="4102100"/>
          <p14:tracePt t="135632" x="6146800" y="4102100"/>
          <p14:tracePt t="135648" x="6115050" y="4102100"/>
          <p14:tracePt t="135648" x="6083300" y="4108450"/>
          <p14:tracePt t="135666" x="6026150" y="4121150"/>
          <p14:tracePt t="135682" x="5943600" y="4146550"/>
          <p14:tracePt t="135699" x="5822950" y="4184650"/>
          <p14:tracePt t="135715" x="5676900" y="4229100"/>
          <p14:tracePt t="135732" x="5486400" y="4279900"/>
          <p14:tracePt t="135749" x="5270500" y="4356100"/>
          <p14:tracePt t="135765" x="5086350" y="4432300"/>
          <p14:tracePt t="135782" x="4921250" y="4508500"/>
          <p14:tracePt t="135799" x="4813300" y="4559300"/>
          <p14:tracePt t="135815" x="4743450" y="4603750"/>
          <p14:tracePt t="135832" x="4654550" y="4648200"/>
          <p14:tracePt t="135848" x="4616450" y="4667250"/>
          <p14:tracePt t="135865" x="4578350" y="4686300"/>
          <p14:tracePt t="135882" x="4540250" y="4699000"/>
          <p14:tracePt t="135899" x="4527550" y="4705350"/>
          <p14:tracePt t="135916" x="4514850" y="4705350"/>
          <p14:tracePt t="135932" x="4502150" y="4711700"/>
          <p14:tracePt t="135949" x="4489450" y="4711700"/>
          <p14:tracePt t="135965" x="4483100" y="4711700"/>
          <p14:tracePt t="135982" x="4470400" y="4711700"/>
          <p14:tracePt t="135998" x="4464050" y="4711700"/>
          <p14:tracePt t="136135" x="4457700" y="4718050"/>
          <p14:tracePt t="136226" x="4470400" y="4724400"/>
          <p14:tracePt t="136250" x="4476750" y="4724400"/>
          <p14:tracePt t="136827" x="4483100" y="4724400"/>
          <p14:tracePt t="136834" x="4508500" y="4711700"/>
          <p14:tracePt t="136843" x="4514850" y="4673600"/>
          <p14:tracePt t="136850" x="4559300" y="4521200"/>
          <p14:tracePt t="136866" x="4622800" y="4337050"/>
          <p14:tracePt t="136883" x="4762500" y="4038600"/>
          <p14:tracePt t="136898" x="4978400" y="3721100"/>
          <p14:tracePt t="136915" x="5251450" y="3327400"/>
          <p14:tracePt t="136932" x="5556250" y="2990850"/>
          <p14:tracePt t="136949" x="5778500" y="2730500"/>
          <p14:tracePt t="136965" x="5943600" y="2540000"/>
          <p14:tracePt t="136982" x="6019800" y="2425700"/>
          <p14:tracePt t="136998" x="6051550" y="2368550"/>
          <p14:tracePt t="137015" x="6057900" y="2343150"/>
          <p14:tracePt t="137032" x="6064250" y="2330450"/>
          <p14:tracePt t="137049" x="6064250" y="2324100"/>
          <p14:tracePt t="137266" x="6051550" y="2324100"/>
          <p14:tracePt t="137268" x="6026150" y="2324100"/>
          <p14:tracePt t="137282" x="6013450" y="2324100"/>
          <p14:tracePt t="137283" x="5962650" y="2349500"/>
          <p14:tracePt t="137299" x="5924550" y="2362200"/>
          <p14:tracePt t="137315" x="5892800" y="2374900"/>
          <p14:tracePt t="137332" x="5867400" y="2387600"/>
          <p14:tracePt t="137349" x="5861050" y="2387600"/>
          <p14:tracePt t="137394" x="5854700" y="2387600"/>
          <p14:tracePt t="137410" x="5848350" y="2387600"/>
          <p14:tracePt t="137426" x="5842000" y="2387600"/>
          <p14:tracePt t="137450" x="5835650" y="2387600"/>
          <p14:tracePt t="137602" x="5842000" y="2387600"/>
          <p14:tracePt t="137618" x="5854700" y="2387600"/>
          <p14:tracePt t="137626" x="5861050" y="2387600"/>
          <p14:tracePt t="137640" x="5867400" y="2381250"/>
          <p14:tracePt t="137641" x="5873750" y="2374900"/>
          <p14:tracePt t="137648" x="5892800" y="2349500"/>
          <p14:tracePt t="137665" x="5918200" y="2305050"/>
          <p14:tracePt t="137682" x="5930900" y="2279650"/>
          <p14:tracePt t="137699" x="5949950" y="2241550"/>
          <p14:tracePt t="137715" x="5969000" y="2222500"/>
          <p14:tracePt t="137732" x="5981700" y="2197100"/>
          <p14:tracePt t="137748" x="5988050" y="2190750"/>
          <p14:tracePt t="137765" x="5994400" y="2171700"/>
          <p14:tracePt t="137781" x="6007100" y="2159000"/>
          <p14:tracePt t="137798" x="6019800" y="2139950"/>
          <p14:tracePt t="137815" x="6032500" y="2127250"/>
          <p14:tracePt t="137832" x="6045200" y="2114550"/>
          <p14:tracePt t="137848" x="6051550" y="2101850"/>
          <p14:tracePt t="137865" x="6083300" y="2076450"/>
          <p14:tracePt t="137882" x="6108700" y="2063750"/>
          <p14:tracePt t="137899" x="6115050" y="2051050"/>
          <p14:tracePt t="137915" x="6134100" y="2044700"/>
          <p14:tracePt t="137932" x="6146800" y="2038350"/>
          <p14:tracePt t="137948" x="6165850" y="2032000"/>
          <p14:tracePt t="137965" x="6184900" y="2025650"/>
          <p14:tracePt t="137982" x="6229350" y="2019300"/>
          <p14:tracePt t="137999" x="6273800" y="2012950"/>
          <p14:tracePt t="138015" x="6330950" y="2006600"/>
          <p14:tracePt t="138032" x="6375400" y="2000250"/>
          <p14:tracePt t="138048" x="6438900" y="1993900"/>
          <p14:tracePt t="138065" x="6508750" y="1993900"/>
          <p14:tracePt t="138082" x="6534150" y="1993900"/>
          <p14:tracePt t="138099" x="6553200" y="1993900"/>
          <p14:tracePt t="138115" x="6565900" y="1993900"/>
          <p14:tracePt t="138132" x="6572250" y="1993900"/>
          <p14:tracePt t="138149" x="6591300" y="1993900"/>
          <p14:tracePt t="138165" x="6597650" y="1993900"/>
          <p14:tracePt t="138181" x="6616700" y="1993900"/>
          <p14:tracePt t="138198" x="6635750" y="1993900"/>
          <p14:tracePt t="138215" x="6648450" y="1993900"/>
          <p14:tracePt t="138232" x="6661150" y="1993900"/>
          <p14:tracePt t="138248" x="6673850" y="1993900"/>
          <p14:tracePt t="138265" x="6686550" y="1993900"/>
          <p14:tracePt t="138282" x="6699250" y="1993900"/>
          <p14:tracePt t="138298" x="6705600" y="1993900"/>
          <p14:tracePt t="138315" x="6718300" y="1993900"/>
          <p14:tracePt t="138333" x="6731000" y="1993900"/>
          <p14:tracePt t="138348" x="6743700" y="1993900"/>
          <p14:tracePt t="138365" x="6750050" y="1993900"/>
          <p14:tracePt t="138382" x="6756400" y="1993900"/>
          <p14:tracePt t="138398" x="6762750" y="2000250"/>
          <p14:tracePt t="138415" x="6775450" y="2006600"/>
          <p14:tracePt t="138432" x="6781800" y="2006600"/>
          <p14:tracePt t="138448" x="6794500" y="2012950"/>
          <p14:tracePt t="138946" x="6788150" y="2012950"/>
          <p14:tracePt t="138951" x="6756400" y="2012950"/>
          <p14:tracePt t="138965" x="6705600" y="2019300"/>
          <p14:tracePt t="138966" x="6597650" y="2044700"/>
          <p14:tracePt t="138983" x="6451600" y="2108200"/>
          <p14:tracePt t="138999" x="6305550" y="2184400"/>
          <p14:tracePt t="139015" x="6172200" y="2260600"/>
          <p14:tracePt t="139031" x="6051550" y="2336800"/>
          <p14:tracePt t="139047" x="5969000" y="2406650"/>
          <p14:tracePt t="139064" x="5924550" y="2444750"/>
          <p14:tracePt t="139080" x="5892800" y="2482850"/>
          <p14:tracePt t="139080" x="5873750" y="2514600"/>
          <p14:tracePt t="139097" x="5867400" y="2546350"/>
          <p14:tracePt t="139114" x="5848350" y="2603500"/>
          <p14:tracePt t="139131" x="5835650" y="2667000"/>
          <p14:tracePt t="139147" x="5816600" y="2755900"/>
          <p14:tracePt t="139164" x="5803900" y="2870200"/>
          <p14:tracePt t="139181" x="5791200" y="2990850"/>
          <p14:tracePt t="139197" x="5778500" y="3105150"/>
          <p14:tracePt t="139215" x="5778500" y="3200400"/>
          <p14:tracePt t="139231" x="5778500" y="3302000"/>
          <p14:tracePt t="139249" x="5803900" y="3397250"/>
          <p14:tracePt t="139265" x="5848350" y="3517900"/>
          <p14:tracePt t="139282" x="5873750" y="3575050"/>
          <p14:tracePt t="139297" x="5905500" y="3619500"/>
          <p14:tracePt t="139314" x="5930900" y="3657600"/>
          <p14:tracePt t="139330" x="5949950" y="3689350"/>
          <p14:tracePt t="139347" x="5969000" y="3708400"/>
          <p14:tracePt t="139364" x="5975350" y="3721100"/>
          <p14:tracePt t="139381" x="5988050" y="3727450"/>
          <p14:tracePt t="139397" x="6007100" y="3733800"/>
          <p14:tracePt t="139414" x="6026150" y="3733800"/>
          <p14:tracePt t="139431" x="6051550" y="3733800"/>
          <p14:tracePt t="139448" x="6070600" y="3733800"/>
          <p14:tracePt t="139465" x="6089650" y="3727450"/>
          <p14:tracePt t="139482" x="6108700" y="3714750"/>
          <p14:tracePt t="139498" x="6115050" y="3702050"/>
          <p14:tracePt t="139515" x="6121400" y="3683000"/>
          <p14:tracePt t="139532" x="6127750" y="3644900"/>
          <p14:tracePt t="139548" x="6134100" y="3594100"/>
          <p14:tracePt t="139565" x="6140450" y="3530600"/>
          <p14:tracePt t="139582" x="6140450" y="3460750"/>
          <p14:tracePt t="139598" x="6140450" y="3409950"/>
          <p14:tracePt t="139615" x="6140450" y="3359150"/>
          <p14:tracePt t="139631" x="6134100" y="3327400"/>
          <p14:tracePt t="139648" x="6121400" y="3302000"/>
          <p14:tracePt t="139665" x="6121400" y="3295650"/>
          <p14:tracePt t="139682" x="6115050" y="3289300"/>
          <p14:tracePt t="139777" x="6108700" y="3289300"/>
          <p14:tracePt t="139790" x="6102350" y="3289300"/>
          <p14:tracePt t="139793" x="6096000" y="3289300"/>
          <p14:tracePt t="139799" x="6076950" y="3295650"/>
          <p14:tracePt t="139814" x="6064250" y="3314700"/>
          <p14:tracePt t="139830" x="6045200" y="3327400"/>
          <p14:tracePt t="139847" x="6026150" y="3346450"/>
          <p14:tracePt t="139864" x="6026150" y="3359150"/>
          <p14:tracePt t="139880" x="6013450" y="3371850"/>
          <p14:tracePt t="139897" x="6007100" y="3378200"/>
          <p14:tracePt t="139914" x="6007100" y="3384550"/>
          <p14:tracePt t="139962" x="6000750" y="3390900"/>
          <p14:tracePt t="140137" x="6007100" y="3390900"/>
          <p14:tracePt t="140145" x="6013450" y="3390900"/>
          <p14:tracePt t="140153" x="6019800" y="3390900"/>
          <p14:tracePt t="140164" x="6026150" y="3390900"/>
          <p14:tracePt t="140170" x="6038850" y="3390900"/>
          <p14:tracePt t="140181" x="6057900" y="3390900"/>
          <p14:tracePt t="140198" x="6076950" y="3390900"/>
          <p14:tracePt t="140215" x="6089650" y="3390900"/>
          <p14:tracePt t="140231" x="6096000" y="3390900"/>
          <p14:tracePt t="140248" x="6108700" y="3390900"/>
          <p14:tracePt t="140617" x="6115050" y="3390900"/>
          <p14:tracePt t="140666" x="6121400" y="3390900"/>
          <p14:tracePt t="140682" x="6127750" y="3397250"/>
          <p14:tracePt t="140753" x="6134100" y="3397250"/>
          <p14:tracePt t="140761" x="6140450" y="3397250"/>
          <p14:tracePt t="140773" x="6146800" y="3397250"/>
          <p14:tracePt t="140785" x="6153150" y="3397250"/>
          <p14:tracePt t="140801" x="6159500" y="3397250"/>
          <p14:tracePt t="140809" x="6165850" y="3397250"/>
          <p14:tracePt t="140817" x="6172200" y="3397250"/>
          <p14:tracePt t="140831" x="6178550" y="3397250"/>
          <p14:tracePt t="140847" x="6184900" y="3397250"/>
          <p14:tracePt t="140864" x="6197600" y="3397250"/>
          <p14:tracePt t="140897" x="6210300" y="3397250"/>
          <p14:tracePt t="140921" x="6216650" y="3397250"/>
          <p14:tracePt t="141377" x="6248400" y="3397250"/>
          <p14:tracePt t="141385" x="6273800" y="3397250"/>
          <p14:tracePt t="141397" x="6299200" y="3397250"/>
          <p14:tracePt t="141397" x="6381750" y="3397250"/>
          <p14:tracePt t="141419" x="6400800" y="3397250"/>
          <p14:tracePt t="141431" x="6426200" y="3397250"/>
          <p14:tracePt t="141447" x="6438900" y="3397250"/>
          <p14:tracePt t="141465" x="6445250" y="3397250"/>
          <p14:tracePt t="141482" x="6451600" y="3397250"/>
          <p14:tracePt t="141522" x="6457950" y="3397250"/>
          <p14:tracePt t="141538" x="6464300" y="3397250"/>
          <p14:tracePt t="141554" x="6470650" y="3397250"/>
          <p14:tracePt t="141557" x="6477000" y="3397250"/>
          <p14:tracePt t="141565" x="6483350" y="3397250"/>
          <p14:tracePt t="141581" x="6496050" y="3397250"/>
          <p14:tracePt t="141598" x="6502400" y="3397250"/>
          <p14:tracePt t="141615" x="6508750" y="3397250"/>
          <p14:tracePt t="141631" x="6515100" y="3397250"/>
          <p14:tracePt t="141648" x="6521450" y="3397250"/>
          <p14:tracePt t="141682" x="6527800" y="3397250"/>
          <p14:tracePt t="141683" x="6534150" y="3397250"/>
          <p14:tracePt t="141745" x="6540500" y="3397250"/>
          <p14:tracePt t="141777" x="6546850" y="3397250"/>
          <p14:tracePt t="141809" x="6553200" y="3397250"/>
          <p14:tracePt t="141817" x="6559550" y="3397250"/>
          <p14:tracePt t="141823" x="6572250" y="3397250"/>
          <p14:tracePt t="141830" x="6591300" y="3397250"/>
          <p14:tracePt t="141847" x="6616700" y="3397250"/>
          <p14:tracePt t="141864" x="6623050" y="3397250"/>
          <p14:tracePt t="141880" x="6635750" y="3397250"/>
          <p14:tracePt t="141880" x="6642100" y="3397250"/>
          <p14:tracePt t="142186" x="6623050" y="3397250"/>
          <p14:tracePt t="142194" x="6578600" y="3397250"/>
          <p14:tracePt t="142207" x="6540500" y="3397250"/>
          <p14:tracePt t="142210" x="6470650" y="3397250"/>
          <p14:tracePt t="142231" x="6318250" y="3409950"/>
          <p14:tracePt t="142231" x="6127750" y="3416300"/>
          <p14:tracePt t="142248" x="5981700" y="3416300"/>
          <p14:tracePt t="142266" x="5791200" y="3422650"/>
          <p14:tracePt t="142283" x="5702300" y="3429000"/>
          <p14:tracePt t="142299" x="5645150" y="3435350"/>
          <p14:tracePt t="142316" x="5600700" y="3435350"/>
          <p14:tracePt t="142332" x="5549900" y="3441700"/>
          <p14:tracePt t="142349" x="5473700" y="3454400"/>
          <p14:tracePt t="142365" x="5416550" y="3460750"/>
          <p14:tracePt t="142381" x="5353050" y="3467100"/>
          <p14:tracePt t="142398" x="5295900" y="3479800"/>
          <p14:tracePt t="142415" x="5251450" y="3492500"/>
          <p14:tracePt t="142431" x="5187950" y="3498850"/>
          <p14:tracePt t="142448" x="5099050" y="3511550"/>
          <p14:tracePt t="142465" x="5029200" y="3517900"/>
          <p14:tracePt t="142481" x="4927600" y="3517900"/>
          <p14:tracePt t="142498" x="4895850" y="3517900"/>
          <p14:tracePt t="142515" x="4870450" y="3517900"/>
          <p14:tracePt t="142533" x="4864100" y="3517900"/>
          <p14:tracePt t="142748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BasicElectronics_lec1</Template>
  <TotalTime>1719</TotalTime>
  <Words>143</Words>
  <Application>Microsoft Office PowerPoint</Application>
  <PresentationFormat>On-screen Show (4:3)</PresentationFormat>
  <Paragraphs>29</Paragraphs>
  <Slides>11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Median</vt:lpstr>
      <vt:lpstr>Basic Electronics  Part 3: Multiplexer, Timer and Optocoupler</vt:lpstr>
      <vt:lpstr>Recommended References </vt:lpstr>
      <vt:lpstr>Analog Multiplexer/Demultiplexer</vt:lpstr>
      <vt:lpstr>The 555 Timer</vt:lpstr>
      <vt:lpstr>555 Timer: Monostable Operation</vt:lpstr>
      <vt:lpstr>555 Timer: Bistable Operation</vt:lpstr>
      <vt:lpstr>555 Timer: Astable Operation</vt:lpstr>
      <vt:lpstr>555: Frequency Divider</vt:lpstr>
      <vt:lpstr>555: Pulse Width Modulator</vt:lpstr>
      <vt:lpstr>Optocoupler/Optoisolator/Optotriac</vt:lpstr>
      <vt:lpstr>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Signals and Systems – Chapter 0</dc:title>
  <dc:creator>Yasser</dc:creator>
  <cp:lastModifiedBy>Yasser</cp:lastModifiedBy>
  <cp:revision>154</cp:revision>
  <dcterms:created xsi:type="dcterms:W3CDTF">2006-08-16T00:00:00Z</dcterms:created>
  <dcterms:modified xsi:type="dcterms:W3CDTF">2013-10-03T19:07:31Z</dcterms:modified>
</cp:coreProperties>
</file>