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9"/>
  </p:notesMasterIdLst>
  <p:sldIdLst>
    <p:sldId id="256" r:id="rId2"/>
    <p:sldId id="301" r:id="rId3"/>
    <p:sldId id="284" r:id="rId4"/>
    <p:sldId id="285" r:id="rId5"/>
    <p:sldId id="286" r:id="rId6"/>
    <p:sldId id="287" r:id="rId7"/>
    <p:sldId id="288" r:id="rId8"/>
    <p:sldId id="289" r:id="rId9"/>
    <p:sldId id="290" r:id="rId10"/>
    <p:sldId id="292" r:id="rId11"/>
    <p:sldId id="293" r:id="rId12"/>
    <p:sldId id="296" r:id="rId13"/>
    <p:sldId id="297" r:id="rId14"/>
    <p:sldId id="298" r:id="rId15"/>
    <p:sldId id="299" r:id="rId16"/>
    <p:sldId id="300" r:id="rId17"/>
    <p:sldId id="30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1584" y="-84"/>
      </p:cViewPr>
      <p:guideLst>
        <p:guide orient="horz" pos="2155"/>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26F229-9522-401C-B7B3-334C4AC35666}" type="datetimeFigureOut">
              <a:rPr lang="en-US" smtClean="0"/>
              <a:t>10/7/2013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D4E53D-65DF-4C8F-828D-36DB29783F89}" type="slidenum">
              <a:rPr lang="en-US" smtClean="0"/>
              <a:t>‹#›</a:t>
            </a:fld>
            <a:endParaRPr lang="en-US"/>
          </a:p>
        </p:txBody>
      </p:sp>
    </p:spTree>
    <p:extLst>
      <p:ext uri="{BB962C8B-B14F-4D97-AF65-F5344CB8AC3E}">
        <p14:creationId xmlns:p14="http://schemas.microsoft.com/office/powerpoint/2010/main" val="6627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12" name="Rectangle 11"/>
          <p:cNvSpPr/>
          <p:nvPr userDrawn="1"/>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userDrawn="1"/>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userDrawn="1"/>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endParaRPr kumimoji="0" lang="en-US" dirty="0"/>
          </a:p>
        </p:txBody>
      </p:sp>
      <p:sp>
        <p:nvSpPr>
          <p:cNvPr id="16"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dirty="0"/>
          </a:p>
        </p:txBody>
      </p:sp>
      <p:sp>
        <p:nvSpPr>
          <p:cNvPr id="18"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1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dirty="0"/>
          </a:p>
        </p:txBody>
      </p:sp>
      <p:sp>
        <p:nvSpPr>
          <p:cNvPr id="20" name="Title 7"/>
          <p:cNvSpPr>
            <a:spLocks noGrp="1"/>
          </p:cNvSpPr>
          <p:nvPr>
            <p:ph type="ctrTitle"/>
          </p:nvPr>
        </p:nvSpPr>
        <p:spPr>
          <a:xfrm>
            <a:off x="914401" y="2209801"/>
            <a:ext cx="7234988" cy="1828800"/>
          </a:xfrm>
        </p:spPr>
        <p:txBody>
          <a:bodyPr anchor="b"/>
          <a:lstStyle>
            <a:lvl1pPr>
              <a:defRPr cap="all" baseline="0">
                <a:solidFill>
                  <a:schemeClr val="accent1">
                    <a:lumMod val="50000"/>
                  </a:schemeClr>
                </a:solidFill>
              </a:defRPr>
            </a:lvl1pPr>
          </a:lstStyle>
          <a:p>
            <a:r>
              <a:rPr kumimoji="0" lang="en-US" dirty="0" smtClean="0"/>
              <a:t>Click to edit Master title style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2/5/2012</a:t>
            </a:r>
            <a:endParaRPr lang="en-US"/>
          </a:p>
        </p:txBody>
      </p:sp>
      <p:sp>
        <p:nvSpPr>
          <p:cNvPr id="5" name="Footer Placeholder 4"/>
          <p:cNvSpPr>
            <a:spLocks noGrp="1"/>
          </p:cNvSpPr>
          <p:nvPr>
            <p:ph type="ftr" sz="quarter" idx="11"/>
          </p:nvPr>
        </p:nvSpPr>
        <p:spPr/>
        <p:txBody>
          <a:bodyPr/>
          <a:lstStyle/>
          <a:p>
            <a:r>
              <a:rPr lang="en-US" smtClean="0"/>
              <a:t>Electronic System Design – Term 2 (2012)</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t>2/5/2012</a:t>
            </a:r>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Electronic System Design – Term 2 (2012)</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b="0">
                <a:solidFill>
                  <a:srgbClr val="800000"/>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r>
              <a:rPr lang="en-US" smtClean="0"/>
              <a:t>2/5/2012</a:t>
            </a:r>
            <a:endParaRPr lang="en-US"/>
          </a:p>
        </p:txBody>
      </p:sp>
      <p:sp>
        <p:nvSpPr>
          <p:cNvPr id="5" name="Footer Placeholder 4"/>
          <p:cNvSpPr>
            <a:spLocks noGrp="1"/>
          </p:cNvSpPr>
          <p:nvPr>
            <p:ph type="ftr" sz="quarter" idx="11"/>
          </p:nvPr>
        </p:nvSpPr>
        <p:spPr/>
        <p:txBody>
          <a:bodyPr/>
          <a:lstStyle/>
          <a:p>
            <a:r>
              <a:rPr lang="en-US" dirty="0" smtClean="0"/>
              <a:t>Electronic System Design – Term 2 (2012)</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lvl1pPr>
              <a:defRPr sz="2800">
                <a:solidFill>
                  <a:schemeClr val="accent1">
                    <a:lumMod val="50000"/>
                  </a:schemeClr>
                </a:solidFill>
                <a:latin typeface="Cambria" pitchFamily="18" charset="0"/>
              </a:defRPr>
            </a:lvl1pPr>
            <a:lvl2pPr>
              <a:defRPr sz="2400">
                <a:solidFill>
                  <a:schemeClr val="accent2">
                    <a:lumMod val="50000"/>
                  </a:schemeClr>
                </a:solidFill>
                <a:latin typeface="Cambria" pitchFamily="18" charset="0"/>
              </a:defRPr>
            </a:lvl2pPr>
            <a:lvl3pPr>
              <a:defRPr sz="2000">
                <a:solidFill>
                  <a:schemeClr val="accent2">
                    <a:lumMod val="75000"/>
                  </a:schemeClr>
                </a:solidFill>
              </a:defRPr>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t>2/5/2012</a:t>
            </a: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Electronic System Design – Term 2 (2012)</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t>2/5/2012</a:t>
            </a:r>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Electronic System Design – Term 2 (2012)</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t>2/5/2012</a:t>
            </a:r>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Electronic System Design – Term 2 (2012)</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2/5/2012</a:t>
            </a:r>
            <a:endParaRPr lang="en-US"/>
          </a:p>
        </p:txBody>
      </p:sp>
      <p:sp>
        <p:nvSpPr>
          <p:cNvPr id="4" name="Footer Placeholder 3"/>
          <p:cNvSpPr>
            <a:spLocks noGrp="1"/>
          </p:cNvSpPr>
          <p:nvPr>
            <p:ph type="ftr" sz="quarter" idx="11"/>
          </p:nvPr>
        </p:nvSpPr>
        <p:spPr/>
        <p:txBody>
          <a:bodyPr/>
          <a:lstStyle/>
          <a:p>
            <a:r>
              <a:rPr lang="en-US" smtClean="0"/>
              <a:t>Electronic System Design – Term 2 (2012)</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2/5/2012</a:t>
            </a:r>
            <a:endParaRPr lang="en-US"/>
          </a:p>
        </p:txBody>
      </p:sp>
      <p:sp>
        <p:nvSpPr>
          <p:cNvPr id="3" name="Footer Placeholder 2"/>
          <p:cNvSpPr>
            <a:spLocks noGrp="1"/>
          </p:cNvSpPr>
          <p:nvPr>
            <p:ph type="ftr" sz="quarter" idx="11"/>
          </p:nvPr>
        </p:nvSpPr>
        <p:spPr/>
        <p:txBody>
          <a:bodyPr/>
          <a:lstStyle/>
          <a:p>
            <a:r>
              <a:rPr lang="en-US" smtClean="0"/>
              <a:t>Electronic System Design – Term 2 (2012)</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2/5/2012</a:t>
            </a:r>
            <a:endParaRPr lang="en-US"/>
          </a:p>
        </p:txBody>
      </p:sp>
      <p:sp>
        <p:nvSpPr>
          <p:cNvPr id="6" name="Footer Placeholder 5"/>
          <p:cNvSpPr>
            <a:spLocks noGrp="1"/>
          </p:cNvSpPr>
          <p:nvPr>
            <p:ph type="ftr" sz="quarter" idx="11"/>
          </p:nvPr>
        </p:nvSpPr>
        <p:spPr/>
        <p:txBody>
          <a:bodyPr/>
          <a:lstStyle/>
          <a:p>
            <a:r>
              <a:rPr lang="en-US" smtClean="0"/>
              <a:t>Electronic System Design – Term 2 (2012)</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r>
              <a:rPr lang="en-US" smtClean="0"/>
              <a:t>2/5/2012</a:t>
            </a: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Electronic System Design – Term 2 (2012)</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t>2/5/2012</a:t>
            </a:r>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Electronic System Design – Term 2 (2012)</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7.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7.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lvl="0">
              <a:buClr>
                <a:srgbClr val="A04DA3"/>
              </a:buClr>
            </a:pPr>
            <a:r>
              <a:rPr lang="en-US" dirty="0" smtClean="0">
                <a:solidFill>
                  <a:srgbClr val="424456"/>
                </a:solidFill>
              </a:rPr>
              <a:t>Prof</a:t>
            </a:r>
            <a:r>
              <a:rPr lang="en-US" dirty="0">
                <a:solidFill>
                  <a:srgbClr val="424456"/>
                </a:solidFill>
              </a:rPr>
              <a:t>. Yasser Mostafa </a:t>
            </a:r>
            <a:r>
              <a:rPr lang="en-US" smtClean="0">
                <a:solidFill>
                  <a:srgbClr val="424456"/>
                </a:solidFill>
              </a:rPr>
              <a:t>Kadah – www.k-space.org</a:t>
            </a:r>
            <a:endParaRPr lang="en-US" dirty="0" smtClean="0">
              <a:solidFill>
                <a:srgbClr val="424456"/>
              </a:solidFill>
            </a:endParaRPr>
          </a:p>
        </p:txBody>
      </p:sp>
      <p:sp>
        <p:nvSpPr>
          <p:cNvPr id="2" name="Title 1"/>
          <p:cNvSpPr>
            <a:spLocks noGrp="1"/>
          </p:cNvSpPr>
          <p:nvPr>
            <p:ph type="ctrTitle"/>
          </p:nvPr>
        </p:nvSpPr>
        <p:spPr/>
        <p:txBody>
          <a:bodyPr>
            <a:normAutofit fontScale="90000"/>
          </a:bodyPr>
          <a:lstStyle/>
          <a:p>
            <a:pPr algn="ctr"/>
            <a:r>
              <a:rPr lang="en-US" sz="4000" b="1" dirty="0">
                <a:solidFill>
                  <a:srgbClr val="C00000"/>
                </a:solidFill>
              </a:rPr>
              <a:t>Basic Electronics </a:t>
            </a:r>
            <a:r>
              <a:rPr lang="en-US" sz="4000" b="1" dirty="0" smtClean="0">
                <a:solidFill>
                  <a:srgbClr val="C00000"/>
                </a:solidFill>
              </a:rPr>
              <a:t/>
            </a:r>
            <a:br>
              <a:rPr lang="en-US" sz="4000" b="1" dirty="0" smtClean="0">
                <a:solidFill>
                  <a:srgbClr val="C00000"/>
                </a:solidFill>
              </a:rPr>
            </a:br>
            <a:r>
              <a:rPr lang="en-US" sz="4000" b="1" dirty="0">
                <a:solidFill>
                  <a:srgbClr val="C00000"/>
                </a:solidFill>
              </a:rPr>
              <a:t/>
            </a:r>
            <a:br>
              <a:rPr lang="en-US" sz="4000" b="1" dirty="0">
                <a:solidFill>
                  <a:srgbClr val="C00000"/>
                </a:solidFill>
              </a:rPr>
            </a:br>
            <a:r>
              <a:rPr lang="en-US" sz="4000" dirty="0" smtClean="0"/>
              <a:t>Part 7: Actuators</a:t>
            </a:r>
            <a:endParaRPr lang="en-US" sz="4000" dirty="0"/>
          </a:p>
        </p:txBody>
      </p:sp>
      <p:pic>
        <p:nvPicPr>
          <p:cNvPr id="257" name="Picture 2" descr="C:\Documents and Settings\YASSER.YMK\My Documents\Cairo Univ Logo\logo_reduced.jpg"/>
          <p:cNvPicPr>
            <a:picLocks noChangeAspect="1" noChangeArrowheads="1"/>
          </p:cNvPicPr>
          <p:nvPr/>
        </p:nvPicPr>
        <p:blipFill>
          <a:blip r:embed="rId2" cstate="print"/>
          <a:srcRect/>
          <a:stretch>
            <a:fillRect/>
          </a:stretch>
        </p:blipFill>
        <p:spPr bwMode="auto">
          <a:xfrm>
            <a:off x="4098660" y="575733"/>
            <a:ext cx="966788" cy="1190625"/>
          </a:xfrm>
          <a:prstGeom prst="rect">
            <a:avLst/>
          </a:prstGeom>
          <a:noFill/>
        </p:spPr>
      </p:pic>
    </p:spTree>
    <p:extLst>
      <p:ext uri="{BB962C8B-B14F-4D97-AF65-F5344CB8AC3E}">
        <p14:creationId xmlns:p14="http://schemas.microsoft.com/office/powerpoint/2010/main" val="3389726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RTD Heater</a:t>
            </a:r>
            <a:endParaRPr lang="en-US" dirty="0"/>
          </a:p>
        </p:txBody>
      </p:sp>
      <p:sp>
        <p:nvSpPr>
          <p:cNvPr id="4" name="Content Placeholder 3"/>
          <p:cNvSpPr>
            <a:spLocks noGrp="1"/>
          </p:cNvSpPr>
          <p:nvPr>
            <p:ph sz="quarter" idx="1"/>
          </p:nvPr>
        </p:nvSpPr>
        <p:spPr/>
        <p:txBody>
          <a:bodyPr/>
          <a:lstStyle/>
          <a:p>
            <a:r>
              <a:rPr lang="en-US" dirty="0"/>
              <a:t>RTD heater is a special type of heater that is composed of an </a:t>
            </a:r>
            <a:r>
              <a:rPr lang="en-US" dirty="0" smtClean="0"/>
              <a:t>RTD material</a:t>
            </a:r>
            <a:r>
              <a:rPr lang="en-US" dirty="0"/>
              <a:t>, usually iron-nickel. </a:t>
            </a:r>
            <a:endParaRPr lang="en-US" dirty="0" smtClean="0"/>
          </a:p>
          <a:p>
            <a:pPr lvl="1"/>
            <a:r>
              <a:rPr lang="en-US" dirty="0" smtClean="0"/>
              <a:t>Heater </a:t>
            </a:r>
            <a:r>
              <a:rPr lang="en-US" dirty="0"/>
              <a:t>element doubles as the </a:t>
            </a:r>
            <a:r>
              <a:rPr lang="en-US" dirty="0" smtClean="0"/>
              <a:t>temperature sensor</a:t>
            </a:r>
            <a:endParaRPr lang="en-US" dirty="0"/>
          </a:p>
          <a:p>
            <a:pPr lvl="1"/>
            <a:r>
              <a:rPr lang="en-US" dirty="0" smtClean="0"/>
              <a:t>Since </a:t>
            </a:r>
            <a:r>
              <a:rPr lang="en-US" dirty="0"/>
              <a:t>a thermistor is not required, overall </a:t>
            </a:r>
            <a:r>
              <a:rPr lang="en-US" dirty="0" smtClean="0"/>
              <a:t>cost is lower</a:t>
            </a: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2472" y="3547283"/>
            <a:ext cx="4739055" cy="2777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17869233"/>
      </p:ext>
    </p:extLst>
  </p:cSld>
  <p:clrMapOvr>
    <a:masterClrMapping/>
  </p:clrMapOvr>
  <mc:AlternateContent xmlns:mc="http://schemas.openxmlformats.org/markup-compatibility/2006">
    <mc:Choice xmlns:p14="http://schemas.microsoft.com/office/powerpoint/2010/main" Requires="p14">
      <p:transition spd="slow" p14:dur="2000" advTm="95701"/>
    </mc:Choice>
    <mc:Fallback>
      <p:transition spd="slow" advTm="95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190" x="4711700" y="2044700"/>
          <p14:tracePt t="7355" x="4692650" y="2044700"/>
          <p14:tracePt t="7363" x="4610100" y="2044700"/>
          <p14:tracePt t="7379" x="4521200" y="2051050"/>
          <p14:tracePt t="7395" x="4400550" y="2082800"/>
          <p14:tracePt t="7411" x="4254500" y="2108200"/>
          <p14:tracePt t="7427" x="4203700" y="2120900"/>
          <p14:tracePt t="7435" x="4089400" y="2146300"/>
          <p14:tracePt t="7447" x="4013200" y="2165350"/>
          <p14:tracePt t="7467" x="3949700" y="2184400"/>
          <p14:tracePt t="7480" x="3905250" y="2197100"/>
          <p14:tracePt t="7496" x="3873500" y="2203450"/>
          <p14:tracePt t="7513" x="3860800" y="2209800"/>
          <p14:tracePt t="7579" x="3854450" y="2216150"/>
          <p14:tracePt t="7595" x="3879850" y="2228850"/>
          <p14:tracePt t="7605" x="3930650" y="2235200"/>
          <p14:tracePt t="7612" x="4038600" y="2247900"/>
          <p14:tracePt t="7629" x="4184650" y="2260600"/>
          <p14:tracePt t="7646" x="4343400" y="2260600"/>
          <p14:tracePt t="7662" x="4489450" y="2260600"/>
          <p14:tracePt t="7678" x="4629150" y="2260600"/>
          <p14:tracePt t="7695" x="4775200" y="2260600"/>
          <p14:tracePt t="7712" x="4914900" y="2260600"/>
          <p14:tracePt t="7728" x="5048250" y="2260600"/>
          <p14:tracePt t="7746" x="5181600" y="2260600"/>
          <p14:tracePt t="7762" x="5372100" y="2260600"/>
          <p14:tracePt t="7780" x="5473700" y="2260600"/>
          <p14:tracePt t="7795" x="5588000" y="2260600"/>
          <p14:tracePt t="7812" x="5657850" y="2260600"/>
          <p14:tracePt t="7829" x="5715000" y="2260600"/>
          <p14:tracePt t="7845" x="5765800" y="2260600"/>
          <p14:tracePt t="7862" x="5810250" y="2260600"/>
          <p14:tracePt t="7879" x="5867400" y="2260600"/>
          <p14:tracePt t="7895" x="5911850" y="2260600"/>
          <p14:tracePt t="7912" x="5962650" y="2260600"/>
          <p14:tracePt t="7929" x="6026150" y="2260600"/>
          <p14:tracePt t="7946" x="6076950" y="2260600"/>
          <p14:tracePt t="7962" x="6159500" y="2260600"/>
          <p14:tracePt t="7995" x="6210300" y="2260600"/>
          <p14:tracePt t="7996" x="6254750" y="2260600"/>
          <p14:tracePt t="8012" x="6286500" y="2260600"/>
          <p14:tracePt t="8029" x="6324600" y="2260600"/>
          <p14:tracePt t="8045" x="6362700" y="2260600"/>
          <p14:tracePt t="8062" x="6400800" y="2260600"/>
          <p14:tracePt t="8079" x="6464300" y="2260600"/>
          <p14:tracePt t="8095" x="6515100" y="2254250"/>
          <p14:tracePt t="8112" x="6565900" y="2247900"/>
          <p14:tracePt t="8129" x="6635750" y="2235200"/>
          <p14:tracePt t="8145" x="6705600" y="2228850"/>
          <p14:tracePt t="8162" x="6781800" y="2209800"/>
          <p14:tracePt t="8180" x="6851650" y="2197100"/>
          <p14:tracePt t="8195" x="6915150" y="2190750"/>
          <p14:tracePt t="8212" x="6959600" y="2178050"/>
          <p14:tracePt t="8229" x="6997700" y="2178050"/>
          <p14:tracePt t="8245" x="7023100" y="2171700"/>
          <p14:tracePt t="8262" x="7048500" y="2171700"/>
          <p14:tracePt t="8279" x="7061200" y="2165350"/>
          <p14:tracePt t="8296" x="7073900" y="2165350"/>
          <p14:tracePt t="8312" x="7086600" y="2159000"/>
          <p14:tracePt t="8329" x="7092950" y="2159000"/>
          <p14:tracePt t="8345" x="7099300" y="2159000"/>
          <p14:tracePt t="8362" x="7112000" y="2159000"/>
          <p14:tracePt t="9411" x="7150100" y="2159000"/>
          <p14:tracePt t="9421" x="7181850" y="2159000"/>
          <p14:tracePt t="9429" x="7213600" y="2152650"/>
          <p14:tracePt t="9430" x="7258050" y="2146300"/>
          <p14:tracePt t="9446" x="7277100" y="2139950"/>
          <p14:tracePt t="9523" x="7232650" y="2139950"/>
          <p14:tracePt t="9531" x="7073900" y="2152650"/>
          <p14:tracePt t="9539" x="6877050" y="2209800"/>
          <p14:tracePt t="9547" x="6400800" y="2336800"/>
          <p14:tracePt t="9562" x="5676900" y="2489200"/>
          <p14:tracePt t="9579" x="5194300" y="2565400"/>
          <p14:tracePt t="9595" x="4711700" y="2673350"/>
          <p14:tracePt t="9612" x="4324350" y="2781300"/>
          <p14:tracePt t="9629" x="4025900" y="2857500"/>
          <p14:tracePt t="9645" x="3829050" y="2908300"/>
          <p14:tracePt t="9662" x="3683000" y="2952750"/>
          <p14:tracePt t="9679" x="3594100" y="2971800"/>
          <p14:tracePt t="9695" x="3536950" y="2990850"/>
          <p14:tracePt t="9712" x="3505200" y="2997200"/>
          <p14:tracePt t="9729" x="3473450" y="3003550"/>
          <p14:tracePt t="9746" x="3454400" y="3003550"/>
          <p14:tracePt t="9746" x="3441700" y="3003550"/>
          <p14:tracePt t="9763" x="3403600" y="3003550"/>
          <p14:tracePt t="9780" x="3359150" y="3003550"/>
          <p14:tracePt t="9795" x="3302000" y="3003550"/>
          <p14:tracePt t="9812" x="3225800" y="2990850"/>
          <p14:tracePt t="9829" x="3143250" y="2971800"/>
          <p14:tracePt t="9845" x="3054350" y="2952750"/>
          <p14:tracePt t="9862" x="2984500" y="2933700"/>
          <p14:tracePt t="9880" x="2946400" y="2921000"/>
          <p14:tracePt t="9895" x="2933700" y="2908300"/>
          <p14:tracePt t="9913" x="2927350" y="2901950"/>
          <p14:tracePt t="10003" x="2933700" y="2901950"/>
          <p14:tracePt t="10012" x="2946400" y="2882900"/>
          <p14:tracePt t="10013" x="2965450" y="2825750"/>
          <p14:tracePt t="10029" x="2990850" y="2774950"/>
          <p14:tracePt t="10045" x="3009900" y="2730500"/>
          <p14:tracePt t="10062" x="3028950" y="2698750"/>
          <p14:tracePt t="10079" x="3048000" y="2667000"/>
          <p14:tracePt t="10095" x="3060700" y="2654300"/>
          <p14:tracePt t="10112" x="3073400" y="2641600"/>
          <p14:tracePt t="10128" x="3086100" y="2635250"/>
          <p14:tracePt t="10145" x="3092450" y="2628900"/>
          <p14:tracePt t="10162" x="3117850" y="2616200"/>
          <p14:tracePt t="10180" x="3143250" y="2603500"/>
          <p14:tracePt t="10196" x="3168650" y="2590800"/>
          <p14:tracePt t="10212" x="3187700" y="2584450"/>
          <p14:tracePt t="10229" x="3206750" y="2578100"/>
          <p14:tracePt t="10246" x="3219450" y="2571750"/>
          <p14:tracePt t="10262" x="3225800" y="2571750"/>
          <p14:tracePt t="10279" x="3238500" y="2571750"/>
          <p14:tracePt t="10295" x="3244850" y="2565400"/>
          <p14:tracePt t="10312" x="3251200" y="2565400"/>
          <p14:tracePt t="10329" x="3263900" y="2565400"/>
          <p14:tracePt t="10345" x="3276600" y="2559050"/>
          <p14:tracePt t="10362" x="3314700" y="2552700"/>
          <p14:tracePt t="10379" x="3359150" y="2540000"/>
          <p14:tracePt t="10396" x="3397250" y="2540000"/>
          <p14:tracePt t="10411" x="3429000" y="2533650"/>
          <p14:tracePt t="10428" x="3467100" y="2527300"/>
          <p14:tracePt t="10446" x="3498850" y="2520950"/>
          <p14:tracePt t="10462" x="3517900" y="2514600"/>
          <p14:tracePt t="10479" x="3536950" y="2514600"/>
          <p14:tracePt t="10495" x="3556000" y="2514600"/>
          <p14:tracePt t="10513" x="3587750" y="2514600"/>
          <p14:tracePt t="10529" x="3613150" y="2508250"/>
          <p14:tracePt t="10545" x="3638550" y="2508250"/>
          <p14:tracePt t="10562" x="3676650" y="2501900"/>
          <p14:tracePt t="10580" x="3695700" y="2501900"/>
          <p14:tracePt t="10596" x="3721100" y="2495550"/>
          <p14:tracePt t="10613" x="3733800" y="2489200"/>
          <p14:tracePt t="10628" x="3759200" y="2489200"/>
          <p14:tracePt t="10645" x="3778250" y="2489200"/>
          <p14:tracePt t="10662" x="3810000" y="2489200"/>
          <p14:tracePt t="10679" x="3848100" y="2489200"/>
          <p14:tracePt t="10695" x="3905250" y="2489200"/>
          <p14:tracePt t="10712" x="3987800" y="2489200"/>
          <p14:tracePt t="10729" x="4083050" y="2489200"/>
          <p14:tracePt t="10746" x="4184650" y="2489200"/>
          <p14:tracePt t="10762" x="4349750" y="2489200"/>
          <p14:tracePt t="10780" x="4438650" y="2489200"/>
          <p14:tracePt t="10795" x="4527550" y="2489200"/>
          <p14:tracePt t="10812" x="4578350" y="2489200"/>
          <p14:tracePt t="10828" x="4629150" y="2489200"/>
          <p14:tracePt t="10846" x="4654550" y="2489200"/>
          <p14:tracePt t="10862" x="4673600" y="2489200"/>
          <p14:tracePt t="10879" x="4679950" y="2489200"/>
          <p14:tracePt t="10895" x="4692650" y="2489200"/>
          <p14:tracePt t="10912" x="4705350" y="2482850"/>
          <p14:tracePt t="10928" x="4718050" y="2482850"/>
          <p14:tracePt t="10945" x="4724400" y="2482850"/>
          <p14:tracePt t="10962" x="4743450" y="2482850"/>
          <p14:tracePt t="10979" x="4749800" y="2482850"/>
          <p14:tracePt t="11339" x="4781550" y="2482850"/>
          <p14:tracePt t="11347" x="4876800" y="2482850"/>
          <p14:tracePt t="11363" x="5003800" y="2482850"/>
          <p14:tracePt t="11379" x="5092700" y="2482850"/>
          <p14:tracePt t="11380" x="5270500" y="2482850"/>
          <p14:tracePt t="11395" x="5391150" y="2482850"/>
          <p14:tracePt t="11412" x="5556250" y="2501900"/>
          <p14:tracePt t="11428" x="5702300" y="2514600"/>
          <p14:tracePt t="11445" x="5835650" y="2520950"/>
          <p14:tracePt t="11461" x="5924550" y="2533650"/>
          <p14:tracePt t="11478" x="5988050" y="2533650"/>
          <p14:tracePt t="11495" x="6032500" y="2533650"/>
          <p14:tracePt t="11512" x="6064250" y="2533650"/>
          <p14:tracePt t="11530" x="6089650" y="2533650"/>
          <p14:tracePt t="11545" x="6134100" y="2533650"/>
          <p14:tracePt t="11564" x="6172200" y="2533650"/>
          <p14:tracePt t="11579" x="6197600" y="2533650"/>
          <p14:tracePt t="11596" x="6216650" y="2540000"/>
          <p14:tracePt t="11612" x="6229350" y="2540000"/>
          <p14:tracePt t="11658" x="6235700" y="2540000"/>
          <p14:tracePt t="11819" x="6248400" y="2540000"/>
          <p14:tracePt t="11819" x="6254750" y="2540000"/>
          <p14:tracePt t="11827" x="6267450" y="2540000"/>
          <p14:tracePt t="11845" x="6286500" y="2540000"/>
          <p14:tracePt t="11846" x="6324600" y="2540000"/>
          <p14:tracePt t="11862" x="6381750" y="2540000"/>
          <p14:tracePt t="11878" x="6483350" y="2540000"/>
          <p14:tracePt t="11895" x="6597650" y="2540000"/>
          <p14:tracePt t="11912" x="6616700" y="2540000"/>
          <p14:tracePt t="11929" x="6692900" y="2540000"/>
          <p14:tracePt t="11945" x="6819900" y="2540000"/>
          <p14:tracePt t="11945" x="6908800" y="2540000"/>
          <p14:tracePt t="11963" x="7048500" y="2540000"/>
          <p14:tracePt t="11980" x="7143750" y="2546350"/>
          <p14:tracePt t="11996" x="7232650" y="2546350"/>
          <p14:tracePt t="12012" x="7283450" y="2546350"/>
          <p14:tracePt t="12029" x="7327900" y="2546350"/>
          <p14:tracePt t="12045" x="7378700" y="2546350"/>
          <p14:tracePt t="12062" x="7429500" y="2559050"/>
          <p14:tracePt t="12078" x="7480300" y="2559050"/>
          <p14:tracePt t="12095" x="7524750" y="2559050"/>
          <p14:tracePt t="12112" x="7562850" y="2559050"/>
          <p14:tracePt t="12129" x="7588250" y="2559050"/>
          <p14:tracePt t="12145" x="7626350" y="2559050"/>
          <p14:tracePt t="12162" x="7651750" y="2559050"/>
          <p14:tracePt t="12180" x="7664450" y="2559050"/>
          <p14:tracePt t="12195" x="7683500" y="2559050"/>
          <p14:tracePt t="12212" x="7696200" y="2559050"/>
          <p14:tracePt t="12229" x="7715250" y="2559050"/>
          <p14:tracePt t="12245" x="7740650" y="2559050"/>
          <p14:tracePt t="12262" x="7785100" y="2559050"/>
          <p14:tracePt t="12278" x="7842250" y="2559050"/>
          <p14:tracePt t="12295" x="7931150" y="2559050"/>
          <p14:tracePt t="12312" x="8032750" y="2559050"/>
          <p14:tracePt t="12329" x="8159750" y="2559050"/>
          <p14:tracePt t="12345" x="8286750" y="2559050"/>
          <p14:tracePt t="12362" x="8470900" y="2559050"/>
          <p14:tracePt t="12379" x="8553450" y="2559050"/>
          <p14:tracePt t="12396" x="8616950" y="2559050"/>
          <p14:tracePt t="12412" x="8648700" y="2559050"/>
          <p14:tracePt t="12429" x="8667750" y="2559050"/>
          <p14:tracePt t="12445" x="8686800" y="2559050"/>
          <p14:tracePt t="12491" x="8693150" y="2559050"/>
          <p14:tracePt t="12947" x="8686800" y="2559050"/>
          <p14:tracePt t="12955" x="8680450" y="2559050"/>
          <p14:tracePt t="12971" x="8674100" y="2559050"/>
          <p14:tracePt t="12995" x="8667750" y="2559050"/>
          <p14:tracePt t="13026" x="8661400" y="2559050"/>
          <p14:tracePt t="13034" x="8655050" y="2559050"/>
          <p14:tracePt t="13042" x="8642350" y="2559050"/>
          <p14:tracePt t="13048" x="8636000" y="2559050"/>
          <p14:tracePt t="13062" x="8585200" y="2552700"/>
          <p14:tracePt t="13078" x="8496300" y="2540000"/>
          <p14:tracePt t="13095" x="8356600" y="2540000"/>
          <p14:tracePt t="13112" x="8299450" y="2540000"/>
          <p14:tracePt t="13128" x="7994650" y="2540000"/>
          <p14:tracePt t="13145" x="7677150" y="2540000"/>
          <p14:tracePt t="13162" x="7251700" y="2540000"/>
          <p14:tracePt t="13180" x="6946900" y="2540000"/>
          <p14:tracePt t="13195" x="6642100" y="2533650"/>
          <p14:tracePt t="13213" x="6388100" y="2533650"/>
          <p14:tracePt t="13229" x="6343650" y="2533650"/>
          <p14:tracePt t="13246" x="6229350" y="2533650"/>
          <p14:tracePt t="13262" x="6089650" y="2546350"/>
          <p14:tracePt t="13279" x="5924550" y="2571750"/>
          <p14:tracePt t="13295" x="5797550" y="2603500"/>
          <p14:tracePt t="13312" x="5657850" y="2622550"/>
          <p14:tracePt t="13328" x="5575300" y="2635250"/>
          <p14:tracePt t="13345" x="5467350" y="2654300"/>
          <p14:tracePt t="13362" x="5257800" y="2673350"/>
          <p14:tracePt t="13380" x="5118100" y="2698750"/>
          <p14:tracePt t="13395" x="4972050" y="2717800"/>
          <p14:tracePt t="13412" x="4813300" y="2736850"/>
          <p14:tracePt t="13428" x="4673600" y="2762250"/>
          <p14:tracePt t="13445" x="4559300" y="2774950"/>
          <p14:tracePt t="13462" x="4470400" y="2787650"/>
          <p14:tracePt t="13479" x="4406900" y="2800350"/>
          <p14:tracePt t="13495" x="4356100" y="2806700"/>
          <p14:tracePt t="13511" x="4324350" y="2806700"/>
          <p14:tracePt t="13529" x="4286250" y="2813050"/>
          <p14:tracePt t="13546" x="4254500" y="2819400"/>
          <p14:tracePt t="13562" x="4203700" y="2825750"/>
          <p14:tracePt t="13579" x="4165600" y="2832100"/>
          <p14:tracePt t="13595" x="4140200" y="2838450"/>
          <p14:tracePt t="13612" x="4095750" y="2844800"/>
          <p14:tracePt t="13628" x="4057650" y="2851150"/>
          <p14:tracePt t="13645" x="3994150" y="2863850"/>
          <p14:tracePt t="13662" x="3943350" y="2870200"/>
          <p14:tracePt t="13679" x="3924300" y="2876550"/>
          <p14:tracePt t="13695" x="3898900" y="2882900"/>
          <p14:tracePt t="13712" x="3879850" y="2882900"/>
          <p14:tracePt t="13728" x="3854450" y="2895600"/>
          <p14:tracePt t="13745" x="3835400" y="2895600"/>
          <p14:tracePt t="13762" x="3797300" y="2901950"/>
          <p14:tracePt t="13779" x="3765550" y="2908300"/>
          <p14:tracePt t="13795" x="3752850" y="2914650"/>
          <p14:tracePt t="13812" x="3733800" y="2921000"/>
          <p14:tracePt t="13828" x="3721100" y="2921000"/>
          <p14:tracePt t="13845" x="3695700" y="2927350"/>
          <p14:tracePt t="13862" x="3683000" y="2933700"/>
          <p14:tracePt t="13879" x="3663950" y="2933700"/>
          <p14:tracePt t="13895" x="3625850" y="2940050"/>
          <p14:tracePt t="13912" x="3587750" y="2946400"/>
          <p14:tracePt t="13928" x="3524250" y="2952750"/>
          <p14:tracePt t="13945" x="3473450" y="2965450"/>
          <p14:tracePt t="13962" x="3416300" y="2971800"/>
          <p14:tracePt t="13979" x="3378200" y="2971800"/>
          <p14:tracePt t="13995" x="3346450" y="2971800"/>
          <p14:tracePt t="14012" x="3314700" y="2978150"/>
          <p14:tracePt t="14029" x="3276600" y="2978150"/>
          <p14:tracePt t="14045" x="3213100" y="2978150"/>
          <p14:tracePt t="14062" x="3143250" y="2978150"/>
          <p14:tracePt t="14079" x="3067050" y="2978150"/>
          <p14:tracePt t="14095" x="2984500" y="2978150"/>
          <p14:tracePt t="14112" x="2908300" y="2978150"/>
          <p14:tracePt t="14128" x="2851150" y="2978150"/>
          <p14:tracePt t="14145" x="2800350" y="2978150"/>
          <p14:tracePt t="14163" x="2743200" y="2978150"/>
          <p14:tracePt t="14179" x="2692400" y="2978150"/>
          <p14:tracePt t="14195" x="2647950" y="2978150"/>
          <p14:tracePt t="14212" x="2603500" y="2978150"/>
          <p14:tracePt t="14228" x="2540000" y="2978150"/>
          <p14:tracePt t="14245" x="2470150" y="2978150"/>
          <p14:tracePt t="14262" x="2400300" y="2984500"/>
          <p14:tracePt t="14278" x="2336800" y="2984500"/>
          <p14:tracePt t="14295" x="2273300" y="2984500"/>
          <p14:tracePt t="14312" x="2222500" y="2984500"/>
          <p14:tracePt t="14328" x="2178050" y="2984500"/>
          <p14:tracePt t="14345" x="2139950" y="2984500"/>
          <p14:tracePt t="14362" x="2076450" y="2984500"/>
          <p14:tracePt t="14379" x="2038350" y="2984500"/>
          <p14:tracePt t="14395" x="2000250" y="2984500"/>
          <p14:tracePt t="14412" x="1968500" y="2984500"/>
          <p14:tracePt t="14428" x="1930400" y="2984500"/>
          <p14:tracePt t="14445" x="1905000" y="2984500"/>
          <p14:tracePt t="14462" x="1879600" y="2984500"/>
          <p14:tracePt t="14478" x="1841500" y="2984500"/>
          <p14:tracePt t="14495" x="1809750" y="2984500"/>
          <p14:tracePt t="14512" x="1771650" y="2984500"/>
          <p14:tracePt t="14529" x="1733550" y="2984500"/>
          <p14:tracePt t="14545" x="1701800" y="2984500"/>
          <p14:tracePt t="14562" x="1663700" y="2984500"/>
          <p14:tracePt t="14579" x="1638300" y="2984500"/>
          <p14:tracePt t="14595" x="1619250" y="2984500"/>
          <p14:tracePt t="14613" x="1600200" y="2984500"/>
          <p14:tracePt t="14638" x="1593850" y="2984500"/>
          <p14:tracePt t="14645" x="1587500" y="2990850"/>
          <p14:tracePt t="14787" x="1606550" y="2997200"/>
          <p14:tracePt t="14794" x="1670050" y="3003550"/>
          <p14:tracePt t="14804" x="1701800" y="3003550"/>
          <p14:tracePt t="14812" x="1790700" y="3003550"/>
          <p14:tracePt t="14828" x="1905000" y="3003550"/>
          <p14:tracePt t="14845" x="2025650" y="3003550"/>
          <p14:tracePt t="14862" x="2146300" y="3003550"/>
          <p14:tracePt t="14878" x="2273300" y="3003550"/>
          <p14:tracePt t="14895" x="2406650" y="3003550"/>
          <p14:tracePt t="14911" x="2489200" y="3003550"/>
          <p14:tracePt t="14928" x="2571750" y="3003550"/>
          <p14:tracePt t="14944" x="2647950" y="3003550"/>
          <p14:tracePt t="14944" x="2667000" y="3003550"/>
          <p14:tracePt t="14963" x="2711450" y="3003550"/>
          <p14:tracePt t="14978" x="2730500" y="3003550"/>
          <p14:tracePt t="14995" x="2749550" y="3003550"/>
          <p14:tracePt t="15034" x="2755900" y="3003550"/>
          <p14:tracePt t="16108" x="2768600" y="3003550"/>
          <p14:tracePt t="16115" x="2825750" y="3003550"/>
          <p14:tracePt t="16122" x="2889250" y="3003550"/>
          <p14:tracePt t="16129" x="3111500" y="3003550"/>
          <p14:tracePt t="16147" x="3270250" y="3003550"/>
          <p14:tracePt t="16164" x="3371850" y="3003550"/>
          <p14:tracePt t="16180" x="3441700" y="3003550"/>
          <p14:tracePt t="16196" x="3473450" y="3003550"/>
          <p14:tracePt t="16213" x="3492500" y="3003550"/>
          <p14:tracePt t="16229" x="3511550" y="3003550"/>
          <p14:tracePt t="16246" x="3524250" y="3003550"/>
          <p14:tracePt t="16262" x="3536950" y="3003550"/>
          <p14:tracePt t="16279" x="3543300" y="3003550"/>
          <p14:tracePt t="16296" x="3556000" y="3003550"/>
          <p14:tracePt t="16313" x="3575050" y="3003550"/>
          <p14:tracePt t="16329" x="3587750" y="3003550"/>
          <p14:tracePt t="16346" x="3594100" y="3003550"/>
          <p14:tracePt t="16363" x="3619500" y="3003550"/>
          <p14:tracePt t="16380" x="3638550" y="3003550"/>
          <p14:tracePt t="16396" x="3657600" y="3003550"/>
          <p14:tracePt t="16413" x="3676650" y="3003550"/>
          <p14:tracePt t="16429" x="3702050" y="3003550"/>
          <p14:tracePt t="16446" x="3727450" y="3003550"/>
          <p14:tracePt t="16462" x="3759200" y="3003550"/>
          <p14:tracePt t="16479" x="3778250" y="3003550"/>
          <p14:tracePt t="16496" x="3803650" y="3003550"/>
          <p14:tracePt t="16512" x="3829050" y="3003550"/>
          <p14:tracePt t="16529" x="3860800" y="3003550"/>
          <p14:tracePt t="16547" x="3886200" y="3003550"/>
          <p14:tracePt t="16563" x="3917950" y="3003550"/>
          <p14:tracePt t="16580" x="3937000" y="3003550"/>
          <p14:tracePt t="16596" x="3956050" y="3003550"/>
          <p14:tracePt t="16613" x="3981450" y="3003550"/>
          <p14:tracePt t="16629" x="3987800" y="3003550"/>
          <p14:tracePt t="16646" x="4006850" y="3003550"/>
          <p14:tracePt t="16663" x="4019550" y="3003550"/>
          <p14:tracePt t="16679" x="4038600" y="3003550"/>
          <p14:tracePt t="16696" x="4057650" y="3003550"/>
          <p14:tracePt t="16713" x="4083050" y="3003550"/>
          <p14:tracePt t="16729" x="4114800" y="3003550"/>
          <p14:tracePt t="16746" x="4140200" y="3003550"/>
          <p14:tracePt t="16762" x="4197350" y="3009900"/>
          <p14:tracePt t="16780" x="4222750" y="3009900"/>
          <p14:tracePt t="16796" x="4248150" y="3009900"/>
          <p14:tracePt t="16813" x="4267200" y="3009900"/>
          <p14:tracePt t="16829" x="4292600" y="3009900"/>
          <p14:tracePt t="16846" x="4318000" y="3009900"/>
          <p14:tracePt t="16863" x="4337050" y="3009900"/>
          <p14:tracePt t="16879" x="4375150" y="3009900"/>
          <p14:tracePt t="16895" x="4406900" y="3009900"/>
          <p14:tracePt t="16912" x="4438650" y="3009900"/>
          <p14:tracePt t="16928" x="4451350" y="3009900"/>
          <p14:tracePt t="16945" x="4489450" y="3009900"/>
          <p14:tracePt t="16962" x="4540250" y="3009900"/>
          <p14:tracePt t="16980" x="4584700" y="3009900"/>
          <p14:tracePt t="16996" x="4616450" y="3009900"/>
          <p14:tracePt t="17013" x="4641850" y="3009900"/>
          <p14:tracePt t="17030" x="4679950" y="3009900"/>
          <p14:tracePt t="17047" x="4705350" y="3009900"/>
          <p14:tracePt t="17062" x="4730750" y="3009900"/>
          <p14:tracePt t="17079" x="4756150" y="3009900"/>
          <p14:tracePt t="17095" x="4775200" y="3009900"/>
          <p14:tracePt t="17112" x="4781550" y="3009900"/>
          <p14:tracePt t="17130" x="4787900" y="3009900"/>
          <p14:tracePt t="17146" x="4794250" y="3009900"/>
          <p14:tracePt t="17251" x="4800600" y="3009900"/>
          <p14:tracePt t="17268" x="4813300" y="3009900"/>
          <p14:tracePt t="17283" x="4819650" y="3009900"/>
          <p14:tracePt t="17299" x="4826000" y="3009900"/>
          <p14:tracePt t="17316" x="4838700" y="3009900"/>
          <p14:tracePt t="17316" x="4845050" y="3009900"/>
          <p14:tracePt t="17329" x="4864100" y="3009900"/>
          <p14:tracePt t="17346" x="4883150" y="3009900"/>
          <p14:tracePt t="17363" x="4927600" y="3009900"/>
          <p14:tracePt t="17380" x="4978400" y="3009900"/>
          <p14:tracePt t="17396" x="5022850" y="3009900"/>
          <p14:tracePt t="17413" x="5054600" y="3009900"/>
          <p14:tracePt t="17429" x="5080000" y="3009900"/>
          <p14:tracePt t="17446" x="5105400" y="3009900"/>
          <p14:tracePt t="17462" x="5118100" y="3009900"/>
          <p14:tracePt t="17480" x="5130800" y="3009900"/>
          <p14:tracePt t="17496" x="5143500" y="3009900"/>
          <p14:tracePt t="17513" x="5156200" y="3009900"/>
          <p14:tracePt t="17529" x="5175250" y="3009900"/>
          <p14:tracePt t="17547" x="5181600" y="3009900"/>
          <p14:tracePt t="17563" x="5213350" y="3009900"/>
          <p14:tracePt t="17580" x="5238750" y="3009900"/>
          <p14:tracePt t="17596" x="5264150" y="3009900"/>
          <p14:tracePt t="17613" x="5289550" y="3009900"/>
          <p14:tracePt t="17629" x="5321300" y="3009900"/>
          <p14:tracePt t="17645" x="5327650" y="3009900"/>
          <p14:tracePt t="17662" x="5334000" y="3009900"/>
          <p14:tracePt t="17679" x="5353050" y="3009900"/>
          <p14:tracePt t="17696" x="5372100" y="3009900"/>
          <p14:tracePt t="17713" x="5384800" y="3009900"/>
          <p14:tracePt t="17729" x="5403850" y="3009900"/>
          <p14:tracePt t="17746" x="5416550" y="3009900"/>
          <p14:tracePt t="17762" x="5441950" y="3009900"/>
          <p14:tracePt t="17780" x="5461000" y="3009900"/>
          <p14:tracePt t="17796" x="5480050" y="3009900"/>
          <p14:tracePt t="17813" x="5492750" y="3009900"/>
          <p14:tracePt t="17829" x="5511800" y="3009900"/>
          <p14:tracePt t="17846" x="5524500" y="3009900"/>
          <p14:tracePt t="17863" x="5530850" y="3009900"/>
          <p14:tracePt t="17916" x="5537200" y="3009900"/>
          <p14:tracePt t="17923" x="5543550" y="3009900"/>
          <p14:tracePt t="17931" x="5549900" y="3009900"/>
          <p14:tracePt t="17946" x="5556250" y="3009900"/>
          <p14:tracePt t="17987" x="5562600" y="3009900"/>
          <p14:tracePt t="17995" x="5594350" y="3009900"/>
          <p14:tracePt t="18005" x="5613400" y="3009900"/>
          <p14:tracePt t="18013" x="5651500" y="3009900"/>
          <p14:tracePt t="18051" x="5664200" y="3009900"/>
          <p14:tracePt t="18059" x="5689600" y="3009900"/>
          <p14:tracePt t="18064" x="5753100" y="3009900"/>
          <p14:tracePt t="18079" x="5829300" y="3009900"/>
          <p14:tracePt t="18096" x="5899150" y="3009900"/>
          <p14:tracePt t="18112" x="5962650" y="3009900"/>
          <p14:tracePt t="18130" x="6026150" y="3016250"/>
          <p14:tracePt t="18146" x="6134100" y="3016250"/>
          <p14:tracePt t="18164" x="6229350" y="3016250"/>
          <p14:tracePt t="18179" x="6330950" y="3016250"/>
          <p14:tracePt t="18196" x="6445250" y="3016250"/>
          <p14:tracePt t="18212" x="6540500" y="3016250"/>
          <p14:tracePt t="18229" x="6629400" y="3016250"/>
          <p14:tracePt t="18246" x="6731000" y="3016250"/>
          <p14:tracePt t="18263" x="6838950" y="3016250"/>
          <p14:tracePt t="18279" x="6940550" y="3016250"/>
          <p14:tracePt t="18296" x="7048500" y="3016250"/>
          <p14:tracePt t="18312" x="7169150" y="3016250"/>
          <p14:tracePt t="18329" x="7289800" y="3016250"/>
          <p14:tracePt t="18346" x="7416800" y="3016250"/>
          <p14:tracePt t="18346" x="7480300" y="3016250"/>
          <p14:tracePt t="18364" x="7581900" y="3016250"/>
          <p14:tracePt t="18380" x="7664450" y="3022600"/>
          <p14:tracePt t="18396" x="7740650" y="3022600"/>
          <p14:tracePt t="18413" x="7816850" y="3022600"/>
          <p14:tracePt t="18430" x="7854950" y="3022600"/>
          <p14:tracePt t="18446" x="7880350" y="3022600"/>
          <p14:tracePt t="18462" x="7893050" y="3022600"/>
          <p14:tracePt t="18479" x="7905750" y="3022600"/>
          <p14:tracePt t="18496" x="7912100" y="3022600"/>
          <p14:tracePt t="18512" x="7918450" y="3022600"/>
          <p14:tracePt t="18529" x="7931150" y="3022600"/>
          <p14:tracePt t="18546" x="7943850" y="3022600"/>
          <p14:tracePt t="18564" x="7950200" y="3022600"/>
          <p14:tracePt t="18580" x="7956550" y="3022600"/>
          <p14:tracePt t="19892" x="7950200" y="3022600"/>
          <p14:tracePt t="19932" x="7943850" y="3022600"/>
          <p14:tracePt t="20315" x="7937500" y="3022600"/>
          <p14:tracePt t="20323" x="7931150" y="3022600"/>
          <p14:tracePt t="20331" x="7918450" y="3022600"/>
          <p14:tracePt t="20347" x="7905750" y="3022600"/>
          <p14:tracePt t="20348" x="7867650" y="3022600"/>
          <p14:tracePt t="20363" x="7810500" y="3022600"/>
          <p14:tracePt t="20380" x="7727950" y="3022600"/>
          <p14:tracePt t="20396" x="7620000" y="3022600"/>
          <p14:tracePt t="20413" x="7543800" y="3022600"/>
          <p14:tracePt t="20429" x="7454900" y="3022600"/>
          <p14:tracePt t="20446" x="7385050" y="3022600"/>
          <p14:tracePt t="20462" x="7327900" y="3022600"/>
          <p14:tracePt t="20479" x="7270750" y="3022600"/>
          <p14:tracePt t="20496" x="7207250" y="3022600"/>
          <p14:tracePt t="20513" x="7162800" y="3022600"/>
          <p14:tracePt t="20529" x="7118350" y="3022600"/>
          <p14:tracePt t="20546" x="7092950" y="3022600"/>
          <p14:tracePt t="20563" x="7067550" y="3022600"/>
          <p14:tracePt t="20580" x="7054850" y="3022600"/>
          <p14:tracePt t="20596" x="7048500" y="3022600"/>
          <p14:tracePt t="20643" x="7042150" y="3022600"/>
          <p14:tracePt t="21007" x="0" y="0"/>
        </p14:tracePtLst>
        <p14:tracePtLst>
          <p14:tracePt t="54792" x="5353050" y="3308350"/>
          <p14:tracePt t="54813" x="5346700" y="3314700"/>
          <p14:tracePt t="54836" x="5340350" y="3314700"/>
          <p14:tracePt t="54856" x="5334000" y="3314700"/>
          <p14:tracePt t="54857" x="5327650" y="3314700"/>
          <p14:tracePt t="54865" x="5321300" y="3314700"/>
          <p14:tracePt t="54881" x="5314950" y="3321050"/>
          <p14:tracePt t="54916" x="5302250" y="3321050"/>
          <p14:tracePt t="54917" x="5283200" y="3327400"/>
          <p14:tracePt t="54932" x="5251450" y="3333750"/>
          <p14:tracePt t="54948" x="5219700" y="3333750"/>
          <p14:tracePt t="54963" x="5124450" y="3346450"/>
          <p14:tracePt t="54980" x="5016500" y="3359150"/>
          <p14:tracePt t="54997" x="4883150" y="3384550"/>
          <p14:tracePt t="55014" x="4775200" y="3422650"/>
          <p14:tracePt t="55030" x="4648200" y="3460750"/>
          <p14:tracePt t="55047" x="4508500" y="3498850"/>
          <p14:tracePt t="55063" x="4362450" y="3556000"/>
          <p14:tracePt t="55080" x="4210050" y="3657600"/>
          <p14:tracePt t="55097" x="4070350" y="3759200"/>
          <p14:tracePt t="55113" x="3975100" y="3822700"/>
          <p14:tracePt t="55131" x="3911600" y="3886200"/>
          <p14:tracePt t="55148" x="3873500" y="3937000"/>
          <p14:tracePt t="55148" x="3860800" y="3962400"/>
          <p14:tracePt t="55164" x="3848100" y="3981450"/>
          <p14:tracePt t="55180" x="3835400" y="4000500"/>
          <p14:tracePt t="55197" x="3829050" y="4025900"/>
          <p14:tracePt t="55213" x="3822700" y="4038600"/>
          <p14:tracePt t="55332" x="3810000" y="4038600"/>
          <p14:tracePt t="55340" x="3790950" y="4019550"/>
          <p14:tracePt t="55356" x="3733800" y="3968750"/>
          <p14:tracePt t="55364" x="3708400" y="3937000"/>
          <p14:tracePt t="55365" x="3657600" y="3879850"/>
          <p14:tracePt t="55381" x="3638550" y="3854450"/>
          <p14:tracePt t="55397" x="3619500" y="3835400"/>
          <p14:tracePt t="55414" x="3606800" y="3822700"/>
          <p14:tracePt t="55430" x="3606800" y="3810000"/>
          <p14:tracePt t="55447" x="3600450" y="3810000"/>
          <p14:tracePt t="55524" x="3594100" y="3803650"/>
          <p14:tracePt t="55580" x="3600450" y="3816350"/>
          <p14:tracePt t="55589" x="3606800" y="3841750"/>
          <p14:tracePt t="55589" x="3606800" y="3860800"/>
          <p14:tracePt t="55597" x="3613150" y="3905250"/>
          <p14:tracePt t="55614" x="3619500" y="3956050"/>
          <p14:tracePt t="55630" x="3625850" y="4013200"/>
          <p14:tracePt t="55647" x="3632200" y="4064000"/>
          <p14:tracePt t="55663" x="3644900" y="4114800"/>
          <p14:tracePt t="55681" x="3657600" y="4171950"/>
          <p14:tracePt t="55697" x="3657600" y="4222750"/>
          <p14:tracePt t="55714" x="3663950" y="4279900"/>
          <p14:tracePt t="55730" x="3663950" y="4337050"/>
          <p14:tracePt t="55747" x="3663950" y="4394200"/>
          <p14:tracePt t="55763" x="3663950" y="4451350"/>
          <p14:tracePt t="55780" x="3663950" y="4483100"/>
          <p14:tracePt t="55797" x="3657600" y="4514850"/>
          <p14:tracePt t="55814" x="3651250" y="4546600"/>
          <p14:tracePt t="55830" x="3651250" y="4565650"/>
          <p14:tracePt t="55847" x="3651250" y="4578350"/>
          <p14:tracePt t="55863" x="3651250" y="4591050"/>
          <p14:tracePt t="55880" x="3644900" y="4597400"/>
          <p14:tracePt t="55996" x="3632200" y="4565650"/>
          <p14:tracePt t="56006" x="3619500" y="4502150"/>
          <p14:tracePt t="56014" x="3600450" y="4432300"/>
          <p14:tracePt t="56014" x="3587750" y="4292600"/>
          <p14:tracePt t="56030" x="3575050" y="4191000"/>
          <p14:tracePt t="56047" x="3575050" y="4102100"/>
          <p14:tracePt t="56063" x="3575050" y="4051300"/>
          <p14:tracePt t="56080" x="3575050" y="4019550"/>
          <p14:tracePt t="56097" x="3575050" y="3994150"/>
          <p14:tracePt t="56114" x="3575050" y="3981450"/>
          <p14:tracePt t="56130" x="3575050" y="3975100"/>
          <p14:tracePt t="56147" x="3575050" y="3962400"/>
          <p14:tracePt t="56147" x="3575050" y="3949700"/>
          <p14:tracePt t="56165" x="3575050" y="3943350"/>
          <p14:tracePt t="56212" x="3575050" y="3937000"/>
          <p14:tracePt t="56228" x="3575050" y="3930650"/>
          <p14:tracePt t="56244" x="3575050" y="3924300"/>
          <p14:tracePt t="56260" x="3575050" y="3917950"/>
          <p14:tracePt t="56284" x="3575050" y="3911600"/>
          <p14:tracePt t="56292" x="3575050" y="3905250"/>
          <p14:tracePt t="56306" x="3575050" y="3898900"/>
          <p14:tracePt t="56306" x="3575050" y="3892550"/>
          <p14:tracePt t="56313" x="3575050" y="3886200"/>
          <p14:tracePt t="56348" x="3575050" y="3879850"/>
          <p14:tracePt t="56444" x="3575050" y="3886200"/>
          <p14:tracePt t="56452" x="3575050" y="3924300"/>
          <p14:tracePt t="56460" x="3562350" y="3975100"/>
          <p14:tracePt t="56480" x="3549650" y="4070350"/>
          <p14:tracePt t="56481" x="3543300" y="4165600"/>
          <p14:tracePt t="56497" x="3543300" y="4229100"/>
          <p14:tracePt t="56514" x="3543300" y="4273550"/>
          <p14:tracePt t="56530" x="3543300" y="4311650"/>
          <p14:tracePt t="56547" x="3543300" y="4356100"/>
          <p14:tracePt t="56563" x="3562350" y="4400550"/>
          <p14:tracePt t="56581" x="3587750" y="4438650"/>
          <p14:tracePt t="56597" x="3613150" y="4476750"/>
          <p14:tracePt t="56614" x="3632200" y="4495800"/>
          <p14:tracePt t="56630" x="3644900" y="4508500"/>
          <p14:tracePt t="56647" x="3657600" y="4521200"/>
          <p14:tracePt t="56664" x="3663950" y="4521200"/>
          <p14:tracePt t="56680" x="3683000" y="4521200"/>
          <p14:tracePt t="56696" x="3714750" y="4502150"/>
          <p14:tracePt t="56714" x="3746500" y="4413250"/>
          <p14:tracePt t="56730" x="3765550" y="4311650"/>
          <p14:tracePt t="56730" x="3778250" y="4267200"/>
          <p14:tracePt t="56748" x="3790950" y="4178300"/>
          <p14:tracePt t="56764" x="3790950" y="4127500"/>
          <p14:tracePt t="56780" x="3790950" y="4083050"/>
          <p14:tracePt t="56797" x="3790950" y="4044950"/>
          <p14:tracePt t="56813" x="3790950" y="4000500"/>
          <p14:tracePt t="56830" x="3784600" y="3968750"/>
          <p14:tracePt t="56847" x="3765550" y="3930650"/>
          <p14:tracePt t="56863" x="3740150" y="3898900"/>
          <p14:tracePt t="56880" x="3708400" y="3873500"/>
          <p14:tracePt t="56897" x="3676650" y="3841750"/>
          <p14:tracePt t="56913" x="3644900" y="3816350"/>
          <p14:tracePt t="56930" x="3594100" y="3790950"/>
          <p14:tracePt t="56947" x="3562350" y="3778250"/>
          <p14:tracePt t="56963" x="3536950" y="3771900"/>
          <p14:tracePt t="56980" x="3524250" y="3771900"/>
          <p14:tracePt t="56997" x="3517900" y="3771900"/>
          <p14:tracePt t="57013" x="3498850" y="3771900"/>
          <p14:tracePt t="57031" x="3473450" y="3784600"/>
          <p14:tracePt t="57047" x="3448050" y="3816350"/>
          <p14:tracePt t="57064" x="3409950" y="3854450"/>
          <p14:tracePt t="57080" x="3371850" y="3905250"/>
          <p14:tracePt t="57097" x="3333750" y="3968750"/>
          <p14:tracePt t="57113" x="3302000" y="4051300"/>
          <p14:tracePt t="57130" x="3289300" y="4140200"/>
          <p14:tracePt t="57147" x="3276600" y="4311650"/>
          <p14:tracePt t="57164" x="3276600" y="4387850"/>
          <p14:tracePt t="57181" x="3282950" y="4451350"/>
          <p14:tracePt t="57197" x="3321050" y="4521200"/>
          <p14:tracePt t="57213" x="3365500" y="4572000"/>
          <p14:tracePt t="57230" x="3409950" y="4629150"/>
          <p14:tracePt t="57247" x="3473450" y="4667250"/>
          <p14:tracePt t="57263" x="3530600" y="4692650"/>
          <p14:tracePt t="57280" x="3606800" y="4724400"/>
          <p14:tracePt t="57297" x="3657600" y="4737100"/>
          <p14:tracePt t="57313" x="3702050" y="4749800"/>
          <p14:tracePt t="57330" x="3746500" y="4756150"/>
          <p14:tracePt t="57347" x="3784600" y="4756150"/>
          <p14:tracePt t="57347" x="3803650" y="4756150"/>
          <p14:tracePt t="57364" x="3854450" y="4730750"/>
          <p14:tracePt t="57380" x="3898900" y="4686300"/>
          <p14:tracePt t="57397" x="3937000" y="4610100"/>
          <p14:tracePt t="57413" x="3981450" y="4495800"/>
          <p14:tracePt t="57430" x="4000500" y="4368800"/>
          <p14:tracePt t="57447" x="4006850" y="4311650"/>
          <p14:tracePt t="57463" x="4006850" y="4260850"/>
          <p14:tracePt t="57480" x="3994150" y="4191000"/>
          <p14:tracePt t="57497" x="3968750" y="4114800"/>
          <p14:tracePt t="57513" x="3924300" y="4044950"/>
          <p14:tracePt t="57530" x="3886200" y="3994150"/>
          <p14:tracePt t="57547" x="3835400" y="3943350"/>
          <p14:tracePt t="57563" x="3765550" y="3917950"/>
          <p14:tracePt t="57580" x="3702050" y="3892550"/>
          <p14:tracePt t="57597" x="3632200" y="3873500"/>
          <p14:tracePt t="57613" x="3587750" y="3867150"/>
          <p14:tracePt t="57630" x="3549650" y="3854450"/>
          <p14:tracePt t="57647" x="3530600" y="3854450"/>
          <p14:tracePt t="57663" x="3511550" y="3854450"/>
          <p14:tracePt t="57680" x="3498850" y="3854450"/>
          <p14:tracePt t="57697" x="3486150" y="3854450"/>
          <p14:tracePt t="58060" x="3479800" y="3854450"/>
          <p14:tracePt t="58068" x="3473450" y="3860800"/>
          <p14:tracePt t="58076" x="3467100" y="3867150"/>
          <p14:tracePt t="58084" x="3454400" y="3886200"/>
          <p14:tracePt t="58097" x="3441700" y="3917950"/>
          <p14:tracePt t="58113" x="3422650" y="3956050"/>
          <p14:tracePt t="58130" x="3397250" y="4013200"/>
          <p14:tracePt t="58147" x="3346450" y="4095750"/>
          <p14:tracePt t="58147" x="3308350" y="4140200"/>
          <p14:tracePt t="58164" x="3263900" y="4216400"/>
          <p14:tracePt t="58180" x="3219450" y="4292600"/>
          <p14:tracePt t="58197" x="3194050" y="4356100"/>
          <p14:tracePt t="58213" x="3187700" y="4387850"/>
          <p14:tracePt t="58230" x="3187700" y="4413250"/>
          <p14:tracePt t="58247" x="3187700" y="4432300"/>
          <p14:tracePt t="58263" x="3194050" y="4457700"/>
          <p14:tracePt t="58280" x="3213100" y="4483100"/>
          <p14:tracePt t="58297" x="3225800" y="4502150"/>
          <p14:tracePt t="58313" x="3251200" y="4527550"/>
          <p14:tracePt t="58330" x="3276600" y="4552950"/>
          <p14:tracePt t="58346" x="3327400" y="4597400"/>
          <p14:tracePt t="58364" x="3384550" y="4610100"/>
          <p14:tracePt t="58380" x="3429000" y="4629150"/>
          <p14:tracePt t="58397" x="3498850" y="4648200"/>
          <p14:tracePt t="58413" x="3549650" y="4648200"/>
          <p14:tracePt t="58430" x="3613150" y="4654550"/>
          <p14:tracePt t="58447" x="3657600" y="4654550"/>
          <p14:tracePt t="58463" x="3695700" y="4654550"/>
          <p14:tracePt t="58480" x="3714750" y="4648200"/>
          <p14:tracePt t="58497" x="3740150" y="4641850"/>
          <p14:tracePt t="58513" x="3752850" y="4629150"/>
          <p14:tracePt t="58530" x="3759200" y="4622800"/>
          <p14:tracePt t="58547" x="3771900" y="4610100"/>
          <p14:tracePt t="58547" x="3771900" y="4603750"/>
          <p14:tracePt t="58564" x="3778250" y="4591050"/>
          <p14:tracePt t="58580" x="3784600" y="4578350"/>
          <p14:tracePt t="58597" x="3803650" y="4559300"/>
          <p14:tracePt t="58613" x="3816350" y="4546600"/>
          <p14:tracePt t="58630" x="3829050" y="4527550"/>
          <p14:tracePt t="58646" x="3873500" y="4502150"/>
          <p14:tracePt t="58663" x="3924300" y="4464050"/>
          <p14:tracePt t="58680" x="3956050" y="4425950"/>
          <p14:tracePt t="58697" x="4019550" y="4375150"/>
          <p14:tracePt t="58714" x="4076700" y="4324350"/>
          <p14:tracePt t="58730" x="4108450" y="4273550"/>
          <p14:tracePt t="58747" x="4146550" y="4203700"/>
          <p14:tracePt t="58764" x="4159250" y="4184650"/>
          <p14:tracePt t="58780" x="4165600" y="4152900"/>
          <p14:tracePt t="58797" x="4165600" y="4133850"/>
          <p14:tracePt t="58813" x="4165600" y="4121150"/>
          <p14:tracePt t="58830" x="4165600" y="4102100"/>
          <p14:tracePt t="58846" x="4165600" y="4089400"/>
          <p14:tracePt t="58863" x="4165600" y="4076700"/>
          <p14:tracePt t="58880" x="4165600" y="4070350"/>
          <p14:tracePt t="58896" x="4159250" y="4057650"/>
          <p14:tracePt t="58913" x="4146550" y="4038600"/>
          <p14:tracePt t="58930" x="4140200" y="4006850"/>
          <p14:tracePt t="58947" x="4127500" y="3975100"/>
          <p14:tracePt t="58963" x="4114800" y="3924300"/>
          <p14:tracePt t="58981" x="4102100" y="3898900"/>
          <p14:tracePt t="58997" x="4089400" y="3867150"/>
          <p14:tracePt t="59014" x="4083050" y="3848100"/>
          <p14:tracePt t="59030" x="4076700" y="3829050"/>
          <p14:tracePt t="59047" x="4070350" y="3803650"/>
          <p14:tracePt t="59063" x="4051300" y="3778250"/>
          <p14:tracePt t="59080" x="4038600" y="3733800"/>
          <p14:tracePt t="59096" x="4019550" y="3695700"/>
          <p14:tracePt t="59114" x="4006850" y="3632200"/>
          <p14:tracePt t="59130" x="4000500" y="3575050"/>
          <p14:tracePt t="59147" x="4000500" y="3498850"/>
          <p14:tracePt t="59163" x="4064000" y="3289300"/>
          <p14:tracePt t="59180" x="4095750" y="3092450"/>
          <p14:tracePt t="59198" x="4095750" y="2921000"/>
          <p14:tracePt t="59214" x="4095750" y="2762250"/>
          <p14:tracePt t="59230" x="4057650" y="2654300"/>
          <p14:tracePt t="59247" x="4038600" y="2597150"/>
          <p14:tracePt t="59263" x="4019550" y="2578100"/>
          <p14:tracePt t="59300" x="4019550" y="2571750"/>
          <p14:tracePt t="59388" x="4013200" y="2571750"/>
          <p14:tracePt t="59396" x="3994150" y="2565400"/>
          <p14:tracePt t="59413" x="3975100" y="2565400"/>
          <p14:tracePt t="59414" x="3930650" y="2565400"/>
          <p14:tracePt t="59430" x="3892550" y="2565400"/>
          <p14:tracePt t="59447" x="3854450" y="2565400"/>
          <p14:tracePt t="59463" x="3810000" y="2578100"/>
          <p14:tracePt t="59480" x="3771900" y="2584450"/>
          <p14:tracePt t="59496" x="3740150" y="2597150"/>
          <p14:tracePt t="59513" x="3727450" y="2597150"/>
          <p14:tracePt t="59636" x="3721100" y="2603500"/>
          <p14:tracePt t="59684" x="3733800" y="2603500"/>
          <p14:tracePt t="59692" x="3746500" y="2603500"/>
          <p14:tracePt t="59700" x="3752850" y="2603500"/>
          <p14:tracePt t="59706" x="3765550" y="2603500"/>
          <p14:tracePt t="59713" x="3797300" y="2597150"/>
          <p14:tracePt t="59730" x="3841750" y="2597150"/>
          <p14:tracePt t="59747" x="3924300" y="2578100"/>
          <p14:tracePt t="59764" x="3981450" y="2571750"/>
          <p14:tracePt t="59780" x="4006850" y="2565400"/>
          <p14:tracePt t="59797" x="4019550" y="2565400"/>
          <p14:tracePt t="59813" x="4025900" y="2565400"/>
          <p14:tracePt t="59924" x="4032250" y="2565400"/>
          <p14:tracePt t="59932" x="4013200" y="2559050"/>
          <p14:tracePt t="59939" x="3981450" y="2552700"/>
          <p14:tracePt t="59946" x="3867150" y="2546350"/>
          <p14:tracePt t="59964" x="3771900" y="2546350"/>
          <p14:tracePt t="59980" x="3702050" y="2546350"/>
          <p14:tracePt t="59997" x="3657600" y="2546350"/>
          <p14:tracePt t="60013" x="3625850" y="2546350"/>
          <p14:tracePt t="60030" x="3613150" y="2546350"/>
          <p14:tracePt t="60164" x="3619500" y="2546350"/>
          <p14:tracePt t="60173" x="3632200" y="2546350"/>
          <p14:tracePt t="60174" x="3644900" y="2546350"/>
          <p14:tracePt t="60180" x="3670300" y="2546350"/>
          <p14:tracePt t="60197" x="3702050" y="2546350"/>
          <p14:tracePt t="60214" x="3746500" y="2546350"/>
          <p14:tracePt t="60230" x="3797300" y="2546350"/>
          <p14:tracePt t="60247" x="3848100" y="2546350"/>
          <p14:tracePt t="60263" x="3905250" y="2546350"/>
          <p14:tracePt t="60280" x="3943350" y="2546350"/>
          <p14:tracePt t="60297" x="3956050" y="2546350"/>
          <p14:tracePt t="60313" x="3968750" y="2546350"/>
          <p14:tracePt t="60330" x="3981450" y="2546350"/>
          <p14:tracePt t="60346" x="3994150" y="2546350"/>
          <p14:tracePt t="61732" x="4000500" y="2546350"/>
          <p14:tracePt t="61740" x="4000500" y="2571750"/>
          <p14:tracePt t="61747" x="3962400" y="2660650"/>
          <p14:tracePt t="61764" x="3930650" y="2724150"/>
          <p14:tracePt t="61765" x="3867150" y="2876550"/>
          <p14:tracePt t="61781" x="3810000" y="3048000"/>
          <p14:tracePt t="61798" x="3733800" y="3276600"/>
          <p14:tracePt t="61813" x="3676650" y="3473450"/>
          <p14:tracePt t="61830" x="3638550" y="3625850"/>
          <p14:tracePt t="61846" x="3619500" y="3746500"/>
          <p14:tracePt t="61863" x="3619500" y="3841750"/>
          <p14:tracePt t="61880" x="3619500" y="3924300"/>
          <p14:tracePt t="61897" x="3619500" y="3981450"/>
          <p14:tracePt t="61913" x="3619500" y="4013200"/>
          <p14:tracePt t="61930" x="3619500" y="4032250"/>
          <p14:tracePt t="61946" x="3619500" y="4038600"/>
          <p14:tracePt t="61963" x="3619500" y="4057650"/>
          <p14:tracePt t="61980" x="3619500" y="4076700"/>
          <p14:tracePt t="61996" x="3625850" y="4095750"/>
          <p14:tracePt t="62014" x="3625850" y="4121150"/>
          <p14:tracePt t="62030" x="3625850" y="4152900"/>
          <p14:tracePt t="62047" x="3625850" y="4178300"/>
          <p14:tracePt t="62063" x="3625850" y="4203700"/>
          <p14:tracePt t="62080" x="3632200" y="4216400"/>
          <p14:tracePt t="62096" x="3632200" y="4229100"/>
          <p14:tracePt t="62113" x="3632200" y="4235450"/>
          <p14:tracePt t="62164" x="3632200" y="4241800"/>
          <p14:tracePt t="62196" x="3632200" y="4248150"/>
          <p14:tracePt t="62227" x="3632200" y="4254500"/>
          <p14:tracePt t="62291" x="3632200" y="4260850"/>
          <p14:tracePt t="62747" x="3632200" y="4254500"/>
          <p14:tracePt t="62755" x="3632200" y="4248150"/>
          <p14:tracePt t="62764" x="3632200" y="4229100"/>
          <p14:tracePt t="62781" x="3625850" y="4222750"/>
          <p14:tracePt t="62782" x="3625850" y="4210050"/>
          <p14:tracePt t="62964" x="3625850" y="4229100"/>
          <p14:tracePt t="62970" x="3625850" y="4248150"/>
          <p14:tracePt t="62980" x="3625850" y="4267200"/>
          <p14:tracePt t="62981" x="3625850" y="4311650"/>
          <p14:tracePt t="62996" x="3625850" y="4356100"/>
          <p14:tracePt t="63013" x="3625850" y="4400550"/>
          <p14:tracePt t="63030" x="3625850" y="4445000"/>
          <p14:tracePt t="63046" x="3625850" y="4489450"/>
          <p14:tracePt t="63063" x="3625850" y="4533900"/>
          <p14:tracePt t="63080" x="3625850" y="4597400"/>
          <p14:tracePt t="63096" x="3625850" y="4660900"/>
          <p14:tracePt t="63113" x="3625850" y="4730750"/>
          <p14:tracePt t="63130" x="3613150" y="4813300"/>
          <p14:tracePt t="63147" x="3600450" y="4883150"/>
          <p14:tracePt t="63163" x="3600450" y="4959350"/>
          <p14:tracePt t="63180" x="3600450" y="4997450"/>
          <p14:tracePt t="63197" x="3600450" y="5029200"/>
          <p14:tracePt t="63213" x="3600450" y="5060950"/>
          <p14:tracePt t="63230" x="3600450" y="5092700"/>
          <p14:tracePt t="63246" x="3600450" y="5124450"/>
          <p14:tracePt t="63263" x="3619500" y="5156200"/>
          <p14:tracePt t="63280" x="3632200" y="5187950"/>
          <p14:tracePt t="63296" x="3638550" y="5207000"/>
          <p14:tracePt t="63313" x="3651250" y="5232400"/>
          <p14:tracePt t="63330" x="3663950" y="5251450"/>
          <p14:tracePt t="63347" x="3670300" y="5257800"/>
          <p14:tracePt t="63363" x="3683000" y="5270500"/>
          <p14:tracePt t="63380" x="3689350" y="5276850"/>
          <p14:tracePt t="63396" x="3708400" y="5276850"/>
          <p14:tracePt t="63413" x="3727450" y="5276850"/>
          <p14:tracePt t="63430" x="3746500" y="5276850"/>
          <p14:tracePt t="63446" x="3771900" y="5264150"/>
          <p14:tracePt t="63463" x="3790950" y="5232400"/>
          <p14:tracePt t="63480" x="3803650" y="5207000"/>
          <p14:tracePt t="63496" x="3816350" y="5175250"/>
          <p14:tracePt t="63513" x="3822700" y="5137150"/>
          <p14:tracePt t="63530" x="3822700" y="5099050"/>
          <p14:tracePt t="63547" x="3822700" y="5060950"/>
          <p14:tracePt t="63563" x="3810000" y="5016500"/>
          <p14:tracePt t="63580" x="3797300" y="4978400"/>
          <p14:tracePt t="63597" x="3784600" y="4953000"/>
          <p14:tracePt t="63613" x="3771900" y="4927600"/>
          <p14:tracePt t="63630" x="3765550" y="4902200"/>
          <p14:tracePt t="63646" x="3746500" y="4876800"/>
          <p14:tracePt t="63664" x="3733800" y="4870450"/>
          <p14:tracePt t="63680" x="3714750" y="4851400"/>
          <p14:tracePt t="63697" x="3695700" y="4832350"/>
          <p14:tracePt t="63713" x="3676650" y="4826000"/>
          <p14:tracePt t="63730" x="3644900" y="4819650"/>
          <p14:tracePt t="63746" x="3594100" y="4794250"/>
          <p14:tracePt t="63764" x="3581400" y="4794250"/>
          <p14:tracePt t="63780" x="3568700" y="4787900"/>
          <p14:tracePt t="63797" x="3556000" y="4787900"/>
          <p14:tracePt t="63813" x="3543300" y="4787900"/>
          <p14:tracePt t="63830" x="3536950" y="4787900"/>
          <p14:tracePt t="63846" x="3517900" y="4787900"/>
          <p14:tracePt t="63863" x="3492500" y="4813300"/>
          <p14:tracePt t="63880" x="3479800" y="4826000"/>
          <p14:tracePt t="63897" x="3460750" y="4857750"/>
          <p14:tracePt t="63913" x="3441700" y="4889500"/>
          <p14:tracePt t="63930" x="3429000" y="4921250"/>
          <p14:tracePt t="63946" x="3422650" y="4946650"/>
          <p14:tracePt t="63963" x="3422650" y="4972050"/>
          <p14:tracePt t="63980" x="3422650" y="4991100"/>
          <p14:tracePt t="63996" x="3422650" y="5016500"/>
          <p14:tracePt t="64013" x="3422650" y="5029200"/>
          <p14:tracePt t="64030" x="3422650" y="5054600"/>
          <p14:tracePt t="64046" x="3422650" y="5073650"/>
          <p14:tracePt t="64063" x="3422650" y="5099050"/>
          <p14:tracePt t="64080" x="3435350" y="5124450"/>
          <p14:tracePt t="64096" x="3448050" y="5143500"/>
          <p14:tracePt t="64113" x="3460750" y="5162550"/>
          <p14:tracePt t="64130" x="3473450" y="5175250"/>
          <p14:tracePt t="64146" x="3492500" y="5200650"/>
          <p14:tracePt t="64146" x="3505200" y="5213350"/>
          <p14:tracePt t="64164" x="3524250" y="5226050"/>
          <p14:tracePt t="64180" x="3549650" y="5238750"/>
          <p14:tracePt t="64197" x="3575050" y="5245100"/>
          <p14:tracePt t="64213" x="3594100" y="5257800"/>
          <p14:tracePt t="64230" x="3625850" y="5264150"/>
          <p14:tracePt t="64246" x="3638550" y="5264150"/>
          <p14:tracePt t="64263" x="3676650" y="5264150"/>
          <p14:tracePt t="64280" x="3702050" y="5264150"/>
          <p14:tracePt t="64296" x="3733800" y="5251450"/>
          <p14:tracePt t="64313" x="3759200" y="5226050"/>
          <p14:tracePt t="64330" x="3784600" y="5200650"/>
          <p14:tracePt t="64346" x="3803650" y="5156200"/>
          <p14:tracePt t="64364" x="3810000" y="5099050"/>
          <p14:tracePt t="64380" x="3810000" y="5054600"/>
          <p14:tracePt t="64397" x="3810000" y="5010150"/>
          <p14:tracePt t="64413" x="3797300" y="4959350"/>
          <p14:tracePt t="64430" x="3765550" y="4908550"/>
          <p14:tracePt t="64446" x="3727450" y="4851400"/>
          <p14:tracePt t="64463" x="3676650" y="4813300"/>
          <p14:tracePt t="64480" x="3644900" y="4787900"/>
          <p14:tracePt t="64497" x="3606800" y="4762500"/>
          <p14:tracePt t="64513" x="3568700" y="4749800"/>
          <p14:tracePt t="64530" x="3524250" y="4737100"/>
          <p14:tracePt t="64546" x="3486150" y="4730750"/>
          <p14:tracePt t="64546" x="3473450" y="4730750"/>
          <p14:tracePt t="64563" x="3454400" y="4730750"/>
          <p14:tracePt t="64580" x="3422650" y="4730750"/>
          <p14:tracePt t="64596" x="3390900" y="4737100"/>
          <p14:tracePt t="64613" x="3359150" y="4775200"/>
          <p14:tracePt t="64630" x="3340100" y="4819650"/>
          <p14:tracePt t="64646" x="3321050" y="4883150"/>
          <p14:tracePt t="64664" x="3308350" y="4927600"/>
          <p14:tracePt t="64679" x="3308350" y="4972050"/>
          <p14:tracePt t="64696" x="3308350" y="5022850"/>
          <p14:tracePt t="64713" x="3314700" y="5060950"/>
          <p14:tracePt t="64730" x="3327400" y="5111750"/>
          <p14:tracePt t="64746" x="3359150" y="5175250"/>
          <p14:tracePt t="64764" x="3378200" y="5207000"/>
          <p14:tracePt t="64780" x="3397250" y="5251450"/>
          <p14:tracePt t="64797" x="3409950" y="5276850"/>
          <p14:tracePt t="64813" x="3435350" y="5295900"/>
          <p14:tracePt t="64830" x="3460750" y="5321300"/>
          <p14:tracePt t="64846" x="3505200" y="5346700"/>
          <p14:tracePt t="64863" x="3562350" y="5365750"/>
          <p14:tracePt t="64880" x="3625850" y="5391150"/>
          <p14:tracePt t="64897" x="3683000" y="5403850"/>
          <p14:tracePt t="64913" x="3746500" y="5403850"/>
          <p14:tracePt t="64930" x="3810000" y="5403850"/>
          <p14:tracePt t="64946" x="3886200" y="5403850"/>
          <p14:tracePt t="64964" x="3949700" y="5403850"/>
          <p14:tracePt t="64980" x="3994150" y="5384800"/>
          <p14:tracePt t="64997" x="4044950" y="5365750"/>
          <p14:tracePt t="65013" x="4083050" y="5334000"/>
          <p14:tracePt t="65030" x="4114800" y="5295900"/>
          <p14:tracePt t="65046" x="4133850" y="5238750"/>
          <p14:tracePt t="65063" x="4152900" y="5162550"/>
          <p14:tracePt t="65079" x="4152900" y="5111750"/>
          <p14:tracePt t="65096" x="4152900" y="5067300"/>
          <p14:tracePt t="65113" x="4146550" y="5016500"/>
          <p14:tracePt t="65129" x="4114800" y="4965700"/>
          <p14:tracePt t="65146" x="4057650" y="4902200"/>
          <p14:tracePt t="65146" x="4025900" y="4870450"/>
          <p14:tracePt t="65163" x="3968750" y="4826000"/>
          <p14:tracePt t="65179" x="3892550" y="4794250"/>
          <p14:tracePt t="65197" x="3797300" y="4762500"/>
          <p14:tracePt t="65213" x="3727450" y="4749800"/>
          <p14:tracePt t="65230" x="3670300" y="4737100"/>
          <p14:tracePt t="65246" x="3632200" y="4737100"/>
          <p14:tracePt t="65263" x="3594100" y="4730750"/>
          <p14:tracePt t="65280" x="3568700" y="4730750"/>
          <p14:tracePt t="65297" x="3549650" y="4730750"/>
          <p14:tracePt t="65313" x="3530600" y="4749800"/>
          <p14:tracePt t="65330" x="3498850" y="4775200"/>
          <p14:tracePt t="65347" x="3460750" y="4806950"/>
          <p14:tracePt t="65364" x="3441700" y="4851400"/>
          <p14:tracePt t="65380" x="3435350" y="4883150"/>
          <p14:tracePt t="65396" x="3422650" y="4927600"/>
          <p14:tracePt t="65413" x="3416300" y="4965700"/>
          <p14:tracePt t="65429" x="3416300" y="5003800"/>
          <p14:tracePt t="65446" x="3416300" y="5041900"/>
          <p14:tracePt t="65463" x="3422650" y="5073650"/>
          <p14:tracePt t="65479" x="3429000" y="5086350"/>
          <p14:tracePt t="65496" x="3435350" y="5105400"/>
          <p14:tracePt t="65513" x="3441700" y="5118100"/>
          <p14:tracePt t="65530" x="3448050" y="5124450"/>
          <p14:tracePt t="65546" x="3460750" y="5130800"/>
          <p14:tracePt t="65563" x="3467100" y="5143500"/>
          <p14:tracePt t="65580" x="3467100" y="5149850"/>
          <p14:tracePt t="65627" x="3473450" y="5149850"/>
          <p14:tracePt t="65851" x="3479800" y="5149850"/>
          <p14:tracePt t="65860" x="3486150" y="5149850"/>
          <p14:tracePt t="65867" x="3498850" y="5149850"/>
          <p14:tracePt t="65879" x="3511550" y="5137150"/>
          <p14:tracePt t="65880" x="3524250" y="5029200"/>
          <p14:tracePt t="65896" x="3524250" y="4864100"/>
          <p14:tracePt t="65913" x="3511550" y="4724400"/>
          <p14:tracePt t="65930" x="3492500" y="4641850"/>
          <p14:tracePt t="65946" x="3479800" y="4591050"/>
          <p14:tracePt t="65963" x="3467100" y="4552950"/>
          <p14:tracePt t="65980" x="3467100" y="4546600"/>
          <p14:tracePt t="65996" x="3460750" y="4540250"/>
          <p14:tracePt t="66013" x="3454400" y="4540250"/>
          <p14:tracePt t="66051" x="3454400" y="4533900"/>
          <p14:tracePt t="66075" x="3454400" y="4527550"/>
          <p14:tracePt t="66195" x="3454400" y="4521200"/>
          <p14:tracePt t="66203" x="3448050" y="4521200"/>
          <p14:tracePt t="66213" x="3448050" y="4508500"/>
          <p14:tracePt t="66214" x="3448050" y="4502150"/>
          <p14:tracePt t="66230" x="3448050" y="4483100"/>
          <p14:tracePt t="66246" x="3441700" y="4457700"/>
          <p14:tracePt t="66263" x="3441700" y="4438650"/>
          <p14:tracePt t="66280" x="3441700" y="4425950"/>
          <p14:tracePt t="66297" x="3441700" y="4419600"/>
          <p14:tracePt t="66372" x="3441700" y="4451350"/>
          <p14:tracePt t="66379" x="3441700" y="4502150"/>
          <p14:tracePt t="66387" x="3441700" y="4565650"/>
          <p14:tracePt t="66395" x="3441700" y="4692650"/>
          <p14:tracePt t="66413" x="3441700" y="4756150"/>
          <p14:tracePt t="66413" x="3441700" y="4876800"/>
          <p14:tracePt t="66429" x="3441700" y="4978400"/>
          <p14:tracePt t="66446" x="3441700" y="5060950"/>
          <p14:tracePt t="66463" x="3441700" y="5111750"/>
          <p14:tracePt t="66480" x="3448050" y="5162550"/>
          <p14:tracePt t="66496" x="3454400" y="5194300"/>
          <p14:tracePt t="66513" x="3460750" y="5232400"/>
          <p14:tracePt t="66530" x="3460750" y="5276850"/>
          <p14:tracePt t="66547" x="3467100" y="5302250"/>
          <p14:tracePt t="66563" x="3467100" y="5340350"/>
          <p14:tracePt t="66580" x="3467100" y="5353050"/>
          <p14:tracePt t="66596" x="3467100" y="5365750"/>
          <p14:tracePt t="66613" x="3467100" y="5372100"/>
          <p14:tracePt t="66723" x="3467100" y="5346700"/>
          <p14:tracePt t="66731" x="3467100" y="5251450"/>
          <p14:tracePt t="66747" x="3467100" y="5181600"/>
          <p14:tracePt t="66748" x="3448050" y="5048250"/>
          <p14:tracePt t="66764" x="3441700" y="4959350"/>
          <p14:tracePt t="66780" x="3441700" y="4921250"/>
          <p14:tracePt t="66796" x="3441700" y="4902200"/>
          <p14:tracePt t="66813" x="3441700" y="4895850"/>
          <p14:tracePt t="66829" x="3441700" y="4889500"/>
          <p14:tracePt t="67539" x="3441700" y="4883150"/>
          <p14:tracePt t="67547" x="3441700" y="4851400"/>
          <p14:tracePt t="67556" x="3441700" y="4832350"/>
          <p14:tracePt t="67564" x="3448050" y="4794250"/>
          <p14:tracePt t="67580" x="3460750" y="4756150"/>
          <p14:tracePt t="67598" x="3467100" y="4718050"/>
          <p14:tracePt t="67614" x="3467100" y="4686300"/>
          <p14:tracePt t="67631" x="3467100" y="4673600"/>
          <p14:tracePt t="67647" x="3467100" y="4660900"/>
          <p14:tracePt t="67664" x="3467100" y="4654550"/>
          <p14:tracePt t="67751" x="3467100" y="4660900"/>
          <p14:tracePt t="67764" x="3467100" y="4711700"/>
          <p14:tracePt t="67772" x="3467100" y="4768850"/>
          <p14:tracePt t="67780" x="3467100" y="4902200"/>
          <p14:tracePt t="67790" x="3467100" y="4978400"/>
          <p14:tracePt t="67797" x="3486150" y="5080000"/>
          <p14:tracePt t="67814" x="3505200" y="5162550"/>
          <p14:tracePt t="67831" x="3511550" y="5207000"/>
          <p14:tracePt t="67847" x="3524250" y="5232400"/>
          <p14:tracePt t="67864" x="3524250" y="5245100"/>
          <p14:tracePt t="68084" x="3524250" y="5238750"/>
          <p14:tracePt t="68108" x="3524250" y="5232400"/>
          <p14:tracePt t="68212" x="3524250" y="5219700"/>
          <p14:tracePt t="68228" x="3524250" y="5213350"/>
          <p14:tracePt t="68244" x="3524250" y="5207000"/>
          <p14:tracePt t="68268" x="3524250" y="5200650"/>
          <p14:tracePt t="68269" x="3524250" y="5194300"/>
          <p14:tracePt t="68300" x="3524250" y="5187950"/>
          <p14:tracePt t="68301" x="3517900" y="5187950"/>
          <p14:tracePt t="68332" x="3517900" y="5181600"/>
          <p14:tracePt t="68372" x="3517900" y="5168900"/>
          <p14:tracePt t="68383" x="3517900" y="5162550"/>
          <p14:tracePt t="68397" x="3517900" y="5156200"/>
          <p14:tracePt t="68398" x="3517900" y="5137150"/>
          <p14:tracePt t="68414" x="3517900" y="5092700"/>
          <p14:tracePt t="68431" x="3511550" y="5048250"/>
          <p14:tracePt t="68447" x="3498850" y="4965700"/>
          <p14:tracePt t="68464" x="3486150" y="4870450"/>
          <p14:tracePt t="68480" x="3467100" y="4768850"/>
          <p14:tracePt t="68497" x="3454400" y="4699000"/>
          <p14:tracePt t="68514" x="3454400" y="4660900"/>
          <p14:tracePt t="68530" x="3454400" y="4622800"/>
          <p14:tracePt t="68547" x="3454400" y="4591050"/>
          <p14:tracePt t="68565" x="3454400" y="4559300"/>
          <p14:tracePt t="68580" x="3467100" y="4540250"/>
          <p14:tracePt t="68597" x="3473450" y="4527550"/>
          <p14:tracePt t="68716" x="3486150" y="4527550"/>
          <p14:tracePt t="68724" x="3498850" y="4527550"/>
          <p14:tracePt t="68732" x="3505200" y="4533900"/>
          <p14:tracePt t="68740" x="3517900" y="4540250"/>
          <p14:tracePt t="68747" x="3543300" y="4552950"/>
          <p14:tracePt t="68765" x="3556000" y="4552950"/>
          <p14:tracePt t="68781" x="3568700" y="4559300"/>
          <p14:tracePt t="68797" x="3587750" y="4559300"/>
          <p14:tracePt t="68814" x="3606800" y="4559300"/>
          <p14:tracePt t="68830" x="3625850" y="4559300"/>
          <p14:tracePt t="68847" x="3638550" y="4552950"/>
          <p14:tracePt t="68908" x="3644900" y="4546600"/>
          <p14:tracePt t="68915" x="3657600" y="4533900"/>
          <p14:tracePt t="68930" x="3663950" y="4527550"/>
          <p14:tracePt t="68931" x="3683000" y="4502150"/>
          <p14:tracePt t="68947" x="3702050" y="4476750"/>
          <p14:tracePt t="68964" x="3733800" y="4406900"/>
          <p14:tracePt t="68981" x="3759200" y="4343400"/>
          <p14:tracePt t="68997" x="3771900" y="4279900"/>
          <p14:tracePt t="69014" x="3778250" y="4197350"/>
          <p14:tracePt t="69030" x="3778250" y="4121150"/>
          <p14:tracePt t="69048" x="3778250" y="4038600"/>
          <p14:tracePt t="69064" x="3771900" y="3949700"/>
          <p14:tracePt t="69081" x="3752850" y="3892550"/>
          <p14:tracePt t="69097" x="3727450" y="3835400"/>
          <p14:tracePt t="69113" x="3708400" y="3790950"/>
          <p14:tracePt t="69129" x="3676650" y="3746500"/>
          <p14:tracePt t="69147" x="3644900" y="3714750"/>
          <p14:tracePt t="69181" x="3619500" y="3695700"/>
          <p14:tracePt t="69182" x="3600450" y="3695700"/>
          <p14:tracePt t="69197" x="3587750" y="3689350"/>
          <p14:tracePt t="69214" x="3575050" y="3689350"/>
          <p14:tracePt t="69230" x="3562350" y="3689350"/>
          <p14:tracePt t="69247" x="3530600" y="3689350"/>
          <p14:tracePt t="69264" x="3498850" y="3708400"/>
          <p14:tracePt t="69281" x="3460750" y="3740150"/>
          <p14:tracePt t="69297" x="3416300" y="3784600"/>
          <p14:tracePt t="69314" x="3378200" y="3829050"/>
          <p14:tracePt t="69330" x="3346450" y="3898900"/>
          <p14:tracePt t="69330" x="3327400" y="3937000"/>
          <p14:tracePt t="69348" x="3314700" y="4006850"/>
          <p14:tracePt t="69364" x="3308350" y="4095750"/>
          <p14:tracePt t="69381" x="3308350" y="4184650"/>
          <p14:tracePt t="69397" x="3308350" y="4279900"/>
          <p14:tracePt t="69414" x="3327400" y="4362450"/>
          <p14:tracePt t="69430" x="3352800" y="4432300"/>
          <p14:tracePt t="69447" x="3378200" y="4483100"/>
          <p14:tracePt t="69464" x="3403600" y="4508500"/>
          <p14:tracePt t="69480" x="3416300" y="4521200"/>
          <p14:tracePt t="69497" x="3429000" y="4533900"/>
          <p14:tracePt t="69514" x="3448050" y="4546600"/>
          <p14:tracePt t="69531" x="3486150" y="4552950"/>
          <p14:tracePt t="69547" x="3575050" y="4559300"/>
          <p14:tracePt t="69565" x="3619500" y="4540250"/>
          <p14:tracePt t="69581" x="3695700" y="4483100"/>
          <p14:tracePt t="69597" x="3740150" y="4387850"/>
          <p14:tracePt t="69614" x="3752850" y="4241800"/>
          <p14:tracePt t="69630" x="3752850" y="4083050"/>
          <p14:tracePt t="69647" x="3752850" y="3930650"/>
          <p14:tracePt t="69664" x="3740150" y="3822700"/>
          <p14:tracePt t="69681" x="3727450" y="3733800"/>
          <p14:tracePt t="69697" x="3714750" y="3676650"/>
          <p14:tracePt t="69714" x="3708400" y="3638550"/>
          <p14:tracePt t="69730" x="3695700" y="3619500"/>
          <p14:tracePt t="69747" x="3695700" y="3613150"/>
          <p14:tracePt t="70612" x="3689350" y="3632200"/>
          <p14:tracePt t="70620" x="3676650" y="3721100"/>
          <p14:tracePt t="70630" x="3676650" y="3727450"/>
          <p14:tracePt t="70631" x="3676650" y="3911600"/>
          <p14:tracePt t="70648" x="3670300" y="4121150"/>
          <p14:tracePt t="70665" x="3670300" y="4318000"/>
          <p14:tracePt t="70680" x="3670300" y="4464050"/>
          <p14:tracePt t="70697" x="3670300" y="4552950"/>
          <p14:tracePt t="70714" x="3670300" y="4711700"/>
          <p14:tracePt t="70730" x="3670300" y="4857750"/>
          <p14:tracePt t="70747" x="3670300" y="5010150"/>
          <p14:tracePt t="70764" x="3670300" y="5048250"/>
          <p14:tracePt t="70781" x="3676650" y="5060950"/>
          <p14:tracePt t="70797" x="3683000" y="5067300"/>
          <p14:tracePt t="70813" x="3689350" y="5067300"/>
          <p14:tracePt t="70831" x="3721100" y="5067300"/>
          <p14:tracePt t="70847" x="3759200" y="5060950"/>
          <p14:tracePt t="70864" x="3803650" y="5016500"/>
          <p14:tracePt t="70880" x="3848100" y="4946650"/>
          <p14:tracePt t="70898" x="3873500" y="4876800"/>
          <p14:tracePt t="70914" x="3879850" y="4826000"/>
          <p14:tracePt t="70930" x="3879850" y="4768850"/>
          <p14:tracePt t="70947" x="3879850" y="4686300"/>
          <p14:tracePt t="70964" x="3873500" y="4648200"/>
          <p14:tracePt t="70980" x="3848100" y="4610100"/>
          <p14:tracePt t="70997" x="3829050" y="4578350"/>
          <p14:tracePt t="71014" x="3803650" y="4559300"/>
          <p14:tracePt t="71030" x="3778250" y="4546600"/>
          <p14:tracePt t="71047" x="3746500" y="4540250"/>
          <p14:tracePt t="71064" x="3721100" y="4533900"/>
          <p14:tracePt t="71080" x="3714750" y="4533900"/>
          <p14:tracePt t="71132" x="3695700" y="4540250"/>
          <p14:tracePt t="71140" x="3683000" y="4565650"/>
          <p14:tracePt t="71148" x="3644900" y="4622800"/>
          <p14:tracePt t="71164" x="3625850" y="4673600"/>
          <p14:tracePt t="71165" x="3594100" y="4756150"/>
          <p14:tracePt t="71181" x="3575050" y="4845050"/>
          <p14:tracePt t="71197" x="3556000" y="4933950"/>
          <p14:tracePt t="71213" x="3543300" y="5035550"/>
          <p14:tracePt t="71230" x="3536950" y="5124450"/>
          <p14:tracePt t="71247" x="3536950" y="5219700"/>
          <p14:tracePt t="71264" x="3536950" y="5314950"/>
          <p14:tracePt t="71280" x="3536950" y="5416550"/>
          <p14:tracePt t="71297" x="3536950" y="5524500"/>
          <p14:tracePt t="71314" x="3543300" y="5613400"/>
          <p14:tracePt t="71330" x="3568700" y="5708650"/>
          <p14:tracePt t="71347" x="3594100" y="5848350"/>
          <p14:tracePt t="71364" x="3613150" y="5918200"/>
          <p14:tracePt t="71381" x="3632200" y="5975350"/>
          <p14:tracePt t="71397" x="3638550" y="6026150"/>
          <p14:tracePt t="71414" x="3651250" y="6070600"/>
          <p14:tracePt t="71430" x="3663950" y="6115050"/>
          <p14:tracePt t="71447" x="3676650" y="6165850"/>
          <p14:tracePt t="71464" x="3689350" y="6197600"/>
          <p14:tracePt t="71480" x="3695700" y="6229350"/>
          <p14:tracePt t="71497" x="3702050" y="6242050"/>
          <p14:tracePt t="71513" x="3708400" y="6261100"/>
          <p14:tracePt t="71530" x="3714750" y="6267450"/>
          <p14:tracePt t="71547" x="3721100" y="6280150"/>
          <p14:tracePt t="71564" x="3721100" y="6286500"/>
          <p14:tracePt t="71580" x="3727450" y="6286500"/>
          <p14:tracePt t="71972" x="3733800" y="6286500"/>
          <p14:tracePt t="71996" x="3740150" y="6286500"/>
          <p14:tracePt t="72044" x="3752850" y="6280150"/>
          <p14:tracePt t="72060" x="3752850" y="6273800"/>
          <p14:tracePt t="72068" x="3752850" y="6261100"/>
          <p14:tracePt t="72076" x="3759200" y="6254750"/>
          <p14:tracePt t="72081" x="3771900" y="6210300"/>
          <p14:tracePt t="72097" x="3784600" y="6146800"/>
          <p14:tracePt t="72114" x="3810000" y="6038850"/>
          <p14:tracePt t="72130" x="3822700" y="5924550"/>
          <p14:tracePt t="72147" x="3854450" y="5772150"/>
          <p14:tracePt t="72164" x="3867150" y="5689600"/>
          <p14:tracePt t="72181" x="3873500" y="5600700"/>
          <p14:tracePt t="72197" x="3873500" y="5505450"/>
          <p14:tracePt t="72213" x="3873500" y="5410200"/>
          <p14:tracePt t="72230" x="3841750" y="5308600"/>
          <p14:tracePt t="72247" x="3797300" y="5200650"/>
          <p14:tracePt t="72263" x="3759200" y="5118100"/>
          <p14:tracePt t="72280" x="3733800" y="5054600"/>
          <p14:tracePt t="72297" x="3714750" y="5003800"/>
          <p14:tracePt t="72314" x="3702050" y="4984750"/>
          <p14:tracePt t="72330" x="3695700" y="4965700"/>
          <p14:tracePt t="72347" x="3683000" y="4927600"/>
          <p14:tracePt t="72364" x="3676650" y="4914900"/>
          <p14:tracePt t="72380" x="3663950" y="4889500"/>
          <p14:tracePt t="72398" x="3663950" y="4876800"/>
          <p14:tracePt t="72414" x="3651250" y="4857750"/>
          <p14:tracePt t="72430" x="3644900" y="4845050"/>
          <p14:tracePt t="72447" x="3632200" y="4819650"/>
          <p14:tracePt t="72463" x="3625850" y="4813300"/>
          <p14:tracePt t="72480" x="3619500" y="4800600"/>
          <p14:tracePt t="72497" x="3606800" y="4781550"/>
          <p14:tracePt t="72514" x="3594100" y="4775200"/>
          <p14:tracePt t="72530" x="3587750" y="4762500"/>
          <p14:tracePt t="72547" x="3575050" y="4756150"/>
          <p14:tracePt t="72564" x="3568700" y="4749800"/>
          <p14:tracePt t="72580" x="3562350" y="4743450"/>
          <p14:tracePt t="72597" x="3556000" y="4737100"/>
          <p14:tracePt t="72613" x="3549650" y="4730750"/>
          <p14:tracePt t="72732" x="3536950" y="4730750"/>
          <p14:tracePt t="72741" x="3536950" y="4737100"/>
          <p14:tracePt t="72748" x="3524250" y="4749800"/>
          <p14:tracePt t="72749" x="3511550" y="4781550"/>
          <p14:tracePt t="72764" x="3492500" y="4813300"/>
          <p14:tracePt t="72780" x="3479800" y="4845050"/>
          <p14:tracePt t="72797" x="3473450" y="4851400"/>
          <p14:tracePt t="72814" x="3467100" y="4864100"/>
          <p14:tracePt t="72830" x="3460750" y="4870450"/>
          <p14:tracePt t="72924" x="3460750" y="4864100"/>
          <p14:tracePt t="72932" x="3460750" y="4851400"/>
          <p14:tracePt t="72939" x="3460750" y="4826000"/>
          <p14:tracePt t="72948" x="3460750" y="4806950"/>
          <p14:tracePt t="72949" x="3460750" y="4781550"/>
          <p14:tracePt t="72963" x="3454400" y="4743450"/>
          <p14:tracePt t="73004" x="3454400" y="4737100"/>
          <p14:tracePt t="73044" x="3454400" y="4775200"/>
          <p14:tracePt t="73056" x="3454400" y="4832350"/>
          <p14:tracePt t="73060" x="3454400" y="4883150"/>
          <p14:tracePt t="73067" x="3454400" y="5016500"/>
          <p14:tracePt t="73080" x="3454400" y="5118100"/>
          <p14:tracePt t="73096" x="3460750" y="5168900"/>
          <p14:tracePt t="73113" x="3467100" y="5187950"/>
          <p14:tracePt t="73130" x="3467100" y="5194300"/>
          <p14:tracePt t="73220" x="3467100" y="5181600"/>
          <p14:tracePt t="73228" x="3467100" y="5168900"/>
          <p14:tracePt t="73233" x="3460750" y="5149850"/>
          <p14:tracePt t="73246" x="3460750" y="5130800"/>
          <p14:tracePt t="73247" x="3460750" y="5086350"/>
          <p14:tracePt t="73263" x="3460750" y="5054600"/>
          <p14:tracePt t="73280" x="3454400" y="5035550"/>
          <p14:tracePt t="73297" x="3454400" y="5022850"/>
          <p14:tracePt t="73313" x="3454400" y="5016500"/>
          <p14:tracePt t="73404" x="3454400" y="5022850"/>
          <p14:tracePt t="73412" x="3460750" y="5048250"/>
          <p14:tracePt t="73423" x="3467100" y="5060950"/>
          <p14:tracePt t="73431" x="3467100" y="5086350"/>
          <p14:tracePt t="73447" x="3473450" y="5105400"/>
          <p14:tracePt t="73463" x="3479800" y="5111750"/>
          <p14:tracePt t="73900" x="3479800" y="5092700"/>
          <p14:tracePt t="73909" x="3479800" y="5048250"/>
          <p14:tracePt t="73916" x="3479800" y="5003800"/>
          <p14:tracePt t="73924" x="3473450" y="4959350"/>
          <p14:tracePt t="73924" x="3467100" y="4927600"/>
          <p14:tracePt t="73932" x="3467100" y="4908550"/>
          <p14:tracePt t="73947" x="3467100" y="4883150"/>
          <p14:tracePt t="74116" x="3467100" y="4876800"/>
          <p14:tracePt t="74124" x="3492500" y="4876800"/>
          <p14:tracePt t="74132" x="3530600" y="4857750"/>
          <p14:tracePt t="74133" x="3568700" y="4832350"/>
          <p14:tracePt t="74147" x="3695700" y="4743450"/>
          <p14:tracePt t="74164" x="3778250" y="4679950"/>
          <p14:tracePt t="74180" x="3841750" y="4616450"/>
          <p14:tracePt t="74197" x="3860800" y="4584700"/>
          <p14:tracePt t="74213" x="3879850" y="4489450"/>
          <p14:tracePt t="74231" x="3892550" y="4362450"/>
          <p14:tracePt t="74247" x="3898900" y="4248150"/>
          <p14:tracePt t="74264" x="3898900" y="4159250"/>
          <p14:tracePt t="74280" x="3898900" y="4102100"/>
          <p14:tracePt t="74297" x="3892550" y="4038600"/>
          <p14:tracePt t="74313" x="3879850" y="3987800"/>
          <p14:tracePt t="74330" x="3854450" y="3937000"/>
          <p14:tracePt t="74347" x="3810000" y="3867150"/>
          <p14:tracePt t="74347" x="3790950" y="3835400"/>
          <p14:tracePt t="74364" x="3752850" y="3778250"/>
          <p14:tracePt t="74380" x="3721100" y="3752850"/>
          <p14:tracePt t="74397" x="3689350" y="3721100"/>
          <p14:tracePt t="74414" x="3663950" y="3702050"/>
          <p14:tracePt t="74430" x="3644900" y="3689350"/>
          <p14:tracePt t="74447" x="3619500" y="3683000"/>
          <p14:tracePt t="74464" x="3587750" y="3683000"/>
          <p14:tracePt t="74480" x="3556000" y="3683000"/>
          <p14:tracePt t="74497" x="3543300" y="3683000"/>
          <p14:tracePt t="74513" x="3498850" y="3708400"/>
          <p14:tracePt t="74530" x="3448050" y="3740150"/>
          <p14:tracePt t="74547" x="3390900" y="3790950"/>
          <p14:tracePt t="74564" x="3340100" y="3835400"/>
          <p14:tracePt t="74580" x="3308350" y="3905250"/>
          <p14:tracePt t="74597" x="3276600" y="3987800"/>
          <p14:tracePt t="74613" x="3263900" y="4070350"/>
          <p14:tracePt t="74630" x="3251200" y="4165600"/>
          <p14:tracePt t="74647" x="3244850" y="4254500"/>
          <p14:tracePt t="74664" x="3244850" y="4324350"/>
          <p14:tracePt t="74680" x="3244850" y="4394200"/>
          <p14:tracePt t="74697" x="3244850" y="4438650"/>
          <p14:tracePt t="74713" x="3244850" y="4470400"/>
          <p14:tracePt t="74730" x="3257550" y="4495800"/>
          <p14:tracePt t="74747" x="3276600" y="4521200"/>
          <p14:tracePt t="74764" x="3295650" y="4546600"/>
          <p14:tracePt t="74780" x="3314700" y="4565650"/>
          <p14:tracePt t="74797" x="3346450" y="4584700"/>
          <p14:tracePt t="74813" x="3384550" y="4610100"/>
          <p14:tracePt t="74830" x="3403600" y="4622800"/>
          <p14:tracePt t="74847" x="3435350" y="4635500"/>
          <p14:tracePt t="74863" x="3460750" y="4648200"/>
          <p14:tracePt t="74880" x="3498850" y="4654550"/>
          <p14:tracePt t="74897" x="3524250" y="4660900"/>
          <p14:tracePt t="74914" x="3562350" y="4667250"/>
          <p14:tracePt t="74930" x="3606800" y="4667250"/>
          <p14:tracePt t="74947" x="3663950" y="4667250"/>
          <p14:tracePt t="74964" x="3683000" y="4667250"/>
          <p14:tracePt t="75012" x="3702050" y="4654550"/>
          <p14:tracePt t="75022" x="3702050" y="4648200"/>
          <p14:tracePt t="75023" x="3714750" y="4622800"/>
          <p14:tracePt t="75030" x="3752850" y="4565650"/>
          <p14:tracePt t="75047" x="3784600" y="4470400"/>
          <p14:tracePt t="75063" x="3810000" y="4362450"/>
          <p14:tracePt t="75080" x="3816350" y="4248150"/>
          <p14:tracePt t="75097" x="3822700" y="4171950"/>
          <p14:tracePt t="75113" x="3822700" y="4102100"/>
          <p14:tracePt t="75130" x="3816350" y="4044950"/>
          <p14:tracePt t="75147" x="3790950" y="3981450"/>
          <p14:tracePt t="75164" x="3759200" y="3924300"/>
          <p14:tracePt t="75181" x="3714750" y="3879850"/>
          <p14:tracePt t="75197" x="3676650" y="3841750"/>
          <p14:tracePt t="75214" x="3632200" y="3810000"/>
          <p14:tracePt t="75230" x="3594100" y="3778250"/>
          <p14:tracePt t="75247" x="3562350" y="3752850"/>
          <p14:tracePt t="75263" x="3543300" y="3740150"/>
          <p14:tracePt t="75280" x="3517900" y="3727450"/>
          <p14:tracePt t="75297" x="3517900" y="3721100"/>
          <p14:tracePt t="75314" x="3505200" y="3721100"/>
          <p14:tracePt t="75330" x="3479800" y="3721100"/>
          <p14:tracePt t="75347" x="3422650" y="3752850"/>
          <p14:tracePt t="75363" x="3371850" y="3790950"/>
          <p14:tracePt t="75380" x="3327400" y="3835400"/>
          <p14:tracePt t="75397" x="3289300" y="3879850"/>
          <p14:tracePt t="75414" x="3263900" y="3930650"/>
          <p14:tracePt t="75431" x="3238500" y="3987800"/>
          <p14:tracePt t="75447" x="3232150" y="4051300"/>
          <p14:tracePt t="75464" x="3225800" y="4133850"/>
          <p14:tracePt t="75480" x="3225800" y="4203700"/>
          <p14:tracePt t="75497" x="3225800" y="4267200"/>
          <p14:tracePt t="75514" x="3244850" y="4311650"/>
          <p14:tracePt t="75530" x="3251200" y="4337050"/>
          <p14:tracePt t="75547" x="3263900" y="4375150"/>
          <p14:tracePt t="75564" x="3282950" y="4419600"/>
          <p14:tracePt t="75581" x="3295650" y="4445000"/>
          <p14:tracePt t="75597" x="3314700" y="4489450"/>
          <p14:tracePt t="75614" x="3333750" y="4521200"/>
          <p14:tracePt t="75630" x="3352800" y="4552950"/>
          <p14:tracePt t="75647" x="3371850" y="4591050"/>
          <p14:tracePt t="75663" x="3397250" y="4622800"/>
          <p14:tracePt t="75680" x="3422650" y="4648200"/>
          <p14:tracePt t="75697" x="3448050" y="4673600"/>
          <p14:tracePt t="75714" x="3460750" y="4686300"/>
          <p14:tracePt t="75730" x="3486150" y="4699000"/>
          <p14:tracePt t="75747" x="3517900" y="4711700"/>
          <p14:tracePt t="75763" x="3587750" y="4718050"/>
          <p14:tracePt t="75780" x="3638550" y="4718050"/>
          <p14:tracePt t="75797" x="3702050" y="4718050"/>
          <p14:tracePt t="75814" x="3765550" y="4718050"/>
          <p14:tracePt t="75830" x="3816350" y="4718050"/>
          <p14:tracePt t="75847" x="3860800" y="4699000"/>
          <p14:tracePt t="75864" x="3892550" y="4686300"/>
          <p14:tracePt t="75880" x="3937000" y="4654550"/>
          <p14:tracePt t="75897" x="3975100" y="4616450"/>
          <p14:tracePt t="75913" x="4025900" y="4527550"/>
          <p14:tracePt t="75930" x="4064000" y="4406900"/>
          <p14:tracePt t="75930" x="4070350" y="4337050"/>
          <p14:tracePt t="75948" x="4076700" y="4210050"/>
          <p14:tracePt t="75964" x="4076700" y="4089400"/>
          <p14:tracePt t="75981" x="4064000" y="3981450"/>
          <p14:tracePt t="75997" x="4044950" y="3911600"/>
          <p14:tracePt t="76013" x="4019550" y="3835400"/>
          <p14:tracePt t="76030" x="3994150" y="3784600"/>
          <p14:tracePt t="76047" x="3962400" y="3740150"/>
          <p14:tracePt t="76063" x="3924300" y="3702050"/>
          <p14:tracePt t="76080" x="3873500" y="3676650"/>
          <p14:tracePt t="76096" x="3803650" y="3651250"/>
          <p14:tracePt t="76114" x="3733800" y="3632200"/>
          <p14:tracePt t="76130" x="3663950" y="3619500"/>
          <p14:tracePt t="76147" x="3587750" y="3619500"/>
          <p14:tracePt t="76164" x="3543300" y="3619500"/>
          <p14:tracePt t="76180" x="3492500" y="3638550"/>
          <p14:tracePt t="76197" x="3429000" y="3683000"/>
          <p14:tracePt t="76213" x="3371850" y="3746500"/>
          <p14:tracePt t="76230" x="3333750" y="3810000"/>
          <p14:tracePt t="76247" x="3295650" y="3879850"/>
          <p14:tracePt t="76263" x="3270250" y="3937000"/>
          <p14:tracePt t="76280" x="3251200" y="3994150"/>
          <p14:tracePt t="76297" x="3232150" y="4076700"/>
          <p14:tracePt t="76314" x="3225800" y="4140200"/>
          <p14:tracePt t="76330" x="3219450" y="4210050"/>
          <p14:tracePt t="76347" x="3219450" y="4292600"/>
          <p14:tracePt t="76364" x="3225800" y="4337050"/>
          <p14:tracePt t="76380" x="3238500" y="4368800"/>
          <p14:tracePt t="76397" x="3251200" y="4394200"/>
          <p14:tracePt t="76413" x="3270250" y="4419600"/>
          <p14:tracePt t="76430" x="3282950" y="4438650"/>
          <p14:tracePt t="76447" x="3295650" y="4451350"/>
          <p14:tracePt t="76463" x="3302000" y="4457700"/>
          <p14:tracePt t="76480" x="3308350" y="4464050"/>
          <p14:tracePt t="76524" x="3314700" y="4464050"/>
          <p14:tracePt t="76580" x="3321050" y="4470400"/>
          <p14:tracePt t="77108" x="3321050" y="4476750"/>
          <p14:tracePt t="77124" x="3314700" y="4476750"/>
          <p14:tracePt t="77132" x="3302000" y="4489450"/>
          <p14:tracePt t="77132" x="3295650" y="4527550"/>
          <p14:tracePt t="77148" x="3289300" y="4597400"/>
          <p14:tracePt t="77164" x="3282950" y="4686300"/>
          <p14:tracePt t="77180" x="3282950" y="4749800"/>
          <p14:tracePt t="77197" x="3302000" y="4806950"/>
          <p14:tracePt t="77213" x="3321050" y="4857750"/>
          <p14:tracePt t="77230" x="3333750" y="4883150"/>
          <p14:tracePt t="77246" x="3346450" y="4908550"/>
          <p14:tracePt t="77263" x="3359150" y="4927600"/>
          <p14:tracePt t="77280" x="3365500" y="4940300"/>
          <p14:tracePt t="77297" x="3371850" y="4953000"/>
          <p14:tracePt t="77313" x="3378200" y="4959350"/>
          <p14:tracePt t="77330" x="3384550" y="4959350"/>
          <p14:tracePt t="77347" x="3390900" y="4959350"/>
          <p14:tracePt t="77419" x="3397250" y="4959350"/>
          <p14:tracePt t="77436" x="3409950" y="4965700"/>
          <p14:tracePt t="77444" x="3422650" y="4972050"/>
          <p14:tracePt t="77451" x="3441700" y="4991100"/>
          <p14:tracePt t="77464" x="3454400" y="4997450"/>
          <p14:tracePt t="77500" x="3460750" y="4997450"/>
          <p14:tracePt t="77668" x="3467100" y="4997450"/>
          <p14:tracePt t="77675" x="3473450" y="4997450"/>
          <p14:tracePt t="77683" x="3498850" y="5016500"/>
          <p14:tracePt t="77697" x="3530600" y="5022850"/>
          <p14:tracePt t="77713" x="3568700" y="5035550"/>
          <p14:tracePt t="77730" x="3613150" y="5048250"/>
          <p14:tracePt t="77746" x="3683000" y="5054600"/>
          <p14:tracePt t="77764" x="3708400" y="5060950"/>
          <p14:tracePt t="77780" x="3746500" y="5067300"/>
          <p14:tracePt t="77797" x="3759200" y="5067300"/>
          <p14:tracePt t="77813" x="3797300" y="5067300"/>
          <p14:tracePt t="77830" x="3822700" y="5067300"/>
          <p14:tracePt t="77846" x="3860800" y="5073650"/>
          <p14:tracePt t="77864" x="3886200" y="5073650"/>
          <p14:tracePt t="77880" x="3911600" y="5073650"/>
          <p14:tracePt t="77897" x="3924300" y="5073650"/>
          <p14:tracePt t="78028" x="3930650" y="5073650"/>
          <p14:tracePt t="78044" x="3937000" y="5073650"/>
          <p14:tracePt t="78044" x="3949700" y="5073650"/>
          <p14:tracePt t="78052" x="3962400" y="5073650"/>
          <p14:tracePt t="78063" x="3975100" y="5073650"/>
          <p14:tracePt t="78080" x="3987800" y="5073650"/>
          <p14:tracePt t="78097" x="3994150" y="5073650"/>
          <p14:tracePt t="78164" x="3987800" y="5073650"/>
          <p14:tracePt t="78172" x="3943350" y="5073650"/>
          <p14:tracePt t="78179" x="3848100" y="5060950"/>
          <p14:tracePt t="78197" x="3803650" y="5054600"/>
          <p14:tracePt t="78197" x="3746500" y="5041900"/>
          <p14:tracePt t="78213" x="3721100" y="5035550"/>
          <p14:tracePt t="78379" x="3746500" y="5035550"/>
          <p14:tracePt t="78381" x="3790950" y="5035550"/>
          <p14:tracePt t="78396" x="3841750" y="5035550"/>
          <p14:tracePt t="78396" x="4006850" y="5035550"/>
          <p14:tracePt t="78412" x="4197350" y="5035550"/>
          <p14:tracePt t="78429" x="4368800" y="5035550"/>
          <p14:tracePt t="78446" x="4533900" y="5035550"/>
          <p14:tracePt t="78463" x="4654550" y="5035550"/>
          <p14:tracePt t="78481" x="4737100" y="5035550"/>
          <p14:tracePt t="78496" x="4832350" y="5035550"/>
          <p14:tracePt t="78514" x="4933950" y="5029200"/>
          <p14:tracePt t="78530" x="5054600" y="5029200"/>
          <p14:tracePt t="78547" x="5207000" y="5029200"/>
          <p14:tracePt t="78564" x="5289550" y="5029200"/>
          <p14:tracePt t="78580" x="5353050" y="5029200"/>
          <p14:tracePt t="78596" x="5397500" y="5029200"/>
          <p14:tracePt t="78613" x="5441950" y="5029200"/>
          <p14:tracePt t="78630" x="5492750" y="5029200"/>
          <p14:tracePt t="78647" x="5575300" y="5022850"/>
          <p14:tracePt t="78663" x="5638800" y="5010150"/>
          <p14:tracePt t="78680" x="5689600" y="5003800"/>
          <p14:tracePt t="78696" x="5715000" y="5003800"/>
          <p14:tracePt t="78713" x="5727700" y="5003800"/>
          <p14:tracePt t="78730" x="5734050" y="4997450"/>
          <p14:tracePt t="78796" x="5734050" y="4991100"/>
          <p14:tracePt t="78804" x="5734050" y="4978400"/>
          <p14:tracePt t="78813" x="5734050" y="4959350"/>
          <p14:tracePt t="78814" x="5734050" y="4914900"/>
          <p14:tracePt t="78830" x="5727700" y="4857750"/>
          <p14:tracePt t="78847" x="5715000" y="4800600"/>
          <p14:tracePt t="78863" x="5695950" y="4743450"/>
          <p14:tracePt t="78880" x="5664200" y="4686300"/>
          <p14:tracePt t="78896" x="5626100" y="4629150"/>
          <p14:tracePt t="78913" x="5568950" y="4584700"/>
          <p14:tracePt t="78930" x="5448300" y="4521200"/>
          <p14:tracePt t="78947" x="5264150" y="4483100"/>
          <p14:tracePt t="78964" x="5124450" y="4483100"/>
          <p14:tracePt t="78980" x="4991100" y="4508500"/>
          <p14:tracePt t="78996" x="4870450" y="4584700"/>
          <p14:tracePt t="79013" x="4768850" y="4673600"/>
          <p14:tracePt t="79030" x="4692650" y="4787900"/>
          <p14:tracePt t="79047" x="4610100" y="4908550"/>
          <p14:tracePt t="79063" x="4533900" y="5022850"/>
          <p14:tracePt t="79080" x="4483100" y="5111750"/>
          <p14:tracePt t="79096" x="4425950" y="5207000"/>
          <p14:tracePt t="79113" x="4387850" y="5302250"/>
          <p14:tracePt t="79130" x="4368800" y="5397500"/>
          <p14:tracePt t="79146" x="4368800" y="5549900"/>
          <p14:tracePt t="79164" x="4381500" y="5657850"/>
          <p14:tracePt t="79180" x="4438650" y="5772150"/>
          <p14:tracePt t="79196" x="4514850" y="5892800"/>
          <p14:tracePt t="79213" x="4616450" y="6007100"/>
          <p14:tracePt t="79230" x="4730750" y="6115050"/>
          <p14:tracePt t="79247" x="4864100" y="6197600"/>
          <p14:tracePt t="79263" x="5016500" y="6261100"/>
          <p14:tracePt t="79280" x="5156200" y="6292850"/>
          <p14:tracePt t="79296" x="5314950" y="6299200"/>
          <p14:tracePt t="79313" x="5480050" y="6299200"/>
          <p14:tracePt t="79330" x="5708650" y="6229350"/>
          <p14:tracePt t="79330" x="5803900" y="6159500"/>
          <p14:tracePt t="79348" x="6026150" y="5975350"/>
          <p14:tracePt t="79364" x="6191250" y="5797550"/>
          <p14:tracePt t="79380" x="6267450" y="5619750"/>
          <p14:tracePt t="79397" x="6299200" y="5448300"/>
          <p14:tracePt t="79413" x="6311900" y="5295900"/>
          <p14:tracePt t="79430" x="6286500" y="5130800"/>
          <p14:tracePt t="79447" x="6229350" y="4978400"/>
          <p14:tracePt t="79463" x="6146800" y="4813300"/>
          <p14:tracePt t="79480" x="6057900" y="4673600"/>
          <p14:tracePt t="79497" x="5975350" y="4565650"/>
          <p14:tracePt t="79514" x="5867400" y="4464050"/>
          <p14:tracePt t="79530" x="5778500" y="4394200"/>
          <p14:tracePt t="79547" x="5651500" y="4330700"/>
          <p14:tracePt t="79564" x="5518150" y="4305300"/>
          <p14:tracePt t="79580" x="5403850" y="4298950"/>
          <p14:tracePt t="79596" x="5283200" y="4298950"/>
          <p14:tracePt t="79613" x="5156200" y="4318000"/>
          <p14:tracePt t="79630" x="5048250" y="4349750"/>
          <p14:tracePt t="79646" x="4940300" y="4413250"/>
          <p14:tracePt t="79663" x="4819650" y="4495800"/>
          <p14:tracePt t="79680" x="4699000" y="4597400"/>
          <p14:tracePt t="79696" x="4603750" y="4692650"/>
          <p14:tracePt t="79713" x="4540250" y="4800600"/>
          <p14:tracePt t="79730" x="4483100" y="4908550"/>
          <p14:tracePt t="79747" x="4451350" y="5041900"/>
          <p14:tracePt t="79763" x="4451350" y="5124450"/>
          <p14:tracePt t="79780" x="4451350" y="5194300"/>
          <p14:tracePt t="79796" x="4457700" y="5251450"/>
          <p14:tracePt t="79813" x="4483100" y="5308600"/>
          <p14:tracePt t="79830" x="4502150" y="5359400"/>
          <p14:tracePt t="79846" x="4533900" y="5410200"/>
          <p14:tracePt t="79864" x="4559300" y="5461000"/>
          <p14:tracePt t="79879" x="4603750" y="5511800"/>
          <p14:tracePt t="79896" x="4648200" y="5562600"/>
          <p14:tracePt t="79912" x="4705350" y="5619750"/>
          <p14:tracePt t="79929" x="4762500" y="5676900"/>
          <p14:tracePt t="79946" x="4819650" y="5708650"/>
          <p14:tracePt t="79962" x="4921250" y="5765800"/>
          <p14:tracePt t="79979" x="4997450" y="5803900"/>
          <p14:tracePt t="79996" x="5073650" y="5822950"/>
          <p14:tracePt t="80013" x="5162550" y="5848350"/>
          <p14:tracePt t="80030" x="5245100" y="5867400"/>
          <p14:tracePt t="80047" x="5327650" y="5880100"/>
          <p14:tracePt t="80063" x="5378450" y="5880100"/>
          <p14:tracePt t="80080" x="5429250" y="5880100"/>
          <p14:tracePt t="80096" x="5467350" y="5880100"/>
          <p14:tracePt t="80113" x="5505450" y="5880100"/>
          <p14:tracePt t="80130" x="5556250" y="5848350"/>
          <p14:tracePt t="80146" x="5664200" y="5778500"/>
          <p14:tracePt t="80164" x="5734050" y="5727700"/>
          <p14:tracePt t="80180" x="5784850" y="5689600"/>
          <p14:tracePt t="80197" x="5822950" y="5657850"/>
          <p14:tracePt t="80213" x="5842000" y="5638800"/>
          <p14:tracePt t="80229" x="5861050" y="5619750"/>
          <p14:tracePt t="80246" x="5873750" y="5607050"/>
          <p14:tracePt t="80263" x="5880100" y="5600700"/>
          <p14:tracePt t="80279" x="5886450" y="5588000"/>
          <p14:tracePt t="80297" x="5886450" y="5581650"/>
          <p14:tracePt t="80331" x="5886450" y="5575300"/>
          <p14:tracePt t="80347" x="5886450" y="5568950"/>
          <p14:tracePt t="80371" x="5886450" y="5562600"/>
          <p14:tracePt t="80531" x="5886450" y="5556250"/>
          <p14:tracePt t="80547" x="5886450" y="5549900"/>
          <p14:tracePt t="80555" x="5886450" y="5543550"/>
          <p14:tracePt t="80564" x="5880100" y="5537200"/>
          <p14:tracePt t="80564" x="5880100" y="5518150"/>
          <p14:tracePt t="80580" x="5873750" y="5499100"/>
          <p14:tracePt t="80597" x="5861050" y="5473700"/>
          <p14:tracePt t="80613" x="5854700" y="5422900"/>
          <p14:tracePt t="80630" x="5854700" y="5308600"/>
          <p14:tracePt t="80646" x="5854700" y="5168900"/>
          <p14:tracePt t="80663" x="5822950" y="5029200"/>
          <p14:tracePt t="80680" x="5791200" y="4889500"/>
          <p14:tracePt t="80697" x="5759450" y="4813300"/>
          <p14:tracePt t="80713" x="5746750" y="4781550"/>
          <p14:tracePt t="80730" x="5746750" y="4775200"/>
          <p14:tracePt t="80746" x="5740400" y="4775200"/>
          <p14:tracePt t="80763" x="5734050" y="4768850"/>
          <p14:tracePt t="80811" x="5727700" y="4768850"/>
          <p14:tracePt t="80827" x="5715000" y="4768850"/>
          <p14:tracePt t="80851" x="5708650" y="4768850"/>
          <p14:tracePt t="80860" x="5702300" y="4768850"/>
          <p14:tracePt t="80875" x="5695950" y="4768850"/>
          <p14:tracePt t="80883" x="5695950" y="4775200"/>
          <p14:tracePt t="80899" x="5689600" y="4775200"/>
          <p14:tracePt t="80915" x="5683250" y="4775200"/>
          <p14:tracePt t="80922" x="5676900" y="4775200"/>
          <p14:tracePt t="80930" x="5664200" y="4781550"/>
          <p14:tracePt t="80946" x="5632450" y="4794250"/>
          <p14:tracePt t="80964" x="5613400" y="4794250"/>
          <p14:tracePt t="80980" x="5607050" y="4794250"/>
          <p14:tracePt t="80996" x="5594350" y="4794250"/>
          <p14:tracePt t="81013" x="5594350" y="4800600"/>
          <p14:tracePt t="81030" x="5588000" y="4800600"/>
          <p14:tracePt t="81046" x="5581650" y="4800600"/>
          <p14:tracePt t="81187" x="5594350" y="4800600"/>
          <p14:tracePt t="81195" x="5607050" y="4800600"/>
          <p14:tracePt t="81203" x="5626100" y="4800600"/>
          <p14:tracePt t="81212" x="5695950" y="4800600"/>
          <p14:tracePt t="81222" x="5740400" y="4800600"/>
          <p14:tracePt t="81230" x="5829300" y="4800600"/>
          <p14:tracePt t="81246" x="5911850" y="4800600"/>
          <p14:tracePt t="81263" x="5969000" y="4800600"/>
          <p14:tracePt t="81280" x="6019800" y="4800600"/>
          <p14:tracePt t="81297" x="6057900" y="4800600"/>
          <p14:tracePt t="81313" x="6089650" y="4800600"/>
          <p14:tracePt t="81330" x="6121400" y="4800600"/>
          <p14:tracePt t="81346" x="6178550" y="4800600"/>
          <p14:tracePt t="81364" x="6197600" y="4800600"/>
          <p14:tracePt t="81380" x="6229350" y="4800600"/>
          <p14:tracePt t="81396" x="6235700" y="4800600"/>
          <p14:tracePt t="81413" x="6248400" y="4800600"/>
          <p14:tracePt t="81430" x="6254750" y="4800600"/>
          <p14:tracePt t="81446" x="6261100" y="4800600"/>
          <p14:tracePt t="81463" x="6267450" y="4800600"/>
          <p14:tracePt t="81479" x="6273800" y="4800600"/>
          <p14:tracePt t="81496" x="6280150" y="4800600"/>
          <p14:tracePt t="81513" x="6286500" y="4800600"/>
          <p14:tracePt t="81530" x="6292850" y="4800600"/>
          <p14:tracePt t="81546" x="6299200" y="4800600"/>
          <p14:tracePt t="94985"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Solid-State </a:t>
            </a:r>
            <a:r>
              <a:rPr lang="en-US" dirty="0"/>
              <a:t>(</a:t>
            </a:r>
            <a:r>
              <a:rPr lang="en-US" dirty="0" err="1"/>
              <a:t>Peltier</a:t>
            </a:r>
            <a:r>
              <a:rPr lang="en-US" dirty="0"/>
              <a:t>) </a:t>
            </a:r>
            <a:r>
              <a:rPr lang="en-US" dirty="0" smtClean="0"/>
              <a:t>Cooler</a:t>
            </a:r>
            <a:endParaRPr lang="en-US" dirty="0"/>
          </a:p>
        </p:txBody>
      </p:sp>
      <p:sp>
        <p:nvSpPr>
          <p:cNvPr id="4" name="Content Placeholder 3"/>
          <p:cNvSpPr>
            <a:spLocks noGrp="1"/>
          </p:cNvSpPr>
          <p:nvPr>
            <p:ph sz="quarter" idx="1"/>
          </p:nvPr>
        </p:nvSpPr>
        <p:spPr/>
        <p:txBody>
          <a:bodyPr>
            <a:normAutofit/>
          </a:bodyPr>
          <a:lstStyle/>
          <a:p>
            <a:r>
              <a:rPr lang="en-US" sz="2400" dirty="0" smtClean="0"/>
              <a:t>Consists </a:t>
            </a:r>
            <a:r>
              <a:rPr lang="en-US" sz="2400" dirty="0"/>
              <a:t>of a series of PN </a:t>
            </a:r>
            <a:r>
              <a:rPr lang="en-US" sz="2400" dirty="0" smtClean="0"/>
              <a:t>junctions that </a:t>
            </a:r>
            <a:r>
              <a:rPr lang="en-US" sz="2400" dirty="0"/>
              <a:t>can draw heat from one side </a:t>
            </a:r>
            <a:r>
              <a:rPr lang="en-US" sz="2400" dirty="0" smtClean="0"/>
              <a:t>and exhaust </a:t>
            </a:r>
            <a:r>
              <a:rPr lang="en-US" sz="2400" dirty="0"/>
              <a:t>heat on </a:t>
            </a:r>
            <a:r>
              <a:rPr lang="en-US" sz="2400" dirty="0" smtClean="0"/>
              <a:t>other side </a:t>
            </a:r>
          </a:p>
          <a:p>
            <a:pPr lvl="1"/>
            <a:r>
              <a:rPr lang="en-US" sz="2000" dirty="0" smtClean="0"/>
              <a:t>A </a:t>
            </a:r>
            <a:r>
              <a:rPr lang="en-US" sz="2000" dirty="0" err="1"/>
              <a:t>Peltier</a:t>
            </a:r>
            <a:r>
              <a:rPr lang="en-US" sz="2000" dirty="0"/>
              <a:t> cooler can be controlled </a:t>
            </a:r>
            <a:r>
              <a:rPr lang="en-US" sz="2000" dirty="0" smtClean="0"/>
              <a:t>much like </a:t>
            </a:r>
            <a:r>
              <a:rPr lang="en-US" sz="2000" dirty="0"/>
              <a:t>a heater, using a thermistor to measure the </a:t>
            </a:r>
            <a:r>
              <a:rPr lang="en-US" sz="2000" dirty="0" smtClean="0"/>
              <a:t>temperature</a:t>
            </a:r>
          </a:p>
          <a:p>
            <a:pPr lvl="1"/>
            <a:r>
              <a:rPr lang="en-US" sz="2000" dirty="0" smtClean="0"/>
              <a:t>PWM is used with minimum </a:t>
            </a:r>
            <a:r>
              <a:rPr lang="en-US" sz="2000" dirty="0"/>
              <a:t>PWM frequency is usually </a:t>
            </a:r>
            <a:r>
              <a:rPr lang="en-US" sz="2000" dirty="0" smtClean="0"/>
              <a:t>recommended</a:t>
            </a:r>
            <a:r>
              <a:rPr lang="en-US" sz="2000" dirty="0"/>
              <a:t>,</a:t>
            </a:r>
            <a:r>
              <a:rPr lang="en-US" sz="2000" dirty="0" smtClean="0"/>
              <a:t> typically around 2kHz to </a:t>
            </a:r>
            <a:r>
              <a:rPr lang="en-US" sz="2000" dirty="0"/>
              <a:t>avoid thermal stress on the semiconductor </a:t>
            </a:r>
            <a:r>
              <a:rPr lang="en-US" sz="2000" dirty="0" smtClean="0"/>
              <a:t>elements</a:t>
            </a:r>
            <a:endParaRPr lang="en-US" sz="2000" dirty="0"/>
          </a:p>
        </p:txBody>
      </p:sp>
      <p:pic>
        <p:nvPicPr>
          <p:cNvPr id="14340" name="Picture 4" descr="http://www.peltier-info.com/animation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5721" y="4020466"/>
            <a:ext cx="3783379" cy="283753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t1.gstatic.com/images?q=tbn:ANd9GcR_jUj2dbs5TMYIv9iJiKZYxZGxZBj5m59-z-d4tfrX-QZurIT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9362" y="4382842"/>
            <a:ext cx="2324100" cy="1971676"/>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arstechnica.com/reviews/4q99/mc1000/inser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1206" y="4010513"/>
            <a:ext cx="23812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4037474"/>
      </p:ext>
    </p:extLst>
  </p:cSld>
  <p:clrMapOvr>
    <a:masterClrMapping/>
  </p:clrMapOvr>
  <mc:AlternateContent xmlns:mc="http://schemas.openxmlformats.org/markup-compatibility/2006">
    <mc:Choice xmlns:p14="http://schemas.microsoft.com/office/powerpoint/2010/main" Requires="p14">
      <p:transition spd="slow" p14:dur="2000" advTm="116100"/>
    </mc:Choice>
    <mc:Fallback>
      <p:transition spd="slow" advTm="11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875" x="4292600" y="1924050"/>
          <p14:tracePt t="12062" x="4279900" y="1924050"/>
          <p14:tracePt t="12070" x="4273550" y="1930400"/>
          <p14:tracePt t="12078" x="4248150" y="1936750"/>
          <p14:tracePt t="12085" x="4235450" y="1949450"/>
          <p14:tracePt t="12102" x="4197350" y="1962150"/>
          <p14:tracePt t="12118" x="4165600" y="1974850"/>
          <p14:tracePt t="12134" x="4114800" y="1993900"/>
          <p14:tracePt t="12150" x="4070350" y="2000250"/>
          <p14:tracePt t="12165" x="4032250" y="2012950"/>
          <p14:tracePt t="12181" x="4006850" y="2019300"/>
          <p14:tracePt t="12197" x="4000500" y="2019300"/>
          <p14:tracePt t="12462" x="4006850" y="2019300"/>
          <p14:tracePt t="12469" x="4025900" y="2019300"/>
          <p14:tracePt t="12477" x="4038600" y="2019300"/>
          <p14:tracePt t="12486" x="4102100" y="2019300"/>
          <p14:tracePt t="12494" x="4171950" y="2019300"/>
          <p14:tracePt t="12511" x="4222750" y="2019300"/>
          <p14:tracePt t="12527" x="4279900" y="2019300"/>
          <p14:tracePt t="12544" x="4324350" y="2019300"/>
          <p14:tracePt t="12561" x="4362450" y="2019300"/>
          <p14:tracePt t="12577" x="4406900" y="2019300"/>
          <p14:tracePt t="12594" x="4451350" y="2019300"/>
          <p14:tracePt t="12610" x="4597400" y="2019300"/>
          <p14:tracePt t="12652" x="4686300" y="2019300"/>
          <p14:tracePt t="12676" x="4749800" y="2019300"/>
          <p14:tracePt t="12694" x="4775200" y="2019300"/>
          <p14:tracePt t="12710" x="4800600" y="2019300"/>
          <p14:tracePt t="12727" x="4819650" y="2019300"/>
          <p14:tracePt t="12744" x="4845050" y="2019300"/>
          <p14:tracePt t="12760" x="4870450" y="2019300"/>
          <p14:tracePt t="12777" x="4902200" y="2019300"/>
          <p14:tracePt t="12793" x="4940300" y="2019300"/>
          <p14:tracePt t="12810" x="5003800" y="2019300"/>
          <p14:tracePt t="12852" x="5035550" y="2019300"/>
          <p14:tracePt t="12876" x="5048250" y="2019300"/>
          <p14:tracePt t="12893" x="5073650" y="2019300"/>
          <p14:tracePt t="12911" x="5099050" y="2019300"/>
          <p14:tracePt t="12927" x="5137150" y="2019300"/>
          <p14:tracePt t="12943" x="5187950" y="2019300"/>
          <p14:tracePt t="12960" x="5251450" y="2019300"/>
          <p14:tracePt t="12977" x="5321300" y="2019300"/>
          <p14:tracePt t="12994" x="5416550" y="2019300"/>
          <p14:tracePt t="13010" x="5702300" y="2019300"/>
          <p14:tracePt t="13052" x="5873750" y="2019300"/>
          <p14:tracePt t="13076" x="6013450" y="2019300"/>
          <p14:tracePt t="13094" x="6070600" y="2019300"/>
          <p14:tracePt t="13110" x="6096000" y="2019300"/>
          <p14:tracePt t="13127" x="6102350" y="2019300"/>
          <p14:tracePt t="13143" x="6108700" y="2019300"/>
          <p14:tracePt t="13766" x="6102350" y="2019300"/>
          <p14:tracePt t="13774" x="6096000" y="2019300"/>
          <p14:tracePt t="13781" x="6089650" y="2019300"/>
          <p14:tracePt t="13796" x="6076950" y="2019300"/>
          <p14:tracePt t="13810" x="6051550" y="2019300"/>
          <p14:tracePt t="13853" x="6038850" y="2019300"/>
          <p14:tracePt t="13876" x="6032500" y="2019300"/>
          <p14:tracePt t="13973" x="6026150" y="2019300"/>
          <p14:tracePt t="13990" x="6019800" y="2019300"/>
          <p14:tracePt t="14004" x="6013450" y="2019300"/>
          <p14:tracePt t="14207" x="6019800" y="2019300"/>
          <p14:tracePt t="14253" x="6045200" y="2019300"/>
          <p14:tracePt t="14279" x="6070600" y="2019300"/>
          <p14:tracePt t="14294" x="6108700" y="2019300"/>
          <p14:tracePt t="14310" x="6146800" y="2019300"/>
          <p14:tracePt t="14327" x="6178550" y="2019300"/>
          <p14:tracePt t="14343" x="6216650" y="2019300"/>
          <p14:tracePt t="14360" x="6248400" y="2019300"/>
          <p14:tracePt t="14376" x="6286500" y="2019300"/>
          <p14:tracePt t="14393" x="6324600" y="2019300"/>
          <p14:tracePt t="14410" x="6375400" y="2019300"/>
          <p14:tracePt t="14452" x="6407150" y="2019300"/>
          <p14:tracePt t="14476" x="6438900" y="2019300"/>
          <p14:tracePt t="14494" x="6464300" y="2019300"/>
          <p14:tracePt t="14511" x="6489700" y="2019300"/>
          <p14:tracePt t="14527" x="6508750" y="2019300"/>
          <p14:tracePt t="14544" x="6527800" y="2019300"/>
          <p14:tracePt t="14560" x="6540500" y="2019300"/>
          <p14:tracePt t="14577" x="6553200" y="2019300"/>
          <p14:tracePt t="14594" x="6572250" y="2019300"/>
          <p14:tracePt t="14611" x="6604000" y="2019300"/>
          <p14:tracePt t="14652" x="6616700" y="2019300"/>
          <p14:tracePt t="14676" x="6623050" y="2019300"/>
          <p14:tracePt t="14692" x="6635750" y="2019300"/>
          <p14:tracePt t="14893" x="6642100" y="2019300"/>
          <p14:tracePt t="14901" x="6654800" y="2019300"/>
          <p14:tracePt t="14910" x="6667500" y="2019300"/>
          <p14:tracePt t="14911" x="6692900" y="2019300"/>
          <p14:tracePt t="14927" x="6750050" y="2019300"/>
          <p14:tracePt t="14944" x="6794500" y="2019300"/>
          <p14:tracePt t="14960" x="6845300" y="2006600"/>
          <p14:tracePt t="14977" x="6889750" y="2000250"/>
          <p14:tracePt t="14993" x="6927850" y="2000250"/>
          <p14:tracePt t="15011" x="7029450" y="1993900"/>
          <p14:tracePt t="15052" x="7086600" y="1987550"/>
          <p14:tracePt t="15076" x="7207250" y="1987550"/>
          <p14:tracePt t="15094" x="7283450" y="1987550"/>
          <p14:tracePt t="15110" x="7296150" y="1987550"/>
          <p14:tracePt t="15127" x="7346950" y="1987550"/>
          <p14:tracePt t="15144" x="7397750" y="1987550"/>
          <p14:tracePt t="15160" x="7429500" y="1987550"/>
          <p14:tracePt t="15177" x="7442200" y="1987550"/>
          <p14:tracePt t="15193" x="7448550" y="1981200"/>
          <p14:tracePt t="15253" x="7429500" y="1981200"/>
          <p14:tracePt t="15254" x="7258050" y="2032000"/>
          <p14:tracePt t="15276" x="6788150" y="2133600"/>
          <p14:tracePt t="15292" x="5816600" y="2235200"/>
          <p14:tracePt t="15311" x="5295900" y="2266950"/>
          <p14:tracePt t="15327" x="4889500" y="2266950"/>
          <p14:tracePt t="15344" x="4502150" y="2266950"/>
          <p14:tracePt t="15360" x="4133850" y="2266950"/>
          <p14:tracePt t="15378" x="3714750" y="2292350"/>
          <p14:tracePt t="15393" x="3486150" y="2317750"/>
          <p14:tracePt t="15410" x="3117850" y="2343150"/>
          <p14:tracePt t="15452" x="3054350" y="2355850"/>
          <p14:tracePt t="15476" x="3028950" y="2362200"/>
          <p14:tracePt t="15494" x="3016250" y="2362200"/>
          <p14:tracePt t="15510" x="3003550" y="2362200"/>
          <p14:tracePt t="15527" x="2978150" y="2368550"/>
          <p14:tracePt t="15543" x="2946400" y="2374900"/>
          <p14:tracePt t="15560" x="2889250" y="2381250"/>
          <p14:tracePt t="15577" x="2813050" y="2393950"/>
          <p14:tracePt t="15593" x="2736850" y="2406650"/>
          <p14:tracePt t="15611" x="2540000" y="2419350"/>
          <p14:tracePt t="15654" x="2489200" y="2419350"/>
          <p14:tracePt t="15676" x="2413000" y="2419350"/>
          <p14:tracePt t="15693" x="2362200" y="2419350"/>
          <p14:tracePt t="15710" x="2305050" y="2419350"/>
          <p14:tracePt t="15727" x="2260600" y="2419350"/>
          <p14:tracePt t="15743" x="2228850" y="2419350"/>
          <p14:tracePt t="15760" x="2197100" y="2419350"/>
          <p14:tracePt t="15777" x="2190750" y="2419350"/>
          <p14:tracePt t="15958" x="2197100" y="2419350"/>
          <p14:tracePt t="15969" x="2216150" y="2419350"/>
          <p14:tracePt t="15970" x="2228850" y="2419350"/>
          <p14:tracePt t="15977" x="2286000" y="2419350"/>
          <p14:tracePt t="15993" x="2336800" y="2419350"/>
          <p14:tracePt t="16010" x="2457450" y="2419350"/>
          <p14:tracePt t="16052" x="2508250" y="2419350"/>
          <p14:tracePt t="16076" x="2552700" y="2419350"/>
          <p14:tracePt t="16094" x="2584450" y="2419350"/>
          <p14:tracePt t="16111" x="2609850" y="2419350"/>
          <p14:tracePt t="16127" x="2635250" y="2419350"/>
          <p14:tracePt t="16143" x="2667000" y="2419350"/>
          <p14:tracePt t="16161" x="2692400" y="2419350"/>
          <p14:tracePt t="16177" x="2717800" y="2419350"/>
          <p14:tracePt t="16194" x="2743200" y="2419350"/>
          <p14:tracePt t="16210" x="2794000" y="2419350"/>
          <p14:tracePt t="16253" x="2819400" y="2419350"/>
          <p14:tracePt t="16276" x="2870200" y="2419350"/>
          <p14:tracePt t="16294" x="2921000" y="2419350"/>
          <p14:tracePt t="16310" x="3003550" y="2419350"/>
          <p14:tracePt t="16327" x="3086100" y="2419350"/>
          <p14:tracePt t="16343" x="3175000" y="2419350"/>
          <p14:tracePt t="16360" x="3257550" y="2419350"/>
          <p14:tracePt t="16377" x="3327400" y="2419350"/>
          <p14:tracePt t="16394" x="3403600" y="2419350"/>
          <p14:tracePt t="16410" x="3524250" y="2419350"/>
          <p14:tracePt t="16451" x="3581400" y="2419350"/>
          <p14:tracePt t="16476" x="3619500" y="2419350"/>
          <p14:tracePt t="16492" x="3663950" y="2419350"/>
          <p14:tracePt t="16510" x="3695700" y="2419350"/>
          <p14:tracePt t="16527" x="3714750" y="2419350"/>
          <p14:tracePt t="16543" x="3740150" y="2419350"/>
          <p14:tracePt t="16560" x="3752850" y="2419350"/>
          <p14:tracePt t="16577" x="3771900" y="2419350"/>
          <p14:tracePt t="16594" x="3790950" y="2419350"/>
          <p14:tracePt t="16610" x="3860800" y="2419350"/>
          <p14:tracePt t="16610" x="3873500" y="2419350"/>
          <p14:tracePt t="16653" x="3898900" y="2419350"/>
          <p14:tracePt t="16676" x="3943350" y="2419350"/>
          <p14:tracePt t="16694" x="3968750" y="2419350"/>
          <p14:tracePt t="16710" x="4000500" y="2419350"/>
          <p14:tracePt t="16727" x="4025900" y="2419350"/>
          <p14:tracePt t="16743" x="4051300" y="2419350"/>
          <p14:tracePt t="16760" x="4089400" y="2419350"/>
          <p14:tracePt t="16776" x="4127500" y="2419350"/>
          <p14:tracePt t="16794" x="4171950" y="2419350"/>
          <p14:tracePt t="16810" x="4311650" y="2419350"/>
          <p14:tracePt t="16852" x="4394200" y="2413000"/>
          <p14:tracePt t="16876" x="4464050" y="2413000"/>
          <p14:tracePt t="16894" x="4521200" y="2406650"/>
          <p14:tracePt t="16910" x="4578350" y="2400300"/>
          <p14:tracePt t="16927" x="4622800" y="2393950"/>
          <p14:tracePt t="16943" x="4667250" y="2387600"/>
          <p14:tracePt t="16960" x="4705350" y="2381250"/>
          <p14:tracePt t="16976" x="4737100" y="2374900"/>
          <p14:tracePt t="16994" x="4768850" y="2362200"/>
          <p14:tracePt t="17010" x="4838700" y="2355850"/>
          <p14:tracePt t="17052" x="4845050" y="2355850"/>
          <p14:tracePt t="17101" x="4864100" y="2355850"/>
          <p14:tracePt t="17109" x="4908550" y="2355850"/>
          <p14:tracePt t="17126" x="4940300" y="2349500"/>
          <p14:tracePt t="17127" x="5003800" y="2343150"/>
          <p14:tracePt t="17143" x="5054600" y="2336800"/>
          <p14:tracePt t="17161" x="5105400" y="2336800"/>
          <p14:tracePt t="17177" x="5130800" y="2336800"/>
          <p14:tracePt t="17194" x="5162550" y="2336800"/>
          <p14:tracePt t="17210" x="5346700" y="2336800"/>
          <p14:tracePt t="17253" x="5492750" y="2336800"/>
          <p14:tracePt t="17276" x="5638800" y="2343150"/>
          <p14:tracePt t="17294" x="5715000" y="2343150"/>
          <p14:tracePt t="17310" x="5778500" y="2343150"/>
          <p14:tracePt t="17327" x="5816600" y="2343150"/>
          <p14:tracePt t="17343" x="5873750" y="2343150"/>
          <p14:tracePt t="17360" x="5943600" y="2343150"/>
          <p14:tracePt t="17377" x="6000750" y="2343150"/>
          <p14:tracePt t="17393" x="6076950" y="2343150"/>
          <p14:tracePt t="17410" x="6223000" y="2343150"/>
          <p14:tracePt t="17452" x="6299200" y="2343150"/>
          <p14:tracePt t="17476" x="6350000" y="2343150"/>
          <p14:tracePt t="17494" x="6375400" y="2343150"/>
          <p14:tracePt t="17510" x="6407150" y="2343150"/>
          <p14:tracePt t="17527" x="6419850" y="2343150"/>
          <p14:tracePt t="17543" x="6438900" y="2343150"/>
          <p14:tracePt t="17560" x="6457950" y="2343150"/>
          <p14:tracePt t="17577" x="6470650" y="2343150"/>
          <p14:tracePt t="17593" x="6477000" y="2343150"/>
          <p14:tracePt t="17610" x="6489700" y="2343150"/>
          <p14:tracePt t="17804" x="6483350" y="2349500"/>
          <p14:tracePt t="17852" x="6457950" y="2355850"/>
          <p14:tracePt t="17876" x="6413500" y="2381250"/>
          <p14:tracePt t="17893" x="6299200" y="2482850"/>
          <p14:tracePt t="17910" x="6051550" y="2711450"/>
          <p14:tracePt t="17926" x="5702300" y="3067050"/>
          <p14:tracePt t="17944" x="5334000" y="3473450"/>
          <p14:tracePt t="17960" x="5022850" y="3810000"/>
          <p14:tracePt t="17977" x="4635500" y="4292600"/>
          <p14:tracePt t="17993" x="4324350" y="4800600"/>
          <p14:tracePt t="18010" x="3835400" y="5753100"/>
          <p14:tracePt t="18052" x="3695700" y="6051550"/>
          <p14:tracePt t="18076" x="3613150" y="6203950"/>
          <p14:tracePt t="18093" x="3568700" y="6273800"/>
          <p14:tracePt t="18110" x="3530600" y="6311900"/>
          <p14:tracePt t="18126" x="3492500" y="6343650"/>
          <p14:tracePt t="18144" x="3448050" y="6369050"/>
          <p14:tracePt t="18160" x="3397250" y="6388100"/>
          <p14:tracePt t="18177" x="3321050" y="6413500"/>
          <p14:tracePt t="18193" x="3251200" y="6432550"/>
          <p14:tracePt t="18210" x="3022600" y="6483350"/>
          <p14:tracePt t="18251" x="2838450" y="6521450"/>
          <p14:tracePt t="18276" x="2724150" y="6534150"/>
          <p14:tracePt t="18292" x="2597150" y="6553200"/>
          <p14:tracePt t="18311" x="2565400" y="6559550"/>
          <p14:tracePt t="18326" x="2546350" y="6559550"/>
          <p14:tracePt t="18453" x="2540000" y="6553200"/>
          <p14:tracePt t="18453" x="2527300" y="6508750"/>
          <p14:tracePt t="18476" x="2514600" y="6464300"/>
          <p14:tracePt t="18492" x="2495550" y="6394450"/>
          <p14:tracePt t="18510" x="2482850" y="6356350"/>
          <p14:tracePt t="18527" x="2476500" y="6337300"/>
          <p14:tracePt t="18544" x="2470150" y="6311900"/>
          <p14:tracePt t="18560" x="2463800" y="6286500"/>
          <p14:tracePt t="18577" x="2457450" y="6267450"/>
          <p14:tracePt t="18593" x="2457450" y="6248400"/>
          <p14:tracePt t="18610" x="2451100" y="6203950"/>
          <p14:tracePt t="18652" x="2451100" y="6178550"/>
          <p14:tracePt t="18676" x="2451100" y="6165850"/>
          <p14:tracePt t="18693" x="2451100" y="6153150"/>
          <p14:tracePt t="18741" x="2451100" y="6146800"/>
          <p14:tracePt t="18845" x="2451100" y="6134100"/>
          <p14:tracePt t="18853" x="2451100" y="6121400"/>
          <p14:tracePt t="18861" x="2451100" y="6108700"/>
          <p14:tracePt t="18876" x="2457450" y="6096000"/>
          <p14:tracePt t="18876" x="2463800" y="6057900"/>
          <p14:tracePt t="18893" x="2463800" y="6038850"/>
          <p14:tracePt t="18909" x="2463800" y="6019800"/>
          <p14:tracePt t="18926" x="2463800" y="6000750"/>
          <p14:tracePt t="18942" x="2463800" y="5994400"/>
          <p14:tracePt t="18959" x="2463800" y="5981700"/>
          <p14:tracePt t="18976" x="2463800" y="5969000"/>
          <p14:tracePt t="18992" x="2463800" y="5949950"/>
          <p14:tracePt t="19009" x="2463800" y="5924550"/>
          <p14:tracePt t="19035" x="2463800" y="5892800"/>
          <p14:tracePt t="19059" x="2463800" y="5867400"/>
          <p14:tracePt t="19076" x="2463800" y="5829300"/>
          <p14:tracePt t="19094" x="2463800" y="5816600"/>
          <p14:tracePt t="19110" x="2463800" y="5810250"/>
          <p14:tracePt t="19126" x="2463800" y="5803900"/>
          <p14:tracePt t="19143" x="2463800" y="5797550"/>
          <p14:tracePt t="19309" x="2470150" y="5797550"/>
          <p14:tracePt t="19317" x="2470150" y="5803900"/>
          <p14:tracePt t="19325" x="2476500" y="5822950"/>
          <p14:tracePt t="19343" x="2476500" y="5835650"/>
          <p14:tracePt t="19344" x="2482850" y="5861050"/>
          <p14:tracePt t="19360" x="2482850" y="5880100"/>
          <p14:tracePt t="19376" x="2482850" y="5892800"/>
          <p14:tracePt t="19393" x="2489200" y="5918200"/>
          <p14:tracePt t="19410" x="2501900" y="5956300"/>
          <p14:tracePt t="19452" x="2501900" y="5962650"/>
          <p14:tracePt t="19557" x="2508250" y="5969000"/>
          <p14:tracePt t="19573" x="2508250" y="5975350"/>
          <p14:tracePt t="19589" x="2514600" y="5981700"/>
          <p14:tracePt t="19601" x="2520950" y="5988050"/>
          <p14:tracePt t="19997" x="2520950" y="5981700"/>
          <p14:tracePt t="20004" x="2520950" y="5918200"/>
          <p14:tracePt t="20053" x="2520950" y="5892800"/>
          <p14:tracePt t="20078" x="2520950" y="5873750"/>
          <p14:tracePt t="20093" x="2520950" y="5854700"/>
          <p14:tracePt t="20109" x="2520950" y="5835650"/>
          <p14:tracePt t="20125" x="2514600" y="5810250"/>
          <p14:tracePt t="20143" x="2514600" y="5791200"/>
          <p14:tracePt t="20160" x="2508250" y="5759450"/>
          <p14:tracePt t="20176" x="2508250" y="5721350"/>
          <p14:tracePt t="20194" x="2508250" y="5683250"/>
          <p14:tracePt t="20210" x="2489200" y="5581650"/>
          <p14:tracePt t="20252" x="2476500" y="5524500"/>
          <p14:tracePt t="20276" x="2476500" y="5492750"/>
          <p14:tracePt t="20294" x="2476500" y="5480050"/>
          <p14:tracePt t="20310" x="2470150" y="5480050"/>
          <p14:tracePt t="20802" x="2470150" y="5473700"/>
          <p14:tracePt t="20933" x="2476500" y="5473700"/>
          <p14:tracePt t="20949" x="2482850" y="5480050"/>
          <p14:tracePt t="20973" x="2482850" y="5492750"/>
          <p14:tracePt t="20989" x="2482850" y="5499100"/>
          <p14:tracePt t="21004" x="2489200" y="5511800"/>
          <p14:tracePt t="21041" x="2489200" y="5524500"/>
          <p14:tracePt t="21059" x="2489200" y="5537200"/>
          <p14:tracePt t="21075" x="2489200" y="5556250"/>
          <p14:tracePt t="21094" x="2489200" y="5568950"/>
          <p14:tracePt t="21111" x="2489200" y="5575300"/>
          <p14:tracePt t="21126" x="2489200" y="5581650"/>
          <p14:tracePt t="21143" x="2495550" y="5588000"/>
          <p14:tracePt t="21160" x="2495550" y="5594350"/>
          <p14:tracePt t="21197" x="2495550" y="5600700"/>
          <p14:tracePt t="21477" x="2495550" y="5588000"/>
          <p14:tracePt t="21486" x="2495550" y="5581650"/>
          <p14:tracePt t="21492" x="2489200" y="5568950"/>
          <p14:tracePt t="21501" x="2476500" y="5537200"/>
          <p14:tracePt t="21509" x="2476500" y="5505450"/>
          <p14:tracePt t="21525" x="2470150" y="5480050"/>
          <p14:tracePt t="21543" x="2463800" y="5454650"/>
          <p14:tracePt t="21560" x="2463800" y="5429250"/>
          <p14:tracePt t="21577" x="2457450" y="5410200"/>
          <p14:tracePt t="21593" x="2457450" y="5391150"/>
          <p14:tracePt t="21610" x="2451100" y="5365750"/>
          <p14:tracePt t="21641" x="2451100" y="5359400"/>
          <p14:tracePt t="21659" x="2444750" y="5346700"/>
          <p14:tracePt t="21675" x="2444750" y="5327650"/>
          <p14:tracePt t="21694" x="2444750" y="5321300"/>
          <p14:tracePt t="21710" x="2444750" y="5308600"/>
          <p14:tracePt t="21726" x="2444750" y="5295900"/>
          <p14:tracePt t="21743" x="2444750" y="5276850"/>
          <p14:tracePt t="21760" x="2444750" y="5257800"/>
          <p14:tracePt t="21776" x="2444750" y="5232400"/>
          <p14:tracePt t="21793" x="2444750" y="5213350"/>
          <p14:tracePt t="21810" x="2444750" y="5149850"/>
          <p14:tracePt t="21853" x="2444750" y="5137150"/>
          <p14:tracePt t="21876" x="2444750" y="5118100"/>
          <p14:tracePt t="21892" x="2444750" y="5099050"/>
          <p14:tracePt t="21910" x="2444750" y="5092700"/>
          <p14:tracePt t="21926" x="2444750" y="5073650"/>
          <p14:tracePt t="21943" x="2444750" y="5067300"/>
          <p14:tracePt t="21960" x="2444750" y="5054600"/>
          <p14:tracePt t="21976" x="2444750" y="5048250"/>
          <p14:tracePt t="21993" x="2444750" y="5035550"/>
          <p14:tracePt t="22010" x="2451100" y="4997450"/>
          <p14:tracePt t="22054" x="2451100" y="4984750"/>
          <p14:tracePt t="22076" x="2451100" y="4965700"/>
          <p14:tracePt t="22092" x="2470150" y="4933950"/>
          <p14:tracePt t="22110" x="2470150" y="4921250"/>
          <p14:tracePt t="22126" x="2470150" y="4914900"/>
          <p14:tracePt t="22143" x="2476500" y="4902200"/>
          <p14:tracePt t="22160" x="2476500" y="4895850"/>
          <p14:tracePt t="22176" x="2482850" y="4895850"/>
          <p14:tracePt t="22333" x="2482850" y="4908550"/>
          <p14:tracePt t="22341" x="2482850" y="4946650"/>
          <p14:tracePt t="22349" x="2482850" y="4991100"/>
          <p14:tracePt t="22357" x="2482850" y="5035550"/>
          <p14:tracePt t="22357" x="2482850" y="5054600"/>
          <p14:tracePt t="22381" x="2482850" y="5060950"/>
          <p14:tracePt t="22389" x="2482850" y="5092700"/>
          <p14:tracePt t="22397" x="2482850" y="5118100"/>
          <p14:tracePt t="22410" x="2482850" y="5149850"/>
          <p14:tracePt t="22451" x="2482850" y="5162550"/>
          <p14:tracePt t="22501" x="2482850" y="5168900"/>
          <p14:tracePt t="22517" x="2482850" y="5175250"/>
          <p14:tracePt t="22535" x="2482850" y="5181600"/>
          <p14:tracePt t="22549" x="2482850" y="5187950"/>
          <p14:tracePt t="22557" x="2482850" y="5194300"/>
          <p14:tracePt t="22562" x="2482850" y="5219700"/>
          <p14:tracePt t="22576" x="2482850" y="5245100"/>
          <p14:tracePt t="22593" x="2482850" y="5270500"/>
          <p14:tracePt t="22610" x="2482850" y="5334000"/>
          <p14:tracePt t="22651" x="2482850" y="5346700"/>
          <p14:tracePt t="22810" x="2482850" y="5403850"/>
          <p14:tracePt t="22852" x="2482850" y="5448300"/>
          <p14:tracePt t="22876" x="2482850" y="5480050"/>
          <p14:tracePt t="22894" x="2482850" y="5492750"/>
          <p14:tracePt t="22910" x="2482850" y="5499100"/>
          <p14:tracePt t="22973" x="2482850" y="5505450"/>
          <p14:tracePt t="23092" x="2489200" y="5505450"/>
          <p14:tracePt t="23141" x="2501900" y="5505450"/>
          <p14:tracePt t="23149" x="2501900" y="5499100"/>
          <p14:tracePt t="23149" x="2501900" y="5486400"/>
          <p14:tracePt t="23165" x="2501900" y="5467350"/>
          <p14:tracePt t="23173" x="2501900" y="5448300"/>
          <p14:tracePt t="23181" x="2495550" y="5416550"/>
          <p14:tracePt t="23193" x="2495550" y="5391150"/>
          <p14:tracePt t="23210" x="2495550" y="5321300"/>
          <p14:tracePt t="23257" x="2495550" y="5289550"/>
          <p14:tracePt t="23275" x="2495550" y="5257800"/>
          <p14:tracePt t="23292" x="2495550" y="5200650"/>
          <p14:tracePt t="23309" x="2495550" y="5162550"/>
          <p14:tracePt t="23327" x="2489200" y="5130800"/>
          <p14:tracePt t="23343" x="2482850" y="5099050"/>
          <p14:tracePt t="23360" x="2482850" y="5060950"/>
          <p14:tracePt t="23376" x="2476500" y="5041900"/>
          <p14:tracePt t="23393" x="2476500" y="5010150"/>
          <p14:tracePt t="23409" x="2470150" y="4946650"/>
          <p14:tracePt t="23452" x="2470150" y="4933950"/>
          <p14:tracePt t="23476" x="2470150" y="4908550"/>
          <p14:tracePt t="23494" x="2470150" y="4902200"/>
          <p14:tracePt t="23510" x="2470150" y="4889500"/>
          <p14:tracePt t="23526" x="2470150" y="4883150"/>
          <p14:tracePt t="23543" x="2470150" y="4876800"/>
          <p14:tracePt t="23560" x="2470150" y="4864100"/>
          <p14:tracePt t="23576" x="2470150" y="4857750"/>
          <p14:tracePt t="23593" x="2476500" y="4845050"/>
          <p14:tracePt t="23610" x="2482850" y="4819650"/>
          <p14:tracePt t="23651" x="2482850" y="4806950"/>
          <p14:tracePt t="23675" x="2489200" y="4794250"/>
          <p14:tracePt t="23692" x="2489200" y="4787900"/>
          <p14:tracePt t="23958" x="2489200" y="4794250"/>
          <p14:tracePt t="23970" x="2489200" y="4806950"/>
          <p14:tracePt t="23974" x="2489200" y="4826000"/>
          <p14:tracePt t="23981" x="2489200" y="4851400"/>
          <p14:tracePt t="23994" x="2495550" y="4876800"/>
          <p14:tracePt t="24011" x="2508250" y="4921250"/>
          <p14:tracePt t="24053" x="2508250" y="4927600"/>
          <p14:tracePt t="24375" x="2508250" y="4921250"/>
          <p14:tracePt t="24379" x="2508250" y="4902200"/>
          <p14:tracePt t="24398" x="2508250" y="4876800"/>
          <p14:tracePt t="24399" x="2508250" y="4857750"/>
          <p14:tracePt t="24412" x="2508250" y="4794250"/>
          <p14:tracePt t="24455" x="2508250" y="4787900"/>
          <p14:tracePt t="24477" x="2508250" y="4781550"/>
          <p14:tracePt t="24727" x="2514600" y="4775200"/>
          <p14:tracePt t="24751" x="2514600" y="4768850"/>
          <p14:tracePt t="24759" x="2514600" y="4749800"/>
          <p14:tracePt t="24767" x="2514600" y="4730750"/>
          <p14:tracePt t="24778" x="2514600" y="4705350"/>
          <p14:tracePt t="24795" x="2514600" y="4699000"/>
          <p14:tracePt t="24812" x="2514600" y="4686300"/>
          <p14:tracePt t="24951" x="2514600" y="4679950"/>
          <p14:tracePt t="26323" x="2527300" y="4679950"/>
          <p14:tracePt t="26327" x="2559050" y="4711700"/>
          <p14:tracePt t="26348" x="2590800" y="4756150"/>
          <p14:tracePt t="26349" x="2667000" y="4870450"/>
          <p14:tracePt t="26361" x="2743200" y="4991100"/>
          <p14:tracePt t="26378" x="2851150" y="5149850"/>
          <p14:tracePt t="26395" x="2990850" y="5340350"/>
          <p14:tracePt t="26411" x="3238500" y="5594350"/>
          <p14:tracePt t="26454" x="3333750" y="5626100"/>
          <p14:tracePt t="26477" x="3416300" y="5632450"/>
          <p14:tracePt t="26495" x="3473450" y="5632450"/>
          <p14:tracePt t="26511" x="3530600" y="5607050"/>
          <p14:tracePt t="26528" x="3587750" y="5562600"/>
          <p14:tracePt t="26545" x="3619500" y="5530850"/>
          <p14:tracePt t="26562" x="3644900" y="5499100"/>
          <p14:tracePt t="26578" x="3663950" y="5480050"/>
          <p14:tracePt t="26595" x="3663950" y="5461000"/>
          <p14:tracePt t="26611" x="3663950" y="5454650"/>
          <p14:tracePt t="26726" x="3663950" y="5461000"/>
          <p14:tracePt t="26735" x="3657600" y="5480050"/>
          <p14:tracePt t="26743" x="3657600" y="5505450"/>
          <p14:tracePt t="26750" x="3657600" y="5581650"/>
          <p14:tracePt t="26762" x="3702050" y="5683250"/>
          <p14:tracePt t="26778" x="3778250" y="5784850"/>
          <p14:tracePt t="26795" x="3867150" y="5886450"/>
          <p14:tracePt t="26811" x="4210050" y="6102350"/>
          <p14:tracePt t="26858" x="4343400" y="6153150"/>
          <p14:tracePt t="26877" x="4476750" y="6184900"/>
          <p14:tracePt t="26894" x="4610100" y="6203950"/>
          <p14:tracePt t="26911" x="4673600" y="6210300"/>
          <p14:tracePt t="26928" x="4730750" y="6210300"/>
          <p14:tracePt t="26945" x="4800600" y="6223000"/>
          <p14:tracePt t="26962" x="4889500" y="6235700"/>
          <p14:tracePt t="26978" x="4984750" y="6235700"/>
          <p14:tracePt t="26995" x="5067300" y="6235700"/>
          <p14:tracePt t="27011" x="5181600" y="6229350"/>
          <p14:tracePt t="27011" x="5187950" y="6229350"/>
          <p14:tracePt t="27054" x="5200650" y="6229350"/>
          <p14:tracePt t="27078" x="5207000" y="6223000"/>
          <p14:tracePt t="27278" x="5219700" y="6223000"/>
          <p14:tracePt t="27286" x="5226050" y="6223000"/>
          <p14:tracePt t="27294" x="5245100" y="6210300"/>
          <p14:tracePt t="27295" x="5295900" y="6172200"/>
          <p14:tracePt t="27311" x="5391150" y="6121400"/>
          <p14:tracePt t="27328" x="5505450" y="6051550"/>
          <p14:tracePt t="27345" x="5632450" y="5969000"/>
          <p14:tracePt t="27361" x="5753100" y="5892800"/>
          <p14:tracePt t="27378" x="5886450" y="5797550"/>
          <p14:tracePt t="27395" x="5994400" y="5702300"/>
          <p14:tracePt t="27411" x="6197600" y="5524500"/>
          <p14:tracePt t="27458" x="6216650" y="5505450"/>
          <p14:tracePt t="27477" x="6223000" y="5499100"/>
          <p14:tracePt t="27671" x="6216650" y="5499100"/>
          <p14:tracePt t="27678" x="6210300" y="5499100"/>
          <p14:tracePt t="27702" x="6203950" y="5499100"/>
          <p14:tracePt t="27720" x="6191250" y="5499100"/>
          <p14:tracePt t="27734" x="6165850" y="5499100"/>
          <p14:tracePt t="27745" x="6140450" y="5499100"/>
          <p14:tracePt t="27746" x="6051550" y="5511800"/>
          <p14:tracePt t="27761" x="5943600" y="5524500"/>
          <p14:tracePt t="27779" x="5854700" y="5537200"/>
          <p14:tracePt t="27795" x="5797550" y="5549900"/>
          <p14:tracePt t="27812" x="5765800" y="5556250"/>
          <p14:tracePt t="27959" x="5759450" y="5556250"/>
          <p14:tracePt t="27967" x="5746750" y="5562600"/>
          <p14:tracePt t="27978" x="5740400" y="5562600"/>
          <p14:tracePt t="27979" x="5702300" y="5600700"/>
          <p14:tracePt t="27995" x="5702300" y="5607050"/>
          <p14:tracePt t="28201" x="5721350" y="5524500"/>
          <p14:tracePt t="28240" x="5740400" y="5505450"/>
          <p14:tracePt t="28264" x="5753100" y="5499100"/>
          <p14:tracePt t="28277" x="5778500" y="5492750"/>
          <p14:tracePt t="28295" x="5791200" y="5486400"/>
          <p14:tracePt t="28312" x="5797550" y="5480050"/>
          <p14:tracePt t="28983" x="5791200" y="5480050"/>
          <p14:tracePt t="28990" x="5784850" y="5480050"/>
          <p14:tracePt t="28999" x="5772150" y="5480050"/>
          <p14:tracePt t="29015" x="5759450" y="5480050"/>
          <p14:tracePt t="29053" x="5753100" y="5480050"/>
          <p14:tracePt t="29511" x="5740400" y="5480050"/>
          <p14:tracePt t="29742" x="5734050" y="5480050"/>
          <p14:tracePt t="29758" x="5727700" y="5480050"/>
          <p14:tracePt t="29783" x="5721350" y="5480050"/>
          <p14:tracePt t="29800" x="5702300" y="5486400"/>
          <p14:tracePt t="29836" x="5683250" y="5486400"/>
          <p14:tracePt t="29860" x="5670550" y="5486400"/>
          <p14:tracePt t="29877" x="5645150" y="5499100"/>
          <p14:tracePt t="29919" x="5638800" y="5499100"/>
          <p14:tracePt t="29935" x="5632450" y="5499100"/>
          <p14:tracePt t="29943" x="5626100" y="5499100"/>
          <p14:tracePt t="29961" x="5619750" y="5499100"/>
          <p14:tracePt t="29962" x="5613400" y="5505450"/>
          <p14:tracePt t="29999" x="5607050" y="5505450"/>
          <p14:tracePt t="30311" x="5600700" y="5505450"/>
          <p14:tracePt t="30335" x="5594350" y="5505450"/>
          <p14:tracePt t="30358" x="5588000" y="5505450"/>
          <p14:tracePt t="30390" x="5588000" y="5511800"/>
          <p14:tracePt t="30470" x="5581650" y="5511800"/>
          <p14:tracePt t="30542" x="5575300" y="5511800"/>
          <p14:tracePt t="30566" x="5568950" y="5511800"/>
          <p14:tracePt t="32807" x="5695950" y="5734050"/>
          <p14:tracePt t="33206" x="5708650" y="5721350"/>
          <p14:tracePt t="33286" x="5702300" y="5715000"/>
          <p14:tracePt t="33293" x="5695950" y="5708650"/>
          <p14:tracePt t="33318" x="5689600" y="5708650"/>
          <p14:tracePt t="33326" x="5683250" y="5708650"/>
          <p14:tracePt t="33336" x="5676900" y="5708650"/>
          <p14:tracePt t="33337" x="5657850" y="5715000"/>
          <p14:tracePt t="33350" x="5638800" y="5715000"/>
          <p14:tracePt t="33362" x="5613400" y="5727700"/>
          <p14:tracePt t="33378" x="5607050" y="5727700"/>
          <p14:tracePt t="41802" x="5632450" y="5695950"/>
          <p14:tracePt t="41842" x="6064250" y="5473700"/>
          <p14:tracePt t="41863" x="6680200" y="5327650"/>
          <p14:tracePt t="41880" x="7366000" y="5226050"/>
          <p14:tracePt t="41894" x="7950200" y="5137150"/>
          <p14:tracePt t="41910" x="8477250" y="5080000"/>
          <p14:tracePt t="41927" x="8782050" y="5022850"/>
          <p14:tracePt t="41944" x="8921750" y="4997450"/>
          <p14:tracePt t="41961" x="9048750" y="4946650"/>
          <p14:tracePt t="41978" x="9137650" y="4908550"/>
          <p14:tracePt t="41994" x="9137650" y="4870450"/>
          <p14:tracePt t="42011" x="9137650" y="4775200"/>
          <p14:tracePt t="42054" x="9137650" y="4718050"/>
          <p14:tracePt t="42054" x="9137650" y="4705350"/>
          <p14:tracePt t="42078" x="9137650" y="4686300"/>
          <p14:tracePt t="42094" x="9137650" y="4679950"/>
          <p14:tracePt t="42111" x="9137650" y="4673600"/>
          <p14:tracePt t="42127" x="9137650" y="4667250"/>
          <p14:tracePt t="42144" x="9137650" y="4654550"/>
          <p14:tracePt t="42182" x="9137650" y="4648200"/>
          <p14:tracePt t="42245" x="9118600" y="4641850"/>
          <p14:tracePt t="42253" x="9048750" y="4641850"/>
          <p14:tracePt t="42261" x="8934450" y="4648200"/>
          <p14:tracePt t="42276" x="8851900" y="4660900"/>
          <p14:tracePt t="42293" x="8775700" y="4673600"/>
          <p14:tracePt t="42311" x="8693150" y="4686300"/>
          <p14:tracePt t="42327" x="8623300" y="4699000"/>
          <p14:tracePt t="42344" x="8540750" y="4718050"/>
          <p14:tracePt t="42360" x="8432800" y="4730750"/>
          <p14:tracePt t="42377" x="8331200" y="4762500"/>
          <p14:tracePt t="42394" x="8242300" y="4787900"/>
          <p14:tracePt t="42411" x="8083550" y="4857750"/>
          <p14:tracePt t="42452" x="8013700" y="4889500"/>
          <p14:tracePt t="42477" x="7912100" y="4946650"/>
          <p14:tracePt t="42495" x="7791450" y="5016500"/>
          <p14:tracePt t="42511" x="7620000" y="5092700"/>
          <p14:tracePt t="42527" x="7378700" y="5187950"/>
          <p14:tracePt t="42544" x="6997700" y="5321300"/>
          <p14:tracePt t="42560" x="6540500" y="5454650"/>
          <p14:tracePt t="42577" x="5880100" y="5581650"/>
          <p14:tracePt t="42594" x="5124450" y="5689600"/>
          <p14:tracePt t="42611" x="2946400" y="5962650"/>
          <p14:tracePt t="42658" x="2520950" y="5981700"/>
          <p14:tracePt t="42676" x="2165350" y="5981700"/>
          <p14:tracePt t="42694" x="2032000" y="5975350"/>
          <p14:tracePt t="42710" x="1943100" y="5969000"/>
          <p14:tracePt t="42727" x="1866900" y="5962650"/>
          <p14:tracePt t="42744" x="1803400" y="5956300"/>
          <p14:tracePt t="42761" x="1771650" y="5943600"/>
          <p14:tracePt t="42777" x="1758950" y="5943600"/>
          <p14:tracePt t="42794" x="1758950" y="5937250"/>
          <p14:tracePt t="42810" x="1803400" y="5842000"/>
          <p14:tracePt t="42870" x="1778000" y="5765800"/>
          <p14:tracePt t="42894" x="1714500" y="5676900"/>
          <p14:tracePt t="42911" x="1663700" y="5568950"/>
          <p14:tracePt t="42928" x="1612900" y="5448300"/>
          <p14:tracePt t="42944" x="1581150" y="5340350"/>
          <p14:tracePt t="42961" x="1568450" y="5238750"/>
          <p14:tracePt t="42977" x="1568450" y="5168900"/>
          <p14:tracePt t="42993" x="1600200" y="5105400"/>
          <p14:tracePt t="43010" x="1695450" y="5010150"/>
          <p14:tracePt t="43041" x="1765300" y="4959350"/>
          <p14:tracePt t="43060" x="1816100" y="4921250"/>
          <p14:tracePt t="43076" x="1885950" y="4883150"/>
          <p14:tracePt t="43094" x="1962150" y="4832350"/>
          <p14:tracePt t="43110" x="2019300" y="4787900"/>
          <p14:tracePt t="43127" x="2070100" y="4743450"/>
          <p14:tracePt t="43144" x="2120900" y="4686300"/>
          <p14:tracePt t="43161" x="2159000" y="4641850"/>
          <p14:tracePt t="43177" x="2197100" y="4572000"/>
          <p14:tracePt t="43194" x="2216150" y="4521200"/>
          <p14:tracePt t="43211" x="2228850" y="4483100"/>
          <p14:tracePt t="43326" x="2235200" y="4489450"/>
          <p14:tracePt t="43336" x="2279650" y="4546600"/>
          <p14:tracePt t="43341" x="2374900" y="4660900"/>
          <p14:tracePt t="43349" x="2755900" y="5022850"/>
          <p14:tracePt t="43361" x="3200400" y="5359400"/>
          <p14:tracePt t="43377" x="3841750" y="5702300"/>
          <p14:tracePt t="43394" x="4438650" y="5873750"/>
          <p14:tracePt t="43411" x="6108700" y="6038850"/>
          <p14:tracePt t="43453" x="7023100" y="5949950"/>
          <p14:tracePt t="43476" x="7454900" y="5816600"/>
          <p14:tracePt t="43476" x="7562850" y="5772150"/>
          <p14:tracePt t="43493" x="7734300" y="5670550"/>
          <p14:tracePt t="43511" x="7861300" y="5607050"/>
          <p14:tracePt t="43527" x="7937500" y="5562600"/>
          <p14:tracePt t="43544" x="7969250" y="5537200"/>
          <p14:tracePt t="43701" x="7975600" y="5537200"/>
          <p14:tracePt t="43709" x="7962900" y="5613400"/>
          <p14:tracePt t="43727" x="7962900" y="5664200"/>
          <p14:tracePt t="43728" x="7962900" y="5759450"/>
          <p14:tracePt t="43744" x="7994650" y="5848350"/>
          <p14:tracePt t="43760" x="8039100" y="5911850"/>
          <p14:tracePt t="43777" x="8089900" y="5949950"/>
          <p14:tracePt t="43794" x="8115300" y="5962650"/>
          <p14:tracePt t="43811" x="8121650" y="5969000"/>
          <p14:tracePt t="43966" x="8108950" y="5969000"/>
          <p14:tracePt t="43974" x="8089900" y="5969000"/>
          <p14:tracePt t="43994" x="8026400" y="5969000"/>
          <p14:tracePt t="43995" x="7943850" y="5969000"/>
          <p14:tracePt t="44011" x="7721600" y="5969000"/>
          <p14:tracePt t="44053" x="7645400" y="5969000"/>
          <p14:tracePt t="44076" x="7600950" y="5969000"/>
          <p14:tracePt t="44093" x="7569200" y="5975350"/>
          <p14:tracePt t="44110" x="7543800" y="5988050"/>
          <p14:tracePt t="44127" x="7518400" y="5994400"/>
          <p14:tracePt t="44144" x="7493000" y="6007100"/>
          <p14:tracePt t="44160" x="7473950" y="6019800"/>
          <p14:tracePt t="44177" x="7461250" y="6032500"/>
          <p14:tracePt t="44210" x="7461250" y="6064250"/>
          <p14:tracePt t="44254" x="7480300" y="6083300"/>
          <p14:tracePt t="44276" x="7575550" y="6102350"/>
          <p14:tracePt t="44294" x="7651750" y="6115050"/>
          <p14:tracePt t="44311" x="7804150" y="6115050"/>
          <p14:tracePt t="44327" x="7924800" y="6115050"/>
          <p14:tracePt t="44344" x="8026400" y="6102350"/>
          <p14:tracePt t="44360" x="8089900" y="6083300"/>
          <p14:tracePt t="44398" x="8089900" y="6076950"/>
          <p14:tracePt t="44398" x="8102600" y="6045200"/>
          <p14:tracePt t="44411" x="8089900" y="5905500"/>
          <p14:tracePt t="44453" x="8032750" y="5848350"/>
          <p14:tracePt t="44476" x="7918450" y="5784850"/>
          <p14:tracePt t="44494" x="7797800" y="5753100"/>
          <p14:tracePt t="44512" x="7588250" y="5746750"/>
          <p14:tracePt t="44527" x="7359650" y="5759450"/>
          <p14:tracePt t="44544" x="7169150" y="5803900"/>
          <p14:tracePt t="44561" x="7035800" y="5854700"/>
          <p14:tracePt t="44577" x="6934200" y="5899150"/>
          <p14:tracePt t="44594" x="6889750" y="5937250"/>
          <p14:tracePt t="44610" x="6877050" y="5994400"/>
          <p14:tracePt t="44652" x="6877050" y="6026150"/>
          <p14:tracePt t="44676" x="6883400" y="6045200"/>
          <p14:tracePt t="44693" x="6915150" y="6076950"/>
          <p14:tracePt t="44711" x="6946900" y="6089650"/>
          <p14:tracePt t="44727" x="6991350" y="6108700"/>
          <p14:tracePt t="44744" x="7067550" y="6127750"/>
          <p14:tracePt t="44760" x="7169150" y="6140450"/>
          <p14:tracePt t="44777" x="7283450" y="6140450"/>
          <p14:tracePt t="44794" x="7385050" y="6134100"/>
          <p14:tracePt t="44811" x="7575550" y="6026150"/>
          <p14:tracePt t="44855" x="7594600" y="6013450"/>
          <p14:tracePt t="44876" x="7607300" y="6000750"/>
          <p14:tracePt t="44894" x="7613650" y="5994400"/>
          <p14:tracePt t="44910" x="7613650" y="5988050"/>
          <p14:tracePt t="44949" x="7613650" y="5981700"/>
          <p14:tracePt t="44957" x="7613650" y="5975350"/>
          <p14:tracePt t="45893" x="7600950" y="5975350"/>
          <p14:tracePt t="45894" x="7581900" y="5988050"/>
          <p14:tracePt t="45904" x="7556500" y="6000750"/>
          <p14:tracePt t="45927" x="7512050" y="6019800"/>
          <p14:tracePt t="45928" x="7442200" y="6038850"/>
          <p14:tracePt t="45944" x="7366000" y="6070600"/>
          <p14:tracePt t="45961" x="7302500" y="6102350"/>
          <p14:tracePt t="45977" x="7232650" y="6146800"/>
          <p14:tracePt t="45994" x="7143750" y="6203950"/>
          <p14:tracePt t="46010" x="7048500" y="6369050"/>
          <p14:tracePt t="46053" x="7048500" y="6394450"/>
          <p14:tracePt t="46076" x="7054850" y="6419850"/>
          <p14:tracePt t="46094" x="7073900" y="6419850"/>
          <p14:tracePt t="46110" x="7118350" y="6426200"/>
          <p14:tracePt t="46128" x="7213600" y="6426200"/>
          <p14:tracePt t="46144" x="7321550" y="6419850"/>
          <p14:tracePt t="46160" x="7429500" y="6381750"/>
          <p14:tracePt t="46177" x="7505700" y="6318250"/>
          <p14:tracePt t="46194" x="7562850" y="6254750"/>
          <p14:tracePt t="46210" x="7645400" y="6038850"/>
          <p14:tracePt t="46259" x="7645400" y="6007100"/>
          <p14:tracePt t="46276" x="7639050" y="5956300"/>
          <p14:tracePt t="46295" x="7607300" y="5930900"/>
          <p14:tracePt t="46310" x="7562850" y="5886450"/>
          <p14:tracePt t="46327" x="7512050" y="5861050"/>
          <p14:tracePt t="46344" x="7435850" y="5829300"/>
          <p14:tracePt t="46361" x="7366000" y="5816600"/>
          <p14:tracePt t="46377" x="7296150" y="5810250"/>
          <p14:tracePt t="46394" x="7245350" y="5810250"/>
          <p14:tracePt t="46410" x="7162800" y="5835650"/>
          <p14:tracePt t="46452" x="7143750" y="5861050"/>
          <p14:tracePt t="46476" x="7143750" y="5886450"/>
          <p14:tracePt t="46493" x="7137400" y="5911850"/>
          <p14:tracePt t="46510" x="7137400" y="5930900"/>
          <p14:tracePt t="46527" x="7137400" y="5956300"/>
          <p14:tracePt t="46544" x="7150100" y="5988050"/>
          <p14:tracePt t="46560" x="7175500" y="6013450"/>
          <p14:tracePt t="46577" x="7200900" y="6038850"/>
          <p14:tracePt t="46594" x="7232650" y="6064250"/>
          <p14:tracePt t="46610" x="7346950" y="6108700"/>
          <p14:tracePt t="46654" x="7385050" y="6108700"/>
          <p14:tracePt t="46676" x="7442200" y="6108700"/>
          <p14:tracePt t="46693" x="7467600" y="6108700"/>
          <p14:tracePt t="46710" x="7480300" y="6096000"/>
          <p14:tracePt t="46727" x="7493000" y="6089650"/>
          <p14:tracePt t="46744" x="7493000" y="6076950"/>
          <p14:tracePt t="46761" x="7493000" y="6070600"/>
          <p14:tracePt t="46798" x="7493000" y="6057900"/>
          <p14:tracePt t="46810" x="7461250" y="6045200"/>
          <p14:tracePt t="46841" x="7435850" y="6038850"/>
          <p14:tracePt t="46860" x="7378700" y="6026150"/>
          <p14:tracePt t="46876" x="7277100" y="6019800"/>
          <p14:tracePt t="46894" x="7213600" y="6019800"/>
          <p14:tracePt t="46910" x="7181850" y="6019800"/>
          <p14:tracePt t="46927" x="7169150" y="6019800"/>
          <p14:tracePt t="46944" x="7143750" y="6032500"/>
          <p14:tracePt t="46960" x="7131050" y="6038850"/>
          <p14:tracePt t="46977" x="7124700" y="6045200"/>
          <p14:tracePt t="46994" x="7118350" y="6057900"/>
          <p14:tracePt t="47010" x="7118350" y="6089650"/>
          <p14:tracePt t="47057" x="7118350" y="6096000"/>
          <p14:tracePt t="47076" x="7131050" y="6108700"/>
          <p14:tracePt t="47093" x="7150100" y="6115050"/>
          <p14:tracePt t="47109" x="7181850" y="6115050"/>
          <p14:tracePt t="47126" x="7226300" y="6115050"/>
          <p14:tracePt t="47143" x="7302500" y="6096000"/>
          <p14:tracePt t="47160" x="7404100" y="6019800"/>
          <p14:tracePt t="47177" x="7512050" y="5918200"/>
          <p14:tracePt t="47194" x="7588250" y="5816600"/>
          <p14:tracePt t="47210" x="7626350" y="5695950"/>
          <p14:tracePt t="47252" x="7626350" y="5676900"/>
          <p14:tracePt t="47276" x="7613650" y="5664200"/>
          <p14:tracePt t="47294" x="7581900" y="5664200"/>
          <p14:tracePt t="47310" x="7518400" y="5664200"/>
          <p14:tracePt t="47327" x="7435850" y="5664200"/>
          <p14:tracePt t="47344" x="7359650" y="5683250"/>
          <p14:tracePt t="47360" x="7283450" y="5734050"/>
          <p14:tracePt t="47377" x="7226300" y="5778500"/>
          <p14:tracePt t="47394" x="7194550" y="5867400"/>
          <p14:tracePt t="47410" x="7239000" y="6146800"/>
          <p14:tracePt t="47455" x="7308850" y="6216650"/>
          <p14:tracePt t="47476" x="7461250" y="6261100"/>
          <p14:tracePt t="47494" x="7581900" y="6261100"/>
          <p14:tracePt t="47511" x="7702550" y="6229350"/>
          <p14:tracePt t="47527" x="7804150" y="6159500"/>
          <p14:tracePt t="47544" x="7867650" y="6083300"/>
          <p14:tracePt t="47561" x="7905750" y="6013450"/>
          <p14:tracePt t="47577" x="7924800" y="5969000"/>
          <p14:tracePt t="47594" x="7931150" y="5949950"/>
          <p14:tracePt t="47610" x="7918450" y="5911850"/>
          <p14:tracePt t="47669" x="7880350" y="5886450"/>
          <p14:tracePt t="47693" x="7816850" y="5861050"/>
          <p14:tracePt t="47711" x="7753350" y="5848350"/>
          <p14:tracePt t="47727" x="7664450" y="5835650"/>
          <p14:tracePt t="47744" x="7581900" y="5835650"/>
          <p14:tracePt t="47760" x="7512050" y="5835650"/>
          <p14:tracePt t="47777" x="7429500" y="5842000"/>
          <p14:tracePt t="47794" x="7346950" y="5873750"/>
          <p14:tracePt t="47810" x="7194550" y="6000750"/>
          <p14:tracePt t="47858" x="7169150" y="6064250"/>
          <p14:tracePt t="47877" x="7162800" y="6134100"/>
          <p14:tracePt t="47893" x="7162800" y="6172200"/>
          <p14:tracePt t="47911" x="7169150" y="6203950"/>
          <p14:tracePt t="47927" x="7181850" y="6229350"/>
          <p14:tracePt t="47944" x="7194550" y="6235700"/>
          <p14:tracePt t="47960" x="7219950" y="6242050"/>
          <p14:tracePt t="47977" x="7245350" y="6248400"/>
          <p14:tracePt t="47994" x="7270750" y="6254750"/>
          <p14:tracePt t="48010" x="7353300" y="6254750"/>
          <p14:tracePt t="48060" x="7366000" y="6229350"/>
          <p14:tracePt t="48076" x="7391400" y="6134100"/>
          <p14:tracePt t="48094" x="7391400" y="6045200"/>
          <p14:tracePt t="48111" x="7359650" y="5962650"/>
          <p14:tracePt t="48126" x="7277100" y="5848350"/>
          <p14:tracePt t="48143" x="7188200" y="5753100"/>
          <p14:tracePt t="48160" x="7067550" y="5676900"/>
          <p14:tracePt t="48177" x="6972300" y="5626100"/>
          <p14:tracePt t="48194" x="6934200" y="5619750"/>
          <p14:tracePt t="48211" x="6902450" y="5619750"/>
          <p14:tracePt t="48211" x="6896100" y="5619750"/>
          <p14:tracePt t="48253" x="6877050" y="5638800"/>
          <p14:tracePt t="48276" x="6864350" y="5702300"/>
          <p14:tracePt t="48293" x="6858000" y="5765800"/>
          <p14:tracePt t="48311" x="6858000" y="5816600"/>
          <p14:tracePt t="48327" x="6858000" y="5835650"/>
          <p14:tracePt t="48381" x="6858000" y="5842000"/>
          <p14:tracePt t="48397" x="6864350" y="5848350"/>
          <p14:tracePt t="48403" x="6921500" y="5861050"/>
          <p14:tracePt t="48452" x="6927850" y="5861050"/>
          <p14:tracePt t="48501" x="6934200" y="5854700"/>
          <p14:tracePt t="48502" x="6908800" y="5822950"/>
          <p14:tracePt t="48510" x="6819900" y="5734050"/>
          <p14:tracePt t="48527" x="6705600" y="5670550"/>
          <p14:tracePt t="48544" x="6546850" y="5594350"/>
          <p14:tracePt t="48560" x="6489700" y="5581650"/>
          <p14:tracePt t="48578" x="6248400" y="5575300"/>
          <p14:tracePt t="48594" x="6051550" y="5594350"/>
          <p14:tracePt t="48611" x="5505450" y="5765800"/>
          <p14:tracePt t="48611" x="5441950" y="5797550"/>
          <p14:tracePt t="48653" x="5359400" y="5854700"/>
          <p14:tracePt t="48677" x="5327650" y="5892800"/>
          <p14:tracePt t="48717" x="5327650" y="5899150"/>
          <p14:tracePt t="48725" x="5334000" y="5918200"/>
          <p14:tracePt t="48731" x="5359400" y="5943600"/>
          <p14:tracePt t="48744" x="5422900" y="5969000"/>
          <p14:tracePt t="48760" x="5505450" y="5988050"/>
          <p14:tracePt t="48777" x="5581650" y="5994400"/>
          <p14:tracePt t="48793" x="5626100" y="5994400"/>
          <p14:tracePt t="48810" x="5664200" y="5924550"/>
          <p14:tracePt t="48810" x="5594350" y="5848350"/>
          <p14:tracePt t="48853" x="5346700" y="5676900"/>
          <p14:tracePt t="48876" x="4591050" y="5276850"/>
          <p14:tracePt t="48893" x="4229100" y="5156200"/>
          <p14:tracePt t="48910" x="4083050" y="5124450"/>
          <p14:tracePt t="48927" x="3975100" y="5118100"/>
          <p14:tracePt t="48944" x="3879850" y="5118100"/>
          <p14:tracePt t="48960" x="3752850" y="5118100"/>
          <p14:tracePt t="48977" x="3632200" y="5118100"/>
          <p14:tracePt t="48993" x="3505200" y="5118100"/>
          <p14:tracePt t="49010" x="3282950" y="5118100"/>
          <p14:tracePt t="49052" x="3143250" y="5118100"/>
          <p14:tracePt t="49076" x="3016250" y="5118100"/>
          <p14:tracePt t="49094" x="2965450" y="5118100"/>
          <p14:tracePt t="49110" x="2940050" y="5118100"/>
          <p14:tracePt t="49128" x="2933700" y="5118100"/>
          <p14:tracePt t="49197" x="2921000" y="5105400"/>
          <p14:tracePt t="49203" x="2781300" y="4800600"/>
          <p14:tracePt t="49203" x="2749550" y="4756150"/>
          <p14:tracePt t="49253" x="2705100" y="4673600"/>
          <p14:tracePt t="49276" x="2667000" y="4635500"/>
          <p14:tracePt t="49294" x="2667000" y="4622800"/>
          <p14:tracePt t="49310" x="2660650" y="4622800"/>
          <p14:tracePt t="49414" x="2673350" y="4616450"/>
          <p14:tracePt t="49453" x="2705100" y="4622800"/>
          <p14:tracePt t="49476" x="2762250" y="4622800"/>
          <p14:tracePt t="49494" x="2787650" y="4622800"/>
          <p14:tracePt t="49510" x="2800350" y="4622800"/>
          <p14:tracePt t="49527" x="2813050" y="4622800"/>
          <p14:tracePt t="49597" x="2806700" y="4622800"/>
          <p14:tracePt t="49616" x="2800350" y="4616450"/>
          <p14:tracePt t="49656" x="2794000" y="4616450"/>
          <p14:tracePt t="49909" x="2800350" y="4616450"/>
          <p14:tracePt t="49941" x="2825750" y="4610100"/>
          <p14:tracePt t="49949" x="2844800" y="4603750"/>
          <p14:tracePt t="49953" x="2863850" y="4603750"/>
          <p14:tracePt t="49960" x="2908300" y="4597400"/>
          <p14:tracePt t="49976" x="2940050" y="4591050"/>
          <p14:tracePt t="49994" x="2965450" y="4584700"/>
          <p14:tracePt t="50010" x="3003550" y="4584700"/>
          <p14:tracePt t="50052" x="3009900" y="4584700"/>
          <p14:tracePt t="50076" x="3016250" y="4578350"/>
          <p14:tracePt t="51602" x="3022600" y="4578350"/>
          <p14:tracePt t="52597" x="3048000" y="4584700"/>
          <p14:tracePt t="52603" x="3556000" y="4933950"/>
          <p14:tracePt t="52652" x="3956050" y="5099050"/>
          <p14:tracePt t="52678" x="4184650" y="5156200"/>
          <p14:tracePt t="52710" x="4464050" y="5213350"/>
          <p14:tracePt t="52710" x="4654550" y="5251450"/>
          <p14:tracePt t="52727" x="4927600" y="5302250"/>
          <p14:tracePt t="52744" x="5194300" y="5334000"/>
          <p14:tracePt t="52760" x="5384800" y="5359400"/>
          <p14:tracePt t="52777" x="5638800" y="5391150"/>
          <p14:tracePt t="52794" x="5873750" y="5403850"/>
          <p14:tracePt t="52810" x="6362700" y="5403850"/>
          <p14:tracePt t="52853" x="6489700" y="5403850"/>
          <p14:tracePt t="52877" x="6648450" y="5403850"/>
          <p14:tracePt t="52894" x="6731000" y="5403850"/>
          <p14:tracePt t="52910" x="6832600" y="5403850"/>
          <p14:tracePt t="52927" x="6927850" y="5378450"/>
          <p14:tracePt t="52943" x="6953250" y="5378450"/>
          <p14:tracePt t="52960" x="7010400" y="5359400"/>
          <p14:tracePt t="52977" x="7048500" y="5340350"/>
          <p14:tracePt t="52994" x="7086600" y="5321300"/>
          <p14:tracePt t="53010" x="7162800" y="5289550"/>
          <p14:tracePt t="53052" x="7200900" y="5276850"/>
          <p14:tracePt t="53076" x="7226300" y="5264150"/>
          <p14:tracePt t="53301" x="7232650" y="5264150"/>
          <p14:tracePt t="53309" x="7302500" y="5264150"/>
          <p14:tracePt t="53319" x="7327900" y="5264150"/>
          <p14:tracePt t="53327" x="7366000" y="5264150"/>
          <p14:tracePt t="53343" x="7448550" y="5251450"/>
          <p14:tracePt t="53360" x="7531100" y="5238750"/>
          <p14:tracePt t="53377" x="7620000" y="5219700"/>
          <p14:tracePt t="53394" x="7696200" y="5200650"/>
          <p14:tracePt t="53410" x="7829550" y="5156200"/>
          <p14:tracePt t="53452" x="7874000" y="5124450"/>
          <p14:tracePt t="53476" x="7899400" y="5099050"/>
          <p14:tracePt t="53494" x="7905750" y="5092700"/>
          <p14:tracePt t="53510" x="7912100" y="5080000"/>
          <p14:tracePt t="53527" x="7912100" y="5073650"/>
          <p14:tracePt t="53544" x="7918450" y="5054600"/>
          <p14:tracePt t="53560" x="7918450" y="5041900"/>
          <p14:tracePt t="53577" x="7924800" y="5035550"/>
          <p14:tracePt t="53610" x="7924800" y="5029200"/>
          <p14:tracePt t="53808" x="7931150" y="5029200"/>
          <p14:tracePt t="53852" x="7981950" y="4997450"/>
          <p14:tracePt t="53876" x="8013700" y="4902200"/>
          <p14:tracePt t="53894" x="8020050" y="4838700"/>
          <p14:tracePt t="53910" x="8026400" y="4781550"/>
          <p14:tracePt t="53927" x="8026400" y="4737100"/>
          <p14:tracePt t="53943" x="8026400" y="4692650"/>
          <p14:tracePt t="53960" x="8026400" y="4673600"/>
          <p14:tracePt t="53977" x="8013700" y="4648200"/>
          <p14:tracePt t="53993" x="8013700" y="4635500"/>
          <p14:tracePt t="54010" x="7975600" y="4584700"/>
          <p14:tracePt t="54052" x="7943850" y="4546600"/>
          <p14:tracePt t="54076" x="7893050" y="4514850"/>
          <p14:tracePt t="54094" x="7874000" y="4495800"/>
          <p14:tracePt t="54110" x="7854950" y="4483100"/>
          <p14:tracePt t="54127" x="7835900" y="4476750"/>
          <p14:tracePt t="54144" x="7816850" y="4470400"/>
          <p14:tracePt t="54160" x="7791450" y="4470400"/>
          <p14:tracePt t="54177" x="7766050" y="4470400"/>
          <p14:tracePt t="54193" x="7734300" y="4470400"/>
          <p14:tracePt t="54210" x="7670800" y="4476750"/>
          <p14:tracePt t="54251" x="7645400" y="4483100"/>
          <p14:tracePt t="54276" x="7620000" y="4502150"/>
          <p14:tracePt t="54293" x="7620000" y="4508500"/>
          <p14:tracePt t="54310" x="7607300" y="4521200"/>
          <p14:tracePt t="54326" x="7600950" y="4533900"/>
          <p14:tracePt t="54344" x="7588250" y="4565650"/>
          <p14:tracePt t="54360" x="7581900" y="4591050"/>
          <p14:tracePt t="54377" x="7569200" y="4622800"/>
          <p14:tracePt t="54393" x="7569200" y="4648200"/>
          <p14:tracePt t="54410" x="7569200" y="4718050"/>
          <p14:tracePt t="54454" x="7569200" y="4743450"/>
          <p14:tracePt t="54476" x="7569200" y="4762500"/>
          <p14:tracePt t="54493" x="7575550" y="4775200"/>
          <p14:tracePt t="54510" x="7581900" y="4781550"/>
          <p14:tracePt t="54526" x="7581900" y="4794250"/>
          <p14:tracePt t="54543" x="7594600" y="4800600"/>
          <p14:tracePt t="54589" x="7600950" y="4806950"/>
          <p14:tracePt t="54605" x="7620000" y="4813300"/>
          <p14:tracePt t="54652" x="7632700" y="4819650"/>
          <p14:tracePt t="54677" x="7645400" y="4819650"/>
          <p14:tracePt t="54693" x="7658100" y="4819650"/>
          <p14:tracePt t="54710" x="7670800" y="4819650"/>
          <p14:tracePt t="54726" x="7689850" y="4819650"/>
          <p14:tracePt t="54743" x="7721600" y="4819650"/>
          <p14:tracePt t="54760" x="7753350" y="4819650"/>
          <p14:tracePt t="54777" x="7797800" y="4794250"/>
          <p14:tracePt t="54793" x="7829550" y="4768850"/>
          <p14:tracePt t="54810" x="7886700" y="4705350"/>
          <p14:tracePt t="54851" x="7899400" y="4679950"/>
          <p14:tracePt t="54876" x="7899400" y="4660900"/>
          <p14:tracePt t="54893" x="7899400" y="4641850"/>
          <p14:tracePt t="54933" x="7899400" y="4635500"/>
          <p14:tracePt t="54981" x="7899400" y="4629150"/>
          <p14:tracePt t="55001" x="7886700" y="4622800"/>
          <p14:tracePt t="55043" x="7874000" y="4622800"/>
          <p14:tracePt t="55059" x="7867650" y="4622800"/>
          <p14:tracePt t="55076" x="7861300" y="4622800"/>
          <p14:tracePt t="55094" x="7854950" y="4622800"/>
          <p14:tracePt t="55110" x="7848600" y="4622800"/>
          <p14:tracePt t="55126" x="7842250" y="4622800"/>
          <p14:tracePt t="55143" x="7835900" y="4622800"/>
          <p14:tracePt t="55160" x="7829550" y="4629150"/>
          <p14:tracePt t="55177" x="7810500" y="4654550"/>
          <p14:tracePt t="55193" x="7791450" y="4711700"/>
          <p14:tracePt t="55210" x="7721600" y="4927600"/>
          <p14:tracePt t="55252" x="7702550" y="5067300"/>
          <p14:tracePt t="55276" x="7696200" y="5175250"/>
          <p14:tracePt t="55293" x="7689850" y="5251450"/>
          <p14:tracePt t="55309" x="7683500" y="5314950"/>
          <p14:tracePt t="55327" x="7683500" y="5353050"/>
          <p14:tracePt t="55343" x="7683500" y="5403850"/>
          <p14:tracePt t="55360" x="7683500" y="5461000"/>
          <p14:tracePt t="55376" x="7683500" y="5505450"/>
          <p14:tracePt t="55393" x="7683500" y="5537200"/>
          <p14:tracePt t="55410" x="7702550" y="5664200"/>
          <p14:tracePt t="55469" x="7715250" y="5695950"/>
          <p14:tracePt t="55493" x="7715250" y="5708650"/>
          <p14:tracePt t="55533" x="7721600" y="5715000"/>
          <p14:tracePt t="55573" x="7727950" y="5721350"/>
          <p14:tracePt t="55597" x="7727950" y="5727700"/>
          <p14:tracePt t="55602" x="7727950" y="5734050"/>
          <p14:tracePt t="55651" x="7727950" y="5740400"/>
          <p14:tracePt t="56493" x="7734300" y="5746750"/>
          <p14:tracePt t="57901" x="7740650" y="5746750"/>
          <p14:tracePt t="57908" x="7747000" y="5746750"/>
          <p14:tracePt t="57919" x="7747000" y="5753100"/>
          <p14:tracePt t="58800" x="7753350" y="5753100"/>
          <p14:tracePt t="59182" x="7753350" y="5746750"/>
          <p14:tracePt t="59190" x="7753350" y="5740400"/>
          <p14:tracePt t="59194" x="7753350" y="5734050"/>
          <p14:tracePt t="59214" x="7759700" y="5734050"/>
          <p14:tracePt t="59257" x="7759700" y="5727700"/>
          <p14:tracePt t="60210" x="7759700" y="5702300"/>
          <p14:tracePt t="60310" x="7759700" y="5695950"/>
          <p14:tracePt t="60320" x="7759700" y="5689600"/>
          <p14:tracePt t="60327" x="7759700" y="5683250"/>
          <p14:tracePt t="60328" x="7759700" y="5676900"/>
          <p14:tracePt t="60344" x="7759700" y="5670550"/>
          <p14:tracePt t="60360" x="7759700" y="5657850"/>
          <p14:tracePt t="60397" x="7759700" y="5651500"/>
          <p14:tracePt t="60406" x="7759700" y="5645150"/>
          <p14:tracePt t="60453" x="7759700" y="5638800"/>
          <p14:tracePt t="60461" x="7759700" y="5632450"/>
          <p14:tracePt t="60480" x="7753350" y="5619750"/>
          <p14:tracePt t="60494" x="7753350" y="5613400"/>
          <p14:tracePt t="60495" x="7740650" y="5600700"/>
          <p14:tracePt t="60511" x="7715250" y="5562600"/>
          <p14:tracePt t="60527" x="7677150" y="5518150"/>
          <p14:tracePt t="60544" x="7613650" y="5448300"/>
          <p14:tracePt t="60561" x="7531100" y="5346700"/>
          <p14:tracePt t="60577" x="7410450" y="5207000"/>
          <p14:tracePt t="60594" x="7251700" y="5041900"/>
          <p14:tracePt t="60611" x="6826250" y="4610100"/>
          <p14:tracePt t="60658" x="6718300" y="4514850"/>
          <p14:tracePt t="60676" x="6578600" y="4394200"/>
          <p14:tracePt t="60694" x="6477000" y="4305300"/>
          <p14:tracePt t="60711" x="6381750" y="4248150"/>
          <p14:tracePt t="60727" x="6318250" y="4216400"/>
          <p14:tracePt t="60902" x="6311900" y="4216400"/>
          <p14:tracePt t="60902" x="6299200" y="4216400"/>
          <p14:tracePt t="60920" x="6292850" y="4216400"/>
          <p14:tracePt t="60920" x="6286500" y="4216400"/>
          <p14:tracePt t="60927" x="6267450" y="4229100"/>
          <p14:tracePt t="60944" x="6254750" y="4235450"/>
          <p14:tracePt t="60960" x="6248400" y="4248150"/>
          <p14:tracePt t="60977" x="6235700" y="4254500"/>
          <p14:tracePt t="60994" x="6229350" y="4267200"/>
          <p14:tracePt t="61011" x="6210300" y="4311650"/>
          <p14:tracePt t="61054" x="6197600" y="4343400"/>
          <p14:tracePt t="61076" x="6197600" y="4432300"/>
          <p14:tracePt t="61094" x="6203950" y="4540250"/>
          <p14:tracePt t="61111" x="6273800" y="4692650"/>
          <p14:tracePt t="61127" x="6343650" y="4832350"/>
          <p14:tracePt t="61144" x="6438900" y="4978400"/>
          <p14:tracePt t="61161" x="6515100" y="5080000"/>
          <p14:tracePt t="61177" x="6515100" y="5086350"/>
          <p14:tracePt t="61194" x="6559550" y="5124450"/>
          <p14:tracePt t="61211" x="6769100" y="5226050"/>
          <p14:tracePt t="61259" x="6864350" y="5257800"/>
          <p14:tracePt t="61276" x="7010400" y="5289550"/>
          <p14:tracePt t="61294" x="7099300" y="5295900"/>
          <p14:tracePt t="61311" x="7194550" y="5295900"/>
          <p14:tracePt t="61327" x="7264400" y="5289550"/>
          <p14:tracePt t="61345" x="7340600" y="5264150"/>
          <p14:tracePt t="61361" x="7410450" y="5226050"/>
          <p14:tracePt t="61378" x="7473950" y="5181600"/>
          <p14:tracePt t="61394" x="7537450" y="5124450"/>
          <p14:tracePt t="61411" x="7645400" y="4946650"/>
          <p14:tracePt t="61452" x="7664450" y="4845050"/>
          <p14:tracePt t="61478" x="7664450" y="4806950"/>
          <p14:tracePt t="61494" x="7658100" y="4768850"/>
          <p14:tracePt t="61511" x="7645400" y="4724400"/>
          <p14:tracePt t="61527" x="7607300" y="4673600"/>
          <p14:tracePt t="61544" x="7569200" y="4629150"/>
          <p14:tracePt t="61560" x="7512050" y="4578350"/>
          <p14:tracePt t="61577" x="7423150" y="4514850"/>
          <p14:tracePt t="61594" x="7334250" y="4464050"/>
          <p14:tracePt t="61611" x="7067550" y="4406900"/>
          <p14:tracePt t="61655" x="6997700" y="4406900"/>
          <p14:tracePt t="61676" x="6927850" y="4432300"/>
          <p14:tracePt t="61693" x="6883400" y="4476750"/>
          <p14:tracePt t="61710" x="6858000" y="4514850"/>
          <p14:tracePt t="61727" x="6838950" y="4572000"/>
          <p14:tracePt t="61744" x="6838950" y="4641850"/>
          <p14:tracePt t="61761" x="6845300" y="4711700"/>
          <p14:tracePt t="61778" x="6877050" y="4762500"/>
          <p14:tracePt t="61794" x="6915150" y="4826000"/>
          <p14:tracePt t="61811" x="7092950" y="4959350"/>
          <p14:tracePt t="61811" x="7143750" y="4978400"/>
          <p14:tracePt t="61853" x="7334250" y="5010150"/>
          <p14:tracePt t="61878" x="7480300" y="5016500"/>
          <p14:tracePt t="61894" x="7626350" y="5010150"/>
          <p14:tracePt t="61911" x="7734300" y="4953000"/>
          <p14:tracePt t="61927" x="7823200" y="4895850"/>
          <p14:tracePt t="61944" x="7886700" y="4832350"/>
          <p14:tracePt t="61960" x="7924800" y="4762500"/>
          <p14:tracePt t="61977" x="7937500" y="4711700"/>
          <p14:tracePt t="61994" x="7937500" y="4679950"/>
          <p14:tracePt t="62011" x="7924800" y="4616450"/>
          <p14:tracePt t="62052" x="7880350" y="4565650"/>
          <p14:tracePt t="62076" x="7835900" y="4521200"/>
          <p14:tracePt t="62093" x="7797800" y="4502150"/>
          <p14:tracePt t="62111" x="7766050" y="4489450"/>
          <p14:tracePt t="62127" x="7721600" y="4489450"/>
          <p14:tracePt t="62144" x="7658100" y="4489450"/>
          <p14:tracePt t="62160" x="7594600" y="4514850"/>
          <p14:tracePt t="62177" x="7512050" y="4559300"/>
          <p14:tracePt t="62194" x="7416800" y="4635500"/>
          <p14:tracePt t="62210" x="7175500" y="4883150"/>
          <p14:tracePt t="62254" x="7150100" y="4946650"/>
          <p14:tracePt t="62276" x="7131050" y="5080000"/>
          <p14:tracePt t="62294" x="7131050" y="5130800"/>
          <p14:tracePt t="62310" x="7137400" y="5137150"/>
          <p14:tracePt t="62327" x="7143750" y="5149850"/>
          <p14:tracePt t="62344" x="7156450" y="5149850"/>
          <p14:tracePt t="62360" x="7181850" y="5149850"/>
          <p14:tracePt t="62400" x="7194550" y="5149850"/>
          <p14:tracePt t="62461" x="7181850" y="5143500"/>
          <p14:tracePt t="62461" x="7143750" y="5118100"/>
          <p14:tracePt t="62476" x="6985000" y="5067300"/>
          <p14:tracePt t="62494" x="6826250" y="5041900"/>
          <p14:tracePt t="62511" x="6629400" y="5041900"/>
          <p14:tracePt t="62527" x="6584950" y="5041900"/>
          <p14:tracePt t="62544" x="6515100" y="5060950"/>
          <p14:tracePt t="62561" x="6369050" y="5092700"/>
          <p14:tracePt t="62577" x="6254750" y="5130800"/>
          <p14:tracePt t="62594" x="6140450" y="5149850"/>
          <p14:tracePt t="62610" x="5899150" y="5181600"/>
          <p14:tracePt t="62653" x="5715000" y="5194300"/>
          <p14:tracePt t="62676" x="5467350" y="5219700"/>
          <p14:tracePt t="62693" x="5302250" y="5219700"/>
          <p14:tracePt t="62710" x="5168900" y="5226050"/>
          <p14:tracePt t="62727" x="5029200" y="5232400"/>
          <p14:tracePt t="62744" x="4933950" y="5245100"/>
          <p14:tracePt t="62761" x="4819650" y="5257800"/>
          <p14:tracePt t="62778" x="4711700" y="5276850"/>
          <p14:tracePt t="62794" x="4629150" y="5295900"/>
          <p14:tracePt t="62811" x="4425950" y="5346700"/>
          <p14:tracePt t="62855" x="4413250" y="5359400"/>
          <p14:tracePt t="62876" x="4406900" y="5365750"/>
          <p14:tracePt t="62894" x="4400550" y="5372100"/>
          <p14:tracePt t="62910" x="4394200" y="5372100"/>
          <p14:tracePt t="62965" x="4394200" y="5378450"/>
          <p14:tracePt t="62974" x="4394200" y="5384800"/>
          <p14:tracePt t="62997" x="4394200" y="5391150"/>
          <p14:tracePt t="63010" x="4419600" y="5410200"/>
          <p14:tracePt t="63053" x="4438650" y="5410200"/>
          <p14:tracePt t="63076" x="4464050" y="5416550"/>
          <p14:tracePt t="63095" x="4489450" y="5422900"/>
          <p14:tracePt t="63110" x="4495800" y="5422900"/>
          <p14:tracePt t="63127" x="4508500" y="5422900"/>
          <p14:tracePt t="63144" x="4527550" y="5429250"/>
          <p14:tracePt t="63161" x="4540250" y="5429250"/>
          <p14:tracePt t="63177" x="4552950" y="5435600"/>
          <p14:tracePt t="63194" x="4565650" y="5441950"/>
          <p14:tracePt t="63210" x="4591050" y="5441950"/>
          <p14:tracePt t="63252" x="4610100" y="5454650"/>
          <p14:tracePt t="63276" x="4629150" y="5454650"/>
          <p14:tracePt t="63293" x="4635500" y="5461000"/>
          <p14:tracePt t="63310" x="4648200" y="5461000"/>
          <p14:tracePt t="63327" x="4654550" y="5467350"/>
          <p14:tracePt t="63365" x="4660900" y="5467350"/>
          <p14:tracePt t="63381" x="4667250" y="5467350"/>
          <p14:tracePt t="63397" x="4673600" y="5467350"/>
          <p14:tracePt t="65400" x="4667250" y="5467350"/>
          <p14:tracePt t="65444" x="4660900" y="5384800"/>
          <p14:tracePt t="65463" x="4660900" y="5283200"/>
          <p14:tracePt t="65479" x="4667250" y="5124450"/>
          <p14:tracePt t="65493" x="4699000" y="4927600"/>
          <p14:tracePt t="65510" x="4730750" y="4718050"/>
          <p14:tracePt t="65527" x="4749800" y="4483100"/>
          <p14:tracePt t="65544" x="4756150" y="4432300"/>
          <p14:tracePt t="65560" x="4762500" y="4362450"/>
          <p14:tracePt t="65597" x="4768850" y="4343400"/>
          <p14:tracePt t="65598" x="4775200" y="4298950"/>
          <p14:tracePt t="65610" x="4775200" y="4121150"/>
          <p14:tracePt t="65610" x="4775200" y="4095750"/>
          <p14:tracePt t="65653" x="4775200" y="4057650"/>
          <p14:tracePt t="65676" x="4749800" y="4013200"/>
          <p14:tracePt t="65693" x="4724400" y="3981450"/>
          <p14:tracePt t="65710" x="4692650" y="3943350"/>
          <p14:tracePt t="65727" x="4654550" y="3911600"/>
          <p14:tracePt t="65744" x="4616450" y="3886200"/>
          <p14:tracePt t="65761" x="4578350" y="3854450"/>
          <p14:tracePt t="65777" x="4508500" y="3803650"/>
          <p14:tracePt t="65794" x="4400550" y="3733800"/>
          <p14:tracePt t="65811" x="4025900" y="3498850"/>
          <p14:tracePt t="65854" x="3987800" y="3486150"/>
          <p14:tracePt t="65876" x="3937000" y="3460750"/>
          <p14:tracePt t="65894" x="3886200" y="3435350"/>
          <p14:tracePt t="65910" x="3848100" y="3409950"/>
          <p14:tracePt t="65927" x="3778250" y="3365500"/>
          <p14:tracePt t="65944" x="3727450" y="3327400"/>
          <p14:tracePt t="65961" x="3663950" y="3282950"/>
          <p14:tracePt t="65977" x="3575050" y="3206750"/>
          <p14:tracePt t="65994" x="3505200" y="3124200"/>
          <p14:tracePt t="66010" x="3321050" y="2857500"/>
          <p14:tracePt t="66053" x="3282950" y="2794000"/>
          <p14:tracePt t="66076" x="3244850" y="2730500"/>
          <p14:tracePt t="66094" x="3232150" y="2711450"/>
          <p14:tracePt t="66211" x="3225800" y="2698750"/>
          <p14:tracePt t="66253" x="3225800" y="2692400"/>
          <p14:tracePt t="66317" x="3225800" y="2686050"/>
          <p14:tracePt t="66325" x="3232150" y="2679700"/>
          <p14:tracePt t="66341" x="3244850" y="2679700"/>
          <p14:tracePt t="66349" x="3257550" y="2679700"/>
          <p14:tracePt t="66360" x="3263900" y="2679700"/>
          <p14:tracePt t="66361" x="3289300" y="2679700"/>
          <p14:tracePt t="66377" x="3327400" y="2679700"/>
          <p14:tracePt t="66394" x="3384550" y="2686050"/>
          <p14:tracePt t="66410" x="3581400" y="2711450"/>
          <p14:tracePt t="66453" x="3651250" y="2724150"/>
          <p14:tracePt t="66476" x="3746500" y="2743200"/>
          <p14:tracePt t="66494" x="3822700" y="2755900"/>
          <p14:tracePt t="66510" x="3892550" y="2768600"/>
          <p14:tracePt t="66527" x="3956050" y="2781300"/>
          <p14:tracePt t="66544" x="4019550" y="2781300"/>
          <p14:tracePt t="66561" x="4083050" y="2787650"/>
          <p14:tracePt t="66577" x="4146550" y="2794000"/>
          <p14:tracePt t="66594" x="4235450" y="2794000"/>
          <p14:tracePt t="66610" x="4445000" y="2794000"/>
          <p14:tracePt t="66653" x="4502150" y="2794000"/>
          <p14:tracePt t="66676" x="4540250" y="2794000"/>
          <p14:tracePt t="66717" x="4546600" y="2794000"/>
          <p14:tracePt t="66718" x="4552950" y="2794000"/>
          <p14:tracePt t="66727" x="4559300" y="2794000"/>
          <p14:tracePt t="66765" x="4565650" y="2794000"/>
          <p14:tracePt t="66789" x="4572000" y="2794000"/>
          <p14:tracePt t="67012" x="4781550" y="2819400"/>
          <p14:tracePt t="67069" x="5092700" y="2819400"/>
          <p14:tracePt t="67110" x="5245100" y="2819400"/>
          <p14:tracePt t="67110" x="5365750" y="2819400"/>
          <p14:tracePt t="67126" x="5480050" y="2819400"/>
          <p14:tracePt t="67143" x="5568950" y="2819400"/>
          <p14:tracePt t="67160" x="5664200" y="2819400"/>
          <p14:tracePt t="67177" x="5734050" y="2819400"/>
          <p14:tracePt t="67194" x="5791200" y="2819400"/>
          <p14:tracePt t="67210" x="5892800" y="2819400"/>
          <p14:tracePt t="67253" x="5905500" y="2819400"/>
          <p14:tracePt t="67276" x="5918200" y="2819400"/>
          <p14:tracePt t="67294" x="5924550" y="2819400"/>
          <p14:tracePt t="67310" x="5930900" y="2819400"/>
          <p14:tracePt t="67327" x="5937250" y="2819400"/>
          <p14:tracePt t="67597" x="5924550" y="2813050"/>
          <p14:tracePt t="67606" x="5829300" y="2800350"/>
          <p14:tracePt t="67654" x="5784850" y="2794000"/>
          <p14:tracePt t="67680" x="5753100" y="2794000"/>
          <p14:tracePt t="67694" x="5727700" y="2787650"/>
          <p14:tracePt t="67711" x="5683250" y="2781300"/>
          <p14:tracePt t="67727" x="5638800" y="2774950"/>
          <p14:tracePt t="67744" x="5600700" y="2774950"/>
          <p14:tracePt t="67760" x="5568950" y="2768600"/>
          <p14:tracePt t="67777" x="5530850" y="2762250"/>
          <p14:tracePt t="67793" x="5505450" y="2755900"/>
          <p14:tracePt t="67810" x="5499100" y="2755900"/>
          <p14:tracePt t="67949" x="5524500" y="2755900"/>
          <p14:tracePt t="67957" x="5549900" y="2755900"/>
          <p14:tracePt t="67965" x="5638800" y="2768600"/>
          <p14:tracePt t="67977" x="5727700" y="2781300"/>
          <p14:tracePt t="67993" x="5829300" y="2794000"/>
          <p14:tracePt t="68011" x="6057900" y="2832100"/>
          <p14:tracePt t="68011" x="6102350" y="2844800"/>
          <p14:tracePt t="68053" x="6172200" y="2851150"/>
          <p14:tracePt t="68076" x="6229350" y="2857500"/>
          <p14:tracePt t="68093" x="6273800" y="2857500"/>
          <p14:tracePt t="68111" x="6311900" y="2857500"/>
          <p14:tracePt t="68127" x="6356350" y="2857500"/>
          <p14:tracePt t="68144" x="6388100" y="2857500"/>
          <p14:tracePt t="68160" x="6426200" y="2857500"/>
          <p14:tracePt t="68177" x="6445250" y="2857500"/>
          <p14:tracePt t="68193" x="6502400" y="2857500"/>
          <p14:tracePt t="68210" x="6661150" y="2844800"/>
          <p14:tracePt t="68254" x="6673850" y="2844800"/>
          <p14:tracePt t="68276" x="6769100" y="2838450"/>
          <p14:tracePt t="68294" x="6845300" y="2838450"/>
          <p14:tracePt t="68310" x="6915150" y="2838450"/>
          <p14:tracePt t="68327" x="6985000" y="2838450"/>
          <p14:tracePt t="68344" x="7042150" y="2838450"/>
          <p14:tracePt t="68360" x="7080250" y="2838450"/>
          <p14:tracePt t="68378" x="7105650" y="2838450"/>
          <p14:tracePt t="68393" x="7137400" y="2838450"/>
          <p14:tracePt t="68410" x="7207250" y="2838450"/>
          <p14:tracePt t="68493" x="7213600" y="2838450"/>
          <p14:tracePt t="68498" x="7226300" y="2838450"/>
          <p14:tracePt t="68510" x="7239000" y="2838450"/>
          <p14:tracePt t="68511" x="7264400" y="2838450"/>
          <p14:tracePt t="68527" x="7289800" y="2832100"/>
          <p14:tracePt t="68543" x="7308850" y="2825750"/>
          <p14:tracePt t="68560" x="7327900" y="2825750"/>
          <p14:tracePt t="68800" x="7315200" y="2825750"/>
          <p14:tracePt t="68838" x="7188200" y="2825750"/>
          <p14:tracePt t="68862" x="7105650" y="2825750"/>
          <p14:tracePt t="68876" x="6762750" y="2870200"/>
          <p14:tracePt t="68895" x="6413500" y="2889250"/>
          <p14:tracePt t="68910" x="6178550" y="2889250"/>
          <p14:tracePt t="68927" x="5988050" y="2889250"/>
          <p14:tracePt t="68943" x="5619750" y="2921000"/>
          <p14:tracePt t="68961" x="5334000" y="2927350"/>
          <p14:tracePt t="68977" x="5092700" y="2946400"/>
          <p14:tracePt t="68994" x="4914900" y="2946400"/>
          <p14:tracePt t="69010" x="4527550" y="2946400"/>
          <p14:tracePt t="69053" x="4438650" y="2946400"/>
          <p14:tracePt t="69076" x="4318000" y="2946400"/>
          <p14:tracePt t="69094" x="4235450" y="2946400"/>
          <p14:tracePt t="69110" x="4159250" y="2946400"/>
          <p14:tracePt t="69127" x="4089400" y="2946400"/>
          <p14:tracePt t="69143" x="4000500" y="2946400"/>
          <p14:tracePt t="69161" x="3867150" y="2946400"/>
          <p14:tracePt t="69177" x="3771900" y="2946400"/>
          <p14:tracePt t="69194" x="3676650" y="2946400"/>
          <p14:tracePt t="69210" x="3536950" y="2946400"/>
          <p14:tracePt t="69253" x="3505200" y="2946400"/>
          <p14:tracePt t="69301" x="3479800" y="2946400"/>
          <p14:tracePt t="69309" x="3435350" y="2946400"/>
          <p14:tracePt t="69327" x="3416300" y="2946400"/>
          <p14:tracePt t="69328" x="3378200" y="2946400"/>
          <p14:tracePt t="69344" x="3340100" y="2946400"/>
          <p14:tracePt t="69361" x="3302000" y="2946400"/>
          <p14:tracePt t="69377" x="3263900" y="2959100"/>
          <p14:tracePt t="69394" x="3219450" y="2971800"/>
          <p14:tracePt t="69410" x="3124200" y="2997200"/>
          <p14:tracePt t="69454" x="3086100" y="3009900"/>
          <p14:tracePt t="69476" x="3054350" y="3016250"/>
          <p14:tracePt t="69494" x="3035300" y="3028950"/>
          <p14:tracePt t="69510" x="3003550" y="3035300"/>
          <p14:tracePt t="69527" x="2971800" y="3048000"/>
          <p14:tracePt t="69543" x="2940050" y="3054350"/>
          <p14:tracePt t="69560" x="2927350" y="3060700"/>
          <p14:tracePt t="69577" x="2901950" y="3067050"/>
          <p14:tracePt t="69594" x="2882900" y="3067050"/>
          <p14:tracePt t="69610" x="2844800" y="3079750"/>
          <p14:tracePt t="69637" x="2832100" y="3086100"/>
          <p14:tracePt t="69659" x="2819400" y="3086100"/>
          <p14:tracePt t="69676" x="2806700" y="3092450"/>
          <p14:tracePt t="69694" x="2800350" y="3092450"/>
          <p14:tracePt t="69802" x="2876550" y="3105150"/>
          <p14:tracePt t="69854" x="2965450" y="3111500"/>
          <p14:tracePt t="69876" x="3105150" y="3111500"/>
          <p14:tracePt t="69893" x="3149600" y="3111500"/>
          <p14:tracePt t="69910" x="3194050" y="3111500"/>
          <p14:tracePt t="69927" x="3238500" y="3117850"/>
          <p14:tracePt t="69943" x="3289300" y="3117850"/>
          <p14:tracePt t="69960" x="3346450" y="3117850"/>
          <p14:tracePt t="69977" x="3397250" y="3117850"/>
          <p14:tracePt t="69994" x="3435350" y="3117850"/>
          <p14:tracePt t="70010" x="3536950" y="3117850"/>
          <p14:tracePt t="70056" x="3568700" y="3117850"/>
          <p14:tracePt t="70076" x="3619500" y="3117850"/>
          <p14:tracePt t="70093" x="3657600" y="3117850"/>
          <p14:tracePt t="70110" x="3702050" y="3117850"/>
          <p14:tracePt t="70127" x="3746500" y="3117850"/>
          <p14:tracePt t="70143" x="3790950" y="3117850"/>
          <p14:tracePt t="70160" x="3829050" y="3117850"/>
          <p14:tracePt t="70177" x="3892550" y="3117850"/>
          <p14:tracePt t="70194" x="3968750" y="3117850"/>
          <p14:tracePt t="70210" x="4349750" y="3117850"/>
          <p14:tracePt t="70269" x="4470400" y="3117850"/>
          <p14:tracePt t="70293" x="4610100" y="3117850"/>
          <p14:tracePt t="70309" x="4749800" y="3117850"/>
          <p14:tracePt t="70327" x="4895850" y="3117850"/>
          <p14:tracePt t="70343" x="5010150" y="3117850"/>
          <p14:tracePt t="70360" x="5099050" y="3117850"/>
          <p14:tracePt t="70378" x="5168900" y="3117850"/>
          <p14:tracePt t="70394" x="5194300" y="3117850"/>
          <p14:tracePt t="70410" x="5213350" y="3117850"/>
          <p14:tracePt t="70861" x="5207000" y="3117850"/>
          <p14:tracePt t="70869" x="5181600" y="3117850"/>
          <p14:tracePt t="70876" x="5149850" y="3117850"/>
          <p14:tracePt t="70877" x="5092700" y="3117850"/>
          <p14:tracePt t="70893" x="5016500" y="3130550"/>
          <p14:tracePt t="70911" x="4876800" y="3149600"/>
          <p14:tracePt t="70927" x="4622800" y="3213100"/>
          <p14:tracePt t="70944" x="4337050" y="3295650"/>
          <p14:tracePt t="70960" x="4057650" y="3384550"/>
          <p14:tracePt t="70977" x="3771900" y="3467100"/>
          <p14:tracePt t="70993" x="3549650" y="3530600"/>
          <p14:tracePt t="71010" x="3251200" y="3562350"/>
          <p14:tracePt t="71052" x="3219450" y="3562350"/>
          <p14:tracePt t="71076" x="3206750" y="3562350"/>
          <p14:tracePt t="71093" x="3200400" y="3562350"/>
          <p14:tracePt t="71110" x="3181350" y="3562350"/>
          <p14:tracePt t="71127" x="3175000" y="3562350"/>
          <p14:tracePt t="71143" x="3155950" y="3562350"/>
          <p14:tracePt t="71160" x="3136900" y="3562350"/>
          <p14:tracePt t="71177" x="3124200" y="3562350"/>
          <p14:tracePt t="71193" x="3105150" y="3562350"/>
          <p14:tracePt t="71210" x="3048000" y="3562350"/>
          <p14:tracePt t="71253" x="3035300" y="3562350"/>
          <p14:tracePt t="71253" x="3016250" y="3562350"/>
          <p14:tracePt t="71277" x="3009900" y="3562350"/>
          <p14:tracePt t="71293" x="2984500" y="3562350"/>
          <p14:tracePt t="71310" x="2965450" y="3562350"/>
          <p14:tracePt t="71327" x="2940050" y="3562350"/>
          <p14:tracePt t="71344" x="2914650" y="3562350"/>
          <p14:tracePt t="71360" x="2908300" y="3562350"/>
          <p14:tracePt t="71402" x="2870200" y="3556000"/>
          <p14:tracePt t="71453" x="2851150" y="3549650"/>
          <p14:tracePt t="72000" x="2876550" y="3543300"/>
          <p14:tracePt t="72039" x="2921000" y="3543300"/>
          <p14:tracePt t="72062" x="2933700" y="3543300"/>
          <p14:tracePt t="72076" x="2971800" y="3543300"/>
          <p14:tracePt t="72093" x="2990850" y="3543300"/>
          <p14:tracePt t="72110" x="3016250" y="3543300"/>
          <p14:tracePt t="72127" x="3041650" y="3543300"/>
          <p14:tracePt t="72143" x="3060700" y="3543300"/>
          <p14:tracePt t="72160" x="3073400" y="3543300"/>
          <p14:tracePt t="72176" x="3086100" y="3543300"/>
          <p14:tracePt t="72193" x="3098800" y="3543300"/>
          <p14:tracePt t="72210" x="3117850" y="3543300"/>
          <p14:tracePt t="72251" x="3136900" y="3543300"/>
          <p14:tracePt t="72276" x="3175000" y="3543300"/>
          <p14:tracePt t="72293" x="3200400" y="3543300"/>
          <p14:tracePt t="72310" x="3219450" y="3543300"/>
          <p14:tracePt t="72327" x="3244850" y="3543300"/>
          <p14:tracePt t="72343" x="3263900" y="3543300"/>
          <p14:tracePt t="72360" x="3295650" y="3543300"/>
          <p14:tracePt t="72377" x="3314700" y="3543300"/>
          <p14:tracePt t="72394" x="3340100" y="3543300"/>
          <p14:tracePt t="72410" x="3378200" y="3543300"/>
          <p14:tracePt t="72457" x="3384550" y="3543300"/>
          <p14:tracePt t="72476" x="3397250" y="3543300"/>
          <p14:tracePt t="72607" x="3232150" y="3511550"/>
          <p14:tracePt t="72669" x="3162300" y="3505200"/>
          <p14:tracePt t="72693" x="3124200" y="3492500"/>
          <p14:tracePt t="72709" x="3086100" y="3492500"/>
          <p14:tracePt t="72727" x="3060700" y="3486150"/>
          <p14:tracePt t="72743" x="3035300" y="3486150"/>
          <p14:tracePt t="72760" x="3003550" y="3479800"/>
          <p14:tracePt t="72776" x="2978150" y="3473450"/>
          <p14:tracePt t="72794" x="2946400" y="3467100"/>
          <p14:tracePt t="72810" x="2901950" y="3467100"/>
          <p14:tracePt t="72852" x="2895600" y="3460750"/>
          <p14:tracePt t="72876" x="2876550" y="3460750"/>
          <p14:tracePt t="72893" x="2857500" y="3454400"/>
          <p14:tracePt t="72910" x="2825750" y="3448050"/>
          <p14:tracePt t="72927" x="2813050" y="3448050"/>
          <p14:tracePt t="72965" x="2800350" y="3441700"/>
          <p14:tracePt t="72980" x="2794000" y="3441700"/>
          <p14:tracePt t="72997" x="2787650" y="3441700"/>
          <p14:tracePt t="72997" x="2781300" y="3441700"/>
          <p14:tracePt t="73010" x="2768600" y="3435350"/>
          <p14:tracePt t="73053" x="2762250" y="3435350"/>
          <p14:tracePt t="73076" x="2743200" y="3435350"/>
          <p14:tracePt t="73094" x="2730500" y="3435350"/>
          <p14:tracePt t="73110" x="2711450" y="3435350"/>
          <p14:tracePt t="73127" x="2705100" y="3435350"/>
          <p14:tracePt t="73143" x="2692400" y="3435350"/>
          <p14:tracePt t="73160" x="2679700" y="3435350"/>
          <p14:tracePt t="73176" x="2667000" y="3435350"/>
          <p14:tracePt t="73193" x="2660650" y="3435350"/>
          <p14:tracePt t="73210" x="2616200" y="3435350"/>
          <p14:tracePt t="73269" x="2597150" y="3435350"/>
          <p14:tracePt t="73294" x="2590800" y="3435350"/>
          <p14:tracePt t="73310" x="2578100" y="3435350"/>
          <p14:tracePt t="73326" x="2565400" y="3441700"/>
          <p14:tracePt t="73373" x="2559050" y="3441700"/>
          <p14:tracePt t="73717" x="2565400" y="3448050"/>
          <p14:tracePt t="73724" x="2584450" y="3448050"/>
          <p14:tracePt t="73732" x="2641600" y="3448050"/>
          <p14:tracePt t="73745" x="2724150" y="3454400"/>
          <p14:tracePt t="73760" x="2838450" y="3454400"/>
          <p14:tracePt t="73776" x="2965450" y="3454400"/>
          <p14:tracePt t="73793" x="3073400" y="3454400"/>
          <p14:tracePt t="73810" x="3403600" y="3460750"/>
          <p14:tracePt t="73869" x="3460750" y="3460750"/>
          <p14:tracePt t="73894" x="3492500" y="3460750"/>
          <p14:tracePt t="73910" x="3517900" y="3460750"/>
          <p14:tracePt t="73927" x="3543300" y="3460750"/>
          <p14:tracePt t="73944" x="3575050" y="3460750"/>
          <p14:tracePt t="73960" x="3606800" y="3460750"/>
          <p14:tracePt t="73977" x="3644900" y="3460750"/>
          <p14:tracePt t="73993" x="3670300" y="3460750"/>
          <p14:tracePt t="74010" x="3765550" y="3460750"/>
          <p14:tracePt t="74052" x="3848100" y="3460750"/>
          <p14:tracePt t="74077" x="3892550" y="3460750"/>
          <p14:tracePt t="74093" x="3937000" y="3460750"/>
          <p14:tracePt t="74110" x="3987800" y="3460750"/>
          <p14:tracePt t="74126" x="4038600" y="3460750"/>
          <p14:tracePt t="74143" x="4108450" y="3460750"/>
          <p14:tracePt t="74160" x="4178300" y="3460750"/>
          <p14:tracePt t="74177" x="4241800" y="3460750"/>
          <p14:tracePt t="74193" x="4298950" y="3460750"/>
          <p14:tracePt t="74210" x="4432300" y="3460750"/>
          <p14:tracePt t="74254" x="4470400" y="3460750"/>
          <p14:tracePt t="74276" x="4527550" y="3460750"/>
          <p14:tracePt t="74293" x="4559300" y="3460750"/>
          <p14:tracePt t="74310" x="4591050" y="3460750"/>
          <p14:tracePt t="74326" x="4641850" y="3460750"/>
          <p14:tracePt t="74344" x="4679950" y="3460750"/>
          <p14:tracePt t="74360" x="4711700" y="3460750"/>
          <p14:tracePt t="74377" x="4730750" y="3460750"/>
          <p14:tracePt t="74393" x="4743450" y="3460750"/>
          <p14:tracePt t="74410" x="4775200" y="3460750"/>
          <p14:tracePt t="74410" x="4787900" y="3460750"/>
          <p14:tracePt t="74453" x="4794250" y="3460750"/>
          <p14:tracePt t="74476" x="4806950" y="3460750"/>
          <p14:tracePt t="74603" x="4800600" y="3460750"/>
          <p14:tracePt t="74652" x="4768850" y="3460750"/>
          <p14:tracePt t="74676" x="4724400" y="3460750"/>
          <p14:tracePt t="74693" x="4679950" y="3460750"/>
          <p14:tracePt t="74710" x="4641850" y="3460750"/>
          <p14:tracePt t="74727" x="4622800" y="3460750"/>
          <p14:tracePt t="74743" x="4616450" y="3460750"/>
          <p14:tracePt t="74973" x="4622800" y="3460750"/>
          <p14:tracePt t="74980" x="4641850" y="3460750"/>
          <p14:tracePt t="74988" x="4673600" y="3460750"/>
          <p14:tracePt t="74996" x="4718050" y="3460750"/>
          <p14:tracePt t="75010" x="4794250" y="3460750"/>
          <p14:tracePt t="75068" x="4813300" y="3460750"/>
          <p14:tracePt t="75093" x="4832350" y="3460750"/>
          <p14:tracePt t="75110" x="4845050" y="3460750"/>
          <p14:tracePt t="75127" x="4857750" y="3460750"/>
          <p14:tracePt t="75143" x="4870450" y="3460750"/>
          <p14:tracePt t="75160" x="4883150" y="3467100"/>
          <p14:tracePt t="75176" x="4914900" y="3467100"/>
          <p14:tracePt t="75193" x="4940300" y="3467100"/>
          <p14:tracePt t="75210" x="4997450" y="3467100"/>
          <p14:tracePt t="75251" x="5022850" y="3467100"/>
          <p14:tracePt t="75276" x="5054600" y="3467100"/>
          <p14:tracePt t="75292" x="5067300" y="3467100"/>
          <p14:tracePt t="75310" x="5086350" y="3467100"/>
          <p14:tracePt t="75327" x="5099050" y="3467100"/>
          <p14:tracePt t="75343" x="5111750" y="3467100"/>
          <p14:tracePt t="75360" x="5124450" y="3467100"/>
          <p14:tracePt t="75376" x="5143500" y="3467100"/>
          <p14:tracePt t="75393" x="5162550" y="3467100"/>
          <p14:tracePt t="75410" x="5232400" y="3467100"/>
          <p14:tracePt t="75455" x="5257800" y="3467100"/>
          <p14:tracePt t="75477" x="5264150" y="3467100"/>
          <p14:tracePt t="75492" x="5270500" y="3467100"/>
          <p14:tracePt t="75652" x="5264150" y="3467100"/>
          <p14:tracePt t="75659" x="5232400" y="3467100"/>
          <p14:tracePt t="75676" x="5200650" y="3467100"/>
          <p14:tracePt t="75676" x="5156200" y="3467100"/>
          <p14:tracePt t="75694" x="5099050" y="3467100"/>
          <p14:tracePt t="75710" x="5041900" y="3467100"/>
          <p14:tracePt t="75727" x="4997450" y="3467100"/>
          <p14:tracePt t="75743" x="4959350" y="3467100"/>
          <p14:tracePt t="75760" x="4927600" y="3467100"/>
          <p14:tracePt t="75776" x="4883150" y="3467100"/>
          <p14:tracePt t="75793" x="4838700" y="3467100"/>
          <p14:tracePt t="75810" x="4737100" y="3467100"/>
          <p14:tracePt t="75851" x="4730750" y="3467100"/>
          <p14:tracePt t="75876" x="4724400" y="3467100"/>
          <p14:tracePt t="75892" x="4718050" y="3467100"/>
          <p14:tracePt t="75910" x="4705350" y="3467100"/>
          <p14:tracePt t="75949" x="4699000" y="3467100"/>
          <p14:tracePt t="75972" x="4692650" y="3467100"/>
          <p14:tracePt t="75981" x="4679950" y="3460750"/>
          <p14:tracePt t="75988" x="4673600" y="3460750"/>
          <p14:tracePt t="75993" x="4654550" y="3454400"/>
          <p14:tracePt t="76010" x="4616450" y="3454400"/>
          <p14:tracePt t="76052" x="4597400" y="3448050"/>
          <p14:tracePt t="80878" x="4591050" y="3448050"/>
          <p14:tracePt t="80886" x="4552950" y="3448050"/>
          <p14:tracePt t="80894" x="4489450" y="3454400"/>
          <p14:tracePt t="80904" x="4457700" y="3460750"/>
          <p14:tracePt t="80911" x="4413250" y="3460750"/>
          <p14:tracePt t="80928" x="4375150" y="3460750"/>
          <p14:tracePt t="80945" x="4349750" y="3460750"/>
          <p14:tracePt t="80961" x="4318000" y="3460750"/>
          <p14:tracePt t="80979" x="4298950" y="3460750"/>
          <p14:tracePt t="80995" x="4279900" y="3460750"/>
          <p14:tracePt t="81012" x="4248150" y="3467100"/>
          <p14:tracePt t="81166" x="4267200" y="3467100"/>
          <p14:tracePt t="81174" x="4286250" y="3467100"/>
          <p14:tracePt t="81182" x="4311650" y="3467100"/>
          <p14:tracePt t="81195" x="4343400" y="3467100"/>
          <p14:tracePt t="81198" x="4400550" y="3467100"/>
          <p14:tracePt t="81212" x="4546600" y="3467100"/>
          <p14:tracePt t="81212" x="4572000" y="3467100"/>
          <p14:tracePt t="81254" x="4635500" y="3467100"/>
          <p14:tracePt t="81277" x="4686300" y="3467100"/>
          <p14:tracePt t="81294" x="4705350" y="3467100"/>
          <p14:tracePt t="81312" x="4730750" y="3467100"/>
          <p14:tracePt t="81328" x="4756150" y="3467100"/>
          <p14:tracePt t="81345" x="4781550" y="3467100"/>
          <p14:tracePt t="81361" x="4813300" y="3467100"/>
          <p14:tracePt t="81378" x="4845050" y="3467100"/>
          <p14:tracePt t="81395" x="4870450" y="3467100"/>
          <p14:tracePt t="81412" x="4914900" y="3467100"/>
          <p14:tracePt t="81455" x="4946650" y="3467100"/>
          <p14:tracePt t="81477" x="5010150" y="3460750"/>
          <p14:tracePt t="81494" x="5035550" y="3454400"/>
          <p14:tracePt t="81511" x="5041900" y="3454400"/>
          <p14:tracePt t="81528" x="5048250" y="3454400"/>
          <p14:tracePt t="81694" x="5041900" y="3454400"/>
          <p14:tracePt t="81700" x="5029200" y="3454400"/>
          <p14:tracePt t="81711" x="5010150" y="3454400"/>
          <p14:tracePt t="81712" x="4940300" y="3454400"/>
          <p14:tracePt t="81728" x="4908550" y="3454400"/>
          <p14:tracePt t="81745" x="4889500" y="3454400"/>
          <p14:tracePt t="81761" x="4832350" y="3454400"/>
          <p14:tracePt t="81778" x="4756150" y="3454400"/>
          <p14:tracePt t="81795" x="4705350" y="3454400"/>
          <p14:tracePt t="81811" x="4622800" y="3454400"/>
          <p14:tracePt t="81871" x="4616450" y="3454400"/>
          <p14:tracePt t="82110" x="4622800" y="3454400"/>
          <p14:tracePt t="82118" x="4648200" y="3454400"/>
          <p14:tracePt t="82126" x="4673600" y="3454400"/>
          <p14:tracePt t="82128" x="4724400" y="3454400"/>
          <p14:tracePt t="82145" x="4787900" y="3454400"/>
          <p14:tracePt t="82162" x="4864100" y="3448050"/>
          <p14:tracePt t="82178" x="4883150" y="3448050"/>
          <p14:tracePt t="82195" x="4895850" y="3448050"/>
          <p14:tracePt t="82211" x="4953000" y="3441700"/>
          <p14:tracePt t="82558" x="4959350" y="3441700"/>
          <p14:tracePt t="82582" x="4972050" y="3435350"/>
          <p14:tracePt t="83318" x="4965700" y="3435350"/>
          <p14:tracePt t="83326" x="4953000" y="3435350"/>
          <p14:tracePt t="83334" x="4933950" y="3435350"/>
          <p14:tracePt t="83342" x="4908550" y="3435350"/>
          <p14:tracePt t="83342" x="4883150" y="3435350"/>
          <p14:tracePt t="83350" x="4876800" y="3435350"/>
          <p14:tracePt t="83361" x="4857750" y="3441700"/>
          <p14:tracePt t="83378" x="4775200" y="3467100"/>
          <p14:tracePt t="83395" x="4705350" y="3486150"/>
          <p14:tracePt t="83411" x="4552950" y="3549650"/>
          <p14:tracePt t="83470" x="4514850" y="3562350"/>
          <p14:tracePt t="83495" x="4489450" y="3568700"/>
          <p14:tracePt t="83511" x="4470400" y="3575050"/>
          <p14:tracePt t="83528" x="4464050" y="3581400"/>
          <p14:tracePt t="83545" x="4457700" y="3581400"/>
          <p14:tracePt t="83611" x="4451350" y="3587750"/>
          <p14:tracePt t="83670" x="4445000" y="3606800"/>
          <p14:tracePt t="83694" x="4445000" y="3613150"/>
          <p14:tracePt t="83712" x="4432300" y="3625850"/>
          <p14:tracePt t="83750" x="4425950" y="3632200"/>
          <p14:tracePt t="83751" x="4425950" y="3638550"/>
          <p14:tracePt t="83761" x="4419600" y="3638550"/>
          <p14:tracePt t="83779" x="4413250" y="3644900"/>
          <p14:tracePt t="83811" x="4413250" y="3651250"/>
          <p14:tracePt t="83902" x="4406900" y="3657600"/>
          <p14:tracePt t="83911" x="4406900" y="3663950"/>
          <p14:tracePt t="83928" x="4400550" y="3670300"/>
          <p14:tracePt t="83929" x="4394200" y="3676650"/>
          <p14:tracePt t="83945" x="4394200" y="3683000"/>
          <p14:tracePt t="83961" x="4387850" y="3689350"/>
          <p14:tracePt t="83978" x="4387850" y="3695700"/>
          <p14:tracePt t="83995" x="4381500" y="3702050"/>
          <p14:tracePt t="84011" x="4375150" y="3740150"/>
          <p14:tracePt t="84054" x="4368800" y="3752850"/>
          <p14:tracePt t="84078" x="4368800" y="3759200"/>
          <p14:tracePt t="84095" x="4368800" y="3771900"/>
          <p14:tracePt t="84111" x="4368800" y="3778250"/>
          <p14:tracePt t="84149" x="4368800" y="3784600"/>
          <p14:tracePt t="84190" x="4368800" y="3790950"/>
          <p14:tracePt t="84198" x="4368800" y="3797300"/>
          <p14:tracePt t="84206" x="4406900" y="3810000"/>
          <p14:tracePt t="84206" x="4413250" y="3810000"/>
          <p14:tracePt t="84254" x="4445000" y="3816350"/>
          <p14:tracePt t="84277" x="4457700" y="3816350"/>
          <p14:tracePt t="84294" x="4483100" y="3816350"/>
          <p14:tracePt t="84312" x="4495800" y="3816350"/>
          <p14:tracePt t="84328" x="4514850" y="3816350"/>
          <p14:tracePt t="84345" x="4527550" y="3816350"/>
          <p14:tracePt t="84361" x="4533900" y="3816350"/>
          <p14:tracePt t="84378" x="4540250" y="3816350"/>
          <p14:tracePt t="84395" x="4546600" y="3816350"/>
          <p14:tracePt t="84412" x="4559300" y="3816350"/>
          <p14:tracePt t="84412" x="4565650" y="3816350"/>
          <p14:tracePt t="84603" x="4476750" y="3816350"/>
          <p14:tracePt t="84655" x="4457700" y="3816350"/>
          <p14:tracePt t="84677" x="4438650" y="3816350"/>
          <p14:tracePt t="84695" x="4425950" y="3816350"/>
          <p14:tracePt t="84711" x="4413250" y="3816350"/>
          <p14:tracePt t="84728" x="4406900" y="3816350"/>
          <p14:tracePt t="84773" x="4400550" y="3816350"/>
          <p14:tracePt t="84801" x="4387850" y="3816350"/>
          <p14:tracePt t="84801" x="4381500" y="3816350"/>
          <p14:tracePt t="84854" x="4375150" y="3816350"/>
          <p14:tracePt t="84854" x="4368800" y="3816350"/>
          <p14:tracePt t="84878" x="4356100" y="3816350"/>
          <p14:tracePt t="84894" x="4324350" y="3816350"/>
          <p14:tracePt t="84911" x="4279900" y="3816350"/>
          <p14:tracePt t="84928" x="4210050" y="3816350"/>
          <p14:tracePt t="84945" x="4121150" y="3816350"/>
          <p14:tracePt t="84961" x="4038600" y="3816350"/>
          <p14:tracePt t="84977" x="3956050" y="3816350"/>
          <p14:tracePt t="84995" x="3892550" y="3816350"/>
          <p14:tracePt t="85011" x="3803650" y="3816350"/>
          <p14:tracePt t="85086" x="3790950" y="3816350"/>
          <p14:tracePt t="85094" x="3771900" y="3816350"/>
          <p14:tracePt t="85111" x="3759200" y="3816350"/>
          <p14:tracePt t="85112" x="3740150" y="3816350"/>
          <p14:tracePt t="85128" x="3721100" y="3816350"/>
          <p14:tracePt t="85145" x="3708400" y="3816350"/>
          <p14:tracePt t="85161" x="3676650" y="3816350"/>
          <p14:tracePt t="85178" x="3663950" y="3816350"/>
          <p14:tracePt t="85194" x="3638550" y="3816350"/>
          <p14:tracePt t="85211" x="3549650" y="3816350"/>
          <p14:tracePt t="85254" x="3517900" y="3816350"/>
          <p14:tracePt t="85277" x="3467100" y="3816350"/>
          <p14:tracePt t="85295" x="3441700" y="3816350"/>
          <p14:tracePt t="85311" x="3429000" y="3816350"/>
          <p14:tracePt t="85350" x="3422650" y="3816350"/>
          <p14:tracePt t="85478" x="3416300" y="3816350"/>
          <p14:tracePt t="85486" x="3422650" y="3816350"/>
          <p14:tracePt t="85493" x="3460750" y="3816350"/>
          <p14:tracePt t="85504" x="3473450" y="3816350"/>
          <p14:tracePt t="85511" x="3517900" y="3816350"/>
          <p14:tracePt t="85528" x="3575050" y="3816350"/>
          <p14:tracePt t="85545" x="3625850" y="3816350"/>
          <p14:tracePt t="85561" x="3676650" y="3816350"/>
          <p14:tracePt t="85578" x="3733800" y="3816350"/>
          <p14:tracePt t="85596" x="3797300" y="3816350"/>
          <p14:tracePt t="85611" x="3860800" y="3816350"/>
          <p14:tracePt t="85658" x="3917950" y="3816350"/>
          <p14:tracePt t="85678" x="3962400" y="3816350"/>
          <p14:tracePt t="85694" x="4006850" y="3816350"/>
          <p14:tracePt t="85711" x="4057650" y="3816350"/>
          <p14:tracePt t="85728" x="4121150" y="3816350"/>
          <p14:tracePt t="85744" x="4165600" y="3816350"/>
          <p14:tracePt t="85762" x="4210050" y="3816350"/>
          <p14:tracePt t="85778" x="4241800" y="3816350"/>
          <p14:tracePt t="85795" x="4292600" y="3816350"/>
          <p14:tracePt t="85811" x="4438650" y="3816350"/>
          <p14:tracePt t="85854" x="4502150" y="3816350"/>
          <p14:tracePt t="85877" x="4584700" y="3816350"/>
          <p14:tracePt t="85895" x="4629150" y="3816350"/>
          <p14:tracePt t="85911" x="4673600" y="3816350"/>
          <p14:tracePt t="85928" x="4711700" y="3816350"/>
          <p14:tracePt t="85944" x="4730750" y="3816350"/>
          <p14:tracePt t="85962" x="4749800" y="3816350"/>
          <p14:tracePt t="85978" x="4781550" y="3816350"/>
          <p14:tracePt t="85994" x="4819650" y="3816350"/>
          <p14:tracePt t="86010" x="4883150" y="3816350"/>
          <p14:tracePt t="86041" x="4908550" y="3816350"/>
          <p14:tracePt t="86060" x="4946650" y="3816350"/>
          <p14:tracePt t="86078" x="4978400" y="3816350"/>
          <p14:tracePt t="86095" x="5003800" y="3816350"/>
          <p14:tracePt t="86111" x="5022850" y="3816350"/>
          <p14:tracePt t="86128" x="5041900" y="3816350"/>
          <p14:tracePt t="86145" x="5060950" y="3816350"/>
          <p14:tracePt t="86162" x="5073650" y="3816350"/>
          <p14:tracePt t="86178" x="5080000" y="3816350"/>
          <p14:tracePt t="86194" x="5092700" y="3816350"/>
          <p14:tracePt t="86211" x="5130800" y="3816350"/>
          <p14:tracePt t="86254" x="5143500" y="3816350"/>
          <p14:tracePt t="86277" x="5156200" y="3816350"/>
          <p14:tracePt t="86401" x="5073650" y="3816350"/>
          <p14:tracePt t="86442" x="5010150" y="3816350"/>
          <p14:tracePt t="86461" x="4946650" y="3816350"/>
          <p14:tracePt t="86477" x="4895850" y="3816350"/>
          <p14:tracePt t="86495" x="4876800" y="3816350"/>
          <p14:tracePt t="86511" x="4870450" y="3816350"/>
          <p14:tracePt t="86734" x="4883150" y="3816350"/>
          <p14:tracePt t="86742" x="4895850" y="3816350"/>
          <p14:tracePt t="86748" x="4921250" y="3816350"/>
          <p14:tracePt t="86761" x="4946650" y="3816350"/>
          <p14:tracePt t="86778" x="4965700" y="3816350"/>
          <p14:tracePt t="86794" x="4991100" y="3816350"/>
          <p14:tracePt t="86811" x="5041900" y="3816350"/>
          <p14:tracePt t="86853" x="5054600" y="3816350"/>
          <p14:tracePt t="86877" x="5092700" y="3816350"/>
          <p14:tracePt t="86895" x="5111750" y="3816350"/>
          <p14:tracePt t="86911" x="5143500" y="3816350"/>
          <p14:tracePt t="86928" x="5168900" y="3816350"/>
          <p14:tracePt t="86945" x="5200650" y="3816350"/>
          <p14:tracePt t="86961" x="5226050" y="3816350"/>
          <p14:tracePt t="86978" x="5257800" y="3816350"/>
          <p14:tracePt t="86994" x="5289550" y="3816350"/>
          <p14:tracePt t="87011" x="5340350" y="3816350"/>
          <p14:tracePt t="87040" x="5365750" y="3816350"/>
          <p14:tracePt t="87060" x="5384800" y="3816350"/>
          <p14:tracePt t="87077" x="5429250" y="3816350"/>
          <p14:tracePt t="87095" x="5448300" y="3816350"/>
          <p14:tracePt t="87112" x="5473700" y="3816350"/>
          <p14:tracePt t="87128" x="5486400" y="3816350"/>
          <p14:tracePt t="87145" x="5492750" y="3816350"/>
          <p14:tracePt t="87161" x="5499100" y="3816350"/>
          <p14:tracePt t="87211" x="5518150" y="3816350"/>
          <p14:tracePt t="87254" x="5524500" y="3816350"/>
          <p14:tracePt t="88085" x="5530850" y="3816350"/>
          <p14:tracePt t="88093" x="5645150" y="3816350"/>
          <p14:tracePt t="88104" x="5740400" y="3816350"/>
          <p14:tracePt t="88114" x="6032500" y="3816350"/>
          <p14:tracePt t="88128" x="6286500" y="3816350"/>
          <p14:tracePt t="88145" x="6464300" y="3784600"/>
          <p14:tracePt t="88161" x="6527800" y="3771900"/>
          <p14:tracePt t="88178" x="6604000" y="3759200"/>
          <p14:tracePt t="88194" x="6648450" y="3752850"/>
          <p14:tracePt t="88211" x="6737350" y="3740150"/>
          <p14:tracePt t="88270" x="6743700" y="3740150"/>
          <p14:tracePt t="88526" x="6737350" y="3740150"/>
          <p14:tracePt t="88531" x="6724650" y="3740150"/>
          <p14:tracePt t="88544" x="6718300" y="3740150"/>
          <p14:tracePt t="88545" x="6673850" y="3740150"/>
          <p14:tracePt t="88561" x="6584950" y="3740150"/>
          <p14:tracePt t="88578" x="6464300" y="3740150"/>
          <p14:tracePt t="88594" x="6337300" y="3740150"/>
          <p14:tracePt t="88611" x="6057900" y="3740150"/>
          <p14:tracePt t="88658" x="6032500" y="3740150"/>
          <p14:tracePt t="88678" x="6026150" y="3740150"/>
          <p14:tracePt t="88845" x="6032500" y="3740150"/>
          <p14:tracePt t="88860" x="6064250" y="3740150"/>
          <p14:tracePt t="88861" x="6172200" y="3740150"/>
          <p14:tracePt t="88877" x="6413500" y="3740150"/>
          <p14:tracePt t="88895" x="6623050" y="3740150"/>
          <p14:tracePt t="88911" x="6775450" y="3740150"/>
          <p14:tracePt t="88928" x="6915150" y="3740150"/>
          <p14:tracePt t="88944" x="7023100" y="3740150"/>
          <p14:tracePt t="88961" x="7092950" y="3740150"/>
          <p14:tracePt t="88978" x="7131050" y="3740150"/>
          <p14:tracePt t="88995" x="7162800" y="3740150"/>
          <p14:tracePt t="89011" x="7378700" y="3765550"/>
          <p14:tracePt t="89053" x="7480300" y="3778250"/>
          <p14:tracePt t="89077" x="7626350" y="3797300"/>
          <p14:tracePt t="89093" x="7708900" y="3810000"/>
          <p14:tracePt t="89111" x="7772400" y="3816350"/>
          <p14:tracePt t="89128" x="7810500" y="3816350"/>
          <p14:tracePt t="89144" x="7848600" y="3816350"/>
          <p14:tracePt t="89161" x="7886700" y="3816350"/>
          <p14:tracePt t="89177" x="7931150" y="3816350"/>
          <p14:tracePt t="89194" x="7981950" y="3816350"/>
          <p14:tracePt t="89211" x="8077200" y="3816350"/>
          <p14:tracePt t="89254" x="8140700" y="3810000"/>
          <p14:tracePt t="89278" x="8178800" y="3810000"/>
          <p14:tracePt t="89295" x="8216900" y="3803650"/>
          <p14:tracePt t="89311" x="8248650" y="3797300"/>
          <p14:tracePt t="89328" x="8267700" y="3790950"/>
          <p14:tracePt t="89344" x="8274050" y="3790950"/>
          <p14:tracePt t="89502" x="8261350" y="3790950"/>
          <p14:tracePt t="89510" x="8210550" y="3797300"/>
          <p14:tracePt t="89528" x="8153400" y="3803650"/>
          <p14:tracePt t="89528" x="8051800" y="3810000"/>
          <p14:tracePt t="89544" x="7969250" y="3829050"/>
          <p14:tracePt t="89561" x="7835900" y="3835400"/>
          <p14:tracePt t="89577" x="7632700" y="3841750"/>
          <p14:tracePt t="89595" x="7353300" y="3841750"/>
          <p14:tracePt t="89611" x="6635750" y="3873500"/>
          <p14:tracePt t="89652" x="6178550" y="3873500"/>
          <p14:tracePt t="89677" x="5784850" y="3873500"/>
          <p14:tracePt t="89694" x="5530850" y="3860800"/>
          <p14:tracePt t="89711" x="5365750" y="3860800"/>
          <p14:tracePt t="89728" x="5213350" y="3860800"/>
          <p14:tracePt t="89744" x="5073650" y="3860800"/>
          <p14:tracePt t="89761" x="4953000" y="3860800"/>
          <p14:tracePt t="89778" x="4819650" y="3860800"/>
          <p14:tracePt t="89795" x="4686300" y="3860800"/>
          <p14:tracePt t="89811" x="4349750" y="3905250"/>
          <p14:tracePt t="89853" x="4241800" y="3917950"/>
          <p14:tracePt t="89877" x="4102100" y="3937000"/>
          <p14:tracePt t="89895" x="4013200" y="3949700"/>
          <p14:tracePt t="89911" x="3930650" y="3956050"/>
          <p14:tracePt t="89928" x="3829050" y="3981450"/>
          <p14:tracePt t="89944" x="3727450" y="4006850"/>
          <p14:tracePt t="89961" x="3651250" y="4019550"/>
          <p14:tracePt t="89978" x="3562350" y="4032250"/>
          <p14:tracePt t="89995" x="3498850" y="4044950"/>
          <p14:tracePt t="90011" x="3479800" y="4044950"/>
          <p14:tracePt t="90053" x="3409950" y="4051300"/>
          <p14:tracePt t="90077" x="3352800" y="4057650"/>
          <p14:tracePt t="90093" x="3327400" y="4064000"/>
          <p14:tracePt t="90110" x="3302000" y="4070350"/>
          <p14:tracePt t="90127" x="3282950" y="4070350"/>
          <p14:tracePt t="90144" x="3276600" y="4070350"/>
          <p14:tracePt t="90161" x="3263900" y="4070350"/>
          <p14:tracePt t="90177" x="3257550" y="4083050"/>
          <p14:tracePt t="90211" x="3251200" y="4083050"/>
          <p14:tracePt t="90390" x="3257550" y="4083050"/>
          <p14:tracePt t="90397" x="3270250" y="4083050"/>
          <p14:tracePt t="90405" x="3346450" y="4083050"/>
          <p14:tracePt t="90452" x="3390900" y="4083050"/>
          <p14:tracePt t="90477" x="3409950" y="4083050"/>
          <p14:tracePt t="90494" x="3435350" y="4076700"/>
          <p14:tracePt t="90511" x="3441700" y="4070350"/>
          <p14:tracePt t="90528" x="3460750" y="4070350"/>
          <p14:tracePt t="90545" x="3467100" y="4070350"/>
          <p14:tracePt t="90561" x="3473450" y="4070350"/>
          <p14:tracePt t="91741" x="3492500" y="4070350"/>
          <p14:tracePt t="91754" x="3524250" y="4070350"/>
          <p14:tracePt t="91757" x="3556000" y="4064000"/>
          <p14:tracePt t="91777" x="3670300" y="4064000"/>
          <p14:tracePt t="91778" x="3784600" y="4064000"/>
          <p14:tracePt t="91794" x="3841750" y="4051300"/>
          <p14:tracePt t="91811" x="4044950" y="4019550"/>
          <p14:tracePt t="91860" x="4070350" y="4019550"/>
          <p14:tracePt t="91877" x="4095750" y="4006850"/>
          <p14:tracePt t="91894" x="4108450" y="4006850"/>
          <p14:tracePt t="91911" x="4121150" y="4006850"/>
          <p14:tracePt t="92141" x="4133850" y="4006850"/>
          <p14:tracePt t="92150" x="4146550" y="4006850"/>
          <p14:tracePt t="92157" x="4152900" y="4006850"/>
          <p14:tracePt t="92161" x="4165600" y="4006850"/>
          <p14:tracePt t="92177" x="4178300" y="4006850"/>
          <p14:tracePt t="92210" x="4197350" y="4006850"/>
          <p14:tracePt t="92254" x="4203700" y="4006850"/>
          <p14:tracePt t="92277" x="4216400" y="4006850"/>
          <p14:tracePt t="92657"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Stepper Motors</a:t>
            </a:r>
            <a:endParaRPr lang="en-US"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988" y="1907329"/>
            <a:ext cx="5853112" cy="4128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6010" y="1526567"/>
            <a:ext cx="1512545" cy="200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1067" y="3649522"/>
            <a:ext cx="1961049" cy="3208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3609965"/>
      </p:ext>
    </p:extLst>
  </p:cSld>
  <p:clrMapOvr>
    <a:masterClrMapping/>
  </p:clrMapOvr>
  <mc:AlternateContent xmlns:mc="http://schemas.openxmlformats.org/markup-compatibility/2006">
    <mc:Choice xmlns:p14="http://schemas.microsoft.com/office/powerpoint/2010/main" Requires="p14">
      <p:transition spd="slow" p14:dur="2000" advTm="171156"/>
    </mc:Choice>
    <mc:Fallback>
      <p:transition spd="slow" advTm="171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4319" x="3505200" y="2705100"/>
          <p14:tracePt t="24481" x="3492500" y="2679700"/>
          <p14:tracePt t="24489" x="3435350" y="2616200"/>
          <p14:tracePt t="24507" x="3409950" y="2609850"/>
          <p14:tracePt t="24512" x="3232150" y="2508250"/>
          <p14:tracePt t="24524" x="2984500" y="2393950"/>
          <p14:tracePt t="24545" x="2819400" y="2368550"/>
          <p14:tracePt t="24557" x="2711450" y="2355850"/>
          <p14:tracePt t="24577" x="2654300" y="2355850"/>
          <p14:tracePt t="24591" x="2616200" y="2355850"/>
          <p14:tracePt t="24609" x="2578100" y="2374900"/>
          <p14:tracePt t="24623" x="2565400" y="2393950"/>
          <p14:tracePt t="24639" x="2501900" y="2457450"/>
          <p14:tracePt t="24639" x="2470150" y="2489200"/>
          <p14:tracePt t="24657" x="2400300" y="2578100"/>
          <p14:tracePt t="24673" x="2368550" y="2641600"/>
          <p14:tracePt t="24690" x="2349500" y="2717800"/>
          <p14:tracePt t="24706" x="2343150" y="2781300"/>
          <p14:tracePt t="24723" x="2343150" y="2819400"/>
          <p14:tracePt t="24739" x="2374900" y="2870200"/>
          <p14:tracePt t="24756" x="2400300" y="2901950"/>
          <p14:tracePt t="24772" x="2432050" y="2933700"/>
          <p14:tracePt t="24789" x="2457450" y="2946400"/>
          <p14:tracePt t="24806" x="2470150" y="2952750"/>
          <p14:tracePt t="24823" x="2476500" y="2952750"/>
          <p14:tracePt t="24839" x="2482850" y="2959100"/>
          <p14:tracePt t="25418" x="2489200" y="2959100"/>
          <p14:tracePt t="25426" x="2495550" y="2959100"/>
          <p14:tracePt t="25433" x="2501900" y="2959100"/>
          <p14:tracePt t="25442" x="2514600" y="2946400"/>
          <p14:tracePt t="25459" x="2520950" y="2921000"/>
          <p14:tracePt t="25475" x="2520950" y="2857500"/>
          <p14:tracePt t="25490" x="2520950" y="2768600"/>
          <p14:tracePt t="25507" x="2489200" y="2698750"/>
          <p14:tracePt t="25524" x="2438400" y="2654300"/>
          <p14:tracePt t="25540" x="2374900" y="2609850"/>
          <p14:tracePt t="25557" x="2305050" y="2590800"/>
          <p14:tracePt t="25573" x="2273300" y="2590800"/>
          <p14:tracePt t="25590" x="2247900" y="2590800"/>
          <p14:tracePt t="25607" x="2216150" y="2597150"/>
          <p14:tracePt t="25624" x="2203450" y="2609850"/>
          <p14:tracePt t="25640" x="2190750" y="2628900"/>
          <p14:tracePt t="25658" x="2178050" y="2654300"/>
          <p14:tracePt t="25674" x="2171700" y="2667000"/>
          <p14:tracePt t="25690" x="2171700" y="2673350"/>
          <p14:tracePt t="25707" x="2171700" y="2679700"/>
          <p14:tracePt t="25723" x="2171700" y="2686050"/>
          <p14:tracePt t="25786" x="2171700" y="2692400"/>
          <p14:tracePt t="25978" x="2171700" y="2686050"/>
          <p14:tracePt t="25985" x="2165350" y="2679700"/>
          <p14:tracePt t="25993" x="2159000" y="2667000"/>
          <p14:tracePt t="26008" x="2159000" y="2660650"/>
          <p14:tracePt t="26023" x="2159000" y="2654300"/>
          <p14:tracePt t="26162" x="2159000" y="2647950"/>
          <p14:tracePt t="26178" x="2159000" y="2641600"/>
          <p14:tracePt t="26178" x="2159000" y="2635250"/>
          <p14:tracePt t="26190" x="2159000" y="2628900"/>
          <p14:tracePt t="26207" x="2159000" y="2616200"/>
          <p14:tracePt t="26224" x="2159000" y="2609850"/>
          <p14:tracePt t="26241" x="2159000" y="2597150"/>
          <p14:tracePt t="27042" x="2159000" y="2603500"/>
          <p14:tracePt t="27049" x="2159000" y="2616200"/>
          <p14:tracePt t="27057" x="2178050" y="2641600"/>
          <p14:tracePt t="27066" x="2184400" y="2647950"/>
          <p14:tracePt t="27075" x="2203450" y="2673350"/>
          <p14:tracePt t="27092" x="2222500" y="2692400"/>
          <p14:tracePt t="27107" x="2235200" y="2717800"/>
          <p14:tracePt t="27123" x="2254250" y="2736850"/>
          <p14:tracePt t="27140" x="2266950" y="2755900"/>
          <p14:tracePt t="27157" x="2279650" y="2768600"/>
          <p14:tracePt t="27174" x="2286000" y="2781300"/>
          <p14:tracePt t="27434" x="2292350" y="2787650"/>
          <p14:tracePt t="27442" x="2298700" y="2806700"/>
          <p14:tracePt t="27458" x="2305050" y="2825750"/>
          <p14:tracePt t="27474" x="2305050" y="2832100"/>
          <p14:tracePt t="27474" x="2305050" y="2838450"/>
          <p14:tracePt t="27490" x="2311400" y="2844800"/>
          <p14:tracePt t="27642" x="2311400" y="2851150"/>
          <p14:tracePt t="27730" x="2305050" y="2844800"/>
          <p14:tracePt t="27737" x="2298700" y="2825750"/>
          <p14:tracePt t="27745" x="2273300" y="2800350"/>
          <p14:tracePt t="27757" x="2241550" y="2755900"/>
          <p14:tracePt t="27773" x="2216150" y="2717800"/>
          <p14:tracePt t="27790" x="2190750" y="2667000"/>
          <p14:tracePt t="27807" x="2171700" y="2635250"/>
          <p14:tracePt t="27824" x="2165350" y="2622550"/>
          <p14:tracePt t="27840" x="2159000" y="2616200"/>
          <p14:tracePt t="27881" x="2152650" y="2609850"/>
          <p14:tracePt t="27905" x="2152650" y="2603500"/>
          <p14:tracePt t="27914" x="2146300" y="2603500"/>
          <p14:tracePt t="27922" x="2146300" y="2597150"/>
          <p14:tracePt t="27945" x="2139950" y="2597150"/>
          <p14:tracePt t="27961" x="2133600" y="2590800"/>
          <p14:tracePt t="27978" x="2133600" y="2584450"/>
          <p14:tracePt t="27988" x="2127250" y="2578100"/>
          <p14:tracePt t="28009" x="2120900" y="2571750"/>
          <p14:tracePt t="28023" x="2114550" y="2571750"/>
          <p14:tracePt t="28024" x="2101850" y="2552700"/>
          <p14:tracePt t="28040" x="2089150" y="2546350"/>
          <p14:tracePt t="28040" x="2076450" y="2540000"/>
          <p14:tracePt t="28058" x="2070100" y="2533650"/>
          <p14:tracePt t="28074" x="2063750" y="2533650"/>
          <p14:tracePt t="28090" x="2057400" y="2533650"/>
          <p14:tracePt t="28202" x="2057400" y="2546350"/>
          <p14:tracePt t="28209" x="2070100" y="2559050"/>
          <p14:tracePt t="28225" x="2076450" y="2565400"/>
          <p14:tracePt t="28233" x="2095500" y="2571750"/>
          <p14:tracePt t="28241" x="2101850" y="2578100"/>
          <p14:tracePt t="28257" x="2108200" y="2584450"/>
          <p14:tracePt t="28314" x="2114550" y="2584450"/>
          <p14:tracePt t="28337" x="2120900" y="2584450"/>
          <p14:tracePt t="28351" x="2127250" y="2590800"/>
          <p14:tracePt t="28361" x="2139950" y="2597150"/>
          <p14:tracePt t="28369" x="2146300" y="2597150"/>
          <p14:tracePt t="28377" x="2184400" y="2597150"/>
          <p14:tracePt t="28389" x="2241550" y="2597150"/>
          <p14:tracePt t="28406" x="2298700" y="2597150"/>
          <p14:tracePt t="28423" x="2362200" y="2597150"/>
          <p14:tracePt t="28439" x="2419350" y="2597150"/>
          <p14:tracePt t="28457" x="2482850" y="2597150"/>
          <p14:tracePt t="28474" x="2514600" y="2597150"/>
          <p14:tracePt t="28491" x="2552700" y="2597150"/>
          <p14:tracePt t="28507" x="2584450" y="2597150"/>
          <p14:tracePt t="28524" x="2635250" y="2597150"/>
          <p14:tracePt t="28540" x="2673350" y="2597150"/>
          <p14:tracePt t="28557" x="2711450" y="2597150"/>
          <p14:tracePt t="28573" x="2743200" y="2597150"/>
          <p14:tracePt t="28590" x="2768600" y="2597150"/>
          <p14:tracePt t="28607" x="2781300" y="2597150"/>
          <p14:tracePt t="28624" x="2794000" y="2597150"/>
          <p14:tracePt t="28640" x="2800350" y="2597150"/>
          <p14:tracePt t="28657" x="2813050" y="2590800"/>
          <p14:tracePt t="28674" x="2819400" y="2584450"/>
          <p14:tracePt t="28690" x="2838450" y="2571750"/>
          <p14:tracePt t="28707" x="2857500" y="2552700"/>
          <p14:tracePt t="28724" x="2876550" y="2533650"/>
          <p14:tracePt t="28740" x="2889250" y="2508250"/>
          <p14:tracePt t="28757" x="2901950" y="2470150"/>
          <p14:tracePt t="28773" x="2908300" y="2432050"/>
          <p14:tracePt t="28790" x="2908300" y="2400300"/>
          <p14:tracePt t="28807" x="2908300" y="2374900"/>
          <p14:tracePt t="28824" x="2908300" y="2362200"/>
          <p14:tracePt t="28840" x="2914650" y="2355850"/>
          <p14:tracePt t="28993" x="2927350" y="2355850"/>
          <p14:tracePt t="29002" x="2940050" y="2355850"/>
          <p14:tracePt t="29009" x="2971800" y="2355850"/>
          <p14:tracePt t="29023" x="2997200" y="2355850"/>
          <p14:tracePt t="29040" x="3022600" y="2355850"/>
          <p14:tracePt t="29098" x="3028950" y="2355850"/>
          <p14:tracePt t="29105" x="3054350" y="2355850"/>
          <p14:tracePt t="29116" x="3073400" y="2355850"/>
          <p14:tracePt t="29116" x="3105150" y="2355850"/>
          <p14:tracePt t="29123" x="3175000" y="2355850"/>
          <p14:tracePt t="29140" x="3238500" y="2355850"/>
          <p14:tracePt t="29157" x="3295650" y="2355850"/>
          <p14:tracePt t="29173" x="3333750" y="2355850"/>
          <p14:tracePt t="29190" x="3365500" y="2355850"/>
          <p14:tracePt t="29207" x="3390900" y="2355850"/>
          <p14:tracePt t="29224" x="3409950" y="2355850"/>
          <p14:tracePt t="29240" x="3422650" y="2355850"/>
          <p14:tracePt t="29240" x="3429000" y="2349500"/>
          <p14:tracePt t="29353" x="3390900" y="2355850"/>
          <p14:tracePt t="29362" x="3333750" y="2368550"/>
          <p14:tracePt t="29369" x="3263900" y="2381250"/>
          <p14:tracePt t="29374" x="3092450" y="2425700"/>
          <p14:tracePt t="29390" x="2940050" y="2451100"/>
          <p14:tracePt t="29406" x="2762250" y="2476500"/>
          <p14:tracePt t="29423" x="2635250" y="2501900"/>
          <p14:tracePt t="29441" x="2571750" y="2520950"/>
          <p14:tracePt t="29457" x="2527300" y="2546350"/>
          <p14:tracePt t="29475" x="2508250" y="2559050"/>
          <p14:tracePt t="29490" x="2482850" y="2571750"/>
          <p14:tracePt t="29507" x="2463800" y="2590800"/>
          <p14:tracePt t="29523" x="2444750" y="2609850"/>
          <p14:tracePt t="29540" x="2419350" y="2641600"/>
          <p14:tracePt t="29557" x="2406650" y="2673350"/>
          <p14:tracePt t="29574" x="2400300" y="2705100"/>
          <p14:tracePt t="29590" x="2387600" y="2730500"/>
          <p14:tracePt t="29607" x="2381250" y="2749550"/>
          <p14:tracePt t="29623" x="2381250" y="2755900"/>
          <p14:tracePt t="29640" x="2381250" y="2768600"/>
          <p14:tracePt t="29657" x="2374900" y="2781300"/>
          <p14:tracePt t="29674" x="2368550" y="2787650"/>
          <p14:tracePt t="29690" x="2362200" y="2787650"/>
          <p14:tracePt t="29707" x="2336800" y="2787650"/>
          <p14:tracePt t="29723" x="2298700" y="2787650"/>
          <p14:tracePt t="29741" x="2266950" y="2787650"/>
          <p14:tracePt t="29757" x="2222500" y="2787650"/>
          <p14:tracePt t="29773" x="2171700" y="2787650"/>
          <p14:tracePt t="29790" x="2089150" y="2781300"/>
          <p14:tracePt t="29807" x="2025650" y="2768600"/>
          <p14:tracePt t="29823" x="1974850" y="2762250"/>
          <p14:tracePt t="29840" x="1955800" y="2762250"/>
          <p14:tracePt t="29857" x="1949450" y="2762250"/>
          <p14:tracePt t="30930" x="1936750" y="2762250"/>
          <p14:tracePt t="30937" x="1924050" y="2762250"/>
          <p14:tracePt t="30948" x="1911350" y="2762250"/>
          <p14:tracePt t="30953" x="1905000" y="2762250"/>
          <p14:tracePt t="30958" x="1873250" y="2762250"/>
          <p14:tracePt t="30974" x="1860550" y="2762250"/>
          <p14:tracePt t="30991" x="1854200" y="2762250"/>
          <p14:tracePt t="31417" x="1860550" y="2762250"/>
          <p14:tracePt t="31425" x="1879600" y="2762250"/>
          <p14:tracePt t="31440" x="1898650" y="2762250"/>
          <p14:tracePt t="31441" x="2006600" y="2755900"/>
          <p14:tracePt t="31458" x="2095500" y="2743200"/>
          <p14:tracePt t="31473" x="2159000" y="2736850"/>
          <p14:tracePt t="31490" x="2203450" y="2736850"/>
          <p14:tracePt t="31506" x="2228850" y="2736850"/>
          <p14:tracePt t="31524" x="2241550" y="2736850"/>
          <p14:tracePt t="31561" x="2247900" y="2736850"/>
          <p14:tracePt t="31649" x="2254250" y="2736850"/>
          <p14:tracePt t="31657" x="2247900" y="2755900"/>
          <p14:tracePt t="31658" x="2241550" y="2768600"/>
          <p14:tracePt t="31673" x="2241550" y="2794000"/>
          <p14:tracePt t="31690" x="2235200" y="2806700"/>
          <p14:tracePt t="31690" x="2235200" y="2825750"/>
          <p14:tracePt t="31707" x="2235200" y="2844800"/>
          <p14:tracePt t="31723" x="2235200" y="2857500"/>
          <p14:tracePt t="31740" x="2235200" y="2882900"/>
          <p14:tracePt t="31758" x="2241550" y="2889250"/>
          <p14:tracePt t="31773" x="2260600" y="2914650"/>
          <p14:tracePt t="31790" x="2273300" y="2921000"/>
          <p14:tracePt t="31806" x="2279650" y="2933700"/>
          <p14:tracePt t="31823" x="2286000" y="2940050"/>
          <p14:tracePt t="31840" x="2292350" y="2946400"/>
          <p14:tracePt t="31858" x="2298700" y="2952750"/>
          <p14:tracePt t="31874" x="2311400" y="2952750"/>
          <p14:tracePt t="31890" x="2324100" y="2952750"/>
          <p14:tracePt t="31906" x="2355850" y="2952750"/>
          <p14:tracePt t="31923" x="2406650" y="2952750"/>
          <p14:tracePt t="31940" x="2495550" y="2952750"/>
          <p14:tracePt t="31957" x="2590800" y="2952750"/>
          <p14:tracePt t="31973" x="2698750" y="2952750"/>
          <p14:tracePt t="31990" x="2781300" y="2952750"/>
          <p14:tracePt t="32006" x="2857500" y="2952750"/>
          <p14:tracePt t="32023" x="2895600" y="2952750"/>
          <p14:tracePt t="32040" x="2921000" y="2952750"/>
          <p14:tracePt t="32040" x="2927350" y="2952750"/>
          <p14:tracePt t="32057" x="2952750" y="2952750"/>
          <p14:tracePt t="32074" x="2984500" y="2952750"/>
          <p14:tracePt t="32090" x="3041650" y="2946400"/>
          <p14:tracePt t="32107" x="3111500" y="2946400"/>
          <p14:tracePt t="32123" x="3206750" y="2946400"/>
          <p14:tracePt t="32140" x="3302000" y="2940050"/>
          <p14:tracePt t="32157" x="3365500" y="2933700"/>
          <p14:tracePt t="32173" x="3409950" y="2927350"/>
          <p14:tracePt t="32190" x="3435350" y="2921000"/>
          <p14:tracePt t="32207" x="3454400" y="2921000"/>
          <p14:tracePt t="32223" x="3467100" y="2921000"/>
          <p14:tracePt t="32240" x="3473450" y="2921000"/>
          <p14:tracePt t="32256" x="3479800" y="2921000"/>
          <p14:tracePt t="32274" x="3486150" y="2921000"/>
          <p14:tracePt t="32290" x="3492500" y="2921000"/>
          <p14:tracePt t="32881" x="3492500" y="2914650"/>
          <p14:tracePt t="32889" x="3467100" y="2908300"/>
          <p14:tracePt t="32889" x="3460750" y="2908300"/>
          <p14:tracePt t="32906" x="3441700" y="2908300"/>
          <p14:tracePt t="32916" x="3435350" y="2901950"/>
          <p14:tracePt t="32925" x="3409950" y="2895600"/>
          <p14:tracePt t="32941" x="3390900" y="2889250"/>
          <p14:tracePt t="32956" x="3371850" y="2882900"/>
          <p14:tracePt t="32973" x="3346450" y="2876550"/>
          <p14:tracePt t="32990" x="3295650" y="2863850"/>
          <p14:tracePt t="33007" x="3257550" y="2851150"/>
          <p14:tracePt t="33023" x="3206750" y="2844800"/>
          <p14:tracePt t="33040" x="3105150" y="2832100"/>
          <p14:tracePt t="33058" x="3035300" y="2819400"/>
          <p14:tracePt t="33074" x="2908300" y="2806700"/>
          <p14:tracePt t="33090" x="2762250" y="2787650"/>
          <p14:tracePt t="33107" x="2597150" y="2762250"/>
          <p14:tracePt t="33123" x="2451100" y="2743200"/>
          <p14:tracePt t="33140" x="2317750" y="2717800"/>
          <p14:tracePt t="33156" x="2209800" y="2698750"/>
          <p14:tracePt t="33173" x="2095500" y="2679700"/>
          <p14:tracePt t="33190" x="1981200" y="2660650"/>
          <p14:tracePt t="33207" x="1866900" y="2647950"/>
          <p14:tracePt t="33223" x="1739900" y="2622550"/>
          <p14:tracePt t="33240" x="1619250" y="2603500"/>
          <p14:tracePt t="33256" x="1422400" y="2578100"/>
          <p14:tracePt t="33274" x="1301750" y="2546350"/>
          <p14:tracePt t="33291" x="1206500" y="2533650"/>
          <p14:tracePt t="33307" x="1136650" y="2527300"/>
          <p14:tracePt t="33323" x="1073150" y="2508250"/>
          <p14:tracePt t="33340" x="1016000" y="2495550"/>
          <p14:tracePt t="33356" x="971550" y="2482850"/>
          <p14:tracePt t="33373" x="958850" y="2476500"/>
          <p14:tracePt t="33390" x="952500" y="2476500"/>
          <p14:tracePt t="33407" x="933450" y="2463800"/>
          <p14:tracePt t="33423" x="927100" y="2463800"/>
          <p14:tracePt t="33440" x="920750" y="2463800"/>
          <p14:tracePt t="33456" x="901700" y="2463800"/>
          <p14:tracePt t="33474" x="889000" y="2457450"/>
          <p14:tracePt t="33577" x="882650" y="2451100"/>
          <p14:tracePt t="33585" x="882650" y="2444750"/>
          <p14:tracePt t="33593" x="876300" y="2432050"/>
          <p14:tracePt t="33606" x="869950" y="2419350"/>
          <p14:tracePt t="33607" x="863600" y="2393950"/>
          <p14:tracePt t="33623" x="863600" y="2374900"/>
          <p14:tracePt t="33833" x="876300" y="2374900"/>
          <p14:tracePt t="33841" x="889000" y="2374900"/>
          <p14:tracePt t="33849" x="908050" y="2381250"/>
          <p14:tracePt t="33857" x="971550" y="2387600"/>
          <p14:tracePt t="33873" x="1028700" y="2393950"/>
          <p14:tracePt t="33874" x="1117600" y="2400300"/>
          <p14:tracePt t="33890" x="1193800" y="2400300"/>
          <p14:tracePt t="33907" x="1263650" y="2400300"/>
          <p14:tracePt t="33923" x="1320800" y="2400300"/>
          <p14:tracePt t="33940" x="1365250" y="2400300"/>
          <p14:tracePt t="33956" x="1409700" y="2400300"/>
          <p14:tracePt t="33973" x="1485900" y="2393950"/>
          <p14:tracePt t="33990" x="1568450" y="2387600"/>
          <p14:tracePt t="34007" x="1676400" y="2387600"/>
          <p14:tracePt t="34023" x="1790700" y="2387600"/>
          <p14:tracePt t="34040" x="1943100" y="2387600"/>
          <p14:tracePt t="34057" x="2038350" y="2387600"/>
          <p14:tracePt t="34073" x="2120900" y="2387600"/>
          <p14:tracePt t="34090" x="2209800" y="2387600"/>
          <p14:tracePt t="34106" x="2260600" y="2387600"/>
          <p14:tracePt t="34123" x="2317750" y="2387600"/>
          <p14:tracePt t="34140" x="2349500" y="2387600"/>
          <p14:tracePt t="34156" x="2362200" y="2387600"/>
          <p14:tracePt t="34173" x="2374900" y="2387600"/>
          <p14:tracePt t="34505" x="2381250" y="2387600"/>
          <p14:tracePt t="34513" x="2374900" y="2425700"/>
          <p14:tracePt t="34521" x="2355850" y="2514600"/>
          <p14:tracePt t="34524" x="2273300" y="2914650"/>
          <p14:tracePt t="34540" x="2197100" y="3479800"/>
          <p14:tracePt t="34557" x="2203450" y="4083050"/>
          <p14:tracePt t="34573" x="2273300" y="4540250"/>
          <p14:tracePt t="34590" x="2362200" y="4857750"/>
          <p14:tracePt t="34606" x="2413000" y="5035550"/>
          <p14:tracePt t="34623" x="2451100" y="5168900"/>
          <p14:tracePt t="34640" x="2476500" y="5295900"/>
          <p14:tracePt t="34640" x="2482850" y="5346700"/>
          <p14:tracePt t="34658" x="2482850" y="5486400"/>
          <p14:tracePt t="34673" x="2482850" y="5632450"/>
          <p14:tracePt t="34690" x="2482850" y="5765800"/>
          <p14:tracePt t="34706" x="2476500" y="5867400"/>
          <p14:tracePt t="34724" x="2451100" y="5943600"/>
          <p14:tracePt t="34740" x="2438400" y="5975350"/>
          <p14:tracePt t="34756" x="2419350" y="6007100"/>
          <p14:tracePt t="34773" x="2393950" y="6032500"/>
          <p14:tracePt t="34790" x="2374900" y="6051550"/>
          <p14:tracePt t="34807" x="2336800" y="6070600"/>
          <p14:tracePt t="34823" x="2279650" y="6089650"/>
          <p14:tracePt t="34840" x="2184400" y="6108700"/>
          <p14:tracePt t="34857" x="2101850" y="6108700"/>
          <p14:tracePt t="34873" x="2006600" y="6108700"/>
          <p14:tracePt t="34890" x="1879600" y="6108700"/>
          <p14:tracePt t="34906" x="1758950" y="6076950"/>
          <p14:tracePt t="34923" x="1638300" y="6019800"/>
          <p14:tracePt t="34940" x="1530350" y="5949950"/>
          <p14:tracePt t="34957" x="1441450" y="5880100"/>
          <p14:tracePt t="34973" x="1365250" y="5797550"/>
          <p14:tracePt t="34990" x="1295400" y="5727700"/>
          <p14:tracePt t="35006" x="1219200" y="5626100"/>
          <p14:tracePt t="35023" x="1149350" y="5556250"/>
          <p14:tracePt t="35040" x="1104900" y="5492750"/>
          <p14:tracePt t="35040" x="1085850" y="5480050"/>
          <p14:tracePt t="35057" x="1054100" y="5441950"/>
          <p14:tracePt t="35073" x="1028700" y="5416550"/>
          <p14:tracePt t="35090" x="1022350" y="5410200"/>
          <p14:tracePt t="35137" x="1016000" y="5403850"/>
          <p14:tracePt t="35337" x="1009650" y="5403850"/>
          <p14:tracePt t="35345" x="1003300" y="5397500"/>
          <p14:tracePt t="35361" x="996950" y="5397500"/>
          <p14:tracePt t="35377" x="990600" y="5397500"/>
          <p14:tracePt t="35457" x="996950" y="5397500"/>
          <p14:tracePt t="35472" x="1035050" y="5397500"/>
          <p14:tracePt t="35490" x="1054100" y="5397500"/>
          <p14:tracePt t="35491" x="1104900" y="5397500"/>
          <p14:tracePt t="35506" x="1168400" y="5397500"/>
          <p14:tracePt t="35523" x="1238250" y="5397500"/>
          <p14:tracePt t="35540" x="1333500" y="5397500"/>
          <p14:tracePt t="35557" x="1422400" y="5397500"/>
          <p14:tracePt t="35573" x="1504950" y="5397500"/>
          <p14:tracePt t="35590" x="1562100" y="5397500"/>
          <p14:tracePt t="35607" x="1600200" y="5397500"/>
          <p14:tracePt t="35623" x="1644650" y="5397500"/>
          <p14:tracePt t="35639" x="1689100" y="5397500"/>
          <p14:tracePt t="35639" x="1708150" y="5397500"/>
          <p14:tracePt t="35657" x="1771650" y="5397500"/>
          <p14:tracePt t="35673" x="1835150" y="5397500"/>
          <p14:tracePt t="35690" x="1892300" y="5397500"/>
          <p14:tracePt t="35706" x="1943100" y="5397500"/>
          <p14:tracePt t="35723" x="1981200" y="5397500"/>
          <p14:tracePt t="35740" x="2006600" y="5397500"/>
          <p14:tracePt t="35756" x="2019300" y="5397500"/>
          <p14:tracePt t="35773" x="2038350" y="5397500"/>
          <p14:tracePt t="35790" x="2051050" y="5397500"/>
          <p14:tracePt t="35806" x="2063750" y="5397500"/>
          <p14:tracePt t="35823" x="2070100" y="5397500"/>
          <p14:tracePt t="35865" x="2076450" y="5397500"/>
          <p14:tracePt t="36473" x="2095500" y="5384800"/>
          <p14:tracePt t="36474" x="2139950" y="5353050"/>
          <p14:tracePt t="36490" x="2165350" y="5327650"/>
          <p14:tracePt t="36497" x="2216150" y="5251450"/>
          <p14:tracePt t="36508" x="2279650" y="5105400"/>
          <p14:tracePt t="36524" x="2330450" y="4972050"/>
          <p14:tracePt t="36540" x="2381250" y="4794250"/>
          <p14:tracePt t="36556" x="2438400" y="4432300"/>
          <p14:tracePt t="36573" x="2495550" y="4044950"/>
          <p14:tracePt t="36590" x="2514600" y="3663950"/>
          <p14:tracePt t="36606" x="2514600" y="3384550"/>
          <p14:tracePt t="36623" x="2514600" y="3206750"/>
          <p14:tracePt t="36639" x="2514600" y="3073400"/>
          <p14:tracePt t="36656" x="2520950" y="2908300"/>
          <p14:tracePt t="36673" x="2527300" y="2844800"/>
          <p14:tracePt t="36689" x="2527300" y="2781300"/>
          <p14:tracePt t="36706" x="2527300" y="2724150"/>
          <p14:tracePt t="36723" x="2527300" y="2717800"/>
          <p14:tracePt t="36740" x="2527300" y="2705100"/>
          <p14:tracePt t="36756" x="2527300" y="2667000"/>
          <p14:tracePt t="36773" x="2527300" y="2603500"/>
          <p14:tracePt t="36789" x="2527300" y="2559050"/>
          <p14:tracePt t="36807" x="2527300" y="2520950"/>
          <p14:tracePt t="36823" x="2527300" y="2489200"/>
          <p14:tracePt t="36840" x="2527300" y="2413000"/>
          <p14:tracePt t="36857" x="2527300" y="2374900"/>
          <p14:tracePt t="36874" x="2527300" y="2336800"/>
          <p14:tracePt t="36890" x="2527300" y="2311400"/>
          <p14:tracePt t="36937" x="2527300" y="2305050"/>
          <p14:tracePt t="37081" x="2527300" y="2317750"/>
          <p14:tracePt t="37089" x="2527300" y="2387600"/>
          <p14:tracePt t="37099" x="2514600" y="2432050"/>
          <p14:tracePt t="37106" x="2508250" y="2520950"/>
          <p14:tracePt t="37123" x="2495550" y="2628900"/>
          <p14:tracePt t="37140" x="2482850" y="2717800"/>
          <p14:tracePt t="37156" x="2470150" y="2806700"/>
          <p14:tracePt t="37173" x="2457450" y="2889250"/>
          <p14:tracePt t="37190" x="2451100" y="2965450"/>
          <p14:tracePt t="37206" x="2451100" y="3041650"/>
          <p14:tracePt t="37223" x="2451100" y="3086100"/>
          <p14:tracePt t="37240" x="2451100" y="3130550"/>
          <p14:tracePt t="37257" x="2451100" y="3155950"/>
          <p14:tracePt t="37273" x="2451100" y="3168650"/>
          <p14:tracePt t="37290" x="2451100" y="3187700"/>
          <p14:tracePt t="37306" x="2451100" y="3194050"/>
          <p14:tracePt t="37323" x="2451100" y="3206750"/>
          <p14:tracePt t="37340" x="2457450" y="3206750"/>
          <p14:tracePt t="37356" x="2457450" y="3213100"/>
          <p14:tracePt t="37481" x="2457450" y="3194050"/>
          <p14:tracePt t="37488" x="2457450" y="3073400"/>
          <p14:tracePt t="37506" x="2457450" y="2984500"/>
          <p14:tracePt t="37507" x="2457450" y="2838450"/>
          <p14:tracePt t="37523" x="2457450" y="2711450"/>
          <p14:tracePt t="37540" x="2463800" y="2609850"/>
          <p14:tracePt t="37556" x="2470150" y="2533650"/>
          <p14:tracePt t="37573" x="2470150" y="2482850"/>
          <p14:tracePt t="37590" x="2470150" y="2463800"/>
          <p14:tracePt t="37606" x="2476500" y="2457450"/>
          <p14:tracePt t="37786" x="2476500" y="2463800"/>
          <p14:tracePt t="37790" x="2476500" y="2476500"/>
          <p14:tracePt t="37800" x="2476500" y="2495550"/>
          <p14:tracePt t="37807" x="2476500" y="2540000"/>
          <p14:tracePt t="37824" x="2489200" y="2597150"/>
          <p14:tracePt t="37840" x="2489200" y="2660650"/>
          <p14:tracePt t="37859" x="2495550" y="2692400"/>
          <p14:tracePt t="37874" x="2495550" y="2698750"/>
          <p14:tracePt t="37891" x="2501900" y="2711450"/>
          <p14:tracePt t="37907" x="2501900" y="2717800"/>
          <p14:tracePt t="37946" x="2501900" y="2724150"/>
          <p14:tracePt t="38010" x="2501900" y="2730500"/>
          <p14:tracePt t="38050" x="2501900" y="2736850"/>
          <p14:tracePt t="38505" x="2514600" y="2736850"/>
          <p14:tracePt t="38515" x="2520950" y="2730500"/>
          <p14:tracePt t="38516" x="2546350" y="2698750"/>
          <p14:tracePt t="38524" x="2584450" y="2660650"/>
          <p14:tracePt t="38540" x="2628900" y="2616200"/>
          <p14:tracePt t="38557" x="2667000" y="2578100"/>
          <p14:tracePt t="38573" x="2711450" y="2552700"/>
          <p14:tracePt t="38589" x="2724150" y="2540000"/>
          <p14:tracePt t="38606" x="2730500" y="2540000"/>
          <p14:tracePt t="38993" x="2749550" y="2540000"/>
          <p14:tracePt t="39001" x="2768600" y="2540000"/>
          <p14:tracePt t="39009" x="2787650" y="2540000"/>
          <p14:tracePt t="39015" x="2813050" y="2540000"/>
          <p14:tracePt t="39024" x="2851150" y="2540000"/>
          <p14:tracePt t="39039" x="2901950" y="2540000"/>
          <p14:tracePt t="39057" x="2933700" y="2533650"/>
          <p14:tracePt t="39073" x="2946400" y="2533650"/>
          <p14:tracePt t="39090" x="2952750" y="2527300"/>
          <p14:tracePt t="40953" x="2933700" y="2520950"/>
          <p14:tracePt t="40966" x="2927350" y="2520950"/>
          <p14:tracePt t="40967" x="2921000" y="2520950"/>
          <p14:tracePt t="40973" x="2901950" y="2514600"/>
          <p14:tracePt t="40991" x="2889250" y="2514600"/>
          <p14:tracePt t="41007" x="2876550" y="2514600"/>
          <p14:tracePt t="41024" x="2863850" y="2514600"/>
          <p14:tracePt t="41041" x="2838450" y="2514600"/>
          <p14:tracePt t="41041" x="2832100" y="2520950"/>
          <p14:tracePt t="41057" x="2800350" y="2527300"/>
          <p14:tracePt t="41073" x="2774950" y="2546350"/>
          <p14:tracePt t="41090" x="2730500" y="2571750"/>
          <p14:tracePt t="41106" x="2686050" y="2590800"/>
          <p14:tracePt t="41123" x="2654300" y="2603500"/>
          <p14:tracePt t="41140" x="2616200" y="2622550"/>
          <p14:tracePt t="41156" x="2590800" y="2635250"/>
          <p14:tracePt t="41173" x="2571750" y="2641600"/>
          <p14:tracePt t="41190" x="2546350" y="2654300"/>
          <p14:tracePt t="41206" x="2533650" y="2654300"/>
          <p14:tracePt t="41223" x="2527300" y="2660650"/>
          <p14:tracePt t="41239" x="2508250" y="2673350"/>
          <p14:tracePt t="41256" x="2489200" y="2679700"/>
          <p14:tracePt t="41273" x="2470150" y="2692400"/>
          <p14:tracePt t="41290" x="2451100" y="2705100"/>
          <p14:tracePt t="41306" x="2438400" y="2711450"/>
          <p14:tracePt t="41323" x="2419350" y="2724150"/>
          <p14:tracePt t="41339" x="2400300" y="2730500"/>
          <p14:tracePt t="41356" x="2393950" y="2736850"/>
          <p14:tracePt t="41372" x="2381250" y="2743200"/>
          <p14:tracePt t="41389" x="2368550" y="2755900"/>
          <p14:tracePt t="41407" x="2355850" y="2762250"/>
          <p14:tracePt t="41423" x="2343150" y="2774950"/>
          <p14:tracePt t="41440" x="2324100" y="2781300"/>
          <p14:tracePt t="41457" x="2317750" y="2794000"/>
          <p14:tracePt t="41505" x="2311400" y="2800350"/>
          <p14:tracePt t="41528" x="2305050" y="2800350"/>
          <p14:tracePt t="42016" x="2305050" y="2806700"/>
          <p14:tracePt t="42065" x="2311400" y="2806700"/>
          <p14:tracePt t="42169" x="2317750" y="2806700"/>
          <p14:tracePt t="42193" x="2317750" y="2813050"/>
          <p14:tracePt t="42208" x="2330450" y="2813050"/>
          <p14:tracePt t="42215" x="2330450" y="2819400"/>
          <p14:tracePt t="42223" x="2336800" y="2819400"/>
          <p14:tracePt t="42239" x="2343150" y="2825750"/>
          <p14:tracePt t="42257" x="2349500" y="2825750"/>
          <p14:tracePt t="42273" x="2362200" y="2825750"/>
          <p14:tracePt t="42289" x="2368550" y="2825750"/>
          <p14:tracePt t="42361" x="2374900" y="2825750"/>
          <p14:tracePt t="42649" x="2381250" y="2825750"/>
          <p14:tracePt t="42657" x="2400300" y="2825750"/>
          <p14:tracePt t="42666" x="2413000" y="2825750"/>
          <p14:tracePt t="42674" x="2438400" y="2813050"/>
          <p14:tracePt t="42689" x="2476500" y="2787650"/>
          <p14:tracePt t="42706" x="2514600" y="2749550"/>
          <p14:tracePt t="42723" x="2552700" y="2717800"/>
          <p14:tracePt t="42740" x="2578100" y="2692400"/>
          <p14:tracePt t="42756" x="2603500" y="2654300"/>
          <p14:tracePt t="42773" x="2622550" y="2628900"/>
          <p14:tracePt t="42789" x="2641600" y="2597150"/>
          <p14:tracePt t="42806" x="2673350" y="2552700"/>
          <p14:tracePt t="42823" x="2698750" y="2520950"/>
          <p14:tracePt t="42839" x="2717800" y="2489200"/>
          <p14:tracePt t="42856" x="2743200" y="2457450"/>
          <p14:tracePt t="42873" x="2768600" y="2438400"/>
          <p14:tracePt t="42889" x="2787650" y="2413000"/>
          <p14:tracePt t="42906" x="2800350" y="2400300"/>
          <p14:tracePt t="42923" x="2806700" y="2393950"/>
          <p14:tracePt t="42939" x="2806700" y="2387600"/>
          <p14:tracePt t="43177" x="2781300" y="2406650"/>
          <p14:tracePt t="43185" x="2749550" y="2438400"/>
          <p14:tracePt t="43192" x="2641600" y="2501900"/>
          <p14:tracePt t="43207" x="2552700" y="2552700"/>
          <p14:tracePt t="43223" x="2457450" y="2603500"/>
          <p14:tracePt t="43239" x="2387600" y="2647950"/>
          <p14:tracePt t="43257" x="2336800" y="2679700"/>
          <p14:tracePt t="43273" x="2311400" y="2686050"/>
          <p14:tracePt t="43289" x="2311400" y="2692400"/>
          <p14:tracePt t="43329" x="2305050" y="2692400"/>
          <p14:tracePt t="43353" x="2298700" y="2698750"/>
          <p14:tracePt t="43368" x="2292350" y="2705100"/>
          <p14:tracePt t="43384" x="2286000" y="2711450"/>
          <p14:tracePt t="43400" x="2279650" y="2717800"/>
          <p14:tracePt t="43408" x="2279650" y="2724150"/>
          <p14:tracePt t="43416" x="2279650" y="2730500"/>
          <p14:tracePt t="43424" x="2266950" y="2749550"/>
          <p14:tracePt t="43439" x="2254250" y="2781300"/>
          <p14:tracePt t="43457" x="2247900" y="2787650"/>
          <p14:tracePt t="43473" x="2247900" y="2794000"/>
          <p14:tracePt t="43672" x="2254250" y="2806700"/>
          <p14:tracePt t="43704" x="2260600" y="2806700"/>
          <p14:tracePt t="43720" x="2266950" y="2813050"/>
          <p14:tracePt t="43728" x="2273300" y="2813050"/>
          <p14:tracePt t="43739" x="2279650" y="2819400"/>
          <p14:tracePt t="43756" x="2286000" y="2819400"/>
          <p14:tracePt t="43792" x="2292350" y="2819400"/>
          <p14:tracePt t="43825" x="2298700" y="2819400"/>
          <p14:tracePt t="43865" x="2305050" y="2819400"/>
          <p14:tracePt t="43889" x="2311400" y="2825750"/>
          <p14:tracePt t="46072" x="2324100" y="2825750"/>
          <p14:tracePt t="46082" x="2349500" y="2825750"/>
          <p14:tracePt t="46083" x="2406650" y="2825750"/>
          <p14:tracePt t="46090" x="2527300" y="2794000"/>
          <p14:tracePt t="46107" x="2647950" y="2762250"/>
          <p14:tracePt t="46123" x="2749550" y="2724150"/>
          <p14:tracePt t="46140" x="2813050" y="2692400"/>
          <p14:tracePt t="46157" x="2870200" y="2667000"/>
          <p14:tracePt t="46173" x="2908300" y="2647950"/>
          <p14:tracePt t="46189" x="2933700" y="2635250"/>
          <p14:tracePt t="46206" x="2952750" y="2622550"/>
          <p14:tracePt t="46336" x="2952750" y="2616200"/>
          <p14:tracePt t="46344" x="2952750" y="2609850"/>
          <p14:tracePt t="46352" x="2952750" y="2603500"/>
          <p14:tracePt t="46360" x="2952750" y="2590800"/>
          <p14:tracePt t="46373" x="2952750" y="2565400"/>
          <p14:tracePt t="46389" x="2940050" y="2546350"/>
          <p14:tracePt t="46406" x="2927350" y="2527300"/>
          <p14:tracePt t="46422" x="2927350" y="2520950"/>
          <p14:tracePt t="46439" x="2921000" y="2514600"/>
          <p14:tracePt t="46665" x="2921000" y="2508250"/>
          <p14:tracePt t="46672" x="2914650" y="2501900"/>
          <p14:tracePt t="46680" x="2914650" y="2495550"/>
          <p14:tracePt t="46696" x="2914650" y="2489200"/>
          <p14:tracePt t="46705" x="2914650" y="2476500"/>
          <p14:tracePt t="46706" x="2914650" y="2470150"/>
          <p14:tracePt t="46722" x="2914650" y="2463800"/>
          <p14:tracePt t="46739" x="2914650" y="2457450"/>
          <p14:tracePt t="46756" x="2914650" y="2451100"/>
          <p14:tracePt t="46772" x="2914650" y="2444750"/>
          <p14:tracePt t="47264" x="2927350" y="2444750"/>
          <p14:tracePt t="47272" x="3067050" y="2540000"/>
          <p14:tracePt t="47288" x="3098800" y="2552700"/>
          <p14:tracePt t="47298" x="3149600" y="2578100"/>
          <p14:tracePt t="47307" x="3213100" y="2609850"/>
          <p14:tracePt t="47322" x="3232150" y="2609850"/>
          <p14:tracePt t="47339" x="3238500" y="2609850"/>
          <p14:tracePt t="47376" x="3244850" y="2609850"/>
          <p14:tracePt t="47600" x="3251200" y="2609850"/>
          <p14:tracePt t="47616" x="3270250" y="2635250"/>
          <p14:tracePt t="47622" x="3302000" y="2667000"/>
          <p14:tracePt t="47640" x="3314700" y="2686050"/>
          <p14:tracePt t="47641" x="3340100" y="2724150"/>
          <p14:tracePt t="47657" x="3359150" y="2743200"/>
          <p14:tracePt t="47673" x="3365500" y="2749550"/>
          <p14:tracePt t="47856" x="3352800" y="2736850"/>
          <p14:tracePt t="47865" x="3308350" y="2698750"/>
          <p14:tracePt t="47865" x="3206750" y="2635250"/>
          <p14:tracePt t="47872" x="3060700" y="2527300"/>
          <p14:tracePt t="47889" x="2978150" y="2489200"/>
          <p14:tracePt t="47906" x="2927350" y="2451100"/>
          <p14:tracePt t="47923" x="2908300" y="2438400"/>
          <p14:tracePt t="48128" x="2921000" y="2438400"/>
          <p14:tracePt t="48136" x="2940050" y="2451100"/>
          <p14:tracePt t="48144" x="2946400" y="2457450"/>
          <p14:tracePt t="48155" x="2952750" y="2463800"/>
          <p14:tracePt t="48156" x="2965450" y="2463800"/>
          <p14:tracePt t="48320" x="2952750" y="2451100"/>
          <p14:tracePt t="48328" x="2927350" y="2438400"/>
          <p14:tracePt t="48338" x="2914650" y="2425700"/>
          <p14:tracePt t="48338" x="2870200" y="2400300"/>
          <p14:tracePt t="48355" x="2844800" y="2387600"/>
          <p14:tracePt t="48371" x="2838450" y="2381250"/>
          <p14:tracePt t="48496" x="2851150" y="2381250"/>
          <p14:tracePt t="48504" x="2895600" y="2393950"/>
          <p14:tracePt t="48515" x="2946400" y="2419350"/>
          <p14:tracePt t="48523" x="3009900" y="2457450"/>
          <p14:tracePt t="48539" x="3060700" y="2489200"/>
          <p14:tracePt t="48556" x="3155950" y="2559050"/>
          <p14:tracePt t="48572" x="3181350" y="2571750"/>
          <p14:tracePt t="48590" x="3213100" y="2603500"/>
          <p14:tracePt t="48605" x="3219450" y="2616200"/>
          <p14:tracePt t="48621" x="3232150" y="2628900"/>
          <p14:tracePt t="48638" x="3238500" y="2635250"/>
          <p14:tracePt t="48655" x="3251200" y="2647950"/>
          <p14:tracePt t="48672" x="3263900" y="2654300"/>
          <p14:tracePt t="48689" x="3263900" y="2667000"/>
          <p14:tracePt t="48706" x="3270250" y="2667000"/>
          <p14:tracePt t="48722" x="3270250" y="2673350"/>
          <p14:tracePt t="48739" x="3276600" y="2673350"/>
          <p14:tracePt t="48756" x="3276600" y="2686050"/>
          <p14:tracePt t="48772" x="3282950" y="2692400"/>
          <p14:tracePt t="48789" x="3295650" y="2711450"/>
          <p14:tracePt t="48806" x="3308350" y="2724150"/>
          <p14:tracePt t="48823" x="3308350" y="2730500"/>
          <p14:tracePt t="48839" x="3314700" y="2736850"/>
          <p14:tracePt t="48839" x="3314700" y="2743200"/>
          <p14:tracePt t="48856" x="3314700" y="2755900"/>
          <p14:tracePt t="48873" x="3327400" y="2762250"/>
          <p14:tracePt t="48889" x="3333750" y="2781300"/>
          <p14:tracePt t="48906" x="3340100" y="2794000"/>
          <p14:tracePt t="48922" x="3346450" y="2806700"/>
          <p14:tracePt t="48939" x="3352800" y="2819400"/>
          <p14:tracePt t="48956" x="3359150" y="2832100"/>
          <p14:tracePt t="48972" x="3365500" y="2838450"/>
          <p14:tracePt t="49008" x="3371850" y="2851150"/>
          <p14:tracePt t="49009" x="3378200" y="2851150"/>
          <p14:tracePt t="49022" x="3384550" y="2863850"/>
          <p14:tracePt t="49104" x="3397250" y="2870200"/>
          <p14:tracePt t="49176" x="3403600" y="2876550"/>
          <p14:tracePt t="50872" x="3403600" y="2952750"/>
          <p14:tracePt t="50880" x="3397250" y="2990850"/>
          <p14:tracePt t="50888" x="3365500" y="3333750"/>
          <p14:tracePt t="50907" x="3365500" y="3340100"/>
          <p14:tracePt t="50908" x="3371850" y="3670300"/>
          <p14:tracePt t="50923" x="3403600" y="4102100"/>
          <p14:tracePt t="50940" x="3422650" y="4362450"/>
          <p14:tracePt t="50957" x="3429000" y="4413250"/>
          <p14:tracePt t="50972" x="3460750" y="4508500"/>
          <p14:tracePt t="50989" x="3473450" y="4552950"/>
          <p14:tracePt t="51024" x="3473450" y="4559300"/>
          <p14:tracePt t="51040" x="3473450" y="4565650"/>
          <p14:tracePt t="51041" x="3473450" y="4572000"/>
          <p14:tracePt t="51056" x="3473450" y="4597400"/>
          <p14:tracePt t="51072" x="3473450" y="4648200"/>
          <p14:tracePt t="51088" x="3473450" y="4724400"/>
          <p14:tracePt t="51105" x="3473450" y="4813300"/>
          <p14:tracePt t="51122" x="3473450" y="4889500"/>
          <p14:tracePt t="51139" x="3473450" y="4953000"/>
          <p14:tracePt t="51156" x="3486150" y="5016500"/>
          <p14:tracePt t="51172" x="3492500" y="5080000"/>
          <p14:tracePt t="51189" x="3498850" y="5137150"/>
          <p14:tracePt t="51206" x="3498850" y="5143500"/>
          <p14:tracePt t="51288" x="3498850" y="5156200"/>
          <p14:tracePt t="51298" x="3498850" y="5162550"/>
          <p14:tracePt t="51298" x="3498850" y="5175250"/>
          <p14:tracePt t="51306" x="3498850" y="5187950"/>
          <p14:tracePt t="51322" x="3498850" y="5200650"/>
          <p14:tracePt t="51339" x="3505200" y="5219700"/>
          <p14:tracePt t="51356" x="3505200" y="5245100"/>
          <p14:tracePt t="51372" x="3505200" y="5270500"/>
          <p14:tracePt t="51389" x="3505200" y="5295900"/>
          <p14:tracePt t="51405" x="3505200" y="5314950"/>
          <p14:tracePt t="51422" x="3498850" y="5334000"/>
          <p14:tracePt t="51456" x="3492500" y="5340350"/>
          <p14:tracePt t="51457" x="3486150" y="5346700"/>
          <p14:tracePt t="51472" x="3467100" y="5353050"/>
          <p14:tracePt t="51490" x="3454400" y="5359400"/>
          <p14:tracePt t="51506" x="3435350" y="5365750"/>
          <p14:tracePt t="51522" x="3429000" y="5372100"/>
          <p14:tracePt t="51540" x="3416300" y="5378450"/>
          <p14:tracePt t="51576" x="3409950" y="5384800"/>
          <p14:tracePt t="51632" x="3403600" y="5384800"/>
          <p14:tracePt t="51649" x="3403600" y="5391150"/>
          <p14:tracePt t="51656" x="3397250" y="5391150"/>
          <p14:tracePt t="51704" x="3390900" y="5397500"/>
          <p14:tracePt t="51832" x="3378200" y="5397500"/>
          <p14:tracePt t="51840" x="3365500" y="5397500"/>
          <p14:tracePt t="51864" x="3365500" y="5403850"/>
          <p14:tracePt t="51872" x="3346450" y="5403850"/>
          <p14:tracePt t="51889" x="3333750" y="5410200"/>
          <p14:tracePt t="51889" x="3314700" y="5416550"/>
          <p14:tracePt t="51905" x="3308350" y="5422900"/>
          <p14:tracePt t="51922" x="3263900" y="5435600"/>
          <p14:tracePt t="51939" x="3225800" y="5448300"/>
          <p14:tracePt t="51956" x="3175000" y="5461000"/>
          <p14:tracePt t="51972" x="3136900" y="5473700"/>
          <p14:tracePt t="51989" x="3086100" y="5492750"/>
          <p14:tracePt t="52006" x="3048000" y="5499100"/>
          <p14:tracePt t="52022" x="3003550" y="5518150"/>
          <p14:tracePt t="52039" x="2965450" y="5530850"/>
          <p14:tracePt t="52056" x="2946400" y="5543550"/>
          <p14:tracePt t="52072" x="2933700" y="5556250"/>
          <p14:tracePt t="52089" x="2921000" y="5575300"/>
          <p14:tracePt t="52105" x="2901950" y="5581650"/>
          <p14:tracePt t="52122" x="2889250" y="5594350"/>
          <p14:tracePt t="52139" x="2882900" y="5594350"/>
          <p14:tracePt t="52248" x="2876550" y="5594350"/>
          <p14:tracePt t="52280" x="2876550" y="5600700"/>
          <p14:tracePt t="52288" x="2870200" y="5607050"/>
          <p14:tracePt t="52393" x="2876550" y="5607050"/>
          <p14:tracePt t="52393" x="2882900" y="5607050"/>
          <p14:tracePt t="52432" x="2895600" y="5607050"/>
          <p14:tracePt t="52441" x="2933700" y="5619750"/>
          <p14:tracePt t="52456" x="2952750" y="5626100"/>
          <p14:tracePt t="52457" x="3054350" y="5638800"/>
          <p14:tracePt t="52472" x="3168650" y="5638800"/>
          <p14:tracePt t="52489" x="3270250" y="5638800"/>
          <p14:tracePt t="52506" x="3359150" y="5638800"/>
          <p14:tracePt t="52522" x="3448050" y="5638800"/>
          <p14:tracePt t="52539" x="3486150" y="5638800"/>
          <p14:tracePt t="52556" x="3517900" y="5626100"/>
          <p14:tracePt t="52573" x="3549650" y="5619750"/>
          <p14:tracePt t="52589" x="3587750" y="5607050"/>
          <p14:tracePt t="52606" x="3644900" y="5588000"/>
          <p14:tracePt t="52622" x="3708400" y="5581650"/>
          <p14:tracePt t="52639" x="3771900" y="5575300"/>
          <p14:tracePt t="52655" x="3829050" y="5562600"/>
          <p14:tracePt t="52673" x="3860800" y="5549900"/>
          <p14:tracePt t="52689" x="3886200" y="5537200"/>
          <p14:tracePt t="52706" x="3905250" y="5524500"/>
          <p14:tracePt t="52722" x="3911600" y="5518150"/>
          <p14:tracePt t="52760" x="3911600" y="5511800"/>
          <p14:tracePt t="52768" x="3917950" y="5511800"/>
          <p14:tracePt t="52772" x="3917950" y="5505450"/>
          <p14:tracePt t="52789" x="3917950" y="5499100"/>
          <p14:tracePt t="52824" x="3917950" y="5492750"/>
          <p14:tracePt t="52840" x="3917950" y="5486400"/>
          <p14:tracePt t="52856" x="3924300" y="5480050"/>
          <p14:tracePt t="52856" x="3924300" y="5473700"/>
          <p14:tracePt t="52872" x="3924300" y="5461000"/>
          <p14:tracePt t="52889" x="3924300" y="5448300"/>
          <p14:tracePt t="52906" x="3924300" y="5441950"/>
          <p14:tracePt t="52944" x="3924300" y="5435600"/>
          <p14:tracePt t="52965" x="3924300" y="5429250"/>
          <p14:tracePt t="52984" x="3924300" y="5422900"/>
          <p14:tracePt t="53440" x="3924300" y="5416550"/>
          <p14:tracePt t="54000" x="3917950" y="5416550"/>
          <p14:tracePt t="54008" x="3905250" y="5416550"/>
          <p14:tracePt t="54016" x="3873500" y="5416550"/>
          <p14:tracePt t="54024" x="3803650" y="5397500"/>
          <p14:tracePt t="54024" x="3765550" y="5384800"/>
          <p14:tracePt t="54040" x="3695700" y="5365750"/>
          <p14:tracePt t="54056" x="3632200" y="5353050"/>
          <p14:tracePt t="54072" x="3575050" y="5340350"/>
          <p14:tracePt t="54136" x="3568700" y="5340350"/>
          <p14:tracePt t="54148" x="3556000" y="5340350"/>
          <p14:tracePt t="54152" x="3536950" y="5346700"/>
          <p14:tracePt t="54156" x="3505200" y="5353050"/>
          <p14:tracePt t="54172" x="3435350" y="5372100"/>
          <p14:tracePt t="54189" x="3378200" y="5391150"/>
          <p14:tracePt t="54205" x="3308350" y="5422900"/>
          <p14:tracePt t="54223" x="3257550" y="5448300"/>
          <p14:tracePt t="54239" x="3187700" y="5473700"/>
          <p14:tracePt t="54257" x="3155950" y="5499100"/>
          <p14:tracePt t="54272" x="3130550" y="5511800"/>
          <p14:tracePt t="54289" x="3111500" y="5524500"/>
          <p14:tracePt t="54305" x="3098800" y="5537200"/>
          <p14:tracePt t="54322" x="3086100" y="5543550"/>
          <p14:tracePt t="54338" x="3079750" y="5556250"/>
          <p14:tracePt t="54356" x="3073400" y="5562600"/>
          <p14:tracePt t="54372" x="3060700" y="5568950"/>
          <p14:tracePt t="54416" x="3054350" y="5575300"/>
          <p14:tracePt t="54432" x="3054350" y="5581650"/>
          <p14:tracePt t="55521" x="3048000" y="5588000"/>
          <p14:tracePt t="55528" x="3041650" y="5594350"/>
          <p14:tracePt t="55536" x="3035300" y="5600700"/>
          <p14:tracePt t="55557" x="3022600" y="5613400"/>
          <p14:tracePt t="55558" x="3003550" y="5632450"/>
          <p14:tracePt t="55574" x="2978150" y="5670550"/>
          <p14:tracePt t="55591" x="2965450" y="5702300"/>
          <p14:tracePt t="55606" x="2940050" y="5734050"/>
          <p14:tracePt t="55623" x="2933700" y="5753100"/>
          <p14:tracePt t="55639" x="2921000" y="5772150"/>
          <p14:tracePt t="55657" x="2921000" y="5784850"/>
          <p14:tracePt t="55697" x="2921000" y="5791200"/>
          <p14:tracePt t="55706" x="2921000" y="5797550"/>
          <p14:tracePt t="55729" x="2921000" y="5803900"/>
          <p14:tracePt t="55744" x="2921000" y="5810250"/>
          <p14:tracePt t="55745" x="2914650" y="5810250"/>
          <p14:tracePt t="55756" x="2908300" y="5822950"/>
          <p14:tracePt t="55833" x="2908300" y="5829300"/>
          <p14:tracePt t="55865" x="2901950" y="5835650"/>
          <p14:tracePt t="56129" x="2895600" y="5835650"/>
          <p14:tracePt t="56138" x="2857500" y="5829300"/>
          <p14:tracePt t="56139" x="2736850" y="5765800"/>
          <p14:tracePt t="56157" x="2565400" y="5702300"/>
          <p14:tracePt t="56173" x="2349500" y="5632450"/>
          <p14:tracePt t="56190" x="2089150" y="5581650"/>
          <p14:tracePt t="56207" x="1936750" y="5537200"/>
          <p14:tracePt t="56223" x="1784350" y="5511800"/>
          <p14:tracePt t="56240" x="1587500" y="5461000"/>
          <p14:tracePt t="56257" x="1479550" y="5435600"/>
          <p14:tracePt t="56274" x="1371600" y="5410200"/>
          <p14:tracePt t="56290" x="1282700" y="5391150"/>
          <p14:tracePt t="56307" x="1200150" y="5378450"/>
          <p14:tracePt t="56323" x="1136650" y="5372100"/>
          <p14:tracePt t="56340" x="1060450" y="5353050"/>
          <p14:tracePt t="56356" x="996950" y="5340350"/>
          <p14:tracePt t="56373" x="939800" y="5327650"/>
          <p14:tracePt t="56390" x="882650" y="5321300"/>
          <p14:tracePt t="56406" x="850900" y="5314950"/>
          <p14:tracePt t="56423" x="812800" y="5314950"/>
          <p14:tracePt t="56440" x="793750" y="5308600"/>
          <p14:tracePt t="56457" x="787400" y="5308600"/>
          <p14:tracePt t="56673" x="793750" y="5314950"/>
          <p14:tracePt t="56680" x="800100" y="5314950"/>
          <p14:tracePt t="56688" x="812800" y="5327650"/>
          <p14:tracePt t="56706" x="819150" y="5327650"/>
          <p14:tracePt t="56707" x="844550" y="5334000"/>
          <p14:tracePt t="56723" x="882650" y="5346700"/>
          <p14:tracePt t="56740" x="920750" y="5346700"/>
          <p14:tracePt t="56756" x="990600" y="5346700"/>
          <p14:tracePt t="56773" x="1079500" y="5346700"/>
          <p14:tracePt t="56789" x="1155700" y="5346700"/>
          <p14:tracePt t="56807" x="1219200" y="5346700"/>
          <p14:tracePt t="56823" x="1257300" y="5346700"/>
          <p14:tracePt t="56840" x="1282700" y="5346700"/>
          <p14:tracePt t="56856" x="1289050" y="5346700"/>
          <p14:tracePt t="56873" x="1295400" y="5346700"/>
          <p14:tracePt t="56937" x="1301750" y="5346700"/>
          <p14:tracePt t="56945" x="1308100" y="5346700"/>
          <p14:tracePt t="57785" x="1346200" y="5365750"/>
          <p14:tracePt t="57792" x="1409700" y="5397500"/>
          <p14:tracePt t="57793" x="1504950" y="5435600"/>
          <p14:tracePt t="57806" x="1708150" y="5518150"/>
          <p14:tracePt t="57806" x="1841500" y="5575300"/>
          <p14:tracePt t="57825" x="2114550" y="5676900"/>
          <p14:tracePt t="57841" x="2355850" y="5740400"/>
          <p14:tracePt t="57857" x="2514600" y="5765800"/>
          <p14:tracePt t="57873" x="2635250" y="5784850"/>
          <p14:tracePt t="57890" x="2724150" y="5803900"/>
          <p14:tracePt t="57906" x="2794000" y="5803900"/>
          <p14:tracePt t="57923" x="2870200" y="5810250"/>
          <p14:tracePt t="57939" x="2914650" y="5810250"/>
          <p14:tracePt t="57957" x="2978150" y="5822950"/>
          <p14:tracePt t="57973" x="3073400" y="5829300"/>
          <p14:tracePt t="57990" x="3181350" y="5842000"/>
          <p14:tracePt t="58006" x="3282950" y="5854700"/>
          <p14:tracePt t="58023" x="3359150" y="5867400"/>
          <p14:tracePt t="58039" x="3467100" y="5880100"/>
          <p14:tracePt t="58057" x="3524250" y="5880100"/>
          <p14:tracePt t="58073" x="3575050" y="5880100"/>
          <p14:tracePt t="58090" x="3657600" y="5880100"/>
          <p14:tracePt t="58106" x="3733800" y="5854700"/>
          <p14:tracePt t="58123" x="3765550" y="5835650"/>
          <p14:tracePt t="58139" x="3810000" y="5803900"/>
          <p14:tracePt t="58157" x="3854450" y="5759450"/>
          <p14:tracePt t="58173" x="3886200" y="5683250"/>
          <p14:tracePt t="58190" x="3898900" y="5600700"/>
          <p14:tracePt t="58224" x="3898900" y="5588000"/>
          <p14:tracePt t="58225" x="3879850" y="5543550"/>
          <p14:tracePt t="58239" x="3778250" y="5365750"/>
          <p14:tracePt t="58257" x="3714750" y="5270500"/>
          <p14:tracePt t="58273" x="3644900" y="5200650"/>
          <p14:tracePt t="58291" x="3606800" y="5175250"/>
          <p14:tracePt t="58305" x="3568700" y="5156200"/>
          <p14:tracePt t="58323" x="3517900" y="5149850"/>
          <p14:tracePt t="58339" x="3441700" y="5143500"/>
          <p14:tracePt t="58356" x="3327400" y="5124450"/>
          <p14:tracePt t="58372" x="3213100" y="5111750"/>
          <p14:tracePt t="58389" x="3092450" y="5105400"/>
          <p14:tracePt t="58406" x="2971800" y="5092700"/>
          <p14:tracePt t="58423" x="2870200" y="5086350"/>
          <p14:tracePt t="58439" x="2736850" y="5086350"/>
          <p14:tracePt t="58457" x="2660650" y="5086350"/>
          <p14:tracePt t="58473" x="2616200" y="5099050"/>
          <p14:tracePt t="58489" x="2546350" y="5143500"/>
          <p14:tracePt t="58506" x="2470150" y="5207000"/>
          <p14:tracePt t="58523" x="2393950" y="5289550"/>
          <p14:tracePt t="58539" x="2343150" y="5378450"/>
          <p14:tracePt t="58557" x="2292350" y="5480050"/>
          <p14:tracePt t="58573" x="2247900" y="5562600"/>
          <p14:tracePt t="58590" x="2235200" y="5594350"/>
          <p14:tracePt t="58606" x="2222500" y="5619750"/>
          <p14:tracePt t="58623" x="2209800" y="5645150"/>
          <p14:tracePt t="58623" x="2203450" y="5651500"/>
          <p14:tracePt t="58640" x="2190750" y="5670550"/>
          <p14:tracePt t="58657" x="2184400" y="5683250"/>
          <p14:tracePt t="58673" x="2178050" y="5778500"/>
          <p14:tracePt t="58690" x="2184400" y="5905500"/>
          <p14:tracePt t="58705" x="2209800" y="5994400"/>
          <p14:tracePt t="58723" x="2235200" y="6076950"/>
          <p14:tracePt t="58739" x="2254250" y="6140450"/>
          <p14:tracePt t="58756" x="2279650" y="6184900"/>
          <p14:tracePt t="58773" x="2305050" y="6216650"/>
          <p14:tracePt t="58790" x="2343150" y="6248400"/>
          <p14:tracePt t="58806" x="2393950" y="6273800"/>
          <p14:tracePt t="58823" x="2476500" y="6305550"/>
          <p14:tracePt t="58839" x="2590800" y="6343650"/>
          <p14:tracePt t="58839" x="2641600" y="6350000"/>
          <p14:tracePt t="58857" x="2800350" y="6369050"/>
          <p14:tracePt t="58873" x="2952750" y="6381750"/>
          <p14:tracePt t="58889" x="3143250" y="6381750"/>
          <p14:tracePt t="58906" x="3346450" y="6381750"/>
          <p14:tracePt t="58923" x="3644900" y="6362700"/>
          <p14:tracePt t="58939" x="3848100" y="6324600"/>
          <p14:tracePt t="58956" x="3987800" y="6267450"/>
          <p14:tracePt t="58973" x="4108450" y="6203950"/>
          <p14:tracePt t="58989" x="4216400" y="6127750"/>
          <p14:tracePt t="59006" x="4305300" y="6045200"/>
          <p14:tracePt t="59023" x="4349750" y="5924550"/>
          <p14:tracePt t="59039" x="4368800" y="5689600"/>
          <p14:tracePt t="59057" x="4349750" y="5562600"/>
          <p14:tracePt t="59073" x="4311650" y="5448300"/>
          <p14:tracePt t="59090" x="4248150" y="5334000"/>
          <p14:tracePt t="59107" x="4191000" y="5245100"/>
          <p14:tracePt t="59123" x="4159250" y="5213350"/>
          <p14:tracePt t="59140" x="4089400" y="5162550"/>
          <p14:tracePt t="59156" x="4019550" y="5124450"/>
          <p14:tracePt t="59173" x="3943350" y="5105400"/>
          <p14:tracePt t="59189" x="3854450" y="5092700"/>
          <p14:tracePt t="59206" x="3759200" y="5086350"/>
          <p14:tracePt t="59223" x="3638550" y="5086350"/>
          <p14:tracePt t="59240" x="3524250" y="5086350"/>
          <p14:tracePt t="59257" x="3371850" y="5118100"/>
          <p14:tracePt t="59273" x="3308350" y="5143500"/>
          <p14:tracePt t="59290" x="3257550" y="5162550"/>
          <p14:tracePt t="59307" x="3232150" y="5181600"/>
          <p14:tracePt t="59322" x="3200400" y="5200650"/>
          <p14:tracePt t="59339" x="3162300" y="5238750"/>
          <p14:tracePt t="59356" x="3130550" y="5264150"/>
          <p14:tracePt t="59373" x="3105150" y="5289550"/>
          <p14:tracePt t="59389" x="3073400" y="5321300"/>
          <p14:tracePt t="59406" x="3054350" y="5346700"/>
          <p14:tracePt t="59423" x="3035300" y="5378450"/>
          <p14:tracePt t="59439" x="3028950" y="5391150"/>
          <p14:tracePt t="59456" x="3022600" y="5416550"/>
          <p14:tracePt t="59473" x="3009900" y="5435600"/>
          <p14:tracePt t="59490" x="3009900" y="5448300"/>
          <p14:tracePt t="59506" x="3009900" y="5461000"/>
          <p14:tracePt t="59523" x="3003550" y="5473700"/>
          <p14:tracePt t="59540" x="3003550" y="5480050"/>
          <p14:tracePt t="59556" x="3003550" y="5492750"/>
          <p14:tracePt t="59573" x="2997200" y="5499100"/>
          <p14:tracePt t="59589" x="2997200" y="5518150"/>
          <p14:tracePt t="59606" x="2997200" y="5530850"/>
          <p14:tracePt t="59623" x="2997200" y="5543550"/>
          <p14:tracePt t="59640" x="2997200" y="5556250"/>
          <p14:tracePt t="59640" x="2997200" y="5562600"/>
          <p14:tracePt t="59657" x="2997200" y="5575300"/>
          <p14:tracePt t="59673" x="2997200" y="5581650"/>
          <p14:tracePt t="59689" x="2997200" y="5600700"/>
          <p14:tracePt t="59706" x="3003550" y="5626100"/>
          <p14:tracePt t="59723" x="3009900" y="5638800"/>
          <p14:tracePt t="59740" x="3016250" y="5651500"/>
          <p14:tracePt t="59756" x="3022600" y="5664200"/>
          <p14:tracePt t="59773" x="3022600" y="5670550"/>
          <p14:tracePt t="59789" x="3028950" y="5683250"/>
          <p14:tracePt t="59806" x="3028950" y="5689600"/>
          <p14:tracePt t="59823" x="3035300" y="5708650"/>
          <p14:tracePt t="59840" x="3048000" y="5727700"/>
          <p14:tracePt t="59856" x="3073400" y="5759450"/>
          <p14:tracePt t="59873" x="3098800" y="5784850"/>
          <p14:tracePt t="59890" x="3124200" y="5803900"/>
          <p14:tracePt t="59906" x="3155950" y="5810250"/>
          <p14:tracePt t="59923" x="3168650" y="5816600"/>
          <p14:tracePt t="59939" x="3175000" y="5816600"/>
          <p14:tracePt t="59956" x="3206750" y="5816600"/>
          <p14:tracePt t="59973" x="3251200" y="5746750"/>
          <p14:tracePt t="59989" x="3282950" y="5581650"/>
          <p14:tracePt t="60006" x="3257550" y="5232400"/>
          <p14:tracePt t="60023" x="3155950" y="4762500"/>
          <p14:tracePt t="60040" x="2863850" y="3879850"/>
          <p14:tracePt t="60057" x="2616200" y="3302000"/>
          <p14:tracePt t="60073" x="2374900" y="2819400"/>
          <p14:tracePt t="60089" x="2184400" y="2476500"/>
          <p14:tracePt t="60106" x="2070100" y="2260600"/>
          <p14:tracePt t="60123" x="1987550" y="2120900"/>
          <p14:tracePt t="60140" x="1949450" y="2051050"/>
          <p14:tracePt t="60157" x="1924050" y="2025650"/>
          <p14:tracePt t="60173" x="1911350" y="2006600"/>
          <p14:tracePt t="60189" x="1905000" y="2006600"/>
          <p14:tracePt t="60206" x="1892300" y="2000250"/>
          <p14:tracePt t="60223" x="1885950" y="2000250"/>
          <p14:tracePt t="60239" x="1873250" y="2000250"/>
          <p14:tracePt t="60256" x="1816100" y="1968500"/>
          <p14:tracePt t="60273" x="1746250" y="1930400"/>
          <p14:tracePt t="60290" x="1670050" y="1885950"/>
          <p14:tracePt t="60306" x="1600200" y="1866900"/>
          <p14:tracePt t="60323" x="1549400" y="1866900"/>
          <p14:tracePt t="60339" x="1485900" y="1879600"/>
          <p14:tracePt t="60356" x="1384300" y="1968500"/>
          <p14:tracePt t="60373" x="1295400" y="2101850"/>
          <p14:tracePt t="60389" x="1212850" y="2235200"/>
          <p14:tracePt t="60406" x="1155700" y="2381250"/>
          <p14:tracePt t="60423" x="1130300" y="2520950"/>
          <p14:tracePt t="60440" x="1130300" y="2711450"/>
          <p14:tracePt t="60457" x="1130300" y="2838450"/>
          <p14:tracePt t="60473" x="1149350" y="2933700"/>
          <p14:tracePt t="60489" x="1181100" y="3009900"/>
          <p14:tracePt t="60506" x="1212850" y="3054350"/>
          <p14:tracePt t="60523" x="1244600" y="3067050"/>
          <p14:tracePt t="60540" x="1263650" y="3079750"/>
          <p14:tracePt t="60556" x="1295400" y="3086100"/>
          <p14:tracePt t="60573" x="1320800" y="3086100"/>
          <p14:tracePt t="60589" x="1365250" y="3086100"/>
          <p14:tracePt t="60606" x="1422400" y="3073400"/>
          <p14:tracePt t="60622" x="1492250" y="3022600"/>
          <p14:tracePt t="60639" x="1543050" y="2940050"/>
          <p14:tracePt t="60656" x="1593850" y="2774950"/>
          <p14:tracePt t="60674" x="1606550" y="2667000"/>
          <p14:tracePt t="60689" x="1606550" y="2578100"/>
          <p14:tracePt t="60706" x="1606550" y="2501900"/>
          <p14:tracePt t="60723" x="1574800" y="2438400"/>
          <p14:tracePt t="60739" x="1543050" y="2393950"/>
          <p14:tracePt t="60757" x="1498600" y="2349500"/>
          <p14:tracePt t="60773" x="1466850" y="2324100"/>
          <p14:tracePt t="60789" x="1428750" y="2298700"/>
          <p14:tracePt t="60806" x="1397000" y="2286000"/>
          <p14:tracePt t="60823" x="1365250" y="2279650"/>
          <p14:tracePt t="60839" x="1314450" y="2273300"/>
          <p14:tracePt t="60857" x="1276350" y="2273300"/>
          <p14:tracePt t="60873" x="1219200" y="2273300"/>
          <p14:tracePt t="60890" x="1168400" y="2279650"/>
          <p14:tracePt t="60906" x="1098550" y="2298700"/>
          <p14:tracePt t="60923" x="1041400" y="2336800"/>
          <p14:tracePt t="60939" x="958850" y="2400300"/>
          <p14:tracePt t="60956" x="889000" y="2470150"/>
          <p14:tracePt t="60973" x="844550" y="2520950"/>
          <p14:tracePt t="60990" x="812800" y="2590800"/>
          <p14:tracePt t="61006" x="800100" y="2667000"/>
          <p14:tracePt t="61023" x="800100" y="2730500"/>
          <p14:tracePt t="61039" x="800100" y="2825750"/>
          <p14:tracePt t="61057" x="800100" y="2876550"/>
          <p14:tracePt t="61073" x="825500" y="2908300"/>
          <p14:tracePt t="61090" x="857250" y="2952750"/>
          <p14:tracePt t="61106" x="876300" y="2978150"/>
          <p14:tracePt t="61123" x="914400" y="3016250"/>
          <p14:tracePt t="61139" x="939800" y="3035300"/>
          <p14:tracePt t="61156" x="990600" y="3060700"/>
          <p14:tracePt t="61173" x="1041400" y="3079750"/>
          <p14:tracePt t="61189" x="1104900" y="3098800"/>
          <p14:tracePt t="61206" x="1187450" y="3111500"/>
          <p14:tracePt t="61223" x="1276350" y="3111500"/>
          <p14:tracePt t="61239" x="1377950" y="3111500"/>
          <p14:tracePt t="61257" x="1454150" y="3073400"/>
          <p14:tracePt t="61273" x="1511300" y="3022600"/>
          <p14:tracePt t="61290" x="1549400" y="2971800"/>
          <p14:tracePt t="61306" x="1568450" y="2901950"/>
          <p14:tracePt t="61323" x="1581150" y="2806700"/>
          <p14:tracePt t="61339" x="1581150" y="2717800"/>
          <p14:tracePt t="61357" x="1581150" y="2654300"/>
          <p14:tracePt t="61373" x="1568450" y="2597150"/>
          <p14:tracePt t="61389" x="1536700" y="2533650"/>
          <p14:tracePt t="61405" x="1498600" y="2470150"/>
          <p14:tracePt t="61423" x="1473200" y="2425700"/>
          <p14:tracePt t="61439" x="1416050" y="2349500"/>
          <p14:tracePt t="61457" x="1377950" y="2317750"/>
          <p14:tracePt t="61473" x="1346200" y="2298700"/>
          <p14:tracePt t="61490" x="1314450" y="2279650"/>
          <p14:tracePt t="61506" x="1270000" y="2273300"/>
          <p14:tracePt t="61523" x="1244600" y="2266950"/>
          <p14:tracePt t="61539" x="1212850" y="2260600"/>
          <p14:tracePt t="61556" x="1174750" y="2260600"/>
          <p14:tracePt t="61573" x="1136650" y="2260600"/>
          <p14:tracePt t="61590" x="1098550" y="2260600"/>
          <p14:tracePt t="61606" x="1054100" y="2260600"/>
          <p14:tracePt t="61623" x="1009650" y="2292350"/>
          <p14:tracePt t="61639" x="971550" y="2324100"/>
          <p14:tracePt t="61657" x="933450" y="2362200"/>
          <p14:tracePt t="61673" x="914400" y="2393950"/>
          <p14:tracePt t="61690" x="895350" y="2419350"/>
          <p14:tracePt t="61706" x="882650" y="2444750"/>
          <p14:tracePt t="61723" x="869950" y="2470150"/>
          <p14:tracePt t="61739" x="863600" y="2495550"/>
          <p14:tracePt t="61756" x="863600" y="2514600"/>
          <p14:tracePt t="61772" x="863600" y="2527300"/>
          <p14:tracePt t="61789" x="863600" y="2552700"/>
          <p14:tracePt t="61806" x="863600" y="2571750"/>
          <p14:tracePt t="61823" x="863600" y="2597150"/>
          <p14:tracePt t="61839" x="863600" y="2635250"/>
          <p14:tracePt t="61857" x="863600" y="2660650"/>
          <p14:tracePt t="61872" x="863600" y="2673350"/>
          <p14:tracePt t="61890" x="863600" y="2686050"/>
          <p14:tracePt t="61906" x="863600" y="2705100"/>
          <p14:tracePt t="61922" x="863600" y="2711450"/>
          <p14:tracePt t="61960" x="869950" y="2724150"/>
          <p14:tracePt t="62320" x="869950" y="2755900"/>
          <p14:tracePt t="62328" x="869950" y="2800350"/>
          <p14:tracePt t="62336" x="889000" y="2851150"/>
          <p14:tracePt t="62340" x="908050" y="2952750"/>
          <p14:tracePt t="62356" x="939800" y="3117850"/>
          <p14:tracePt t="62372" x="965200" y="3289300"/>
          <p14:tracePt t="62389" x="1009650" y="3479800"/>
          <p14:tracePt t="62407" x="1073150" y="3683000"/>
          <p14:tracePt t="62423" x="1136650" y="3848100"/>
          <p14:tracePt t="62423" x="1187450" y="3943350"/>
          <p14:tracePt t="62440" x="1238250" y="4025900"/>
          <p14:tracePt t="62456" x="1377950" y="4248150"/>
          <p14:tracePt t="62473" x="1460500" y="4381500"/>
          <p14:tracePt t="62489" x="1536700" y="4508500"/>
          <p14:tracePt t="62506" x="1574800" y="4635500"/>
          <p14:tracePt t="62522" x="1600200" y="4749800"/>
          <p14:tracePt t="62539" x="1638300" y="4838700"/>
          <p14:tracePt t="62556" x="1682750" y="4927600"/>
          <p14:tracePt t="62573" x="1714500" y="5016500"/>
          <p14:tracePt t="62589" x="1752600" y="5105400"/>
          <p14:tracePt t="62606" x="1790700" y="5187950"/>
          <p14:tracePt t="62623" x="1841500" y="5264150"/>
          <p14:tracePt t="62640" x="1898650" y="5391150"/>
          <p14:tracePt t="62656" x="1930400" y="5473700"/>
          <p14:tracePt t="62673" x="1968500" y="5549900"/>
          <p14:tracePt t="62690" x="1993900" y="5619750"/>
          <p14:tracePt t="62706" x="2019300" y="5676900"/>
          <p14:tracePt t="62723" x="2051050" y="5727700"/>
          <p14:tracePt t="62739" x="2070100" y="5759450"/>
          <p14:tracePt t="62756" x="2101850" y="5803900"/>
          <p14:tracePt t="62773" x="2133600" y="5835650"/>
          <p14:tracePt t="62789" x="2159000" y="5854700"/>
          <p14:tracePt t="62806" x="2184400" y="5873750"/>
          <p14:tracePt t="62822" x="2209800" y="5892800"/>
          <p14:tracePt t="62839" x="2260600" y="5911850"/>
          <p14:tracePt t="62856" x="2298700" y="5918200"/>
          <p14:tracePt t="62873" x="2324100" y="5924550"/>
          <p14:tracePt t="62889" x="2349500" y="5930900"/>
          <p14:tracePt t="62906" x="2374900" y="5937250"/>
          <p14:tracePt t="62922" x="2406650" y="5937250"/>
          <p14:tracePt t="62939" x="2432050" y="5937250"/>
          <p14:tracePt t="62956" x="2470150" y="5937250"/>
          <p14:tracePt t="62973" x="2501900" y="5937250"/>
          <p14:tracePt t="62989" x="2540000" y="5937250"/>
          <p14:tracePt t="63006" x="2552700" y="5937250"/>
          <p14:tracePt t="63023" x="2571750" y="5930900"/>
          <p14:tracePt t="63039" x="2590800" y="5924550"/>
          <p14:tracePt t="63057" x="2603500" y="5918200"/>
          <p14:tracePt t="63073" x="2628900" y="5905500"/>
          <p14:tracePt t="63089" x="2647950" y="5880100"/>
          <p14:tracePt t="63106" x="2660650" y="5861050"/>
          <p14:tracePt t="63122" x="2679700" y="5835650"/>
          <p14:tracePt t="63139" x="2698750" y="5810250"/>
          <p14:tracePt t="63156" x="2724150" y="5784850"/>
          <p14:tracePt t="63173" x="2755900" y="5746750"/>
          <p14:tracePt t="63189" x="2794000" y="5702300"/>
          <p14:tracePt t="63206" x="2825750" y="5657850"/>
          <p14:tracePt t="63222" x="2851150" y="5588000"/>
          <p14:tracePt t="63239" x="2870200" y="5524500"/>
          <p14:tracePt t="63257" x="2870200" y="5480050"/>
          <p14:tracePt t="63296" x="2870200" y="5461000"/>
          <p14:tracePt t="63306" x="2870200" y="5448300"/>
          <p14:tracePt t="63306" x="2863850" y="5410200"/>
          <p14:tracePt t="63322" x="2838450" y="5378450"/>
          <p14:tracePt t="63339" x="2813050" y="5334000"/>
          <p14:tracePt t="63356" x="2755900" y="5251450"/>
          <p14:tracePt t="63373" x="2660650" y="5143500"/>
          <p14:tracePt t="63389" x="2533650" y="5003800"/>
          <p14:tracePt t="63406" x="2336800" y="4749800"/>
          <p14:tracePt t="63423" x="2108200" y="4470400"/>
          <p14:tracePt t="63423" x="1974850" y="4292600"/>
          <p14:tracePt t="63440" x="1765300" y="4032250"/>
          <p14:tracePt t="63456" x="1593850" y="3784600"/>
          <p14:tracePt t="63473" x="1460500" y="3575050"/>
          <p14:tracePt t="63489" x="1358900" y="3403600"/>
          <p14:tracePt t="63506" x="1301750" y="3270250"/>
          <p14:tracePt t="63522" x="1219200" y="3111500"/>
          <p14:tracePt t="63539" x="1130300" y="2984500"/>
          <p14:tracePt t="63556" x="1073150" y="2889250"/>
          <p14:tracePt t="63573" x="965200" y="2768600"/>
          <p14:tracePt t="63589" x="869950" y="2654300"/>
          <p14:tracePt t="63606" x="781050" y="2546350"/>
          <p14:tracePt t="63622" x="711200" y="2457450"/>
          <p14:tracePt t="63639" x="666750" y="2406650"/>
          <p14:tracePt t="63656" x="622300" y="2336800"/>
          <p14:tracePt t="63673" x="603250" y="2311400"/>
          <p14:tracePt t="63689" x="577850" y="2279650"/>
          <p14:tracePt t="63707" x="571500" y="2266950"/>
          <p14:tracePt t="63722" x="565150" y="2254250"/>
          <p14:tracePt t="63739" x="558800" y="2254250"/>
          <p14:tracePt t="63945" x="558800" y="2247900"/>
          <p14:tracePt t="63952" x="565150" y="2247900"/>
          <p14:tracePt t="63957" x="596900" y="2254250"/>
          <p14:tracePt t="63973" x="647700" y="2279650"/>
          <p14:tracePt t="63989" x="704850" y="2292350"/>
          <p14:tracePt t="64006" x="793750" y="2317750"/>
          <p14:tracePt t="64022" x="901700" y="2336800"/>
          <p14:tracePt t="64039" x="1060450" y="2355850"/>
          <p14:tracePt t="64057" x="1168400" y="2368550"/>
          <p14:tracePt t="64073" x="1270000" y="2368550"/>
          <p14:tracePt t="64090" x="1358900" y="2368550"/>
          <p14:tracePt t="64106" x="1454150" y="2368550"/>
          <p14:tracePt t="64123" x="1530350" y="2368550"/>
          <p14:tracePt t="64139" x="1600200" y="2362200"/>
          <p14:tracePt t="64156" x="1638300" y="2355850"/>
          <p14:tracePt t="64172" x="1663700" y="2349500"/>
          <p14:tracePt t="64189" x="1670050" y="2349500"/>
          <p14:tracePt t="64400" x="1670050" y="2355850"/>
          <p14:tracePt t="64408" x="1644650" y="2393950"/>
          <p14:tracePt t="64416" x="1600200" y="2463800"/>
          <p14:tracePt t="64416" x="1562100" y="2552700"/>
          <p14:tracePt t="64424" x="1479550" y="2768600"/>
          <p14:tracePt t="64439" x="1422400" y="3092450"/>
          <p14:tracePt t="64457" x="1339850" y="3714750"/>
          <p14:tracePt t="64472" x="1289050" y="4267200"/>
          <p14:tracePt t="64489" x="1257300" y="4775200"/>
          <p14:tracePt t="64506" x="1263650" y="5048250"/>
          <p14:tracePt t="64523" x="1308100" y="5200650"/>
          <p14:tracePt t="64539" x="1365250" y="5308600"/>
          <p14:tracePt t="64557" x="1403350" y="5365750"/>
          <p14:tracePt t="64572" x="1428750" y="5384800"/>
          <p14:tracePt t="64589" x="1441450" y="5397500"/>
          <p14:tracePt t="64606" x="1454150" y="5410200"/>
          <p14:tracePt t="64623" x="1473200" y="5429250"/>
          <p14:tracePt t="64639" x="1517650" y="5454650"/>
          <p14:tracePt t="64657" x="1543050" y="5473700"/>
          <p14:tracePt t="64673" x="1587500" y="5505450"/>
          <p14:tracePt t="64690" x="1644650" y="5537200"/>
          <p14:tracePt t="64706" x="1708150" y="5568950"/>
          <p14:tracePt t="64723" x="1778000" y="5588000"/>
          <p14:tracePt t="64739" x="1847850" y="5588000"/>
          <p14:tracePt t="64756" x="1917700" y="5588000"/>
          <p14:tracePt t="64772" x="1962150" y="5530850"/>
          <p14:tracePt t="64789" x="1974850" y="5422900"/>
          <p14:tracePt t="64806" x="1974850" y="5302250"/>
          <p14:tracePt t="64823" x="1936750" y="5213350"/>
          <p14:tracePt t="64839" x="1879600" y="5105400"/>
          <p14:tracePt t="64857" x="1835150" y="5041900"/>
          <p14:tracePt t="64872" x="1784350" y="5010150"/>
          <p14:tracePt t="64890" x="1720850" y="4978400"/>
          <p14:tracePt t="64906" x="1631950" y="4965700"/>
          <p14:tracePt t="64923" x="1517650" y="4953000"/>
          <p14:tracePt t="64939" x="1390650" y="4953000"/>
          <p14:tracePt t="64956" x="1257300" y="4953000"/>
          <p14:tracePt t="64972" x="1130300" y="4984750"/>
          <p14:tracePt t="64989" x="1022350" y="5029200"/>
          <p14:tracePt t="65006" x="939800" y="5086350"/>
          <p14:tracePt t="65023" x="863600" y="5168900"/>
          <p14:tracePt t="65039" x="812800" y="5308600"/>
          <p14:tracePt t="65057" x="800100" y="5403850"/>
          <p14:tracePt t="65072" x="800100" y="5499100"/>
          <p14:tracePt t="65089" x="800100" y="5588000"/>
          <p14:tracePt t="65106" x="800100" y="5670550"/>
          <p14:tracePt t="65123" x="806450" y="5715000"/>
          <p14:tracePt t="65139" x="825500" y="5759450"/>
          <p14:tracePt t="65156" x="857250" y="5816600"/>
          <p14:tracePt t="65172" x="889000" y="5867400"/>
          <p14:tracePt t="65189" x="920750" y="5905500"/>
          <p14:tracePt t="65206" x="965200" y="5956300"/>
          <p14:tracePt t="65223" x="1022350" y="5988050"/>
          <p14:tracePt t="65239" x="1098550" y="6019800"/>
          <p14:tracePt t="65257" x="1149350" y="6026150"/>
          <p14:tracePt t="65272" x="1212850" y="6026150"/>
          <p14:tracePt t="65289" x="1270000" y="6026150"/>
          <p14:tracePt t="65306" x="1339850" y="6013450"/>
          <p14:tracePt t="65322" x="1416050" y="5981700"/>
          <p14:tracePt t="65339" x="1485900" y="5937250"/>
          <p14:tracePt t="65356" x="1530350" y="5892800"/>
          <p14:tracePt t="65372" x="1568450" y="5854700"/>
          <p14:tracePt t="65389" x="1581150" y="5829300"/>
          <p14:tracePt t="65406" x="1600200" y="5797550"/>
          <p14:tracePt t="65423" x="1606550" y="5765800"/>
          <p14:tracePt t="65439" x="1606550" y="5740400"/>
          <p14:tracePt t="65457" x="1606550" y="5727700"/>
          <p14:tracePt t="65472" x="1606550" y="5715000"/>
          <p14:tracePt t="65489" x="1600200" y="5702300"/>
          <p14:tracePt t="65505" x="1593850" y="5695950"/>
          <p14:tracePt t="65544" x="1587500" y="5695950"/>
          <p14:tracePt t="65568" x="1587500" y="5689600"/>
          <p14:tracePt t="66664" x="1587500" y="5683250"/>
          <p14:tracePt t="66672" x="1644650" y="5651500"/>
          <p14:tracePt t="66680" x="1708150" y="5607050"/>
          <p14:tracePt t="66688" x="1936750" y="5391150"/>
          <p14:tracePt t="66706" x="2127250" y="5187950"/>
          <p14:tracePt t="66707" x="2425700" y="4743450"/>
          <p14:tracePt t="66723" x="2533650" y="4464050"/>
          <p14:tracePt t="66739" x="2743200" y="3911600"/>
          <p14:tracePt t="66756" x="2863850" y="3441700"/>
          <p14:tracePt t="66773" x="2882900" y="3092450"/>
          <p14:tracePt t="66789" x="2882900" y="2882900"/>
          <p14:tracePt t="66806" x="2882900" y="2755900"/>
          <p14:tracePt t="66822" x="2882900" y="2673350"/>
          <p14:tracePt t="66839" x="2870200" y="2603500"/>
          <p14:tracePt t="66856" x="2857500" y="2546350"/>
          <p14:tracePt t="66872" x="2851150" y="2520950"/>
          <p14:tracePt t="66889" x="2851150" y="2501900"/>
          <p14:tracePt t="66906" x="2838450" y="2495550"/>
          <p14:tracePt t="66922" x="2838450" y="2482850"/>
          <p14:tracePt t="66961" x="2832100" y="2482850"/>
          <p14:tracePt t="67168" x="2851150" y="2482850"/>
          <p14:tracePt t="67176" x="2876550" y="2482850"/>
          <p14:tracePt t="67184" x="2889250" y="2489200"/>
          <p14:tracePt t="67191" x="2914650" y="2495550"/>
          <p14:tracePt t="67205" x="2933700" y="2501900"/>
          <p14:tracePt t="67222" x="2959100" y="2508250"/>
          <p14:tracePt t="67239" x="2997200" y="2514600"/>
          <p14:tracePt t="67256" x="3028950" y="2514600"/>
          <p14:tracePt t="67273" x="3054350" y="2520950"/>
          <p14:tracePt t="67289" x="3092450" y="2520950"/>
          <p14:tracePt t="67306" x="3124200" y="2520950"/>
          <p14:tracePt t="67322" x="3149600" y="2520950"/>
          <p14:tracePt t="67339" x="3187700" y="2520950"/>
          <p14:tracePt t="67355" x="3225800" y="2520950"/>
          <p14:tracePt t="67372" x="3257550" y="2495550"/>
          <p14:tracePt t="67389" x="3276600" y="2489200"/>
          <p14:tracePt t="67406" x="3295650" y="2463800"/>
          <p14:tracePt t="67423" x="3308350" y="2419350"/>
          <p14:tracePt t="67439" x="3340100" y="2279650"/>
          <p14:tracePt t="67456" x="3352800" y="2209800"/>
          <p14:tracePt t="67472" x="3352800" y="2184400"/>
          <p14:tracePt t="67489" x="3352800" y="2178050"/>
          <p14:tracePt t="67536" x="3359150" y="2171700"/>
          <p14:tracePt t="67600" x="3359150" y="2184400"/>
          <p14:tracePt t="67608" x="3359150" y="2222500"/>
          <p14:tracePt t="67616" x="3359150" y="2279650"/>
          <p14:tracePt t="67624" x="3359150" y="2336800"/>
          <p14:tracePt t="67625" x="3359150" y="2387600"/>
          <p14:tracePt t="67639" x="3365500" y="2552700"/>
          <p14:tracePt t="67656" x="3384550" y="2654300"/>
          <p14:tracePt t="67672" x="3403600" y="2730500"/>
          <p14:tracePt t="67690" x="3409950" y="2768600"/>
          <p14:tracePt t="67706" x="3422650" y="2800350"/>
          <p14:tracePt t="67723" x="3429000" y="2813050"/>
          <p14:tracePt t="67739" x="3429000" y="2825750"/>
          <p14:tracePt t="68024" x="3429000" y="2813050"/>
          <p14:tracePt t="68032" x="3429000" y="2781300"/>
          <p14:tracePt t="68040" x="3429000" y="2711450"/>
          <p14:tracePt t="68049" x="3429000" y="2679700"/>
          <p14:tracePt t="68056" x="3429000" y="2609850"/>
          <p14:tracePt t="68072" x="3429000" y="2552700"/>
          <p14:tracePt t="68089" x="3429000" y="2501900"/>
          <p14:tracePt t="68106" x="3429000" y="2451100"/>
          <p14:tracePt t="68122" x="3429000" y="2419350"/>
          <p14:tracePt t="68139" x="3429000" y="2400300"/>
          <p14:tracePt t="68156" x="3429000" y="2387600"/>
          <p14:tracePt t="68172" x="3429000" y="2381250"/>
          <p14:tracePt t="68328" x="3429000" y="2374900"/>
          <p14:tracePt t="68336" x="3429000" y="2368550"/>
          <p14:tracePt t="68344" x="3429000" y="2343150"/>
          <p14:tracePt t="68356" x="3429000" y="2330450"/>
          <p14:tracePt t="68372" x="3435350" y="2298700"/>
          <p14:tracePt t="68389" x="3441700" y="2260600"/>
          <p14:tracePt t="68406" x="3448050" y="2235200"/>
          <p14:tracePt t="68423" x="3448050" y="2222500"/>
          <p14:tracePt t="68439" x="3448050" y="2203450"/>
          <p14:tracePt t="68456" x="3448050" y="2197100"/>
          <p14:tracePt t="68472" x="3454400" y="2190750"/>
          <p14:tracePt t="68712" x="3460750" y="2190750"/>
          <p14:tracePt t="68720" x="3467100" y="2197100"/>
          <p14:tracePt t="68732" x="3473450" y="2203450"/>
          <p14:tracePt t="68736" x="3473450" y="2216150"/>
          <p14:tracePt t="68742" x="3479800" y="2241550"/>
          <p14:tracePt t="68755" x="3486150" y="2254250"/>
          <p14:tracePt t="68879" x="3492500" y="2260600"/>
          <p14:tracePt t="68896" x="3492500" y="2273300"/>
          <p14:tracePt t="68903" x="3492500" y="2286000"/>
          <p14:tracePt t="68907" x="3498850" y="2330450"/>
          <p14:tracePt t="68922" x="3505200" y="2400300"/>
          <p14:tracePt t="68939" x="3505200" y="2476500"/>
          <p14:tracePt t="68956" x="3505200" y="2533650"/>
          <p14:tracePt t="68972" x="3505200" y="2597150"/>
          <p14:tracePt t="68989" x="3505200" y="2641600"/>
          <p14:tracePt t="69005" x="3505200" y="2673350"/>
          <p14:tracePt t="69022" x="3505200" y="2711450"/>
          <p14:tracePt t="69039" x="3505200" y="2743200"/>
          <p14:tracePt t="69056" x="3505200" y="2755900"/>
          <p14:tracePt t="69073" x="3505200" y="2762250"/>
          <p14:tracePt t="69089" x="3511550" y="2768600"/>
          <p14:tracePt t="69106" x="3511550" y="2774950"/>
          <p14:tracePt t="69168" x="3511550" y="2781300"/>
          <p14:tracePt t="69200" x="3517900" y="2787650"/>
          <p14:tracePt t="69216" x="3517900" y="2794000"/>
          <p14:tracePt t="69232" x="3517900" y="2800350"/>
          <p14:tracePt t="69624" x="3517900" y="2787650"/>
          <p14:tracePt t="69631" x="3517900" y="2768600"/>
          <p14:tracePt t="69640" x="3517900" y="2736850"/>
          <p14:tracePt t="69640" x="3517900" y="2641600"/>
          <p14:tracePt t="69657" x="3505200" y="2527300"/>
          <p14:tracePt t="69673" x="3473450" y="2432050"/>
          <p14:tracePt t="69689" x="3460750" y="2381250"/>
          <p14:tracePt t="69706" x="3454400" y="2355850"/>
          <p14:tracePt t="69722" x="3448050" y="2349500"/>
          <p14:tracePt t="69880" x="3441700" y="2349500"/>
          <p14:tracePt t="69888" x="3435350" y="2381250"/>
          <p14:tracePt t="69905" x="3435350" y="2387600"/>
          <p14:tracePt t="69906" x="3429000" y="2413000"/>
          <p14:tracePt t="69922" x="3422650" y="2425700"/>
          <p14:tracePt t="69939" x="3416300" y="2432050"/>
          <p14:tracePt t="70072" x="3409950" y="2413000"/>
          <p14:tracePt t="70080" x="3403600" y="2374900"/>
          <p14:tracePt t="70088" x="3397250" y="2317750"/>
          <p14:tracePt t="70105" x="3397250" y="2305050"/>
          <p14:tracePt t="70106" x="3397250" y="2292350"/>
          <p14:tracePt t="70224" x="3397250" y="2298700"/>
          <p14:tracePt t="70232" x="3397250" y="2343150"/>
          <p14:tracePt t="70240" x="3397250" y="2374900"/>
          <p14:tracePt t="70240" x="3397250" y="2463800"/>
          <p14:tracePt t="70256" x="3397250" y="2533650"/>
          <p14:tracePt t="70273" x="3397250" y="2590800"/>
          <p14:tracePt t="70289" x="3397250" y="2609850"/>
          <p14:tracePt t="70306" x="3397250" y="2622550"/>
          <p14:tracePt t="70322" x="3397250" y="2641600"/>
          <p14:tracePt t="70339" x="3397250" y="2654300"/>
          <p14:tracePt t="70355" x="3397250" y="2660650"/>
          <p14:tracePt t="71464" x="3397250" y="2647950"/>
          <p14:tracePt t="71472" x="3390900" y="2616200"/>
          <p14:tracePt t="71481" x="3390900" y="2603500"/>
          <p14:tracePt t="71489" x="3390900" y="2578100"/>
          <p14:tracePt t="71507" x="3390900" y="2546350"/>
          <p14:tracePt t="71524" x="3390900" y="2527300"/>
          <p14:tracePt t="71540" x="3390900" y="2508250"/>
          <p14:tracePt t="71556" x="3390900" y="2495550"/>
          <p14:tracePt t="71572" x="3390900" y="2482850"/>
          <p14:tracePt t="71589" x="3390900" y="2476500"/>
          <p14:tracePt t="71624" x="3390900" y="2470150"/>
          <p14:tracePt t="71664" x="3390900" y="2463800"/>
          <p14:tracePt t="71688" x="3390900" y="2457450"/>
          <p14:tracePt t="71728" x="3390900" y="2451100"/>
          <p14:tracePt t="71767" x="3390900" y="2444750"/>
          <p14:tracePt t="71784" x="3390900" y="2438400"/>
          <p14:tracePt t="71816" x="3390900" y="2432050"/>
          <p14:tracePt t="71824" x="3390900" y="2425700"/>
          <p14:tracePt t="71831" x="3390900" y="2419350"/>
          <p14:tracePt t="71840" x="3390900" y="2400300"/>
          <p14:tracePt t="71856" x="3390900" y="2393950"/>
          <p14:tracePt t="71857" x="3378200" y="2355850"/>
          <p14:tracePt t="71872" x="3378200" y="2311400"/>
          <p14:tracePt t="71889" x="3378200" y="2266950"/>
          <p14:tracePt t="71905" x="3371850" y="2228850"/>
          <p14:tracePt t="71922" x="3371850" y="2197100"/>
          <p14:tracePt t="71939" x="3365500" y="2171700"/>
          <p14:tracePt t="71955" x="3365500" y="2159000"/>
          <p14:tracePt t="71972" x="3365500" y="2152650"/>
          <p14:tracePt t="72183" x="3365500" y="2178050"/>
          <p14:tracePt t="72192" x="3371850" y="2209800"/>
          <p14:tracePt t="72200" x="3371850" y="2235200"/>
          <p14:tracePt t="72200" x="3371850" y="2260600"/>
          <p14:tracePt t="72208" x="3378200" y="2298700"/>
          <p14:tracePt t="72222" x="3397250" y="2381250"/>
          <p14:tracePt t="72239" x="3416300" y="2527300"/>
          <p14:tracePt t="72256" x="3435350" y="2622550"/>
          <p14:tracePt t="72272" x="3435350" y="2660650"/>
          <p14:tracePt t="72289" x="3441700" y="2679700"/>
          <p14:tracePt t="72305" x="3448050" y="2692400"/>
          <p14:tracePt t="72480" x="3448050" y="2673350"/>
          <p14:tracePt t="72488" x="3448050" y="2635250"/>
          <p14:tracePt t="72496" x="3416300" y="2451100"/>
          <p14:tracePt t="72506" x="3390900" y="2279650"/>
          <p14:tracePt t="72522" x="3378200" y="2159000"/>
          <p14:tracePt t="72539" x="3365500" y="2120900"/>
          <p14:tracePt t="72555" x="3365500" y="2108200"/>
          <p14:tracePt t="72633" x="3371850" y="2152650"/>
          <p14:tracePt t="72640" x="3409950" y="2266950"/>
          <p14:tracePt t="72641" x="3498850" y="2540000"/>
          <p14:tracePt t="72657" x="3530600" y="2628900"/>
          <p14:tracePt t="72673" x="3581400" y="2749550"/>
          <p14:tracePt t="72690" x="3619500" y="2819400"/>
          <p14:tracePt t="72707" x="3625850" y="2825750"/>
          <p14:tracePt t="72761" x="3638550" y="2825750"/>
          <p14:tracePt t="72769" x="3657600" y="2825750"/>
          <p14:tracePt t="72771" x="3702050" y="2800350"/>
          <p14:tracePt t="72790" x="3740150" y="2705100"/>
          <p14:tracePt t="72807" x="3797300" y="2578100"/>
          <p14:tracePt t="72823" x="3854450" y="2451100"/>
          <p14:tracePt t="72823" x="3867150" y="2413000"/>
          <p14:tracePt t="72841" x="3905250" y="2374900"/>
          <p14:tracePt t="72857" x="3905250" y="2368550"/>
          <p14:tracePt t="72945" x="3924300" y="2419350"/>
          <p14:tracePt t="72953" x="3943350" y="2451100"/>
          <p14:tracePt t="72984" x="3949700" y="2457450"/>
          <p14:tracePt t="72993" x="3949700" y="2463800"/>
          <p14:tracePt t="73040" x="3956050" y="2463800"/>
          <p14:tracePt t="73048" x="3981450" y="2438400"/>
          <p14:tracePt t="73056" x="4057650" y="2362200"/>
          <p14:tracePt t="73073" x="4102100" y="2311400"/>
          <p14:tracePt t="73074" x="4152900" y="2254250"/>
          <p14:tracePt t="73112" x="4178300" y="2241550"/>
          <p14:tracePt t="73121" x="4210050" y="2228850"/>
          <p14:tracePt t="73128" x="4279900" y="2216150"/>
          <p14:tracePt t="73140" x="4394200" y="2216150"/>
          <p14:tracePt t="73156" x="4476750" y="2222500"/>
          <p14:tracePt t="73173" x="4718050" y="2286000"/>
          <p14:tracePt t="73190" x="4940300" y="2349500"/>
          <p14:tracePt t="73207" x="5111750" y="2419350"/>
          <p14:tracePt t="73223" x="5226050" y="2470150"/>
          <p14:tracePt t="73223" x="5295900" y="2514600"/>
          <p14:tracePt t="73241" x="5346700" y="2552700"/>
          <p14:tracePt t="73257" x="5372100" y="2559050"/>
          <p14:tracePt t="73273" x="5378450" y="2565400"/>
          <p14:tracePt t="73289" x="5391150" y="2571750"/>
          <p14:tracePt t="73306" x="5397500" y="2571750"/>
          <p14:tracePt t="73323" x="5410200" y="2571750"/>
          <p14:tracePt t="73361" x="5416550" y="2571750"/>
          <p14:tracePt t="73441" x="5422900" y="2578100"/>
          <p14:tracePt t="73457" x="5410200" y="2590800"/>
          <p14:tracePt t="73466" x="5391150" y="2590800"/>
          <p14:tracePt t="73473" x="5353050" y="2590800"/>
          <p14:tracePt t="73490" x="5295900" y="2590800"/>
          <p14:tracePt t="73506" x="5226050" y="2578100"/>
          <p14:tracePt t="73523" x="5124450" y="2546350"/>
          <p14:tracePt t="73540" x="5029200" y="2520950"/>
          <p14:tracePt t="73556" x="4914900" y="2495550"/>
          <p14:tracePt t="73573" x="4781550" y="2470150"/>
          <p14:tracePt t="73590" x="4635500" y="2470150"/>
          <p14:tracePt t="73607" x="4521200" y="2470150"/>
          <p14:tracePt t="73623" x="4387850" y="2470150"/>
          <p14:tracePt t="73640" x="4241800" y="2470150"/>
          <p14:tracePt t="73657" x="4191000" y="2482850"/>
          <p14:tracePt t="73673" x="4121150" y="2495550"/>
          <p14:tracePt t="73690" x="4038600" y="2508250"/>
          <p14:tracePt t="73706" x="3981450" y="2514600"/>
          <p14:tracePt t="73723" x="3956050" y="2514600"/>
          <p14:tracePt t="73740" x="3917950" y="2514600"/>
          <p14:tracePt t="73757" x="3848100" y="2514600"/>
          <p14:tracePt t="73773" x="3803650" y="2514600"/>
          <p14:tracePt t="73789" x="3784600" y="2514600"/>
          <p14:tracePt t="73806" x="3759200" y="2514600"/>
          <p14:tracePt t="73823" x="3752850" y="2514600"/>
          <p14:tracePt t="73840" x="3733800" y="2514600"/>
          <p14:tracePt t="73857" x="3727450" y="2514600"/>
          <p14:tracePt t="73896" x="3721100" y="2514600"/>
          <p14:tracePt t="73920" x="3714750" y="2514600"/>
          <p14:tracePt t="73937" x="3702050" y="2514600"/>
          <p14:tracePt t="73944" x="3689350" y="2508250"/>
          <p14:tracePt t="73953" x="3683000" y="2501900"/>
          <p14:tracePt t="73957" x="3663950" y="2495550"/>
          <p14:tracePt t="73973" x="3657600" y="2489200"/>
          <p14:tracePt t="73990" x="3651250" y="2489200"/>
          <p14:tracePt t="74049" x="3644900" y="2489200"/>
          <p14:tracePt t="74208" x="3663950" y="2489200"/>
          <p14:tracePt t="74217" x="3702050" y="2489200"/>
          <p14:tracePt t="74232" x="3790950" y="2489200"/>
          <p14:tracePt t="74240" x="3848100" y="2489200"/>
          <p14:tracePt t="74241" x="3962400" y="2489200"/>
          <p14:tracePt t="74257" x="4070350" y="2489200"/>
          <p14:tracePt t="74273" x="4102100" y="2489200"/>
          <p14:tracePt t="74290" x="4273550" y="2489200"/>
          <p14:tracePt t="74306" x="4445000" y="2495550"/>
          <p14:tracePt t="74323" x="4565650" y="2495550"/>
          <p14:tracePt t="74339" x="4692650" y="2495550"/>
          <p14:tracePt t="74356" x="4787900" y="2495550"/>
          <p14:tracePt t="74373" x="4870450" y="2495550"/>
          <p14:tracePt t="74390" x="4927600" y="2495550"/>
          <p14:tracePt t="74406" x="4991100" y="2495550"/>
          <p14:tracePt t="74423" x="5048250" y="2495550"/>
          <p14:tracePt t="74440" x="5175250" y="2495550"/>
          <p14:tracePt t="74457" x="5270500" y="2495550"/>
          <p14:tracePt t="74473" x="5365750" y="2495550"/>
          <p14:tracePt t="74490" x="5454650" y="2495550"/>
          <p14:tracePt t="74506" x="5530850" y="2495550"/>
          <p14:tracePt t="74523" x="5600700" y="2495550"/>
          <p14:tracePt t="74540" x="5664200" y="2495550"/>
          <p14:tracePt t="74556" x="5708650" y="2495550"/>
          <p14:tracePt t="74573" x="5740400" y="2495550"/>
          <p14:tracePt t="74590" x="5784850" y="2495550"/>
          <p14:tracePt t="74607" x="5816600" y="2495550"/>
          <p14:tracePt t="74623" x="5835650" y="2495550"/>
          <p14:tracePt t="74639" x="5854700" y="2495550"/>
          <p14:tracePt t="74737" x="5835650" y="2495550"/>
          <p14:tracePt t="74745" x="5784850" y="2501900"/>
          <p14:tracePt t="74756" x="5715000" y="2514600"/>
          <p14:tracePt t="74757" x="5530850" y="2540000"/>
          <p14:tracePt t="74773" x="5226050" y="2584450"/>
          <p14:tracePt t="74790" x="4889500" y="2628900"/>
          <p14:tracePt t="74806" x="4578350" y="2647950"/>
          <p14:tracePt t="74823" x="4279900" y="2673350"/>
          <p14:tracePt t="74840" x="4083050" y="2667000"/>
          <p14:tracePt t="74857" x="4032250" y="2667000"/>
          <p14:tracePt t="74873" x="4025900" y="2667000"/>
          <p14:tracePt t="74890" x="3962400" y="2667000"/>
          <p14:tracePt t="74906" x="3905250" y="2660650"/>
          <p14:tracePt t="74923" x="3854450" y="2660650"/>
          <p14:tracePt t="74939" x="3816350" y="2660650"/>
          <p14:tracePt t="74956" x="3778250" y="2660650"/>
          <p14:tracePt t="74973" x="3765550" y="2660650"/>
          <p14:tracePt t="74990" x="3740150" y="2660650"/>
          <p14:tracePt t="75006" x="3733800" y="2660650"/>
          <p14:tracePt t="75122" x="3752850" y="2660650"/>
          <p14:tracePt t="75130" x="3784600" y="2660650"/>
          <p14:tracePt t="75138" x="3835400" y="2660650"/>
          <p14:tracePt t="75145" x="3994150" y="2647950"/>
          <p14:tracePt t="75157" x="4140200" y="2635250"/>
          <p14:tracePt t="75174" x="4311650" y="2616200"/>
          <p14:tracePt t="75191" x="4483100" y="2616200"/>
          <p14:tracePt t="75207" x="4641850" y="2609850"/>
          <p14:tracePt t="75224" x="4775200" y="2609850"/>
          <p14:tracePt t="75241" x="4940300" y="2609850"/>
          <p14:tracePt t="75258" x="5029200" y="2597150"/>
          <p14:tracePt t="75274" x="5111750" y="2584450"/>
          <p14:tracePt t="75290" x="5175250" y="2571750"/>
          <p14:tracePt t="75307" x="5213350" y="2565400"/>
          <p14:tracePt t="75324" x="5245100" y="2559050"/>
          <p14:tracePt t="75340" x="5270500" y="2559050"/>
          <p14:tracePt t="75357" x="5295900" y="2559050"/>
          <p14:tracePt t="75374" x="5314950" y="2552700"/>
          <p14:tracePt t="75390" x="5346700" y="2546350"/>
          <p14:tracePt t="75407" x="5378450" y="2546350"/>
          <p14:tracePt t="75424" x="5416550" y="2540000"/>
          <p14:tracePt t="75441" x="5467350" y="2533650"/>
          <p14:tracePt t="75458" x="5486400" y="2527300"/>
          <p14:tracePt t="75474" x="5511800" y="2520950"/>
          <p14:tracePt t="75491" x="5524500" y="2520950"/>
          <p14:tracePt t="76161" x="5492750" y="2520950"/>
          <p14:tracePt t="76161" x="5441950" y="2520950"/>
          <p14:tracePt t="76177" x="5372100" y="2527300"/>
          <p14:tracePt t="76185" x="5283200" y="2540000"/>
          <p14:tracePt t="76193" x="5067300" y="2571750"/>
          <p14:tracePt t="76209" x="4781550" y="2616200"/>
          <p14:tracePt t="76225" x="4692650" y="2635250"/>
          <p14:tracePt t="76241" x="4318000" y="2679700"/>
          <p14:tracePt t="76258" x="4159250" y="2679700"/>
          <p14:tracePt t="76274" x="4044950" y="2679700"/>
          <p14:tracePt t="76290" x="3930650" y="2673350"/>
          <p14:tracePt t="76307" x="3854450" y="2654300"/>
          <p14:tracePt t="76324" x="3790950" y="2628900"/>
          <p14:tracePt t="76341" x="3771900" y="2622550"/>
          <p14:tracePt t="76385" x="3746500" y="2616200"/>
          <p14:tracePt t="76393" x="3708400" y="2603500"/>
          <p14:tracePt t="76400" x="3670300" y="2590800"/>
          <p14:tracePt t="76407" x="3562350" y="2559050"/>
          <p14:tracePt t="76424" x="3429000" y="2533650"/>
          <p14:tracePt t="76424" x="3352800" y="2527300"/>
          <p14:tracePt t="76442" x="3206750" y="2527300"/>
          <p14:tracePt t="76458" x="3054350" y="2527300"/>
          <p14:tracePt t="76475" x="2921000" y="2527300"/>
          <p14:tracePt t="76490" x="2825750" y="2527300"/>
          <p14:tracePt t="76507" x="2755900" y="2527300"/>
          <p14:tracePt t="76523" x="2730500" y="2527300"/>
          <p14:tracePt t="76541" x="2705100" y="2546350"/>
          <p14:tracePt t="76557" x="2673350" y="2584450"/>
          <p14:tracePt t="76574" x="2647950" y="2647950"/>
          <p14:tracePt t="76590" x="2628900" y="2711450"/>
          <p14:tracePt t="76608" x="2616200" y="2768600"/>
          <p14:tracePt t="76624" x="2609850" y="2825750"/>
          <p14:tracePt t="76641" x="2609850" y="2832100"/>
          <p14:tracePt t="76769" x="2609850" y="2825750"/>
          <p14:tracePt t="76777" x="2628900" y="2794000"/>
          <p14:tracePt t="76785" x="2647950" y="2755900"/>
          <p14:tracePt t="76793" x="2673350" y="2673350"/>
          <p14:tracePt t="76807" x="2673350" y="2660650"/>
          <p14:tracePt t="76824" x="2673350" y="2654300"/>
          <p14:tracePt t="76890" x="2679700" y="2686050"/>
          <p14:tracePt t="76890" x="2698750" y="2749550"/>
          <p14:tracePt t="76907" x="2736850" y="2825750"/>
          <p14:tracePt t="76908" x="2800350" y="2965450"/>
          <p14:tracePt t="76924" x="2876550" y="3092450"/>
          <p14:tracePt t="76940" x="2927350" y="3168650"/>
          <p14:tracePt t="76957" x="2940050" y="3187700"/>
          <p14:tracePt t="77137" x="2952750" y="3206750"/>
          <p14:tracePt t="77145" x="2978150" y="3238500"/>
          <p14:tracePt t="77153" x="2997200" y="3270250"/>
          <p14:tracePt t="77158" x="3067050" y="3390900"/>
          <p14:tracePt t="77174" x="3155950" y="3543300"/>
          <p14:tracePt t="77190" x="3263900" y="3733800"/>
          <p14:tracePt t="77207" x="3390900" y="4032250"/>
          <p14:tracePt t="77224" x="3403600" y="4064000"/>
          <p14:tracePt t="77240" x="3505200" y="4438650"/>
          <p14:tracePt t="77258" x="3562350" y="4635500"/>
          <p14:tracePt t="77274" x="3651250" y="4921250"/>
          <p14:tracePt t="77291" x="3714750" y="5111750"/>
          <p14:tracePt t="77307" x="3765550" y="5276850"/>
          <p14:tracePt t="77324" x="3822700" y="5422900"/>
          <p14:tracePt t="77340" x="3854450" y="5530850"/>
          <p14:tracePt t="77357" x="3879850" y="5594350"/>
          <p14:tracePt t="77374" x="3898900" y="5645150"/>
          <p14:tracePt t="77391" x="3911600" y="5683250"/>
          <p14:tracePt t="77408" x="3930650" y="5715000"/>
          <p14:tracePt t="77424" x="3937000" y="5746750"/>
          <p14:tracePt t="77440" x="3949700" y="5784850"/>
          <p14:tracePt t="77458" x="3962400" y="5822950"/>
          <p14:tracePt t="77474" x="3981450" y="5867400"/>
          <p14:tracePt t="77491" x="4000500" y="5905500"/>
          <p14:tracePt t="77507" x="4013200" y="5956300"/>
          <p14:tracePt t="77524" x="4025900" y="5994400"/>
          <p14:tracePt t="77540" x="4032250" y="6007100"/>
          <p14:tracePt t="77557" x="4032250" y="6019800"/>
          <p14:tracePt t="77825" x="4038600" y="6019800"/>
          <p14:tracePt t="77833" x="4044950" y="5994400"/>
          <p14:tracePt t="77841" x="4044950" y="5924550"/>
          <p14:tracePt t="77851" x="4044950" y="5873750"/>
          <p14:tracePt t="77857" x="4044950" y="5784850"/>
          <p14:tracePt t="77874" x="4044950" y="5689600"/>
          <p14:tracePt t="77891" x="4044950" y="5588000"/>
          <p14:tracePt t="77907" x="4044950" y="5473700"/>
          <p14:tracePt t="77924" x="4044950" y="5327650"/>
          <p14:tracePt t="77940" x="4032250" y="5187950"/>
          <p14:tracePt t="77957" x="4006850" y="5086350"/>
          <p14:tracePt t="77974" x="3994150" y="5048250"/>
          <p14:tracePt t="77991" x="3987800" y="5041900"/>
          <p14:tracePt t="78065" x="3987800" y="5035550"/>
          <p14:tracePt t="78162" x="3994150" y="5022850"/>
          <p14:tracePt t="78169" x="4013200" y="5010150"/>
          <p14:tracePt t="78177" x="4025900" y="4972050"/>
          <p14:tracePt t="78190" x="4032250" y="4921250"/>
          <p14:tracePt t="78191" x="4051300" y="4762500"/>
          <p14:tracePt t="78207" x="4051300" y="4495800"/>
          <p14:tracePt t="78224" x="3968750" y="4064000"/>
          <p14:tracePt t="78240" x="3803650" y="3321050"/>
          <p14:tracePt t="78258" x="3752850" y="3155950"/>
          <p14:tracePt t="78274" x="3663950" y="2921000"/>
          <p14:tracePt t="78290" x="3536950" y="2679700"/>
          <p14:tracePt t="78307" x="3448050" y="2540000"/>
          <p14:tracePt t="78324" x="3409950" y="2476500"/>
          <p14:tracePt t="78340" x="3384550" y="2444750"/>
          <p14:tracePt t="78358" x="3378200" y="2425700"/>
          <p14:tracePt t="78374" x="3371850" y="2406650"/>
          <p14:tracePt t="78391" x="3359150" y="2393950"/>
          <p14:tracePt t="78407" x="3352800" y="2387600"/>
          <p14:tracePt t="78424" x="3340100" y="2368550"/>
          <p14:tracePt t="78440" x="3302000" y="2343150"/>
          <p14:tracePt t="78458" x="3270250" y="2317750"/>
          <p14:tracePt t="78474" x="3225800" y="2298700"/>
          <p14:tracePt t="78490" x="3168650" y="2279650"/>
          <p14:tracePt t="78507" x="3111500" y="2266950"/>
          <p14:tracePt t="78524" x="3054350" y="2254250"/>
          <p14:tracePt t="78540" x="2990850" y="2254250"/>
          <p14:tracePt t="78557" x="2921000" y="2254250"/>
          <p14:tracePt t="78573" x="2851150" y="2254250"/>
          <p14:tracePt t="78590" x="2774950" y="2254250"/>
          <p14:tracePt t="78607" x="2692400" y="2266950"/>
          <p14:tracePt t="78624" x="2635250" y="2286000"/>
          <p14:tracePt t="78640" x="2501900" y="2317750"/>
          <p14:tracePt t="78658" x="2438400" y="2336800"/>
          <p14:tracePt t="78674" x="2381250" y="2349500"/>
          <p14:tracePt t="78690" x="2349500" y="2362200"/>
          <p14:tracePt t="78707" x="2330450" y="2368550"/>
          <p14:tracePt t="78724" x="2324100" y="2368550"/>
          <p14:tracePt t="79385" x="2336800" y="2406650"/>
          <p14:tracePt t="79393" x="2381250" y="2470150"/>
          <p14:tracePt t="79401" x="2432050" y="2578100"/>
          <p14:tracePt t="79407" x="2514600" y="2774950"/>
          <p14:tracePt t="79424" x="2749550" y="3409950"/>
          <p14:tracePt t="79442" x="2914650" y="3892550"/>
          <p14:tracePt t="79458" x="2946400" y="3981450"/>
          <p14:tracePt t="79474" x="2959100" y="4025900"/>
          <p14:tracePt t="79490" x="2984500" y="4089400"/>
          <p14:tracePt t="79507" x="3035300" y="4229100"/>
          <p14:tracePt t="79524" x="3067050" y="4343400"/>
          <p14:tracePt t="79540" x="3098800" y="4464050"/>
          <p14:tracePt t="79557" x="3130550" y="4559300"/>
          <p14:tracePt t="79574" x="3136900" y="4641850"/>
          <p14:tracePt t="79590" x="3136900" y="4679950"/>
          <p14:tracePt t="79607" x="3136900" y="4737100"/>
          <p14:tracePt t="79623" x="3136900" y="4826000"/>
          <p14:tracePt t="79642" x="3136900" y="4889500"/>
          <p14:tracePt t="79658" x="3136900" y="4959350"/>
          <p14:tracePt t="79674" x="3136900" y="5022850"/>
          <p14:tracePt t="79690" x="3130550" y="5086350"/>
          <p14:tracePt t="79707" x="3124200" y="5137150"/>
          <p14:tracePt t="79724" x="3117850" y="5194300"/>
          <p14:tracePt t="79741" x="3098800" y="5245100"/>
          <p14:tracePt t="79757" x="3073400" y="5295900"/>
          <p14:tracePt t="79774" x="3048000" y="5346700"/>
          <p14:tracePt t="79790" x="3022600" y="5397500"/>
          <p14:tracePt t="79807" x="2997200" y="5429250"/>
          <p14:tracePt t="79824" x="2965450" y="5480050"/>
          <p14:tracePt t="79841" x="2946400" y="5505450"/>
          <p14:tracePt t="79858" x="2927350" y="5530850"/>
          <p14:tracePt t="79874" x="2914650" y="5549900"/>
          <p14:tracePt t="79890" x="2914650" y="5556250"/>
          <p14:tracePt t="79907" x="2908300" y="5562600"/>
          <p14:tracePt t="79924" x="2895600" y="5575300"/>
          <p14:tracePt t="79941" x="2895600" y="5581650"/>
          <p14:tracePt t="79956" x="2889250" y="5588000"/>
          <p14:tracePt t="79973" x="2882900" y="5588000"/>
          <p14:tracePt t="79990" x="2882900" y="5594350"/>
          <p14:tracePt t="80657" x="2914650" y="5594350"/>
          <p14:tracePt t="80658" x="2965450" y="5594350"/>
          <p14:tracePt t="80674" x="3054350" y="5600700"/>
          <p14:tracePt t="80675" x="3333750" y="5638800"/>
          <p14:tracePt t="80691" x="3810000" y="5708650"/>
          <p14:tracePt t="80708" x="4483100" y="5810250"/>
          <p14:tracePt t="80724" x="5295900" y="5930900"/>
          <p14:tracePt t="80740" x="6007100" y="5981700"/>
          <p14:tracePt t="80757" x="6534150" y="5981700"/>
          <p14:tracePt t="80774" x="6908800" y="5981700"/>
          <p14:tracePt t="80790" x="7137400" y="5949950"/>
          <p14:tracePt t="80807" x="7289800" y="5930900"/>
          <p14:tracePt t="80824" x="7423150" y="5886450"/>
          <p14:tracePt t="80840" x="7594600" y="5803900"/>
          <p14:tracePt t="80858" x="7708900" y="5727700"/>
          <p14:tracePt t="80874" x="7835900" y="5581650"/>
          <p14:tracePt t="80891" x="7937500" y="5422900"/>
          <p14:tracePt t="80907" x="8001000" y="5283200"/>
          <p14:tracePt t="80924" x="8051800" y="5162550"/>
          <p14:tracePt t="80940" x="8077200" y="5092700"/>
          <p14:tracePt t="80958" x="8089900" y="5048250"/>
          <p14:tracePt t="80973" x="8102600" y="5003800"/>
          <p14:tracePt t="80990" x="8108950" y="4959350"/>
          <p14:tracePt t="81007" x="8108950" y="4927600"/>
          <p14:tracePt t="81024" x="8108950" y="4851400"/>
          <p14:tracePt t="81040" x="8108950" y="4768850"/>
          <p14:tracePt t="81058" x="8108950" y="4749800"/>
          <p14:tracePt t="81074" x="8102600" y="4749800"/>
          <p14:tracePt t="81177" x="8102600" y="4743450"/>
          <p14:tracePt t="81193" x="8096250" y="4743450"/>
          <p14:tracePt t="81217" x="8089900" y="4743450"/>
          <p14:tracePt t="81225" x="8083550" y="4743450"/>
          <p14:tracePt t="81226" x="8077200" y="4743450"/>
          <p14:tracePt t="81240" x="8058150" y="4743450"/>
          <p14:tracePt t="81258" x="8045450" y="4743450"/>
          <p14:tracePt t="81274" x="8032750" y="4743450"/>
          <p14:tracePt t="81291" x="7994650" y="4743450"/>
          <p14:tracePt t="81307" x="7956550" y="4743450"/>
          <p14:tracePt t="81324" x="7893050" y="4718050"/>
          <p14:tracePt t="81340" x="7797800" y="4686300"/>
          <p14:tracePt t="81357" x="7721600" y="4654550"/>
          <p14:tracePt t="81374" x="7658100" y="4635500"/>
          <p14:tracePt t="81390" x="7537450" y="4603750"/>
          <p14:tracePt t="81407" x="7327900" y="4578350"/>
          <p14:tracePt t="81424" x="6991350" y="4578350"/>
          <p14:tracePt t="81440" x="6496050" y="4578350"/>
          <p14:tracePt t="81458" x="6254750" y="4591050"/>
          <p14:tracePt t="81474" x="6045200" y="4591050"/>
          <p14:tracePt t="81491" x="5880100" y="4597400"/>
          <p14:tracePt t="81507" x="5708650" y="4603750"/>
          <p14:tracePt t="81524" x="5562600" y="4603750"/>
          <p14:tracePt t="81540" x="5486400" y="4603750"/>
          <p14:tracePt t="81557" x="5422900" y="4603750"/>
          <p14:tracePt t="81573" x="5384800" y="4603750"/>
          <p14:tracePt t="81591" x="5276850" y="4603750"/>
          <p14:tracePt t="81607" x="5118100" y="4603750"/>
          <p14:tracePt t="81624" x="4883150" y="4603750"/>
          <p14:tracePt t="81642" x="4711700" y="4603750"/>
          <p14:tracePt t="81673" x="4546600" y="4603750"/>
          <p14:tracePt t="81674" x="4400550" y="4603750"/>
          <p14:tracePt t="81690" x="4273550" y="4603750"/>
          <p14:tracePt t="81707" x="4159250" y="4603750"/>
          <p14:tracePt t="81723" x="4064000" y="4603750"/>
          <p14:tracePt t="81740" x="4006850" y="4603750"/>
          <p14:tracePt t="81757" x="3962400" y="4603750"/>
          <p14:tracePt t="81774" x="3930650" y="4603750"/>
          <p14:tracePt t="81790" x="3905250" y="4603750"/>
          <p14:tracePt t="81807" x="3898900" y="4603750"/>
          <p14:tracePt t="81913" x="3911600" y="4603750"/>
          <p14:tracePt t="81921" x="3968750" y="4629150"/>
          <p14:tracePt t="81933" x="4032250" y="4667250"/>
          <p14:tracePt t="81937" x="4121150" y="4705350"/>
          <p14:tracePt t="81943" x="4476750" y="4800600"/>
          <p14:tracePt t="81957" x="4914900" y="4933950"/>
          <p14:tracePt t="81973" x="5461000" y="5080000"/>
          <p14:tracePt t="81991" x="6038850" y="5149850"/>
          <p14:tracePt t="82007" x="6584950" y="5219700"/>
          <p14:tracePt t="82024" x="7086600" y="5232400"/>
          <p14:tracePt t="82040" x="7588250" y="5245100"/>
          <p14:tracePt t="82058" x="7823200" y="5194300"/>
          <p14:tracePt t="82074" x="7950200" y="5143500"/>
          <p14:tracePt t="82091" x="8077200" y="5086350"/>
          <p14:tracePt t="82107" x="8172450" y="5022850"/>
          <p14:tracePt t="82124" x="8248650" y="4965700"/>
          <p14:tracePt t="82140" x="8305800" y="4914900"/>
          <p14:tracePt t="82157" x="8331200" y="4889500"/>
          <p14:tracePt t="82173" x="8350250" y="4870450"/>
          <p14:tracePt t="82190" x="8362950" y="4857750"/>
          <p14:tracePt t="82207" x="8375650" y="4832350"/>
          <p14:tracePt t="82224" x="8407400" y="4794250"/>
          <p14:tracePt t="82241" x="8445500" y="4737100"/>
          <p14:tracePt t="82257" x="8509000" y="4635500"/>
          <p14:tracePt t="82274" x="8597900" y="4502150"/>
          <p14:tracePt t="82290" x="8686800" y="4349750"/>
          <p14:tracePt t="82307" x="8801100" y="4127500"/>
          <p14:tracePt t="82324" x="8909050" y="3898900"/>
          <p14:tracePt t="82340" x="8966200" y="3689350"/>
          <p14:tracePt t="82357" x="9010650" y="3467100"/>
          <p14:tracePt t="82374" x="9036050" y="3244850"/>
          <p14:tracePt t="82390" x="9036050" y="3048000"/>
          <p14:tracePt t="82407" x="9036050" y="2851150"/>
          <p14:tracePt t="82423" x="9036050" y="2667000"/>
          <p14:tracePt t="82440" x="8978900" y="2438400"/>
          <p14:tracePt t="82458" x="8934450" y="2305050"/>
          <p14:tracePt t="82475" x="8890000" y="2209800"/>
          <p14:tracePt t="82490" x="8858250" y="2133600"/>
          <p14:tracePt t="82507" x="8832850" y="2082800"/>
          <p14:tracePt t="82523" x="8807450" y="2038350"/>
          <p14:tracePt t="82540" x="8782050" y="1993900"/>
          <p14:tracePt t="82557" x="8743950" y="1943100"/>
          <p14:tracePt t="82574" x="8724900" y="1917700"/>
          <p14:tracePt t="82590" x="8718550" y="1905000"/>
          <p14:tracePt t="82607" x="8712200" y="1898650"/>
          <p14:tracePt t="82623" x="8705850" y="1885950"/>
          <p14:tracePt t="82640" x="8680450" y="1860550"/>
          <p14:tracePt t="82658" x="8667750" y="1847850"/>
          <p14:tracePt t="82674" x="8648700" y="1828800"/>
          <p14:tracePt t="82690" x="8642350" y="1816100"/>
          <p14:tracePt t="82707" x="8636000" y="1816100"/>
          <p14:tracePt t="82723" x="8629650" y="1816100"/>
          <p14:tracePt t="82740" x="8616950" y="1816100"/>
          <p14:tracePt t="82757" x="8591550" y="1847850"/>
          <p14:tracePt t="82774" x="8547100" y="1898650"/>
          <p14:tracePt t="82790" x="8502650" y="1981200"/>
          <p14:tracePt t="82807" x="8464550" y="2057400"/>
          <p14:tracePt t="82823" x="8445500" y="2120900"/>
          <p14:tracePt t="82840" x="8426450" y="2203450"/>
          <p14:tracePt t="82857" x="8426450" y="2228850"/>
          <p14:tracePt t="82874" x="8426450" y="2247900"/>
          <p14:tracePt t="82890" x="8426450" y="2254250"/>
          <p14:tracePt t="82907" x="8426450" y="2266950"/>
          <p14:tracePt t="82923" x="8432800" y="2279650"/>
          <p14:tracePt t="82940" x="8445500" y="2298700"/>
          <p14:tracePt t="82957" x="8451850" y="2305050"/>
          <p14:tracePt t="82974" x="8458200" y="2324100"/>
          <p14:tracePt t="82990" x="8464550" y="2336800"/>
          <p14:tracePt t="83007" x="8477250" y="2349500"/>
          <p14:tracePt t="83024" x="8489950" y="2381250"/>
          <p14:tracePt t="83041" x="8496300" y="2387600"/>
          <p14:tracePt t="83056" x="8509000" y="2406650"/>
          <p14:tracePt t="83074" x="8515350" y="2419350"/>
          <p14:tracePt t="83113" x="8521700" y="2419350"/>
          <p14:tracePt t="83121" x="8528050" y="2425700"/>
          <p14:tracePt t="83145" x="8534400" y="2425700"/>
          <p14:tracePt t="83153" x="8540750" y="2432050"/>
          <p14:tracePt t="83161" x="8547100" y="2432050"/>
          <p14:tracePt t="83173" x="8559800" y="2438400"/>
          <p14:tracePt t="83190" x="8572500" y="2438400"/>
          <p14:tracePt t="83207" x="8578850" y="2438400"/>
          <p14:tracePt t="83223" x="8591550" y="2438400"/>
          <p14:tracePt t="83223" x="8597900" y="2438400"/>
          <p14:tracePt t="83241" x="8604250" y="2438400"/>
          <p14:tracePt t="83257" x="8616950" y="2438400"/>
          <p14:tracePt t="83274" x="8623300" y="2432050"/>
          <p14:tracePt t="83290" x="8642350" y="2425700"/>
          <p14:tracePt t="83307" x="8655050" y="2413000"/>
          <p14:tracePt t="83345" x="8661400" y="2406650"/>
          <p14:tracePt t="83353" x="8667750" y="2400300"/>
          <p14:tracePt t="83373" x="8667750" y="2393950"/>
          <p14:tracePt t="83374" x="8674100" y="2381250"/>
          <p14:tracePt t="83390" x="8686800" y="2368550"/>
          <p14:tracePt t="83407" x="8686800" y="2355850"/>
          <p14:tracePt t="83423" x="8699500" y="2336800"/>
          <p14:tracePt t="83440" x="8705850" y="2298700"/>
          <p14:tracePt t="83457" x="8718550" y="2266950"/>
          <p14:tracePt t="83473" x="8724900" y="2235200"/>
          <p14:tracePt t="83491" x="8731250" y="2178050"/>
          <p14:tracePt t="83507" x="8737600" y="2139950"/>
          <p14:tracePt t="83523" x="8737600" y="2101850"/>
          <p14:tracePt t="83540" x="8737600" y="2063750"/>
          <p14:tracePt t="83557" x="8737600" y="2051050"/>
          <p14:tracePt t="83573" x="8737600" y="2032000"/>
          <p14:tracePt t="83590" x="8731250" y="2019300"/>
          <p14:tracePt t="83607" x="8724900" y="2012950"/>
          <p14:tracePt t="83641" x="8712200" y="2012950"/>
          <p14:tracePt t="83641" x="8693150" y="2012950"/>
          <p14:tracePt t="83657" x="8661400" y="2012950"/>
          <p14:tracePt t="83674" x="8629650" y="2012950"/>
          <p14:tracePt t="83690" x="8591550" y="2012950"/>
          <p14:tracePt t="83707" x="8553450" y="2012950"/>
          <p14:tracePt t="83723" x="8528050" y="2012950"/>
          <p14:tracePt t="83740" x="8496300" y="2019300"/>
          <p14:tracePt t="83757" x="8489950" y="2025650"/>
          <p14:tracePt t="83773" x="8483600" y="2032000"/>
          <p14:tracePt t="83790" x="8477250" y="2038350"/>
          <p14:tracePt t="83807" x="8464550" y="2044700"/>
          <p14:tracePt t="83823" x="8458200" y="2051050"/>
          <p14:tracePt t="83840" x="8451850" y="2063750"/>
          <p14:tracePt t="83858" x="8439150" y="2076450"/>
          <p14:tracePt t="83873" x="8432800" y="2089150"/>
          <p14:tracePt t="83890" x="8426450" y="2108200"/>
          <p14:tracePt t="83907" x="8426450" y="2120900"/>
          <p14:tracePt t="83924" x="8426450" y="2133600"/>
          <p14:tracePt t="83940" x="8426450" y="2152650"/>
          <p14:tracePt t="83957" x="8426450" y="2171700"/>
          <p14:tracePt t="83973" x="8426450" y="2197100"/>
          <p14:tracePt t="83991" x="8426450" y="2241550"/>
          <p14:tracePt t="84007" x="8432800" y="2292350"/>
          <p14:tracePt t="84024" x="8451850" y="2349500"/>
          <p14:tracePt t="84040" x="8470900" y="2406650"/>
          <p14:tracePt t="84057" x="8489950" y="2438400"/>
          <p14:tracePt t="84074" x="8502650" y="2470150"/>
          <p14:tracePt t="84091" x="8509000" y="2482850"/>
          <p14:tracePt t="84107" x="8521700" y="2501900"/>
          <p14:tracePt t="84123" x="8534400" y="2508250"/>
          <p14:tracePt t="84140" x="8534400" y="2520950"/>
          <p14:tracePt t="84185" x="8540750" y="2520950"/>
          <p14:tracePt t="84193" x="8547100" y="2527300"/>
          <p14:tracePt t="84193" x="8553450" y="2533650"/>
          <p14:tracePt t="84207" x="8566150" y="2533650"/>
          <p14:tracePt t="84224" x="8578850" y="2540000"/>
          <p14:tracePt t="84240" x="8610600" y="2546350"/>
          <p14:tracePt t="84257" x="8636000" y="2546350"/>
          <p14:tracePt t="84274" x="8661400" y="2546350"/>
          <p14:tracePt t="84290" x="8686800" y="2527300"/>
          <p14:tracePt t="84307" x="8737600" y="2482850"/>
          <p14:tracePt t="84324" x="8782050" y="2425700"/>
          <p14:tracePt t="84340" x="8845550" y="2336800"/>
          <p14:tracePt t="84357" x="8877300" y="2286000"/>
          <p14:tracePt t="84373" x="8909050" y="2222500"/>
          <p14:tracePt t="84390" x="8928100" y="2184400"/>
          <p14:tracePt t="84407" x="8934450" y="2146300"/>
          <p14:tracePt t="84423" x="8940800" y="2133600"/>
          <p14:tracePt t="84440" x="8947150" y="2101850"/>
          <p14:tracePt t="84458" x="8947150" y="2095500"/>
          <p14:tracePt t="84473" x="8947150" y="2089150"/>
          <p14:tracePt t="84490" x="8947150" y="2082800"/>
          <p14:tracePt t="84507" x="8947150" y="2076450"/>
          <p14:tracePt t="84523" x="8947150" y="2063750"/>
          <p14:tracePt t="84540" x="8940800" y="2051050"/>
          <p14:tracePt t="84557" x="8940800" y="2038350"/>
          <p14:tracePt t="84601" x="8928100" y="2019300"/>
          <p14:tracePt t="84615" x="8921750" y="2000250"/>
          <p14:tracePt t="84625" x="8909050" y="1987550"/>
          <p14:tracePt t="84626" x="8902700" y="1968500"/>
          <p14:tracePt t="84640" x="8870950" y="1930400"/>
          <p14:tracePt t="84658" x="8858250" y="1917700"/>
          <p14:tracePt t="84674" x="8851900" y="1911350"/>
          <p14:tracePt t="84690" x="8851900" y="1905000"/>
          <p14:tracePt t="84707" x="8839200" y="1905000"/>
          <p14:tracePt t="84809" x="8832850" y="1905000"/>
          <p14:tracePt t="84825" x="8826500" y="1905000"/>
          <p14:tracePt t="84841" x="8813800" y="1911350"/>
          <p14:tracePt t="84849" x="8801100" y="1917700"/>
          <p14:tracePt t="84857" x="8782050" y="1936750"/>
          <p14:tracePt t="84873" x="8769350" y="1949450"/>
          <p14:tracePt t="84890" x="8756650" y="1968500"/>
          <p14:tracePt t="84929" x="8750300" y="1974850"/>
          <p14:tracePt t="84949" x="8750300" y="1981200"/>
          <p14:tracePt t="84969" x="8743950" y="1987550"/>
          <p14:tracePt t="85001" x="8737600" y="1993900"/>
          <p14:tracePt t="85040" x="8737600" y="2000250"/>
          <p14:tracePt t="86505" x="8731250" y="2000250"/>
          <p14:tracePt t="86521" x="8724900" y="2006600"/>
          <p14:tracePt t="86585" x="8718550" y="2006600"/>
          <p14:tracePt t="87664" x="8705850" y="2012950"/>
          <p14:tracePt t="87673" x="8693150" y="2019300"/>
          <p14:tracePt t="87690" x="8674100" y="2025650"/>
          <p14:tracePt t="87691" x="8667750" y="2032000"/>
          <p14:tracePt t="87708" x="8661400" y="2038350"/>
          <p14:tracePt t="87724" x="8655050" y="2044700"/>
          <p14:tracePt t="87741" x="8648700" y="2051050"/>
          <p14:tracePt t="87757" x="8642350" y="2057400"/>
          <p14:tracePt t="87773" x="8636000" y="2063750"/>
          <p14:tracePt t="87790" x="8629650" y="2070100"/>
          <p14:tracePt t="88785" x="8629650" y="2082800"/>
          <p14:tracePt t="88801" x="8629650" y="2095500"/>
          <p14:tracePt t="88808" x="8629650" y="2101850"/>
          <p14:tracePt t="88809" x="8629650" y="2127250"/>
          <p14:tracePt t="88824" x="8629650" y="2139950"/>
          <p14:tracePt t="88841" x="8629650" y="2159000"/>
          <p14:tracePt t="88857" x="8629650" y="2178050"/>
          <p14:tracePt t="88874" x="8636000" y="2190750"/>
          <p14:tracePt t="88890" x="8642350" y="2203450"/>
          <p14:tracePt t="88907" x="8642350" y="2222500"/>
          <p14:tracePt t="88923" x="8642350" y="2235200"/>
          <p14:tracePt t="88940" x="8648700" y="2254250"/>
          <p14:tracePt t="88956" x="8648700" y="2266950"/>
          <p14:tracePt t="88973" x="8655050" y="2279650"/>
          <p14:tracePt t="88990" x="8655050" y="2292350"/>
          <p14:tracePt t="89007" x="8655050" y="2298700"/>
          <p14:tracePt t="89023" x="8655050" y="2305050"/>
          <p14:tracePt t="89040" x="8655050" y="2311400"/>
          <p14:tracePt t="89057" x="8661400" y="2317750"/>
          <p14:tracePt t="89094" x="8661400" y="2324100"/>
          <p14:tracePt t="89106" x="8661400" y="2330450"/>
          <p14:tracePt t="89137" x="8661400" y="2336800"/>
          <p14:tracePt t="89177" x="8661400" y="2343150"/>
          <p14:tracePt t="89185" x="8661400" y="2349500"/>
          <p14:tracePt t="89217" x="8661400" y="2355850"/>
          <p14:tracePt t="91273" x="8655050" y="2349500"/>
          <p14:tracePt t="91281" x="8623300" y="2324100"/>
          <p14:tracePt t="91291" x="8616950" y="2317750"/>
          <p14:tracePt t="91291" x="8578850" y="2279650"/>
          <p14:tracePt t="91308" x="8547100" y="2254250"/>
          <p14:tracePt t="91325" x="8521700" y="2228850"/>
          <p14:tracePt t="91341" x="8502650" y="2209800"/>
          <p14:tracePt t="91359" x="8496300" y="2197100"/>
          <p14:tracePt t="91374" x="8489950" y="2190750"/>
          <p14:tracePt t="91391" x="8477250" y="2184400"/>
          <p14:tracePt t="91407" x="8470900" y="2178050"/>
          <p14:tracePt t="91424" x="8458200" y="2171700"/>
          <p14:tracePt t="91441" x="8413750" y="2152650"/>
          <p14:tracePt t="91458" x="8375650" y="2139950"/>
          <p14:tracePt t="91474" x="8337550" y="2114550"/>
          <p14:tracePt t="91491" x="8299450" y="2089150"/>
          <p14:tracePt t="91507" x="8267700" y="2070100"/>
          <p14:tracePt t="91524" x="8235950" y="2063750"/>
          <p14:tracePt t="91541" x="8204200" y="2051050"/>
          <p14:tracePt t="91557" x="8172450" y="2044700"/>
          <p14:tracePt t="91574" x="8140700" y="2038350"/>
          <p14:tracePt t="91591" x="8128000" y="2038350"/>
          <p14:tracePt t="91608" x="8115300" y="2038350"/>
          <p14:tracePt t="91624" x="8102600" y="2038350"/>
          <p14:tracePt t="91641" x="8096250" y="2038350"/>
          <p14:tracePt t="91681" x="8089900" y="2044700"/>
          <p14:tracePt t="91705" x="8089900" y="2051050"/>
          <p14:tracePt t="91716" x="8089900" y="2057400"/>
          <p14:tracePt t="91717" x="8089900" y="2063750"/>
          <p14:tracePt t="91724" x="8089900" y="2070100"/>
          <p14:tracePt t="91741" x="8089900" y="2082800"/>
          <p14:tracePt t="91757" x="8102600" y="2089150"/>
          <p14:tracePt t="91774" x="8108950" y="2101850"/>
          <p14:tracePt t="91791" x="8115300" y="2108200"/>
          <p14:tracePt t="91807" x="8121650" y="2114550"/>
          <p14:tracePt t="91824" x="8140700" y="2120900"/>
          <p14:tracePt t="91841" x="8178800" y="2127250"/>
          <p14:tracePt t="91858" x="8204200" y="2127250"/>
          <p14:tracePt t="91874" x="8223250" y="2133600"/>
          <p14:tracePt t="91891" x="8235950" y="2133600"/>
          <p14:tracePt t="91907" x="8255000" y="2133600"/>
          <p14:tracePt t="91924" x="8280400" y="2120900"/>
          <p14:tracePt t="91941" x="8293100" y="2082800"/>
          <p14:tracePt t="91957" x="8305800" y="2038350"/>
          <p14:tracePt t="91974" x="8318500" y="1968500"/>
          <p14:tracePt t="91991" x="8324850" y="1930400"/>
          <p14:tracePt t="92007" x="8324850" y="1885950"/>
          <p14:tracePt t="92024" x="8324850" y="1854200"/>
          <p14:tracePt t="92041" x="8324850" y="1790700"/>
          <p14:tracePt t="92058" x="8318500" y="1765300"/>
          <p14:tracePt t="92074" x="8293100" y="1733550"/>
          <p14:tracePt t="92091" x="8274050" y="1695450"/>
          <p14:tracePt t="92107" x="8248650" y="1663700"/>
          <p14:tracePt t="92124" x="8229600" y="1638300"/>
          <p14:tracePt t="92140" x="8216900" y="1631950"/>
          <p14:tracePt t="92185" x="8210550" y="1625600"/>
          <p14:tracePt t="92200" x="8204200" y="1625600"/>
          <p14:tracePt t="92201" x="8197850" y="1619250"/>
          <p14:tracePt t="92207" x="8185150" y="1619250"/>
          <p14:tracePt t="92224" x="8172450" y="1619250"/>
          <p14:tracePt t="92224" x="8159750" y="1619250"/>
          <p14:tracePt t="92241" x="8147050" y="1619250"/>
          <p14:tracePt t="92258" x="8121650" y="1619250"/>
          <p14:tracePt t="92274" x="8096250" y="1619250"/>
          <p14:tracePt t="92291" x="8064500" y="1638300"/>
          <p14:tracePt t="92308" x="8032750" y="1670050"/>
          <p14:tracePt t="92324" x="7988300" y="1714500"/>
          <p14:tracePt t="92340" x="7962900" y="1765300"/>
          <p14:tracePt t="92357" x="7937500" y="1835150"/>
          <p14:tracePt t="92374" x="7937500" y="1873250"/>
          <p14:tracePt t="92391" x="7924800" y="1917700"/>
          <p14:tracePt t="92407" x="7924800" y="1949450"/>
          <p14:tracePt t="92424" x="7924800" y="1974850"/>
          <p14:tracePt t="92424" x="7931150" y="1993900"/>
          <p14:tracePt t="92442" x="7937500" y="2019300"/>
          <p14:tracePt t="92458" x="7950200" y="2051050"/>
          <p14:tracePt t="92474" x="7962900" y="2070100"/>
          <p14:tracePt t="92491" x="7975600" y="2089150"/>
          <p14:tracePt t="92507" x="7988300" y="2108200"/>
          <p14:tracePt t="92545" x="7994650" y="2114550"/>
          <p14:tracePt t="92553" x="8001000" y="2114550"/>
          <p14:tracePt t="92561" x="8001000" y="2120900"/>
          <p14:tracePt t="92574" x="8020050" y="2133600"/>
          <p14:tracePt t="92590" x="8051800" y="2152650"/>
          <p14:tracePt t="92607" x="8089900" y="2165350"/>
          <p14:tracePt t="92624" x="8121650" y="2178050"/>
          <p14:tracePt t="92641" x="8153400" y="2178050"/>
          <p14:tracePt t="92658" x="8178800" y="2178050"/>
          <p14:tracePt t="92674" x="8197850" y="2178050"/>
          <p14:tracePt t="92690" x="8229600" y="2171700"/>
          <p14:tracePt t="92708" x="8248650" y="2152650"/>
          <p14:tracePt t="92724" x="8280400" y="2127250"/>
          <p14:tracePt t="92741" x="8305800" y="2108200"/>
          <p14:tracePt t="92757" x="8331200" y="2051050"/>
          <p14:tracePt t="92774" x="8350250" y="1993900"/>
          <p14:tracePt t="92790" x="8362950" y="1930400"/>
          <p14:tracePt t="92807" x="8362950" y="1866900"/>
          <p14:tracePt t="92824" x="8362950" y="1803400"/>
          <p14:tracePt t="92824" x="8356600" y="1784350"/>
          <p14:tracePt t="92842" x="8337550" y="1733550"/>
          <p14:tracePt t="92858" x="8312150" y="1689100"/>
          <p14:tracePt t="92874" x="8293100" y="1663700"/>
          <p14:tracePt t="92890" x="8255000" y="1625600"/>
          <p14:tracePt t="92907" x="8229600" y="1593850"/>
          <p14:tracePt t="92924" x="8204200" y="1574800"/>
          <p14:tracePt t="92941" x="8172450" y="1568450"/>
          <p14:tracePt t="92957" x="8153400" y="1549400"/>
          <p14:tracePt t="92974" x="8128000" y="1543050"/>
          <p14:tracePt t="92990" x="8121650" y="1543050"/>
          <p14:tracePt t="93007" x="8102600" y="1536700"/>
          <p14:tracePt t="93024" x="8089900" y="1536700"/>
          <p14:tracePt t="93024" x="8083550" y="1536700"/>
          <p14:tracePt t="93041" x="8058150" y="1549400"/>
          <p14:tracePt t="93058" x="8032750" y="1568450"/>
          <p14:tracePt t="93074" x="7994650" y="1600200"/>
          <p14:tracePt t="93090" x="7969250" y="1631950"/>
          <p14:tracePt t="93107" x="7937500" y="1676400"/>
          <p14:tracePt t="93124" x="7924800" y="1714500"/>
          <p14:tracePt t="93141" x="7905750" y="1765300"/>
          <p14:tracePt t="93157" x="7893050" y="1809750"/>
          <p14:tracePt t="93174" x="7886700" y="1866900"/>
          <p14:tracePt t="93190" x="7880350" y="1911350"/>
          <p14:tracePt t="93207" x="7874000" y="1962150"/>
          <p14:tracePt t="93224" x="7874000" y="2012950"/>
          <p14:tracePt t="93224" x="7874000" y="2032000"/>
          <p14:tracePt t="93241" x="7880350" y="2089150"/>
          <p14:tracePt t="93257" x="7912100" y="2139950"/>
          <p14:tracePt t="93274" x="7937500" y="2190750"/>
          <p14:tracePt t="93290" x="7956550" y="2228850"/>
          <p14:tracePt t="93307" x="7975600" y="2247900"/>
          <p14:tracePt t="93324" x="7994650" y="2273300"/>
          <p14:tracePt t="93341" x="8026400" y="2286000"/>
          <p14:tracePt t="93357" x="8058150" y="2298700"/>
          <p14:tracePt t="93374" x="8089900" y="2298700"/>
          <p14:tracePt t="93390" x="8134350" y="2305050"/>
          <p14:tracePt t="93408" x="8178800" y="2305050"/>
          <p14:tracePt t="93424" x="8216900" y="2305050"/>
          <p14:tracePt t="93441" x="8267700" y="2305050"/>
          <p14:tracePt t="93458" x="8305800" y="2292350"/>
          <p14:tracePt t="93474" x="8343900" y="2273300"/>
          <p14:tracePt t="93491" x="8362950" y="2247900"/>
          <p14:tracePt t="93507" x="8382000" y="2216150"/>
          <p14:tracePt t="93524" x="8394700" y="2152650"/>
          <p14:tracePt t="93541" x="8407400" y="2089150"/>
          <p14:tracePt t="93557" x="8413750" y="2012950"/>
          <p14:tracePt t="93574" x="8420100" y="1949450"/>
          <p14:tracePt t="93590" x="8420100" y="1879600"/>
          <p14:tracePt t="93607" x="8394700" y="1822450"/>
          <p14:tracePt t="93625" x="8375650" y="1771650"/>
          <p14:tracePt t="93625" x="8362950" y="1752600"/>
          <p14:tracePt t="93641" x="8343900" y="1714500"/>
          <p14:tracePt t="93658" x="8318500" y="1689100"/>
          <p14:tracePt t="93674" x="8293100" y="1663700"/>
          <p14:tracePt t="93691" x="8267700" y="1644650"/>
          <p14:tracePt t="93707" x="8229600" y="1625600"/>
          <p14:tracePt t="93724" x="8197850" y="1606550"/>
          <p14:tracePt t="93741" x="8166100" y="1600200"/>
          <p14:tracePt t="93757" x="8128000" y="1587500"/>
          <p14:tracePt t="93774" x="8096250" y="1581150"/>
          <p14:tracePt t="93791" x="8070850" y="1581150"/>
          <p14:tracePt t="93807" x="8051800" y="1581150"/>
          <p14:tracePt t="93824" x="8026400" y="1581150"/>
          <p14:tracePt t="93840" x="7981950" y="1600200"/>
          <p14:tracePt t="93859" x="7937500" y="1644650"/>
          <p14:tracePt t="93874" x="7912100" y="1682750"/>
          <p14:tracePt t="93891" x="7880350" y="1733550"/>
          <p14:tracePt t="93907" x="7874000" y="1765300"/>
          <p14:tracePt t="93924" x="7874000" y="1790700"/>
          <p14:tracePt t="93941" x="7867650" y="1854200"/>
          <p14:tracePt t="93957" x="7867650" y="1924050"/>
          <p14:tracePt t="93974" x="7867650" y="1974850"/>
          <p14:tracePt t="93991" x="7886700" y="2019300"/>
          <p14:tracePt t="94007" x="7905750" y="2063750"/>
          <p14:tracePt t="94024" x="7931150" y="2095500"/>
          <p14:tracePt t="94040" x="7975600" y="2133600"/>
          <p14:tracePt t="94058" x="8001000" y="2152650"/>
          <p14:tracePt t="94074" x="8051800" y="2165350"/>
          <p14:tracePt t="94091" x="8115300" y="2178050"/>
          <p14:tracePt t="94107" x="8166100" y="2190750"/>
          <p14:tracePt t="94124" x="8172450" y="2190750"/>
          <p14:tracePt t="94141" x="8197850" y="2190750"/>
          <p14:tracePt t="94157" x="8216900" y="2190750"/>
          <p14:tracePt t="94174" x="8235950" y="2190750"/>
          <p14:tracePt t="94191" x="8261350" y="2184400"/>
          <p14:tracePt t="94207" x="8286750" y="2165350"/>
          <p14:tracePt t="94224" x="8312150" y="2139950"/>
          <p14:tracePt t="94240" x="8356600" y="2070100"/>
          <p14:tracePt t="94258" x="8375650" y="1981200"/>
          <p14:tracePt t="94274" x="8382000" y="1885950"/>
          <p14:tracePt t="94291" x="8382000" y="1797050"/>
          <p14:tracePt t="94307" x="8375650" y="1739900"/>
          <p14:tracePt t="94324" x="8350250" y="1695450"/>
          <p14:tracePt t="94341" x="8331200" y="1651000"/>
          <p14:tracePt t="94358" x="8305800" y="1606550"/>
          <p14:tracePt t="94374" x="8280400" y="1587500"/>
          <p14:tracePt t="94390" x="8255000" y="1562100"/>
          <p14:tracePt t="94406" x="8242300" y="1549400"/>
          <p14:tracePt t="94441" x="8229600" y="1543050"/>
          <p14:tracePt t="94442" x="8204200" y="1536700"/>
          <p14:tracePt t="94458" x="8178800" y="1524000"/>
          <p14:tracePt t="94474" x="8159750" y="1517650"/>
          <p14:tracePt t="94491" x="8134350" y="1517650"/>
          <p14:tracePt t="94507" x="8108950" y="1524000"/>
          <p14:tracePt t="94524" x="8070850" y="1536700"/>
          <p14:tracePt t="94540" x="8032750" y="1562100"/>
          <p14:tracePt t="94557" x="7994650" y="1600200"/>
          <p14:tracePt t="94574" x="7956550" y="1638300"/>
          <p14:tracePt t="94591" x="7937500" y="1670050"/>
          <p14:tracePt t="94607" x="7931150" y="1695450"/>
          <p14:tracePt t="94624" x="7924800" y="1733550"/>
          <p14:tracePt t="94624" x="7924800" y="1746250"/>
          <p14:tracePt t="94641" x="7918450" y="1784350"/>
          <p14:tracePt t="94657" x="7918450" y="1860550"/>
          <p14:tracePt t="94674" x="7937500" y="1949450"/>
          <p14:tracePt t="94691" x="7962900" y="2032000"/>
          <p14:tracePt t="94707" x="7994650" y="2108200"/>
          <p14:tracePt t="94725" x="8032750" y="2165350"/>
          <p14:tracePt t="94741" x="8070850" y="2222500"/>
          <p14:tracePt t="94757" x="8102600" y="2260600"/>
          <p14:tracePt t="94774" x="8140700" y="2279650"/>
          <p14:tracePt t="94791" x="8166100" y="2292350"/>
          <p14:tracePt t="94807" x="8210550" y="2298700"/>
          <p14:tracePt t="94824" x="8267700" y="2298700"/>
          <p14:tracePt t="94840" x="8369300" y="2298700"/>
          <p14:tracePt t="94858" x="8439150" y="2298700"/>
          <p14:tracePt t="94874" x="8489950" y="2279650"/>
          <p14:tracePt t="94891" x="8553450" y="2228850"/>
          <p14:tracePt t="94907" x="8578850" y="2197100"/>
          <p14:tracePt t="94924" x="8604250" y="2133600"/>
          <p14:tracePt t="94940" x="8610600" y="2076450"/>
          <p14:tracePt t="94957" x="8616950" y="2038350"/>
          <p14:tracePt t="94973" x="8616950" y="2025650"/>
          <p14:tracePt t="94990" x="8591550" y="1955800"/>
          <p14:tracePt t="95007" x="8559800" y="1898650"/>
          <p14:tracePt t="95024" x="8528050" y="1854200"/>
          <p14:tracePt t="95040" x="8458200" y="1778000"/>
          <p14:tracePt t="95057" x="8401050" y="1727200"/>
          <p14:tracePt t="95074" x="8356600" y="1701800"/>
          <p14:tracePt t="95090" x="8318500" y="1676400"/>
          <p14:tracePt t="95107" x="8286750" y="1670050"/>
          <p14:tracePt t="95124" x="8248650" y="1657350"/>
          <p14:tracePt t="95140" x="8210550" y="1651000"/>
          <p14:tracePt t="95157" x="8172450" y="1651000"/>
          <p14:tracePt t="95174" x="8147050" y="1651000"/>
          <p14:tracePt t="95190" x="8128000" y="1651000"/>
          <p14:tracePt t="95207" x="8096250" y="1651000"/>
          <p14:tracePt t="95224" x="8058150" y="1663700"/>
          <p14:tracePt t="95240" x="7994650" y="1708150"/>
          <p14:tracePt t="95258" x="7969250" y="1739900"/>
          <p14:tracePt t="95274" x="7943850" y="1771650"/>
          <p14:tracePt t="95291" x="7937500" y="1778000"/>
          <p14:tracePt t="95307" x="7924800" y="1822450"/>
          <p14:tracePt t="95324" x="7912100" y="1892300"/>
          <p14:tracePt t="95340" x="7905750" y="1974850"/>
          <p14:tracePt t="95357" x="7905750" y="2019300"/>
          <p14:tracePt t="95374" x="7918450" y="2070100"/>
          <p14:tracePt t="95391" x="7924800" y="2082800"/>
          <p14:tracePt t="95408" x="7943850" y="2101850"/>
          <p14:tracePt t="95424" x="7969250" y="2114550"/>
          <p14:tracePt t="95441" x="8013700" y="2127250"/>
          <p14:tracePt t="95458" x="8077200" y="2133600"/>
          <p14:tracePt t="95474" x="8147050" y="2146300"/>
          <p14:tracePt t="95490" x="8229600" y="2152650"/>
          <p14:tracePt t="95507" x="8305800" y="2152650"/>
          <p14:tracePt t="95524" x="8318500" y="2152650"/>
          <p14:tracePt t="95541" x="8350250" y="2139950"/>
          <p14:tracePt t="95557" x="8388350" y="2108200"/>
          <p14:tracePt t="95574" x="8413750" y="2038350"/>
          <p14:tracePt t="95590" x="8432800" y="1924050"/>
          <p14:tracePt t="95607" x="8439150" y="1797050"/>
          <p14:tracePt t="95624" x="8420100" y="1651000"/>
          <p14:tracePt t="95624" x="8401050" y="1612900"/>
          <p14:tracePt t="95641" x="8343900" y="1511300"/>
          <p14:tracePt t="95658" x="8293100" y="1441450"/>
          <p14:tracePt t="95674" x="8255000" y="1397000"/>
          <p14:tracePt t="95690" x="8223250" y="1384300"/>
          <p14:tracePt t="95707" x="8197850" y="1371600"/>
          <p14:tracePt t="95724" x="8166100" y="1371600"/>
          <p14:tracePt t="95741" x="8121650" y="1371600"/>
          <p14:tracePt t="95757" x="8083550" y="1371600"/>
          <p14:tracePt t="95774" x="8020050" y="1409700"/>
          <p14:tracePt t="95790" x="7962900" y="1460500"/>
          <p14:tracePt t="95807" x="7893050" y="1543050"/>
          <p14:tracePt t="95824" x="7854950" y="1651000"/>
          <p14:tracePt t="95842" x="7835900" y="1739900"/>
          <p14:tracePt t="95857" x="7835900" y="1771650"/>
          <p14:tracePt t="95874" x="7835900" y="1835150"/>
          <p14:tracePt t="95890" x="7835900" y="1892300"/>
          <p14:tracePt t="95907" x="7861300" y="1936750"/>
          <p14:tracePt t="95924" x="7886700" y="1993900"/>
          <p14:tracePt t="95941" x="7893050" y="2012950"/>
          <p14:tracePt t="95957" x="7912100" y="2044700"/>
          <p14:tracePt t="95974" x="7924800" y="2076450"/>
          <p14:tracePt t="95990" x="7937500" y="2082800"/>
          <p14:tracePt t="96007" x="7937500" y="2089150"/>
          <p14:tracePt t="96057" x="7937500" y="2095500"/>
          <p14:tracePt t="96081" x="7943850" y="2101850"/>
          <p14:tracePt t="96121" x="7950200" y="2101850"/>
          <p14:tracePt t="96153" x="7956550" y="2101850"/>
          <p14:tracePt t="96368" x="7962900" y="2101850"/>
          <p14:tracePt t="96377" x="7981950" y="2101850"/>
          <p14:tracePt t="96385" x="7988300" y="2101850"/>
          <p14:tracePt t="96393" x="8001000" y="2101850"/>
          <p14:tracePt t="96407" x="8026400" y="2089150"/>
          <p14:tracePt t="96424" x="8064500" y="2057400"/>
          <p14:tracePt t="96441" x="8077200" y="2038350"/>
          <p14:tracePt t="96458" x="8077200" y="1987550"/>
          <p14:tracePt t="96474" x="8077200" y="1917700"/>
          <p14:tracePt t="96490" x="8039100" y="1816100"/>
          <p14:tracePt t="96507" x="7994650" y="1739900"/>
          <p14:tracePt t="96524" x="7956550" y="1695450"/>
          <p14:tracePt t="96541" x="7937500" y="1682750"/>
          <p14:tracePt t="96557" x="7912100" y="1670050"/>
          <p14:tracePt t="96574" x="7886700" y="1670050"/>
          <p14:tracePt t="96591" x="7861300" y="1670050"/>
          <p14:tracePt t="96607" x="7804150" y="1689100"/>
          <p14:tracePt t="96623" x="7747000" y="1739900"/>
          <p14:tracePt t="96623" x="7721600" y="1765300"/>
          <p14:tracePt t="96641" x="7689850" y="1809750"/>
          <p14:tracePt t="96658" x="7670800" y="1835150"/>
          <p14:tracePt t="96675" x="7658100" y="1854200"/>
          <p14:tracePt t="96753" x="7651750" y="1854200"/>
          <p14:tracePt t="96769" x="7639050" y="1854200"/>
          <p14:tracePt t="96777" x="7620000" y="1854200"/>
          <p14:tracePt t="96785" x="7613650" y="1854200"/>
          <p14:tracePt t="96809" x="7600950" y="1854200"/>
          <p14:tracePt t="96810" x="7575550" y="1854200"/>
          <p14:tracePt t="96823" x="7505700" y="1854200"/>
          <p14:tracePt t="96823" x="7467600" y="1854200"/>
          <p14:tracePt t="96841" x="7404100" y="1854200"/>
          <p14:tracePt t="96858" x="7340600" y="1854200"/>
          <p14:tracePt t="96874" x="7308850" y="1854200"/>
          <p14:tracePt t="96890" x="7264400" y="1854200"/>
          <p14:tracePt t="96907" x="7194550" y="1854200"/>
          <p14:tracePt t="96924" x="7143750" y="1854200"/>
          <p14:tracePt t="96940" x="7080250" y="1854200"/>
          <p14:tracePt t="96957" x="7029450" y="1854200"/>
          <p14:tracePt t="96974" x="6953250" y="1854200"/>
          <p14:tracePt t="96990" x="6838950" y="1854200"/>
          <p14:tracePt t="97007" x="6629400" y="1885950"/>
          <p14:tracePt t="97026" x="6540500" y="1911350"/>
          <p14:tracePt t="97040" x="6362700" y="1962150"/>
          <p14:tracePt t="97058" x="6299200" y="1987550"/>
          <p14:tracePt t="97074" x="6172200" y="2019300"/>
          <p14:tracePt t="97091" x="6070600" y="2051050"/>
          <p14:tracePt t="97107" x="6013450" y="2076450"/>
          <p14:tracePt t="97124" x="5981700" y="2089150"/>
          <p14:tracePt t="97140" x="5969000" y="2095500"/>
          <p14:tracePt t="97369" x="5981700" y="2101850"/>
          <p14:tracePt t="97377" x="6013450" y="2108200"/>
          <p14:tracePt t="97385" x="6057900" y="2114550"/>
          <p14:tracePt t="97392" x="6134100" y="2120900"/>
          <p14:tracePt t="97407" x="6235700" y="2127250"/>
          <p14:tracePt t="97424" x="6362700" y="2127250"/>
          <p14:tracePt t="97440" x="6597650" y="2127250"/>
          <p14:tracePt t="97457" x="6616700" y="2127250"/>
          <p14:tracePt t="97473" x="6743700" y="2114550"/>
          <p14:tracePt t="97490" x="6858000" y="2101850"/>
          <p14:tracePt t="97507" x="6946900" y="2089150"/>
          <p14:tracePt t="97524" x="7010400" y="2089150"/>
          <p14:tracePt t="97540" x="7035800" y="2089150"/>
          <p14:tracePt t="97577" x="7042150" y="2089150"/>
          <p14:tracePt t="97649" x="7035800" y="2089150"/>
          <p14:tracePt t="97657" x="7029450" y="2089150"/>
          <p14:tracePt t="97658" x="7016750" y="2089150"/>
          <p14:tracePt t="97673" x="6997700" y="2089150"/>
          <p14:tracePt t="97683" x="6985000" y="2089150"/>
          <p14:tracePt t="97691" x="6972300" y="2089150"/>
          <p14:tracePt t="97707" x="6972300" y="2082800"/>
          <p14:tracePt t="97753" x="6965950" y="2076450"/>
          <p14:tracePt t="97769" x="6959600" y="2070100"/>
          <p14:tracePt t="97777" x="6953250" y="2070100"/>
          <p14:tracePt t="97783" x="6953250" y="2063750"/>
          <p14:tracePt t="97790" x="6953250" y="2057400"/>
          <p14:tracePt t="97807" x="6953250" y="2038350"/>
          <p14:tracePt t="97824" x="6953250" y="2006600"/>
          <p14:tracePt t="97840" x="6959600" y="1943100"/>
          <p14:tracePt t="97857" x="7016750" y="1905000"/>
          <p14:tracePt t="97874" x="7099300" y="1879600"/>
          <p14:tracePt t="97891" x="7264400" y="1860550"/>
          <p14:tracePt t="97907" x="7435850" y="1860550"/>
          <p14:tracePt t="97924" x="7499350" y="1860550"/>
          <p14:tracePt t="97940" x="7721600" y="1879600"/>
          <p14:tracePt t="97957" x="7874000" y="1898650"/>
          <p14:tracePt t="97973" x="7981950" y="1917700"/>
          <p14:tracePt t="97991" x="8108950" y="1936750"/>
          <p14:tracePt t="98007" x="8210550" y="1949450"/>
          <p14:tracePt t="98024" x="8261350" y="1949450"/>
          <p14:tracePt t="98040" x="8286750" y="1949450"/>
          <p14:tracePt t="98058" x="8299450" y="1949450"/>
          <p14:tracePt t="98097" x="8305800" y="1949450"/>
          <p14:tracePt t="98121" x="8312150" y="1949450"/>
          <p14:tracePt t="98137" x="8318500" y="1949450"/>
          <p14:tracePt t="98146" x="8324850" y="1949450"/>
          <p14:tracePt t="98185" x="8331200" y="1949450"/>
          <p14:tracePt t="98201" x="8337550" y="1949450"/>
          <p14:tracePt t="98209" x="8343900" y="1949450"/>
          <p14:tracePt t="98223" x="8356600" y="1949450"/>
          <p14:tracePt t="98224" x="8382000" y="1949450"/>
          <p14:tracePt t="98242" x="8413750" y="1949450"/>
          <p14:tracePt t="98257" x="8445500" y="1949450"/>
          <p14:tracePt t="98274" x="8477250" y="1949450"/>
          <p14:tracePt t="98290" x="8502650" y="1949450"/>
          <p14:tracePt t="98307" x="8515350" y="1949450"/>
          <p14:tracePt t="98324" x="8521700" y="1949450"/>
          <p14:tracePt t="98340" x="8528050" y="1949450"/>
          <p14:tracePt t="98357" x="8534400" y="1949450"/>
          <p14:tracePt t="98373" x="8540750" y="1943100"/>
          <p14:tracePt t="98390" x="8547100" y="1943100"/>
          <p14:tracePt t="98425" x="8553450" y="1943100"/>
          <p14:tracePt t="98889" x="8547100" y="1943100"/>
          <p14:tracePt t="98905" x="8534400" y="1943100"/>
          <p14:tracePt t="98921" x="8528050" y="1943100"/>
          <p14:tracePt t="98937" x="8521700" y="1943100"/>
          <p14:tracePt t="98945" x="8509000" y="1943100"/>
          <p14:tracePt t="98961" x="8502650" y="1943100"/>
          <p14:tracePt t="98977" x="8496300" y="1943100"/>
          <p14:tracePt t="99041" x="8489950" y="1943100"/>
          <p14:tracePt t="99057" x="8477250" y="1943100"/>
          <p14:tracePt t="99065" x="8464550" y="1943100"/>
          <p14:tracePt t="99073" x="8458200" y="1943100"/>
          <p14:tracePt t="99074" x="8420100" y="1968500"/>
          <p14:tracePt t="99090" x="8369300" y="2025650"/>
          <p14:tracePt t="99107" x="8286750" y="2159000"/>
          <p14:tracePt t="99123" x="8191500" y="2324100"/>
          <p14:tracePt t="99140" x="8058150" y="2686050"/>
          <p14:tracePt t="99157" x="7994650" y="2857500"/>
          <p14:tracePt t="99174" x="7880350" y="3251200"/>
          <p14:tracePt t="99190" x="7791450" y="3714750"/>
          <p14:tracePt t="99207" x="7747000" y="4102100"/>
          <p14:tracePt t="99224" x="7708900" y="4400550"/>
          <p14:tracePt t="99224" x="7708900" y="4495800"/>
          <p14:tracePt t="99241" x="7727950" y="4660900"/>
          <p14:tracePt t="99257" x="7747000" y="4806950"/>
          <p14:tracePt t="99274" x="7778750" y="4933950"/>
          <p14:tracePt t="99290" x="7804150" y="5016500"/>
          <p14:tracePt t="99307" x="7810500" y="5029200"/>
          <p14:tracePt t="99323" x="7835900" y="5073650"/>
          <p14:tracePt t="99340" x="7861300" y="5105400"/>
          <p14:tracePt t="99357" x="7893050" y="5124450"/>
          <p14:tracePt t="99374" x="7918450" y="5130800"/>
          <p14:tracePt t="99390" x="7969250" y="5143500"/>
          <p14:tracePt t="99407" x="8032750" y="5143500"/>
          <p14:tracePt t="99423" x="8159750" y="5124450"/>
          <p14:tracePt t="99441" x="8235950" y="5067300"/>
          <p14:tracePt t="99457" x="8299450" y="5003800"/>
          <p14:tracePt t="99474" x="8369300" y="4876800"/>
          <p14:tracePt t="99490" x="8407400" y="4718050"/>
          <p14:tracePt t="99507" x="8426450" y="4552950"/>
          <p14:tracePt t="99524" x="8426450" y="4419600"/>
          <p14:tracePt t="99541" x="8426450" y="4286250"/>
          <p14:tracePt t="99556" x="8407400" y="4146550"/>
          <p14:tracePt t="99574" x="8362950" y="4038600"/>
          <p14:tracePt t="99590" x="8324850" y="3943350"/>
          <p14:tracePt t="99607" x="8280400" y="3867150"/>
          <p14:tracePt t="99623" x="8235950" y="3810000"/>
          <p14:tracePt t="99623" x="8216900" y="3790950"/>
          <p14:tracePt t="99641" x="8191500" y="3759200"/>
          <p14:tracePt t="99657" x="8166100" y="3752850"/>
          <p14:tracePt t="99674" x="8153400" y="3752850"/>
          <p14:tracePt t="99690" x="8121650" y="3752850"/>
          <p14:tracePt t="99708" x="8077200" y="3752850"/>
          <p14:tracePt t="99723" x="8001000" y="3765550"/>
          <p14:tracePt t="99741" x="7924800" y="3790950"/>
          <p14:tracePt t="99757" x="7861300" y="3829050"/>
          <p14:tracePt t="99774" x="7785100" y="3860800"/>
          <p14:tracePt t="99790" x="7715250" y="3905250"/>
          <p14:tracePt t="99807" x="7651750" y="3956050"/>
          <p14:tracePt t="99823" x="7594600" y="4013200"/>
          <p14:tracePt t="99841" x="7569200" y="4070350"/>
          <p14:tracePt t="99857" x="7556500" y="4121150"/>
          <p14:tracePt t="99874" x="7543800" y="4178300"/>
          <p14:tracePt t="99890" x="7543800" y="4222750"/>
          <p14:tracePt t="99907" x="7543800" y="4267200"/>
          <p14:tracePt t="99923" x="7543800" y="4298950"/>
          <p14:tracePt t="99940" x="7575550" y="4349750"/>
          <p14:tracePt t="99957" x="7600950" y="4387850"/>
          <p14:tracePt t="99974" x="7632700" y="4432300"/>
          <p14:tracePt t="99990" x="7683500" y="4470400"/>
          <p14:tracePt t="100025" x="7715250" y="4483100"/>
          <p14:tracePt t="100026" x="7772400" y="4508500"/>
          <p14:tracePt t="100041" x="7861300" y="4514850"/>
          <p14:tracePt t="100057" x="7931150" y="4521200"/>
          <p14:tracePt t="100074" x="7981950" y="4521200"/>
          <p14:tracePt t="100090" x="8026400" y="4502150"/>
          <p14:tracePt t="100107" x="8058150" y="4464050"/>
          <p14:tracePt t="100123" x="8077200" y="4406900"/>
          <p14:tracePt t="100140" x="8083550" y="4337050"/>
          <p14:tracePt t="100157" x="8083550" y="4273550"/>
          <p14:tracePt t="100173" x="8083550" y="4229100"/>
          <p14:tracePt t="100226" x="8089900" y="4229100"/>
          <p14:tracePt t="100233" x="8083550" y="4197350"/>
          <p14:tracePt t="100241" x="8077200" y="4184650"/>
          <p14:tracePt t="100241" x="8032750" y="4133850"/>
          <p14:tracePt t="100257" x="8001000" y="4102100"/>
          <p14:tracePt t="100274" x="7962900" y="4070350"/>
          <p14:tracePt t="100290" x="7937500" y="4064000"/>
          <p14:tracePt t="100307" x="7905750" y="4051300"/>
          <p14:tracePt t="100323" x="7880350" y="4044950"/>
          <p14:tracePt t="100340" x="7848600" y="4044950"/>
          <p14:tracePt t="100357" x="7810500" y="4044950"/>
          <p14:tracePt t="100374" x="7759700" y="4064000"/>
          <p14:tracePt t="100391" x="7721600" y="4083050"/>
          <p14:tracePt t="100407" x="7702550" y="4102100"/>
          <p14:tracePt t="100424" x="7670800" y="4127500"/>
          <p14:tracePt t="100440" x="7645400" y="4152900"/>
          <p14:tracePt t="100458" x="7632700" y="4178300"/>
          <p14:tracePt t="100473" x="7620000" y="4203700"/>
          <p14:tracePt t="100490" x="7613650" y="4235450"/>
          <p14:tracePt t="100507" x="7600950" y="4260850"/>
          <p14:tracePt t="100524" x="7600950" y="4273550"/>
          <p14:tracePt t="100540" x="7600950" y="4305300"/>
          <p14:tracePt t="100557" x="7607300" y="4324350"/>
          <p14:tracePt t="100574" x="7620000" y="4356100"/>
          <p14:tracePt t="100590" x="7632700" y="4381500"/>
          <p14:tracePt t="100607" x="7651750" y="4394200"/>
          <p14:tracePt t="100624" x="7683500" y="4425950"/>
          <p14:tracePt t="100641" x="7715250" y="4438650"/>
          <p14:tracePt t="100658" x="7740650" y="4445000"/>
          <p14:tracePt t="100674" x="7766050" y="4445000"/>
          <p14:tracePt t="100691" x="7804150" y="4445000"/>
          <p14:tracePt t="100707" x="7829550" y="4445000"/>
          <p14:tracePt t="100724" x="7848600" y="4445000"/>
          <p14:tracePt t="100740" x="7861300" y="4445000"/>
          <p14:tracePt t="100757" x="7874000" y="4445000"/>
          <p14:tracePt t="100774" x="7899400" y="4445000"/>
          <p14:tracePt t="100791" x="7912100" y="4425950"/>
          <p14:tracePt t="100807" x="7924800" y="4413250"/>
          <p14:tracePt t="100824" x="7937500" y="4394200"/>
          <p14:tracePt t="100841" x="7937500" y="4375150"/>
          <p14:tracePt t="100858" x="7937500" y="4368800"/>
          <p14:tracePt t="100874" x="7937500" y="4356100"/>
          <p14:tracePt t="100913" x="7937500" y="4349750"/>
          <p14:tracePt t="100976" x="7937500" y="4343400"/>
          <p14:tracePt t="101017" x="7931150" y="4343400"/>
          <p14:tracePt t="101040" x="7924800" y="4337050"/>
          <p14:tracePt t="101089" x="7924800" y="4330700"/>
          <p14:tracePt t="101128" x="7918450" y="4330700"/>
          <p14:tracePt t="101185" x="7912100" y="4330700"/>
          <p14:tracePt t="101193" x="7905750" y="4330700"/>
          <p14:tracePt t="101217" x="7899400" y="4330700"/>
          <p14:tracePt t="101224" x="7893050" y="4330700"/>
          <p14:tracePt t="101225" x="7880350" y="4330700"/>
          <p14:tracePt t="101240" x="7842250" y="4305300"/>
          <p14:tracePt t="101258" x="7804150" y="4286250"/>
          <p14:tracePt t="101274" x="7778750" y="4273550"/>
          <p14:tracePt t="101290" x="7747000" y="4260850"/>
          <p14:tracePt t="101307" x="7721600" y="4248150"/>
          <p14:tracePt t="101324" x="7702550" y="4248150"/>
          <p14:tracePt t="101340" x="7683500" y="4248150"/>
          <p14:tracePt t="101357" x="7670800" y="4248150"/>
          <p14:tracePt t="101373" x="7658100" y="4248150"/>
          <p14:tracePt t="101390" x="7626350" y="4260850"/>
          <p14:tracePt t="101407" x="7613650" y="4267200"/>
          <p14:tracePt t="101423" x="7613650" y="4273550"/>
          <p14:tracePt t="101441" x="7607300" y="4292600"/>
          <p14:tracePt t="101457" x="7607300" y="4305300"/>
          <p14:tracePt t="101474" x="7607300" y="4324350"/>
          <p14:tracePt t="101490" x="7620000" y="4349750"/>
          <p14:tracePt t="101507" x="7639050" y="4375150"/>
          <p14:tracePt t="101523" x="7670800" y="4406900"/>
          <p14:tracePt t="101540" x="7721600" y="4438650"/>
          <p14:tracePt t="101557" x="7778750" y="4464050"/>
          <p14:tracePt t="101573" x="7835900" y="4470400"/>
          <p14:tracePt t="101591" x="7899400" y="4476750"/>
          <p14:tracePt t="101607" x="7969250" y="4476750"/>
          <p14:tracePt t="101624" x="8026400" y="4476750"/>
          <p14:tracePt t="101640" x="8102600" y="4425950"/>
          <p14:tracePt t="101657" x="8134350" y="4337050"/>
          <p14:tracePt t="101673" x="8147050" y="4197350"/>
          <p14:tracePt t="101690" x="8153400" y="4108450"/>
          <p14:tracePt t="101706" x="8153400" y="4051300"/>
          <p14:tracePt t="101723" x="8153400" y="4044950"/>
          <p14:tracePt t="101741" x="8153400" y="4038600"/>
          <p14:tracePt t="101757" x="8140700" y="4013200"/>
          <p14:tracePt t="101774" x="8121650" y="3987800"/>
          <p14:tracePt t="101790" x="8096250" y="3975100"/>
          <p14:tracePt t="101807" x="8051800" y="3962400"/>
          <p14:tracePt t="101824" x="8001000" y="3937000"/>
          <p14:tracePt t="101840" x="7905750" y="3924300"/>
          <p14:tracePt t="101857" x="7861300" y="3917950"/>
          <p14:tracePt t="101905" x="7842250" y="3917950"/>
          <p14:tracePt t="101907" x="7829550" y="3924300"/>
          <p14:tracePt t="101916" x="7816850" y="3930650"/>
          <p14:tracePt t="101923" x="7785100" y="3943350"/>
          <p14:tracePt t="101940" x="7753350" y="3975100"/>
          <p14:tracePt t="101957" x="7727950" y="4019550"/>
          <p14:tracePt t="101973" x="7708900" y="4057650"/>
          <p14:tracePt t="101990" x="7702550" y="4095750"/>
          <p14:tracePt t="102007" x="7696200" y="4121150"/>
          <p14:tracePt t="102023" x="7696200" y="4171950"/>
          <p14:tracePt t="102041" x="7696200" y="4197350"/>
          <p14:tracePt t="102057" x="7696200" y="4229100"/>
          <p14:tracePt t="102074" x="7702550" y="4260850"/>
          <p14:tracePt t="102090" x="7721600" y="4286250"/>
          <p14:tracePt t="102107" x="7753350" y="4330700"/>
          <p14:tracePt t="102123" x="7785100" y="4362450"/>
          <p14:tracePt t="102141" x="7842250" y="4394200"/>
          <p14:tracePt t="102157" x="7893050" y="4406900"/>
          <p14:tracePt t="102173" x="7950200" y="4425950"/>
          <p14:tracePt t="102190" x="7988300" y="4432300"/>
          <p14:tracePt t="102207" x="8020050" y="4432300"/>
          <p14:tracePt t="102223" x="8051800" y="4432300"/>
          <p14:tracePt t="102223" x="8064500" y="4419600"/>
          <p14:tracePt t="102241" x="8089900" y="4387850"/>
          <p14:tracePt t="102257" x="8102600" y="4343400"/>
          <p14:tracePt t="102274" x="8108950" y="4305300"/>
          <p14:tracePt t="102290" x="8108950" y="4273550"/>
          <p14:tracePt t="102307" x="8108950" y="4260850"/>
          <p14:tracePt t="102323" x="8102600" y="4254500"/>
          <p14:tracePt t="102340" x="8102600" y="4241800"/>
          <p14:tracePt t="102377" x="8096250" y="4235450"/>
          <p14:tracePt t="102433" x="8089900" y="4235450"/>
          <p14:tracePt t="102449" x="8083550" y="4235450"/>
          <p14:tracePt t="102457" x="8070850" y="4235450"/>
          <p14:tracePt t="102481" x="8064500" y="4235450"/>
          <p14:tracePt t="102489" x="8045450" y="4235450"/>
          <p14:tracePt t="102513" x="8039100" y="4235450"/>
          <p14:tracePt t="102521" x="8026400" y="4235450"/>
          <p14:tracePt t="102533" x="8013700" y="4241800"/>
          <p14:tracePt t="102540" x="7994650" y="4248150"/>
          <p14:tracePt t="102557" x="7981950" y="4248150"/>
          <p14:tracePt t="102574" x="7969250" y="4267200"/>
          <p14:tracePt t="102590" x="7956550" y="4279900"/>
          <p14:tracePt t="102607" x="7950200" y="4279900"/>
          <p14:tracePt t="102623" x="7943850" y="4286250"/>
          <p14:tracePt t="102640" x="7937500" y="4292600"/>
          <p14:tracePt t="102656" x="7912100" y="4305300"/>
          <p14:tracePt t="102673" x="7899400" y="4311650"/>
          <p14:tracePt t="102689" x="7874000" y="4318000"/>
          <p14:tracePt t="102707" x="7854950" y="4330700"/>
          <p14:tracePt t="102724" x="7835900" y="4337050"/>
          <p14:tracePt t="102740" x="7823200" y="4343400"/>
          <p14:tracePt t="102758" x="7804150" y="4356100"/>
          <p14:tracePt t="102774" x="7791450" y="4362450"/>
          <p14:tracePt t="102790" x="7778750" y="4368800"/>
          <p14:tracePt t="102807" x="7766050" y="4381500"/>
          <p14:tracePt t="102823" x="7753350" y="4400550"/>
          <p14:tracePt t="102841" x="7753350" y="4406900"/>
          <p14:tracePt t="102857" x="7753350" y="4419600"/>
          <p14:tracePt t="102874" x="7753350" y="4425950"/>
          <p14:tracePt t="102913" x="7753350" y="4432300"/>
          <p14:tracePt t="102921" x="7753350" y="4438650"/>
          <p14:tracePt t="102929" x="7753350" y="4445000"/>
          <p14:tracePt t="102940" x="7759700" y="4457700"/>
          <p14:tracePt t="102957" x="7766050" y="4470400"/>
          <p14:tracePt t="102974" x="7772400" y="4476750"/>
          <p14:tracePt t="102990" x="7778750" y="4489450"/>
          <p14:tracePt t="103007" x="7778750" y="4495800"/>
          <p14:tracePt t="103041" x="7778750" y="4502150"/>
          <p14:tracePt t="103121" x="7778750" y="4508500"/>
          <p14:tracePt t="103133" x="7785100" y="4508500"/>
          <p14:tracePt t="103145" x="7785100" y="4514850"/>
          <p14:tracePt t="103161" x="7785100" y="4521200"/>
          <p14:tracePt t="103166" x="7785100" y="4527550"/>
          <p14:tracePt t="103240" x="7791450" y="4540250"/>
          <p14:tracePt t="103249" x="7791450" y="4552950"/>
          <p14:tracePt t="103256" x="7804150" y="4591050"/>
          <p14:tracePt t="103273" x="7810500" y="4610100"/>
          <p14:tracePt t="103274" x="7823200" y="4654550"/>
          <p14:tracePt t="103290" x="7829550" y="4673600"/>
          <p14:tracePt t="103307" x="7835900" y="4679950"/>
          <p14:tracePt t="104385" x="7829550" y="4679950"/>
          <p14:tracePt t="104393" x="7829550" y="4667250"/>
          <p14:tracePt t="104401" x="7829550" y="4648200"/>
          <p14:tracePt t="104408" x="7829550" y="4635500"/>
          <p14:tracePt t="104408" x="7829550" y="4622800"/>
          <p14:tracePt t="104424" x="7829550" y="4610100"/>
          <p14:tracePt t="104425" x="7823200" y="4597400"/>
          <p14:tracePt t="104440" x="7816850" y="4565650"/>
          <p14:tracePt t="104457" x="7810500" y="4546600"/>
          <p14:tracePt t="104473" x="7810500" y="4514850"/>
          <p14:tracePt t="104490" x="7810500" y="4508500"/>
          <p14:tracePt t="104537" x="7797800" y="4495800"/>
          <p14:tracePt t="104545" x="7785100" y="4476750"/>
          <p14:tracePt t="104557" x="7785100" y="4470400"/>
          <p14:tracePt t="104557" x="7772400" y="4445000"/>
          <p14:tracePt t="104573" x="7772400" y="4432300"/>
          <p14:tracePt t="104590" x="7759700" y="4419600"/>
          <p14:tracePt t="104607" x="7753350" y="4400550"/>
          <p14:tracePt t="104623" x="7747000" y="4381500"/>
          <p14:tracePt t="104640" x="7734300" y="4362450"/>
          <p14:tracePt t="104657" x="7727950" y="4356100"/>
          <p14:tracePt t="104673" x="7721600" y="4349750"/>
          <p14:tracePt t="104690" x="7715250" y="4343400"/>
          <p14:tracePt t="104728" x="7708900" y="4343400"/>
          <p14:tracePt t="104739" x="7702550" y="4337050"/>
          <p14:tracePt t="104744" x="7689850" y="4330700"/>
          <p14:tracePt t="104756" x="7683500" y="4324350"/>
          <p14:tracePt t="104773" x="7670800" y="4311650"/>
          <p14:tracePt t="104790" x="7651750" y="4298950"/>
          <p14:tracePt t="104807" x="7632700" y="4286250"/>
          <p14:tracePt t="104824" x="7600950" y="4260850"/>
          <p14:tracePt t="104841" x="7588250" y="4241800"/>
          <p14:tracePt t="104857" x="7575550" y="4229100"/>
          <p14:tracePt t="104873" x="7562850" y="4216400"/>
          <p14:tracePt t="104890" x="7550150" y="4197350"/>
          <p14:tracePt t="104906" x="7543800" y="4191000"/>
          <p14:tracePt t="104923" x="7531100" y="4184650"/>
          <p14:tracePt t="104940" x="7524750" y="4178300"/>
          <p14:tracePt t="104957" x="7518400" y="4178300"/>
          <p14:tracePt t="105673" x="7524750" y="4178300"/>
          <p14:tracePt t="105769" x="7531100" y="4178300"/>
          <p14:tracePt t="105817" x="7537450" y="4178300"/>
          <p14:tracePt t="106056" x="7543800" y="4178300"/>
          <p14:tracePt t="106368" x="7550150" y="4178300"/>
          <p14:tracePt t="106377" x="7556500" y="4178300"/>
          <p14:tracePt t="106392" x="7569200" y="4178300"/>
          <p14:tracePt t="106424" x="7575550" y="4178300"/>
          <p14:tracePt t="106448" x="7581900" y="4178300"/>
          <p14:tracePt t="106456" x="7588250" y="4178300"/>
          <p14:tracePt t="106511" x="7594600" y="4178300"/>
          <p14:tracePt t="106857" x="7600950" y="4178300"/>
          <p14:tracePt t="106880" x="7607300" y="4178300"/>
          <p14:tracePt t="106890" x="7613650" y="4178300"/>
          <p14:tracePt t="106920" x="7620000" y="4178300"/>
          <p14:tracePt t="106924" x="7626350" y="4178300"/>
          <p14:tracePt t="106952" x="7632700" y="4178300"/>
          <p14:tracePt t="106976" x="7639050" y="4178300"/>
          <p14:tracePt t="106984" x="7645400" y="4178300"/>
          <p14:tracePt t="107008" x="7651750" y="4178300"/>
          <p14:tracePt t="107048" x="7658100" y="4178300"/>
          <p14:tracePt t="107080" x="7664450" y="4178300"/>
          <p14:tracePt t="107098" x="7670800" y="4178300"/>
          <p14:tracePt t="107120" x="7677150" y="4178300"/>
          <p14:tracePt t="107208" x="7683500" y="4178300"/>
          <p14:tracePt t="107337" x="7689850" y="4178300"/>
          <p14:tracePt t="107352" x="7696200" y="4178300"/>
          <p14:tracePt t="107360" x="7702550" y="4178300"/>
          <p14:tracePt t="107361" x="7708900" y="4178300"/>
          <p14:tracePt t="107376" x="7734300" y="4178300"/>
          <p14:tracePt t="107390" x="7766050" y="4178300"/>
          <p14:tracePt t="107406" x="7816850" y="4178300"/>
          <p14:tracePt t="107423" x="7880350" y="4171950"/>
          <p14:tracePt t="107440" x="7975600" y="4159250"/>
          <p14:tracePt t="107457" x="8020050" y="4146550"/>
          <p14:tracePt t="107473" x="8064500" y="4121150"/>
          <p14:tracePt t="107490" x="8108950" y="4095750"/>
          <p14:tracePt t="107506" x="8140700" y="4070350"/>
          <p14:tracePt t="107524" x="8153400" y="4038600"/>
          <p14:tracePt t="107539" x="8166100" y="4000500"/>
          <p14:tracePt t="107557" x="8172450" y="3975100"/>
          <p14:tracePt t="107573" x="8172450" y="3949700"/>
          <p14:tracePt t="107591" x="8172450" y="3924300"/>
          <p14:tracePt t="107607" x="8172450" y="3892550"/>
          <p14:tracePt t="107624" x="8172450" y="3879850"/>
          <p14:tracePt t="107641" x="8172450" y="3873500"/>
          <p14:tracePt t="107658" x="8166100" y="3873500"/>
          <p14:tracePt t="107674" x="8159750" y="3873500"/>
          <p14:tracePt t="107691" x="8140700" y="3873500"/>
          <p14:tracePt t="107707" x="8096250" y="3873500"/>
          <p14:tracePt t="107725" x="8058150" y="3873500"/>
          <p14:tracePt t="107741" x="8007350" y="3886200"/>
          <p14:tracePt t="107758" x="7994650" y="3892550"/>
          <p14:tracePt t="107774" x="7969250" y="3911600"/>
          <p14:tracePt t="107792" x="7937500" y="3930650"/>
          <p14:tracePt t="107807" x="7912100" y="3956050"/>
          <p14:tracePt t="107825" x="7880350" y="3994150"/>
          <p14:tracePt t="107841" x="7861300" y="4038600"/>
          <p14:tracePt t="107858" x="7842250" y="4070350"/>
          <p14:tracePt t="107874" x="7842250" y="4095750"/>
          <p14:tracePt t="107891" x="7842250" y="4121150"/>
          <p14:tracePt t="107907" x="7842250" y="4146550"/>
          <p14:tracePt t="107925" x="7842250" y="4165600"/>
          <p14:tracePt t="107941" x="7842250" y="4191000"/>
          <p14:tracePt t="107958" x="7842250" y="4216400"/>
          <p14:tracePt t="107974" x="7848600" y="4235450"/>
          <p14:tracePt t="107991" x="7867650" y="4260850"/>
          <p14:tracePt t="108007" x="7880350" y="4286250"/>
          <p14:tracePt t="108024" x="7905750" y="4305300"/>
          <p14:tracePt t="108041" x="7937500" y="4324350"/>
          <p14:tracePt t="108058" x="7962900" y="4330700"/>
          <p14:tracePt t="108074" x="7994650" y="4343400"/>
          <p14:tracePt t="108091" x="8013700" y="4343400"/>
          <p14:tracePt t="108107" x="8039100" y="4343400"/>
          <p14:tracePt t="108124" x="8064500" y="4337050"/>
          <p14:tracePt t="108141" x="8089900" y="4298950"/>
          <p14:tracePt t="108158" x="8108950" y="4235450"/>
          <p14:tracePt t="108174" x="8121650" y="4159250"/>
          <p14:tracePt t="108191" x="8121650" y="4102100"/>
          <p14:tracePt t="108207" x="8121650" y="4044950"/>
          <p14:tracePt t="108224" x="8121650" y="4013200"/>
          <p14:tracePt t="108241" x="8102600" y="3968750"/>
          <p14:tracePt t="108258" x="8089900" y="3943350"/>
          <p14:tracePt t="108274" x="8070850" y="3924300"/>
          <p14:tracePt t="108291" x="8051800" y="3917950"/>
          <p14:tracePt t="108307" x="8026400" y="3911600"/>
          <p14:tracePt t="108370" x="8020050" y="3911600"/>
          <p14:tracePt t="108370" x="8007350" y="3911600"/>
          <p14:tracePt t="108385" x="7994650" y="3917950"/>
          <p14:tracePt t="108393" x="7988300" y="3924300"/>
          <p14:tracePt t="108401" x="7975600" y="3924300"/>
          <p14:tracePt t="108409" x="7956550" y="3937000"/>
          <p14:tracePt t="108473" x="7943850" y="3949700"/>
          <p14:tracePt t="108483" x="7943850" y="3956050"/>
          <p14:tracePt t="108491" x="7937500" y="3962400"/>
          <p14:tracePt t="108491" x="7924800" y="3981450"/>
          <p14:tracePt t="108507" x="7918450" y="3994150"/>
          <p14:tracePt t="108524" x="7905750" y="4019550"/>
          <p14:tracePt t="108541" x="7893050" y="4044950"/>
          <p14:tracePt t="108557" x="7880350" y="4064000"/>
          <p14:tracePt t="108574" x="7867650" y="4095750"/>
          <p14:tracePt t="108591" x="7861300" y="4108450"/>
          <p14:tracePt t="108607" x="7848600" y="4121150"/>
          <p14:tracePt t="108624" x="7842250" y="4140200"/>
          <p14:tracePt t="108642" x="7835900" y="4152900"/>
          <p14:tracePt t="108658" x="7835900" y="4178300"/>
          <p14:tracePt t="108675" x="7835900" y="4191000"/>
          <p14:tracePt t="108691" x="7835900" y="4210050"/>
          <p14:tracePt t="108708" x="7835900" y="4229100"/>
          <p14:tracePt t="108724" x="7835900" y="4235450"/>
          <p14:tracePt t="108741" x="7835900" y="4248150"/>
          <p14:tracePt t="108757" x="7842250" y="4260850"/>
          <p14:tracePt t="108774" x="7848600" y="4267200"/>
          <p14:tracePt t="108791" x="7861300" y="4273550"/>
          <p14:tracePt t="108808" x="7874000" y="4279900"/>
          <p14:tracePt t="108823" x="7886700" y="4286250"/>
          <p14:tracePt t="108840" x="7893050" y="4286250"/>
          <p14:tracePt t="108857" x="7899400" y="4286250"/>
          <p14:tracePt t="108874" x="7905750" y="4286250"/>
          <p14:tracePt t="108891" x="7918450" y="4286250"/>
          <p14:tracePt t="108907" x="7918450" y="4273550"/>
          <p14:tracePt t="108924" x="7924800" y="4254500"/>
          <p14:tracePt t="108941" x="7924800" y="4241800"/>
          <p14:tracePt t="108957" x="7931150" y="4235450"/>
          <p14:tracePt t="108974" x="7931150" y="4229100"/>
          <p14:tracePt t="108991" x="7943850" y="4216400"/>
          <p14:tracePt t="109008" x="7956550" y="4197350"/>
          <p14:tracePt t="109024" x="7994650" y="4159250"/>
          <p14:tracePt t="109041" x="8020050" y="4133850"/>
          <p14:tracePt t="109058" x="8064500" y="4114800"/>
          <p14:tracePt t="109075" x="8134350" y="4083050"/>
          <p14:tracePt t="109091" x="8197850" y="4064000"/>
          <p14:tracePt t="109108" x="8286750" y="4044950"/>
          <p14:tracePt t="109124" x="8375650" y="4038600"/>
          <p14:tracePt t="109141" x="8477250" y="4032250"/>
          <p14:tracePt t="109157" x="8515350" y="4032250"/>
          <p14:tracePt t="109174" x="8578850" y="4032250"/>
          <p14:tracePt t="109191" x="8636000" y="4032250"/>
          <p14:tracePt t="109208" x="8667750" y="4032250"/>
          <p14:tracePt t="109224" x="8680450" y="4032250"/>
          <p14:tracePt t="109224" x="8693150" y="4032250"/>
          <p14:tracePt t="109265" x="8699500" y="4032250"/>
          <p14:tracePt t="109289" x="8705850" y="4032250"/>
          <p14:tracePt t="109313" x="8712200" y="4032250"/>
          <p14:tracePt t="109369" x="8718550" y="4032250"/>
          <p14:tracePt t="109401" x="8724900" y="4032250"/>
          <p14:tracePt t="109417" x="8737600" y="4032250"/>
          <p14:tracePt t="109425" x="8743950" y="4032250"/>
          <p14:tracePt t="109425" x="8750300" y="4032250"/>
          <p14:tracePt t="109441" x="8756650" y="4032250"/>
          <p14:tracePt t="109457" x="8775700" y="4038600"/>
          <p14:tracePt t="109458" x="8794750" y="4044950"/>
          <p14:tracePt t="109475" x="8813800" y="4044950"/>
          <p14:tracePt t="109491" x="8832850" y="4051300"/>
          <p14:tracePt t="109508" x="8858250" y="4051300"/>
          <p14:tracePt t="109524" x="8883650" y="4044950"/>
          <p14:tracePt t="109541" x="8909050" y="4019550"/>
          <p14:tracePt t="109557" x="8940800" y="3981450"/>
          <p14:tracePt t="109574" x="8947150" y="3956050"/>
          <p14:tracePt t="109591" x="8947150" y="3943350"/>
          <p14:tracePt t="109607" x="8947150" y="3886200"/>
          <p14:tracePt t="109624" x="8947150" y="3841750"/>
          <p14:tracePt t="109641" x="8947150" y="3835400"/>
          <p14:tracePt t="109713" x="8940800" y="3835400"/>
          <p14:tracePt t="109721" x="8940800" y="3854450"/>
          <p14:tracePt t="109729" x="8934450" y="3911600"/>
          <p14:tracePt t="109741" x="8928100" y="3981450"/>
          <p14:tracePt t="109757" x="8928100" y="4064000"/>
          <p14:tracePt t="109775" x="8928100" y="4133850"/>
          <p14:tracePt t="109791" x="8928100" y="4203700"/>
          <p14:tracePt t="109808" x="8928100" y="4260850"/>
          <p14:tracePt t="109824" x="8928100" y="4311650"/>
          <p14:tracePt t="109842" x="8928100" y="4330700"/>
          <p14:tracePt t="109858" x="8928100" y="4337050"/>
          <p14:tracePt t="110041" x="8921750" y="4337050"/>
          <p14:tracePt t="110090" x="8921750" y="4343400"/>
          <p14:tracePt t="110177" x="8915400" y="4343400"/>
          <p14:tracePt t="110201" x="8909050" y="4343400"/>
          <p14:tracePt t="110209" x="8902700" y="4343400"/>
          <p14:tracePt t="110210" x="8896350" y="4343400"/>
          <p14:tracePt t="110210" x="8877300" y="4343400"/>
          <p14:tracePt t="110225" x="8839200" y="4343400"/>
          <p14:tracePt t="110241" x="8655050" y="4318000"/>
          <p14:tracePt t="110258" x="8496300" y="4292600"/>
          <p14:tracePt t="110274" x="8432800" y="4286250"/>
          <p14:tracePt t="110291" x="8369300" y="4273550"/>
          <p14:tracePt t="110307" x="8216900" y="4254500"/>
          <p14:tracePt t="110324" x="8058150" y="4248150"/>
          <p14:tracePt t="110341" x="7924800" y="4241800"/>
          <p14:tracePt t="110358" x="7804150" y="4241800"/>
          <p14:tracePt t="110375" x="7721600" y="4241800"/>
          <p14:tracePt t="110391" x="7664450" y="4241800"/>
          <p14:tracePt t="110407" x="7626350" y="4248150"/>
          <p14:tracePt t="110424" x="7600950" y="4254500"/>
          <p14:tracePt t="110441" x="7562850" y="4267200"/>
          <p14:tracePt t="110458" x="7543800" y="4273550"/>
          <p14:tracePt t="110474" x="7518400" y="4273550"/>
          <p14:tracePt t="110491" x="7486650" y="4273550"/>
          <p14:tracePt t="110507" x="7435850" y="4273550"/>
          <p14:tracePt t="110524" x="7385050" y="4273550"/>
          <p14:tracePt t="110540" x="7346950" y="4273550"/>
          <p14:tracePt t="110558" x="7321550" y="4273550"/>
          <p14:tracePt t="110574" x="7302500" y="4273550"/>
          <p14:tracePt t="110591" x="7289800" y="4273550"/>
          <p14:tracePt t="110641" x="7283450" y="4273550"/>
          <p14:tracePt t="110681" x="7277100" y="4273550"/>
          <p14:tracePt t="110697" x="7270750" y="4267200"/>
          <p14:tracePt t="110705" x="7258050" y="4267200"/>
          <p14:tracePt t="110707" x="7239000" y="4254500"/>
          <p14:tracePt t="110725" x="7219950" y="4248150"/>
          <p14:tracePt t="110741" x="7213600" y="4241800"/>
          <p14:tracePt t="110758" x="7200900" y="4235450"/>
          <p14:tracePt t="110881" x="7207250" y="4235450"/>
          <p14:tracePt t="110889" x="7213600" y="4235450"/>
          <p14:tracePt t="110897" x="7226300" y="4235450"/>
          <p14:tracePt t="110905" x="7251700" y="4235450"/>
          <p14:tracePt t="110909" x="7315200" y="4235450"/>
          <p14:tracePt t="110925" x="7404100" y="4235450"/>
          <p14:tracePt t="110940" x="7499350" y="4235450"/>
          <p14:tracePt t="110958" x="7575550" y="4222750"/>
          <p14:tracePt t="110974" x="7651750" y="4222750"/>
          <p14:tracePt t="110991" x="7727950" y="4210050"/>
          <p14:tracePt t="111007" x="7791450" y="4203700"/>
          <p14:tracePt t="111024" x="7823200" y="4203700"/>
          <p14:tracePt t="111041" x="7848600" y="4197350"/>
          <p14:tracePt t="111058" x="7854950" y="4197350"/>
          <p14:tracePt t="111273" x="7823200" y="4197350"/>
          <p14:tracePt t="111281" x="7778750" y="4197350"/>
          <p14:tracePt t="111290" x="7727950" y="4197350"/>
          <p14:tracePt t="111291" x="7607300" y="4197350"/>
          <p14:tracePt t="111307" x="7600950" y="4197350"/>
          <p14:tracePt t="111324" x="7569200" y="4197350"/>
          <p14:tracePt t="111341" x="7512050" y="4191000"/>
          <p14:tracePt t="111358" x="7473950" y="4178300"/>
          <p14:tracePt t="111374" x="7461250" y="4178300"/>
          <p14:tracePt t="111407" x="7448550" y="4178300"/>
          <p14:tracePt t="111408" x="7442200" y="4178300"/>
          <p14:tracePt t="111537" x="7448550" y="4178300"/>
          <p14:tracePt t="111569" x="7454900" y="4178300"/>
          <p14:tracePt t="111569" x="7461250" y="4178300"/>
          <p14:tracePt t="111601" x="7467600" y="4178300"/>
          <p14:tracePt t="111625" x="7473950" y="4178300"/>
          <p14:tracePt t="111633" x="7480300" y="4178300"/>
          <p14:tracePt t="111641" x="7486650" y="4178300"/>
          <p14:tracePt t="111650" x="7493000" y="4178300"/>
          <p14:tracePt t="111657" x="7505700" y="4178300"/>
          <p14:tracePt t="111674" x="7518400" y="4178300"/>
          <p14:tracePt t="111690" x="7537450" y="4178300"/>
          <p14:tracePt t="111707" x="7562850" y="4178300"/>
          <p14:tracePt t="111724" x="7600950" y="4171950"/>
          <p14:tracePt t="111741" x="7626350" y="4165600"/>
          <p14:tracePt t="111793" x="7632700" y="4165600"/>
          <p14:tracePt t="111802" x="7645400" y="4165600"/>
          <p14:tracePt t="111802" x="7658100" y="4165600"/>
          <p14:tracePt t="111825" x="7670800" y="4165600"/>
          <p14:tracePt t="111833" x="7677150" y="4159250"/>
          <p14:tracePt t="111841" x="7683500" y="4159250"/>
          <p14:tracePt t="111881" x="7689850" y="4159250"/>
          <p14:tracePt t="111913" x="7696200" y="4159250"/>
          <p14:tracePt t="111921" x="7702550" y="4159250"/>
          <p14:tracePt t="111937" x="7708900" y="4159250"/>
          <p14:tracePt t="112081" x="7702550" y="4159250"/>
          <p14:tracePt t="112089" x="7670800" y="4159250"/>
          <p14:tracePt t="112105" x="7620000" y="4159250"/>
          <p14:tracePt t="112124" x="7594600" y="4165600"/>
          <p14:tracePt t="112145" x="7543800" y="4165600"/>
          <p14:tracePt t="112153" x="7505700" y="4165600"/>
          <p14:tracePt t="112161" x="7429500" y="4165600"/>
          <p14:tracePt t="112174" x="7378700" y="4165600"/>
          <p14:tracePt t="112190" x="7366000" y="4165600"/>
          <p14:tracePt t="112207" x="7353300" y="4165600"/>
          <p14:tracePt t="112345" x="7359650" y="4165600"/>
          <p14:tracePt t="112377" x="7366000" y="4165600"/>
          <p14:tracePt t="112400" x="7372350" y="4165600"/>
          <p14:tracePt t="112409" x="7378700" y="4165600"/>
          <p14:tracePt t="112410" x="7385050" y="4165600"/>
          <p14:tracePt t="112424" x="7442200" y="4165600"/>
          <p14:tracePt t="112442" x="7518400" y="4165600"/>
          <p14:tracePt t="112457" x="7581900" y="4165600"/>
          <p14:tracePt t="112474" x="7600950" y="4165600"/>
          <p14:tracePt t="112491" x="7696200" y="4171950"/>
          <p14:tracePt t="112508" x="7791450" y="4184650"/>
          <p14:tracePt t="112524" x="7854950" y="4191000"/>
          <p14:tracePt t="112541" x="7886700" y="4191000"/>
          <p14:tracePt t="112557" x="7899400" y="4191000"/>
          <p14:tracePt t="112961" x="7886700" y="4191000"/>
          <p14:tracePt t="112977" x="7874000" y="4191000"/>
          <p14:tracePt t="112985" x="7867650" y="4191000"/>
          <p14:tracePt t="112993" x="7861300" y="4191000"/>
          <p14:tracePt t="113007" x="7848600" y="4191000"/>
          <p14:tracePt t="113008" x="7829550" y="4191000"/>
          <p14:tracePt t="113024" x="7791450" y="4184650"/>
          <p14:tracePt t="113041" x="7778750" y="4184650"/>
          <p14:tracePt t="113057" x="7753350" y="4184650"/>
          <p14:tracePt t="113074" x="7747000" y="4184650"/>
          <p14:tracePt t="113090" x="7734300" y="4184650"/>
          <p14:tracePt t="113107" x="7727950" y="4184650"/>
          <p14:tracePt t="113124" x="7715250" y="4184650"/>
          <p14:tracePt t="113141" x="7708900" y="4184650"/>
          <p14:tracePt t="113157" x="7696200" y="4184650"/>
          <p14:tracePt t="113174" x="7683500" y="4184650"/>
          <p14:tracePt t="113190" x="7677150" y="4184650"/>
          <p14:tracePt t="113353" x="7670800" y="4184650"/>
          <p14:tracePt t="113366" x="7664450" y="4184650"/>
          <p14:tracePt t="113377" x="7658100" y="4184650"/>
          <p14:tracePt t="113489" x="7651750" y="4184650"/>
          <p14:tracePt t="113505" x="7639050" y="4184650"/>
          <p14:tracePt t="113513" x="7632700" y="4184650"/>
          <p14:tracePt t="113521" x="7626350" y="4184650"/>
          <p14:tracePt t="113524" x="7600950" y="4184650"/>
          <p14:tracePt t="113540" x="7575550" y="4184650"/>
          <p14:tracePt t="113558" x="7543800" y="4184650"/>
          <p14:tracePt t="113574" x="7518400" y="4184650"/>
          <p14:tracePt t="113591" x="7486650" y="4184650"/>
          <p14:tracePt t="113607" x="7467600" y="4184650"/>
          <p14:tracePt t="113624" x="7461250" y="4184650"/>
          <p14:tracePt t="113641" x="7454900" y="4184650"/>
          <p14:tracePt t="114505" x="7442200" y="4184650"/>
          <p14:tracePt t="114513" x="7429500" y="4184650"/>
          <p14:tracePt t="114524" x="7416800" y="4184650"/>
          <p14:tracePt t="114524" x="7385050" y="4184650"/>
          <p14:tracePt t="114541" x="7346950" y="4184650"/>
          <p14:tracePt t="114557" x="7308850" y="4184650"/>
          <p14:tracePt t="114574" x="7270750" y="4184650"/>
          <p14:tracePt t="114591" x="7245350" y="4184650"/>
          <p14:tracePt t="114633" x="7239000" y="4184650"/>
          <p14:tracePt t="114785" x="7270750" y="4184650"/>
          <p14:tracePt t="114793" x="7340600" y="4184650"/>
          <p14:tracePt t="114809" x="7385050" y="4184650"/>
          <p14:tracePt t="114811" x="7435850" y="4184650"/>
          <p14:tracePt t="114824" x="7524750" y="4184650"/>
          <p14:tracePt t="114840" x="7581900" y="4184650"/>
          <p14:tracePt t="114858" x="7613650" y="4184650"/>
          <p14:tracePt t="114874" x="7632700" y="4184650"/>
          <p14:tracePt t="114890" x="7651750" y="4184650"/>
          <p14:tracePt t="114907" x="7670800" y="4184650"/>
          <p14:tracePt t="114924" x="7689850" y="4184650"/>
          <p14:tracePt t="114940" x="7715250" y="4184650"/>
          <p14:tracePt t="114957" x="7734300" y="4184650"/>
          <p14:tracePt t="115017" x="7740650" y="4191000"/>
          <p14:tracePt t="115025" x="7753350" y="4191000"/>
          <p14:tracePt t="115041" x="7766050" y="4191000"/>
          <p14:tracePt t="115057" x="7772400" y="4184650"/>
          <p14:tracePt t="115058" x="7791450" y="4178300"/>
          <p14:tracePt t="115074" x="7804150" y="4171950"/>
          <p14:tracePt t="115091" x="7823200" y="4159250"/>
          <p14:tracePt t="115107" x="7848600" y="4133850"/>
          <p14:tracePt t="115124" x="7861300" y="4114800"/>
          <p14:tracePt t="115140" x="7874000" y="4102100"/>
          <p14:tracePt t="115157" x="7886700" y="4089400"/>
          <p14:tracePt t="115173" x="7886700" y="4076700"/>
          <p14:tracePt t="115217" x="7886700" y="4070350"/>
          <p14:tracePt t="115233" x="7893050" y="4064000"/>
          <p14:tracePt t="115233" x="7899400" y="4057650"/>
          <p14:tracePt t="115241" x="7899400" y="4044950"/>
          <p14:tracePt t="115257" x="7905750" y="4025900"/>
          <p14:tracePt t="115258" x="7918450" y="3994150"/>
          <p14:tracePt t="115275" x="7931150" y="3937000"/>
          <p14:tracePt t="115290" x="7943850" y="3898900"/>
          <p14:tracePt t="115307" x="7956550" y="3867150"/>
          <p14:tracePt t="115324" x="7962900" y="3835400"/>
          <p14:tracePt t="115341" x="7962900" y="3816350"/>
          <p14:tracePt t="115357" x="7969250" y="3803650"/>
          <p14:tracePt t="115521" x="7969250" y="3810000"/>
          <p14:tracePt t="115529" x="7969250" y="3816350"/>
          <p14:tracePt t="115538" x="7975600" y="3822700"/>
          <p14:tracePt t="115601" x="7981950" y="3822700"/>
          <p14:tracePt t="115617" x="7988300" y="3822700"/>
          <p14:tracePt t="115625" x="8001000" y="3822700"/>
          <p14:tracePt t="115632" x="8007350" y="3810000"/>
          <p14:tracePt t="115641" x="8007350" y="3784600"/>
          <p14:tracePt t="115641" x="8013700" y="3740150"/>
          <p14:tracePt t="115657" x="8013700" y="3733800"/>
          <p14:tracePt t="115801" x="8013700" y="3740150"/>
          <p14:tracePt t="115809" x="8013700" y="3778250"/>
          <p14:tracePt t="115817" x="8013700" y="3835400"/>
          <p14:tracePt t="115825" x="8026400" y="3943350"/>
          <p14:tracePt t="115841" x="8032750" y="3981450"/>
          <p14:tracePt t="115841" x="8032750" y="4013200"/>
          <p14:tracePt t="115889" x="8032750" y="4019550"/>
          <p14:tracePt t="115897" x="8032750" y="4025900"/>
          <p14:tracePt t="116001" x="8032750" y="4019550"/>
          <p14:tracePt t="116016" x="8026400" y="4006850"/>
          <p14:tracePt t="116025" x="7988300" y="3886200"/>
          <p14:tracePt t="116033" x="7975600" y="3803650"/>
          <p14:tracePt t="116041" x="7950200" y="3721100"/>
          <p14:tracePt t="116169" x="7950200" y="3771900"/>
          <p14:tracePt t="116177" x="7956550" y="3803650"/>
          <p14:tracePt t="116185" x="7962900" y="3867150"/>
          <p14:tracePt t="116193" x="7975600" y="3937000"/>
          <p14:tracePt t="116207" x="7981950" y="4006850"/>
          <p14:tracePt t="116207" x="7988300" y="4070350"/>
          <p14:tracePt t="116223" x="8001000" y="4152900"/>
          <p14:tracePt t="116241" x="8001000" y="4159250"/>
          <p14:tracePt t="116289" x="8007350" y="4165600"/>
          <p14:tracePt t="116305" x="8013700" y="4165600"/>
          <p14:tracePt t="116316" x="8020050" y="4165600"/>
          <p14:tracePt t="116321" x="8026400" y="4140200"/>
          <p14:tracePt t="116329" x="8045450" y="4013200"/>
          <p14:tracePt t="116341" x="8045450" y="3949700"/>
          <p14:tracePt t="116357" x="8045450" y="3803650"/>
          <p14:tracePt t="116374" x="8045450" y="3752850"/>
          <p14:tracePt t="116391" x="8045450" y="3746500"/>
          <p14:tracePt t="116449" x="8045450" y="3752850"/>
          <p14:tracePt t="116457" x="8058150" y="3873500"/>
          <p14:tracePt t="116474" x="8070850" y="3943350"/>
          <p14:tracePt t="116475" x="8083550" y="4064000"/>
          <p14:tracePt t="116490" x="8083550" y="4133850"/>
          <p14:tracePt t="116507" x="8083550" y="4165600"/>
          <p14:tracePt t="116601" x="8083550" y="4127500"/>
          <p14:tracePt t="116609" x="8083550" y="4070350"/>
          <p14:tracePt t="116617" x="8077200" y="4000500"/>
          <p14:tracePt t="116625" x="8064500" y="3930650"/>
          <p14:tracePt t="116625" x="8064500" y="3905250"/>
          <p14:tracePt t="116641" x="8064500" y="3892550"/>
          <p14:tracePt t="116737" x="8064500" y="3898900"/>
          <p14:tracePt t="116745" x="8064500" y="3911600"/>
          <p14:tracePt t="116753" x="8070850" y="3930650"/>
          <p14:tracePt t="116773" x="8077200" y="3956050"/>
          <p14:tracePt t="116774" x="8083550" y="3968750"/>
          <p14:tracePt t="116977" x="8083550" y="3981450"/>
          <p14:tracePt t="116984" x="8083550" y="4013200"/>
          <p14:tracePt t="116989" x="8083550" y="4038600"/>
          <p14:tracePt t="117007" x="8083550" y="4064000"/>
          <p14:tracePt t="117008" x="8083550" y="4127500"/>
          <p14:tracePt t="117024" x="8083550" y="4203700"/>
          <p14:tracePt t="117041" x="8070850" y="4235450"/>
          <p14:tracePt t="117058" x="8058150" y="4260850"/>
          <p14:tracePt t="117073" x="8051800" y="4273550"/>
          <p14:tracePt t="117090" x="8026400" y="4292600"/>
          <p14:tracePt t="117107" x="7994650" y="4311650"/>
          <p14:tracePt t="117124" x="7950200" y="4318000"/>
          <p14:tracePt t="117140" x="7905750" y="4318000"/>
          <p14:tracePt t="117157" x="7854950" y="4318000"/>
          <p14:tracePt t="117174" x="7772400" y="4292600"/>
          <p14:tracePt t="117190" x="7702550" y="4248150"/>
          <p14:tracePt t="117207" x="7639050" y="4203700"/>
          <p14:tracePt t="117224" x="7632700" y="4197350"/>
          <p14:tracePt t="117240" x="7620000" y="4184650"/>
          <p14:tracePt t="117257" x="7620000" y="4165600"/>
          <p14:tracePt t="117274" x="7620000" y="4152900"/>
          <p14:tracePt t="117291" x="7620000" y="4146550"/>
          <p14:tracePt t="117339" x="7632700" y="4146550"/>
          <p14:tracePt t="117360" x="7639050" y="4171950"/>
          <p14:tracePt t="117369" x="7639050" y="4191000"/>
          <p14:tracePt t="117409" x="7639050" y="4210050"/>
          <p14:tracePt t="117416" x="7639050" y="4216400"/>
          <p14:tracePt t="117425" x="7645400" y="4216400"/>
          <p14:tracePt t="117425" x="7645400" y="4222750"/>
          <p14:tracePt t="117505" x="7651750" y="4210050"/>
          <p14:tracePt t="117516" x="7651750" y="4165600"/>
          <p14:tracePt t="117517" x="7664450" y="4121150"/>
          <p14:tracePt t="117545" x="7664450" y="4108450"/>
          <p14:tracePt t="117550" x="7670800" y="4089400"/>
          <p14:tracePt t="117624" x="7677150" y="4095750"/>
          <p14:tracePt t="117632" x="7677150" y="4140200"/>
          <p14:tracePt t="117640" x="7677150" y="4229100"/>
          <p14:tracePt t="117657" x="7677150" y="4267200"/>
          <p14:tracePt t="117658" x="7677150" y="4324350"/>
          <p14:tracePt t="117674" x="7677150" y="4356100"/>
          <p14:tracePt t="117760" x="7677150" y="4349750"/>
          <p14:tracePt t="117769" x="7677150" y="4311650"/>
          <p14:tracePt t="117777" x="7677150" y="4292600"/>
          <p14:tracePt t="117783" x="7677150" y="4267200"/>
          <p14:tracePt t="117790" x="7677150" y="4260850"/>
          <p14:tracePt t="117873" x="7677150" y="4267200"/>
          <p14:tracePt t="117873" x="7677150" y="4279900"/>
          <p14:tracePt t="117890" x="7677150" y="4292600"/>
          <p14:tracePt t="117891" x="7677150" y="4298950"/>
          <p14:tracePt t="117907" x="7677150" y="4305300"/>
          <p14:tracePt t="117985" x="7677150" y="4298950"/>
          <p14:tracePt t="118017" x="7677150" y="4292600"/>
          <p14:tracePt t="118233" x="7677150" y="4286250"/>
          <p14:tracePt t="118240" x="7677150" y="4273550"/>
          <p14:tracePt t="118329" x="7677150" y="4286250"/>
          <p14:tracePt t="118337" x="7677150" y="4292600"/>
          <p14:tracePt t="118433" x="7677150" y="4273550"/>
          <p14:tracePt t="118441" x="7677150" y="4241800"/>
          <p14:tracePt t="118457" x="7677150" y="4229100"/>
          <p14:tracePt t="118457" x="7677150" y="4222750"/>
          <p14:tracePt t="118592" x="7670800" y="4210050"/>
          <p14:tracePt t="118601" x="7664450" y="4184650"/>
          <p14:tracePt t="118606" x="7664450" y="4171950"/>
          <p14:tracePt t="118623" x="7664450" y="4140200"/>
          <p14:tracePt t="118625" x="7664450" y="4127500"/>
          <p14:tracePt t="118625" x="7664450" y="4114800"/>
          <p14:tracePt t="118641" x="7664450" y="4102100"/>
          <p14:tracePt t="118657" x="7670800" y="4089400"/>
          <p14:tracePt t="118777" x="7670800" y="4102100"/>
          <p14:tracePt t="118785" x="7670800" y="4121150"/>
          <p14:tracePt t="118792" x="7670800" y="4140200"/>
          <p14:tracePt t="118801" x="7670800" y="4165600"/>
          <p14:tracePt t="118807" x="7658100" y="4241800"/>
          <p14:tracePt t="118824" x="7651750" y="4324350"/>
          <p14:tracePt t="118841" x="7645400" y="4343400"/>
          <p14:tracePt t="118857" x="7645400" y="4349750"/>
          <p14:tracePt t="118977" x="7645400" y="4337050"/>
          <p14:tracePt t="118984" x="7632700" y="4305300"/>
          <p14:tracePt t="118993" x="7620000" y="4273550"/>
          <p14:tracePt t="119000" x="7620000" y="4260850"/>
          <p14:tracePt t="119007" x="7620000" y="4248150"/>
          <p14:tracePt t="119273" x="7620000" y="4241800"/>
          <p14:tracePt t="122680" x="7626350" y="4241800"/>
          <p14:tracePt t="122688" x="7721600" y="4292600"/>
          <p14:tracePt t="122699" x="7785100" y="4318000"/>
          <p14:tracePt t="122707" x="7912100" y="4349750"/>
          <p14:tracePt t="122724" x="8045450" y="4362450"/>
          <p14:tracePt t="122741" x="8121650" y="4362450"/>
          <p14:tracePt t="122757" x="8166100" y="4362450"/>
          <p14:tracePt t="122775" x="8197850" y="4356100"/>
          <p14:tracePt t="122791" x="8223250" y="4343400"/>
          <p14:tracePt t="122807" x="8248650" y="4318000"/>
          <p14:tracePt t="122823" x="8286750" y="4254500"/>
          <p14:tracePt t="122841" x="8305800" y="4203700"/>
          <p14:tracePt t="122857" x="8318500" y="4152900"/>
          <p14:tracePt t="122873" x="8324850" y="4108450"/>
          <p14:tracePt t="122890" x="8331200" y="4064000"/>
          <p14:tracePt t="122907" x="8331200" y="4019550"/>
          <p14:tracePt t="122923" x="8331200" y="3981450"/>
          <p14:tracePt t="122940" x="8305800" y="3937000"/>
          <p14:tracePt t="122957" x="8274050" y="3892550"/>
          <p14:tracePt t="122973" x="8235950" y="3860800"/>
          <p14:tracePt t="122990" x="8178800" y="3835400"/>
          <p14:tracePt t="123007" x="8166100" y="3829050"/>
          <p14:tracePt t="123048" x="8140700" y="3829050"/>
          <p14:tracePt t="123056" x="8064500" y="3835400"/>
          <p14:tracePt t="123073" x="8039100" y="3841750"/>
          <p14:tracePt t="123074" x="8020050" y="3848100"/>
          <p14:tracePt t="123128" x="8007350" y="3860800"/>
          <p14:tracePt t="123136" x="7988300" y="3879850"/>
          <p14:tracePt t="123144" x="7956550" y="3905250"/>
          <p14:tracePt t="123152" x="7931150" y="3937000"/>
          <p14:tracePt t="123152" x="7899400" y="3968750"/>
          <p14:tracePt t="123160" x="7874000" y="4006850"/>
          <p14:tracePt t="123173" x="7835900" y="4064000"/>
          <p14:tracePt t="123190" x="7810500" y="4127500"/>
          <p14:tracePt t="123207" x="7797800" y="4184650"/>
          <p14:tracePt t="123223" x="7791450" y="4210050"/>
          <p14:tracePt t="123272" x="7791450" y="4216400"/>
          <p14:tracePt t="123280" x="7791450" y="4222750"/>
          <p14:tracePt t="123288" x="7797800" y="4241800"/>
          <p14:tracePt t="123312" x="7804150" y="4248150"/>
          <p14:tracePt t="123320" x="7810500" y="4260850"/>
          <p14:tracePt t="123339" x="7829550" y="4286250"/>
          <p14:tracePt t="123340" x="7848600" y="4305300"/>
          <p14:tracePt t="123357" x="7874000" y="4337050"/>
          <p14:tracePt t="123373" x="7899400" y="4356100"/>
          <p14:tracePt t="123390" x="7937500" y="4375150"/>
          <p14:tracePt t="123406" x="7994650" y="4400550"/>
          <p14:tracePt t="123423" x="8083550" y="4419600"/>
          <p14:tracePt t="123441" x="8128000" y="4419600"/>
          <p14:tracePt t="123457" x="8166100" y="4419600"/>
          <p14:tracePt t="123473" x="8197850" y="4406900"/>
          <p14:tracePt t="123490" x="8223250" y="4362450"/>
          <p14:tracePt t="123506" x="8242300" y="4318000"/>
          <p14:tracePt t="123524" x="8248650" y="4286250"/>
          <p14:tracePt t="123540" x="8255000" y="4273550"/>
          <p14:tracePt t="123557" x="8255000" y="4267200"/>
          <p14:tracePt t="123680" x="8255000" y="4254500"/>
          <p14:tracePt t="123680" x="8255000" y="4248150"/>
          <p14:tracePt t="123689" x="8255000" y="4241800"/>
          <p14:tracePt t="123706" x="8248650" y="4235450"/>
          <p14:tracePt t="123707" x="8248650" y="4216400"/>
          <p14:tracePt t="123723" x="8235950" y="4197350"/>
          <p14:tracePt t="123740" x="8235950" y="4184650"/>
          <p14:tracePt t="123757" x="8229600" y="4159250"/>
          <p14:tracePt t="123773" x="8216900" y="4146550"/>
          <p14:tracePt t="123790" x="8197850" y="4127500"/>
          <p14:tracePt t="123806" x="8185150" y="4102100"/>
          <p14:tracePt t="123823" x="8159750" y="4076700"/>
          <p14:tracePt t="123840" x="8115300" y="4025900"/>
          <p14:tracePt t="123857" x="8115300" y="4019550"/>
          <p14:tracePt t="124088" x="8121650" y="4019550"/>
          <p14:tracePt t="124105" x="8128000" y="4019550"/>
          <p14:tracePt t="124112" x="8134350" y="4019550"/>
          <p14:tracePt t="124117" x="8147050" y="4013200"/>
          <p14:tracePt t="124123" x="8166100" y="4013200"/>
          <p14:tracePt t="124140" x="8197850" y="4013200"/>
          <p14:tracePt t="124157" x="8216900" y="4013200"/>
          <p14:tracePt t="124192" x="8223250" y="4013200"/>
          <p14:tracePt t="124193" x="8235950" y="4006850"/>
          <p14:tracePt t="124206" x="8261350" y="4006850"/>
          <p14:tracePt t="124224" x="8286750" y="4000500"/>
          <p14:tracePt t="124240" x="8318500" y="3994150"/>
          <p14:tracePt t="124257" x="8331200" y="3987800"/>
          <p14:tracePt t="124273" x="8343900" y="3981450"/>
          <p14:tracePt t="124290" x="8356600" y="3981450"/>
          <p14:tracePt t="124306" x="8369300" y="3981450"/>
          <p14:tracePt t="124323" x="8375650" y="3975100"/>
          <p14:tracePt t="124340" x="8388350" y="3968750"/>
          <p14:tracePt t="124357" x="8394700" y="3968750"/>
          <p14:tracePt t="124392" x="8401050" y="3968750"/>
          <p14:tracePt t="124416" x="8407400" y="3968750"/>
          <p14:tracePt t="124424" x="8413750" y="3962400"/>
          <p14:tracePt t="124592" x="8407400" y="3962400"/>
          <p14:tracePt t="124608" x="8401050" y="3962400"/>
          <p14:tracePt t="124612" x="8388350" y="3962400"/>
          <p14:tracePt t="124623" x="8375650" y="3962400"/>
          <p14:tracePt t="124640" x="8356600" y="3962400"/>
          <p14:tracePt t="124657" x="8343900" y="3962400"/>
          <p14:tracePt t="124673" x="8318500" y="3962400"/>
          <p14:tracePt t="124690" x="8299450" y="3962400"/>
          <p14:tracePt t="125857" x="8293100" y="3962400"/>
          <p14:tracePt t="125865" x="8274050" y="3956050"/>
          <p14:tracePt t="125868" x="8248650" y="3956050"/>
          <p14:tracePt t="125875" x="8185150" y="3943350"/>
          <p14:tracePt t="125892" x="8166100" y="3943350"/>
          <p14:tracePt t="125909" x="7981950" y="3937000"/>
          <p14:tracePt t="125925" x="7829550" y="3937000"/>
          <p14:tracePt t="125941" x="7727950" y="3937000"/>
          <p14:tracePt t="125957" x="7651750" y="3949700"/>
          <p14:tracePt t="125974" x="7569200" y="3975100"/>
          <p14:tracePt t="125991" x="7524750" y="3994150"/>
          <p14:tracePt t="126008" x="7480300" y="4019550"/>
          <p14:tracePt t="126024" x="7397750" y="4083050"/>
          <p14:tracePt t="126042" x="7359650" y="4121150"/>
          <p14:tracePt t="126058" x="7315200" y="4184650"/>
          <p14:tracePt t="126074" x="7308850" y="4235450"/>
          <p14:tracePt t="126091" x="7302500" y="4273550"/>
          <p14:tracePt t="126108" x="7302500" y="4305300"/>
          <p14:tracePt t="126124" x="7302500" y="4330700"/>
          <p14:tracePt t="126141" x="7302500" y="4356100"/>
          <p14:tracePt t="126157" x="7308850" y="4387850"/>
          <p14:tracePt t="126174" x="7334250" y="4425950"/>
          <p14:tracePt t="126191" x="7359650" y="4457700"/>
          <p14:tracePt t="126208" x="7404100" y="4476750"/>
          <p14:tracePt t="126224" x="7416800" y="4483100"/>
          <p14:tracePt t="126241" x="7461250" y="4495800"/>
          <p14:tracePt t="126258" x="7524750" y="4495800"/>
          <p14:tracePt t="126274" x="7588250" y="4495800"/>
          <p14:tracePt t="126291" x="7620000" y="4495800"/>
          <p14:tracePt t="126307" x="7651750" y="4470400"/>
          <p14:tracePt t="126324" x="7664450" y="4413250"/>
          <p14:tracePt t="126340" x="7664450" y="4387850"/>
          <p14:tracePt t="126377" x="7645400" y="4337050"/>
          <p14:tracePt t="126385" x="7620000" y="4298950"/>
          <p14:tracePt t="126393" x="7581900" y="4235450"/>
          <p14:tracePt t="126408" x="7562850" y="4210050"/>
          <p14:tracePt t="126424" x="7556500" y="4191000"/>
          <p14:tracePt t="126424" x="7543800" y="4178300"/>
          <p14:tracePt t="126442" x="7537450" y="4171950"/>
          <p14:tracePt t="126458" x="7524750" y="4165600"/>
          <p14:tracePt t="126474" x="7512050" y="4165600"/>
          <p14:tracePt t="126491" x="7505700" y="4165600"/>
          <p14:tracePt t="126530" x="7493000" y="4165600"/>
          <p14:tracePt t="126530" x="7461250" y="4171950"/>
          <p14:tracePt t="126541" x="7416800" y="4191000"/>
          <p14:tracePt t="126557" x="7366000" y="4222750"/>
          <p14:tracePt t="126574" x="7321550" y="4260850"/>
          <p14:tracePt t="126591" x="7283450" y="4311650"/>
          <p14:tracePt t="126607" x="7264400" y="4368800"/>
          <p14:tracePt t="126624" x="7264400" y="4451350"/>
          <p14:tracePt t="126642" x="7264400" y="4489450"/>
          <p14:tracePt t="126657" x="7277100" y="4521200"/>
          <p14:tracePt t="126674" x="7296150" y="4533900"/>
          <p14:tracePt t="126691" x="7308850" y="4540250"/>
          <p14:tracePt t="126707" x="7334250" y="4546600"/>
          <p14:tracePt t="126724" x="7366000" y="4546600"/>
          <p14:tracePt t="126761" x="7372350" y="4546600"/>
          <p14:tracePt t="126762" x="7410450" y="4533900"/>
          <p14:tracePt t="126774" x="7480300" y="4502150"/>
          <p14:tracePt t="126791" x="7543800" y="4464050"/>
          <p14:tracePt t="126807" x="7594600" y="4419600"/>
          <p14:tracePt t="126807" x="7613650" y="4400550"/>
          <p14:tracePt t="126826" x="7626350" y="4381500"/>
          <p14:tracePt t="126841" x="7651750" y="4292600"/>
          <p14:tracePt t="126858" x="7651750" y="4229100"/>
          <p14:tracePt t="126874" x="7651750" y="4159250"/>
          <p14:tracePt t="126891" x="7639050" y="4102100"/>
          <p14:tracePt t="126907" x="7613650" y="4044950"/>
          <p14:tracePt t="126924" x="7581900" y="4000500"/>
          <p14:tracePt t="126941" x="7543800" y="3962400"/>
          <p14:tracePt t="126958" x="7512050" y="3937000"/>
          <p14:tracePt t="126974" x="7467600" y="3917950"/>
          <p14:tracePt t="126991" x="7448550" y="3905250"/>
          <p14:tracePt t="127007" x="7423150" y="3905250"/>
          <p14:tracePt t="127024" x="7397750" y="3905250"/>
          <p14:tracePt t="127041" x="7334250" y="3943350"/>
          <p14:tracePt t="127058" x="7270750" y="3994150"/>
          <p14:tracePt t="127074" x="7219950" y="4038600"/>
          <p14:tracePt t="127091" x="7194550" y="4089400"/>
          <p14:tracePt t="127108" x="7188200" y="4133850"/>
          <p14:tracePt t="127124" x="7181850" y="4165600"/>
          <p14:tracePt t="127141" x="7181850" y="4203700"/>
          <p14:tracePt t="127158" x="7188200" y="4254500"/>
          <p14:tracePt t="127174" x="7213600" y="4298950"/>
          <p14:tracePt t="127191" x="7258050" y="4362450"/>
          <p14:tracePt t="127207" x="7289800" y="4400550"/>
          <p14:tracePt t="127256" x="7321550" y="4406900"/>
          <p14:tracePt t="127266" x="7346950" y="4413250"/>
          <p14:tracePt t="127267" x="7366000" y="4413250"/>
          <p14:tracePt t="127274" x="7416800" y="4413250"/>
          <p14:tracePt t="127291" x="7473950" y="4400550"/>
          <p14:tracePt t="127307" x="7524750" y="4368800"/>
          <p14:tracePt t="127324" x="7562850" y="4292600"/>
          <p14:tracePt t="127341" x="7588250" y="4191000"/>
          <p14:tracePt t="127358" x="7594600" y="4140200"/>
          <p14:tracePt t="127374" x="7594600" y="4114800"/>
          <p14:tracePt t="127391" x="7575550" y="4083050"/>
          <p14:tracePt t="127407" x="7562850" y="4051300"/>
          <p14:tracePt t="127424" x="7531100" y="4013200"/>
          <p14:tracePt t="127442" x="7505700" y="3994150"/>
          <p14:tracePt t="127458" x="7493000" y="3987800"/>
          <p14:tracePt t="127474" x="7442200" y="3981450"/>
          <p14:tracePt t="127491" x="7391400" y="3975100"/>
          <p14:tracePt t="127507" x="7327900" y="3975100"/>
          <p14:tracePt t="127524" x="7289800" y="3975100"/>
          <p14:tracePt t="127541" x="7251700" y="3987800"/>
          <p14:tracePt t="127601" x="7251700" y="3994150"/>
          <p14:tracePt t="127609" x="7239000" y="4013200"/>
          <p14:tracePt t="127618" x="7239000" y="4038600"/>
          <p14:tracePt t="127625" x="7239000" y="4057650"/>
          <p14:tracePt t="127626" x="7239000" y="4102100"/>
          <p14:tracePt t="127641" x="7239000" y="4146550"/>
          <p14:tracePt t="127658" x="7245350" y="4171950"/>
          <p14:tracePt t="127674" x="7251700" y="4210050"/>
          <p14:tracePt t="127691" x="7264400" y="4235450"/>
          <p14:tracePt t="127809" x="7277100" y="4235450"/>
          <p14:tracePt t="127818" x="7289800" y="4235450"/>
          <p14:tracePt t="127825" x="7296150" y="4235450"/>
          <p14:tracePt t="127826" x="7327900" y="4235450"/>
          <p14:tracePt t="127841" x="7353300" y="4235450"/>
          <p14:tracePt t="127857" x="7378700" y="4235450"/>
          <p14:tracePt t="127874" x="7404100" y="4235450"/>
          <p14:tracePt t="127891" x="7410450" y="4235450"/>
          <p14:tracePt t="127907" x="7416800" y="4235450"/>
          <p14:tracePt t="127924" x="7423150" y="4229100"/>
          <p14:tracePt t="127941" x="7429500" y="4222750"/>
          <p14:tracePt t="127958" x="7429500" y="4216400"/>
          <p14:tracePt t="127974" x="7435850" y="4210050"/>
          <p14:tracePt t="127991" x="7435850" y="4203700"/>
          <p14:tracePt t="128007" x="7435850" y="4197350"/>
          <p14:tracePt t="128589"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 Motors</a:t>
            </a:r>
            <a:endParaRPr lang="en-US" dirty="0"/>
          </a:p>
        </p:txBody>
      </p:sp>
      <p:sp>
        <p:nvSpPr>
          <p:cNvPr id="4" name="Content Placeholder 3"/>
          <p:cNvSpPr>
            <a:spLocks noGrp="1"/>
          </p:cNvSpPr>
          <p:nvPr>
            <p:ph sz="quarter" idx="1"/>
          </p:nvPr>
        </p:nvSpPr>
        <p:spPr/>
        <p:txBody>
          <a:bodyPr>
            <a:normAutofit/>
          </a:bodyPr>
          <a:lstStyle/>
          <a:p>
            <a:r>
              <a:rPr lang="en-US" sz="2400" dirty="0"/>
              <a:t>DC motors are </a:t>
            </a:r>
            <a:r>
              <a:rPr lang="en-US" sz="2400" dirty="0" smtClean="0"/>
              <a:t>better </a:t>
            </a:r>
            <a:r>
              <a:rPr lang="en-US" sz="2400" dirty="0"/>
              <a:t>for applications with </a:t>
            </a:r>
            <a:r>
              <a:rPr lang="en-US" sz="2400" dirty="0" smtClean="0"/>
              <a:t>large load variations</a:t>
            </a:r>
            <a:endParaRPr lang="en-US" sz="2400" i="1" dirty="0" smtClean="0"/>
          </a:p>
          <a:p>
            <a:r>
              <a:rPr lang="en-US" sz="2400" i="1" dirty="0" smtClean="0"/>
              <a:t>Dynamic </a:t>
            </a:r>
            <a:r>
              <a:rPr lang="en-US" sz="2400" i="1" dirty="0"/>
              <a:t>B</a:t>
            </a:r>
            <a:r>
              <a:rPr lang="en-US" sz="2400" i="1" dirty="0" smtClean="0"/>
              <a:t>raking: </a:t>
            </a:r>
            <a:r>
              <a:rPr lang="en-US" sz="2400" dirty="0" smtClean="0"/>
              <a:t>If </a:t>
            </a:r>
            <a:r>
              <a:rPr lang="en-US" sz="2400" dirty="0"/>
              <a:t>you short </a:t>
            </a:r>
            <a:r>
              <a:rPr lang="en-US" sz="2400" dirty="0" smtClean="0"/>
              <a:t>the motor </a:t>
            </a:r>
            <a:r>
              <a:rPr lang="en-US" sz="2400" dirty="0"/>
              <a:t>terminals while </a:t>
            </a:r>
            <a:r>
              <a:rPr lang="en-US" sz="2400" dirty="0" smtClean="0"/>
              <a:t>motor </a:t>
            </a:r>
            <a:r>
              <a:rPr lang="en-US" sz="2400" dirty="0"/>
              <a:t>is running, it quickly comes to a </a:t>
            </a:r>
            <a:r>
              <a:rPr lang="en-US" sz="2400" dirty="0" smtClean="0"/>
              <a:t>halt</a:t>
            </a:r>
            <a:endParaRPr lang="en-US" sz="24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185" y="3213080"/>
            <a:ext cx="5185630" cy="364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436549"/>
      </p:ext>
    </p:extLst>
  </p:cSld>
  <p:clrMapOvr>
    <a:masterClrMapping/>
  </p:clrMapOvr>
  <mc:AlternateContent xmlns:mc="http://schemas.openxmlformats.org/markup-compatibility/2006">
    <mc:Choice xmlns:p14="http://schemas.microsoft.com/office/powerpoint/2010/main" Requires="p14">
      <p:transition spd="slow" p14:dur="2000" advTm="110396"/>
    </mc:Choice>
    <mc:Fallback>
      <p:transition spd="slow" advTm="110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949" x="7556500" y="2520950"/>
          <p14:tracePt t="8972" x="7556500" y="2514600"/>
          <p14:tracePt t="8989" x="7550150" y="2514600"/>
          <p14:tracePt t="9125" x="7531100" y="2514600"/>
          <p14:tracePt t="9132" x="7435850" y="2489200"/>
          <p14:tracePt t="9141" x="7366000" y="2470150"/>
          <p14:tracePt t="9157" x="7200900" y="2451100"/>
          <p14:tracePt t="9167" x="7194550" y="2451100"/>
          <p14:tracePt t="9189" x="7067550" y="2432050"/>
          <p14:tracePt t="9205" x="6953250" y="2400300"/>
          <p14:tracePt t="9232" x="6946900" y="2393950"/>
          <p14:tracePt t="9237" x="6889750" y="2374900"/>
          <p14:tracePt t="9250" x="6870700" y="2368550"/>
          <p14:tracePt t="9265" x="6864350" y="2362200"/>
          <p14:tracePt t="9282" x="6864350" y="2355850"/>
          <p14:tracePt t="9299" x="6858000" y="2355850"/>
          <p14:tracePt t="9365" x="6858000" y="2349500"/>
          <p14:tracePt t="9373" x="6870700" y="2343150"/>
          <p14:tracePt t="9380" x="6934200" y="2317750"/>
          <p14:tracePt t="9391" x="6985000" y="2298700"/>
          <p14:tracePt t="9399" x="7080250" y="2247900"/>
          <p14:tracePt t="9416" x="7207250" y="2203450"/>
          <p14:tracePt t="9432" x="7321550" y="2171700"/>
          <p14:tracePt t="9449" x="7423150" y="2139950"/>
          <p14:tracePt t="9465" x="7499350" y="2120900"/>
          <p14:tracePt t="9482" x="7543800" y="2108200"/>
          <p14:tracePt t="9499" x="7588250" y="2101850"/>
          <p14:tracePt t="9516" x="7639050" y="2089150"/>
          <p14:tracePt t="9532" x="7664450" y="2082800"/>
          <p14:tracePt t="9549" x="7670800" y="2082800"/>
          <p14:tracePt t="9629" x="7670800" y="2076450"/>
          <p14:tracePt t="9644" x="7645400" y="2070100"/>
          <p14:tracePt t="9652" x="7600950" y="2070100"/>
          <p14:tracePt t="9660" x="7543800" y="2070100"/>
          <p14:tracePt t="9668" x="7378700" y="2070100"/>
          <p14:tracePt t="9682" x="7200900" y="2070100"/>
          <p14:tracePt t="9699" x="6908800" y="2044700"/>
          <p14:tracePt t="9715" x="6813550" y="2038350"/>
          <p14:tracePt t="9732" x="6769100" y="2038350"/>
          <p14:tracePt t="9749" x="6737350" y="2038350"/>
          <p14:tracePt t="9910" x="6750050" y="2038350"/>
          <p14:tracePt t="9916" x="6788150" y="2044700"/>
          <p14:tracePt t="9917" x="6807200" y="2044700"/>
          <p14:tracePt t="9957" x="6845300" y="2044700"/>
          <p14:tracePt t="9964" x="6946900" y="2044700"/>
          <p14:tracePt t="9982" x="6997700" y="2044700"/>
          <p14:tracePt t="9982" x="7067550" y="2044700"/>
          <p14:tracePt t="9999" x="7124700" y="2044700"/>
          <p14:tracePt t="10016" x="7137400" y="2044700"/>
          <p14:tracePt t="10032" x="7156450" y="2044700"/>
          <p14:tracePt t="10049" x="7175500" y="2044700"/>
          <p14:tracePt t="10065" x="7188200" y="2038350"/>
          <p14:tracePt t="10083" x="7194550" y="2038350"/>
          <p14:tracePt t="10205" x="7188200" y="2038350"/>
          <p14:tracePt t="10213" x="7162800" y="2038350"/>
          <p14:tracePt t="10221" x="7150100" y="2038350"/>
          <p14:tracePt t="10229" x="7124700" y="2038350"/>
          <p14:tracePt t="10237" x="7073900" y="2025650"/>
          <p14:tracePt t="10249" x="6889750" y="2006600"/>
          <p14:tracePt t="10265" x="6877050" y="2006600"/>
          <p14:tracePt t="10282" x="6534150" y="2006600"/>
          <p14:tracePt t="10299" x="6007100" y="2006600"/>
          <p14:tracePt t="10316" x="5461000" y="2006600"/>
          <p14:tracePt t="10332" x="4864100" y="2012950"/>
          <p14:tracePt t="10349" x="4597400" y="2095500"/>
          <p14:tracePt t="10365" x="4406900" y="2133600"/>
          <p14:tracePt t="10382" x="4222750" y="2165350"/>
          <p14:tracePt t="10399" x="4064000" y="2184400"/>
          <p14:tracePt t="10415" x="3949700" y="2197100"/>
          <p14:tracePt t="10432" x="3841750" y="2222500"/>
          <p14:tracePt t="10449" x="3759200" y="2222500"/>
          <p14:tracePt t="10465" x="3683000" y="2235200"/>
          <p14:tracePt t="10482" x="3606800" y="2241550"/>
          <p14:tracePt t="10499" x="3517900" y="2241550"/>
          <p14:tracePt t="10516" x="3454400" y="2241550"/>
          <p14:tracePt t="10532" x="3422650" y="2241550"/>
          <p14:tracePt t="10549" x="3378200" y="2241550"/>
          <p14:tracePt t="10565" x="3321050" y="2254250"/>
          <p14:tracePt t="10583" x="3244850" y="2266950"/>
          <p14:tracePt t="10599" x="3162300" y="2286000"/>
          <p14:tracePt t="10616" x="3073400" y="2311400"/>
          <p14:tracePt t="10632" x="2990850" y="2336800"/>
          <p14:tracePt t="10649" x="2946400" y="2349500"/>
          <p14:tracePt t="10665" x="2927350" y="2349500"/>
          <p14:tracePt t="10681" x="2921000" y="2355850"/>
          <p14:tracePt t="10741" x="2908300" y="2355850"/>
          <p14:tracePt t="10758" x="2895600" y="2355850"/>
          <p14:tracePt t="10765" x="2889250" y="2355850"/>
          <p14:tracePt t="10767" x="2870200" y="2368550"/>
          <p14:tracePt t="10782" x="2857500" y="2368550"/>
          <p14:tracePt t="10799" x="2832100" y="2368550"/>
          <p14:tracePt t="10815" x="2806700" y="2374900"/>
          <p14:tracePt t="10832" x="2774950" y="2387600"/>
          <p14:tracePt t="10849" x="2724150" y="2400300"/>
          <p14:tracePt t="10865" x="2679700" y="2413000"/>
          <p14:tracePt t="10882" x="2609850" y="2438400"/>
          <p14:tracePt t="10899" x="2540000" y="2457450"/>
          <p14:tracePt t="10915" x="2444750" y="2482850"/>
          <p14:tracePt t="10934" x="2419350" y="2482850"/>
          <p14:tracePt t="10949" x="2406650" y="2489200"/>
          <p14:tracePt t="10966" x="2393950" y="2495550"/>
          <p14:tracePt t="11028" x="2387600" y="2495550"/>
          <p14:tracePt t="11189" x="2381250" y="2501900"/>
          <p14:tracePt t="12301" x="2381250" y="2514600"/>
          <p14:tracePt t="12309" x="2381250" y="2533650"/>
          <p14:tracePt t="12316" x="2387600" y="2565400"/>
          <p14:tracePt t="12324" x="2393950" y="2616200"/>
          <p14:tracePt t="12333" x="2400300" y="2654300"/>
          <p14:tracePt t="12350" x="2406650" y="2698750"/>
          <p14:tracePt t="12366" x="2413000" y="2724150"/>
          <p14:tracePt t="12382" x="2419350" y="2749550"/>
          <p14:tracePt t="12398" x="2425700" y="2762250"/>
          <p14:tracePt t="12415" x="2425700" y="2774950"/>
          <p14:tracePt t="12432" x="2432050" y="2781300"/>
          <p14:tracePt t="12448" x="2438400" y="2781300"/>
          <p14:tracePt t="12465" x="2438400" y="2787650"/>
          <p14:tracePt t="12482" x="2438400" y="2800350"/>
          <p14:tracePt t="12499" x="2444750" y="2800350"/>
          <p14:tracePt t="12515" x="2444750" y="2806700"/>
          <p14:tracePt t="12837" x="2451100" y="2813050"/>
          <p14:tracePt t="12853" x="2457450" y="2813050"/>
          <p14:tracePt t="12853" x="2463800" y="2813050"/>
          <p14:tracePt t="12868" x="2476500" y="2813050"/>
          <p14:tracePt t="12916" x="2482850" y="2813050"/>
          <p14:tracePt t="12924" x="2489200" y="2806700"/>
          <p14:tracePt t="12933" x="2501900" y="2806700"/>
          <p14:tracePt t="12949" x="2514600" y="2800350"/>
          <p14:tracePt t="12949" x="2527300" y="2800350"/>
          <p14:tracePt t="12966" x="2546350" y="2800350"/>
          <p14:tracePt t="12982" x="2559050" y="2800350"/>
          <p14:tracePt t="13036" x="2565400" y="2800350"/>
          <p14:tracePt t="13060" x="2571750" y="2800350"/>
          <p14:tracePt t="13068" x="2578100" y="2800350"/>
          <p14:tracePt t="13084" x="2590800" y="2806700"/>
          <p14:tracePt t="13085" x="2609850" y="2813050"/>
          <p14:tracePt t="13098" x="2647950" y="2838450"/>
          <p14:tracePt t="13098" x="2679700" y="2857500"/>
          <p14:tracePt t="13117" x="2717800" y="2895600"/>
          <p14:tracePt t="13132" x="2857500" y="3041650"/>
          <p14:tracePt t="13149" x="2990850" y="3219450"/>
          <p14:tracePt t="13165" x="3130550" y="3429000"/>
          <p14:tracePt t="13182" x="3219450" y="3536950"/>
          <p14:tracePt t="13198" x="3225800" y="3543300"/>
          <p14:tracePt t="13215" x="3289300" y="3632200"/>
          <p14:tracePt t="13232" x="3352800" y="3733800"/>
          <p14:tracePt t="13249" x="3441700" y="3841750"/>
          <p14:tracePt t="13265" x="3536950" y="3956050"/>
          <p14:tracePt t="13282" x="3619500" y="4044950"/>
          <p14:tracePt t="13298" x="3727450" y="4127500"/>
          <p14:tracePt t="13315" x="3810000" y="4203700"/>
          <p14:tracePt t="13332" x="3975100" y="4318000"/>
          <p14:tracePt t="13349" x="4070350" y="4381500"/>
          <p14:tracePt t="13365" x="4146550" y="4419600"/>
          <p14:tracePt t="13383" x="4222750" y="4464050"/>
          <p14:tracePt t="13398" x="4286250" y="4502150"/>
          <p14:tracePt t="13415" x="4349750" y="4533900"/>
          <p14:tracePt t="13432" x="4387850" y="4552950"/>
          <p14:tracePt t="13449" x="4445000" y="4572000"/>
          <p14:tracePt t="13465" x="4514850" y="4603750"/>
          <p14:tracePt t="13482" x="4597400" y="4641850"/>
          <p14:tracePt t="13498" x="4667250" y="4667250"/>
          <p14:tracePt t="13516" x="4705350" y="4686300"/>
          <p14:tracePt t="13516" x="4718050" y="4692650"/>
          <p14:tracePt t="13533" x="4743450" y="4699000"/>
          <p14:tracePt t="13549" x="4756150" y="4699000"/>
          <p14:tracePt t="13566" x="4762500" y="4699000"/>
          <p14:tracePt t="13612" x="4768850" y="4699000"/>
          <p14:tracePt t="13628" x="4768850" y="4679950"/>
          <p14:tracePt t="13636" x="4762500" y="4591050"/>
          <p14:tracePt t="13649" x="4724400" y="4502150"/>
          <p14:tracePt t="13665" x="4686300" y="4400550"/>
          <p14:tracePt t="13682" x="4635500" y="4298950"/>
          <p14:tracePt t="13698" x="4578350" y="4191000"/>
          <p14:tracePt t="13715" x="4540250" y="4095750"/>
          <p14:tracePt t="13733" x="4521200" y="4070350"/>
          <p14:tracePt t="13749" x="4521200" y="4051300"/>
          <p14:tracePt t="13940" x="4521200" y="4064000"/>
          <p14:tracePt t="13948" x="4521200" y="4083050"/>
          <p14:tracePt t="13958" x="4521200" y="4108450"/>
          <p14:tracePt t="13964" x="4521200" y="4171950"/>
          <p14:tracePt t="13974" x="4521200" y="4197350"/>
          <p14:tracePt t="13982" x="4521200" y="4203700"/>
          <p14:tracePt t="13998" x="4521200" y="4229100"/>
          <p14:tracePt t="14015" x="4521200" y="4248150"/>
          <p14:tracePt t="14032" x="4527550" y="4273550"/>
          <p14:tracePt t="14048" x="4540250" y="4298950"/>
          <p14:tracePt t="14065" x="4559300" y="4337050"/>
          <p14:tracePt t="14082" x="4565650" y="4349750"/>
          <p14:tracePt t="14098" x="4572000" y="4368800"/>
          <p14:tracePt t="14115" x="4572000" y="4375150"/>
          <p14:tracePt t="14115" x="4572000" y="4381500"/>
          <p14:tracePt t="14134" x="4584700" y="4387850"/>
          <p14:tracePt t="14148" x="4584700" y="4394200"/>
          <p14:tracePt t="14165" x="4591050" y="4394200"/>
          <p14:tracePt t="14292" x="4597400" y="4400550"/>
          <p14:tracePt t="14308" x="4597400" y="4387850"/>
          <p14:tracePt t="14316" x="4597400" y="4356100"/>
          <p14:tracePt t="14317" x="4597400" y="4337050"/>
          <p14:tracePt t="14317" x="4584700" y="4292600"/>
          <p14:tracePt t="14333" x="4559300" y="4171950"/>
          <p14:tracePt t="14349" x="4540250" y="4095750"/>
          <p14:tracePt t="14365" x="4527550" y="4044950"/>
          <p14:tracePt t="14382" x="4527550" y="4032250"/>
          <p14:tracePt t="14500" x="4527550" y="4070350"/>
          <p14:tracePt t="14509" x="4527550" y="4095750"/>
          <p14:tracePt t="14516" x="4527550" y="4127500"/>
          <p14:tracePt t="14524" x="4527550" y="4171950"/>
          <p14:tracePt t="14532" x="4527550" y="4298950"/>
          <p14:tracePt t="14549" x="4527550" y="4356100"/>
          <p14:tracePt t="14565" x="4527550" y="4368800"/>
          <p14:tracePt t="14582" x="4527550" y="4375150"/>
          <p14:tracePt t="14598" x="4533900" y="4406900"/>
          <p14:tracePt t="14615" x="4546600" y="4425950"/>
          <p14:tracePt t="14632" x="4552950" y="4438650"/>
          <p14:tracePt t="14648" x="4559300" y="4457700"/>
          <p14:tracePt t="14665" x="4565650" y="4476750"/>
          <p14:tracePt t="14682" x="4572000" y="4489450"/>
          <p14:tracePt t="14805" x="4565650" y="4476750"/>
          <p14:tracePt t="14812" x="4565650" y="4445000"/>
          <p14:tracePt t="14820" x="4565650" y="4419600"/>
          <p14:tracePt t="14832" x="4559300" y="4381500"/>
          <p14:tracePt t="14833" x="4552950" y="4330700"/>
          <p14:tracePt t="14848" x="4540250" y="4298950"/>
          <p14:tracePt t="14865" x="4521200" y="4279900"/>
          <p14:tracePt t="14882" x="4508500" y="4248150"/>
          <p14:tracePt t="14899" x="4495800" y="4229100"/>
          <p14:tracePt t="14915" x="4489450" y="4222750"/>
          <p14:tracePt t="14915" x="4489450" y="4216400"/>
          <p14:tracePt t="14956" x="4483100" y="4216400"/>
          <p14:tracePt t="14958" x="4470400" y="4216400"/>
          <p14:tracePt t="14965" x="4406900" y="4248150"/>
          <p14:tracePt t="14982" x="4241800" y="4413250"/>
          <p14:tracePt t="14999" x="3981450" y="4622800"/>
          <p14:tracePt t="15015" x="3702050" y="4787900"/>
          <p14:tracePt t="15032" x="3549650" y="4883150"/>
          <p14:tracePt t="15048" x="3454400" y="4959350"/>
          <p14:tracePt t="15065" x="3429000" y="4997450"/>
          <p14:tracePt t="15082" x="3429000" y="5029200"/>
          <p14:tracePt t="15099" x="3429000" y="5041900"/>
          <p14:tracePt t="15132" x="3429000" y="5054600"/>
          <p14:tracePt t="15152" x="3435350" y="5054600"/>
          <p14:tracePt t="15165" x="3448050" y="5054600"/>
          <p14:tracePt t="15166" x="3498850" y="5022850"/>
          <p14:tracePt t="15182" x="3568700" y="4953000"/>
          <p14:tracePt t="15199" x="3663950" y="4857750"/>
          <p14:tracePt t="15215" x="3803650" y="4768850"/>
          <p14:tracePt t="15232" x="3994150" y="4648200"/>
          <p14:tracePt t="15248" x="4089400" y="4572000"/>
          <p14:tracePt t="15265" x="4152900" y="4527550"/>
          <p14:tracePt t="15341" x="4133850" y="4533900"/>
          <p14:tracePt t="15348" x="4044950" y="4616450"/>
          <p14:tracePt t="15365" x="3994150" y="4679950"/>
          <p14:tracePt t="15366" x="3873500" y="4813300"/>
          <p14:tracePt t="15382" x="3784600" y="4895850"/>
          <p14:tracePt t="15398" x="3740150" y="4933950"/>
          <p14:tracePt t="15415" x="3733800" y="4940300"/>
          <p14:tracePt t="15452" x="3727450" y="4940300"/>
          <p14:tracePt t="15492" x="3727450" y="4946650"/>
          <p14:tracePt t="15500" x="3733800" y="4946650"/>
          <p14:tracePt t="15508" x="3752850" y="4946650"/>
          <p14:tracePt t="15516" x="3822700" y="4914900"/>
          <p14:tracePt t="15516" x="3854450" y="4902200"/>
          <p14:tracePt t="15533" x="3892550" y="4895850"/>
          <p14:tracePt t="15549" x="3892550" y="4889500"/>
          <p14:tracePt t="15565" x="3898900" y="4895850"/>
          <p14:tracePt t="15582" x="3898900" y="5067300"/>
          <p14:tracePt t="15598" x="3797300" y="5403850"/>
          <p14:tracePt t="15615" x="3676650" y="5829300"/>
          <p14:tracePt t="15632" x="3549650" y="6286500"/>
          <p14:tracePt t="15649" x="3492500" y="6457950"/>
          <p14:tracePt t="15665" x="3492500" y="6489700"/>
          <p14:tracePt t="15700" x="3511550" y="6489700"/>
          <p14:tracePt t="15701" x="3556000" y="6470650"/>
          <p14:tracePt t="15715" x="3740150" y="5975350"/>
          <p14:tracePt t="15733" x="3841750" y="5543550"/>
          <p14:tracePt t="15749" x="3968750" y="5086350"/>
          <p14:tracePt t="15765" x="4083050" y="4711700"/>
          <p14:tracePt t="15782" x="4152900" y="4457700"/>
          <p14:tracePt t="15799" x="4191000" y="4324350"/>
          <p14:tracePt t="15815" x="4197350" y="4203700"/>
          <p14:tracePt t="15831" x="4191000" y="4146550"/>
          <p14:tracePt t="15868" x="4184650" y="4140200"/>
          <p14:tracePt t="15892" x="4178300" y="4140200"/>
          <p14:tracePt t="15900" x="4121150" y="4210050"/>
          <p14:tracePt t="15915" x="4095750" y="4279900"/>
          <p14:tracePt t="15916" x="4019550" y="4476750"/>
          <p14:tracePt t="15932" x="3987800" y="4641850"/>
          <p14:tracePt t="15949" x="3956050" y="4775200"/>
          <p14:tracePt t="15965" x="3949700" y="4857750"/>
          <p14:tracePt t="15982" x="3949700" y="4889500"/>
          <p14:tracePt t="16124" x="3949700" y="4883150"/>
          <p14:tracePt t="16148" x="3949700" y="4876800"/>
          <p14:tracePt t="16172" x="3962400" y="4876800"/>
          <p14:tracePt t="16179" x="3968750" y="4864100"/>
          <p14:tracePt t="16181" x="4000500" y="4832350"/>
          <p14:tracePt t="16198" x="4038600" y="4787900"/>
          <p14:tracePt t="16215" x="4083050" y="4743450"/>
          <p14:tracePt t="16232" x="4108450" y="4679950"/>
          <p14:tracePt t="16248" x="4133850" y="4648200"/>
          <p14:tracePt t="16265" x="4133850" y="4635500"/>
          <p14:tracePt t="16282" x="4133850" y="4616450"/>
          <p14:tracePt t="16298" x="4133850" y="4603750"/>
          <p14:tracePt t="16315" x="4114800" y="4572000"/>
          <p14:tracePt t="16332" x="4038600" y="4470400"/>
          <p14:tracePt t="16349" x="4006850" y="4419600"/>
          <p14:tracePt t="16365" x="4006850" y="4394200"/>
          <p14:tracePt t="16382" x="4006850" y="4381500"/>
          <p14:tracePt t="16398" x="4006850" y="4375150"/>
          <p14:tracePt t="16437" x="4013200" y="4375150"/>
          <p14:tracePt t="16437" x="4025900" y="4413250"/>
          <p14:tracePt t="16448" x="4070350" y="4527550"/>
          <p14:tracePt t="16465" x="4089400" y="4641850"/>
          <p14:tracePt t="16482" x="4102100" y="4724400"/>
          <p14:tracePt t="16498" x="4114800" y="4762500"/>
          <p14:tracePt t="16515" x="4121150" y="4768850"/>
          <p14:tracePt t="16556" x="4127500" y="4768850"/>
          <p14:tracePt t="16564" x="4152900" y="4768850"/>
          <p14:tracePt t="16581" x="4171950" y="4711700"/>
          <p14:tracePt t="16582" x="4184650" y="4584700"/>
          <p14:tracePt t="16598" x="4197350" y="4400550"/>
          <p14:tracePt t="16615" x="4248150" y="4292600"/>
          <p14:tracePt t="16632" x="4273550" y="4222750"/>
          <p14:tracePt t="16649" x="4279900" y="4210050"/>
          <p14:tracePt t="16724" x="4279900" y="4216400"/>
          <p14:tracePt t="16732" x="4292600" y="4311650"/>
          <p14:tracePt t="16741" x="4298950" y="4375150"/>
          <p14:tracePt t="16748" x="4305300" y="4489450"/>
          <p14:tracePt t="16765" x="4318000" y="4603750"/>
          <p14:tracePt t="16782" x="4337050" y="4686300"/>
          <p14:tracePt t="16798" x="4349750" y="4718050"/>
          <p14:tracePt t="16815" x="4356100" y="4724400"/>
          <p14:tracePt t="16900" x="4356100" y="4699000"/>
          <p14:tracePt t="16908" x="4343400" y="4629150"/>
          <p14:tracePt t="16916" x="4305300" y="4533900"/>
          <p14:tracePt t="16917" x="4267200" y="4438650"/>
          <p14:tracePt t="16932" x="4133850" y="4133850"/>
          <p14:tracePt t="16949" x="4114800" y="4102100"/>
          <p14:tracePt t="16965" x="4108450" y="4089400"/>
          <p14:tracePt t="16982" x="4108450" y="4083050"/>
          <p14:tracePt t="17052" x="4127500" y="4127500"/>
          <p14:tracePt t="17060" x="4140200" y="4191000"/>
          <p14:tracePt t="17068" x="4159250" y="4260850"/>
          <p14:tracePt t="17081" x="4165600" y="4330700"/>
          <p14:tracePt t="17082" x="4165600" y="4425950"/>
          <p14:tracePt t="17098" x="4165600" y="4502150"/>
          <p14:tracePt t="17115" x="4165600" y="4540250"/>
          <p14:tracePt t="17131" x="4165600" y="4546600"/>
          <p14:tracePt t="17220" x="4165600" y="4540250"/>
          <p14:tracePt t="17228" x="4165600" y="4521200"/>
          <p14:tracePt t="17228" x="4165600" y="4495800"/>
          <p14:tracePt t="17236" x="4165600" y="4476750"/>
          <p14:tracePt t="17248" x="4165600" y="4419600"/>
          <p14:tracePt t="17265" x="4165600" y="4362450"/>
          <p14:tracePt t="17282" x="4165600" y="4298950"/>
          <p14:tracePt t="17298" x="4165600" y="4248150"/>
          <p14:tracePt t="17315" x="4165600" y="4235450"/>
          <p14:tracePt t="17412" x="4171950" y="4235450"/>
          <p14:tracePt t="17424" x="4171950" y="4248150"/>
          <p14:tracePt t="17428" x="4171950" y="4254500"/>
          <p14:tracePt t="17433" x="4178300" y="4267200"/>
          <p14:tracePt t="17527" x="4178300" y="4260850"/>
          <p14:tracePt t="17533" x="4171950" y="4216400"/>
          <p14:tracePt t="17549" x="4165600" y="4178300"/>
          <p14:tracePt t="17550" x="4146550" y="4127500"/>
          <p14:tracePt t="17566" x="4121150" y="4038600"/>
          <p14:tracePt t="17582" x="4102100" y="3962400"/>
          <p14:tracePt t="17599" x="4102100" y="3924300"/>
          <p14:tracePt t="17615" x="4102100" y="3911600"/>
          <p14:tracePt t="17708" x="4095750" y="3911600"/>
          <p14:tracePt t="17789" x="4095750" y="3905250"/>
          <p14:tracePt t="17797" x="4095750" y="3898900"/>
          <p14:tracePt t="17815" x="4095750" y="3892550"/>
          <p14:tracePt t="17816" x="4089400" y="3867150"/>
          <p14:tracePt t="17832" x="4083050" y="3854450"/>
          <p14:tracePt t="17868" x="4076700" y="3848100"/>
          <p14:tracePt t="17869" x="4076700" y="3829050"/>
          <p14:tracePt t="17882" x="4064000" y="3797300"/>
          <p14:tracePt t="17898" x="4051300" y="3765550"/>
          <p14:tracePt t="17915" x="4038600" y="3727450"/>
          <p14:tracePt t="17932" x="4038600" y="3714750"/>
          <p14:tracePt t="18124" x="4038600" y="3708400"/>
          <p14:tracePt t="18132" x="4038600" y="3702050"/>
          <p14:tracePt t="18141" x="4038600" y="3695700"/>
          <p14:tracePt t="18158" x="4038600" y="3689350"/>
          <p14:tracePt t="18158" x="4038600" y="3676650"/>
          <p14:tracePt t="18165" x="4038600" y="3670300"/>
          <p14:tracePt t="18182" x="4038600" y="3657600"/>
          <p14:tracePt t="18199" x="4032250" y="3651250"/>
          <p14:tracePt t="18215" x="4019550" y="3644900"/>
          <p14:tracePt t="18232" x="4000500" y="3638550"/>
          <p14:tracePt t="18248" x="3968750" y="3632200"/>
          <p14:tracePt t="18265" x="3956050" y="3625850"/>
          <p14:tracePt t="18282" x="3943350" y="3625850"/>
          <p14:tracePt t="18540" x="3962400" y="3625850"/>
          <p14:tracePt t="18549" x="4019550" y="3625850"/>
          <p14:tracePt t="18566" x="4051300" y="3625850"/>
          <p14:tracePt t="18567" x="4095750" y="3625850"/>
          <p14:tracePt t="18582" x="4127500" y="3632200"/>
          <p14:tracePt t="18599" x="4133850" y="3632200"/>
          <p14:tracePt t="18615" x="4140200" y="3632200"/>
          <p14:tracePt t="18632" x="4152900" y="3638550"/>
          <p14:tracePt t="18648" x="4171950" y="3651250"/>
          <p14:tracePt t="18665" x="4203700" y="3676650"/>
          <p14:tracePt t="18681" x="4229100" y="3714750"/>
          <p14:tracePt t="18699" x="4267200" y="3759200"/>
          <p14:tracePt t="18715" x="4356100" y="3816350"/>
          <p14:tracePt t="18733" x="4419600" y="3854450"/>
          <p14:tracePt t="18749" x="4470400" y="3867150"/>
          <p14:tracePt t="18765" x="4546600" y="3886200"/>
          <p14:tracePt t="18781" x="4610100" y="3898900"/>
          <p14:tracePt t="18798" x="4679950" y="3911600"/>
          <p14:tracePt t="18815" x="4762500" y="3924300"/>
          <p14:tracePt t="18832" x="4826000" y="3937000"/>
          <p14:tracePt t="18848" x="4889500" y="3943350"/>
          <p14:tracePt t="18865" x="4946650" y="3949700"/>
          <p14:tracePt t="18882" x="4984750" y="3956050"/>
          <p14:tracePt t="18899" x="5003800" y="3956050"/>
          <p14:tracePt t="18914" x="5029200" y="3962400"/>
          <p14:tracePt t="18931" x="5048250" y="3962400"/>
          <p14:tracePt t="18948" x="5054600" y="3962400"/>
          <p14:tracePt t="19004" x="5060950" y="3962400"/>
          <p14:tracePt t="19051" x="5067300" y="3962400"/>
          <p14:tracePt t="19076" x="5073650" y="3962400"/>
          <p14:tracePt t="19091" x="5080000" y="3962400"/>
          <p14:tracePt t="19396" x="5073650" y="3962400"/>
          <p14:tracePt t="19404" x="5054600" y="3962400"/>
          <p14:tracePt t="19412" x="5035550" y="3962400"/>
          <p14:tracePt t="19416" x="4965700" y="3962400"/>
          <p14:tracePt t="19432" x="4870450" y="3962400"/>
          <p14:tracePt t="19448" x="4756150" y="3962400"/>
          <p14:tracePt t="19465" x="4641850" y="3962400"/>
          <p14:tracePt t="19482" x="4438650" y="3962400"/>
          <p14:tracePt t="19498" x="4349750" y="3962400"/>
          <p14:tracePt t="19515" x="4184650" y="3981450"/>
          <p14:tracePt t="19533" x="4121150" y="3994150"/>
          <p14:tracePt t="19549" x="4083050" y="4006850"/>
          <p14:tracePt t="19565" x="4064000" y="4019550"/>
          <p14:tracePt t="19582" x="4051300" y="4032250"/>
          <p14:tracePt t="19598" x="4032250" y="4051300"/>
          <p14:tracePt t="19615" x="4019550" y="4083050"/>
          <p14:tracePt t="19631" x="3981450" y="4152900"/>
          <p14:tracePt t="19648" x="3943350" y="4222750"/>
          <p14:tracePt t="19665" x="3892550" y="4292600"/>
          <p14:tracePt t="19682" x="3867150" y="4330700"/>
          <p14:tracePt t="19698" x="3848100" y="4362450"/>
          <p14:tracePt t="19715" x="3822700" y="4406900"/>
          <p14:tracePt t="19731" x="3797300" y="4476750"/>
          <p14:tracePt t="19749" x="3771900" y="4533900"/>
          <p14:tracePt t="19765" x="3752850" y="4572000"/>
          <p14:tracePt t="19782" x="3740150" y="4610100"/>
          <p14:tracePt t="19798" x="3727450" y="4622800"/>
          <p14:tracePt t="19815" x="3721100" y="4635500"/>
          <p14:tracePt t="19832" x="3708400" y="4654550"/>
          <p14:tracePt t="19869" x="3708400" y="4660900"/>
          <p14:tracePt t="19900" x="3708400" y="4667250"/>
          <p14:tracePt t="19909" x="3708400" y="4673600"/>
          <p14:tracePt t="19924" x="3708400" y="4679950"/>
          <p14:tracePt t="19932" x="3708400" y="4686300"/>
          <p14:tracePt t="19940" x="3708400" y="4705350"/>
          <p14:tracePt t="19948" x="3708400" y="4730750"/>
          <p14:tracePt t="19965" x="3708400" y="4756150"/>
          <p14:tracePt t="19982" x="3695700" y="4781550"/>
          <p14:tracePt t="19998" x="3689350" y="4806950"/>
          <p14:tracePt t="20015" x="3683000" y="4819650"/>
          <p14:tracePt t="20031" x="3670300" y="4832350"/>
          <p14:tracePt t="20048" x="3663950" y="4838700"/>
          <p14:tracePt t="20065" x="3657600" y="4851400"/>
          <p14:tracePt t="20082" x="3651250" y="4851400"/>
          <p14:tracePt t="20098" x="3644900" y="4851400"/>
          <p14:tracePt t="20115" x="3638550" y="4851400"/>
          <p14:tracePt t="20212" x="3632200" y="4851400"/>
          <p14:tracePt t="20228" x="3625850" y="4857750"/>
          <p14:tracePt t="20236" x="3619500" y="4857750"/>
          <p14:tracePt t="20248" x="3613150" y="4857750"/>
          <p14:tracePt t="20249" x="3587750" y="4864100"/>
          <p14:tracePt t="20265" x="3575050" y="4864100"/>
          <p14:tracePt t="20282" x="3549650" y="4864100"/>
          <p14:tracePt t="20298" x="3530600" y="4864100"/>
          <p14:tracePt t="20315" x="3511550" y="4864100"/>
          <p14:tracePt t="20332" x="3505200" y="4864100"/>
          <p14:tracePt t="20452" x="3524250" y="4864100"/>
          <p14:tracePt t="20460" x="3530600" y="4851400"/>
          <p14:tracePt t="20468" x="3568700" y="4819650"/>
          <p14:tracePt t="20481" x="3600450" y="4781550"/>
          <p14:tracePt t="20498" x="3651250" y="4718050"/>
          <p14:tracePt t="20515" x="3695700" y="4660900"/>
          <p14:tracePt t="20532" x="3771900" y="4572000"/>
          <p14:tracePt t="20548" x="3816350" y="4514850"/>
          <p14:tracePt t="20565" x="3860800" y="4445000"/>
          <p14:tracePt t="20581" x="3892550" y="4400550"/>
          <p14:tracePt t="20598" x="3937000" y="4343400"/>
          <p14:tracePt t="20615" x="3962400" y="4311650"/>
          <p14:tracePt t="20660" x="3962400" y="4305300"/>
          <p14:tracePt t="20660" x="3975100" y="4292600"/>
          <p14:tracePt t="20676" x="3981450" y="4286250"/>
          <p14:tracePt t="20684" x="3994150" y="4273550"/>
          <p14:tracePt t="20687" x="3994150" y="4267200"/>
          <p14:tracePt t="20700" x="4006850" y="4248150"/>
          <p14:tracePt t="20715" x="4013200" y="4229100"/>
          <p14:tracePt t="20715" x="4019550" y="4229100"/>
          <p14:tracePt t="20732" x="4025900" y="4216400"/>
          <p14:tracePt t="20748" x="4032250" y="4210050"/>
          <p14:tracePt t="20765" x="4038600" y="4197350"/>
          <p14:tracePt t="21012" x="4051300" y="4197350"/>
          <p14:tracePt t="21024" x="4064000" y="4191000"/>
          <p14:tracePt t="21028" x="4070350" y="4191000"/>
          <p14:tracePt t="21033" x="4089400" y="4191000"/>
          <p14:tracePt t="21048" x="4121150" y="4191000"/>
          <p14:tracePt t="21065" x="4159250" y="4191000"/>
          <p14:tracePt t="21081" x="4210050" y="4191000"/>
          <p14:tracePt t="21098" x="4260850" y="4191000"/>
          <p14:tracePt t="21115" x="4292600" y="4191000"/>
          <p14:tracePt t="21156" x="4311650" y="4191000"/>
          <p14:tracePt t="21165" x="4330700" y="4191000"/>
          <p14:tracePt t="21166" x="4381500" y="4191000"/>
          <p14:tracePt t="21181" x="4445000" y="4191000"/>
          <p14:tracePt t="21198" x="4495800" y="4191000"/>
          <p14:tracePt t="21215" x="4559300" y="4203700"/>
          <p14:tracePt t="21232" x="4616450" y="4210050"/>
          <p14:tracePt t="21248" x="4673600" y="4210050"/>
          <p14:tracePt t="21265" x="4724400" y="4216400"/>
          <p14:tracePt t="21281" x="4768850" y="4216400"/>
          <p14:tracePt t="21298" x="4819650" y="4216400"/>
          <p14:tracePt t="21315" x="4883150" y="4216400"/>
          <p14:tracePt t="21333" x="4914900" y="4216400"/>
          <p14:tracePt t="21348" x="4953000" y="4216400"/>
          <p14:tracePt t="21365" x="5003800" y="4216400"/>
          <p14:tracePt t="21381" x="5048250" y="4216400"/>
          <p14:tracePt t="21398" x="5086350" y="4216400"/>
          <p14:tracePt t="21415" x="5137150" y="4216400"/>
          <p14:tracePt t="21432" x="5181600" y="4216400"/>
          <p14:tracePt t="21448" x="5238750" y="4216400"/>
          <p14:tracePt t="21465" x="5270500" y="4216400"/>
          <p14:tracePt t="21481" x="5314950" y="4216400"/>
          <p14:tracePt t="21498" x="5353050" y="4216400"/>
          <p14:tracePt t="21515" x="5410200" y="4216400"/>
          <p14:tracePt t="21532" x="5454650" y="4216400"/>
          <p14:tracePt t="21548" x="5492750" y="4216400"/>
          <p14:tracePt t="21565" x="5524500" y="4216400"/>
          <p14:tracePt t="21581" x="5549900" y="4216400"/>
          <p14:tracePt t="21598" x="5556250" y="4216400"/>
          <p14:tracePt t="21740" x="5562600" y="4216400"/>
          <p14:tracePt t="21748" x="5575300" y="4248150"/>
          <p14:tracePt t="21765" x="5581650" y="4273550"/>
          <p14:tracePt t="21781" x="5613400" y="4343400"/>
          <p14:tracePt t="21782" x="5645150" y="4413250"/>
          <p14:tracePt t="21798" x="5683250" y="4508500"/>
          <p14:tracePt t="21815" x="5721350" y="4603750"/>
          <p14:tracePt t="21832" x="5772150" y="4686300"/>
          <p14:tracePt t="21848" x="5816600" y="4756150"/>
          <p14:tracePt t="21865" x="5867400" y="4826000"/>
          <p14:tracePt t="21881" x="5892800" y="4857750"/>
          <p14:tracePt t="21898" x="5911850" y="4889500"/>
          <p14:tracePt t="21915" x="5930900" y="4908550"/>
          <p14:tracePt t="21932" x="5943600" y="4921250"/>
          <p14:tracePt t="21948" x="5956300" y="4933950"/>
          <p14:tracePt t="21965" x="5969000" y="4946650"/>
          <p14:tracePt t="21982" x="5975350" y="4946650"/>
          <p14:tracePt t="21998" x="5981700" y="4959350"/>
          <p14:tracePt t="22014" x="5988050" y="4972050"/>
          <p14:tracePt t="22032" x="5994400" y="4978400"/>
          <p14:tracePt t="22100" x="5994400" y="4984750"/>
          <p14:tracePt t="22813" x="5994400" y="4978400"/>
          <p14:tracePt t="22825" x="5988050" y="4978400"/>
          <p14:tracePt t="22825" x="5981700" y="4978400"/>
          <p14:tracePt t="22834" x="5962650" y="4965700"/>
          <p14:tracePt t="22850" x="5924550" y="4959350"/>
          <p14:tracePt t="22867" x="5873750" y="4953000"/>
          <p14:tracePt t="22883" x="5822950" y="4946650"/>
          <p14:tracePt t="22899" x="5740400" y="4946650"/>
          <p14:tracePt t="22916" x="5734050" y="4946650"/>
          <p14:tracePt t="22932" x="5721350" y="4946650"/>
          <p14:tracePt t="22950" x="5708650" y="4946650"/>
          <p14:tracePt t="22966" x="5689600" y="4946650"/>
          <p14:tracePt t="22983" x="5670550" y="4946650"/>
          <p14:tracePt t="22999" x="5638800" y="4946650"/>
          <p14:tracePt t="23016" x="5600700" y="4946650"/>
          <p14:tracePt t="23032" x="5537200" y="4953000"/>
          <p14:tracePt t="23049" x="5441950" y="4984750"/>
          <p14:tracePt t="23065" x="5353050" y="5016500"/>
          <p14:tracePt t="23082" x="5226050" y="5073650"/>
          <p14:tracePt t="23099" x="5124450" y="5137150"/>
          <p14:tracePt t="23116" x="5016500" y="5213350"/>
          <p14:tracePt t="23131" x="4895850" y="5321300"/>
          <p14:tracePt t="23150" x="4857750" y="5372100"/>
          <p14:tracePt t="23165" x="4813300" y="5410200"/>
          <p14:tracePt t="23182" x="4781550" y="5448300"/>
          <p14:tracePt t="23198" x="4762500" y="5473700"/>
          <p14:tracePt t="23215" x="4737100" y="5492750"/>
          <p14:tracePt t="23231" x="4699000" y="5518150"/>
          <p14:tracePt t="23248" x="4667250" y="5537200"/>
          <p14:tracePt t="23265" x="4629150" y="5562600"/>
          <p14:tracePt t="23281" x="4584700" y="5581650"/>
          <p14:tracePt t="23298" x="4540250" y="5613400"/>
          <p14:tracePt t="23315" x="4514850" y="5632450"/>
          <p14:tracePt t="23331" x="4470400" y="5670550"/>
          <p14:tracePt t="23348" x="4451350" y="5689600"/>
          <p14:tracePt t="23365" x="4425950" y="5708650"/>
          <p14:tracePt t="23381" x="4387850" y="5727700"/>
          <p14:tracePt t="23398" x="4356100" y="5740400"/>
          <p14:tracePt t="23415" x="4305300" y="5765800"/>
          <p14:tracePt t="23431" x="4267200" y="5778500"/>
          <p14:tracePt t="23448" x="4222750" y="5797550"/>
          <p14:tracePt t="23465" x="4178300" y="5810250"/>
          <p14:tracePt t="23482" x="4140200" y="5822950"/>
          <p14:tracePt t="23498" x="4108450" y="5835650"/>
          <p14:tracePt t="23515" x="4070350" y="5848350"/>
          <p14:tracePt t="23531" x="4025900" y="5873750"/>
          <p14:tracePt t="23548" x="3968750" y="5886450"/>
          <p14:tracePt t="23565" x="3917950" y="5911850"/>
          <p14:tracePt t="23581" x="3879850" y="5924550"/>
          <p14:tracePt t="23598" x="3841750" y="5943600"/>
          <p14:tracePt t="23615" x="3797300" y="5962650"/>
          <p14:tracePt t="23631" x="3765550" y="5975350"/>
          <p14:tracePt t="23648" x="3733800" y="5988050"/>
          <p14:tracePt t="23664" x="3689350" y="6000750"/>
          <p14:tracePt t="23681" x="3651250" y="6007100"/>
          <p14:tracePt t="23698" x="3613150" y="6019800"/>
          <p14:tracePt t="23716" x="3581400" y="6032500"/>
          <p14:tracePt t="23733" x="3524250" y="6051550"/>
          <p14:tracePt t="23749" x="3498850" y="6064250"/>
          <p14:tracePt t="23766" x="3460750" y="6083300"/>
          <p14:tracePt t="23782" x="3441700" y="6089650"/>
          <p14:tracePt t="23799" x="3429000" y="6102350"/>
          <p14:tracePt t="23815" x="3409950" y="6115050"/>
          <p14:tracePt t="23832" x="3397250" y="6121400"/>
          <p14:tracePt t="23849" x="3378200" y="6127750"/>
          <p14:tracePt t="23865" x="3359150" y="6140450"/>
          <p14:tracePt t="23882" x="3346450" y="6140450"/>
          <p14:tracePt t="23899" x="3321050" y="6153150"/>
          <p14:tracePt t="23916" x="3302000" y="6153150"/>
          <p14:tracePt t="23932" x="3263900" y="6172200"/>
          <p14:tracePt t="23950" x="3238500" y="6172200"/>
          <p14:tracePt t="23966" x="3213100" y="6184900"/>
          <p14:tracePt t="23982" x="3200400" y="6191250"/>
          <p14:tracePt t="23999" x="3181350" y="6203950"/>
          <p14:tracePt t="24016" x="3175000" y="6203950"/>
          <p14:tracePt t="24032" x="3168650" y="6210300"/>
          <p14:tracePt t="24069" x="3162300" y="6216650"/>
          <p14:tracePt t="24070" x="3155950" y="6216650"/>
          <p14:tracePt t="24109" x="3149600" y="6223000"/>
          <p14:tracePt t="24261" x="3155950" y="6223000"/>
          <p14:tracePt t="24269" x="3168650" y="6223000"/>
          <p14:tracePt t="24270" x="3181350" y="6223000"/>
          <p14:tracePt t="24282" x="3194050" y="6223000"/>
          <p14:tracePt t="24300" x="3213100" y="6223000"/>
          <p14:tracePt t="24316" x="3238500" y="6223000"/>
          <p14:tracePt t="24333" x="3244850" y="6223000"/>
          <p14:tracePt t="24349" x="3251200" y="6223000"/>
          <p14:tracePt t="24461" x="3257550" y="6223000"/>
          <p14:tracePt t="24477" x="3270250" y="6223000"/>
          <p14:tracePt t="24493" x="3276600" y="6223000"/>
          <p14:tracePt t="24502" x="3289300" y="6223000"/>
          <p14:tracePt t="24503" x="3302000" y="6223000"/>
          <p14:tracePt t="24517" x="3346450" y="6210300"/>
          <p14:tracePt t="24534" x="3378200" y="6210300"/>
          <p14:tracePt t="24549" x="3435350" y="6191250"/>
          <p14:tracePt t="24566" x="3486150" y="6172200"/>
          <p14:tracePt t="24582" x="3543300" y="6153150"/>
          <p14:tracePt t="24599" x="3581400" y="6127750"/>
          <p14:tracePt t="24615" x="3606800" y="6115050"/>
          <p14:tracePt t="24633" x="3619500" y="6115050"/>
          <p14:tracePt t="24649" x="3625850" y="6108700"/>
          <p14:tracePt t="24666" x="3632200" y="6102350"/>
          <p14:tracePt t="24701" x="3638550" y="6102350"/>
          <p14:tracePt t="24701" x="3644900" y="6102350"/>
          <p14:tracePt t="24715" x="3676650" y="6083300"/>
          <p14:tracePt t="24733" x="3708400" y="6051550"/>
          <p14:tracePt t="24749" x="3733800" y="6000750"/>
          <p14:tracePt t="24766" x="3752850" y="5905500"/>
          <p14:tracePt t="24783" x="3759200" y="5784850"/>
          <p14:tracePt t="24799" x="3771900" y="5676900"/>
          <p14:tracePt t="24816" x="3784600" y="5588000"/>
          <p14:tracePt t="24833" x="3784600" y="5505450"/>
          <p14:tracePt t="24849" x="3784600" y="5429250"/>
          <p14:tracePt t="24866" x="3784600" y="5340350"/>
          <p14:tracePt t="24882" x="3752850" y="5213350"/>
          <p14:tracePt t="24899" x="3714750" y="5054600"/>
          <p14:tracePt t="24915" x="3651250" y="4851400"/>
          <p14:tracePt t="24933" x="3613150" y="4737100"/>
          <p14:tracePt t="24949" x="3600450" y="4648200"/>
          <p14:tracePt t="24966" x="3587750" y="4591050"/>
          <p14:tracePt t="24982" x="3587750" y="4552950"/>
          <p14:tracePt t="24999" x="3587750" y="4521200"/>
          <p14:tracePt t="25015" x="3600450" y="4495800"/>
          <p14:tracePt t="25032" x="3606800" y="4476750"/>
          <p14:tracePt t="25125" x="3606800" y="4470400"/>
          <p14:tracePt t="25149" x="3613150" y="4470400"/>
          <p14:tracePt t="25149" x="3619500" y="4470400"/>
          <p14:tracePt t="25164" x="3625850" y="4476750"/>
          <p14:tracePt t="25172" x="3638550" y="4483100"/>
          <p14:tracePt t="25181" x="3663950" y="4495800"/>
          <p14:tracePt t="25198" x="3683000" y="4508500"/>
          <p14:tracePt t="25199" x="3733800" y="4540250"/>
          <p14:tracePt t="25216" x="3771900" y="4559300"/>
          <p14:tracePt t="25233" x="3810000" y="4572000"/>
          <p14:tracePt t="25249" x="3829050" y="4578350"/>
          <p14:tracePt t="25266" x="3841750" y="4578350"/>
          <p14:tracePt t="25283" x="3867150" y="4578350"/>
          <p14:tracePt t="25299" x="3911600" y="4578350"/>
          <p14:tracePt t="25315" x="3917950" y="4578350"/>
          <p14:tracePt t="25315" x="3924300" y="4572000"/>
          <p14:tracePt t="25333" x="3968750" y="4514850"/>
          <p14:tracePt t="25349" x="4000500" y="4438650"/>
          <p14:tracePt t="25366" x="4006850" y="4394200"/>
          <p14:tracePt t="25470" x="3994150" y="4425950"/>
          <p14:tracePt t="25477" x="3968750" y="4470400"/>
          <p14:tracePt t="25485" x="3943350" y="4508500"/>
          <p14:tracePt t="25491" x="3917950" y="4565650"/>
          <p14:tracePt t="25499" x="3829050" y="4679950"/>
          <p14:tracePt t="25516" x="3778250" y="4756150"/>
          <p14:tracePt t="25534" x="3771900" y="4762500"/>
          <p14:tracePt t="25622" x="3771900" y="4749800"/>
          <p14:tracePt t="25630" x="3771900" y="4718050"/>
          <p14:tracePt t="25638" x="3778250" y="4660900"/>
          <p14:tracePt t="25645" x="3778250" y="4610100"/>
          <p14:tracePt t="25666" x="3778250" y="4495800"/>
          <p14:tracePt t="25667" x="3771900" y="4406900"/>
          <p14:tracePt t="25683" x="3765550" y="4381500"/>
          <p14:tracePt t="25750" x="3765550" y="4394200"/>
          <p14:tracePt t="25751" x="3765550" y="4438650"/>
          <p14:tracePt t="25759" x="3765550" y="4502150"/>
          <p14:tracePt t="25767" x="3765550" y="4603750"/>
          <p14:tracePt t="25783" x="3765550" y="4692650"/>
          <p14:tracePt t="25800" x="3765550" y="4724400"/>
          <p14:tracePt t="25816" x="3765550" y="4737100"/>
          <p14:tracePt t="25917" x="3752850" y="4737100"/>
          <p14:tracePt t="25934" x="3752850" y="4730750"/>
          <p14:tracePt t="25934" x="3752850" y="4724400"/>
          <p14:tracePt t="26534" x="3752850" y="4743450"/>
          <p14:tracePt t="26542" x="3752850" y="4762500"/>
          <p14:tracePt t="26551" x="3752850" y="4794250"/>
          <p14:tracePt t="26552" x="3752850" y="4883150"/>
          <p14:tracePt t="26568" x="3733800" y="4978400"/>
          <p14:tracePt t="26585" x="3689350" y="5111750"/>
          <p14:tracePt t="26600" x="3663950" y="5219700"/>
          <p14:tracePt t="26617" x="3638550" y="5302250"/>
          <p14:tracePt t="26633" x="3619500" y="5378450"/>
          <p14:tracePt t="26650" x="3606800" y="5448300"/>
          <p14:tracePt t="26666" x="3600450" y="5505450"/>
          <p14:tracePt t="26683" x="3594100" y="5562600"/>
          <p14:tracePt t="26700" x="3594100" y="5626100"/>
          <p14:tracePt t="26717" x="3594100" y="5721350"/>
          <p14:tracePt t="26734" x="3587750" y="5784850"/>
          <p14:tracePt t="26750" x="3575050" y="5822950"/>
          <p14:tracePt t="26767" x="3562350" y="5861050"/>
          <p14:tracePt t="26783" x="3549650" y="5886450"/>
          <p14:tracePt t="26800" x="3543300" y="5905500"/>
          <p14:tracePt t="26817" x="3536950" y="5924550"/>
          <p14:tracePt t="26833" x="3536950" y="5930900"/>
          <p14:tracePt t="26850" x="3536950" y="5949950"/>
          <p14:tracePt t="26867" x="3536950" y="5962650"/>
          <p14:tracePt t="26883" x="3536950" y="5981700"/>
          <p14:tracePt t="26900" x="3562350" y="6007100"/>
          <p14:tracePt t="26917" x="3594100" y="6038850"/>
          <p14:tracePt t="26934" x="3613150" y="6057900"/>
          <p14:tracePt t="26950" x="3625850" y="6064250"/>
          <p14:tracePt t="26967" x="3651250" y="6083300"/>
          <p14:tracePt t="26983" x="3683000" y="6096000"/>
          <p14:tracePt t="27000" x="3708400" y="6102350"/>
          <p14:tracePt t="27016" x="3740150" y="6102350"/>
          <p14:tracePt t="27033" x="3797300" y="6102350"/>
          <p14:tracePt t="27050" x="3854450" y="6102350"/>
          <p14:tracePt t="27066" x="3917950" y="6102350"/>
          <p14:tracePt t="27083" x="3962400" y="6096000"/>
          <p14:tracePt t="27100" x="3994150" y="6076950"/>
          <p14:tracePt t="27117" x="4013200" y="6064250"/>
          <p14:tracePt t="27133" x="4013200" y="6057900"/>
          <p14:tracePt t="27150" x="4013200" y="6051550"/>
          <p14:tracePt t="27166" x="4006850" y="6032500"/>
          <p14:tracePt t="27183" x="3994150" y="6019800"/>
          <p14:tracePt t="27200" x="3962400" y="6000750"/>
          <p14:tracePt t="27216" x="3917950" y="5988050"/>
          <p14:tracePt t="27233" x="3835400" y="5981700"/>
          <p14:tracePt t="27250" x="3721100" y="5975350"/>
          <p14:tracePt t="27267" x="3581400" y="5975350"/>
          <p14:tracePt t="27283" x="3473450" y="5975350"/>
          <p14:tracePt t="27300" x="3403600" y="5981700"/>
          <p14:tracePt t="27300" x="3365500" y="5994400"/>
          <p14:tracePt t="27318" x="3352800" y="6000750"/>
          <p14:tracePt t="27333" x="3321050" y="6019800"/>
          <p14:tracePt t="27389" x="3321050" y="6026150"/>
          <p14:tracePt t="27398" x="3321050" y="6032500"/>
          <p14:tracePt t="27400" x="3327400" y="6038850"/>
          <p14:tracePt t="27446" x="3333750" y="6045200"/>
          <p14:tracePt t="27462" x="3340100" y="6045200"/>
          <p14:tracePt t="27475" x="3346450" y="6045200"/>
          <p14:tracePt t="27494" x="3352800" y="6045200"/>
          <p14:tracePt t="27499" x="3359150" y="6045200"/>
          <p14:tracePt t="27516" x="3371850" y="6045200"/>
          <p14:tracePt t="27518" x="3378200" y="6045200"/>
          <p14:tracePt t="27518" x="3384550" y="6045200"/>
          <p14:tracePt t="27534" x="3416300" y="6045200"/>
          <p14:tracePt t="27550" x="3448050" y="6045200"/>
          <p14:tracePt t="27567" x="3498850" y="6026150"/>
          <p14:tracePt t="27583" x="3549650" y="6000750"/>
          <p14:tracePt t="27600" x="3619500" y="5949950"/>
          <p14:tracePt t="27616" x="3670300" y="5892800"/>
          <p14:tracePt t="27633" x="3695700" y="5835650"/>
          <p14:tracePt t="27650" x="3714750" y="5759450"/>
          <p14:tracePt t="27667" x="3714750" y="5695950"/>
          <p14:tracePt t="27683" x="3714750" y="5645150"/>
          <p14:tracePt t="27700" x="3714750" y="5619750"/>
          <p14:tracePt t="27716" x="3714750" y="5594350"/>
          <p14:tracePt t="27813" x="3721100" y="5588000"/>
          <p14:tracePt t="27845" x="3727450" y="5588000"/>
          <p14:tracePt t="27853" x="3733800" y="5588000"/>
          <p14:tracePt t="27861" x="3746500" y="5588000"/>
          <p14:tracePt t="27867" x="3771900" y="5581650"/>
          <p14:tracePt t="27883" x="3816350" y="5581650"/>
          <p14:tracePt t="27900" x="3898900" y="5568950"/>
          <p14:tracePt t="27916" x="3987800" y="5562600"/>
          <p14:tracePt t="27934" x="4019550" y="5562600"/>
          <p14:tracePt t="27950" x="4038600" y="5556250"/>
          <p14:tracePt t="27967" x="4051300" y="5549900"/>
          <p14:tracePt t="27983" x="4064000" y="5549900"/>
          <p14:tracePt t="28030" x="4070350" y="5549900"/>
          <p14:tracePt t="28078" x="4076700" y="5549900"/>
          <p14:tracePt t="28086" x="4083050" y="5549900"/>
          <p14:tracePt t="28110" x="4089400" y="5549900"/>
          <p14:tracePt t="28126" x="4095750" y="5549900"/>
          <p14:tracePt t="28141" x="4102100" y="5549900"/>
          <p14:tracePt t="28150" x="4108450" y="5549900"/>
          <p14:tracePt t="28189" x="4114800" y="5549900"/>
          <p14:tracePt t="28310" x="4102100" y="5549900"/>
          <p14:tracePt t="28318" x="4089400" y="5549900"/>
          <p14:tracePt t="28334" x="4083050" y="5549900"/>
          <p14:tracePt t="28350" x="4076700" y="5549900"/>
          <p14:tracePt t="28653" x="4083050" y="5556250"/>
          <p14:tracePt t="28662" x="4102100" y="5556250"/>
          <p14:tracePt t="28669" x="4108450" y="5556250"/>
          <p14:tracePt t="28670" x="4114800" y="5556250"/>
          <p14:tracePt t="28685" x="4140200" y="5556250"/>
          <p14:tracePt t="28700" x="4159250" y="5562600"/>
          <p14:tracePt t="28716" x="4184650" y="5568950"/>
          <p14:tracePt t="28734" x="4210050" y="5568950"/>
          <p14:tracePt t="28750" x="4235450" y="5575300"/>
          <p14:tracePt t="28766" x="4254500" y="5575300"/>
          <p14:tracePt t="28783" x="4286250" y="5588000"/>
          <p14:tracePt t="28800" x="4324350" y="5594350"/>
          <p14:tracePt t="28816" x="4356100" y="5594350"/>
          <p14:tracePt t="28833" x="4400550" y="5594350"/>
          <p14:tracePt t="28850" x="4438650" y="5600700"/>
          <p14:tracePt t="28866" x="4476750" y="5607050"/>
          <p14:tracePt t="28883" x="4514850" y="5607050"/>
          <p14:tracePt t="28900" x="4546600" y="5607050"/>
          <p14:tracePt t="28916" x="4591050" y="5607050"/>
          <p14:tracePt t="28934" x="4622800" y="5607050"/>
          <p14:tracePt t="28950" x="4648200" y="5607050"/>
          <p14:tracePt t="28967" x="4654550" y="5613400"/>
          <p14:tracePt t="28983" x="4673600" y="5613400"/>
          <p14:tracePt t="29000" x="4686300" y="5613400"/>
          <p14:tracePt t="29016" x="4699000" y="5613400"/>
          <p14:tracePt t="29033" x="4711700" y="5613400"/>
          <p14:tracePt t="29049" x="4724400" y="5613400"/>
          <p14:tracePt t="29066" x="4743450" y="5613400"/>
          <p14:tracePt t="29083" x="4756150" y="5613400"/>
          <p14:tracePt t="29100" x="4806950" y="5619750"/>
          <p14:tracePt t="29118" x="4819650" y="5626100"/>
          <p14:tracePt t="29133" x="4857750" y="5632450"/>
          <p14:tracePt t="29150" x="4889500" y="5632450"/>
          <p14:tracePt t="29166" x="4902200" y="5638800"/>
          <p14:tracePt t="29183" x="4914900" y="5638800"/>
          <p14:tracePt t="29200" x="4933950" y="5638800"/>
          <p14:tracePt t="29217" x="4946650" y="5645150"/>
          <p14:tracePt t="29233" x="4959350" y="5645150"/>
          <p14:tracePt t="29250" x="4984750" y="5645150"/>
          <p14:tracePt t="29266" x="5003800" y="5645150"/>
          <p14:tracePt t="29283" x="5048250" y="5645150"/>
          <p14:tracePt t="29300" x="5080000" y="5651500"/>
          <p14:tracePt t="29316" x="5130800" y="5657850"/>
          <p14:tracePt t="29334" x="5156200" y="5657850"/>
          <p14:tracePt t="29350" x="5181600" y="5657850"/>
          <p14:tracePt t="29367" x="5207000" y="5657850"/>
          <p14:tracePt t="29383" x="5232400" y="5657850"/>
          <p14:tracePt t="29400" x="5257800" y="5657850"/>
          <p14:tracePt t="29416" x="5283200" y="5657850"/>
          <p14:tracePt t="29433" x="5314950" y="5657850"/>
          <p14:tracePt t="29450" x="5340350" y="5657850"/>
          <p14:tracePt t="29466" x="5359400" y="5657850"/>
          <p14:tracePt t="29483" x="5372100" y="5657850"/>
          <p14:tracePt t="29500" x="5378450" y="5657850"/>
          <p14:tracePt t="29516" x="5384800" y="5657850"/>
          <p14:tracePt t="29566" x="5391150" y="5657850"/>
          <p14:tracePt t="29573" x="5397500" y="5657850"/>
          <p14:tracePt t="29597" x="5403850" y="5657850"/>
          <p14:tracePt t="29766" x="5410200" y="5657850"/>
          <p14:tracePt t="29776" x="5416550" y="5657850"/>
          <p14:tracePt t="29789" x="5422900" y="5657850"/>
          <p14:tracePt t="29805" x="5435600" y="5657850"/>
          <p14:tracePt t="29821" x="5441950" y="5651500"/>
          <p14:tracePt t="29845" x="5448300" y="5651500"/>
          <p14:tracePt t="29853" x="5448300" y="5645150"/>
          <p14:tracePt t="29861" x="5454650" y="5645150"/>
          <p14:tracePt t="29866" x="5461000" y="5645150"/>
          <p14:tracePt t="31133" x="5454650" y="5645150"/>
          <p14:tracePt t="31142" x="5448300" y="5645150"/>
          <p14:tracePt t="31150" x="5435600" y="5645150"/>
          <p14:tracePt t="31157" x="5397500" y="5645150"/>
          <p14:tracePt t="31167" x="5308600" y="5645150"/>
          <p14:tracePt t="31184" x="5181600" y="5645150"/>
          <p14:tracePt t="31201" x="5067300" y="5645150"/>
          <p14:tracePt t="31216" x="4946650" y="5645150"/>
          <p14:tracePt t="31233" x="4826000" y="5645150"/>
          <p14:tracePt t="31250" x="4686300" y="5645150"/>
          <p14:tracePt t="31267" x="4597400" y="5645150"/>
          <p14:tracePt t="31283" x="4546600" y="5645150"/>
          <p14:tracePt t="31300" x="4445000" y="5645150"/>
          <p14:tracePt t="31316" x="4330700" y="5645150"/>
          <p14:tracePt t="31334" x="4286250" y="5645150"/>
          <p14:tracePt t="31350" x="4260850" y="5645150"/>
          <p14:tracePt t="31367" x="4235450" y="5645150"/>
          <p14:tracePt t="31383" x="4203700" y="5645150"/>
          <p14:tracePt t="31400" x="4184650" y="5645150"/>
          <p14:tracePt t="31416" x="4159250" y="5645150"/>
          <p14:tracePt t="31433" x="4133850" y="5645150"/>
          <p14:tracePt t="31450" x="4108450" y="5645150"/>
          <p14:tracePt t="31467" x="4083050" y="5645150"/>
          <p14:tracePt t="31483" x="4057650" y="5645150"/>
          <p14:tracePt t="31500" x="4025900" y="5645150"/>
          <p14:tracePt t="31516" x="4006850" y="5645150"/>
          <p14:tracePt t="31645" x="4013200" y="5645150"/>
          <p14:tracePt t="31653" x="4025900" y="5645150"/>
          <p14:tracePt t="31666" x="4038600" y="5645150"/>
          <p14:tracePt t="31667" x="4076700" y="5638800"/>
          <p14:tracePt t="31683" x="4133850" y="5626100"/>
          <p14:tracePt t="31700" x="4197350" y="5613400"/>
          <p14:tracePt t="31716" x="4311650" y="5594350"/>
          <p14:tracePt t="31734" x="4406900" y="5575300"/>
          <p14:tracePt t="31750" x="4489450" y="5568950"/>
          <p14:tracePt t="31766" x="4572000" y="5556250"/>
          <p14:tracePt t="31783" x="4635500" y="5549900"/>
          <p14:tracePt t="31799" x="4699000" y="5543550"/>
          <p14:tracePt t="31816" x="4743450" y="5543550"/>
          <p14:tracePt t="31833" x="4794250" y="5543550"/>
          <p14:tracePt t="31849" x="4838700" y="5543550"/>
          <p14:tracePt t="31867" x="4895850" y="5543550"/>
          <p14:tracePt t="31883" x="4946650" y="5543550"/>
          <p14:tracePt t="31900" x="4991100" y="5543550"/>
          <p14:tracePt t="31916" x="5041900" y="5543550"/>
          <p14:tracePt t="31934" x="5067300" y="5543550"/>
          <p14:tracePt t="31950" x="5086350" y="5543550"/>
          <p14:tracePt t="31966" x="5105400" y="5543550"/>
          <p14:tracePt t="31983" x="5130800" y="5543550"/>
          <p14:tracePt t="32000" x="5143500" y="5543550"/>
          <p14:tracePt t="32016" x="5168900" y="5543550"/>
          <p14:tracePt t="32033" x="5187950" y="5543550"/>
          <p14:tracePt t="32049" x="5213350" y="5543550"/>
          <p14:tracePt t="32066" x="5238750" y="5543550"/>
          <p14:tracePt t="32083" x="5251450" y="5543550"/>
          <p14:tracePt t="32100" x="5264150" y="5543550"/>
          <p14:tracePt t="32116" x="5283200" y="5543550"/>
          <p14:tracePt t="32134" x="5295900" y="5543550"/>
          <p14:tracePt t="32150" x="5302250" y="5543550"/>
          <p14:tracePt t="32166" x="5314950" y="5543550"/>
          <p14:tracePt t="32205" x="5321300" y="5543550"/>
          <p14:tracePt t="32218" x="5327650" y="5543550"/>
          <p14:tracePt t="32233" x="5334000" y="5543550"/>
          <p14:tracePt t="32349" x="5327650" y="5543550"/>
          <p14:tracePt t="32359" x="5302250" y="5543550"/>
          <p14:tracePt t="32359" x="5257800" y="5543550"/>
          <p14:tracePt t="32367" x="5162550" y="5556250"/>
          <p14:tracePt t="32384" x="5048250" y="5575300"/>
          <p14:tracePt t="32399" x="4914900" y="5588000"/>
          <p14:tracePt t="32417" x="4781550" y="5600700"/>
          <p14:tracePt t="32433" x="4660900" y="5607050"/>
          <p14:tracePt t="32450" x="4565650" y="5607050"/>
          <p14:tracePt t="32466" x="4464050" y="5607050"/>
          <p14:tracePt t="32483" x="4381500" y="5607050"/>
          <p14:tracePt t="32499" x="4318000" y="5607050"/>
          <p14:tracePt t="32516" x="4254500" y="5607050"/>
          <p14:tracePt t="32534" x="4216400" y="5607050"/>
          <p14:tracePt t="32550" x="4184650" y="5607050"/>
          <p14:tracePt t="32566" x="4159250" y="5607050"/>
          <p14:tracePt t="32583" x="4133850" y="5607050"/>
          <p14:tracePt t="32599" x="4108450" y="5613400"/>
          <p14:tracePt t="32616" x="4076700" y="5613400"/>
          <p14:tracePt t="32633" x="4051300" y="5613400"/>
          <p14:tracePt t="32650" x="4025900" y="5613400"/>
          <p14:tracePt t="32666" x="4006850" y="5613400"/>
          <p14:tracePt t="32683" x="3987800" y="5613400"/>
          <p14:tracePt t="32699" x="3975100" y="5613400"/>
          <p14:tracePt t="32716" x="3968750" y="5613400"/>
          <p14:tracePt t="32949" x="3981450" y="5613400"/>
          <p14:tracePt t="32950" x="3994150" y="5613400"/>
          <p14:tracePt t="32966" x="4025900" y="5613400"/>
          <p14:tracePt t="32983" x="4044950" y="5607050"/>
          <p14:tracePt t="32983" x="4076700" y="5600700"/>
          <p14:tracePt t="33000" x="4108450" y="5600700"/>
          <p14:tracePt t="33016" x="4152900" y="5594350"/>
          <p14:tracePt t="33033" x="4191000" y="5588000"/>
          <p14:tracePt t="33050" x="4229100" y="5581650"/>
          <p14:tracePt t="33066" x="4260850" y="5581650"/>
          <p14:tracePt t="33083" x="4298950" y="5581650"/>
          <p14:tracePt t="33099" x="4337050" y="5575300"/>
          <p14:tracePt t="33116" x="4394200" y="5575300"/>
          <p14:tracePt t="33133" x="4432300" y="5575300"/>
          <p14:tracePt t="33150" x="4464050" y="5575300"/>
          <p14:tracePt t="33166" x="4508500" y="5575300"/>
          <p14:tracePt t="33183" x="4533900" y="5575300"/>
          <p14:tracePt t="33200" x="4552950" y="5575300"/>
          <p14:tracePt t="33216" x="4572000" y="5575300"/>
          <p14:tracePt t="33233" x="4597400" y="5575300"/>
          <p14:tracePt t="33250" x="4603750" y="5575300"/>
          <p14:tracePt t="33266" x="4610100" y="5575300"/>
          <p14:tracePt t="33283" x="4616450" y="5575300"/>
          <p14:tracePt t="33299" x="4622800" y="5575300"/>
          <p14:tracePt t="33358" x="4629150" y="5575300"/>
          <p14:tracePt t="33389" x="4635500" y="5568950"/>
          <p14:tracePt t="33397" x="4641850" y="5568950"/>
          <p14:tracePt t="33405" x="4648200" y="5568950"/>
          <p14:tracePt t="33421" x="4654550" y="5568950"/>
          <p14:tracePt t="33429" x="4660900" y="5568950"/>
          <p14:tracePt t="33449" x="4667250" y="5568950"/>
          <p14:tracePt t="33469" x="4673600" y="5568950"/>
          <p14:tracePt t="33509" x="4679950" y="5568950"/>
          <p14:tracePt t="36348" x="4686300" y="5568950"/>
          <p14:tracePt t="36356" x="4718050" y="5562600"/>
          <p14:tracePt t="36364" x="4743450" y="5556250"/>
          <p14:tracePt t="36382" x="4762500" y="5549900"/>
          <p14:tracePt t="36383" x="4800600" y="5543550"/>
          <p14:tracePt t="36399" x="4838700" y="5530850"/>
          <p14:tracePt t="36417" x="4864100" y="5518150"/>
          <p14:tracePt t="36433" x="4883150" y="5499100"/>
          <p14:tracePt t="36449" x="4914900" y="5480050"/>
          <p14:tracePt t="36465" x="4946650" y="5454650"/>
          <p14:tracePt t="36482" x="4978400" y="5435600"/>
          <p14:tracePt t="36498" x="5016500" y="5422900"/>
          <p14:tracePt t="36515" x="5067300" y="5416550"/>
          <p14:tracePt t="36532" x="5111750" y="5410200"/>
          <p14:tracePt t="36549" x="5181600" y="5397500"/>
          <p14:tracePt t="36565" x="5232400" y="5391150"/>
          <p14:tracePt t="36582" x="5276850" y="5384800"/>
          <p14:tracePt t="36598" x="5289550" y="5384800"/>
          <p14:tracePt t="36615" x="5302250" y="5378450"/>
          <p14:tracePt t="36632" x="5346700" y="5372100"/>
          <p14:tracePt t="36648" x="5353050" y="5372100"/>
          <p14:tracePt t="36665" x="5378450" y="5372100"/>
          <p14:tracePt t="36682" x="5391150" y="5372100"/>
          <p14:tracePt t="36698" x="5403850" y="5365750"/>
          <p14:tracePt t="36715" x="5416550" y="5365750"/>
          <p14:tracePt t="37003" x="0" y="0"/>
        </p14:tracePtLst>
        <p14:tracePtLst>
          <p14:tracePt t="65480" x="5111750" y="4686300"/>
          <p14:tracePt t="65557" x="5111750" y="4673600"/>
          <p14:tracePt t="65565" x="5080000" y="4629150"/>
          <p14:tracePt t="65581" x="4991100" y="4540250"/>
          <p14:tracePt t="65597" x="4921250" y="4483100"/>
          <p14:tracePt t="65605" x="4692650" y="4330700"/>
          <p14:tracePt t="65617" x="4318000" y="4114800"/>
          <p14:tracePt t="65637" x="3956050" y="3930650"/>
          <p14:tracePt t="65653" x="3632200" y="3810000"/>
          <p14:tracePt t="65668" x="3429000" y="3752850"/>
          <p14:tracePt t="65684" x="3276600" y="3708400"/>
          <p14:tracePt t="65700" x="3124200" y="3663950"/>
          <p14:tracePt t="65716" x="2895600" y="3600450"/>
          <p14:tracePt t="65734" x="2724150" y="3549650"/>
          <p14:tracePt t="65750" x="2406650" y="3467100"/>
          <p14:tracePt t="65767" x="2139950" y="3384550"/>
          <p14:tracePt t="65783" x="1987550" y="3333750"/>
          <p14:tracePt t="65800" x="1733550" y="3257550"/>
          <p14:tracePt t="65816" x="1549400" y="3168650"/>
          <p14:tracePt t="65833" x="1352550" y="3092450"/>
          <p14:tracePt t="65849" x="1238250" y="3035300"/>
          <p14:tracePt t="65867" x="1073150" y="2946400"/>
          <p14:tracePt t="65883" x="927100" y="2857500"/>
          <p14:tracePt t="65900" x="787400" y="2794000"/>
          <p14:tracePt t="65916" x="635000" y="2724150"/>
          <p14:tracePt t="65934" x="590550" y="2705100"/>
          <p14:tracePt t="65950" x="571500" y="2698750"/>
          <p14:tracePt t="66101" x="577850" y="2698750"/>
          <p14:tracePt t="66109" x="590550" y="2698750"/>
          <p14:tracePt t="66117" x="641350" y="2717800"/>
          <p14:tracePt t="66133" x="660400" y="2730500"/>
          <p14:tracePt t="66134" x="749300" y="2749550"/>
          <p14:tracePt t="66150" x="876300" y="2794000"/>
          <p14:tracePt t="66167" x="1009650" y="2813050"/>
          <p14:tracePt t="66183" x="1149350" y="2832100"/>
          <p14:tracePt t="66200" x="1289050" y="2857500"/>
          <p14:tracePt t="66216" x="1428750" y="2870200"/>
          <p14:tracePt t="66233" x="1549400" y="2870200"/>
          <p14:tracePt t="66250" x="1682750" y="2870200"/>
          <p14:tracePt t="66266" x="1809750" y="2870200"/>
          <p14:tracePt t="66283" x="1949450" y="2870200"/>
          <p14:tracePt t="66300" x="2101850" y="2857500"/>
          <p14:tracePt t="66317" x="2203450" y="2851150"/>
          <p14:tracePt t="66334" x="2266950" y="2844800"/>
          <p14:tracePt t="66349" x="2311400" y="2844800"/>
          <p14:tracePt t="66366" x="2362200" y="2844800"/>
          <p14:tracePt t="66383" x="2425700" y="2844800"/>
          <p14:tracePt t="66400" x="2489200" y="2844800"/>
          <p14:tracePt t="66416" x="2559050" y="2844800"/>
          <p14:tracePt t="66433" x="2622550" y="2844800"/>
          <p14:tracePt t="66449" x="2673350" y="2844800"/>
          <p14:tracePt t="66467" x="2736850" y="2844800"/>
          <p14:tracePt t="66483" x="2774950" y="2838450"/>
          <p14:tracePt t="66500" x="2813050" y="2832100"/>
          <p14:tracePt t="66516" x="2844800" y="2825750"/>
          <p14:tracePt t="67269" x="2851150" y="2825750"/>
          <p14:tracePt t="67277" x="2870200" y="2825750"/>
          <p14:tracePt t="67282" x="2889250" y="2832100"/>
          <p14:tracePt t="67301" x="2921000" y="2832100"/>
          <p14:tracePt t="67302" x="2965450" y="2832100"/>
          <p14:tracePt t="67317" x="3003550" y="2832100"/>
          <p14:tracePt t="67333" x="3035300" y="2832100"/>
          <p14:tracePt t="67350" x="3060700" y="2832100"/>
          <p14:tracePt t="67366" x="3079750" y="2832100"/>
          <p14:tracePt t="67383" x="3086100" y="2832100"/>
          <p14:tracePt t="67429" x="3092450" y="2832100"/>
          <p14:tracePt t="67645" x="3086100" y="2832100"/>
          <p14:tracePt t="67653" x="3079750" y="2832100"/>
          <p14:tracePt t="67661" x="3067050" y="2832100"/>
          <p14:tracePt t="67669" x="3041650" y="2825750"/>
          <p14:tracePt t="67683" x="2997200" y="2819400"/>
          <p14:tracePt t="67700" x="2908300" y="2806700"/>
          <p14:tracePt t="67717" x="2838450" y="2794000"/>
          <p14:tracePt t="67733" x="2774950" y="2794000"/>
          <p14:tracePt t="67750" x="2705100" y="2787650"/>
          <p14:tracePt t="67766" x="2628900" y="2787650"/>
          <p14:tracePt t="67783" x="2552700" y="2787650"/>
          <p14:tracePt t="67800" x="2457450" y="2787650"/>
          <p14:tracePt t="67817" x="2362200" y="2787650"/>
          <p14:tracePt t="67833" x="2266950" y="2787650"/>
          <p14:tracePt t="67850" x="2178050" y="2787650"/>
          <p14:tracePt t="67866" x="2114550" y="2787650"/>
          <p14:tracePt t="67883" x="2063750" y="2787650"/>
          <p14:tracePt t="67900" x="2057400" y="2787650"/>
          <p14:tracePt t="67916" x="2044700" y="2787650"/>
          <p14:tracePt t="67933" x="1987550" y="2787650"/>
          <p14:tracePt t="67950" x="1936750" y="2787650"/>
          <p14:tracePt t="67966" x="1892300" y="2787650"/>
          <p14:tracePt t="67983" x="1860550" y="2787650"/>
          <p14:tracePt t="67999" x="1835150" y="2787650"/>
          <p14:tracePt t="68017" x="1822450" y="2787650"/>
          <p14:tracePt t="68033" x="1797050" y="2787650"/>
          <p14:tracePt t="68050" x="1790700" y="2787650"/>
          <p14:tracePt t="68066" x="1784350" y="2787650"/>
          <p14:tracePt t="68213" x="1809750" y="2787650"/>
          <p14:tracePt t="68221" x="1873250" y="2800350"/>
          <p14:tracePt t="68229" x="1936750" y="2806700"/>
          <p14:tracePt t="68237" x="2146300" y="2832100"/>
          <p14:tracePt t="68250" x="2298700" y="2838450"/>
          <p14:tracePt t="68266" x="2584450" y="2851150"/>
          <p14:tracePt t="68283" x="2889250" y="2851150"/>
          <p14:tracePt t="68300" x="2965450" y="2851150"/>
          <p14:tracePt t="68300" x="2978150" y="2851150"/>
          <p14:tracePt t="68317" x="3111500" y="2851150"/>
          <p14:tracePt t="68333" x="3219450" y="2851150"/>
          <p14:tracePt t="68350" x="3295650" y="2851150"/>
          <p14:tracePt t="68366" x="3359150" y="2851150"/>
          <p14:tracePt t="68384" x="3403600" y="2851150"/>
          <p14:tracePt t="68400" x="3441700" y="2851150"/>
          <p14:tracePt t="68416" x="3486150" y="2851150"/>
          <p14:tracePt t="68432" x="3524250" y="2851150"/>
          <p14:tracePt t="68450" x="3549650" y="2851150"/>
          <p14:tracePt t="68466" x="3568700" y="2851150"/>
          <p14:tracePt t="68483" x="3581400" y="2844800"/>
          <p14:tracePt t="68500" x="3594100" y="2838450"/>
          <p14:tracePt t="70373" x="3587750" y="2838450"/>
          <p14:tracePt t="70381" x="3581400" y="2838450"/>
          <p14:tracePt t="70392" x="3568700" y="2838450"/>
          <p14:tracePt t="70392" x="3562350" y="2838450"/>
          <p14:tracePt t="70400" x="3543300" y="2844800"/>
          <p14:tracePt t="70416" x="3536950" y="2844800"/>
          <p14:tracePt t="70433" x="3530600" y="2844800"/>
          <p14:tracePt t="70450" x="3524250" y="2844800"/>
          <p14:tracePt t="70525" x="3517900" y="2844800"/>
          <p14:tracePt t="70533" x="3505200" y="2844800"/>
          <p14:tracePt t="70557" x="3498850" y="2844800"/>
          <p14:tracePt t="70574" x="3486150" y="2851150"/>
          <p14:tracePt t="70604" x="3479800" y="2851150"/>
          <p14:tracePt t="70741" x="3473450" y="2851150"/>
          <p14:tracePt t="71037" x="3473450" y="2857500"/>
          <p14:tracePt t="71052" x="3479800" y="2857500"/>
          <p14:tracePt t="72493" x="3492500" y="2857500"/>
          <p14:tracePt t="72500" x="3498850" y="2857500"/>
          <p14:tracePt t="72501" x="3524250" y="2857500"/>
          <p14:tracePt t="72517" x="3562350" y="2863850"/>
          <p14:tracePt t="72517" x="3606800" y="2863850"/>
          <p14:tracePt t="72533" x="3708400" y="2863850"/>
          <p14:tracePt t="72549" x="3803650" y="2863850"/>
          <p14:tracePt t="72566" x="3924300" y="2863850"/>
          <p14:tracePt t="72583" x="4038600" y="2863850"/>
          <p14:tracePt t="72600" x="4114800" y="2863850"/>
          <p14:tracePt t="72616" x="4171950" y="2863850"/>
          <p14:tracePt t="72633" x="4222750" y="2863850"/>
          <p14:tracePt t="72649" x="4273550" y="2863850"/>
          <p14:tracePt t="72666" x="4318000" y="2863850"/>
          <p14:tracePt t="72683" x="4375150" y="2863850"/>
          <p14:tracePt t="72700" x="4457700" y="2863850"/>
          <p14:tracePt t="72716" x="4552950" y="2863850"/>
          <p14:tracePt t="72733" x="4597400" y="2863850"/>
          <p14:tracePt t="72749" x="4635500" y="2863850"/>
          <p14:tracePt t="72766" x="4660900" y="2863850"/>
          <p14:tracePt t="72783" x="4679950" y="2863850"/>
          <p14:tracePt t="72800" x="4692650" y="2863850"/>
          <p14:tracePt t="72816" x="4699000" y="2863850"/>
          <p14:tracePt t="72833" x="4711700" y="2863850"/>
          <p14:tracePt t="72849" x="4718050" y="2863850"/>
          <p14:tracePt t="72866" x="4724400" y="2863850"/>
          <p14:tracePt t="73093" x="4718050" y="2863850"/>
          <p14:tracePt t="73100" x="4705350" y="2863850"/>
          <p14:tracePt t="73109" x="4679950" y="2863850"/>
          <p14:tracePt t="73116" x="4572000" y="2863850"/>
          <p14:tracePt t="73133" x="4502150" y="2863850"/>
          <p14:tracePt t="73133" x="4394200" y="2863850"/>
          <p14:tracePt t="73150" x="4273550" y="2863850"/>
          <p14:tracePt t="73166" x="4184650" y="2863850"/>
          <p14:tracePt t="73183" x="4140200" y="2863850"/>
          <p14:tracePt t="73200" x="4127500" y="2863850"/>
          <p14:tracePt t="73216" x="4121150" y="2863850"/>
          <p14:tracePt t="73233" x="4114800" y="2863850"/>
          <p14:tracePt t="73419" x="4121150" y="2863850"/>
          <p14:tracePt t="73429" x="4133850" y="2863850"/>
          <p14:tracePt t="73436" x="4146550" y="2863850"/>
          <p14:tracePt t="73445" x="4171950" y="2863850"/>
          <p14:tracePt t="73452" x="4222750" y="2863850"/>
          <p14:tracePt t="73467" x="4311650" y="2863850"/>
          <p14:tracePt t="73483" x="4406900" y="2863850"/>
          <p14:tracePt t="73500" x="4502150" y="2863850"/>
          <p14:tracePt t="73516" x="4603750" y="2863850"/>
          <p14:tracePt t="73533" x="4635500" y="2863850"/>
          <p14:tracePt t="73549" x="4648200" y="2863850"/>
          <p14:tracePt t="73566" x="4660900" y="2863850"/>
          <p14:tracePt t="73582" x="4667250" y="2863850"/>
          <p14:tracePt t="73599" x="4673600" y="2863850"/>
          <p14:tracePt t="74204" x="4667250" y="2863850"/>
          <p14:tracePt t="74220" x="4654550" y="2863850"/>
          <p14:tracePt t="74228" x="4641850" y="2863850"/>
          <p14:tracePt t="74236" x="4584700" y="2870200"/>
          <p14:tracePt t="74250" x="4502150" y="2882900"/>
          <p14:tracePt t="74266" x="4387850" y="2895600"/>
          <p14:tracePt t="74283" x="4254500" y="2914650"/>
          <p14:tracePt t="74299" x="4083050" y="2952750"/>
          <p14:tracePt t="74317" x="3962400" y="2984500"/>
          <p14:tracePt t="74333" x="3835400" y="3003550"/>
          <p14:tracePt t="74350" x="3759200" y="3022600"/>
          <p14:tracePt t="74397" x="3752850" y="3028950"/>
          <p14:tracePt t="74404" x="3746500" y="3028950"/>
          <p14:tracePt t="74416" x="3740150" y="3028950"/>
          <p14:tracePt t="74417" x="3727450" y="3035300"/>
          <p14:tracePt t="74433" x="3714750" y="3041650"/>
          <p14:tracePt t="74450" x="3702050" y="3041650"/>
          <p14:tracePt t="74467" x="3695700" y="3041650"/>
          <p14:tracePt t="74483" x="3676650" y="3054350"/>
          <p14:tracePt t="74499" x="3651250" y="3060700"/>
          <p14:tracePt t="74516" x="3632200" y="3067050"/>
          <p14:tracePt t="74533" x="3613150" y="3073400"/>
          <p14:tracePt t="74550" x="3587750" y="3086100"/>
          <p14:tracePt t="74566" x="3581400" y="3098800"/>
          <p14:tracePt t="74583" x="3568700" y="3105150"/>
          <p14:tracePt t="74599" x="3556000" y="3111500"/>
          <p14:tracePt t="74645" x="3556000" y="3117850"/>
          <p14:tracePt t="74660" x="3549650" y="3130550"/>
          <p14:tracePt t="74685" x="3549650" y="3136900"/>
          <p14:tracePt t="74708" x="3543300" y="3149600"/>
          <p14:tracePt t="74732" x="3543300" y="3155950"/>
          <p14:tracePt t="74748" x="3543300" y="3162300"/>
          <p14:tracePt t="74764" x="3536950" y="3175000"/>
          <p14:tracePt t="74813" x="3536950" y="3181350"/>
          <p14:tracePt t="74844" x="3536950" y="3187700"/>
          <p14:tracePt t="74860" x="3536950" y="3194050"/>
          <p14:tracePt t="74876" x="3530600" y="3200400"/>
          <p14:tracePt t="74908" x="3530600" y="3206750"/>
          <p14:tracePt t="74932" x="3530600" y="3213100"/>
          <p14:tracePt t="74933" x="3530600" y="3219450"/>
          <p14:tracePt t="74964" x="3524250" y="3219450"/>
          <p14:tracePt t="75000" x="3517900" y="3225800"/>
          <p14:tracePt t="75029" x="3511550" y="3232150"/>
          <p14:tracePt t="75037" x="3505200" y="3238500"/>
          <p14:tracePt t="75049" x="3492500" y="3238500"/>
          <p14:tracePt t="75050" x="3473450" y="3244850"/>
          <p14:tracePt t="75066" x="3454400" y="3251200"/>
          <p14:tracePt t="75083" x="3435350" y="3251200"/>
          <p14:tracePt t="75099" x="3409950" y="3257550"/>
          <p14:tracePt t="75099" x="3397250" y="3257550"/>
          <p14:tracePt t="75117" x="3371850" y="3257550"/>
          <p14:tracePt t="75133" x="3327400" y="3270250"/>
          <p14:tracePt t="75149" x="3295650" y="3270250"/>
          <p14:tracePt t="75166" x="3263900" y="3270250"/>
          <p14:tracePt t="75183" x="3225800" y="3276600"/>
          <p14:tracePt t="75199" x="3206750" y="3276600"/>
          <p14:tracePt t="75340" x="3213100" y="3276600"/>
          <p14:tracePt t="75348" x="3257550" y="3276600"/>
          <p14:tracePt t="75364" x="3371850" y="3276600"/>
          <p14:tracePt t="75382" x="3441700" y="3276600"/>
          <p14:tracePt t="75383" x="3606800" y="3276600"/>
          <p14:tracePt t="75399" x="3810000" y="3263900"/>
          <p14:tracePt t="75416" x="4038600" y="3244850"/>
          <p14:tracePt t="75432" x="4184650" y="3232150"/>
          <p14:tracePt t="75449" x="4292600" y="3225800"/>
          <p14:tracePt t="75467" x="4343400" y="3225800"/>
          <p14:tracePt t="75483" x="4368800" y="3225800"/>
          <p14:tracePt t="75588" x="4362450" y="3225800"/>
          <p14:tracePt t="75596" x="4330700" y="3225800"/>
          <p14:tracePt t="75598" x="4216400" y="3225800"/>
          <p14:tracePt t="75616" x="4076700" y="3225800"/>
          <p14:tracePt t="75632" x="3924300" y="3225800"/>
          <p14:tracePt t="75650" x="3765550" y="3225800"/>
          <p14:tracePt t="75666" x="3670300" y="3225800"/>
          <p14:tracePt t="75682" x="3638550" y="3225800"/>
          <p14:tracePt t="75716" x="3632200" y="3225800"/>
          <p14:tracePt t="75780" x="3644900" y="3225800"/>
          <p14:tracePt t="75788" x="3651250" y="3225800"/>
          <p14:tracePt t="75788" x="3670300" y="3225800"/>
          <p14:tracePt t="75804" x="3695700" y="3225800"/>
          <p14:tracePt t="75812" x="3733800" y="3225800"/>
          <p14:tracePt t="75820" x="3829050" y="3225800"/>
          <p14:tracePt t="75833" x="3930650" y="3225800"/>
          <p14:tracePt t="75849" x="3994150" y="3225800"/>
          <p14:tracePt t="75866" x="4006850" y="3225800"/>
          <p14:tracePt t="75883" x="4013200" y="3225800"/>
          <p14:tracePt t="75965" x="4000500" y="3225800"/>
          <p14:tracePt t="75980" x="3994150" y="3225800"/>
          <p14:tracePt t="75988" x="3968750" y="3225800"/>
          <p14:tracePt t="75993" x="3937000" y="3225800"/>
          <p14:tracePt t="76000" x="3879850" y="3225800"/>
          <p14:tracePt t="76016" x="3822700" y="3225800"/>
          <p14:tracePt t="76033" x="3797300" y="3225800"/>
          <p14:tracePt t="76049" x="3784600" y="3225800"/>
          <p14:tracePt t="76148" x="3790950" y="3225800"/>
          <p14:tracePt t="76156" x="3810000" y="3225800"/>
          <p14:tracePt t="76159" x="3829050" y="3225800"/>
          <p14:tracePt t="76167" x="3879850" y="3225800"/>
          <p14:tracePt t="76183" x="3943350" y="3225800"/>
          <p14:tracePt t="76200" x="3987800" y="3225800"/>
          <p14:tracePt t="76217" x="4000500" y="3225800"/>
          <p14:tracePt t="76341" x="3975100" y="3225800"/>
          <p14:tracePt t="76349" x="3905250" y="3225800"/>
          <p14:tracePt t="76367" x="3854450" y="3225800"/>
          <p14:tracePt t="76367" x="3765550" y="3225800"/>
          <p14:tracePt t="76383" x="3695700" y="3225800"/>
          <p14:tracePt t="76401" x="3663950" y="3225800"/>
          <p14:tracePt t="76417" x="3644900" y="3225800"/>
          <p14:tracePt t="76434" x="3638550" y="3225800"/>
          <p14:tracePt t="76846" x="3670300" y="3232150"/>
          <p14:tracePt t="76846" x="3714750" y="3232150"/>
          <p14:tracePt t="76861" x="3771900" y="3232150"/>
          <p14:tracePt t="76869" x="3835400" y="3232150"/>
          <p14:tracePt t="76877" x="3879850" y="3232150"/>
          <p14:tracePt t="76885" x="3994150" y="3232150"/>
          <p14:tracePt t="76900" x="4102100" y="3232150"/>
          <p14:tracePt t="76917" x="4229100" y="3232150"/>
          <p14:tracePt t="76934" x="4267200" y="3232150"/>
          <p14:tracePt t="76950" x="4298950" y="3232150"/>
          <p14:tracePt t="76967" x="4318000" y="3232150"/>
          <p14:tracePt t="76983" x="4337050" y="3232150"/>
          <p14:tracePt t="77000" x="4356100" y="3232150"/>
          <p14:tracePt t="77017" x="4375150" y="3232150"/>
          <p14:tracePt t="77033" x="4400550" y="3232150"/>
          <p14:tracePt t="77050" x="4419600" y="3232150"/>
          <p14:tracePt t="77067" x="4451350" y="3232150"/>
          <p14:tracePt t="77083" x="4476750" y="3232150"/>
          <p14:tracePt t="77100" x="4508500" y="3232150"/>
          <p14:tracePt t="77117" x="4565650" y="3232150"/>
          <p14:tracePt t="77134" x="4610100" y="3232150"/>
          <p14:tracePt t="77151" x="4660900" y="3232150"/>
          <p14:tracePt t="77167" x="4692650" y="3232150"/>
          <p14:tracePt t="77221" x="4699000" y="3232150"/>
          <p14:tracePt t="77229" x="4718050" y="3232150"/>
          <p14:tracePt t="77237" x="4724400" y="3232150"/>
          <p14:tracePt t="77245" x="4730750" y="3232150"/>
          <p14:tracePt t="77250" x="4737100" y="3232150"/>
          <p14:tracePt t="77267" x="4749800" y="3232150"/>
          <p14:tracePt t="77284" x="4762500" y="3232150"/>
          <p14:tracePt t="77300" x="4768850" y="3232150"/>
          <p14:tracePt t="77300" x="4775200" y="3232150"/>
          <p14:tracePt t="77341" x="4781550" y="3232150"/>
          <p14:tracePt t="77373" x="4787900" y="3232150"/>
          <p14:tracePt t="77413" x="4794250" y="3232150"/>
          <p14:tracePt t="77429" x="4800600" y="3232150"/>
          <p14:tracePt t="77805" x="4813300" y="3232150"/>
          <p14:tracePt t="77814" x="4838700" y="3232150"/>
          <p14:tracePt t="77821" x="4857750" y="3232150"/>
          <p14:tracePt t="77829" x="4889500" y="3232150"/>
          <p14:tracePt t="77837" x="4940300" y="3232150"/>
          <p14:tracePt t="77850" x="4978400" y="3232150"/>
          <p14:tracePt t="77867" x="4997450" y="3232150"/>
          <p14:tracePt t="77884" x="5016500" y="3232150"/>
          <p14:tracePt t="77900" x="5022850" y="3232150"/>
          <p14:tracePt t="77918" x="5029200" y="3232150"/>
          <p14:tracePt t="77973" x="5035550" y="3232150"/>
          <p14:tracePt t="77989" x="5041900" y="3232150"/>
          <p14:tracePt t="77997" x="5048250" y="3232150"/>
          <p14:tracePt t="78017" x="5054600" y="3232150"/>
          <p14:tracePt t="78045" x="5060950" y="3232150"/>
          <p14:tracePt t="78181" x="5054600" y="3232150"/>
          <p14:tracePt t="78189" x="5041900" y="3232150"/>
          <p14:tracePt t="78197" x="5035550" y="3232150"/>
          <p14:tracePt t="78205" x="4997450" y="3232150"/>
          <p14:tracePt t="78217" x="4933950" y="3232150"/>
          <p14:tracePt t="78234" x="4870450" y="3232150"/>
          <p14:tracePt t="78250" x="4826000" y="3232150"/>
          <p14:tracePt t="78267" x="4800600" y="3232150"/>
          <p14:tracePt t="78284" x="4781550" y="3232150"/>
          <p14:tracePt t="78300" x="4775200" y="3232150"/>
          <p14:tracePt t="78350" x="4768850" y="3232150"/>
          <p14:tracePt t="78365" x="4762500" y="3232150"/>
          <p14:tracePt t="78389" x="4756150" y="3232150"/>
          <p14:tracePt t="78405" x="4743450" y="3232150"/>
          <p14:tracePt t="78421" x="4737100" y="3232150"/>
          <p14:tracePt t="78431" x="4730750" y="3232150"/>
          <p14:tracePt t="78525" x="4724400" y="3232150"/>
          <p14:tracePt t="78533" x="4718050" y="3232150"/>
          <p14:tracePt t="78542" x="4711700" y="3232150"/>
          <p14:tracePt t="78557" x="4705350" y="3225800"/>
          <p14:tracePt t="78565" x="4699000" y="3225800"/>
          <p14:tracePt t="78575" x="4692650" y="3225800"/>
          <p14:tracePt t="78583" x="4679950" y="3225800"/>
          <p14:tracePt t="78600" x="4667250" y="3225800"/>
          <p14:tracePt t="78637" x="4660900" y="3225800"/>
          <p14:tracePt t="78669" x="4654550" y="3225800"/>
          <p14:tracePt t="78676" x="4648200" y="3219450"/>
          <p14:tracePt t="78782" x="4654550" y="3219450"/>
          <p14:tracePt t="78789" x="4667250" y="3219450"/>
          <p14:tracePt t="78797" x="4679950" y="3219450"/>
          <p14:tracePt t="78800" x="4749800" y="3219450"/>
          <p14:tracePt t="78817" x="4832350" y="3219450"/>
          <p14:tracePt t="78833" x="4908550" y="3219450"/>
          <p14:tracePt t="78850" x="4997450" y="3219450"/>
          <p14:tracePt t="78867" x="5067300" y="3219450"/>
          <p14:tracePt t="78884" x="5124450" y="3219450"/>
          <p14:tracePt t="78900" x="5187950" y="3219450"/>
          <p14:tracePt t="78917" x="5283200" y="3219450"/>
          <p14:tracePt t="78934" x="5340350" y="3219450"/>
          <p14:tracePt t="78950" x="5410200" y="3219450"/>
          <p14:tracePt t="78967" x="5480050" y="3219450"/>
          <p14:tracePt t="78983" x="5543550" y="3219450"/>
          <p14:tracePt t="79000" x="5613400" y="3219450"/>
          <p14:tracePt t="79017" x="5689600" y="3219450"/>
          <p14:tracePt t="79034" x="5753100" y="3219450"/>
          <p14:tracePt t="79050" x="5816600" y="3219450"/>
          <p14:tracePt t="79067" x="5854700" y="3219450"/>
          <p14:tracePt t="79083" x="5892800" y="3219450"/>
          <p14:tracePt t="79100" x="5937250" y="3219450"/>
          <p14:tracePt t="79117" x="5988050" y="3219450"/>
          <p14:tracePt t="79134" x="6026150" y="3219450"/>
          <p14:tracePt t="79150" x="6070600" y="3219450"/>
          <p14:tracePt t="79167" x="6102350" y="3219450"/>
          <p14:tracePt t="79183" x="6146800" y="3219450"/>
          <p14:tracePt t="79200" x="6178550" y="3219450"/>
          <p14:tracePt t="79217" x="6203950" y="3219450"/>
          <p14:tracePt t="79234" x="6235700" y="3219450"/>
          <p14:tracePt t="79250" x="6261100" y="3219450"/>
          <p14:tracePt t="79309" x="6267450" y="3219450"/>
          <p14:tracePt t="79317" x="6286500" y="3219450"/>
          <p14:tracePt t="79326" x="6292850" y="3219450"/>
          <p14:tracePt t="79334" x="6305550" y="3213100"/>
          <p14:tracePt t="79350" x="6311900" y="3213100"/>
          <p14:tracePt t="79574" x="6292850" y="3206750"/>
          <p14:tracePt t="79581" x="6248400" y="3206750"/>
          <p14:tracePt t="79605" x="6172200" y="3206750"/>
          <p14:tracePt t="79613" x="6026150" y="3206750"/>
          <p14:tracePt t="79621" x="5619750" y="3206750"/>
          <p14:tracePt t="79633" x="5232400" y="3206750"/>
          <p14:tracePt t="79650" x="4838700" y="3206750"/>
          <p14:tracePt t="79667" x="4514850" y="3187700"/>
          <p14:tracePt t="79683" x="4311650" y="3187700"/>
          <p14:tracePt t="79700" x="4165600" y="3187700"/>
          <p14:tracePt t="79716" x="4108450" y="3187700"/>
          <p14:tracePt t="79734" x="4102100" y="3187700"/>
          <p14:tracePt t="79869" x="4121150" y="3200400"/>
          <p14:tracePt t="79877" x="4127500" y="3200400"/>
          <p14:tracePt t="79885" x="4152900" y="3200400"/>
          <p14:tracePt t="79892" x="4178300" y="3206750"/>
          <p14:tracePt t="79900" x="4362450" y="3206750"/>
          <p14:tracePt t="79917" x="4527550" y="3206750"/>
          <p14:tracePt t="79934" x="4737100" y="3206750"/>
          <p14:tracePt t="79950" x="4984750" y="3232150"/>
          <p14:tracePt t="79966" x="5200650" y="3263900"/>
          <p14:tracePt t="79983" x="5435600" y="3295650"/>
          <p14:tracePt t="80000" x="5607050" y="3321050"/>
          <p14:tracePt t="80017" x="5727700" y="3327400"/>
          <p14:tracePt t="80033" x="5835650" y="3327400"/>
          <p14:tracePt t="80050" x="5911850" y="3327400"/>
          <p14:tracePt t="80067" x="5975350" y="3321050"/>
          <p14:tracePt t="80083" x="6026150" y="3302000"/>
          <p14:tracePt t="80100" x="6057900" y="3295650"/>
          <p14:tracePt t="80116" x="6096000" y="3289300"/>
          <p14:tracePt t="80134" x="6121400" y="3276600"/>
          <p14:tracePt t="80150" x="6134100" y="3276600"/>
          <p14:tracePt t="80167" x="6146800" y="3270250"/>
          <p14:tracePt t="80183" x="6159500" y="3263900"/>
          <p14:tracePt t="80200" x="6172200" y="3263900"/>
          <p14:tracePt t="80216" x="6178550" y="3263900"/>
          <p14:tracePt t="80397" x="6184900" y="3263900"/>
          <p14:tracePt t="80661" x="6178550" y="3263900"/>
          <p14:tracePt t="80669" x="6159500" y="3263900"/>
          <p14:tracePt t="80677" x="6127750" y="3263900"/>
          <p14:tracePt t="80683" x="6032500" y="3276600"/>
          <p14:tracePt t="80700" x="5969000" y="3289300"/>
          <p14:tracePt t="80700" x="5937250" y="3289300"/>
          <p14:tracePt t="80717" x="5676900" y="3327400"/>
          <p14:tracePt t="80733" x="5410200" y="3327400"/>
          <p14:tracePt t="80750" x="5175250" y="3327400"/>
          <p14:tracePt t="80783" x="5016500" y="3327400"/>
          <p14:tracePt t="80783" x="4857750" y="3327400"/>
          <p14:tracePt t="80799" x="4705350" y="3327400"/>
          <p14:tracePt t="80817" x="4572000" y="3327400"/>
          <p14:tracePt t="80833" x="4445000" y="3308350"/>
          <p14:tracePt t="80850" x="4362450" y="3302000"/>
          <p14:tracePt t="80867" x="4267200" y="3302000"/>
          <p14:tracePt t="80883" x="4191000" y="3302000"/>
          <p14:tracePt t="80900" x="4102100" y="3308350"/>
          <p14:tracePt t="80918" x="4064000" y="3308350"/>
          <p14:tracePt t="80933" x="4025900" y="3308350"/>
          <p14:tracePt t="80950" x="4000500" y="3308350"/>
          <p14:tracePt t="80966" x="3987800" y="3308350"/>
          <p14:tracePt t="80983" x="3981450" y="3308350"/>
          <p14:tracePt t="81061" x="3975100" y="3308350"/>
          <p14:tracePt t="81069" x="3968750" y="3308350"/>
          <p14:tracePt t="81076" x="3962400" y="3308350"/>
          <p14:tracePt t="81084" x="3949700" y="3308350"/>
          <p14:tracePt t="81100" x="3911600" y="3308350"/>
          <p14:tracePt t="81117" x="3886200" y="3308350"/>
          <p14:tracePt t="81134" x="3873500" y="3308350"/>
          <p14:tracePt t="81150" x="3860800" y="3308350"/>
          <p14:tracePt t="81261" x="3867150" y="3308350"/>
          <p14:tracePt t="81269" x="3886200" y="3314700"/>
          <p14:tracePt t="81276" x="3911600" y="3314700"/>
          <p14:tracePt t="81284" x="4000500" y="3314700"/>
          <p14:tracePt t="81300" x="4197350" y="3314700"/>
          <p14:tracePt t="81317" x="4368800" y="3314700"/>
          <p14:tracePt t="81333" x="4584700" y="3314700"/>
          <p14:tracePt t="81350" x="4870450" y="3314700"/>
          <p14:tracePt t="81366" x="5105400" y="3314700"/>
          <p14:tracePt t="81383" x="5257800" y="3314700"/>
          <p14:tracePt t="81400" x="5410200" y="3314700"/>
          <p14:tracePt t="81417" x="5518150" y="3314700"/>
          <p14:tracePt t="81433" x="5588000" y="3314700"/>
          <p14:tracePt t="81450" x="5651500" y="3314700"/>
          <p14:tracePt t="81466" x="5715000" y="3314700"/>
          <p14:tracePt t="81483" x="5759450" y="3314700"/>
          <p14:tracePt t="81500" x="5810250" y="3308350"/>
          <p14:tracePt t="81517" x="5842000" y="3308350"/>
          <p14:tracePt t="81533" x="5867400" y="3308350"/>
          <p14:tracePt t="81550" x="5880100" y="3308350"/>
          <p14:tracePt t="81566" x="5892800" y="3308350"/>
          <p14:tracePt t="81584" x="5899150" y="3308350"/>
          <p14:tracePt t="81600" x="5911850" y="3308350"/>
          <p14:tracePt t="81617" x="5918200" y="3308350"/>
          <p14:tracePt t="81653" x="5924550" y="3308350"/>
          <p14:tracePt t="81654" x="5930900" y="3308350"/>
          <p14:tracePt t="81733" x="5937250" y="3308350"/>
          <p14:tracePt t="82149" x="5937250" y="3302000"/>
          <p14:tracePt t="82157" x="5949950" y="3289300"/>
          <p14:tracePt t="82165" x="5975350" y="3270250"/>
          <p14:tracePt t="82183" x="6007100" y="3257550"/>
          <p14:tracePt t="82184" x="6051550" y="3244850"/>
          <p14:tracePt t="82200" x="6076950" y="3232150"/>
          <p14:tracePt t="82216" x="6096000" y="3232150"/>
          <p14:tracePt t="82233" x="6108700" y="3225800"/>
          <p14:tracePt t="82869" x="6102350" y="3225800"/>
          <p14:tracePt t="82949" x="6096000" y="3225800"/>
          <p14:tracePt t="83092"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Brushless DC Motors</a:t>
            </a:r>
            <a:endParaRPr lang="en-US" dirty="0"/>
          </a:p>
        </p:txBody>
      </p:sp>
      <p:sp>
        <p:nvSpPr>
          <p:cNvPr id="4" name="Content Placeholder 3"/>
          <p:cNvSpPr>
            <a:spLocks noGrp="1"/>
          </p:cNvSpPr>
          <p:nvPr>
            <p:ph sz="quarter" idx="1"/>
          </p:nvPr>
        </p:nvSpPr>
        <p:spPr/>
        <p:txBody>
          <a:bodyPr/>
          <a:lstStyle/>
          <a:p>
            <a:r>
              <a:rPr lang="en-US" dirty="0" smtClean="0"/>
              <a:t>Works much like stepper motor</a:t>
            </a:r>
          </a:p>
          <a:p>
            <a:r>
              <a:rPr lang="en-US" dirty="0" smtClean="0"/>
              <a:t>More </a:t>
            </a:r>
            <a:r>
              <a:rPr lang="en-US" dirty="0"/>
              <a:t>efficient than a </a:t>
            </a:r>
            <a:r>
              <a:rPr lang="en-US" dirty="0" smtClean="0"/>
              <a:t>brushed DC </a:t>
            </a:r>
            <a:r>
              <a:rPr lang="en-US" dirty="0"/>
              <a:t>motor </a:t>
            </a:r>
          </a:p>
          <a:p>
            <a:endParaRPr lang="en-US"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3311" y="3693137"/>
            <a:ext cx="262890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230" y="3228975"/>
            <a:ext cx="5563657" cy="244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0473703"/>
      </p:ext>
    </p:extLst>
  </p:cSld>
  <p:clrMapOvr>
    <a:masterClrMapping/>
  </p:clrMapOvr>
  <mc:AlternateContent xmlns:mc="http://schemas.openxmlformats.org/markup-compatibility/2006">
    <mc:Choice xmlns:p14="http://schemas.microsoft.com/office/powerpoint/2010/main" Requires="p14">
      <p:transition spd="slow" p14:dur="2000" advTm="65603"/>
    </mc:Choice>
    <mc:Fallback>
      <p:transition spd="slow" advTm="65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8449" x="3905250" y="3873500"/>
          <p14:tracePt t="28874" x="3886200" y="3867150"/>
          <p14:tracePt t="28882" x="3879850" y="3854450"/>
          <p14:tracePt t="28890" x="3854450" y="3829050"/>
          <p14:tracePt t="28898" x="3829050" y="3810000"/>
          <p14:tracePt t="28906" x="3771900" y="3778250"/>
          <p14:tracePt t="28921" x="3733800" y="3752850"/>
          <p14:tracePt t="28937" x="3695700" y="3733800"/>
          <p14:tracePt t="28955" x="3689350" y="3727450"/>
          <p14:tracePt t="28971" x="3670300" y="3721100"/>
          <p14:tracePt t="28988" x="3644900" y="3721100"/>
          <p14:tracePt t="29005" x="3625850" y="3714750"/>
          <p14:tracePt t="29020" x="3600450" y="3702050"/>
          <p14:tracePt t="29036" x="3581400" y="3702050"/>
          <p14:tracePt t="29053" x="3568700" y="3702050"/>
          <p14:tracePt t="29069" x="3562350" y="3702050"/>
          <p14:tracePt t="29086" x="3556000" y="3695700"/>
          <p14:tracePt t="30723" x="3536950" y="3676650"/>
          <p14:tracePt t="30724" x="3486150" y="3619500"/>
          <p14:tracePt t="30738" x="3448050" y="3575050"/>
          <p14:tracePt t="30739" x="3333750" y="3467100"/>
          <p14:tracePt t="30754" x="3175000" y="3352800"/>
          <p14:tracePt t="30771" x="3022600" y="3276600"/>
          <p14:tracePt t="30787" x="2895600" y="3219450"/>
          <p14:tracePt t="30805" x="2813050" y="3200400"/>
          <p14:tracePt t="30819" x="2724150" y="3187700"/>
          <p14:tracePt t="30836" x="2641600" y="3175000"/>
          <p14:tracePt t="30853" x="2533650" y="3175000"/>
          <p14:tracePt t="30869" x="2425700" y="3175000"/>
          <p14:tracePt t="30886" x="2317750" y="3181350"/>
          <p14:tracePt t="30904" x="2209800" y="3219450"/>
          <p14:tracePt t="30919" x="2089150" y="3276600"/>
          <p14:tracePt t="30937" x="1981200" y="3327400"/>
          <p14:tracePt t="30953" x="1873250" y="3403600"/>
          <p14:tracePt t="30953" x="1816100" y="3448050"/>
          <p14:tracePt t="30970" x="1695450" y="3556000"/>
          <p14:tracePt t="30987" x="1555750" y="3708400"/>
          <p14:tracePt t="31003" x="1422400" y="3905250"/>
          <p14:tracePt t="31020" x="1289050" y="4159250"/>
          <p14:tracePt t="31037" x="1193800" y="4387850"/>
          <p14:tracePt t="31053" x="1123950" y="4565650"/>
          <p14:tracePt t="31069" x="1066800" y="4743450"/>
          <p14:tracePt t="31086" x="1009650" y="4965700"/>
          <p14:tracePt t="31103" x="990600" y="5175250"/>
          <p14:tracePt t="31119" x="971550" y="5359400"/>
          <p14:tracePt t="31136" x="971550" y="5524500"/>
          <p14:tracePt t="31153" x="1009650" y="5734050"/>
          <p14:tracePt t="31170" x="1066800" y="5854700"/>
          <p14:tracePt t="31186" x="1136650" y="5956300"/>
          <p14:tracePt t="31203" x="1193800" y="6038850"/>
          <p14:tracePt t="31219" x="1270000" y="6115050"/>
          <p14:tracePt t="31236" x="1333500" y="6172200"/>
          <p14:tracePt t="31254" x="1403350" y="6216650"/>
          <p14:tracePt t="31269" x="1511300" y="6273800"/>
          <p14:tracePt t="31287" x="1574800" y="6299200"/>
          <p14:tracePt t="31303" x="1663700" y="6324600"/>
          <p14:tracePt t="31320" x="1803400" y="6356350"/>
          <p14:tracePt t="31336" x="1962150" y="6369050"/>
          <p14:tracePt t="31353" x="2165350" y="6381750"/>
          <p14:tracePt t="31369" x="2368550" y="6381750"/>
          <p14:tracePt t="31387" x="2489200" y="6375400"/>
          <p14:tracePt t="31403" x="2654300" y="6330950"/>
          <p14:tracePt t="31420" x="2876550" y="6242050"/>
          <p14:tracePt t="31436" x="3136900" y="6076950"/>
          <p14:tracePt t="31453" x="3384550" y="5873750"/>
          <p14:tracePt t="31469" x="3619500" y="5594350"/>
          <p14:tracePt t="31486" x="3841750" y="5270500"/>
          <p14:tracePt t="31503" x="3975100" y="5016500"/>
          <p14:tracePt t="31520" x="4038600" y="4876800"/>
          <p14:tracePt t="31536" x="4051300" y="4832350"/>
          <p14:tracePt t="31553" x="4070350" y="4660900"/>
          <p14:tracePt t="31570" x="4044950" y="4387850"/>
          <p14:tracePt t="31587" x="3975100" y="4197350"/>
          <p14:tracePt t="31603" x="3860800" y="4019550"/>
          <p14:tracePt t="31620" x="3714750" y="3829050"/>
          <p14:tracePt t="31636" x="3663950" y="3765550"/>
          <p14:tracePt t="31653" x="3651250" y="3752850"/>
          <p14:tracePt t="31669" x="3448050" y="3638550"/>
          <p14:tracePt t="31686" x="3403600" y="3619500"/>
          <p14:tracePt t="31703" x="3194050" y="3549650"/>
          <p14:tracePt t="31720" x="3009900" y="3517900"/>
          <p14:tracePt t="31736" x="2889250" y="3498850"/>
          <p14:tracePt t="31753" x="2781300" y="3498850"/>
          <p14:tracePt t="31769" x="2667000" y="3498850"/>
          <p14:tracePt t="31787" x="2578100" y="3536950"/>
          <p14:tracePt t="31803" x="2495550" y="3587750"/>
          <p14:tracePt t="31820" x="2393950" y="3695700"/>
          <p14:tracePt t="31836" x="2292350" y="3848100"/>
          <p14:tracePt t="31853" x="2197100" y="4032250"/>
          <p14:tracePt t="31869" x="2076450" y="4279900"/>
          <p14:tracePt t="31886" x="1993900" y="4470400"/>
          <p14:tracePt t="31903" x="1949450" y="4654550"/>
          <p14:tracePt t="31920" x="1936750" y="4826000"/>
          <p14:tracePt t="31936" x="1924050" y="4991100"/>
          <p14:tracePt t="31953" x="1924050" y="5181600"/>
          <p14:tracePt t="31970" x="1924050" y="5289550"/>
          <p14:tracePt t="31987" x="1981200" y="5441950"/>
          <p14:tracePt t="32003" x="2006600" y="5486400"/>
          <p14:tracePt t="32020" x="2089150" y="5607050"/>
          <p14:tracePt t="32036" x="2178050" y="5708650"/>
          <p14:tracePt t="32053" x="2273300" y="5816600"/>
          <p14:tracePt t="32070" x="2343150" y="5886450"/>
          <p14:tracePt t="32086" x="2400300" y="5924550"/>
          <p14:tracePt t="32103" x="2628900" y="5988050"/>
          <p14:tracePt t="32120" x="2787650" y="6019800"/>
          <p14:tracePt t="32136" x="3117850" y="6019800"/>
          <p14:tracePt t="32153" x="3486150" y="5981700"/>
          <p14:tracePt t="32169" x="4000500" y="5842000"/>
          <p14:tracePt t="32187" x="4324350" y="5664200"/>
          <p14:tracePt t="32203" x="4502150" y="5467350"/>
          <p14:tracePt t="32219" x="4565650" y="5302250"/>
          <p14:tracePt t="32236" x="4660900" y="4933950"/>
          <p14:tracePt t="32253" x="4692650" y="4514850"/>
          <p14:tracePt t="32269" x="4686300" y="4286250"/>
          <p14:tracePt t="32286" x="4641850" y="3968750"/>
          <p14:tracePt t="32303" x="4527550" y="3613150"/>
          <p14:tracePt t="32320" x="4387850" y="3327400"/>
          <p14:tracePt t="32336" x="4267200" y="3143250"/>
          <p14:tracePt t="32353" x="4178300" y="3035300"/>
          <p14:tracePt t="32369" x="4025900" y="2946400"/>
          <p14:tracePt t="32387" x="3752850" y="2863850"/>
          <p14:tracePt t="32403" x="3587750" y="2838450"/>
          <p14:tracePt t="32420" x="3416300" y="2838450"/>
          <p14:tracePt t="32436" x="3238500" y="2870200"/>
          <p14:tracePt t="32453" x="3073400" y="2952750"/>
          <p14:tracePt t="32469" x="2901950" y="3079750"/>
          <p14:tracePt t="32486" x="2724150" y="3238500"/>
          <p14:tracePt t="32503" x="2571750" y="3429000"/>
          <p14:tracePt t="32520" x="2438400" y="3683000"/>
          <p14:tracePt t="32536" x="2343150" y="3956050"/>
          <p14:tracePt t="32553" x="2260600" y="4286250"/>
          <p14:tracePt t="32569" x="2222500" y="4902200"/>
          <p14:tracePt t="32587" x="2165350" y="5327650"/>
          <p14:tracePt t="32603" x="2165350" y="5645150"/>
          <p14:tracePt t="32619" x="2209800" y="5949950"/>
          <p14:tracePt t="32636" x="2273300" y="6140450"/>
          <p14:tracePt t="32653" x="2349500" y="6305550"/>
          <p14:tracePt t="32669" x="2457450" y="6464300"/>
          <p14:tracePt t="32686" x="2622550" y="6635750"/>
          <p14:tracePt t="32703" x="2749550" y="6756400"/>
          <p14:tracePt t="32719" x="2895600" y="6851650"/>
          <p14:tracePt t="32736" x="3048000" y="6851650"/>
          <p14:tracePt t="32753" x="3213100" y="6851650"/>
          <p14:tracePt t="32769" x="3486150" y="6851650"/>
          <p14:tracePt t="32787" x="3740150" y="6851650"/>
          <p14:tracePt t="32803" x="4006850" y="6794500"/>
          <p14:tracePt t="32819" x="4222750" y="6692900"/>
          <p14:tracePt t="32836" x="4381500" y="6578600"/>
          <p14:tracePt t="32853" x="4546600" y="6419850"/>
          <p14:tracePt t="32869" x="4648200" y="6254750"/>
          <p14:tracePt t="32886" x="4711700" y="6019800"/>
          <p14:tracePt t="32904" x="4724400" y="5765800"/>
          <p14:tracePt t="32919" x="4667250" y="5200650"/>
          <p14:tracePt t="32937" x="4610100" y="4743450"/>
          <p14:tracePt t="32953" x="4546600" y="4464050"/>
          <p14:tracePt t="32953" x="4502150" y="4337050"/>
          <p14:tracePt t="32970" x="4413250" y="4133850"/>
          <p14:tracePt t="32986" x="4324350" y="3968750"/>
          <p14:tracePt t="33003" x="4203700" y="3816350"/>
          <p14:tracePt t="33019" x="4070350" y="3714750"/>
          <p14:tracePt t="33037" x="3962400" y="3670300"/>
          <p14:tracePt t="33053" x="3873500" y="3638550"/>
          <p14:tracePt t="33070" x="3689350" y="3606800"/>
          <p14:tracePt t="33086" x="3492500" y="3581400"/>
          <p14:tracePt t="33102" x="3314700" y="3575050"/>
          <p14:tracePt t="33119" x="3155950" y="3575050"/>
          <p14:tracePt t="33136" x="3035300" y="3575050"/>
          <p14:tracePt t="33153" x="2851150" y="3663950"/>
          <p14:tracePt t="33171" x="2705100" y="3765550"/>
          <p14:tracePt t="33186" x="2559050" y="3917950"/>
          <p14:tracePt t="33203" x="2489200" y="4013200"/>
          <p14:tracePt t="33219" x="2463800" y="4083050"/>
          <p14:tracePt t="33236" x="2355850" y="4343400"/>
          <p14:tracePt t="33253" x="2279650" y="4622800"/>
          <p14:tracePt t="33270" x="2247900" y="4819650"/>
          <p14:tracePt t="33286" x="2241550" y="4997450"/>
          <p14:tracePt t="33303" x="2266950" y="5219700"/>
          <p14:tracePt t="33319" x="2349500" y="5429250"/>
          <p14:tracePt t="33336" x="2457450" y="5657850"/>
          <p14:tracePt t="33353" x="2597150" y="5873750"/>
          <p14:tracePt t="33353" x="2647950" y="5937250"/>
          <p14:tracePt t="33371" x="2787650" y="6076950"/>
          <p14:tracePt t="33387" x="2825750" y="6102350"/>
          <p14:tracePt t="33403" x="2927350" y="6140450"/>
          <p14:tracePt t="33420" x="3105150" y="6178550"/>
          <p14:tracePt t="33436" x="3346450" y="6191250"/>
          <p14:tracePt t="33453" x="3613150" y="6191250"/>
          <p14:tracePt t="33470" x="3930650" y="6172200"/>
          <p14:tracePt t="33486" x="4241800" y="6102350"/>
          <p14:tracePt t="33503" x="4533900" y="5994400"/>
          <p14:tracePt t="33519" x="4768850" y="5816600"/>
          <p14:tracePt t="33536" x="4972050" y="5524500"/>
          <p14:tracePt t="33553" x="5067300" y="5194300"/>
          <p14:tracePt t="33570" x="5130800" y="4756150"/>
          <p14:tracePt t="33586" x="5143500" y="4413250"/>
          <p14:tracePt t="33603" x="5105400" y="4140200"/>
          <p14:tracePt t="33619" x="5041900" y="3975100"/>
          <p14:tracePt t="33636" x="4959350" y="3790950"/>
          <p14:tracePt t="33653" x="4864100" y="3670300"/>
          <p14:tracePt t="33670" x="4730750" y="3530600"/>
          <p14:tracePt t="33686" x="4572000" y="3441700"/>
          <p14:tracePt t="33703" x="4470400" y="3390900"/>
          <p14:tracePt t="33719" x="4419600" y="3365500"/>
          <p14:tracePt t="33736" x="4267200" y="3314700"/>
          <p14:tracePt t="33753" x="4133850" y="3276600"/>
          <p14:tracePt t="33753" x="4064000" y="3270250"/>
          <p14:tracePt t="33771" x="3975100" y="3257550"/>
          <p14:tracePt t="33787" x="3917950" y="3263900"/>
          <p14:tracePt t="33803" x="3810000" y="3295650"/>
          <p14:tracePt t="33819" x="3670300" y="3371850"/>
          <p14:tracePt t="33836" x="3517900" y="3486150"/>
          <p14:tracePt t="33853" x="3359150" y="3594100"/>
          <p14:tracePt t="33870" x="3244850" y="3714750"/>
          <p14:tracePt t="33886" x="3098800" y="3879850"/>
          <p14:tracePt t="33903" x="2952750" y="4064000"/>
          <p14:tracePt t="33919" x="2882900" y="4197350"/>
          <p14:tracePt t="33937" x="2825750" y="4368800"/>
          <p14:tracePt t="33953" x="2806700" y="4648200"/>
          <p14:tracePt t="33971" x="2806700" y="4718050"/>
          <p14:tracePt t="33986" x="2813050" y="4794250"/>
          <p14:tracePt t="34003" x="2844800" y="4946650"/>
          <p14:tracePt t="34019" x="2895600" y="5086350"/>
          <p14:tracePt t="34036" x="2997200" y="5238750"/>
          <p14:tracePt t="34053" x="3105150" y="5378450"/>
          <p14:tracePt t="34070" x="3187700" y="5467350"/>
          <p14:tracePt t="34086" x="3200400" y="5480050"/>
          <p14:tracePt t="34103" x="3219450" y="5499100"/>
          <p14:tracePt t="34119" x="3295650" y="5530850"/>
          <p14:tracePt t="34136" x="3365500" y="5549900"/>
          <p14:tracePt t="34152" x="3435350" y="5568950"/>
          <p14:tracePt t="34152" x="3492500" y="5575300"/>
          <p14:tracePt t="34170" x="3600450" y="5575300"/>
          <p14:tracePt t="34186" x="3708400" y="5575300"/>
          <p14:tracePt t="34203" x="3810000" y="5568950"/>
          <p14:tracePt t="34219" x="3854450" y="5556250"/>
          <p14:tracePt t="34236" x="3911600" y="5530850"/>
          <p14:tracePt t="34253" x="3994150" y="5486400"/>
          <p14:tracePt t="34269" x="4076700" y="5410200"/>
          <p14:tracePt t="34286" x="4159250" y="5334000"/>
          <p14:tracePt t="34303" x="4241800" y="5194300"/>
          <p14:tracePt t="34319" x="4311650" y="4902200"/>
          <p14:tracePt t="34336" x="4343400" y="4718050"/>
          <p14:tracePt t="34353" x="4394200" y="4514850"/>
          <p14:tracePt t="34371" x="4413250" y="4406900"/>
          <p14:tracePt t="34386" x="4419600" y="4343400"/>
          <p14:tracePt t="34434" x="4413250" y="4305300"/>
          <p14:tracePt t="34445" x="4394200" y="4235450"/>
          <p14:tracePt t="34445" x="4375150" y="4178300"/>
          <p14:tracePt t="34454" x="4330700" y="4070350"/>
          <p14:tracePt t="34469" x="4286250" y="3962400"/>
          <p14:tracePt t="34486" x="4260850" y="3905250"/>
          <p14:tracePt t="34503" x="4235450" y="3854450"/>
          <p14:tracePt t="34519" x="4216400" y="3822700"/>
          <p14:tracePt t="34536" x="4197350" y="3790950"/>
          <p14:tracePt t="34553" x="4184650" y="3771900"/>
          <p14:tracePt t="34569" x="4171950" y="3765550"/>
          <p14:tracePt t="34698" x="4171950" y="3759200"/>
          <p14:tracePt t="35274" x="4165600" y="3759200"/>
          <p14:tracePt t="35282" x="4121150" y="3759200"/>
          <p14:tracePt t="35290" x="4057650" y="3771900"/>
          <p14:tracePt t="35304" x="3994150" y="3778250"/>
          <p14:tracePt t="35306" x="3822700" y="3803650"/>
          <p14:tracePt t="35320" x="3670300" y="3822700"/>
          <p14:tracePt t="35336" x="3556000" y="3848100"/>
          <p14:tracePt t="35353" x="3435350" y="3867150"/>
          <p14:tracePt t="35369" x="3238500" y="3892550"/>
          <p14:tracePt t="35387" x="3117850" y="3905250"/>
          <p14:tracePt t="35403" x="3028950" y="3917950"/>
          <p14:tracePt t="35420" x="2959100" y="3924300"/>
          <p14:tracePt t="35436" x="2946400" y="3924300"/>
          <p14:tracePt t="35453" x="2927350" y="3924300"/>
          <p14:tracePt t="35469" x="2895600" y="3924300"/>
          <p14:tracePt t="35486" x="2882900" y="3924300"/>
          <p14:tracePt t="35502" x="2844800" y="3924300"/>
          <p14:tracePt t="35520" x="2794000" y="3924300"/>
          <p14:tracePt t="35536" x="2755900" y="3924300"/>
          <p14:tracePt t="35553" x="2679700" y="3911600"/>
          <p14:tracePt t="35571" x="2641600" y="3905250"/>
          <p14:tracePt t="35587" x="2603500" y="3905250"/>
          <p14:tracePt t="35604" x="2584450" y="3905250"/>
          <p14:tracePt t="35620" x="2559050" y="3898900"/>
          <p14:tracePt t="35637" x="2533650" y="3898900"/>
          <p14:tracePt t="35654" x="2514600" y="3898900"/>
          <p14:tracePt t="35670" x="2482850" y="3898900"/>
          <p14:tracePt t="35687" x="2451100" y="3886200"/>
          <p14:tracePt t="35704" x="2419350" y="3879850"/>
          <p14:tracePt t="35720" x="2362200" y="3879850"/>
          <p14:tracePt t="35737" x="2305050" y="3867150"/>
          <p14:tracePt t="35754" x="2254250" y="3841750"/>
          <p14:tracePt t="35770" x="2190750" y="3797300"/>
          <p14:tracePt t="35787" x="2152650" y="3759200"/>
          <p14:tracePt t="35804" x="2133600" y="3740150"/>
          <p14:tracePt t="35820" x="2108200" y="3708400"/>
          <p14:tracePt t="35837" x="2095500" y="3676650"/>
          <p14:tracePt t="35854" x="2082800" y="3651250"/>
          <p14:tracePt t="35870" x="2063750" y="3613150"/>
          <p14:tracePt t="35887" x="2051050" y="3581400"/>
          <p14:tracePt t="35903" x="2019300" y="3536950"/>
          <p14:tracePt t="35921" x="1981200" y="3486150"/>
          <p14:tracePt t="35937" x="1936750" y="3429000"/>
          <p14:tracePt t="35954" x="1905000" y="3390900"/>
          <p14:tracePt t="35954" x="1898650" y="3378200"/>
          <p14:tracePt t="35971" x="1879600" y="3352800"/>
          <p14:tracePt t="35987" x="1866900" y="3346450"/>
          <p14:tracePt t="36067" x="1854200" y="3346450"/>
          <p14:tracePt t="36071" x="1835150" y="3346450"/>
          <p14:tracePt t="36079" x="1835150" y="3340100"/>
          <p14:tracePt t="36087" x="1816100" y="3340100"/>
          <p14:tracePt t="36104" x="1803400" y="3340100"/>
          <p14:tracePt t="36291" x="1803400" y="3346450"/>
          <p14:tracePt t="36299" x="1809750" y="3359150"/>
          <p14:tracePt t="36303" x="1822450" y="3384550"/>
          <p14:tracePt t="36320" x="1841500" y="3416300"/>
          <p14:tracePt t="36337" x="1866900" y="3448050"/>
          <p14:tracePt t="36353" x="1898650" y="3492500"/>
          <p14:tracePt t="36371" x="1911350" y="3511550"/>
          <p14:tracePt t="36387" x="1917700" y="3524250"/>
          <p14:tracePt t="36404" x="1924050" y="3530600"/>
          <p14:tracePt t="36420" x="1924050" y="3536950"/>
          <p14:tracePt t="36437" x="1930400" y="3543300"/>
          <p14:tracePt t="36851" x="1930400" y="3549650"/>
          <p14:tracePt t="36883" x="1930400" y="3556000"/>
          <p14:tracePt t="36899" x="1930400" y="3562350"/>
          <p14:tracePt t="36922" x="1930400" y="3568700"/>
          <p14:tracePt t="36932" x="1930400" y="3581400"/>
          <p14:tracePt t="36939" x="1930400" y="3594100"/>
          <p14:tracePt t="36940" x="1930400" y="3600450"/>
          <p14:tracePt t="36953" x="1930400" y="3632200"/>
          <p14:tracePt t="36953" x="1936750" y="3651250"/>
          <p14:tracePt t="36971" x="1955800" y="3683000"/>
          <p14:tracePt t="36988" x="1968500" y="3721100"/>
          <p14:tracePt t="37004" x="1981200" y="3746500"/>
          <p14:tracePt t="37020" x="1993900" y="3759200"/>
          <p14:tracePt t="37037" x="2000250" y="3771900"/>
          <p14:tracePt t="37054" x="2000250" y="3778250"/>
          <p14:tracePt t="37070" x="2006600" y="3784600"/>
          <p14:tracePt t="37087" x="2012950" y="3790950"/>
          <p14:tracePt t="37103" x="2025650" y="3803650"/>
          <p14:tracePt t="37120" x="2032000" y="3810000"/>
          <p14:tracePt t="37137" x="2044700" y="3822700"/>
          <p14:tracePt t="37153" x="2051050" y="3829050"/>
          <p14:tracePt t="37170" x="2051050" y="3835400"/>
          <p14:tracePt t="37187" x="2063750" y="3841750"/>
          <p14:tracePt t="37228" x="2070100" y="3848100"/>
          <p14:tracePt t="37236" x="2070100" y="3854450"/>
          <p14:tracePt t="37236" x="2076450" y="3854450"/>
          <p14:tracePt t="37253" x="2076450" y="3860800"/>
          <p14:tracePt t="37371" x="2044700" y="3841750"/>
          <p14:tracePt t="37379" x="2000250" y="3803650"/>
          <p14:tracePt t="37387" x="1943100" y="3740150"/>
          <p14:tracePt t="37403" x="1930400" y="3714750"/>
          <p14:tracePt t="37404" x="1905000" y="3683000"/>
          <p14:tracePt t="37420" x="1892300" y="3657600"/>
          <p14:tracePt t="37437" x="1879600" y="3644900"/>
          <p14:tracePt t="37453" x="1879600" y="3638550"/>
          <p14:tracePt t="37470" x="1873250" y="3632200"/>
          <p14:tracePt t="37487" x="1866900" y="3619500"/>
          <p14:tracePt t="37504" x="1866900" y="3613150"/>
          <p14:tracePt t="37520" x="1866900" y="3606800"/>
          <p14:tracePt t="37537" x="1860550" y="3600450"/>
          <p14:tracePt t="37553" x="1860550" y="3594100"/>
          <p14:tracePt t="37570" x="1860550" y="3587750"/>
          <p14:tracePt t="37587" x="1860550" y="3581400"/>
          <p14:tracePt t="37604" x="1860550" y="3575050"/>
          <p14:tracePt t="37620" x="1854200" y="3568700"/>
          <p14:tracePt t="37637" x="1854200" y="3562350"/>
          <p14:tracePt t="37653" x="1854200" y="3556000"/>
          <p14:tracePt t="37715" x="1854200" y="3549650"/>
          <p14:tracePt t="37787" x="1873250" y="3549650"/>
          <p14:tracePt t="37796" x="1892300" y="3549650"/>
          <p14:tracePt t="37796" x="1905000" y="3562350"/>
          <p14:tracePt t="37804" x="1955800" y="3600450"/>
          <p14:tracePt t="37820" x="2019300" y="3644900"/>
          <p14:tracePt t="37837" x="2089150" y="3689350"/>
          <p14:tracePt t="37853" x="2165350" y="3733800"/>
          <p14:tracePt t="37870" x="2209800" y="3765550"/>
          <p14:tracePt t="37888" x="2254250" y="3797300"/>
          <p14:tracePt t="37903" x="2279650" y="3816350"/>
          <p14:tracePt t="37921" x="2317750" y="3848100"/>
          <p14:tracePt t="37937" x="2349500" y="3873500"/>
          <p14:tracePt t="37954" x="2387600" y="3905250"/>
          <p14:tracePt t="37970" x="2425700" y="3943350"/>
          <p14:tracePt t="38003" x="2451100" y="3962400"/>
          <p14:tracePt t="38004" x="2457450" y="3968750"/>
          <p14:tracePt t="38020" x="2463800" y="3975100"/>
          <p14:tracePt t="38037" x="2476500" y="3981450"/>
          <p14:tracePt t="38054" x="2482850" y="3987800"/>
          <p14:tracePt t="38070" x="2489200" y="3994150"/>
          <p14:tracePt t="38087" x="2495550" y="4000500"/>
          <p14:tracePt t="38842" x="2476500" y="3981450"/>
          <p14:tracePt t="38850" x="2438400" y="3949700"/>
          <p14:tracePt t="38857" x="2381250" y="3917950"/>
          <p14:tracePt t="38870" x="2311400" y="3867150"/>
          <p14:tracePt t="38874" x="2152650" y="3784600"/>
          <p14:tracePt t="38887" x="2038350" y="3733800"/>
          <p14:tracePt t="38902" x="1962150" y="3714750"/>
          <p14:tracePt t="38920" x="1930400" y="3714750"/>
          <p14:tracePt t="38936" x="1898650" y="3714750"/>
          <p14:tracePt t="38953" x="1873250" y="3714750"/>
          <p14:tracePt t="38969" x="1822450" y="3714750"/>
          <p14:tracePt t="38987" x="1784350" y="3714750"/>
          <p14:tracePt t="39003" x="1771650" y="3714750"/>
          <p14:tracePt t="39202" x="1803400" y="3714750"/>
          <p14:tracePt t="39212" x="1854200" y="3714750"/>
          <p14:tracePt t="39219" x="1892300" y="3714750"/>
          <p14:tracePt t="39220" x="1981200" y="3721100"/>
          <p14:tracePt t="39236" x="2063750" y="3740150"/>
          <p14:tracePt t="39253" x="2114550" y="3746500"/>
          <p14:tracePt t="39269" x="2152650" y="3759200"/>
          <p14:tracePt t="39285" x="2178050" y="3765550"/>
          <p14:tracePt t="39302" x="2190750" y="3765550"/>
          <p14:tracePt t="39319" x="2197100" y="3765550"/>
          <p14:tracePt t="39336" x="2203450" y="3765550"/>
          <p14:tracePt t="39370" x="2209800" y="3765550"/>
          <p14:tracePt t="39370" x="2216150" y="3765550"/>
          <p14:tracePt t="39938" x="2190750" y="3759200"/>
          <p14:tracePt t="39945" x="2146300" y="3733800"/>
          <p14:tracePt t="39953" x="2025650" y="3663950"/>
          <p14:tracePt t="39962" x="1962150" y="3619500"/>
          <p14:tracePt t="39970" x="1860550" y="3549650"/>
          <p14:tracePt t="39986" x="1822450" y="3524250"/>
          <p14:tracePt t="40003" x="1809750" y="3511550"/>
          <p14:tracePt t="40250" x="1822450" y="3517900"/>
          <p14:tracePt t="40258" x="1841500" y="3530600"/>
          <p14:tracePt t="40263" x="1854200" y="3536950"/>
          <p14:tracePt t="40272" x="1892300" y="3556000"/>
          <p14:tracePt t="40286" x="1911350" y="3568700"/>
          <p14:tracePt t="40303" x="1917700" y="3568700"/>
          <p14:tracePt t="40426" x="1905000" y="3568700"/>
          <p14:tracePt t="40434" x="1898650" y="3568700"/>
          <p14:tracePt t="40434" x="1885950" y="3562350"/>
          <p14:tracePt t="40449" x="1879600" y="3562350"/>
          <p14:tracePt t="40457" x="1860550" y="3562350"/>
          <p14:tracePt t="40469" x="1841500" y="3562350"/>
          <p14:tracePt t="40485" x="1828800" y="3562350"/>
          <p14:tracePt t="40502" x="1803400" y="3562350"/>
          <p14:tracePt t="40519" x="1784350" y="3568700"/>
          <p14:tracePt t="40536" x="1778000" y="3568700"/>
          <p14:tracePt t="40842" x="1778000" y="3581400"/>
          <p14:tracePt t="40849" x="1778000" y="3600450"/>
          <p14:tracePt t="40856" x="1778000" y="3619500"/>
          <p14:tracePt t="40870" x="1778000" y="3632200"/>
          <p14:tracePt t="40961" x="1771650" y="3632200"/>
          <p14:tracePt t="40978" x="1752600" y="3606800"/>
          <p14:tracePt t="40985" x="1746250" y="3568700"/>
          <p14:tracePt t="40995" x="1739900" y="3556000"/>
          <p14:tracePt t="41002" x="1739900" y="3530600"/>
          <p14:tracePt t="41019" x="1739900" y="3517900"/>
          <p14:tracePt t="41036" x="1739900" y="3505200"/>
          <p14:tracePt t="41162" x="1739900" y="3524250"/>
          <p14:tracePt t="41169" x="1739900" y="3568700"/>
          <p14:tracePt t="41186" x="1739900" y="3619500"/>
          <p14:tracePt t="41195" x="1746250" y="3638550"/>
          <p14:tracePt t="41202" x="1752600" y="3657600"/>
          <p14:tracePt t="41219" x="1752600" y="3663950"/>
          <p14:tracePt t="41578" x="1752600" y="3670300"/>
          <p14:tracePt t="41586" x="1784350" y="3721100"/>
          <p14:tracePt t="41587" x="1879600" y="3841750"/>
          <p14:tracePt t="41604" x="1993900" y="3956050"/>
          <p14:tracePt t="41619" x="2127250" y="4064000"/>
          <p14:tracePt t="41636" x="2228850" y="4133850"/>
          <p14:tracePt t="41652" x="2286000" y="4159250"/>
          <p14:tracePt t="41669" x="2292350" y="4159250"/>
          <p14:tracePt t="41738" x="2292350" y="4152900"/>
          <p14:tracePt t="41746" x="2286000" y="4140200"/>
          <p14:tracePt t="41753" x="2279650" y="4114800"/>
          <p14:tracePt t="41754" x="2241550" y="4044950"/>
          <p14:tracePt t="41770" x="2178050" y="3937000"/>
          <p14:tracePt t="41786" x="2101850" y="3810000"/>
          <p14:tracePt t="41802" x="2032000" y="3683000"/>
          <p14:tracePt t="41819" x="1974850" y="3594100"/>
          <p14:tracePt t="41835" x="1936750" y="3524250"/>
          <p14:tracePt t="41852" x="1924050" y="3492500"/>
          <p14:tracePt t="41869" x="1917700" y="3486150"/>
          <p14:tracePt t="42050" x="1917700" y="3511550"/>
          <p14:tracePt t="42050" x="1917700" y="3536950"/>
          <p14:tracePt t="42069" x="1917700" y="3581400"/>
          <p14:tracePt t="42073" x="1917700" y="3632200"/>
          <p14:tracePt t="42086" x="1917700" y="3689350"/>
          <p14:tracePt t="42102" x="1930400" y="3708400"/>
          <p14:tracePt t="42119" x="1930400" y="3714750"/>
          <p14:tracePt t="42281" x="1930400" y="3695700"/>
          <p14:tracePt t="42290" x="1917700" y="3663950"/>
          <p14:tracePt t="42298" x="1917700" y="3644900"/>
          <p14:tracePt t="42305" x="1898650" y="3600450"/>
          <p14:tracePt t="42319" x="1879600" y="3562350"/>
          <p14:tracePt t="42336" x="1873250" y="3543300"/>
          <p14:tracePt t="42336" x="1866900" y="3536950"/>
          <p14:tracePt t="42370" x="1866900" y="3530600"/>
          <p14:tracePt t="42393" x="1860550" y="3524250"/>
          <p14:tracePt t="42697" x="1860550" y="3517900"/>
          <p14:tracePt t="42712" x="1860550" y="3505200"/>
          <p14:tracePt t="42721" x="1860550" y="3498850"/>
          <p14:tracePt t="42770" x="1860550" y="3492500"/>
          <p14:tracePt t="42771" x="1892300" y="3511550"/>
          <p14:tracePt t="42786" x="1924050" y="3543300"/>
          <p14:tracePt t="42787" x="2006600" y="3638550"/>
          <p14:tracePt t="42802" x="2114550" y="3765550"/>
          <p14:tracePt t="42819" x="2216150" y="3879850"/>
          <p14:tracePt t="42835" x="2317750" y="3968750"/>
          <p14:tracePt t="42852" x="2406650" y="4019550"/>
          <p14:tracePt t="42885" x="2451100" y="4044950"/>
          <p14:tracePt t="42886" x="2470150" y="4051300"/>
          <p14:tracePt t="42903" x="2476500" y="4051300"/>
          <p14:tracePt t="42977" x="2482850" y="4051300"/>
          <p14:tracePt t="42985" x="2457450" y="3975100"/>
          <p14:tracePt t="42995" x="2425700" y="3911600"/>
          <p14:tracePt t="43002" x="2330450" y="3752850"/>
          <p14:tracePt t="43019" x="2190750" y="3556000"/>
          <p14:tracePt t="43036" x="2063750" y="3384550"/>
          <p14:tracePt t="43052" x="2000250" y="3302000"/>
          <p14:tracePt t="43070" x="1981200" y="3276600"/>
          <p14:tracePt t="43170" x="2006600" y="3314700"/>
          <p14:tracePt t="43178" x="2051050" y="3371850"/>
          <p14:tracePt t="43179" x="2095500" y="3435350"/>
          <p14:tracePt t="43186" x="2171700" y="3562350"/>
          <p14:tracePt t="43203" x="2260600" y="3683000"/>
          <p14:tracePt t="43219" x="2317750" y="3765550"/>
          <p14:tracePt t="43236" x="2330450" y="3784600"/>
          <p14:tracePt t="43252" x="2330450" y="3790950"/>
          <p14:tracePt t="43329" x="2324100" y="3784600"/>
          <p14:tracePt t="43337" x="2305050" y="3752850"/>
          <p14:tracePt t="43345" x="2273300" y="3714750"/>
          <p14:tracePt t="43353" x="2247900" y="3683000"/>
          <p14:tracePt t="43361" x="2209800" y="3632200"/>
          <p14:tracePt t="43361" x="2184400" y="3600450"/>
          <p14:tracePt t="43370" x="2152650" y="3556000"/>
          <p14:tracePt t="43386" x="2139950" y="3536950"/>
          <p14:tracePt t="43403" x="2133600" y="3530600"/>
          <p14:tracePt t="43419" x="2133600" y="3524250"/>
          <p14:tracePt t="43436" x="2127250" y="3524250"/>
          <p14:tracePt t="43737" x="2133600" y="3524250"/>
          <p14:tracePt t="43745" x="2197100" y="3524250"/>
          <p14:tracePt t="43753" x="2413000" y="3524250"/>
          <p14:tracePt t="43769" x="2603500" y="3524250"/>
          <p14:tracePt t="43770" x="2908300" y="3524250"/>
          <p14:tracePt t="43786" x="3282950" y="3524250"/>
          <p14:tracePt t="43802" x="3638550" y="3524250"/>
          <p14:tracePt t="43819" x="3924300" y="3524250"/>
          <p14:tracePt t="43836" x="4140200" y="3517900"/>
          <p14:tracePt t="43852" x="4387850" y="3479800"/>
          <p14:tracePt t="43869" x="4616450" y="3479800"/>
          <p14:tracePt t="43886" x="4819650" y="3479800"/>
          <p14:tracePt t="43902" x="4991100" y="3479800"/>
          <p14:tracePt t="43919" x="5143500" y="3479800"/>
          <p14:tracePt t="43936" x="5257800" y="3479800"/>
          <p14:tracePt t="43952" x="5346700" y="3479800"/>
          <p14:tracePt t="43952" x="5372100" y="3473450"/>
          <p14:tracePt t="43970" x="5410200" y="3473450"/>
          <p14:tracePt t="43986" x="5448300" y="3467100"/>
          <p14:tracePt t="44002" x="5461000" y="3460750"/>
          <p14:tracePt t="44019" x="5492750" y="3454400"/>
          <p14:tracePt t="44035" x="5511800" y="3454400"/>
          <p14:tracePt t="44052" x="5530850" y="3454400"/>
          <p14:tracePt t="44069" x="5537200" y="3454400"/>
          <p14:tracePt t="44297" x="5524500" y="3454400"/>
          <p14:tracePt t="44305" x="5499100" y="3460750"/>
          <p14:tracePt t="44313" x="5461000" y="3479800"/>
          <p14:tracePt t="44336" x="5416550" y="3505200"/>
          <p14:tracePt t="44336" x="5410200" y="3517900"/>
          <p14:tracePt t="44352" x="5346700" y="3568700"/>
          <p14:tracePt t="44370" x="5308600" y="3600450"/>
          <p14:tracePt t="44386" x="5289550" y="3625850"/>
          <p14:tracePt t="44402" x="5257800" y="3651250"/>
          <p14:tracePt t="44419" x="5226050" y="3670300"/>
          <p14:tracePt t="44435" x="5200650" y="3683000"/>
          <p14:tracePt t="44452" x="5181600" y="3689350"/>
          <p14:tracePt t="44469" x="5175250" y="3695700"/>
          <p14:tracePt t="44578" x="5181600" y="3695700"/>
          <p14:tracePt t="44578" x="5207000" y="3695700"/>
          <p14:tracePt t="44594" x="5238750" y="3695700"/>
          <p14:tracePt t="44595" x="5283200" y="3695700"/>
          <p14:tracePt t="44602" x="5359400" y="3683000"/>
          <p14:tracePt t="44619" x="5422900" y="3663950"/>
          <p14:tracePt t="44635" x="5448300" y="3657600"/>
          <p14:tracePt t="44652" x="5467350" y="3651250"/>
          <p14:tracePt t="44669" x="5480050" y="3638550"/>
          <p14:tracePt t="44686" x="5499100" y="3625850"/>
          <p14:tracePt t="44702" x="5511800" y="3625850"/>
          <p14:tracePt t="44769" x="5511800" y="3619500"/>
          <p14:tracePt t="44785" x="5511800" y="3613150"/>
          <p14:tracePt t="44786" x="5505450" y="3613150"/>
          <p14:tracePt t="44802" x="5505450" y="3606800"/>
          <p14:tracePt t="44803" x="5486400" y="3606800"/>
          <p14:tracePt t="44819" x="5480050" y="3600450"/>
          <p14:tracePt t="44922" x="5486400" y="3600450"/>
          <p14:tracePt t="44929" x="5511800" y="3600450"/>
          <p14:tracePt t="44937" x="5537200" y="3600450"/>
          <p14:tracePt t="44945" x="5581650" y="3600450"/>
          <p14:tracePt t="44952" x="5702300" y="3600450"/>
          <p14:tracePt t="44969" x="5753100" y="3587750"/>
          <p14:tracePt t="44986" x="5810250" y="3581400"/>
          <p14:tracePt t="45002" x="5829300" y="3581400"/>
          <p14:tracePt t="45107" x="5810250" y="3581400"/>
          <p14:tracePt t="45121" x="5797550" y="3581400"/>
          <p14:tracePt t="45129" x="5778500" y="3587750"/>
          <p14:tracePt t="45144" x="5715000" y="3619500"/>
          <p14:tracePt t="45161" x="5695950" y="3632200"/>
          <p14:tracePt t="45178" x="5645150" y="3670300"/>
          <p14:tracePt t="45185" x="5594350" y="3689350"/>
          <p14:tracePt t="45186" x="5537200" y="3721100"/>
          <p14:tracePt t="45202" x="5530850" y="3721100"/>
          <p14:tracePt t="45249" x="5511800" y="3727450"/>
          <p14:tracePt t="45257" x="5492750" y="3733800"/>
          <p14:tracePt t="45265" x="5473700" y="3746500"/>
          <p14:tracePt t="45273" x="5429250" y="3765550"/>
          <p14:tracePt t="45286" x="5391150" y="3784600"/>
          <p14:tracePt t="45302" x="5353050" y="3797300"/>
          <p14:tracePt t="45319" x="5308600" y="3810000"/>
          <p14:tracePt t="45335" x="5257800" y="3835400"/>
          <p14:tracePt t="45352" x="5226050" y="3848100"/>
          <p14:tracePt t="45369" x="5187950" y="3867150"/>
          <p14:tracePt t="45386" x="5168900" y="3873500"/>
          <p14:tracePt t="45402" x="5162550" y="3879850"/>
          <p14:tracePt t="45419" x="5156200" y="3879850"/>
          <p14:tracePt t="45457" x="5149850" y="3886200"/>
          <p14:tracePt t="45513" x="5143500" y="3886200"/>
          <p14:tracePt t="45521" x="5137150" y="3886200"/>
          <p14:tracePt t="45529" x="5130800" y="3886200"/>
          <p14:tracePt t="45545" x="5118100" y="3886200"/>
          <p14:tracePt t="45552" x="5105400" y="3886200"/>
          <p14:tracePt t="45593" x="5092700" y="3886200"/>
          <p14:tracePt t="45601" x="5067300" y="3898900"/>
          <p14:tracePt t="45611" x="5060950" y="3905250"/>
          <p14:tracePt t="45619" x="5054600" y="3911600"/>
          <p14:tracePt t="45635" x="5048250" y="3930650"/>
          <p14:tracePt t="45672" x="5041900" y="3943350"/>
          <p14:tracePt t="45697" x="5041900" y="3949700"/>
          <p14:tracePt t="45713" x="5035550" y="3956050"/>
          <p14:tracePt t="45729" x="5035550" y="3962400"/>
          <p14:tracePt t="45745" x="5029200" y="3962400"/>
          <p14:tracePt t="45761" x="5029200" y="3968750"/>
          <p14:tracePt t="45865" x="5029200" y="3956050"/>
          <p14:tracePt t="45879" x="5029200" y="3943350"/>
          <p14:tracePt t="45879" x="5022850" y="3924300"/>
          <p14:tracePt t="45885" x="5016500" y="3873500"/>
          <p14:tracePt t="45902" x="4997450" y="3835400"/>
          <p14:tracePt t="45919" x="4991100" y="3810000"/>
          <p14:tracePt t="45935" x="4984750" y="3797300"/>
          <p14:tracePt t="45977" x="4978400" y="3790950"/>
          <p14:tracePt t="46169" x="4984750" y="3790950"/>
          <p14:tracePt t="46170" x="4991100" y="3790950"/>
          <p14:tracePt t="46187" x="5010150" y="3790950"/>
          <p14:tracePt t="46187" x="5099050" y="3778250"/>
          <p14:tracePt t="46202" x="5187950" y="3771900"/>
          <p14:tracePt t="46219" x="5295900" y="3759200"/>
          <p14:tracePt t="46236" x="5378450" y="3759200"/>
          <p14:tracePt t="46252" x="5435600" y="3752850"/>
          <p14:tracePt t="46269" x="5461000" y="3746500"/>
          <p14:tracePt t="46385" x="5448300" y="3746500"/>
          <p14:tracePt t="46393" x="5416550" y="3752850"/>
          <p14:tracePt t="46402" x="5391150" y="3765550"/>
          <p14:tracePt t="46403" x="5302250" y="3797300"/>
          <p14:tracePt t="46419" x="5226050" y="3829050"/>
          <p14:tracePt t="46436" x="5168900" y="3854450"/>
          <p14:tracePt t="46452" x="5124450" y="3873500"/>
          <p14:tracePt t="46469" x="5092700" y="3892550"/>
          <p14:tracePt t="46485" x="5086350" y="3892550"/>
          <p14:tracePt t="46502" x="5067300" y="3898900"/>
          <p14:tracePt t="46518" x="5067300" y="3905250"/>
          <p14:tracePt t="46536" x="5054600" y="3911600"/>
          <p14:tracePt t="46552" x="5035550" y="3930650"/>
          <p14:tracePt t="46570" x="5010150" y="3943350"/>
          <p14:tracePt t="46585" x="4997450" y="3949700"/>
          <p14:tracePt t="46603" x="4978400" y="3962400"/>
          <p14:tracePt t="46618" x="4965700" y="3975100"/>
          <p14:tracePt t="46635" x="4953000" y="3987800"/>
          <p14:tracePt t="46652" x="4946650" y="3994150"/>
          <p14:tracePt t="46669" x="4940300" y="4000500"/>
          <p14:tracePt t="46685" x="4933950" y="4006850"/>
          <p14:tracePt t="46702" x="4927600" y="4013200"/>
          <p14:tracePt t="46800" x="4927600" y="4019550"/>
          <p14:tracePt t="46811" x="4927600" y="4025900"/>
          <p14:tracePt t="46817" x="4946650" y="4032250"/>
          <p14:tracePt t="46828" x="4959350" y="4038600"/>
          <p14:tracePt t="46835" x="4997450" y="4038600"/>
          <p14:tracePt t="46852" x="5041900" y="4051300"/>
          <p14:tracePt t="46869" x="5105400" y="4051300"/>
          <p14:tracePt t="46885" x="5149850" y="4051300"/>
          <p14:tracePt t="46902" x="5219700" y="4051300"/>
          <p14:tracePt t="46919" x="5314950" y="4051300"/>
          <p14:tracePt t="46936" x="5435600" y="4051300"/>
          <p14:tracePt t="46952" x="5543550" y="4051300"/>
          <p14:tracePt t="46952" x="5594350" y="4051300"/>
          <p14:tracePt t="46970" x="5683250" y="4051300"/>
          <p14:tracePt t="46986" x="5772150" y="4051300"/>
          <p14:tracePt t="47002" x="5816600" y="4051300"/>
          <p14:tracePt t="47019" x="5842000" y="4051300"/>
          <p14:tracePt t="47035" x="5854700" y="4051300"/>
          <p14:tracePt t="47769" x="5848350" y="4051300"/>
          <p14:tracePt t="47777" x="5829300" y="4051300"/>
          <p14:tracePt t="47786" x="5816600" y="4051300"/>
          <p14:tracePt t="47795" x="5803900" y="4057650"/>
          <p14:tracePt t="47803" x="5791200" y="4070350"/>
          <p14:tracePt t="47820" x="5791200" y="4083050"/>
          <p14:tracePt t="47835" x="5791200" y="4095750"/>
          <p14:tracePt t="47852" x="5791200" y="4146550"/>
          <p14:tracePt t="47868" x="5791200" y="4171950"/>
          <p14:tracePt t="47885" x="5835650" y="4216400"/>
          <p14:tracePt t="47902" x="5880100" y="4248150"/>
          <p14:tracePt t="47919" x="5969000" y="4273550"/>
          <p14:tracePt t="47935" x="6096000" y="4273550"/>
          <p14:tracePt t="47952" x="6248400" y="4273550"/>
          <p14:tracePt t="47968" x="6375400" y="4273550"/>
          <p14:tracePt t="47986" x="6534150" y="4273550"/>
          <p14:tracePt t="48002" x="6680200" y="4273550"/>
          <p14:tracePt t="48019" x="6794500" y="4273550"/>
          <p14:tracePt t="48035" x="6896100" y="4235450"/>
          <p14:tracePt t="48052" x="6953250" y="4216400"/>
          <p14:tracePt t="48105" x="6959600" y="4210050"/>
          <p14:tracePt t="48289" x="6965950" y="4210050"/>
          <p14:tracePt t="48311" x="6965950" y="4216400"/>
          <p14:tracePt t="48313" x="6965950" y="4229100"/>
          <p14:tracePt t="48320" x="6946900" y="4254500"/>
          <p14:tracePt t="48335" x="6921500" y="4273550"/>
          <p14:tracePt t="48352" x="6864350" y="4298950"/>
          <p14:tracePt t="48368" x="6807200" y="4337050"/>
          <p14:tracePt t="48386" x="6788150" y="4356100"/>
          <p14:tracePt t="48402" x="6781800" y="4368800"/>
          <p14:tracePt t="48419" x="6781800" y="4375150"/>
          <p14:tracePt t="48435" x="6781800" y="4381500"/>
          <p14:tracePt t="48452" x="6788150" y="4394200"/>
          <p14:tracePt t="48468" x="6819900" y="4406900"/>
          <p14:tracePt t="48485" x="6883400" y="4419600"/>
          <p14:tracePt t="48502" x="6896100" y="4419600"/>
          <p14:tracePt t="48519" x="6934200" y="4425950"/>
          <p14:tracePt t="48535" x="7162800" y="4425950"/>
          <p14:tracePt t="48535" x="7270750" y="4425950"/>
          <p14:tracePt t="48553" x="7410450" y="4425950"/>
          <p14:tracePt t="48569" x="7543800" y="4413250"/>
          <p14:tracePt t="48586" x="7639050" y="4394200"/>
          <p14:tracePt t="48602" x="7740650" y="4343400"/>
          <p14:tracePt t="48619" x="7804150" y="4279900"/>
          <p14:tracePt t="48635" x="7823200" y="4210050"/>
          <p14:tracePt t="48652" x="7823200" y="4127500"/>
          <p14:tracePt t="48668" x="7778750" y="4051300"/>
          <p14:tracePt t="48686" x="7702550" y="3981450"/>
          <p14:tracePt t="48702" x="7600950" y="3937000"/>
          <p14:tracePt t="48719" x="7499350" y="3905250"/>
          <p14:tracePt t="48735" x="7334250" y="3879850"/>
          <p14:tracePt t="48752" x="7124700" y="3867150"/>
          <p14:tracePt t="48768" x="6921500" y="3873500"/>
          <p14:tracePt t="48786" x="6870700" y="3886200"/>
          <p14:tracePt t="48802" x="6781800" y="3949700"/>
          <p14:tracePt t="48819" x="6737350" y="3981450"/>
          <p14:tracePt t="48835" x="6673850" y="4076700"/>
          <p14:tracePt t="48853" x="6642100" y="4203700"/>
          <p14:tracePt t="48868" x="6616700" y="4343400"/>
          <p14:tracePt t="48886" x="6610350" y="4419600"/>
          <p14:tracePt t="48902" x="6584950" y="4559300"/>
          <p14:tracePt t="48919" x="6584950" y="4686300"/>
          <p14:tracePt t="48935" x="6604000" y="4781550"/>
          <p14:tracePt t="48952" x="6648450" y="4870450"/>
          <p14:tracePt t="48968" x="6680200" y="4953000"/>
          <p14:tracePt t="48986" x="6705600" y="5003800"/>
          <p14:tracePt t="49002" x="6731000" y="5048250"/>
          <p14:tracePt t="49019" x="6756400" y="5086350"/>
          <p14:tracePt t="49035" x="6800850" y="5111750"/>
          <p14:tracePt t="49052" x="6915150" y="5149850"/>
          <p14:tracePt t="49068" x="7035800" y="5181600"/>
          <p14:tracePt t="49085" x="7175500" y="5181600"/>
          <p14:tracePt t="49102" x="7315200" y="5181600"/>
          <p14:tracePt t="49119" x="7423150" y="5149850"/>
          <p14:tracePt t="49135" x="7512050" y="5111750"/>
          <p14:tracePt t="49135" x="7556500" y="5086350"/>
          <p14:tracePt t="49154" x="7594600" y="5054600"/>
          <p14:tracePt t="49168" x="7702550" y="4933950"/>
          <p14:tracePt t="49186" x="7753350" y="4845050"/>
          <p14:tracePt t="49202" x="7797800" y="4686300"/>
          <p14:tracePt t="49218" x="7810500" y="4597400"/>
          <p14:tracePt t="49235" x="7810500" y="4540250"/>
          <p14:tracePt t="49252" x="7778750" y="4432300"/>
          <p14:tracePt t="49268" x="7766050" y="4406900"/>
          <p14:tracePt t="49285" x="7677150" y="4311650"/>
          <p14:tracePt t="49302" x="7581900" y="4203700"/>
          <p14:tracePt t="49319" x="7461250" y="4121150"/>
          <p14:tracePt t="49335" x="7334250" y="4044950"/>
          <p14:tracePt t="49352" x="7207250" y="4013200"/>
          <p14:tracePt t="49368" x="7061200" y="3994150"/>
          <p14:tracePt t="49386" x="7054850" y="3994150"/>
          <p14:tracePt t="49402" x="7035800" y="3994150"/>
          <p14:tracePt t="49419" x="7016750" y="4006850"/>
          <p14:tracePt t="49436" x="7004050" y="4019550"/>
          <p14:tracePt t="49452" x="6921500" y="4095750"/>
          <p14:tracePt t="49469" x="6838950" y="4210050"/>
          <p14:tracePt t="49485" x="6775450" y="4324350"/>
          <p14:tracePt t="49502" x="6731000" y="4445000"/>
          <p14:tracePt t="49518" x="6711950" y="4552950"/>
          <p14:tracePt t="49535" x="6711950" y="4622800"/>
          <p14:tracePt t="49552" x="6724650" y="4686300"/>
          <p14:tracePt t="49570" x="6743700" y="4730750"/>
          <p14:tracePt t="49585" x="6781800" y="4806950"/>
          <p14:tracePt t="49603" x="6794500" y="4826000"/>
          <p14:tracePt t="49618" x="6826250" y="4851400"/>
          <p14:tracePt t="49635" x="6864350" y="4895850"/>
          <p14:tracePt t="49689" x="6870700" y="4895850"/>
          <p14:tracePt t="49697" x="6896100" y="4902200"/>
          <p14:tracePt t="49705" x="6972300" y="4921250"/>
          <p14:tracePt t="49706" x="7029450" y="4940300"/>
          <p14:tracePt t="49719" x="7118350" y="4953000"/>
          <p14:tracePt t="49735" x="7194550" y="4959350"/>
          <p14:tracePt t="49752" x="7321550" y="4978400"/>
          <p14:tracePt t="49752" x="7391400" y="4978400"/>
          <p14:tracePt t="49769" x="7486650" y="4978400"/>
          <p14:tracePt t="49785" x="7569200" y="4953000"/>
          <p14:tracePt t="49802" x="7658100" y="4876800"/>
          <p14:tracePt t="49818" x="7702550" y="4737100"/>
          <p14:tracePt t="49835" x="7721600" y="4584700"/>
          <p14:tracePt t="49852" x="7721600" y="4413250"/>
          <p14:tracePt t="49869" x="7696200" y="4279900"/>
          <p14:tracePt t="49885" x="7658100" y="4152900"/>
          <p14:tracePt t="49902" x="7588250" y="4032250"/>
          <p14:tracePt t="49918" x="7505700" y="3930650"/>
          <p14:tracePt t="49935" x="7410450" y="3841750"/>
          <p14:tracePt t="49952" x="7226300" y="3752850"/>
          <p14:tracePt t="49969" x="7162800" y="3740150"/>
          <p14:tracePt t="49985" x="7067550" y="3727450"/>
          <p14:tracePt t="50002" x="6921500" y="3721100"/>
          <p14:tracePt t="50018" x="6832600" y="3721100"/>
          <p14:tracePt t="50036" x="6724650" y="3765550"/>
          <p14:tracePt t="50052" x="6629400" y="3816350"/>
          <p14:tracePt t="50069" x="6546850" y="3892550"/>
          <p14:tracePt t="50085" x="6483350" y="3994150"/>
          <p14:tracePt t="50102" x="6438900" y="4095750"/>
          <p14:tracePt t="50119" x="6413500" y="4178300"/>
          <p14:tracePt t="50136" x="6388100" y="4279900"/>
          <p14:tracePt t="50152" x="6388100" y="4330700"/>
          <p14:tracePt t="50185" x="6388100" y="4349750"/>
          <p14:tracePt t="50186" x="6394450" y="4394200"/>
          <p14:tracePt t="50202" x="6419850" y="4470400"/>
          <p14:tracePt t="50218" x="6445250" y="4533900"/>
          <p14:tracePt t="50235" x="6470650" y="4597400"/>
          <p14:tracePt t="50252" x="6508750" y="4654550"/>
          <p14:tracePt t="50269" x="6553200" y="4711700"/>
          <p14:tracePt t="50285" x="6610350" y="4762500"/>
          <p14:tracePt t="50302" x="6654800" y="4806950"/>
          <p14:tracePt t="50318" x="6692900" y="4838700"/>
          <p14:tracePt t="50335" x="6711950" y="4845050"/>
          <p14:tracePt t="50352" x="6718300" y="4857750"/>
          <p14:tracePt t="50369" x="6762750" y="4876800"/>
          <p14:tracePt t="50385" x="6845300" y="4895850"/>
          <p14:tracePt t="50402" x="6934200" y="4914900"/>
          <p14:tracePt t="50418" x="7048500" y="4933950"/>
          <p14:tracePt t="50436" x="7086600" y="4933950"/>
          <p14:tracePt t="50452" x="7175500" y="4933950"/>
          <p14:tracePt t="50469" x="7277100" y="4908550"/>
          <p14:tracePt t="50485" x="7372350" y="4851400"/>
          <p14:tracePt t="50502" x="7454900" y="4775200"/>
          <p14:tracePt t="50519" x="7512050" y="4679950"/>
          <p14:tracePt t="50535" x="7543800" y="4597400"/>
          <p14:tracePt t="50552" x="7569200" y="4508500"/>
          <p14:tracePt t="50552" x="7575550" y="4476750"/>
          <p14:tracePt t="50569" x="7581900" y="4375150"/>
          <p14:tracePt t="50585" x="7581900" y="4298950"/>
          <p14:tracePt t="50602" x="7581900" y="4210050"/>
          <p14:tracePt t="50619" x="7550150" y="4127500"/>
          <p14:tracePt t="50635" x="7499350" y="4038600"/>
          <p14:tracePt t="50652" x="7448550" y="3956050"/>
          <p14:tracePt t="50669" x="7435850" y="3930650"/>
          <p14:tracePt t="50685" x="7378700" y="3879850"/>
          <p14:tracePt t="50702" x="7359650" y="3860800"/>
          <p14:tracePt t="50753" x="7327900" y="3848100"/>
          <p14:tracePt t="50761" x="7302500" y="3835400"/>
          <p14:tracePt t="50769" x="7264400" y="3816350"/>
          <p14:tracePt t="50770" x="7200900" y="3797300"/>
          <p14:tracePt t="50785" x="7156450" y="3797300"/>
          <p14:tracePt t="50802" x="7118350" y="3797300"/>
          <p14:tracePt t="50819" x="7086600" y="3797300"/>
          <p14:tracePt t="50835" x="7080250" y="3797300"/>
          <p14:tracePt t="50889" x="7067550" y="3810000"/>
          <p14:tracePt t="50897" x="7042150" y="3848100"/>
          <p14:tracePt t="50905" x="7029450" y="3873500"/>
          <p14:tracePt t="50913" x="7004050" y="3911600"/>
          <p14:tracePt t="50920" x="6959600" y="4000500"/>
          <p14:tracePt t="50935" x="6927850" y="4083050"/>
          <p14:tracePt t="50952" x="6896100" y="4203700"/>
          <p14:tracePt t="50970" x="6896100" y="4254500"/>
          <p14:tracePt t="50985" x="6877050" y="4311650"/>
          <p14:tracePt t="51002" x="6870700" y="4337050"/>
          <p14:tracePt t="51018" x="6870700" y="4406900"/>
          <p14:tracePt t="51035" x="6870700" y="4476750"/>
          <p14:tracePt t="51052" x="6870700" y="4533900"/>
          <p14:tracePt t="51068" x="6883400" y="4591050"/>
          <p14:tracePt t="51086" x="6908800" y="4648200"/>
          <p14:tracePt t="51102" x="6927850" y="4699000"/>
          <p14:tracePt t="51119" x="6940550" y="4711700"/>
          <p14:tracePt t="51152" x="6946900" y="4724400"/>
          <p14:tracePt t="51168" x="6959600" y="4730750"/>
          <p14:tracePt t="51170" x="6985000" y="4756150"/>
          <p14:tracePt t="51186" x="7004050" y="4768850"/>
          <p14:tracePt t="51202" x="7016750" y="4781550"/>
          <p14:tracePt t="51219" x="7029450" y="4794250"/>
          <p14:tracePt t="51235" x="7042150" y="4806950"/>
          <p14:tracePt t="51252" x="7054850" y="4819650"/>
          <p14:tracePt t="51268" x="7061200" y="4826000"/>
          <p14:tracePt t="51285" x="7073900" y="4826000"/>
          <p14:tracePt t="51302" x="7086600" y="4838700"/>
          <p14:tracePt t="51319" x="7092950" y="4838700"/>
          <p14:tracePt t="51335" x="7099300" y="4838700"/>
          <p14:tracePt t="51352" x="7112000" y="4838700"/>
          <p14:tracePt t="51368" x="7124700" y="4838700"/>
          <p14:tracePt t="51386" x="7137400" y="4838700"/>
          <p14:tracePt t="51402" x="7143750" y="4838700"/>
          <p14:tracePt t="51419" x="7162800" y="4838700"/>
          <p14:tracePt t="51435" x="7181850" y="4832350"/>
          <p14:tracePt t="51453" x="7194550" y="4819650"/>
          <p14:tracePt t="51468" x="7200900" y="4806950"/>
          <p14:tracePt t="51485" x="7219950" y="4787900"/>
          <p14:tracePt t="51502" x="7232650" y="4768850"/>
          <p14:tracePt t="51518" x="7232650" y="4756150"/>
          <p14:tracePt t="51535" x="7232650" y="4743450"/>
          <p14:tracePt t="51552" x="7232650" y="4737100"/>
          <p14:tracePt t="52105" x="7232650" y="4730750"/>
          <p14:tracePt t="52235" x="7226300" y="4730750"/>
          <p14:tracePt t="52257" x="7219950" y="4730750"/>
          <p14:tracePt t="52297" x="7213600" y="4730750"/>
          <p14:tracePt t="52521" x="7207250" y="4730750"/>
          <p14:tracePt t="52545" x="7200900" y="4730750"/>
          <p14:tracePt t="52553" x="7194550" y="4730750"/>
          <p14:tracePt t="52569" x="7175500" y="4730750"/>
          <p14:tracePt t="52585" x="7169150" y="4730750"/>
          <p14:tracePt t="52586" x="7143750" y="4730750"/>
          <p14:tracePt t="52602" x="7105650" y="4730750"/>
          <p14:tracePt t="52618" x="7067550" y="4730750"/>
          <p14:tracePt t="52635" x="7010400" y="4730750"/>
          <p14:tracePt t="52652" x="6927850" y="4724400"/>
          <p14:tracePt t="52688" x="6896100" y="4718050"/>
          <p14:tracePt t="52696" x="6870700" y="4711700"/>
          <p14:tracePt t="52720" x="6838950" y="4711700"/>
          <p14:tracePt t="52729" x="6794500" y="4699000"/>
          <p14:tracePt t="52735" x="6737350" y="4679950"/>
          <p14:tracePt t="52752" x="6616700" y="4654550"/>
          <p14:tracePt t="52769" x="6521450" y="4635500"/>
          <p14:tracePt t="52785" x="6438900" y="4616450"/>
          <p14:tracePt t="52802" x="6381750" y="4610100"/>
          <p14:tracePt t="52818" x="6324600" y="4597400"/>
          <p14:tracePt t="52835" x="6254750" y="4591050"/>
          <p14:tracePt t="52852" x="6178550" y="4591050"/>
          <p14:tracePt t="52869" x="6096000" y="4591050"/>
          <p14:tracePt t="52885" x="6007100" y="4591050"/>
          <p14:tracePt t="52902" x="5911850" y="4591050"/>
          <p14:tracePt t="52918" x="5810250" y="4603750"/>
          <p14:tracePt t="52935" x="5715000" y="4629150"/>
          <p14:tracePt t="52952" x="5619750" y="4660900"/>
          <p14:tracePt t="52970" x="5562600" y="4679950"/>
          <p14:tracePt t="52985" x="5511800" y="4705350"/>
          <p14:tracePt t="53002" x="5461000" y="4724400"/>
          <p14:tracePt t="53018" x="5416550" y="4756150"/>
          <p14:tracePt t="53035" x="5359400" y="4787900"/>
          <p14:tracePt t="53052" x="5295900" y="4813300"/>
          <p14:tracePt t="53069" x="5245100" y="4832350"/>
          <p14:tracePt t="53086" x="5187950" y="4857750"/>
          <p14:tracePt t="53103" x="5143500" y="4876800"/>
          <p14:tracePt t="53119" x="5105400" y="4895850"/>
          <p14:tracePt t="53137" x="5067300" y="4914900"/>
          <p14:tracePt t="53153" x="5016500" y="4933950"/>
          <p14:tracePt t="53170" x="4984750" y="4946650"/>
          <p14:tracePt t="53186" x="4959350" y="4953000"/>
          <p14:tracePt t="53204" x="4927600" y="4965700"/>
          <p14:tracePt t="53219" x="4902200" y="4972050"/>
          <p14:tracePt t="53237" x="4889500" y="4978400"/>
          <p14:tracePt t="53253" x="4864100" y="4984750"/>
          <p14:tracePt t="53270" x="4832350" y="4997450"/>
          <p14:tracePt t="53286" x="4787900" y="5003800"/>
          <p14:tracePt t="53303" x="4737100" y="5022850"/>
          <p14:tracePt t="53319" x="4673600" y="5048250"/>
          <p14:tracePt t="53336" x="4616450" y="5067300"/>
          <p14:tracePt t="53352" x="4495800" y="5099050"/>
          <p14:tracePt t="53370" x="4419600" y="5118100"/>
          <p14:tracePt t="53386" x="4349750" y="5130800"/>
          <p14:tracePt t="53403" x="4267200" y="5137150"/>
          <p14:tracePt t="53419" x="4171950" y="5149850"/>
          <p14:tracePt t="53436" x="4051300" y="5149850"/>
          <p14:tracePt t="53452" x="3911600" y="5149850"/>
          <p14:tracePt t="53469" x="3746500" y="5149850"/>
          <p14:tracePt t="53486" x="3600450" y="5130800"/>
          <p14:tracePt t="53503" x="3429000" y="5086350"/>
          <p14:tracePt t="53519" x="3251200" y="5010150"/>
          <p14:tracePt t="53536" x="3067050" y="4914900"/>
          <p14:tracePt t="53553" x="2870200" y="4787900"/>
          <p14:tracePt t="53553" x="2755900" y="4686300"/>
          <p14:tracePt t="53570" x="2476500" y="4445000"/>
          <p14:tracePt t="53586" x="2292350" y="4273550"/>
          <p14:tracePt t="53603" x="2171700" y="4152900"/>
          <p14:tracePt t="53619" x="2082800" y="4044950"/>
          <p14:tracePt t="53636" x="2006600" y="3949700"/>
          <p14:tracePt t="53653" x="1974850" y="3911600"/>
          <p14:tracePt t="53669" x="1943100" y="3867150"/>
          <p14:tracePt t="53686" x="1930400" y="3816350"/>
          <p14:tracePt t="53703" x="1924050" y="3803650"/>
          <p14:tracePt t="53719" x="1917700" y="3784600"/>
          <p14:tracePt t="53735" x="1898650" y="3708400"/>
          <p14:tracePt t="53752" x="1860550" y="3581400"/>
          <p14:tracePt t="53770" x="1841500" y="3511550"/>
          <p14:tracePt t="53786" x="1809750" y="3448050"/>
          <p14:tracePt t="53803" x="1790700" y="3397250"/>
          <p14:tracePt t="53819" x="1758950" y="3352800"/>
          <p14:tracePt t="53836" x="1746250" y="3333750"/>
          <p14:tracePt t="53853" x="1739900" y="3321050"/>
          <p14:tracePt t="53870" x="1733550" y="3314700"/>
          <p14:tracePt t="53886" x="1727200" y="3308350"/>
          <p14:tracePt t="53946" x="1720850" y="3308350"/>
          <p14:tracePt t="53958" x="1708150" y="3302000"/>
          <p14:tracePt t="53978" x="1695450" y="3302000"/>
          <p14:tracePt t="53986" x="1663700" y="3302000"/>
          <p14:tracePt t="54002" x="1644650" y="3302000"/>
          <p14:tracePt t="54026" x="1631950" y="3321050"/>
          <p14:tracePt t="54036" x="1600200" y="3384550"/>
          <p14:tracePt t="54036" x="1549400" y="3530600"/>
          <p14:tracePt t="54053" x="1524000" y="3638550"/>
          <p14:tracePt t="54069" x="1504950" y="3784600"/>
          <p14:tracePt t="54086" x="1504950" y="3930650"/>
          <p14:tracePt t="54102" x="1504950" y="4025900"/>
          <p14:tracePt t="54119" x="1517650" y="4089400"/>
          <p14:tracePt t="54136" x="1536700" y="4159250"/>
          <p14:tracePt t="54153" x="1593850" y="4349750"/>
          <p14:tracePt t="54170" x="1651000" y="4521200"/>
          <p14:tracePt t="54186" x="1714500" y="4711700"/>
          <p14:tracePt t="54203" x="1765300" y="4908550"/>
          <p14:tracePt t="54220" x="1835150" y="5099050"/>
          <p14:tracePt t="54236" x="1911350" y="5270500"/>
          <p14:tracePt t="54253" x="1987550" y="5416550"/>
          <p14:tracePt t="54269" x="2108200" y="5562600"/>
          <p14:tracePt t="54286" x="2247900" y="5708650"/>
          <p14:tracePt t="54302" x="2393950" y="5810250"/>
          <p14:tracePt t="54319" x="2546350" y="5892800"/>
          <p14:tracePt t="54336" x="2673350" y="5943600"/>
          <p14:tracePt t="54352" x="2914650" y="5988050"/>
          <p14:tracePt t="54370" x="3117850" y="5994400"/>
          <p14:tracePt t="54386" x="3333750" y="5994400"/>
          <p14:tracePt t="54403" x="3587750" y="5911850"/>
          <p14:tracePt t="54420" x="3879850" y="5753100"/>
          <p14:tracePt t="54436" x="4038600" y="5607050"/>
          <p14:tracePt t="54453" x="4133850" y="5410200"/>
          <p14:tracePt t="54469" x="4146550" y="5226050"/>
          <p14:tracePt t="54486" x="4146550" y="4984750"/>
          <p14:tracePt t="54502" x="4108450" y="4679950"/>
          <p14:tracePt t="54520" x="4019550" y="4394200"/>
          <p14:tracePt t="54536" x="3937000" y="4165600"/>
          <p14:tracePt t="54553" x="3835400" y="3917950"/>
          <p14:tracePt t="54553" x="3759200" y="3797300"/>
          <p14:tracePt t="54570" x="3625850" y="3587750"/>
          <p14:tracePt t="54587" x="3479800" y="3397250"/>
          <p14:tracePt t="54603" x="3346450" y="3257550"/>
          <p14:tracePt t="54619" x="3225800" y="3155950"/>
          <p14:tracePt t="54636" x="3098800" y="3079750"/>
          <p14:tracePt t="54653" x="2984500" y="3022600"/>
          <p14:tracePt t="54669" x="2889250" y="2990850"/>
          <p14:tracePt t="54686" x="2787650" y="2965450"/>
          <p14:tracePt t="54702" x="2679700" y="2959100"/>
          <p14:tracePt t="54720" x="2597150" y="2959100"/>
          <p14:tracePt t="54736" x="2501900" y="2997200"/>
          <p14:tracePt t="54753" x="2438400" y="3041650"/>
          <p14:tracePt t="54770" x="2317750" y="3143250"/>
          <p14:tracePt t="54786" x="2228850" y="3225800"/>
          <p14:tracePt t="54803" x="2133600" y="3333750"/>
          <p14:tracePt t="54819" x="2032000" y="3473450"/>
          <p14:tracePt t="54836" x="1943100" y="3619500"/>
          <p14:tracePt t="54853" x="1860550" y="3765550"/>
          <p14:tracePt t="54869" x="1784350" y="3924300"/>
          <p14:tracePt t="54886" x="1733550" y="4057650"/>
          <p14:tracePt t="54902" x="1695450" y="4178300"/>
          <p14:tracePt t="54919" x="1676400" y="4267200"/>
          <p14:tracePt t="54936" x="1663700" y="4330700"/>
          <p14:tracePt t="54953" x="1651000" y="4381500"/>
          <p14:tracePt t="54970" x="1651000" y="4406900"/>
          <p14:tracePt t="54986" x="1651000" y="4425950"/>
          <p14:tracePt t="55002" x="1651000" y="4438650"/>
          <p14:tracePt t="55019" x="1651000" y="4457700"/>
          <p14:tracePt t="55036" x="1651000" y="4464050"/>
          <p14:tracePt t="55052" x="1651000" y="4489450"/>
          <p14:tracePt t="55069" x="1657350" y="4514850"/>
          <p14:tracePt t="55086" x="1663700" y="4533900"/>
          <p14:tracePt t="55102" x="1670050" y="4565650"/>
          <p14:tracePt t="55119" x="1676400" y="4591050"/>
          <p14:tracePt t="55136" x="1682750" y="4616450"/>
          <p14:tracePt t="55136" x="1682750" y="4622800"/>
          <p14:tracePt t="55154" x="1682750" y="4629150"/>
          <p14:tracePt t="55169" x="1682750" y="4635500"/>
          <p14:tracePt t="55345" x="1689100" y="4641850"/>
          <p14:tracePt t="55353" x="1701800" y="4641850"/>
          <p14:tracePt t="55361" x="1708150" y="4610100"/>
          <p14:tracePt t="55369" x="1714500" y="4489450"/>
          <p14:tracePt t="55378" x="1714500" y="4406900"/>
          <p14:tracePt t="55386" x="1701800" y="4241800"/>
          <p14:tracePt t="55402" x="1651000" y="4070350"/>
          <p14:tracePt t="55419" x="1606550" y="3930650"/>
          <p14:tracePt t="55436" x="1581150" y="3835400"/>
          <p14:tracePt t="55453" x="1555750" y="3746500"/>
          <p14:tracePt t="55469" x="1530350" y="3663950"/>
          <p14:tracePt t="55486" x="1492250" y="3568700"/>
          <p14:tracePt t="55503" x="1479550" y="3505200"/>
          <p14:tracePt t="55519" x="1473200" y="3448050"/>
          <p14:tracePt t="55536" x="1460500" y="3416300"/>
          <p14:tracePt t="55553" x="1460500" y="3390900"/>
          <p14:tracePt t="55570" x="1460500" y="3365500"/>
          <p14:tracePt t="55586" x="1460500" y="3359150"/>
          <p14:tracePt t="55603" x="1460500" y="3346450"/>
          <p14:tracePt t="55619" x="1460500" y="3340100"/>
          <p14:tracePt t="55636" x="1460500" y="3333750"/>
          <p14:tracePt t="55652" x="1466850" y="3321050"/>
          <p14:tracePt t="55669" x="1473200" y="3314700"/>
          <p14:tracePt t="55686" x="1473200" y="3302000"/>
          <p14:tracePt t="55702" x="1479550" y="3302000"/>
          <p14:tracePt t="55818" x="1498600" y="3314700"/>
          <p14:tracePt t="55826" x="1511300" y="3352800"/>
          <p14:tracePt t="55834" x="1530350" y="3416300"/>
          <p14:tracePt t="55838" x="1543050" y="3479800"/>
          <p14:tracePt t="55852" x="1562100" y="3638550"/>
          <p14:tracePt t="55869" x="1593850" y="3822700"/>
          <p14:tracePt t="55886" x="1631950" y="3987800"/>
          <p14:tracePt t="55902" x="1676400" y="4140200"/>
          <p14:tracePt t="55919" x="1720850" y="4298950"/>
          <p14:tracePt t="55936" x="1758950" y="4432300"/>
          <p14:tracePt t="55953" x="1809750" y="4559300"/>
          <p14:tracePt t="55970" x="1847850" y="4679950"/>
          <p14:tracePt t="55986" x="1885950" y="4768850"/>
          <p14:tracePt t="56003" x="1936750" y="4870450"/>
          <p14:tracePt t="56019" x="1981200" y="4965700"/>
          <p14:tracePt t="56036" x="2006600" y="5016500"/>
          <p14:tracePt t="56052" x="2051050" y="5099050"/>
          <p14:tracePt t="56070" x="2108200" y="5187950"/>
          <p14:tracePt t="56086" x="2178050" y="5276850"/>
          <p14:tracePt t="56103" x="2247900" y="5372100"/>
          <p14:tracePt t="56119" x="2311400" y="5467350"/>
          <p14:tracePt t="56136" x="2362200" y="5537200"/>
          <p14:tracePt t="56153" x="2425700" y="5632450"/>
          <p14:tracePt t="56170" x="2451100" y="5657850"/>
          <p14:tracePt t="56186" x="2470150" y="5689600"/>
          <p14:tracePt t="56203" x="2476500" y="5702300"/>
          <p14:tracePt t="56219" x="2482850" y="5708650"/>
          <p14:tracePt t="56236" x="2489200" y="5715000"/>
          <p14:tracePt t="56282" x="2495550" y="5715000"/>
          <p14:tracePt t="56370" x="2489200" y="5670550"/>
          <p14:tracePt t="56379" x="2457450" y="5600700"/>
          <p14:tracePt t="56386" x="2374900" y="5473700"/>
          <p14:tracePt t="56387" x="2216150" y="5181600"/>
          <p14:tracePt t="56403" x="2089150" y="4946650"/>
          <p14:tracePt t="56419" x="2012950" y="4768850"/>
          <p14:tracePt t="56436" x="1968500" y="4610100"/>
          <p14:tracePt t="56452" x="1943100" y="4445000"/>
          <p14:tracePt t="56469" x="1917700" y="4279900"/>
          <p14:tracePt t="56486" x="1898650" y="4127500"/>
          <p14:tracePt t="56503" x="1873250" y="3994150"/>
          <p14:tracePt t="56519" x="1860550" y="3905250"/>
          <p14:tracePt t="56536" x="1847850" y="3848100"/>
          <p14:tracePt t="56553" x="1841500" y="3803650"/>
          <p14:tracePt t="56553" x="1841500" y="3784600"/>
          <p14:tracePt t="56570" x="1835150" y="3759200"/>
          <p14:tracePt t="56586" x="1835150" y="3733800"/>
          <p14:tracePt t="56603" x="1835150" y="3714750"/>
          <p14:tracePt t="56619" x="1835150" y="3708400"/>
          <p14:tracePt t="56769" x="1841500" y="3740150"/>
          <p14:tracePt t="56777" x="1873250" y="3797300"/>
          <p14:tracePt t="56785" x="1917700" y="3917950"/>
          <p14:tracePt t="56795" x="1955800" y="3994150"/>
          <p14:tracePt t="56802" x="2032000" y="4184650"/>
          <p14:tracePt t="56818" x="2108200" y="4356100"/>
          <p14:tracePt t="56835" x="2190750" y="4521200"/>
          <p14:tracePt t="56852" x="2298700" y="4705350"/>
          <p14:tracePt t="56869" x="2381250" y="4851400"/>
          <p14:tracePt t="56886" x="2457450" y="4991100"/>
          <p14:tracePt t="56903" x="2540000" y="5111750"/>
          <p14:tracePt t="56919" x="2616200" y="5213350"/>
          <p14:tracePt t="56936" x="2686050" y="5295900"/>
          <p14:tracePt t="56952" x="2755900" y="5365750"/>
          <p14:tracePt t="56970" x="2800350" y="5403850"/>
          <p14:tracePt t="56986" x="2844800" y="5422900"/>
          <p14:tracePt t="57002" x="2889250" y="5441950"/>
          <p14:tracePt t="57019" x="2914650" y="5454650"/>
          <p14:tracePt t="57036" x="2946400" y="5461000"/>
          <p14:tracePt t="57052" x="2959100" y="5467350"/>
          <p14:tracePt t="57069" x="2971800" y="5473700"/>
          <p14:tracePt t="57202" x="2978150" y="5473700"/>
          <p14:tracePt t="57212" x="2971800" y="5441950"/>
          <p14:tracePt t="57219" x="2971800" y="5403850"/>
          <p14:tracePt t="57236" x="2895600" y="5238750"/>
          <p14:tracePt t="57236" x="2717800" y="4914900"/>
          <p14:tracePt t="57253" x="2520950" y="4552950"/>
          <p14:tracePt t="57269" x="2305050" y="4203700"/>
          <p14:tracePt t="57286" x="2159000" y="3975100"/>
          <p14:tracePt t="57303" x="2019300" y="3733800"/>
          <p14:tracePt t="57319" x="1930400" y="3581400"/>
          <p14:tracePt t="57336" x="1841500" y="3422650"/>
          <p14:tracePt t="57352" x="1778000" y="3251200"/>
          <p14:tracePt t="57370" x="1727200" y="3143250"/>
          <p14:tracePt t="57386" x="1708150" y="3067050"/>
          <p14:tracePt t="57403" x="1701800" y="3028950"/>
          <p14:tracePt t="57419" x="1701800" y="3009900"/>
          <p14:tracePt t="57436" x="1695450" y="3003550"/>
          <p14:tracePt t="57562" x="1714500" y="3009900"/>
          <p14:tracePt t="57570" x="1746250" y="3073400"/>
          <p14:tracePt t="57578" x="1809750" y="3219450"/>
          <p14:tracePt t="57588" x="1898650" y="3454400"/>
          <p14:tracePt t="57603" x="2051050" y="3803650"/>
          <p14:tracePt t="57619" x="2171700" y="4133850"/>
          <p14:tracePt t="57636" x="2317750" y="4464050"/>
          <p14:tracePt t="57652" x="2400300" y="4673600"/>
          <p14:tracePt t="57669" x="2476500" y="4838700"/>
          <p14:tracePt t="57685" x="2527300" y="4946650"/>
          <p14:tracePt t="57702" x="2571750" y="5029200"/>
          <p14:tracePt t="57719" x="2603500" y="5086350"/>
          <p14:tracePt t="57736" x="2635250" y="5124450"/>
          <p14:tracePt t="57736" x="2641600" y="5137150"/>
          <p14:tracePt t="57754" x="2654300" y="5156200"/>
          <p14:tracePt t="57770" x="2673350" y="5194300"/>
          <p14:tracePt t="57787" x="2698750" y="5226050"/>
          <p14:tracePt t="57802" x="2711450" y="5245100"/>
          <p14:tracePt t="57819" x="2730500" y="5276850"/>
          <p14:tracePt t="57836" x="2749550" y="5289550"/>
          <p14:tracePt t="57852" x="2762250" y="5314950"/>
          <p14:tracePt t="57868" x="2762250" y="5321300"/>
          <p14:tracePt t="57886" x="2768600" y="5327650"/>
          <p14:tracePt t="57946" x="2774950" y="5334000"/>
          <p14:tracePt t="59746" x="2781300" y="5353050"/>
          <p14:tracePt t="59753" x="2806700" y="5384800"/>
          <p14:tracePt t="59761" x="2851150" y="5454650"/>
          <p14:tracePt t="59770" x="2908300" y="5518150"/>
          <p14:tracePt t="59788" x="2965450" y="5588000"/>
          <p14:tracePt t="59805" x="3022600" y="5651500"/>
          <p14:tracePt t="59820" x="3067050" y="5708650"/>
          <p14:tracePt t="59840" x="3111500" y="5746750"/>
          <p14:tracePt t="59852" x="3155950" y="5778500"/>
          <p14:tracePt t="59869" x="3206750" y="5797550"/>
          <p14:tracePt t="59886" x="3257550" y="5822950"/>
          <p14:tracePt t="59903" x="3308350" y="5829300"/>
          <p14:tracePt t="59919" x="3346450" y="5848350"/>
          <p14:tracePt t="59936" x="3384550" y="5861050"/>
          <p14:tracePt t="59952" x="3454400" y="5892800"/>
          <p14:tracePt t="59970" x="3505200" y="5899150"/>
          <p14:tracePt t="59986" x="3562350" y="5918200"/>
          <p14:tracePt t="60003" x="3651250" y="5937250"/>
          <p14:tracePt t="60019" x="3740150" y="5956300"/>
          <p14:tracePt t="60036" x="3790950" y="5969000"/>
          <p14:tracePt t="60052" x="3848100" y="5975350"/>
          <p14:tracePt t="60069" x="3879850" y="5981700"/>
          <p14:tracePt t="60086" x="3898900" y="5981700"/>
          <p14:tracePt t="60129" x="3905250" y="5981700"/>
          <p14:tracePt t="60153" x="3911600" y="5981700"/>
          <p14:tracePt t="60169" x="3917950" y="5981700"/>
          <p14:tracePt t="65090"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Trade-Off Between Motors</a:t>
            </a:r>
            <a:endParaRPr lang="en-US" dirty="0"/>
          </a:p>
        </p:txBody>
      </p:sp>
      <p:sp>
        <p:nvSpPr>
          <p:cNvPr id="4" name="Content Placeholder 3"/>
          <p:cNvSpPr>
            <a:spLocks noGrp="1"/>
          </p:cNvSpPr>
          <p:nvPr>
            <p:ph sz="quarter" idx="1"/>
          </p:nvPr>
        </p:nvSpPr>
        <p:spPr/>
        <p:txBody>
          <a:bodyPr>
            <a:normAutofit fontScale="85000" lnSpcReduction="20000"/>
          </a:bodyPr>
          <a:lstStyle/>
          <a:p>
            <a:r>
              <a:rPr lang="en-US" dirty="0" smtClean="0"/>
              <a:t>Stepper </a:t>
            </a:r>
            <a:r>
              <a:rPr lang="en-US" dirty="0"/>
              <a:t>motors require no encoder and no feedback system to </a:t>
            </a:r>
            <a:r>
              <a:rPr lang="en-US" dirty="0" smtClean="0"/>
              <a:t>determine motor position. Position of </a:t>
            </a:r>
            <a:r>
              <a:rPr lang="en-US" dirty="0"/>
              <a:t>shaft is determined by the controller</a:t>
            </a:r>
            <a:r>
              <a:rPr lang="en-US" dirty="0" smtClean="0"/>
              <a:t>, which </a:t>
            </a:r>
            <a:r>
              <a:rPr lang="en-US" dirty="0"/>
              <a:t>produces step pulses to the motor. </a:t>
            </a:r>
            <a:endParaRPr lang="en-US" dirty="0" smtClean="0"/>
          </a:p>
          <a:p>
            <a:pPr lvl="1"/>
            <a:r>
              <a:rPr lang="en-US" dirty="0" smtClean="0"/>
              <a:t>This </a:t>
            </a:r>
            <a:r>
              <a:rPr lang="en-US" dirty="0"/>
              <a:t>can also be a disadvantage</a:t>
            </a:r>
            <a:r>
              <a:rPr lang="en-US" dirty="0" smtClean="0"/>
              <a:t>. If </a:t>
            </a:r>
            <a:r>
              <a:rPr lang="en-US" dirty="0"/>
              <a:t>the load is too high, the stepper may stall and there is no </a:t>
            </a:r>
            <a:r>
              <a:rPr lang="en-US" dirty="0" smtClean="0"/>
              <a:t>feedback to </a:t>
            </a:r>
            <a:r>
              <a:rPr lang="en-US" dirty="0"/>
              <a:t>report that condition to the controller. A system using a DC </a:t>
            </a:r>
            <a:r>
              <a:rPr lang="en-US" dirty="0" smtClean="0"/>
              <a:t>motor with </a:t>
            </a:r>
            <a:r>
              <a:rPr lang="en-US" dirty="0"/>
              <a:t>an encoder can tell when this condition occurs.</a:t>
            </a:r>
          </a:p>
          <a:p>
            <a:r>
              <a:rPr lang="en-US" dirty="0" smtClean="0"/>
              <a:t>A </a:t>
            </a:r>
            <a:r>
              <a:rPr lang="en-US" dirty="0"/>
              <a:t>stepper can produce full torque at standstill, if the windings </a:t>
            </a:r>
            <a:r>
              <a:rPr lang="en-US" dirty="0" smtClean="0"/>
              <a:t>are energized</a:t>
            </a:r>
            <a:r>
              <a:rPr lang="en-US" dirty="0"/>
              <a:t>. This can provide the ability to hold the rotor in a </a:t>
            </a:r>
            <a:r>
              <a:rPr lang="en-US" dirty="0" smtClean="0"/>
              <a:t>specific position</a:t>
            </a:r>
            <a:r>
              <a:rPr lang="en-US" dirty="0"/>
              <a:t>.</a:t>
            </a:r>
          </a:p>
          <a:p>
            <a:r>
              <a:rPr lang="en-US" dirty="0" smtClean="0"/>
              <a:t>A </a:t>
            </a:r>
            <a:r>
              <a:rPr lang="en-US" dirty="0"/>
              <a:t>stepper can produce very low rotation speed with no loss of torque. A </a:t>
            </a:r>
            <a:r>
              <a:rPr lang="en-US" dirty="0" smtClean="0"/>
              <a:t>DC motor </a:t>
            </a:r>
            <a:r>
              <a:rPr lang="en-US" dirty="0"/>
              <a:t>loses torque at very low speeds because of lower </a:t>
            </a:r>
            <a:r>
              <a:rPr lang="en-US" dirty="0" smtClean="0"/>
              <a:t>current</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3160938"/>
      </p:ext>
    </p:extLst>
  </p:cSld>
  <p:clrMapOvr>
    <a:masterClrMapping/>
  </p:clrMapOvr>
  <mc:AlternateContent xmlns:mc="http://schemas.openxmlformats.org/markup-compatibility/2006">
    <mc:Choice xmlns:p14="http://schemas.microsoft.com/office/powerpoint/2010/main" Requires="p14">
      <p:transition spd="slow" p14:dur="2000" advTm="184083"/>
    </mc:Choice>
    <mc:Fallback>
      <p:transition spd="slow" advTm="184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597" x="4305300" y="2095500"/>
          <p14:tracePt t="8844" x="4311650" y="2082800"/>
          <p14:tracePt t="8860" x="4343400" y="2082800"/>
          <p14:tracePt t="8870" x="4356100" y="2076450"/>
          <p14:tracePt t="8883" x="4381500" y="2070100"/>
          <p14:tracePt t="8907" x="4387850" y="2070100"/>
          <p14:tracePt t="8915" x="4413250" y="2057400"/>
          <p14:tracePt t="8931" x="4457700" y="2051050"/>
          <p14:tracePt t="8947" x="4495800" y="2044700"/>
          <p14:tracePt t="8963" x="4552950" y="2038350"/>
          <p14:tracePt t="8979" x="4597400" y="2032000"/>
          <p14:tracePt t="8995" x="4648200" y="2032000"/>
          <p14:tracePt t="9011" x="4711700" y="2025650"/>
          <p14:tracePt t="9028" x="4768850" y="2019300"/>
          <p14:tracePt t="9044" x="4819650" y="2019300"/>
          <p14:tracePt t="9060" x="4851400" y="2019300"/>
          <p14:tracePt t="9077" x="4889500" y="2019300"/>
          <p14:tracePt t="9094" x="4946650" y="2019300"/>
          <p14:tracePt t="9110" x="4997450" y="2019300"/>
          <p14:tracePt t="9127" x="5041900" y="2019300"/>
          <p14:tracePt t="9144" x="5073650" y="2019300"/>
          <p14:tracePt t="9160" x="5124450" y="2019300"/>
          <p14:tracePt t="9178" x="5194300" y="2019300"/>
          <p14:tracePt t="9194" x="5270500" y="2019300"/>
          <p14:tracePt t="9194" x="5321300" y="2019300"/>
          <p14:tracePt t="9212" x="5346700" y="2019300"/>
          <p14:tracePt t="9227" x="5422900" y="2019300"/>
          <p14:tracePt t="9244" x="5499100" y="2019300"/>
          <p14:tracePt t="9260" x="5543550" y="2019300"/>
          <p14:tracePt t="9278" x="5549900" y="2019300"/>
          <p14:tracePt t="9315" x="5568950" y="2019300"/>
          <p14:tracePt t="9316" x="5575300" y="2019300"/>
          <p14:tracePt t="9330" x="5594350" y="2019300"/>
          <p14:tracePt t="9344" x="5613400" y="2019300"/>
          <p14:tracePt t="9360" x="5632450" y="2019300"/>
          <p14:tracePt t="9377" x="5651500" y="2019300"/>
          <p14:tracePt t="9411" x="5657850" y="2019300"/>
          <p14:tracePt t="10147" x="5651500" y="2019300"/>
          <p14:tracePt t="10147" x="5645150" y="2019300"/>
          <p14:tracePt t="10171" x="5638800" y="2019300"/>
          <p14:tracePt t="10179" x="5632450" y="2019300"/>
          <p14:tracePt t="10187" x="5613400" y="2019300"/>
          <p14:tracePt t="10196" x="5588000" y="2019300"/>
          <p14:tracePt t="10211" x="5562600" y="2019300"/>
          <p14:tracePt t="10228" x="5556250" y="2019300"/>
          <p14:tracePt t="10268" x="5537200" y="2019300"/>
          <p14:tracePt t="10283" x="5530850" y="2019300"/>
          <p14:tracePt t="10294" x="5518150" y="2019300"/>
          <p14:tracePt t="10294" x="5505450" y="2019300"/>
          <p14:tracePt t="10311" x="5492750" y="2019300"/>
          <p14:tracePt t="10328" x="5486400" y="2019300"/>
          <p14:tracePt t="10344" x="5480050" y="2019300"/>
          <p14:tracePt t="11571" x="5473700" y="2019300"/>
          <p14:tracePt t="11643" x="5467350" y="2019300"/>
          <p14:tracePt t="11667" x="5461000" y="2019300"/>
          <p14:tracePt t="11676" x="5454650" y="2019300"/>
          <p14:tracePt t="11699" x="5448300" y="2019300"/>
          <p14:tracePt t="11731" x="5441950" y="2019300"/>
          <p14:tracePt t="11755" x="5435600" y="2019300"/>
          <p14:tracePt t="12731" x="5416550" y="2019300"/>
          <p14:tracePt t="12755" x="5410200" y="2019300"/>
          <p14:tracePt t="12759" x="5372100" y="2019300"/>
          <p14:tracePt t="12769" x="5308600" y="2019300"/>
          <p14:tracePt t="12778" x="5181600" y="2019300"/>
          <p14:tracePt t="12794" x="5080000" y="2019300"/>
          <p14:tracePt t="12811" x="5016500" y="2025650"/>
          <p14:tracePt t="12827" x="4959350" y="2025650"/>
          <p14:tracePt t="12844" x="4927600" y="2025650"/>
          <p14:tracePt t="12861" x="4889500" y="2032000"/>
          <p14:tracePt t="12877" x="4851400" y="2032000"/>
          <p14:tracePt t="12893" x="4813300" y="2038350"/>
          <p14:tracePt t="12910" x="4768850" y="2038350"/>
          <p14:tracePt t="12928" x="4743450" y="2044700"/>
          <p14:tracePt t="12943" x="4718050" y="2051050"/>
          <p14:tracePt t="12961" x="4705350" y="2051050"/>
          <p14:tracePt t="12977" x="4699000" y="2057400"/>
          <p14:tracePt t="13147" x="4686300" y="2057400"/>
          <p14:tracePt t="13155" x="4673600" y="2051050"/>
          <p14:tracePt t="13159" x="4660900" y="2044700"/>
          <p14:tracePt t="13177" x="4622800" y="2025650"/>
          <p14:tracePt t="13194" x="4603750" y="2019300"/>
          <p14:tracePt t="13210" x="4572000" y="2006600"/>
          <p14:tracePt t="13228" x="4546600" y="1993900"/>
          <p14:tracePt t="13244" x="4527550" y="1987550"/>
          <p14:tracePt t="13261" x="4521200" y="1981200"/>
          <p14:tracePt t="13475" x="4514850" y="1981200"/>
          <p14:tracePt t="13483" x="4502150" y="1974850"/>
          <p14:tracePt t="13489" x="4502150" y="1968500"/>
          <p14:tracePt t="13495" x="4483100" y="1949450"/>
          <p14:tracePt t="13510" x="4457700" y="1936750"/>
          <p14:tracePt t="13528" x="4438650" y="1930400"/>
          <p14:tracePt t="13544" x="4432300" y="1930400"/>
          <p14:tracePt t="13715" x="4425950" y="1930400"/>
          <p14:tracePt t="13723" x="4425950" y="1924050"/>
          <p14:tracePt t="13739" x="4419600" y="1924050"/>
          <p14:tracePt t="13747" x="4413250" y="1924050"/>
          <p14:tracePt t="13753" x="4400550" y="1917700"/>
          <p14:tracePt t="13760" x="4381500" y="1911350"/>
          <p14:tracePt t="13777" x="4356100" y="1905000"/>
          <p14:tracePt t="13794" x="4343400" y="1898650"/>
          <p14:tracePt t="13810" x="4330700" y="1898650"/>
          <p14:tracePt t="13851" x="4324350" y="1898650"/>
          <p14:tracePt t="13867" x="4318000" y="1898650"/>
          <p14:tracePt t="13891" x="4311650" y="1898650"/>
          <p14:tracePt t="14011" x="4330700" y="1898650"/>
          <p14:tracePt t="14020" x="4362450" y="1898650"/>
          <p14:tracePt t="14021" x="4394200" y="1898650"/>
          <p14:tracePt t="14027" x="4464050" y="1905000"/>
          <p14:tracePt t="14044" x="4540250" y="1917700"/>
          <p14:tracePt t="14060" x="4635500" y="1930400"/>
          <p14:tracePt t="14077" x="4737100" y="1943100"/>
          <p14:tracePt t="14093" x="4826000" y="1955800"/>
          <p14:tracePt t="14110" x="4902200" y="1955800"/>
          <p14:tracePt t="14127" x="4991100" y="1962150"/>
          <p14:tracePt t="14143" x="5054600" y="1962150"/>
          <p14:tracePt t="14160" x="5105400" y="1962150"/>
          <p14:tracePt t="14177" x="5156200" y="1962150"/>
          <p14:tracePt t="14194" x="5200650" y="1962150"/>
          <p14:tracePt t="14210" x="5251450" y="1962150"/>
          <p14:tracePt t="14228" x="5295900" y="1962150"/>
          <p14:tracePt t="14244" x="5340350" y="1962150"/>
          <p14:tracePt t="14260" x="5378450" y="1962150"/>
          <p14:tracePt t="14277" x="5416550" y="1962150"/>
          <p14:tracePt t="14293" x="5441950" y="1962150"/>
          <p14:tracePt t="14310" x="5467350" y="1962150"/>
          <p14:tracePt t="14327" x="5486400" y="1962150"/>
          <p14:tracePt t="14344" x="5511800" y="1962150"/>
          <p14:tracePt t="14360" x="5524500" y="1962150"/>
          <p14:tracePt t="14378" x="5537200" y="1962150"/>
          <p14:tracePt t="14394" x="5549900" y="1962150"/>
          <p14:tracePt t="14410" x="5562600" y="1962150"/>
          <p14:tracePt t="15115" x="5549900" y="1962150"/>
          <p14:tracePt t="15123" x="5524500" y="1962150"/>
          <p14:tracePt t="15131" x="5480050" y="1962150"/>
          <p14:tracePt t="15144" x="5410200" y="1962150"/>
          <p14:tracePt t="15161" x="5321300" y="1962150"/>
          <p14:tracePt t="15178" x="5245100" y="1962150"/>
          <p14:tracePt t="15193" x="5156200" y="1962150"/>
          <p14:tracePt t="15210" x="5067300" y="1962150"/>
          <p14:tracePt t="15227" x="5035550" y="1962150"/>
          <p14:tracePt t="15244" x="5003800" y="1962150"/>
          <p14:tracePt t="15260" x="4984750" y="1962150"/>
          <p14:tracePt t="15277" x="4965700" y="1962150"/>
          <p14:tracePt t="15293" x="4959350" y="1962150"/>
          <p14:tracePt t="15355" x="4953000" y="1962150"/>
          <p14:tracePt t="15971" x="4940300" y="1962150"/>
          <p14:tracePt t="15979" x="4927600" y="1968500"/>
          <p14:tracePt t="15987" x="4914900" y="1968500"/>
          <p14:tracePt t="15995" x="4851400" y="1974850"/>
          <p14:tracePt t="16011" x="4787900" y="1993900"/>
          <p14:tracePt t="16028" x="4692650" y="2019300"/>
          <p14:tracePt t="16043" x="4552950" y="2070100"/>
          <p14:tracePt t="16060" x="4406900" y="2120900"/>
          <p14:tracePt t="16077" x="4248150" y="2171700"/>
          <p14:tracePt t="16093" x="4108450" y="2222500"/>
          <p14:tracePt t="16110" x="3956050" y="2266950"/>
          <p14:tracePt t="16127" x="3822700" y="2311400"/>
          <p14:tracePt t="16144" x="3695700" y="2349500"/>
          <p14:tracePt t="16160" x="3600450" y="2374900"/>
          <p14:tracePt t="16177" x="3505200" y="2387600"/>
          <p14:tracePt t="16193" x="3416300" y="2400300"/>
          <p14:tracePt t="16210" x="3327400" y="2413000"/>
          <p14:tracePt t="16228" x="3282950" y="2419350"/>
          <p14:tracePt t="16243" x="3232150" y="2425700"/>
          <p14:tracePt t="16261" x="3206750" y="2425700"/>
          <p14:tracePt t="16277" x="3175000" y="2425700"/>
          <p14:tracePt t="16294" x="3162300" y="2425700"/>
          <p14:tracePt t="16310" x="3155950" y="2425700"/>
          <p14:tracePt t="16347" x="3149600" y="2425700"/>
          <p14:tracePt t="16360" x="3143250" y="2425700"/>
          <p14:tracePt t="16387" x="3136900" y="2425700"/>
          <p14:tracePt t="16731" x="3149600" y="2425700"/>
          <p14:tracePt t="16738" x="3200400" y="2425700"/>
          <p14:tracePt t="16747" x="3435350" y="2425700"/>
          <p14:tracePt t="16762" x="3689350" y="2393950"/>
          <p14:tracePt t="16777" x="4051300" y="2387600"/>
          <p14:tracePt t="16793" x="4387850" y="2387600"/>
          <p14:tracePt t="16810" x="4635500" y="2387600"/>
          <p14:tracePt t="16810" x="4679950" y="2387600"/>
          <p14:tracePt t="16827" x="4864100" y="2387600"/>
          <p14:tracePt t="16843" x="4991100" y="2387600"/>
          <p14:tracePt t="16860" x="5111750" y="2381250"/>
          <p14:tracePt t="16876" x="5226050" y="2381250"/>
          <p14:tracePt t="16894" x="5359400" y="2381250"/>
          <p14:tracePt t="16910" x="5480050" y="2381250"/>
          <p14:tracePt t="16927" x="5619750" y="2368550"/>
          <p14:tracePt t="16943" x="5727700" y="2368550"/>
          <p14:tracePt t="16960" x="5835650" y="2368550"/>
          <p14:tracePt t="16977" x="5949950" y="2368550"/>
          <p14:tracePt t="16994" x="6045200" y="2368550"/>
          <p14:tracePt t="17010" x="6064250" y="2368550"/>
          <p14:tracePt t="17051" x="6076950" y="2368550"/>
          <p14:tracePt t="17060" x="6083300" y="2368550"/>
          <p14:tracePt t="17061" x="6102350" y="2362200"/>
          <p14:tracePt t="17077" x="6121400" y="2355850"/>
          <p14:tracePt t="17094" x="6127750" y="2355850"/>
          <p14:tracePt t="17842" x="6140450" y="2355850"/>
          <p14:tracePt t="17853" x="6159500" y="2355850"/>
          <p14:tracePt t="17853" x="6172200" y="2355850"/>
          <p14:tracePt t="17860" x="6191250" y="2355850"/>
          <p14:tracePt t="17878" x="6223000" y="2349500"/>
          <p14:tracePt t="17923" x="6242050" y="2343150"/>
          <p14:tracePt t="17931" x="6267450" y="2343150"/>
          <p14:tracePt t="17939" x="6299200" y="2343150"/>
          <p14:tracePt t="17944" x="6369050" y="2330450"/>
          <p14:tracePt t="17960" x="6432550" y="2324100"/>
          <p14:tracePt t="17977" x="6496050" y="2324100"/>
          <p14:tracePt t="17994" x="6553200" y="2324100"/>
          <p14:tracePt t="18010" x="6629400" y="2324100"/>
          <p14:tracePt t="18027" x="6642100" y="2324100"/>
          <p14:tracePt t="18074" x="6667500" y="2317750"/>
          <p14:tracePt t="18075" x="6686550" y="2317750"/>
          <p14:tracePt t="18093" x="6711950" y="2317750"/>
          <p14:tracePt t="18094" x="6743700" y="2317750"/>
          <p14:tracePt t="18111" x="6800850" y="2317750"/>
          <p14:tracePt t="18127" x="6851650" y="2317750"/>
          <p14:tracePt t="18143" x="6889750" y="2317750"/>
          <p14:tracePt t="18160" x="6921500" y="2311400"/>
          <p14:tracePt t="18177" x="6965950" y="2311400"/>
          <p14:tracePt t="18193" x="7016750" y="2311400"/>
          <p14:tracePt t="18211" x="7035800" y="2311400"/>
          <p14:tracePt t="18250" x="7048500" y="2311400"/>
          <p14:tracePt t="18259" x="7067550" y="2305050"/>
          <p14:tracePt t="18276" x="7080250" y="2305050"/>
          <p14:tracePt t="18277" x="7112000" y="2305050"/>
          <p14:tracePt t="18293" x="7143750" y="2305050"/>
          <p14:tracePt t="18310" x="7169150" y="2305050"/>
          <p14:tracePt t="18326" x="7188200" y="2305050"/>
          <p14:tracePt t="18343" x="7200900" y="2305050"/>
          <p14:tracePt t="18360" x="7207250" y="2298700"/>
          <p14:tracePt t="18451" x="7200900" y="2298700"/>
          <p14:tracePt t="18458" x="7175500" y="2298700"/>
          <p14:tracePt t="18477" x="7150100" y="2298700"/>
          <p14:tracePt t="18477" x="7061200" y="2298700"/>
          <p14:tracePt t="18493" x="6991350" y="2317750"/>
          <p14:tracePt t="18510" x="6737350" y="2355850"/>
          <p14:tracePt t="18527" x="6515100" y="2355850"/>
          <p14:tracePt t="18543" x="6381750" y="2355850"/>
          <p14:tracePt t="18560" x="6362700" y="2355850"/>
          <p14:tracePt t="18577" x="6032500" y="2355850"/>
          <p14:tracePt t="18593" x="5695950" y="2355850"/>
          <p14:tracePt t="18593" x="5518150" y="2355850"/>
          <p14:tracePt t="18611" x="5238750" y="2355850"/>
          <p14:tracePt t="18627" x="4953000" y="2355850"/>
          <p14:tracePt t="18644" x="4743450" y="2355850"/>
          <p14:tracePt t="18660" x="4724400" y="2355850"/>
          <p14:tracePt t="18677" x="4559300" y="2355850"/>
          <p14:tracePt t="18693" x="4419600" y="2355850"/>
          <p14:tracePt t="18711" x="4286250" y="2355850"/>
          <p14:tracePt t="18727" x="4165600" y="2355850"/>
          <p14:tracePt t="18744" x="4038600" y="2355850"/>
          <p14:tracePt t="18760" x="3930650" y="2355850"/>
          <p14:tracePt t="18777" x="3854450" y="2362200"/>
          <p14:tracePt t="18793" x="3759200" y="2362200"/>
          <p14:tracePt t="18811" x="3676650" y="2362200"/>
          <p14:tracePt t="18827" x="3556000" y="2362200"/>
          <p14:tracePt t="18843" x="3416300" y="2362200"/>
          <p14:tracePt t="18860" x="3295650" y="2362200"/>
          <p14:tracePt t="18877" x="3187700" y="2362200"/>
          <p14:tracePt t="18893" x="3079750" y="2362200"/>
          <p14:tracePt t="18909" x="2971800" y="2362200"/>
          <p14:tracePt t="18927" x="2876550" y="2362200"/>
          <p14:tracePt t="18944" x="2800350" y="2362200"/>
          <p14:tracePt t="18960" x="2736850" y="2362200"/>
          <p14:tracePt t="18977" x="2673350" y="2362200"/>
          <p14:tracePt t="18993" x="2609850" y="2362200"/>
          <p14:tracePt t="19010" x="2533650" y="2362200"/>
          <p14:tracePt t="19027" x="2495550" y="2362200"/>
          <p14:tracePt t="19044" x="2470150" y="2368550"/>
          <p14:tracePt t="19060" x="2432050" y="2381250"/>
          <p14:tracePt t="19076" x="2393950" y="2393950"/>
          <p14:tracePt t="19093" x="2349500" y="2406650"/>
          <p14:tracePt t="19110" x="2311400" y="2419350"/>
          <p14:tracePt t="19127" x="2273300" y="2432050"/>
          <p14:tracePt t="19144" x="2254250" y="2438400"/>
          <p14:tracePt t="19160" x="2235200" y="2451100"/>
          <p14:tracePt t="19177" x="2222500" y="2463800"/>
          <p14:tracePt t="19193" x="2222500" y="2470150"/>
          <p14:tracePt t="19210" x="2209800" y="2482850"/>
          <p14:tracePt t="19227" x="2209800" y="2489200"/>
          <p14:tracePt t="19243" x="2209800" y="2495550"/>
          <p14:tracePt t="19260" x="2209800" y="2501900"/>
          <p14:tracePt t="19277" x="2209800" y="2508250"/>
          <p14:tracePt t="19323" x="2209800" y="2520950"/>
          <p14:tracePt t="19347" x="2216150" y="2520950"/>
          <p14:tracePt t="19359" x="2222500" y="2527300"/>
          <p14:tracePt t="19369" x="2228850" y="2527300"/>
          <p14:tracePt t="19377" x="2241550" y="2533650"/>
          <p14:tracePt t="19393" x="2254250" y="2533650"/>
          <p14:tracePt t="19393" x="2266950" y="2533650"/>
          <p14:tracePt t="19411" x="2298700" y="2540000"/>
          <p14:tracePt t="19427" x="2336800" y="2546350"/>
          <p14:tracePt t="19444" x="2374900" y="2552700"/>
          <p14:tracePt t="19460" x="2425700" y="2552700"/>
          <p14:tracePt t="19477" x="2489200" y="2552700"/>
          <p14:tracePt t="19493" x="2571750" y="2552700"/>
          <p14:tracePt t="19510" x="2647950" y="2552700"/>
          <p14:tracePt t="19527" x="2743200" y="2552700"/>
          <p14:tracePt t="19543" x="2813050" y="2552700"/>
          <p14:tracePt t="19561" x="2895600" y="2552700"/>
          <p14:tracePt t="19577" x="2965450" y="2552700"/>
          <p14:tracePt t="19594" x="3028950" y="2552700"/>
          <p14:tracePt t="19610" x="3124200" y="2552700"/>
          <p14:tracePt t="19627" x="3175000" y="2552700"/>
          <p14:tracePt t="19643" x="3232150" y="2552700"/>
          <p14:tracePt t="19660" x="3295650" y="2552700"/>
          <p14:tracePt t="19677" x="3352800" y="2552700"/>
          <p14:tracePt t="19693" x="3429000" y="2552700"/>
          <p14:tracePt t="19710" x="3511550" y="2552700"/>
          <p14:tracePt t="19727" x="3600450" y="2552700"/>
          <p14:tracePt t="19743" x="3721100" y="2552700"/>
          <p14:tracePt t="19760" x="3841750" y="2552700"/>
          <p14:tracePt t="19777" x="3937000" y="2552700"/>
          <p14:tracePt t="19793" x="4032250" y="2552700"/>
          <p14:tracePt t="19810" x="4140200" y="2552700"/>
          <p14:tracePt t="19827" x="4178300" y="2552700"/>
          <p14:tracePt t="19843" x="4222750" y="2552700"/>
          <p14:tracePt t="19860" x="4235450" y="2552700"/>
          <p14:tracePt t="19907" x="4248150" y="2552700"/>
          <p14:tracePt t="19947" x="4254500" y="2552700"/>
          <p14:tracePt t="19970" x="4260850" y="2552700"/>
          <p14:tracePt t="20123" x="4267200" y="2552700"/>
          <p14:tracePt t="20386" x="4279900" y="2552700"/>
          <p14:tracePt t="20395" x="4305300" y="2552700"/>
          <p14:tracePt t="20402" x="4349750" y="2552700"/>
          <p14:tracePt t="20410" x="4470400" y="2552700"/>
          <p14:tracePt t="20427" x="4527550" y="2552700"/>
          <p14:tracePt t="20427" x="4673600" y="2552700"/>
          <p14:tracePt t="20443" x="4806950" y="2552700"/>
          <p14:tracePt t="20460" x="4914900" y="2552700"/>
          <p14:tracePt t="20476" x="5016500" y="2552700"/>
          <p14:tracePt t="20493" x="5156200" y="2552700"/>
          <p14:tracePt t="20510" x="5270500" y="2552700"/>
          <p14:tracePt t="20527" x="5372100" y="2552700"/>
          <p14:tracePt t="20543" x="5511800" y="2552700"/>
          <p14:tracePt t="20560" x="5632450" y="2559050"/>
          <p14:tracePt t="20577" x="5638800" y="2559050"/>
          <p14:tracePt t="20593" x="5651500" y="2559050"/>
          <p14:tracePt t="20610" x="5816600" y="2559050"/>
          <p14:tracePt t="20627" x="5918200" y="2559050"/>
          <p14:tracePt t="20643" x="6032500" y="2559050"/>
          <p14:tracePt t="20660" x="6127750" y="2559050"/>
          <p14:tracePt t="20676" x="6273800" y="2559050"/>
          <p14:tracePt t="20693" x="6330950" y="2559050"/>
          <p14:tracePt t="20710" x="6464300" y="2559050"/>
          <p14:tracePt t="20727" x="6610350" y="2559050"/>
          <p14:tracePt t="20743" x="6756400" y="2559050"/>
          <p14:tracePt t="20760" x="6877050" y="2559050"/>
          <p14:tracePt t="20776" x="6997700" y="2559050"/>
          <p14:tracePt t="20794" x="7016750" y="2559050"/>
          <p14:tracePt t="20810" x="7207250" y="2559050"/>
          <p14:tracePt t="20827" x="7353300" y="2559050"/>
          <p14:tracePt t="20843" x="7493000" y="2559050"/>
          <p14:tracePt t="20860" x="7607300" y="2559050"/>
          <p14:tracePt t="20876" x="7734300" y="2559050"/>
          <p14:tracePt t="20893" x="7848600" y="2559050"/>
          <p14:tracePt t="20910" x="7937500" y="2559050"/>
          <p14:tracePt t="20927" x="8001000" y="2559050"/>
          <p14:tracePt t="20943" x="8039100" y="2559050"/>
          <p14:tracePt t="20960" x="8070850" y="2559050"/>
          <p14:tracePt t="20977" x="8102600" y="2559050"/>
          <p14:tracePt t="20994" x="8140700" y="2559050"/>
          <p14:tracePt t="20994" x="8153400" y="2559050"/>
          <p14:tracePt t="21011" x="8178800" y="2559050"/>
          <p14:tracePt t="21027" x="8204200" y="2559050"/>
          <p14:tracePt t="21043" x="8223250" y="2559050"/>
          <p14:tracePt t="21187" x="8210550" y="2559050"/>
          <p14:tracePt t="21195" x="8178800" y="2559050"/>
          <p14:tracePt t="21211" x="8026400" y="2559050"/>
          <p14:tracePt t="21212" x="7753350" y="2597150"/>
          <p14:tracePt t="21227" x="7156450" y="2667000"/>
          <p14:tracePt t="21244" x="6445250" y="2705100"/>
          <p14:tracePt t="21260" x="5670550" y="2717800"/>
          <p14:tracePt t="21277" x="4806950" y="2717800"/>
          <p14:tracePt t="21293" x="4013200" y="2730500"/>
          <p14:tracePt t="21310" x="3187700" y="2724150"/>
          <p14:tracePt t="21327" x="2889250" y="2724150"/>
          <p14:tracePt t="21343" x="2584450" y="2724150"/>
          <p14:tracePt t="21360" x="2298700" y="2724150"/>
          <p14:tracePt t="21377" x="2032000" y="2724150"/>
          <p14:tracePt t="21393" x="1822450" y="2749550"/>
          <p14:tracePt t="21410" x="1593850" y="2774950"/>
          <p14:tracePt t="21427" x="1479550" y="2787650"/>
          <p14:tracePt t="21443" x="1390650" y="2800350"/>
          <p14:tracePt t="21460" x="1282700" y="2819400"/>
          <p14:tracePt t="21477" x="1181100" y="2825750"/>
          <p14:tracePt t="21493" x="1162050" y="2825750"/>
          <p14:tracePt t="21510" x="1085850" y="2825750"/>
          <p14:tracePt t="21526" x="1041400" y="2825750"/>
          <p14:tracePt t="21543" x="958850" y="2825750"/>
          <p14:tracePt t="21560" x="882650" y="2825750"/>
          <p14:tracePt t="21577" x="812800" y="2825750"/>
          <p14:tracePt t="21593" x="781050" y="2825750"/>
          <p14:tracePt t="21610" x="742950" y="2825750"/>
          <p14:tracePt t="21627" x="730250" y="2825750"/>
          <p14:tracePt t="21643" x="723900" y="2825750"/>
          <p14:tracePt t="21827" x="730250" y="2825750"/>
          <p14:tracePt t="21834" x="749300" y="2825750"/>
          <p14:tracePt t="21843" x="781050" y="2825750"/>
          <p14:tracePt t="21844" x="850900" y="2825750"/>
          <p14:tracePt t="21860" x="927100" y="2825750"/>
          <p14:tracePt t="21877" x="1047750" y="2825750"/>
          <p14:tracePt t="21893" x="1168400" y="2825750"/>
          <p14:tracePt t="21910" x="1250950" y="2825750"/>
          <p14:tracePt t="21926" x="1333500" y="2825750"/>
          <p14:tracePt t="21943" x="1454150" y="2825750"/>
          <p14:tracePt t="21960" x="1574800" y="2825750"/>
          <p14:tracePt t="21977" x="1663700" y="2825750"/>
          <p14:tracePt t="21993" x="1739900" y="2825750"/>
          <p14:tracePt t="21993" x="1771650" y="2825750"/>
          <p14:tracePt t="22011" x="1828800" y="2825750"/>
          <p14:tracePt t="22027" x="1885950" y="2825750"/>
          <p14:tracePt t="22043" x="1936750" y="2825750"/>
          <p14:tracePt t="22060" x="1981200" y="2825750"/>
          <p14:tracePt t="22077" x="2019300" y="2825750"/>
          <p14:tracePt t="22093" x="2063750" y="2825750"/>
          <p14:tracePt t="22110" x="2101850" y="2825750"/>
          <p14:tracePt t="22126" x="2133600" y="2825750"/>
          <p14:tracePt t="22143" x="2165350" y="2825750"/>
          <p14:tracePt t="22160" x="2190750" y="2825750"/>
          <p14:tracePt t="22177" x="2216150" y="2825750"/>
          <p14:tracePt t="22193" x="2228850" y="2825750"/>
          <p14:tracePt t="22210" x="2247900" y="2825750"/>
          <p14:tracePt t="23339" x="2241550" y="2825750"/>
          <p14:tracePt t="23347" x="2222500" y="2825750"/>
          <p14:tracePt t="23355" x="2203450" y="2825750"/>
          <p14:tracePt t="23361" x="2152650" y="2825750"/>
          <p14:tracePt t="23378" x="1993900" y="2825750"/>
          <p14:tracePt t="23396" x="1873250" y="2825750"/>
          <p14:tracePt t="23412" x="1739900" y="2825750"/>
          <p14:tracePt t="23428" x="1600200" y="2825750"/>
          <p14:tracePt t="23444" x="1479550" y="2825750"/>
          <p14:tracePt t="23461" x="1384300" y="2825750"/>
          <p14:tracePt t="23477" x="1320800" y="2825750"/>
          <p14:tracePt t="23494" x="1276350" y="2825750"/>
          <p14:tracePt t="23511" x="1250950" y="2825750"/>
          <p14:tracePt t="23528" x="1238250" y="2825750"/>
          <p14:tracePt t="23544" x="1231900" y="2825750"/>
          <p14:tracePt t="23582" x="1225550" y="2825750"/>
          <p14:tracePt t="23611" x="1219200" y="2825750"/>
          <p14:tracePt t="23627" x="1212850" y="2825750"/>
          <p14:tracePt t="23635" x="1206500" y="2825750"/>
          <p14:tracePt t="23651" x="1200150" y="2825750"/>
          <p14:tracePt t="23661" x="1193800" y="2825750"/>
          <p14:tracePt t="23661" x="1181100" y="2825750"/>
          <p14:tracePt t="23771" x="1174750" y="2825750"/>
          <p14:tracePt t="23786" x="1168400" y="2825750"/>
          <p14:tracePt t="23795" x="1162050" y="2825750"/>
          <p14:tracePt t="23812" x="1155700" y="2825750"/>
          <p14:tracePt t="23812" x="1149350" y="2825750"/>
          <p14:tracePt t="23860" x="1143000" y="2825750"/>
          <p14:tracePt t="23876" x="1136650" y="2825750"/>
          <p14:tracePt t="23883" x="1130300" y="2825750"/>
          <p14:tracePt t="23899" x="1123950" y="2825750"/>
          <p14:tracePt t="23916" x="1117600" y="2819400"/>
          <p14:tracePt t="23927" x="1111250" y="2819400"/>
          <p14:tracePt t="23928" x="1098550" y="2819400"/>
          <p14:tracePt t="23944" x="1092200" y="2813050"/>
          <p14:tracePt t="23961" x="1079500" y="2813050"/>
          <p14:tracePt t="31172" x="1079500" y="2832100"/>
          <p14:tracePt t="31177" x="1098550" y="2882900"/>
          <p14:tracePt t="31195" x="1143000" y="2965450"/>
          <p14:tracePt t="31197" x="1187450" y="3041650"/>
          <p14:tracePt t="31213" x="1219200" y="3098800"/>
          <p14:tracePt t="31229" x="1238250" y="3124200"/>
          <p14:tracePt t="31246" x="1244600" y="3143250"/>
          <p14:tracePt t="31262" x="1257300" y="3162300"/>
          <p14:tracePt t="31279" x="1263650" y="3168650"/>
          <p14:tracePt t="31295" x="1270000" y="3181350"/>
          <p14:tracePt t="31311" x="1282700" y="3187700"/>
          <p14:tracePt t="31328" x="1289050" y="3200400"/>
          <p14:tracePt t="31345" x="1289050" y="3206750"/>
          <p14:tracePt t="31361" x="1295400" y="3206750"/>
          <p14:tracePt t="31378" x="1301750" y="3219450"/>
          <p14:tracePt t="31395" x="1308100" y="3225800"/>
          <p14:tracePt t="31412" x="1314450" y="3232150"/>
          <p14:tracePt t="31428" x="1314450" y="3238500"/>
          <p14:tracePt t="31524" x="1327150" y="3238500"/>
          <p14:tracePt t="31532" x="1333500" y="3238500"/>
          <p14:tracePt t="31548" x="1339850" y="3238500"/>
          <p14:tracePt t="31549" x="1346200" y="3238500"/>
          <p14:tracePt t="31561" x="1358900" y="3238500"/>
          <p14:tracePt t="31578" x="1371600" y="3238500"/>
          <p14:tracePt t="31594" x="1390650" y="3238500"/>
          <p14:tracePt t="31594" x="1397000" y="3238500"/>
          <p14:tracePt t="31612" x="1403350" y="3232150"/>
          <p14:tracePt t="31628" x="1409700" y="3232150"/>
          <p14:tracePt t="31645" x="1416050" y="3225800"/>
          <p14:tracePt t="31661" x="1422400" y="3225800"/>
          <p14:tracePt t="31678" x="1435100" y="3219450"/>
          <p14:tracePt t="31694" x="1454150" y="3213100"/>
          <p14:tracePt t="31712" x="1492250" y="3200400"/>
          <p14:tracePt t="31728" x="1524000" y="3187700"/>
          <p14:tracePt t="31745" x="1568450" y="3187700"/>
          <p14:tracePt t="31761" x="1631950" y="3181350"/>
          <p14:tracePt t="31778" x="1682750" y="3168650"/>
          <p14:tracePt t="31794" x="1746250" y="3162300"/>
          <p14:tracePt t="31794" x="1758950" y="3162300"/>
          <p14:tracePt t="31812" x="1803400" y="3155950"/>
          <p14:tracePt t="31828" x="1828800" y="3155950"/>
          <p14:tracePt t="31845" x="1854200" y="3155950"/>
          <p14:tracePt t="31861" x="1866900" y="3149600"/>
          <p14:tracePt t="31878" x="1879600" y="3149600"/>
          <p14:tracePt t="32044" x="1866900" y="3149600"/>
          <p14:tracePt t="32052" x="1841500" y="3149600"/>
          <p14:tracePt t="32060" x="1784350" y="3149600"/>
          <p14:tracePt t="32070" x="1758950" y="3149600"/>
          <p14:tracePt t="32078" x="1689100" y="3149600"/>
          <p14:tracePt t="32094" x="1638300" y="3149600"/>
          <p14:tracePt t="32112" x="1581150" y="3149600"/>
          <p14:tracePt t="32129" x="1530350" y="3149600"/>
          <p14:tracePt t="32145" x="1485900" y="3149600"/>
          <p14:tracePt t="32162" x="1460500" y="3149600"/>
          <p14:tracePt t="32178" x="1435100" y="3149600"/>
          <p14:tracePt t="32194" x="1416050" y="3149600"/>
          <p14:tracePt t="32194" x="1409700" y="3149600"/>
          <p14:tracePt t="32212" x="1403350" y="3149600"/>
          <p14:tracePt t="32572" x="1390650" y="3149600"/>
          <p14:tracePt t="32580" x="1377950" y="3149600"/>
          <p14:tracePt t="32588" x="1358900" y="3149600"/>
          <p14:tracePt t="32596" x="1346200" y="3149600"/>
          <p14:tracePt t="32596" x="1327150" y="3143250"/>
          <p14:tracePt t="32612" x="1308100" y="3136900"/>
          <p14:tracePt t="32628" x="1282700" y="3136900"/>
          <p14:tracePt t="32645" x="1270000" y="3130550"/>
          <p14:tracePt t="32661" x="1238250" y="3124200"/>
          <p14:tracePt t="32678" x="1219200" y="3117850"/>
          <p14:tracePt t="32695" x="1187450" y="3117850"/>
          <p14:tracePt t="32711" x="1162050" y="3105150"/>
          <p14:tracePt t="32729" x="1149350" y="3098800"/>
          <p14:tracePt t="32745" x="1123950" y="3098800"/>
          <p14:tracePt t="32762" x="1104900" y="3092450"/>
          <p14:tracePt t="32778" x="1066800" y="3086100"/>
          <p14:tracePt t="32795" x="1035050" y="3079750"/>
          <p14:tracePt t="32811" x="984250" y="3067050"/>
          <p14:tracePt t="32828" x="946150" y="3060700"/>
          <p14:tracePt t="32844" x="889000" y="3054350"/>
          <p14:tracePt t="32861" x="831850" y="3048000"/>
          <p14:tracePt t="32878" x="781050" y="3041650"/>
          <p14:tracePt t="32895" x="742950" y="3035300"/>
          <p14:tracePt t="32911" x="723900" y="3028950"/>
          <p14:tracePt t="32928" x="717550" y="3028950"/>
          <p14:tracePt t="32944" x="704850" y="3028950"/>
          <p14:tracePt t="33244" x="704850" y="3022600"/>
          <p14:tracePt t="33268" x="704850" y="3016250"/>
          <p14:tracePt t="33277" x="698500" y="3009900"/>
          <p14:tracePt t="33292" x="698500" y="2997200"/>
          <p14:tracePt t="33308" x="698500" y="2990850"/>
          <p14:tracePt t="33468" x="698500" y="2984500"/>
          <p14:tracePt t="35876" x="692150" y="2984500"/>
          <p14:tracePt t="35891" x="698500" y="2997200"/>
          <p14:tracePt t="35903" x="711200" y="3009900"/>
          <p14:tracePt t="35903" x="723900" y="3016250"/>
          <p14:tracePt t="35912" x="762000" y="3041650"/>
          <p14:tracePt t="35930" x="774700" y="3048000"/>
          <p14:tracePt t="35945" x="781050" y="3060700"/>
          <p14:tracePt t="35963" x="787400" y="3060700"/>
          <p14:tracePt t="35978" x="800100" y="3067050"/>
          <p14:tracePt t="35995" x="812800" y="3073400"/>
          <p14:tracePt t="36011" x="831850" y="3086100"/>
          <p14:tracePt t="36028" x="863600" y="3105150"/>
          <p14:tracePt t="36044" x="895350" y="3111500"/>
          <p14:tracePt t="36061" x="939800" y="3124200"/>
          <p14:tracePt t="36077" x="965200" y="3136900"/>
          <p14:tracePt t="36095" x="1003300" y="3149600"/>
          <p14:tracePt t="36111" x="1035050" y="3155950"/>
          <p14:tracePt t="36128" x="1073150" y="3168650"/>
          <p14:tracePt t="36144" x="1104900" y="3168650"/>
          <p14:tracePt t="36161" x="1123950" y="3181350"/>
          <p14:tracePt t="36177" x="1136650" y="3181350"/>
          <p14:tracePt t="36177" x="1143000" y="3181350"/>
          <p14:tracePt t="36196" x="1149350" y="3187700"/>
          <p14:tracePt t="36211" x="1155700" y="3187700"/>
          <p14:tracePt t="36564" x="1168400" y="3194050"/>
          <p14:tracePt t="36572" x="1168400" y="3200400"/>
          <p14:tracePt t="36580" x="1181100" y="3219450"/>
          <p14:tracePt t="36595" x="1193800" y="3232150"/>
          <p14:tracePt t="36611" x="1206500" y="3244850"/>
          <p14:tracePt t="36612" x="1212850" y="3257550"/>
          <p14:tracePt t="36628" x="1219200" y="3263900"/>
          <p14:tracePt t="36644" x="1219200" y="3270250"/>
          <p14:tracePt t="36661" x="1225550" y="3276600"/>
          <p14:tracePt t="36677" x="1231900" y="3282950"/>
          <p14:tracePt t="36695" x="1238250" y="3289300"/>
          <p14:tracePt t="36711" x="1250950" y="3295650"/>
          <p14:tracePt t="36728" x="1257300" y="3295650"/>
          <p14:tracePt t="36744" x="1276350" y="3308350"/>
          <p14:tracePt t="36761" x="1308100" y="3314700"/>
          <p14:tracePt t="36777" x="1339850" y="3327400"/>
          <p14:tracePt t="36794" x="1371600" y="3333750"/>
          <p14:tracePt t="36811" x="1428750" y="3352800"/>
          <p14:tracePt t="36828" x="1460500" y="3359150"/>
          <p14:tracePt t="36844" x="1498600" y="3359150"/>
          <p14:tracePt t="36861" x="1524000" y="3365500"/>
          <p14:tracePt t="36877" x="1562100" y="3365500"/>
          <p14:tracePt t="36895" x="1587500" y="3365500"/>
          <p14:tracePt t="36911" x="1612900" y="3365500"/>
          <p14:tracePt t="36928" x="1625600" y="3365500"/>
          <p14:tracePt t="36944" x="1631950" y="3365500"/>
          <p14:tracePt t="36961" x="1638300" y="3365500"/>
          <p14:tracePt t="36977" x="1644650" y="3365500"/>
          <p14:tracePt t="36994" x="1651000" y="3365500"/>
          <p14:tracePt t="37068" x="1657350" y="3365500"/>
          <p14:tracePt t="37428" x="1644650" y="3365500"/>
          <p14:tracePt t="37443" x="1638300" y="3365500"/>
          <p14:tracePt t="37459" x="1625600" y="3365500"/>
          <p14:tracePt t="37467" x="1619250" y="3365500"/>
          <p14:tracePt t="37475" x="1606550" y="3365500"/>
          <p14:tracePt t="37480" x="1581150" y="3365500"/>
          <p14:tracePt t="37494" x="1568450" y="3365500"/>
          <p14:tracePt t="37511" x="1543050" y="3365500"/>
          <p14:tracePt t="37528" x="1530350" y="3365500"/>
          <p14:tracePt t="37544" x="1524000" y="3365500"/>
          <p14:tracePt t="37561" x="1511300" y="3365500"/>
          <p14:tracePt t="37699" x="1517650" y="3365500"/>
          <p14:tracePt t="37708" x="1543050" y="3365500"/>
          <p14:tracePt t="37712" x="1593850" y="3371850"/>
          <p14:tracePt t="37727" x="1651000" y="3371850"/>
          <p14:tracePt t="37728" x="1778000" y="3371850"/>
          <p14:tracePt t="37745" x="1930400" y="3371850"/>
          <p14:tracePt t="37761" x="2038350" y="3371850"/>
          <p14:tracePt t="37778" x="2165350" y="3371850"/>
          <p14:tracePt t="37794" x="2254250" y="3371850"/>
          <p14:tracePt t="37812" x="2266950" y="3371850"/>
          <p14:tracePt t="37828" x="2273300" y="3371850"/>
          <p14:tracePt t="37963" x="2273300" y="3378200"/>
          <p14:tracePt t="37972" x="2266950" y="3378200"/>
          <p14:tracePt t="37980" x="2254250" y="3378200"/>
          <p14:tracePt t="37980" x="2247900" y="3378200"/>
          <p14:tracePt t="37994" x="2209800" y="3378200"/>
          <p14:tracePt t="37994" x="2184400" y="3378200"/>
          <p14:tracePt t="38012" x="2146300" y="3378200"/>
          <p14:tracePt t="38028" x="2095500" y="3378200"/>
          <p14:tracePt t="38045" x="2057400" y="3378200"/>
          <p14:tracePt t="38061" x="2025650" y="3384550"/>
          <p14:tracePt t="38211" x="2032000" y="3384550"/>
          <p14:tracePt t="38227" x="2038350" y="3384550"/>
          <p14:tracePt t="38236" x="2051050" y="3384550"/>
          <p14:tracePt t="38245" x="2063750" y="3384550"/>
          <p14:tracePt t="38245" x="2070100" y="3384550"/>
          <p14:tracePt t="38261" x="2076450" y="3384550"/>
          <p14:tracePt t="38307" x="2082800" y="3384550"/>
          <p14:tracePt t="40123" x="2089150" y="3384550"/>
          <p14:tracePt t="40155" x="2089150" y="3378200"/>
          <p14:tracePt t="41404" x="2082800" y="3371850"/>
          <p14:tracePt t="41451" x="2076450" y="3371850"/>
          <p14:tracePt t="42811" x="2082800" y="3371850"/>
          <p14:tracePt t="42819" x="2095500" y="3371850"/>
          <p14:tracePt t="42826" x="2114550" y="3365500"/>
          <p14:tracePt t="42851" x="2127250" y="3365500"/>
          <p14:tracePt t="42851" x="2133600" y="3359150"/>
          <p14:tracePt t="42859" x="2139950" y="3359150"/>
          <p14:tracePt t="42883" x="2152650" y="3352800"/>
          <p14:tracePt t="42932" x="2159000" y="3352800"/>
          <p14:tracePt t="42940" x="2165350" y="3352800"/>
          <p14:tracePt t="42952" x="2171700" y="3365500"/>
          <p14:tracePt t="42960" x="2171700" y="3371850"/>
          <p14:tracePt t="42961" x="2171700" y="3384550"/>
          <p14:tracePt t="43195" x="2165350" y="3371850"/>
          <p14:tracePt t="43203" x="2152650" y="3365500"/>
          <p14:tracePt t="43211" x="2133600" y="3365500"/>
          <p14:tracePt t="43235" x="2139950" y="3378200"/>
          <p14:tracePt t="43252" x="2152650" y="3390900"/>
          <p14:tracePt t="43267" x="2159000" y="3403600"/>
          <p14:tracePt t="43276" x="2165350" y="3416300"/>
          <p14:tracePt t="43276" x="2184400" y="3441700"/>
          <p14:tracePt t="43293" x="2209800" y="3473450"/>
          <p14:tracePt t="43311" x="2235200" y="3498850"/>
          <p14:tracePt t="43328" x="2273300" y="3517900"/>
          <p14:tracePt t="43344" x="2305050" y="3524250"/>
          <p14:tracePt t="43361" x="2355850" y="3536950"/>
          <p14:tracePt t="43377" x="2419350" y="3543300"/>
          <p14:tracePt t="43394" x="2527300" y="3549650"/>
          <p14:tracePt t="43412" x="2609850" y="3549650"/>
          <p14:tracePt t="43428" x="2679700" y="3549650"/>
          <p14:tracePt t="43444" x="2762250" y="3549650"/>
          <p14:tracePt t="43461" x="2825750" y="3549650"/>
          <p14:tracePt t="43477" x="2882900" y="3549650"/>
          <p14:tracePt t="43494" x="2946400" y="3549650"/>
          <p14:tracePt t="43511" x="3003550" y="3549650"/>
          <p14:tracePt t="43527" x="3048000" y="3549650"/>
          <p14:tracePt t="43543" x="3105150" y="3543300"/>
          <p14:tracePt t="43560" x="3143250" y="3536950"/>
          <p14:tracePt t="43576" x="3168650" y="3524250"/>
          <p14:tracePt t="43595" x="3187700" y="3524250"/>
          <p14:tracePt t="43611" x="3206750" y="3511550"/>
          <p14:tracePt t="44197" x="3232150" y="3511550"/>
          <p14:tracePt t="44221" x="3314700" y="3511550"/>
          <p14:tracePt t="44222" x="3422650" y="3511550"/>
          <p14:tracePt t="44228" x="3778250" y="3511550"/>
          <p14:tracePt t="44245" x="4254500" y="3511550"/>
          <p14:tracePt t="44262" x="4610100" y="3511550"/>
          <p14:tracePt t="44278" x="5073650" y="3543300"/>
          <p14:tracePt t="44295" x="5410200" y="3543300"/>
          <p14:tracePt t="44311" x="5588000" y="3543300"/>
          <p14:tracePt t="44327" x="5746750" y="3543300"/>
          <p14:tracePt t="44344" x="5873750" y="3543300"/>
          <p14:tracePt t="44360" x="5969000" y="3543300"/>
          <p14:tracePt t="44378" x="6057900" y="3543300"/>
          <p14:tracePt t="44394" x="6146800" y="3536950"/>
          <p14:tracePt t="44412" x="6197600" y="3524250"/>
          <p14:tracePt t="44427" x="6229350" y="3524250"/>
          <p14:tracePt t="44444" x="6254750" y="3511550"/>
          <p14:tracePt t="44461" x="6267450" y="3511550"/>
          <p14:tracePt t="44477" x="6273800" y="3505200"/>
          <p14:tracePt t="44494" x="6292850" y="3505200"/>
          <p14:tracePt t="44511" x="6311900" y="3492500"/>
          <p14:tracePt t="44527" x="6343650" y="3492500"/>
          <p14:tracePt t="44544" x="6356350" y="3486150"/>
          <p14:tracePt t="44611" x="6356350" y="3479800"/>
          <p14:tracePt t="44627" x="6388100" y="3479800"/>
          <p14:tracePt t="44636" x="6419850" y="3486150"/>
          <p14:tracePt t="44644" x="6470650" y="3492500"/>
          <p14:tracePt t="44660" x="6578600" y="3505200"/>
          <p14:tracePt t="44661" x="6711950" y="3536950"/>
          <p14:tracePt t="44678" x="6858000" y="3556000"/>
          <p14:tracePt t="44695" x="7016750" y="3575050"/>
          <p14:tracePt t="44711" x="7162800" y="3594100"/>
          <p14:tracePt t="44727" x="7207250" y="3594100"/>
          <p14:tracePt t="44744" x="7283450" y="3606800"/>
          <p14:tracePt t="44760" x="7340600" y="3619500"/>
          <p14:tracePt t="44777" x="7442200" y="3619500"/>
          <p14:tracePt t="44794" x="7639050" y="3625850"/>
          <p14:tracePt t="44812" x="7785100" y="3644900"/>
          <p14:tracePt t="44828" x="7937500" y="3670300"/>
          <p14:tracePt t="44844" x="8020050" y="3676650"/>
          <p14:tracePt t="44860" x="8070850" y="3676650"/>
          <p14:tracePt t="44878" x="8096250" y="3676650"/>
          <p14:tracePt t="44915" x="8102600" y="3676650"/>
          <p14:tracePt t="44947" x="8108950" y="3676650"/>
          <p14:tracePt t="44963" x="8115300" y="3676650"/>
          <p14:tracePt t="44963" x="8121650" y="3670300"/>
          <p14:tracePt t="44979" x="8121650" y="3663950"/>
          <p14:tracePt t="44980" x="8128000" y="3663950"/>
          <p14:tracePt t="44994" x="8140700" y="3651250"/>
          <p14:tracePt t="44994" x="8147050" y="3644900"/>
          <p14:tracePt t="45012" x="8159750" y="3632200"/>
          <p14:tracePt t="45027" x="8178800" y="3619500"/>
          <p14:tracePt t="45044" x="8197850" y="3600450"/>
          <p14:tracePt t="45060" x="8216900" y="3575050"/>
          <p14:tracePt t="45078" x="8235950" y="3562350"/>
          <p14:tracePt t="45094" x="8255000" y="3556000"/>
          <p14:tracePt t="45111" x="8261350" y="3543300"/>
          <p14:tracePt t="45127" x="8274050" y="3543300"/>
          <p14:tracePt t="45163" x="8274050" y="3536950"/>
          <p14:tracePt t="45187" x="8280400" y="3536950"/>
          <p14:tracePt t="45195" x="8286750" y="3530600"/>
          <p14:tracePt t="45211" x="8293100" y="3530600"/>
          <p14:tracePt t="45212" x="8305800" y="3530600"/>
          <p14:tracePt t="45227" x="8312150" y="3524250"/>
          <p14:tracePt t="45244" x="8324850" y="3524250"/>
          <p14:tracePt t="45261" x="8337550" y="3524250"/>
          <p14:tracePt t="45277" x="8343900" y="3517900"/>
          <p14:tracePt t="45294" x="8350250" y="3517900"/>
          <p14:tracePt t="45311" x="8350250" y="3511550"/>
          <p14:tracePt t="45570" x="0" y="0"/>
        </p14:tracePtLst>
        <p14:tracePtLst>
          <p14:tracePt t="109155" x="4464050" y="4476750"/>
          <p14:tracePt t="109266" x="4457700" y="4476750"/>
          <p14:tracePt t="109274" x="4425950" y="4476750"/>
          <p14:tracePt t="109282" x="4343400" y="4470400"/>
          <p14:tracePt t="109298" x="4229100" y="4451350"/>
          <p14:tracePt t="109314" x="4076700" y="4432300"/>
          <p14:tracePt t="109330" x="3930650" y="4406900"/>
          <p14:tracePt t="109346" x="3803650" y="4394200"/>
          <p14:tracePt t="109362" x="3644900" y="4368800"/>
          <p14:tracePt t="109386" x="3549650" y="4356100"/>
          <p14:tracePt t="109394" x="3467100" y="4356100"/>
          <p14:tracePt t="109418" x="3384550" y="4349750"/>
          <p14:tracePt t="109427" x="3308350" y="4343400"/>
          <p14:tracePt t="109460" x="3232150" y="4343400"/>
          <p14:tracePt t="109466" x="3162300" y="4343400"/>
          <p14:tracePt t="109477" x="3105150" y="4343400"/>
          <p14:tracePt t="109493" x="3028950" y="4343400"/>
          <p14:tracePt t="109514" x="2971800" y="4343400"/>
          <p14:tracePt t="109530" x="2921000" y="4343400"/>
          <p14:tracePt t="109543" x="2882900" y="4343400"/>
          <p14:tracePt t="109560" x="2857500" y="4343400"/>
          <p14:tracePt t="109577" x="2825750" y="4343400"/>
          <p14:tracePt t="109594" x="2787650" y="4343400"/>
          <p14:tracePt t="109611" x="2749550" y="4343400"/>
          <p14:tracePt t="109627" x="2724150" y="4343400"/>
          <p14:tracePt t="109644" x="2711450" y="4343400"/>
          <p14:tracePt t="109811" x="2717800" y="4343400"/>
          <p14:tracePt t="109820" x="2730500" y="4343400"/>
          <p14:tracePt t="109821" x="2749550" y="4343400"/>
          <p14:tracePt t="109828" x="2806700" y="4343400"/>
          <p14:tracePt t="109845" x="2851150" y="4343400"/>
          <p14:tracePt t="109861" x="2901950" y="4343400"/>
          <p14:tracePt t="109878" x="2965450" y="4343400"/>
          <p14:tracePt t="109894" x="3048000" y="4343400"/>
          <p14:tracePt t="109911" x="3130550" y="4343400"/>
          <p14:tracePt t="109927" x="3225800" y="4343400"/>
          <p14:tracePt t="109944" x="3340100" y="4343400"/>
          <p14:tracePt t="109961" x="3435350" y="4343400"/>
          <p14:tracePt t="109978" x="3549650" y="4343400"/>
          <p14:tracePt t="109995" x="3606800" y="4343400"/>
          <p14:tracePt t="110012" x="3651250" y="4343400"/>
          <p14:tracePt t="110028" x="3702050" y="4343400"/>
          <p14:tracePt t="110044" x="3759200" y="4343400"/>
          <p14:tracePt t="110061" x="3810000" y="4343400"/>
          <p14:tracePt t="110078" x="3873500" y="4343400"/>
          <p14:tracePt t="110094" x="3924300" y="4343400"/>
          <p14:tracePt t="110111" x="3987800" y="4343400"/>
          <p14:tracePt t="110128" x="4032250" y="4343400"/>
          <p14:tracePt t="110144" x="4076700" y="4343400"/>
          <p14:tracePt t="110161" x="4127500" y="4343400"/>
          <p14:tracePt t="110178" x="4140200" y="4343400"/>
          <p14:tracePt t="110194" x="4146550" y="4343400"/>
          <p14:tracePt t="110211" x="4178300" y="4343400"/>
          <p14:tracePt t="110228" x="4229100" y="4343400"/>
          <p14:tracePt t="110244" x="4279900" y="4343400"/>
          <p14:tracePt t="110261" x="4343400" y="4343400"/>
          <p14:tracePt t="110278" x="4406900" y="4343400"/>
          <p14:tracePt t="110294" x="4476750" y="4343400"/>
          <p14:tracePt t="110311" x="4527550" y="4343400"/>
          <p14:tracePt t="110328" x="4572000" y="4343400"/>
          <p14:tracePt t="110345" x="4610100" y="4343400"/>
          <p14:tracePt t="110361" x="4648200" y="4343400"/>
          <p14:tracePt t="110378" x="4705350" y="4343400"/>
          <p14:tracePt t="110395" x="4749800" y="4343400"/>
          <p14:tracePt t="110411" x="4787900" y="4343400"/>
          <p14:tracePt t="110428" x="4845050" y="4343400"/>
          <p14:tracePt t="110444" x="4889500" y="4343400"/>
          <p14:tracePt t="110461" x="4927600" y="4343400"/>
          <p14:tracePt t="110478" x="4965700" y="4343400"/>
          <p14:tracePt t="110494" x="4997450" y="4343400"/>
          <p14:tracePt t="110511" x="5035550" y="4343400"/>
          <p14:tracePt t="110528" x="5048250" y="4343400"/>
          <p14:tracePt t="110545" x="5080000" y="4337050"/>
          <p14:tracePt t="110561" x="5099050" y="4330700"/>
          <p14:tracePt t="110578" x="5118100" y="4330700"/>
          <p14:tracePt t="110594" x="5162550" y="4324350"/>
          <p14:tracePt t="110611" x="5168900" y="4324350"/>
          <p14:tracePt t="110628" x="5207000" y="4318000"/>
          <p14:tracePt t="110644" x="5238750" y="4311650"/>
          <p14:tracePt t="110661" x="5289550" y="4305300"/>
          <p14:tracePt t="110678" x="5334000" y="4298950"/>
          <p14:tracePt t="110694" x="5378450" y="4292600"/>
          <p14:tracePt t="110711" x="5397500" y="4286250"/>
          <p14:tracePt t="110727" x="5416550" y="4286250"/>
          <p14:tracePt t="110745" x="5461000" y="4279900"/>
          <p14:tracePt t="110761" x="5499100" y="4273550"/>
          <p14:tracePt t="110778" x="5575300" y="4260850"/>
          <p14:tracePt t="110795" x="5626100" y="4254500"/>
          <p14:tracePt t="110811" x="5670550" y="4248150"/>
          <p14:tracePt t="110828" x="5689600" y="4248150"/>
          <p14:tracePt t="110844" x="5695950" y="4248150"/>
          <p14:tracePt t="110861" x="5715000" y="4248150"/>
          <p14:tracePt t="110878" x="5753100" y="4241800"/>
          <p14:tracePt t="110894" x="5791200" y="4229100"/>
          <p14:tracePt t="110911" x="5829300" y="4229100"/>
          <p14:tracePt t="110928" x="5867400" y="4222750"/>
          <p14:tracePt t="110944" x="5905500" y="4216400"/>
          <p14:tracePt t="110961" x="5924550" y="4216400"/>
          <p14:tracePt t="110978" x="5943600" y="4216400"/>
          <p14:tracePt t="110996" x="5949950" y="4216400"/>
          <p14:tracePt t="111443" x="5949950" y="4222750"/>
          <p14:tracePt t="111467" x="5956300" y="4229100"/>
          <p14:tracePt t="111475" x="5962650" y="4235450"/>
          <p14:tracePt t="111483" x="5994400" y="4248150"/>
          <p14:tracePt t="111494" x="6026150" y="4248150"/>
          <p14:tracePt t="111511" x="6115050" y="4260850"/>
          <p14:tracePt t="111528" x="6229350" y="4260850"/>
          <p14:tracePt t="111544" x="6318250" y="4260850"/>
          <p14:tracePt t="111561" x="6388100" y="4260850"/>
          <p14:tracePt t="111578" x="6483350" y="4260850"/>
          <p14:tracePt t="111595" x="6521450" y="4260850"/>
          <p14:tracePt t="111611" x="6559550" y="4260850"/>
          <p14:tracePt t="111628" x="6584950" y="4260850"/>
          <p14:tracePt t="111644" x="6604000" y="4260850"/>
          <p14:tracePt t="111661" x="6635750" y="4260850"/>
          <p14:tracePt t="111677" x="6673850" y="4260850"/>
          <p14:tracePt t="111694" x="6711950" y="4260850"/>
          <p14:tracePt t="111711" x="6743700" y="4260850"/>
          <p14:tracePt t="111728" x="6756400" y="4260850"/>
          <p14:tracePt t="111763" x="6775450" y="4260850"/>
          <p14:tracePt t="111763" x="6794500" y="4260850"/>
          <p14:tracePt t="111777" x="6813550" y="4260850"/>
          <p14:tracePt t="111777" x="6832600" y="4260850"/>
          <p14:tracePt t="111795" x="6864350" y="4260850"/>
          <p14:tracePt t="111811" x="6883400" y="4260850"/>
          <p14:tracePt t="111828" x="6908800" y="4260850"/>
          <p14:tracePt t="111844" x="6915150" y="4260850"/>
          <p14:tracePt t="111861" x="6927850" y="4260850"/>
          <p14:tracePt t="111877" x="6934200" y="4260850"/>
          <p14:tracePt t="111923" x="6940550" y="4260850"/>
          <p14:tracePt t="111931" x="6946900" y="4260850"/>
          <p14:tracePt t="111955" x="6953250" y="4260850"/>
          <p14:tracePt t="111963" x="6959600" y="4254500"/>
          <p14:tracePt t="111963" x="6965950" y="4254500"/>
          <p14:tracePt t="111978" x="6978650" y="4248150"/>
          <p14:tracePt t="111995" x="6997700" y="4248150"/>
          <p14:tracePt t="112011" x="7016750" y="4248150"/>
          <p14:tracePt t="112028" x="7048500" y="4241800"/>
          <p14:tracePt t="112044" x="7092950" y="4235450"/>
          <p14:tracePt t="112061" x="7137400" y="4229100"/>
          <p14:tracePt t="112077" x="7213600" y="4216400"/>
          <p14:tracePt t="112094" x="7264400" y="4210050"/>
          <p14:tracePt t="112111" x="7346950" y="4197350"/>
          <p14:tracePt t="112128" x="7429500" y="4191000"/>
          <p14:tracePt t="112144" x="7493000" y="4178300"/>
          <p14:tracePt t="112161" x="7569200" y="4171950"/>
          <p14:tracePt t="112177" x="7664450" y="4152900"/>
          <p14:tracePt t="112195" x="7696200" y="4146550"/>
          <p14:tracePt t="112211" x="7708900" y="4146550"/>
          <p14:tracePt t="112228" x="7721600" y="4140200"/>
          <p14:tracePt t="112388" x="7708900" y="4140200"/>
          <p14:tracePt t="112396" x="7626350" y="4152900"/>
          <p14:tracePt t="112412" x="7518400" y="4152900"/>
          <p14:tracePt t="112428" x="7454900" y="4159250"/>
          <p14:tracePt t="112429" x="7213600" y="4159250"/>
          <p14:tracePt t="112445" x="6946900" y="4165600"/>
          <p14:tracePt t="112462" x="6604000" y="4178300"/>
          <p14:tracePt t="112478" x="6318250" y="4171950"/>
          <p14:tracePt t="112495" x="5975350" y="4171950"/>
          <p14:tracePt t="112512" x="5588000" y="4171950"/>
          <p14:tracePt t="112528" x="5251450" y="4178300"/>
          <p14:tracePt t="112545" x="4997450" y="4178300"/>
          <p14:tracePt t="112562" x="4819650" y="4178300"/>
          <p14:tracePt t="112579" x="4597400" y="4184650"/>
          <p14:tracePt t="112579" x="4508500" y="4197350"/>
          <p14:tracePt t="112596" x="4425950" y="4210050"/>
          <p14:tracePt t="112612" x="4356100" y="4222750"/>
          <p14:tracePt t="112629" x="4254500" y="4235450"/>
          <p14:tracePt t="112645" x="4146550" y="4241800"/>
          <p14:tracePt t="112662" x="4064000" y="4254500"/>
          <p14:tracePt t="112678" x="3968750" y="4273550"/>
          <p14:tracePt t="112695" x="3860800" y="4292600"/>
          <p14:tracePt t="112713" x="3759200" y="4305300"/>
          <p14:tracePt t="112728" x="3638550" y="4324350"/>
          <p14:tracePt t="112746" x="3543300" y="4337050"/>
          <p14:tracePt t="112762" x="3429000" y="4349750"/>
          <p14:tracePt t="112779" x="3314700" y="4362450"/>
          <p14:tracePt t="112795" x="3155950" y="4387850"/>
          <p14:tracePt t="112812" x="3041650" y="4406900"/>
          <p14:tracePt t="112828" x="2940050" y="4419600"/>
          <p14:tracePt t="112845" x="2844800" y="4432300"/>
          <p14:tracePt t="112862" x="2755900" y="4438650"/>
          <p14:tracePt t="112879" x="2673350" y="4445000"/>
          <p14:tracePt t="112895" x="2584450" y="4457700"/>
          <p14:tracePt t="112912" x="2514600" y="4464050"/>
          <p14:tracePt t="112929" x="2451100" y="4476750"/>
          <p14:tracePt t="112945" x="2432050" y="4476750"/>
          <p14:tracePt t="113012" x="2413000" y="4476750"/>
          <p14:tracePt t="113027" x="2393950" y="4483100"/>
          <p14:tracePt t="113032" x="2381250" y="4489450"/>
          <p14:tracePt t="113045" x="2368550" y="4495800"/>
          <p14:tracePt t="113046" x="2349500" y="4502150"/>
          <p14:tracePt t="113062" x="2336800" y="4508500"/>
          <p14:tracePt t="113079" x="2330450" y="4508500"/>
          <p14:tracePt t="113212" x="2349500" y="4508500"/>
          <p14:tracePt t="113221" x="2368550" y="4508500"/>
          <p14:tracePt t="113227" x="2425700" y="4514850"/>
          <p14:tracePt t="113238" x="2451100" y="4521200"/>
          <p14:tracePt t="113245" x="2514600" y="4521200"/>
          <p14:tracePt t="113262" x="2609850" y="4521200"/>
          <p14:tracePt t="113280" x="2717800" y="4521200"/>
          <p14:tracePt t="113295" x="2825750" y="4521200"/>
          <p14:tracePt t="113312" x="2914650" y="4521200"/>
          <p14:tracePt t="113328" x="2978150" y="4521200"/>
          <p14:tracePt t="113345" x="3022600" y="4521200"/>
          <p14:tracePt t="113362" x="3060700" y="4521200"/>
          <p14:tracePt t="113378" x="3117850" y="4521200"/>
          <p14:tracePt t="113396" x="3149600" y="4521200"/>
          <p14:tracePt t="113413" x="3175000" y="4521200"/>
          <p14:tracePt t="113429" x="3206750" y="4521200"/>
          <p14:tracePt t="113445" x="3225800" y="4521200"/>
          <p14:tracePt t="113462" x="3244850" y="4521200"/>
          <p14:tracePt t="113479" x="3263900" y="4521200"/>
          <p14:tracePt t="113495" x="3276600" y="4521200"/>
          <p14:tracePt t="113512" x="3295650" y="4521200"/>
          <p14:tracePt t="113528" x="3308350" y="4521200"/>
          <p14:tracePt t="113546" x="3333750" y="4521200"/>
          <p14:tracePt t="113562" x="3352800" y="4521200"/>
          <p14:tracePt t="113579" x="3384550" y="4521200"/>
          <p14:tracePt t="113595" x="3429000" y="4521200"/>
          <p14:tracePt t="113612" x="3460750" y="4521200"/>
          <p14:tracePt t="113629" x="3479800" y="4521200"/>
          <p14:tracePt t="113646" x="3498850" y="4521200"/>
          <p14:tracePt t="113662" x="3511550" y="4521200"/>
          <p14:tracePt t="113679" x="3524250" y="4521200"/>
          <p14:tracePt t="113695" x="3549650" y="4521200"/>
          <p14:tracePt t="113712" x="3581400" y="4521200"/>
          <p14:tracePt t="113728" x="3625850" y="4521200"/>
          <p14:tracePt t="113745" x="3702050" y="4521200"/>
          <p14:tracePt t="113762" x="3816350" y="4521200"/>
          <p14:tracePt t="113779" x="3937000" y="4521200"/>
          <p14:tracePt t="113795" x="4102100" y="4521200"/>
          <p14:tracePt t="113812" x="4241800" y="4521200"/>
          <p14:tracePt t="113828" x="4375150" y="4527550"/>
          <p14:tracePt t="113845" x="4508500" y="4527550"/>
          <p14:tracePt t="113862" x="4641850" y="4527550"/>
          <p14:tracePt t="113878" x="4762500" y="4527550"/>
          <p14:tracePt t="113895" x="4857750" y="4527550"/>
          <p14:tracePt t="113913" x="4946650" y="4527550"/>
          <p14:tracePt t="113928" x="5022850" y="4527550"/>
          <p14:tracePt t="113945" x="5092700" y="4527550"/>
          <p14:tracePt t="113962" x="5149850" y="4527550"/>
          <p14:tracePt t="113979" x="5194300" y="4527550"/>
          <p14:tracePt t="113995" x="5257800" y="4527550"/>
          <p14:tracePt t="114012" x="5321300" y="4527550"/>
          <p14:tracePt t="114029" x="5391150" y="4527550"/>
          <p14:tracePt t="114045" x="5473700" y="4527550"/>
          <p14:tracePt t="114062" x="5530850" y="4527550"/>
          <p14:tracePt t="114079" x="5594350" y="4527550"/>
          <p14:tracePt t="114095" x="5651500" y="4527550"/>
          <p14:tracePt t="114112" x="5708650" y="4527550"/>
          <p14:tracePt t="114128" x="5765800" y="4527550"/>
          <p14:tracePt t="114145" x="5810250" y="4527550"/>
          <p14:tracePt t="114162" x="5854700" y="4527550"/>
          <p14:tracePt t="114179" x="5899150" y="4527550"/>
          <p14:tracePt t="114195" x="5949950" y="4527550"/>
          <p14:tracePt t="114212" x="5975350" y="4527550"/>
          <p14:tracePt t="114228" x="5981700" y="4527550"/>
          <p14:tracePt t="114300" x="6000750" y="4527550"/>
          <p14:tracePt t="114308" x="6019800" y="4527550"/>
          <p14:tracePt t="114315" x="6038850" y="4527550"/>
          <p14:tracePt t="114323" x="6057900" y="4527550"/>
          <p14:tracePt t="114329" x="6108700" y="4527550"/>
          <p14:tracePt t="114345" x="6159500" y="4527550"/>
          <p14:tracePt t="114378" x="6216650" y="4527550"/>
          <p14:tracePt t="114379" x="6235700" y="4527550"/>
          <p14:tracePt t="114396" x="6299200" y="4527550"/>
          <p14:tracePt t="114412" x="6388100" y="4527550"/>
          <p14:tracePt t="114429" x="6489700" y="4527550"/>
          <p14:tracePt t="114445" x="6584950" y="4527550"/>
          <p14:tracePt t="114462" x="6686550" y="4527550"/>
          <p14:tracePt t="114478" x="6775450" y="4527550"/>
          <p14:tracePt t="114496" x="6864350" y="4527550"/>
          <p14:tracePt t="114512" x="6959600" y="4527550"/>
          <p14:tracePt t="114529" x="7023100" y="4527550"/>
          <p14:tracePt t="114545" x="7061200" y="4527550"/>
          <p14:tracePt t="114562" x="7137400" y="4527550"/>
          <p14:tracePt t="114578" x="7207250" y="4527550"/>
          <p14:tracePt t="114578" x="7245350" y="4527550"/>
          <p14:tracePt t="114596" x="7321550" y="4527550"/>
          <p14:tracePt t="114612" x="7385050" y="4527550"/>
          <p14:tracePt t="114629" x="7448550" y="4527550"/>
          <p14:tracePt t="114645" x="7512050" y="4527550"/>
          <p14:tracePt t="114662" x="7562850" y="4527550"/>
          <p14:tracePt t="114679" x="7639050" y="4527550"/>
          <p14:tracePt t="114695" x="7683500" y="4527550"/>
          <p14:tracePt t="114712" x="7715250" y="4527550"/>
          <p14:tracePt t="114729" x="7740650" y="4527550"/>
          <p14:tracePt t="114745" x="7759700" y="4527550"/>
          <p14:tracePt t="114762" x="7766050" y="4527550"/>
          <p14:tracePt t="114843" x="7759700" y="4527550"/>
          <p14:tracePt t="114852" x="7734300" y="4527550"/>
          <p14:tracePt t="114861" x="7708900" y="4533900"/>
          <p14:tracePt t="114862" x="7600950" y="4565650"/>
          <p14:tracePt t="114878" x="7378700" y="4622800"/>
          <p14:tracePt t="114895" x="7010400" y="4705350"/>
          <p14:tracePt t="114912" x="6654800" y="4756150"/>
          <p14:tracePt t="114929" x="6216650" y="4800600"/>
          <p14:tracePt t="114945" x="5740400" y="4870450"/>
          <p14:tracePt t="114962" x="5327650" y="4889500"/>
          <p14:tracePt t="114978" x="4972050" y="4902200"/>
          <p14:tracePt t="114978" x="4819650" y="4914900"/>
          <p14:tracePt t="114996" x="4489450" y="4953000"/>
          <p14:tracePt t="115012" x="4171950" y="4991100"/>
          <p14:tracePt t="115029" x="3917950" y="5022850"/>
          <p14:tracePt t="115045" x="3746500" y="5022850"/>
          <p14:tracePt t="115062" x="3568700" y="5022850"/>
          <p14:tracePt t="115078" x="3416300" y="5022850"/>
          <p14:tracePt t="115095" x="3270250" y="5048250"/>
          <p14:tracePt t="115111" x="3124200" y="5067300"/>
          <p14:tracePt t="115128" x="2990850" y="5086350"/>
          <p14:tracePt t="115145" x="2851150" y="5111750"/>
          <p14:tracePt t="115162" x="2768600" y="5111750"/>
          <p14:tracePt t="115178" x="2654300" y="5124450"/>
          <p14:tracePt t="115196" x="2527300" y="5124450"/>
          <p14:tracePt t="115212" x="2419350" y="5124450"/>
          <p14:tracePt t="115229" x="2330450" y="5124450"/>
          <p14:tracePt t="115245" x="2260600" y="5124450"/>
          <p14:tracePt t="115262" x="2203450" y="5118100"/>
          <p14:tracePt t="115278" x="2146300" y="5099050"/>
          <p14:tracePt t="115296" x="2108200" y="5086350"/>
          <p14:tracePt t="115311" x="2089150" y="5073650"/>
          <p14:tracePt t="115329" x="2082800" y="5073650"/>
          <p14:tracePt t="115345" x="2070100" y="5060950"/>
          <p14:tracePt t="115362" x="2063750" y="5054600"/>
          <p14:tracePt t="115378" x="2051050" y="5035550"/>
          <p14:tracePt t="115378" x="2051050" y="5022850"/>
          <p14:tracePt t="115396" x="2032000" y="4997450"/>
          <p14:tracePt t="115412" x="2019300" y="4972050"/>
          <p14:tracePt t="115428" x="2006600" y="4946650"/>
          <p14:tracePt t="115445" x="1993900" y="4927600"/>
          <p14:tracePt t="115462" x="1987550" y="4914900"/>
          <p14:tracePt t="115507" x="1987550" y="4908550"/>
          <p14:tracePt t="115604" x="1993900" y="4908550"/>
          <p14:tracePt t="115612" x="2012950" y="4908550"/>
          <p14:tracePt t="115621" x="2025650" y="4902200"/>
          <p14:tracePt t="115628" x="2044700" y="4902200"/>
          <p14:tracePt t="115645" x="2070100" y="4895850"/>
          <p14:tracePt t="115662" x="2101850" y="4895850"/>
          <p14:tracePt t="115678" x="2146300" y="4889500"/>
          <p14:tracePt t="115695" x="2203450" y="4883150"/>
          <p14:tracePt t="115712" x="2260600" y="4883150"/>
          <p14:tracePt t="115728" x="2330450" y="4883150"/>
          <p14:tracePt t="115745" x="2393950" y="4883150"/>
          <p14:tracePt t="115762" x="2444750" y="4883150"/>
          <p14:tracePt t="115778" x="2482850" y="4883150"/>
          <p14:tracePt t="115796" x="2495550" y="4883150"/>
          <p14:tracePt t="115812" x="2533650" y="4883150"/>
          <p14:tracePt t="115828" x="2590800" y="4883150"/>
          <p14:tracePt t="115845" x="2635250" y="4876800"/>
          <p14:tracePt t="115862" x="2667000" y="4876800"/>
          <p14:tracePt t="115878" x="2686050" y="4876800"/>
          <p14:tracePt t="115895" x="2711450" y="4876800"/>
          <p14:tracePt t="115912" x="2743200" y="4876800"/>
          <p14:tracePt t="115928" x="2787650" y="4876800"/>
          <p14:tracePt t="115945" x="2851150" y="4876800"/>
          <p14:tracePt t="115962" x="2901950" y="4876800"/>
          <p14:tracePt t="115978" x="2965450" y="4876800"/>
          <p14:tracePt t="115978" x="2990850" y="4876800"/>
          <p14:tracePt t="115996" x="3048000" y="4876800"/>
          <p14:tracePt t="116012" x="3098800" y="4876800"/>
          <p14:tracePt t="116028" x="3149600" y="4876800"/>
          <p14:tracePt t="116046" x="3200400" y="4876800"/>
          <p14:tracePt t="116062" x="3263900" y="4876800"/>
          <p14:tracePt t="116079" x="3327400" y="4876800"/>
          <p14:tracePt t="116095" x="3397250" y="4876800"/>
          <p14:tracePt t="116112" x="3479800" y="4876800"/>
          <p14:tracePt t="116128" x="3543300" y="4876800"/>
          <p14:tracePt t="116145" x="3613150" y="4876800"/>
          <p14:tracePt t="116161" x="3727450" y="4876800"/>
          <p14:tracePt t="116178" x="3848100" y="4870450"/>
          <p14:tracePt t="116195" x="4025900" y="4870450"/>
          <p14:tracePt t="116212" x="4133850" y="4870450"/>
          <p14:tracePt t="116228" x="4248150" y="4870450"/>
          <p14:tracePt t="116245" x="4362450" y="4870450"/>
          <p14:tracePt t="116261" x="4464050" y="4870450"/>
          <p14:tracePt t="116278" x="4572000" y="4870450"/>
          <p14:tracePt t="116295" x="4667250" y="4870450"/>
          <p14:tracePt t="116312" x="4756150" y="4870450"/>
          <p14:tracePt t="116328" x="4838700" y="4870450"/>
          <p14:tracePt t="116345" x="4921250" y="4870450"/>
          <p14:tracePt t="116361" x="4991100" y="4870450"/>
          <p14:tracePt t="116378" x="5054600" y="4870450"/>
          <p14:tracePt t="116395" x="5105400" y="4870450"/>
          <p14:tracePt t="116412" x="5143500" y="4870450"/>
          <p14:tracePt t="116428" x="5156200" y="4870450"/>
          <p14:tracePt t="116445" x="5181600" y="4870450"/>
          <p14:tracePt t="116462" x="5200650" y="4864100"/>
          <p14:tracePt t="116479" x="5219700" y="4864100"/>
          <p14:tracePt t="116495" x="5238750" y="4864100"/>
          <p14:tracePt t="116512" x="5251450" y="4857750"/>
          <p14:tracePt t="116528" x="5264150" y="4857750"/>
          <p14:tracePt t="116545" x="5270500" y="4857750"/>
          <p14:tracePt t="117235" x="5276850" y="4857750"/>
          <p14:tracePt t="117243" x="5308600" y="4845050"/>
          <p14:tracePt t="117251" x="5334000" y="4838700"/>
          <p14:tracePt t="117259" x="5372100" y="4826000"/>
          <p14:tracePt t="117279" x="5448300" y="4800600"/>
          <p14:tracePt t="117295" x="5530850" y="4781550"/>
          <p14:tracePt t="117296" x="5607050" y="4768850"/>
          <p14:tracePt t="117312" x="5683250" y="4762500"/>
          <p14:tracePt t="117329" x="5727700" y="4756150"/>
          <p14:tracePt t="117345" x="5784850" y="4749800"/>
          <p14:tracePt t="117362" x="5816600" y="4743450"/>
          <p14:tracePt t="117379" x="5848350" y="4737100"/>
          <p14:tracePt t="117396" x="5861050" y="4737100"/>
          <p14:tracePt t="117412" x="5873750" y="4737100"/>
          <p14:tracePt t="117428" x="5886450" y="4737100"/>
          <p14:tracePt t="117484" x="5892800" y="4737100"/>
          <p14:tracePt t="117555" x="5892800" y="4730750"/>
          <p14:tracePt t="117851" x="5892800" y="4743450"/>
          <p14:tracePt t="117867" x="5892800" y="4756150"/>
          <p14:tracePt t="117875" x="5892800" y="4762500"/>
          <p14:tracePt t="117883" x="5911850" y="4794250"/>
          <p14:tracePt t="117895" x="5937250" y="4819650"/>
          <p14:tracePt t="117911" x="5975350" y="4845050"/>
          <p14:tracePt t="117928" x="6013450" y="4857750"/>
          <p14:tracePt t="117945" x="6070600" y="4864100"/>
          <p14:tracePt t="117962" x="6127750" y="4864100"/>
          <p14:tracePt t="117978" x="6203950" y="4864100"/>
          <p14:tracePt t="117996" x="6242050" y="4864100"/>
          <p14:tracePt t="118012" x="6261100" y="4864100"/>
          <p14:tracePt t="118372" x="0" y="0"/>
        </p14:tracePtLst>
        <p14:tracePtLst>
          <p14:tracePt t="145945" x="2590800" y="5124450"/>
          <p14:tracePt t="146195" x="2590800" y="5143500"/>
          <p14:tracePt t="146203" x="2622550" y="5162550"/>
          <p14:tracePt t="146211" x="2724150" y="5200650"/>
          <p14:tracePt t="146227" x="2749550" y="5219700"/>
          <p14:tracePt t="146247" x="2825750" y="5232400"/>
          <p14:tracePt t="146251" x="2971800" y="5251450"/>
          <p14:tracePt t="146264" x="3117850" y="5270500"/>
          <p14:tracePt t="146280" x="3308350" y="5302250"/>
          <p14:tracePt t="146300" x="3365500" y="5308600"/>
          <p14:tracePt t="146313" x="3498850" y="5314950"/>
          <p14:tracePt t="146329" x="3587750" y="5314950"/>
          <p14:tracePt t="146346" x="3670300" y="5314950"/>
          <p14:tracePt t="146362" x="3784600" y="5314950"/>
          <p14:tracePt t="146362" x="3848100" y="5314950"/>
          <p14:tracePt t="146380" x="3949700" y="5314950"/>
          <p14:tracePt t="146396" x="4044950" y="5314950"/>
          <p14:tracePt t="146412" x="4114800" y="5314950"/>
          <p14:tracePt t="146429" x="4184650" y="5308600"/>
          <p14:tracePt t="146446" x="4229100" y="5302250"/>
          <p14:tracePt t="146462" x="4260850" y="5295900"/>
          <p14:tracePt t="146479" x="4298950" y="5295900"/>
          <p14:tracePt t="146495" x="4311650" y="5295900"/>
          <p14:tracePt t="146512" x="4324350" y="5295900"/>
          <p14:tracePt t="146529" x="4337050" y="5295900"/>
          <p14:tracePt t="147092" x="4324350" y="5295900"/>
          <p14:tracePt t="147104" x="4279900" y="5289550"/>
          <p14:tracePt t="147104" x="4235450" y="5289550"/>
          <p14:tracePt t="147112" x="4114800" y="5283200"/>
          <p14:tracePt t="147130" x="4000500" y="5264150"/>
          <p14:tracePt t="147146" x="3879850" y="5245100"/>
          <p14:tracePt t="147162" x="3778250" y="5232400"/>
          <p14:tracePt t="147179" x="3619500" y="5207000"/>
          <p14:tracePt t="147195" x="3568700" y="5207000"/>
          <p14:tracePt t="147212" x="3530600" y="5207000"/>
          <p14:tracePt t="147229" x="3492500" y="5207000"/>
          <p14:tracePt t="147246" x="3467100" y="5207000"/>
          <p14:tracePt t="147263" x="3441700" y="5207000"/>
          <p14:tracePt t="147279" x="3422650" y="5207000"/>
          <p14:tracePt t="147296" x="3390900" y="5207000"/>
          <p14:tracePt t="147312" x="3359150" y="5207000"/>
          <p14:tracePt t="147329" x="3333750" y="5207000"/>
          <p14:tracePt t="147345" x="3314700" y="5207000"/>
          <p14:tracePt t="147362" x="3295650" y="5207000"/>
          <p14:tracePt t="147378" x="3263900" y="5207000"/>
          <p14:tracePt t="147396" x="3244850" y="5207000"/>
          <p14:tracePt t="147412" x="3232150" y="5207000"/>
          <p14:tracePt t="147429" x="3219450" y="5207000"/>
          <p14:tracePt t="147445" x="3213100" y="5207000"/>
          <p14:tracePt t="147462" x="3206750" y="5207000"/>
          <p14:tracePt t="147478" x="3200400" y="5207000"/>
          <p14:tracePt t="148732" x="3206750" y="5207000"/>
          <p14:tracePt t="148739" x="3213100" y="5207000"/>
          <p14:tracePt t="148739" x="3225800" y="5207000"/>
          <p14:tracePt t="148756" x="3244850" y="5207000"/>
          <p14:tracePt t="148763" x="3263900" y="5207000"/>
          <p14:tracePt t="148764" x="3321050" y="5207000"/>
          <p14:tracePt t="148779" x="3422650" y="5207000"/>
          <p14:tracePt t="148796" x="3543300" y="5207000"/>
          <p14:tracePt t="148812" x="3657600" y="5207000"/>
          <p14:tracePt t="148828" x="3733800" y="5207000"/>
          <p14:tracePt t="148845" x="3822700" y="5207000"/>
          <p14:tracePt t="148862" x="3905250" y="5207000"/>
          <p14:tracePt t="148879" x="3975100" y="5207000"/>
          <p14:tracePt t="148895" x="4044950" y="5207000"/>
          <p14:tracePt t="148912" x="4095750" y="5207000"/>
          <p14:tracePt t="148928" x="4159250" y="5207000"/>
          <p14:tracePt t="148946" x="4210050" y="5207000"/>
          <p14:tracePt t="148962" x="4273550" y="5207000"/>
          <p14:tracePt t="148962" x="4311650" y="5207000"/>
          <p14:tracePt t="148980" x="4381500" y="5207000"/>
          <p14:tracePt t="148996" x="4419600" y="5207000"/>
          <p14:tracePt t="149012" x="4483100" y="5207000"/>
          <p14:tracePt t="149028" x="4572000" y="5207000"/>
          <p14:tracePt t="149045" x="4667250" y="5207000"/>
          <p14:tracePt t="149062" x="4762500" y="5207000"/>
          <p14:tracePt t="149079" x="4851400" y="5207000"/>
          <p14:tracePt t="149095" x="4921250" y="5207000"/>
          <p14:tracePt t="149112" x="4984750" y="5207000"/>
          <p14:tracePt t="149128" x="5041900" y="5207000"/>
          <p14:tracePt t="149145" x="5080000" y="5207000"/>
          <p14:tracePt t="149162" x="5099050" y="5207000"/>
          <p14:tracePt t="149179" x="5143500" y="5207000"/>
          <p14:tracePt t="149196" x="5168900" y="5207000"/>
          <p14:tracePt t="149213" x="5213350" y="5232400"/>
          <p14:tracePt t="149229" x="5321300" y="5295900"/>
          <p14:tracePt t="149245" x="5461000" y="5378450"/>
          <p14:tracePt t="149262" x="5473700" y="5391150"/>
          <p14:tracePt t="149279" x="5480050" y="5391150"/>
          <p14:tracePt t="149571" x="5486400" y="5359400"/>
          <p14:tracePt t="149579" x="5524500" y="5327650"/>
          <p14:tracePt t="149587" x="5543550" y="5314950"/>
          <p14:tracePt t="149595" x="5607050" y="5264150"/>
          <p14:tracePt t="149612" x="5645150" y="5238750"/>
          <p14:tracePt t="149612" x="5708650" y="5207000"/>
          <p14:tracePt t="149628" x="5810250" y="5181600"/>
          <p14:tracePt t="149646" x="5905500" y="5156200"/>
          <p14:tracePt t="149662" x="6000750" y="5143500"/>
          <p14:tracePt t="149679" x="6121400" y="5124450"/>
          <p14:tracePt t="149695" x="6248400" y="5099050"/>
          <p14:tracePt t="149712" x="6369050" y="5099050"/>
          <p14:tracePt t="149728" x="6477000" y="5092700"/>
          <p14:tracePt t="149745" x="6591300" y="5080000"/>
          <p14:tracePt t="149762" x="6686550" y="5080000"/>
          <p14:tracePt t="149762" x="6731000" y="5080000"/>
          <p14:tracePt t="149780" x="6800850" y="5080000"/>
          <p14:tracePt t="149796" x="6851650" y="5080000"/>
          <p14:tracePt t="149812" x="6896100" y="5080000"/>
          <p14:tracePt t="149829" x="6946900" y="5080000"/>
          <p14:tracePt t="149845" x="6978650" y="5080000"/>
          <p14:tracePt t="149862" x="7016750" y="5080000"/>
          <p14:tracePt t="149879" x="7061200" y="5086350"/>
          <p14:tracePt t="149895" x="7124700" y="5086350"/>
          <p14:tracePt t="149912" x="7169150" y="5086350"/>
          <p14:tracePt t="149928" x="7213600" y="5086350"/>
          <p14:tracePt t="149945" x="7264400" y="5086350"/>
          <p14:tracePt t="149962" x="7296150" y="5086350"/>
          <p14:tracePt t="149979" x="7353300" y="5086350"/>
          <p14:tracePt t="149995" x="7391400" y="5086350"/>
          <p14:tracePt t="150012" x="7435850" y="5086350"/>
          <p14:tracePt t="150028" x="7473950" y="5092700"/>
          <p14:tracePt t="150045" x="7512050" y="5092700"/>
          <p14:tracePt t="150062" x="7531100" y="5092700"/>
          <p14:tracePt t="150079" x="7550150" y="5092700"/>
          <p14:tracePt t="150095" x="7569200" y="5092700"/>
          <p14:tracePt t="150112" x="7588250" y="5099050"/>
          <p14:tracePt t="150128" x="7607300" y="5099050"/>
          <p14:tracePt t="150145" x="7645400" y="5105400"/>
          <p14:tracePt t="150162" x="7683500" y="5111750"/>
          <p14:tracePt t="150162" x="7708900" y="5118100"/>
          <p14:tracePt t="150179" x="7766050" y="5118100"/>
          <p14:tracePt t="150196" x="7816850" y="5124450"/>
          <p14:tracePt t="150212" x="7893050" y="5130800"/>
          <p14:tracePt t="150228" x="7956550" y="5130800"/>
          <p14:tracePt t="150245" x="8013700" y="5130800"/>
          <p14:tracePt t="150262" x="8039100" y="5130800"/>
          <p14:tracePt t="150279" x="8045450" y="5130800"/>
          <p14:tracePt t="150295" x="8070850" y="5130800"/>
          <p14:tracePt t="150312" x="8083550" y="5130800"/>
          <p14:tracePt t="150403" x="8089900" y="5137150"/>
          <p14:tracePt t="150419" x="8064500" y="5137150"/>
          <p14:tracePt t="150427" x="8039100" y="5143500"/>
          <p14:tracePt t="150445" x="7937500" y="5175250"/>
          <p14:tracePt t="150446" x="7588250" y="5264150"/>
          <p14:tracePt t="150462" x="7048500" y="5397500"/>
          <p14:tracePt t="150478" x="6407150" y="5499100"/>
          <p14:tracePt t="150495" x="5708650" y="5575300"/>
          <p14:tracePt t="150512" x="5029200" y="5651500"/>
          <p14:tracePt t="150528" x="4457700" y="5664200"/>
          <p14:tracePt t="150545" x="4064000" y="5670550"/>
          <p14:tracePt t="150562" x="3829050" y="5689600"/>
          <p14:tracePt t="150578" x="3543300" y="5708650"/>
          <p14:tracePt t="150596" x="3378200" y="5715000"/>
          <p14:tracePt t="150612" x="3194050" y="5734050"/>
          <p14:tracePt t="150629" x="3035300" y="5746750"/>
          <p14:tracePt t="150645" x="2889250" y="5765800"/>
          <p14:tracePt t="150662" x="2768600" y="5778500"/>
          <p14:tracePt t="150678" x="2647950" y="5797550"/>
          <p14:tracePt t="150695" x="2559050" y="5810250"/>
          <p14:tracePt t="150712" x="2495550" y="5816600"/>
          <p14:tracePt t="150729" x="2451100" y="5822950"/>
          <p14:tracePt t="150745" x="2393950" y="5835650"/>
          <p14:tracePt t="150762" x="2330450" y="5835650"/>
          <p14:tracePt t="150778" x="2216150" y="5835650"/>
          <p14:tracePt t="150796" x="2159000" y="5835650"/>
          <p14:tracePt t="150812" x="2101850" y="5835650"/>
          <p14:tracePt t="150829" x="2070100" y="5835650"/>
          <p14:tracePt t="150845" x="2038350" y="5829300"/>
          <p14:tracePt t="150862" x="2006600" y="5822950"/>
          <p14:tracePt t="150878" x="1981200" y="5810250"/>
          <p14:tracePt t="150931" x="1974850" y="5803900"/>
          <p14:tracePt t="150939" x="1962150" y="5791200"/>
          <p14:tracePt t="150947" x="1949450" y="5778500"/>
          <p14:tracePt t="150955" x="1917700" y="5753100"/>
          <p14:tracePt t="150961" x="1866900" y="5715000"/>
          <p14:tracePt t="150978" x="1822450" y="5676900"/>
          <p14:tracePt t="150996" x="1816100" y="5670550"/>
          <p14:tracePt t="151012" x="1809750" y="5664200"/>
          <p14:tracePt t="151187" x="1816100" y="5664200"/>
          <p14:tracePt t="151194" x="1822450" y="5664200"/>
          <p14:tracePt t="151204" x="1828800" y="5664200"/>
          <p14:tracePt t="151204" x="1841500" y="5664200"/>
          <p14:tracePt t="151219" x="1873250" y="5657850"/>
          <p14:tracePt t="151229" x="1905000" y="5651500"/>
          <p14:tracePt t="151245" x="1936750" y="5645150"/>
          <p14:tracePt t="151262" x="1955800" y="5645150"/>
          <p14:tracePt t="151278" x="1981200" y="5645150"/>
          <p14:tracePt t="151296" x="2006600" y="5638800"/>
          <p14:tracePt t="151312" x="2038350" y="5632450"/>
          <p14:tracePt t="151329" x="2070100" y="5626100"/>
          <p14:tracePt t="151345" x="2095500" y="5626100"/>
          <p14:tracePt t="151362" x="2127250" y="5626100"/>
          <p14:tracePt t="151378" x="2159000" y="5619750"/>
          <p14:tracePt t="151396" x="2184400" y="5613400"/>
          <p14:tracePt t="151412" x="2209800" y="5607050"/>
          <p14:tracePt t="151429" x="2235200" y="5607050"/>
          <p14:tracePt t="151445" x="2266950" y="5600700"/>
          <p14:tracePt t="151462" x="2298700" y="5588000"/>
          <p14:tracePt t="151478" x="2324100" y="5588000"/>
          <p14:tracePt t="151495" x="2355850" y="5588000"/>
          <p14:tracePt t="151511" x="2381250" y="5581650"/>
          <p14:tracePt t="151529" x="2400300" y="5581650"/>
          <p14:tracePt t="151545" x="2413000" y="5581650"/>
          <p14:tracePt t="151562" x="2419350" y="5575300"/>
          <p14:tracePt t="151578" x="2425700" y="5575300"/>
          <p14:tracePt t="151596" x="2438400" y="5575300"/>
          <p14:tracePt t="151612" x="2444750" y="5575300"/>
          <p14:tracePt t="151628" x="2451100" y="5575300"/>
          <p14:tracePt t="151667" x="2457450" y="5575300"/>
          <p14:tracePt t="151707" x="2463800" y="5575300"/>
          <p14:tracePt t="151747" x="2470150" y="5568950"/>
          <p14:tracePt t="152252" x="2501900" y="5568950"/>
          <p14:tracePt t="152259" x="2546350" y="5568950"/>
          <p14:tracePt t="152267" x="2679700" y="5568950"/>
          <p14:tracePt t="152279" x="2832100" y="5568950"/>
          <p14:tracePt t="152296" x="2990850" y="5568950"/>
          <p14:tracePt t="152312" x="3111500" y="5568950"/>
          <p14:tracePt t="152329" x="3213100" y="5568950"/>
          <p14:tracePt t="152345" x="3276600" y="5568950"/>
          <p14:tracePt t="152362" x="3321050" y="5568950"/>
          <p14:tracePt t="152362" x="3346450" y="5568950"/>
          <p14:tracePt t="152379" x="3397250" y="5568950"/>
          <p14:tracePt t="152395" x="3435350" y="5562600"/>
          <p14:tracePt t="152412" x="3467100" y="5562600"/>
          <p14:tracePt t="152428" x="3492500" y="5562600"/>
          <p14:tracePt t="152445" x="3511550" y="5562600"/>
          <p14:tracePt t="152462" x="3524250" y="5562600"/>
          <p14:tracePt t="152479" x="3536950" y="5562600"/>
          <p14:tracePt t="152495" x="3543300" y="5562600"/>
          <p14:tracePt t="152512" x="3556000" y="5562600"/>
          <p14:tracePt t="152528" x="3575050" y="5562600"/>
          <p14:tracePt t="152545" x="3600450" y="5562600"/>
          <p14:tracePt t="152562" x="3644900" y="5562600"/>
          <p14:tracePt t="152578" x="3727450" y="5562600"/>
          <p14:tracePt t="152596" x="3835400" y="5562600"/>
          <p14:tracePt t="152612" x="3956050" y="5562600"/>
          <p14:tracePt t="152628" x="4070350" y="5562600"/>
          <p14:tracePt t="152645" x="4216400" y="5562600"/>
          <p14:tracePt t="152662" x="4337050" y="5562600"/>
          <p14:tracePt t="152679" x="4464050" y="5562600"/>
          <p14:tracePt t="152695" x="4584700" y="5562600"/>
          <p14:tracePt t="152712" x="4686300" y="5562600"/>
          <p14:tracePt t="152728" x="4743450" y="5562600"/>
          <p14:tracePt t="152745" x="4794250" y="5562600"/>
          <p14:tracePt t="152762" x="4832350" y="5562600"/>
          <p14:tracePt t="152762" x="4845050" y="5562600"/>
          <p14:tracePt t="152779" x="4870450" y="5562600"/>
          <p14:tracePt t="152795" x="4876800" y="5562600"/>
          <p14:tracePt t="152811" x="4883150" y="5562600"/>
          <p14:tracePt t="152964" x="4883150" y="5568950"/>
          <p14:tracePt t="152979" x="4883150" y="5594350"/>
          <p14:tracePt t="152987" x="4883150" y="5645150"/>
          <p14:tracePt t="152995" x="4832350" y="5689600"/>
          <p14:tracePt t="153275" x="4826000" y="5689600"/>
          <p14:tracePt t="153283" x="4826000" y="5664200"/>
          <p14:tracePt t="153291" x="4819650" y="5657850"/>
          <p14:tracePt t="153299" x="4819650" y="5632450"/>
          <p14:tracePt t="153312" x="4819650" y="5607050"/>
          <p14:tracePt t="153328" x="4819650" y="5575300"/>
          <p14:tracePt t="153346" x="4819650" y="5556250"/>
          <p14:tracePt t="153362" x="4819650" y="5549900"/>
          <p14:tracePt t="153379" x="4819650" y="5537200"/>
          <p14:tracePt t="153395" x="4819650" y="5530850"/>
          <p14:tracePt t="153435" x="4819650" y="5524500"/>
          <p14:tracePt t="153457" x="4813300" y="5524500"/>
          <p14:tracePt t="153483" x="4813300" y="5518150"/>
          <p14:tracePt t="153507" x="4806950" y="5518150"/>
          <p14:tracePt t="153515" x="4800600" y="5518150"/>
          <p14:tracePt t="153523" x="4787900" y="5518150"/>
          <p14:tracePt t="153532" x="4781550" y="5518150"/>
          <p14:tracePt t="153545" x="4775200" y="5518150"/>
          <p14:tracePt t="153562" x="4768850" y="5518150"/>
          <p14:tracePt t="153562" x="4762500" y="5518150"/>
          <p14:tracePt t="153603" x="4756150" y="5518150"/>
          <p14:tracePt t="153612" x="4749800" y="5518150"/>
          <p14:tracePt t="153622" x="4743450" y="5518150"/>
          <p14:tracePt t="153659" x="4737100" y="5518150"/>
          <p14:tracePt t="153699" x="4730750" y="5518150"/>
          <p14:tracePt t="153707" x="4724400" y="5518150"/>
          <p14:tracePt t="153747" x="4718050" y="5518150"/>
          <p14:tracePt t="153764" x="4711700" y="5518150"/>
          <p14:tracePt t="153765" x="4705350" y="5518150"/>
          <p14:tracePt t="153787" x="4699000" y="5518150"/>
          <p14:tracePt t="153859" x="4692650" y="5518150"/>
          <p14:tracePt t="153871" x="4686300" y="5518150"/>
          <p14:tracePt t="153871" x="4679950" y="5518150"/>
          <p14:tracePt t="154131" x="4692650" y="5524500"/>
          <p14:tracePt t="154139" x="4711700" y="5524500"/>
          <p14:tracePt t="154147" x="4749800" y="5537200"/>
          <p14:tracePt t="154163" x="4775200" y="5537200"/>
          <p14:tracePt t="154164" x="4800600" y="5537200"/>
          <p14:tracePt t="154178" x="4908550" y="5549900"/>
          <p14:tracePt t="154196" x="5003800" y="5549900"/>
          <p14:tracePt t="154212" x="5124450" y="5549900"/>
          <p14:tracePt t="154229" x="5251450" y="5549900"/>
          <p14:tracePt t="154245" x="5391150" y="5556250"/>
          <p14:tracePt t="154262" x="5480050" y="5575300"/>
          <p14:tracePt t="154278" x="5588000" y="5588000"/>
          <p14:tracePt t="154295" x="5702300" y="5607050"/>
          <p14:tracePt t="154311" x="5778500" y="5619750"/>
          <p14:tracePt t="154328" x="5854700" y="5619750"/>
          <p14:tracePt t="154345" x="5918200" y="5619750"/>
          <p14:tracePt t="154362" x="5975350" y="5626100"/>
          <p14:tracePt t="154378" x="6051550" y="5632450"/>
          <p14:tracePt t="154396" x="6102350" y="5632450"/>
          <p14:tracePt t="154411" x="6153150" y="5632450"/>
          <p14:tracePt t="154428" x="6203950" y="5632450"/>
          <p14:tracePt t="154445" x="6254750" y="5632450"/>
          <p14:tracePt t="154462" x="6305550" y="5632450"/>
          <p14:tracePt t="154478" x="6369050" y="5632450"/>
          <p14:tracePt t="154495" x="6426200" y="5632450"/>
          <p14:tracePt t="154511" x="6508750" y="5632450"/>
          <p14:tracePt t="154528" x="6578600" y="5632450"/>
          <p14:tracePt t="154545" x="6648450" y="5632450"/>
          <p14:tracePt t="154561" x="6718300" y="5632450"/>
          <p14:tracePt t="154578" x="6800850" y="5632450"/>
          <p14:tracePt t="154596" x="6851650" y="5632450"/>
          <p14:tracePt t="154611" x="6908800" y="5632450"/>
          <p14:tracePt t="154628" x="6953250" y="5632450"/>
          <p14:tracePt t="154645" x="6997700" y="5632450"/>
          <p14:tracePt t="154662" x="7035800" y="5632450"/>
          <p14:tracePt t="154678" x="7048500" y="5632450"/>
          <p14:tracePt t="154715" x="7061200" y="5632450"/>
          <p14:tracePt t="154716" x="7092950" y="5632450"/>
          <p14:tracePt t="154728" x="7124700" y="5632450"/>
          <p14:tracePt t="154745" x="7181850" y="5626100"/>
          <p14:tracePt t="154762" x="7232650" y="5619750"/>
          <p14:tracePt t="154778" x="7321550" y="5600700"/>
          <p14:tracePt t="154796" x="7385050" y="5594350"/>
          <p14:tracePt t="154812" x="7454900" y="5581650"/>
          <p14:tracePt t="154829" x="7512050" y="5575300"/>
          <p14:tracePt t="154845" x="7594600" y="5562600"/>
          <p14:tracePt t="154861" x="7664450" y="5556250"/>
          <p14:tracePt t="154877" x="7721600" y="5543550"/>
          <p14:tracePt t="154895" x="7797800" y="5530850"/>
          <p14:tracePt t="154911" x="7842250" y="5524500"/>
          <p14:tracePt t="154928" x="7905750" y="5518150"/>
          <p14:tracePt t="154945" x="7956550" y="5518150"/>
          <p14:tracePt t="154962" x="8001000" y="5518150"/>
          <p14:tracePt t="154979" x="8064500" y="5518150"/>
          <p14:tracePt t="154995" x="8108950" y="5511800"/>
          <p14:tracePt t="155012" x="8134350" y="5511800"/>
          <p14:tracePt t="155028" x="8172450" y="5511800"/>
          <p14:tracePt t="155045" x="8223250" y="5499100"/>
          <p14:tracePt t="155061" x="8242300" y="5499100"/>
          <p14:tracePt t="155078" x="8267700" y="5499100"/>
          <p14:tracePt t="155095" x="8293100" y="5499100"/>
          <p14:tracePt t="155111" x="8312150" y="5492750"/>
          <p14:tracePt t="155129" x="8318500" y="5492750"/>
          <p14:tracePt t="155145" x="8324850" y="5492750"/>
          <p14:tracePt t="155243" x="8312150" y="5492750"/>
          <p14:tracePt t="155248" x="8280400" y="5492750"/>
          <p14:tracePt t="155261" x="8235950" y="5492750"/>
          <p14:tracePt t="155262" x="8115300" y="5492750"/>
          <p14:tracePt t="155278" x="7854950" y="5518150"/>
          <p14:tracePt t="155295" x="7296150" y="5575300"/>
          <p14:tracePt t="155311" x="6661150" y="5651500"/>
          <p14:tracePt t="155328" x="5956300" y="5676900"/>
          <p14:tracePt t="155345" x="5295900" y="5702300"/>
          <p14:tracePt t="155345" x="4978400" y="5715000"/>
          <p14:tracePt t="155363" x="4673600" y="5727700"/>
          <p14:tracePt t="155378" x="3841750" y="5765800"/>
          <p14:tracePt t="155396" x="3460750" y="5772150"/>
          <p14:tracePt t="155412" x="3143250" y="5810250"/>
          <p14:tracePt t="155428" x="2895600" y="5848350"/>
          <p14:tracePt t="155445" x="2711450" y="5880100"/>
          <p14:tracePt t="155462" x="2527300" y="5905500"/>
          <p14:tracePt t="155478" x="2393950" y="5930900"/>
          <p14:tracePt t="155495" x="2266950" y="5943600"/>
          <p14:tracePt t="155511" x="2152650" y="5962650"/>
          <p14:tracePt t="155528" x="2057400" y="5975350"/>
          <p14:tracePt t="155545" x="1949450" y="5981700"/>
          <p14:tracePt t="155561" x="1847850" y="5994400"/>
          <p14:tracePt t="155561" x="1790700" y="6007100"/>
          <p14:tracePt t="155579" x="1714500" y="6013450"/>
          <p14:tracePt t="155595" x="1631950" y="6026150"/>
          <p14:tracePt t="155612" x="1568450" y="6038850"/>
          <p14:tracePt t="155628" x="1517650" y="6045200"/>
          <p14:tracePt t="155645" x="1479550" y="6045200"/>
          <p14:tracePt t="155661" x="1466850" y="6045200"/>
          <p14:tracePt t="155678" x="1454150" y="6045200"/>
          <p14:tracePt t="155819" x="1460500" y="6045200"/>
          <p14:tracePt t="155827" x="1524000" y="6045200"/>
          <p14:tracePt t="155827" x="1574800" y="6045200"/>
          <p14:tracePt t="155843" x="1638300" y="6045200"/>
          <p14:tracePt t="155854" x="1714500" y="6045200"/>
          <p14:tracePt t="155861" x="1879600" y="6045200"/>
          <p14:tracePt t="155879" x="2038350" y="6045200"/>
          <p14:tracePt t="155895" x="2190750" y="6026150"/>
          <p14:tracePt t="155912" x="2336800" y="6007100"/>
          <p14:tracePt t="155928" x="2457450" y="6000750"/>
          <p14:tracePt t="155945" x="2565400" y="5981700"/>
          <p14:tracePt t="155962" x="2654300" y="5975350"/>
          <p14:tracePt t="155978" x="2781300" y="5956300"/>
          <p14:tracePt t="155995" x="2870200" y="5949950"/>
          <p14:tracePt t="156012" x="2946400" y="5949950"/>
          <p14:tracePt t="156028" x="3028950" y="5943600"/>
          <p14:tracePt t="156045" x="3092450" y="5937250"/>
          <p14:tracePt t="156061" x="3168650" y="5937250"/>
          <p14:tracePt t="156078" x="3270250" y="5924550"/>
          <p14:tracePt t="156095" x="3365500" y="5924550"/>
          <p14:tracePt t="156112" x="3429000" y="5924550"/>
          <p14:tracePt t="156128" x="3473450" y="5924550"/>
          <p14:tracePt t="156145" x="3581400" y="5918200"/>
          <p14:tracePt t="156161" x="3683000" y="5911850"/>
          <p14:tracePt t="156178" x="3841750" y="5905500"/>
          <p14:tracePt t="156195" x="3937000" y="5905500"/>
          <p14:tracePt t="156212" x="4044950" y="5905500"/>
          <p14:tracePt t="156228" x="4114800" y="5905500"/>
          <p14:tracePt t="156246" x="4140200" y="5905500"/>
          <p14:tracePt t="156262" x="4171950" y="5905500"/>
          <p14:tracePt t="156278" x="4197350" y="5905500"/>
          <p14:tracePt t="156295" x="4222750" y="5905500"/>
          <p14:tracePt t="156312" x="4254500" y="5905500"/>
          <p14:tracePt t="156328" x="4286250" y="5905500"/>
          <p14:tracePt t="156345" x="4318000" y="5905500"/>
          <p14:tracePt t="156361" x="4330700" y="5905500"/>
          <p14:tracePt t="156379" x="4343400" y="5905500"/>
          <p14:tracePt t="156396" x="4362450" y="5905500"/>
          <p14:tracePt t="156412" x="4368800" y="5905500"/>
          <p14:tracePt t="156428" x="4381500" y="5905500"/>
          <p14:tracePt t="156445" x="4381500" y="5899150"/>
          <p14:tracePt t="157465"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 Between Motors</a:t>
            </a:r>
          </a:p>
        </p:txBody>
      </p:sp>
      <p:sp>
        <p:nvSpPr>
          <p:cNvPr id="4" name="Content Placeholder 3"/>
          <p:cNvSpPr>
            <a:spLocks noGrp="1"/>
          </p:cNvSpPr>
          <p:nvPr>
            <p:ph sz="quarter" idx="1"/>
          </p:nvPr>
        </p:nvSpPr>
        <p:spPr/>
        <p:txBody>
          <a:bodyPr>
            <a:normAutofit fontScale="92500"/>
          </a:bodyPr>
          <a:lstStyle/>
          <a:p>
            <a:r>
              <a:rPr lang="en-US" dirty="0"/>
              <a:t>Steppers have no brushes, so they produce less EMI.</a:t>
            </a:r>
          </a:p>
          <a:p>
            <a:r>
              <a:rPr lang="en-US" dirty="0" smtClean="0"/>
              <a:t>DC </a:t>
            </a:r>
            <a:r>
              <a:rPr lang="en-US" dirty="0"/>
              <a:t>motors deliver more torque at higher speeds than an equivalent stepper.</a:t>
            </a:r>
          </a:p>
          <a:p>
            <a:r>
              <a:rPr lang="en-US" dirty="0"/>
              <a:t>Because there is no feedback, a stepper-based system has no means to compensate for mechanical backlash.</a:t>
            </a:r>
          </a:p>
          <a:p>
            <a:r>
              <a:rPr lang="en-US" dirty="0"/>
              <a:t>Brushless DC motors require electronic commutation, which is more complex than the drive required for brushed DC motors. However, the availability of driver ICs for brushless DC motors makes this less of a concern</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5725023"/>
      </p:ext>
    </p:extLst>
  </p:cSld>
  <p:clrMapOvr>
    <a:masterClrMapping/>
  </p:clrMapOvr>
  <mc:AlternateContent xmlns:mc="http://schemas.openxmlformats.org/markup-compatibility/2006">
    <mc:Choice xmlns:p14="http://schemas.microsoft.com/office/powerpoint/2010/main" Requires="p14">
      <p:transition spd="slow" p14:dur="2000" advTm="167612"/>
    </mc:Choice>
    <mc:Fallback>
      <p:transition spd="slow" advTm="167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868" x="3194050" y="2108200"/>
          <p14:tracePt t="2028" x="3175000" y="2101850"/>
          <p14:tracePt t="2036" x="3124200" y="2095500"/>
          <p14:tracePt t="2044" x="2990850" y="2076450"/>
          <p14:tracePt t="2058" x="2794000" y="2063750"/>
          <p14:tracePt t="2076" x="2679700" y="2063750"/>
          <p14:tracePt t="2092" x="2628900" y="2063750"/>
          <p14:tracePt t="2092" x="2565400" y="2063750"/>
          <p14:tracePt t="2108" x="2470150" y="2063750"/>
          <p14:tracePt t="2128" x="2381250" y="2076450"/>
          <p14:tracePt t="2140" x="2305050" y="2082800"/>
          <p14:tracePt t="2157" x="2235200" y="2095500"/>
          <p14:tracePt t="2173" x="2139950" y="2108200"/>
          <p14:tracePt t="2189" x="2032000" y="2120900"/>
          <p14:tracePt t="2206" x="1955800" y="2139950"/>
          <p14:tracePt t="2223" x="1873250" y="2152650"/>
          <p14:tracePt t="2239" x="1828800" y="2152650"/>
          <p14:tracePt t="2256" x="1803400" y="2152650"/>
          <p14:tracePt t="2273" x="1790700" y="2152650"/>
          <p14:tracePt t="2290" x="1778000" y="2152650"/>
          <p14:tracePt t="2306" x="1765300" y="2152650"/>
          <p14:tracePt t="2323" x="1752600" y="2152650"/>
          <p14:tracePt t="2340" x="1739900" y="2152650"/>
          <p14:tracePt t="2356" x="1733550" y="2152650"/>
          <p14:tracePt t="2373" x="1733550" y="2146300"/>
          <p14:tracePt t="2500" x="1739900" y="2146300"/>
          <p14:tracePt t="2508" x="1752600" y="2146300"/>
          <p14:tracePt t="2516" x="1765300" y="2146300"/>
          <p14:tracePt t="2524" x="1790700" y="2146300"/>
          <p14:tracePt t="2524" x="1803400" y="2146300"/>
          <p14:tracePt t="2540" x="1835150" y="2146300"/>
          <p14:tracePt t="2556" x="1879600" y="2146300"/>
          <p14:tracePt t="2573" x="1943100" y="2146300"/>
          <p14:tracePt t="2589" x="2038350" y="2146300"/>
          <p14:tracePt t="2606" x="2159000" y="2146300"/>
          <p14:tracePt t="2623" x="2298700" y="2146300"/>
          <p14:tracePt t="2640" x="2438400" y="2146300"/>
          <p14:tracePt t="2657" x="2565400" y="2146300"/>
          <p14:tracePt t="2673" x="2705100" y="2146300"/>
          <p14:tracePt t="2690" x="2819400" y="2146300"/>
          <p14:tracePt t="2706" x="2901950" y="2146300"/>
          <p14:tracePt t="2723" x="3054350" y="2133600"/>
          <p14:tracePt t="2740" x="3168650" y="2133600"/>
          <p14:tracePt t="2757" x="3244850" y="2133600"/>
          <p14:tracePt t="2773" x="3333750" y="2133600"/>
          <p14:tracePt t="2790" x="3403600" y="2133600"/>
          <p14:tracePt t="2806" x="3454400" y="2133600"/>
          <p14:tracePt t="2823" x="3505200" y="2133600"/>
          <p14:tracePt t="2839" x="3581400" y="2127250"/>
          <p14:tracePt t="2856" x="3644900" y="2120900"/>
          <p14:tracePt t="2873" x="3727450" y="2114550"/>
          <p14:tracePt t="2890" x="3797300" y="2101850"/>
          <p14:tracePt t="2906" x="3860800" y="2101850"/>
          <p14:tracePt t="2923" x="3937000" y="2101850"/>
          <p14:tracePt t="2940" x="4057650" y="2095500"/>
          <p14:tracePt t="2957" x="4127500" y="2095500"/>
          <p14:tracePt t="2973" x="4191000" y="2089150"/>
          <p14:tracePt t="2990" x="4248150" y="2082800"/>
          <p14:tracePt t="3006" x="4286250" y="2082800"/>
          <p14:tracePt t="3023" x="4311650" y="2082800"/>
          <p14:tracePt t="3039" x="4330700" y="2076450"/>
          <p14:tracePt t="3056" x="4337050" y="2076450"/>
          <p14:tracePt t="3073" x="4343400" y="2070100"/>
          <p14:tracePt t="3243" x="4337050" y="2070100"/>
          <p14:tracePt t="3252" x="4324350" y="2070100"/>
          <p14:tracePt t="3260" x="4305300" y="2070100"/>
          <p14:tracePt t="3267" x="4279900" y="2070100"/>
          <p14:tracePt t="3276" x="4178300" y="2070100"/>
          <p14:tracePt t="3290" x="4057650" y="2070100"/>
          <p14:tracePt t="3306" x="3924300" y="2070100"/>
          <p14:tracePt t="3323" x="3771900" y="2070100"/>
          <p14:tracePt t="3339" x="3619500" y="2070100"/>
          <p14:tracePt t="3357" x="3556000" y="2070100"/>
          <p14:tracePt t="3373" x="3511550" y="2070100"/>
          <p14:tracePt t="3390" x="3479800" y="2070100"/>
          <p14:tracePt t="3406" x="3454400" y="2070100"/>
          <p14:tracePt t="3423" x="3441700" y="2070100"/>
          <p14:tracePt t="3439" x="3429000" y="2070100"/>
          <p14:tracePt t="3456" x="3416300" y="2070100"/>
          <p14:tracePt t="3716" x="3422650" y="2070100"/>
          <p14:tracePt t="3724" x="3454400" y="2070100"/>
          <p14:tracePt t="3732" x="3479800" y="2070100"/>
          <p14:tracePt t="3740" x="3568700" y="2076450"/>
          <p14:tracePt t="3756" x="3619500" y="2076450"/>
          <p14:tracePt t="3757" x="3759200" y="2076450"/>
          <p14:tracePt t="3773" x="3879850" y="2076450"/>
          <p14:tracePt t="3789" x="3981450" y="2076450"/>
          <p14:tracePt t="3806" x="4064000" y="2076450"/>
          <p14:tracePt t="3823" x="4108450" y="2076450"/>
          <p14:tracePt t="3839" x="4127500" y="2076450"/>
          <p14:tracePt t="3856" x="4140200" y="2076450"/>
          <p14:tracePt t="3996" x="4140200" y="2082800"/>
          <p14:tracePt t="4004" x="4140200" y="2095500"/>
          <p14:tracePt t="4009" x="4133850" y="2139950"/>
          <p14:tracePt t="4023" x="4083050" y="2139950"/>
          <p14:tracePt t="4039" x="4076700" y="2139950"/>
          <p14:tracePt t="4300" x="4102100" y="2133600"/>
          <p14:tracePt t="4315" x="4165600" y="2095500"/>
          <p14:tracePt t="4316" x="4210050" y="2089150"/>
          <p14:tracePt t="4324" x="4241800" y="2070100"/>
          <p14:tracePt t="4340" x="4260850" y="2063750"/>
          <p14:tracePt t="4356" x="4267200" y="2057400"/>
          <p14:tracePt t="4373" x="4286250" y="2051050"/>
          <p14:tracePt t="4389" x="4330700" y="2044700"/>
          <p14:tracePt t="4406" x="4406900" y="2044700"/>
          <p14:tracePt t="4423" x="4540250" y="2044700"/>
          <p14:tracePt t="4440" x="4667250" y="2044700"/>
          <p14:tracePt t="4456" x="4838700" y="2044700"/>
          <p14:tracePt t="4473" x="5003800" y="2044700"/>
          <p14:tracePt t="4489" x="5168900" y="2044700"/>
          <p14:tracePt t="4506" x="5314950" y="2044700"/>
          <p14:tracePt t="4523" x="5505450" y="2044700"/>
          <p14:tracePt t="4540" x="5607050" y="2044700"/>
          <p14:tracePt t="4556" x="5664200" y="2044700"/>
          <p14:tracePt t="4573" x="5721350" y="2044700"/>
          <p14:tracePt t="4590" x="5772150" y="2044700"/>
          <p14:tracePt t="4606" x="5810250" y="2044700"/>
          <p14:tracePt t="4623" x="5835650" y="2044700"/>
          <p14:tracePt t="4639" x="5861050" y="2044700"/>
          <p14:tracePt t="4655" x="5880100" y="2044700"/>
          <p14:tracePt t="4673" x="5886450" y="2044700"/>
          <p14:tracePt t="4689" x="5892800" y="2044700"/>
          <p14:tracePt t="5141" x="5886450" y="2044700"/>
          <p14:tracePt t="5149" x="5880100" y="2044700"/>
          <p14:tracePt t="5157" x="5873750" y="2044700"/>
          <p14:tracePt t="5181" x="5867400" y="2044700"/>
          <p14:tracePt t="5389" x="5873750" y="2044700"/>
          <p14:tracePt t="5405" x="5886450" y="2044700"/>
          <p14:tracePt t="5412" x="5892800" y="2044700"/>
          <p14:tracePt t="5421" x="5905500" y="2044700"/>
          <p14:tracePt t="5440" x="5943600" y="2044700"/>
          <p14:tracePt t="5441" x="5988050" y="2044700"/>
          <p14:tracePt t="5457" x="6026150" y="2044700"/>
          <p14:tracePt t="5474" x="6076950" y="2044700"/>
          <p14:tracePt t="5490" x="6127750" y="2044700"/>
          <p14:tracePt t="5507" x="6184900" y="2044700"/>
          <p14:tracePt t="5523" x="6318250" y="2044700"/>
          <p14:tracePt t="5541" x="6419850" y="2044700"/>
          <p14:tracePt t="5557" x="6534150" y="2044700"/>
          <p14:tracePt t="5574" x="6642100" y="2044700"/>
          <p14:tracePt t="5590" x="6718300" y="2044700"/>
          <p14:tracePt t="5607" x="6813550" y="2044700"/>
          <p14:tracePt t="5623" x="6908800" y="2044700"/>
          <p14:tracePt t="5641" x="6985000" y="2044700"/>
          <p14:tracePt t="5657" x="7054850" y="2044700"/>
          <p14:tracePt t="5674" x="7124700" y="2044700"/>
          <p14:tracePt t="5690" x="7188200" y="2044700"/>
          <p14:tracePt t="5707" x="7245350" y="2044700"/>
          <p14:tracePt t="5724" x="7308850" y="2044700"/>
          <p14:tracePt t="5741" x="7353300" y="2044700"/>
          <p14:tracePt t="5757" x="7404100" y="2044700"/>
          <p14:tracePt t="5774" x="7467600" y="2044700"/>
          <p14:tracePt t="5790" x="7537450" y="2044700"/>
          <p14:tracePt t="5807" x="7600950" y="2044700"/>
          <p14:tracePt t="5824" x="7664450" y="2044700"/>
          <p14:tracePt t="5840" x="7708900" y="2044700"/>
          <p14:tracePt t="5857" x="7753350" y="2044700"/>
          <p14:tracePt t="5874" x="7778750" y="2044700"/>
          <p14:tracePt t="5890" x="7797800" y="2044700"/>
          <p14:tracePt t="5907" x="7810500" y="2044700"/>
          <p14:tracePt t="5923" x="7816850" y="2044700"/>
          <p14:tracePt t="5941" x="7829550" y="2044700"/>
          <p14:tracePt t="5981" x="7835900" y="2044700"/>
          <p14:tracePt t="5996" x="7842250" y="2044700"/>
          <p14:tracePt t="6029" x="7848600" y="2044700"/>
          <p14:tracePt t="6049" x="7854950" y="2044700"/>
          <p14:tracePt t="6057" x="7861300" y="2044700"/>
          <p14:tracePt t="6058" x="7874000" y="2044700"/>
          <p14:tracePt t="6073" x="7886700" y="2044700"/>
          <p14:tracePt t="6091" x="7905750" y="2044700"/>
          <p14:tracePt t="6107" x="7931150" y="2044700"/>
          <p14:tracePt t="6107" x="7937500" y="2044700"/>
          <p14:tracePt t="6125" x="7956550" y="2044700"/>
          <p14:tracePt t="6140" x="7988300" y="2044700"/>
          <p14:tracePt t="6157" x="8013700" y="2044700"/>
          <p14:tracePt t="6174" x="8032750" y="2044700"/>
          <p14:tracePt t="6191" x="8064500" y="2044700"/>
          <p14:tracePt t="6207" x="8077200" y="2044700"/>
          <p14:tracePt t="6224" x="8096250" y="2044700"/>
          <p14:tracePt t="6240" x="8115300" y="2044700"/>
          <p14:tracePt t="6257" x="8121650" y="2044700"/>
          <p14:tracePt t="6273" x="8140700" y="2044700"/>
          <p14:tracePt t="6290" x="8147050" y="2044700"/>
          <p14:tracePt t="6307" x="8159750" y="2044700"/>
          <p14:tracePt t="6323" x="8172450" y="2044700"/>
          <p14:tracePt t="6340" x="8185150" y="2044700"/>
          <p14:tracePt t="6381" x="8191500" y="2044700"/>
          <p14:tracePt t="6413" x="8197850" y="2044700"/>
          <p14:tracePt t="6428" x="8204200" y="2044700"/>
          <p14:tracePt t="6444" x="8204200" y="2038350"/>
          <p14:tracePt t="6677" x="8210550" y="2038350"/>
          <p14:tracePt t="6686" x="8216900" y="2038350"/>
          <p14:tracePt t="6700" x="8223250" y="2038350"/>
          <p14:tracePt t="6715" x="8229600" y="2038350"/>
          <p14:tracePt t="6715" x="8235950" y="2038350"/>
          <p14:tracePt t="6724" x="8242300" y="2032000"/>
          <p14:tracePt t="6741" x="8248650" y="2032000"/>
          <p14:tracePt t="6749" x="8255000" y="2032000"/>
          <p14:tracePt t="6757" x="8261350" y="2032000"/>
          <p14:tracePt t="7101" x="8242300" y="2032000"/>
          <p14:tracePt t="7108" x="8223250" y="2032000"/>
          <p14:tracePt t="7126" x="8185150" y="2032000"/>
          <p14:tracePt t="7126" x="8128000" y="2032000"/>
          <p14:tracePt t="7141" x="8064500" y="2038350"/>
          <p14:tracePt t="7173" x="8013700" y="2044700"/>
          <p14:tracePt t="7174" x="7962900" y="2044700"/>
          <p14:tracePt t="7191" x="7918450" y="2051050"/>
          <p14:tracePt t="7207" x="7886700" y="2051050"/>
          <p14:tracePt t="7223" x="7848600" y="2057400"/>
          <p14:tracePt t="7240" x="7823200" y="2057400"/>
          <p14:tracePt t="7257" x="7791450" y="2057400"/>
          <p14:tracePt t="7273" x="7753350" y="2057400"/>
          <p14:tracePt t="7290" x="7708900" y="2063750"/>
          <p14:tracePt t="7307" x="7683500" y="2063750"/>
          <p14:tracePt t="7324" x="7658100" y="2063750"/>
          <p14:tracePt t="7340" x="7645400" y="2070100"/>
          <p14:tracePt t="7357" x="7639050" y="2070100"/>
          <p14:tracePt t="7374" x="7632700" y="2070100"/>
          <p14:tracePt t="7413" x="7626350" y="2070100"/>
          <p14:tracePt t="7557" x="7639050" y="2070100"/>
          <p14:tracePt t="7573" x="7645400" y="2070100"/>
          <p14:tracePt t="7575" x="7658100" y="2063750"/>
          <p14:tracePt t="7590" x="7670800" y="2063750"/>
          <p14:tracePt t="7607" x="7696200" y="2063750"/>
          <p14:tracePt t="7623" x="7708900" y="2063750"/>
          <p14:tracePt t="7641" x="7740650" y="2057400"/>
          <p14:tracePt t="7657" x="7766050" y="2057400"/>
          <p14:tracePt t="7674" x="7791450" y="2057400"/>
          <p14:tracePt t="7690" x="7823200" y="2057400"/>
          <p14:tracePt t="7707" x="7854950" y="2057400"/>
          <p14:tracePt t="7723" x="7886700" y="2057400"/>
          <p14:tracePt t="7739" x="7943850" y="2057400"/>
          <p14:tracePt t="7757" x="7981950" y="2057400"/>
          <p14:tracePt t="7774" x="8013700" y="2051050"/>
          <p14:tracePt t="7790" x="8045450" y="2051050"/>
          <p14:tracePt t="7807" x="8064500" y="2051050"/>
          <p14:tracePt t="7823" x="8083550" y="2051050"/>
          <p14:tracePt t="7840" x="8096250" y="2051050"/>
          <p14:tracePt t="7857" x="8108950" y="2051050"/>
          <p14:tracePt t="7874" x="8115300" y="2051050"/>
          <p14:tracePt t="7925" x="8121650" y="2051050"/>
          <p14:tracePt t="8309" x="8108950" y="2051050"/>
          <p14:tracePt t="8317" x="8089900" y="2051050"/>
          <p14:tracePt t="8325" x="8051800" y="2051050"/>
          <p14:tracePt t="8341" x="8032750" y="2051050"/>
          <p14:tracePt t="8342" x="7962900" y="2051050"/>
          <p14:tracePt t="8357" x="7893050" y="2051050"/>
          <p14:tracePt t="8374" x="7816850" y="2051050"/>
          <p14:tracePt t="8390" x="7734300" y="2051050"/>
          <p14:tracePt t="8407" x="7664450" y="2051050"/>
          <p14:tracePt t="8424" x="7613650" y="2051050"/>
          <p14:tracePt t="8440" x="7556500" y="2051050"/>
          <p14:tracePt t="8457" x="7512050" y="2051050"/>
          <p14:tracePt t="8474" x="7467600" y="2051050"/>
          <p14:tracePt t="8490" x="7410450" y="2051050"/>
          <p14:tracePt t="8507" x="7366000" y="2051050"/>
          <p14:tracePt t="8523" x="7283450" y="2063750"/>
          <p14:tracePt t="8541" x="7245350" y="2063750"/>
          <p14:tracePt t="8557" x="7219950" y="2063750"/>
          <p14:tracePt t="8573" x="7188200" y="2063750"/>
          <p14:tracePt t="8590" x="7156450" y="2063750"/>
          <p14:tracePt t="8607" x="7131050" y="2063750"/>
          <p14:tracePt t="8623" x="7092950" y="2063750"/>
          <p14:tracePt t="8640" x="7054850" y="2070100"/>
          <p14:tracePt t="8657" x="7023100" y="2070100"/>
          <p14:tracePt t="8674" x="6991350" y="2076450"/>
          <p14:tracePt t="8690" x="6972300" y="2076450"/>
          <p14:tracePt t="8707" x="6940550" y="2082800"/>
          <p14:tracePt t="8723" x="6883400" y="2089150"/>
          <p14:tracePt t="8741" x="6826250" y="2095500"/>
          <p14:tracePt t="8757" x="6807200" y="2095500"/>
          <p14:tracePt t="8797" x="6794500" y="2101850"/>
          <p14:tracePt t="8807" x="6775450" y="2101850"/>
          <p14:tracePt t="8807" x="6737350" y="2108200"/>
          <p14:tracePt t="8824" x="6699250" y="2108200"/>
          <p14:tracePt t="8840" x="6661150" y="2108200"/>
          <p14:tracePt t="8857" x="6604000" y="2114550"/>
          <p14:tracePt t="8874" x="6553200" y="2120900"/>
          <p14:tracePt t="8890" x="6502400" y="2127250"/>
          <p14:tracePt t="8907" x="6464300" y="2127250"/>
          <p14:tracePt t="8923" x="6413500" y="2127250"/>
          <p14:tracePt t="8941" x="6375400" y="2127250"/>
          <p14:tracePt t="8957" x="6337300" y="2127250"/>
          <p14:tracePt t="8973" x="6318250" y="2127250"/>
          <p14:tracePt t="8990" x="6311900" y="2127250"/>
          <p14:tracePt t="9220" x="6337300" y="2127250"/>
          <p14:tracePt t="9224" x="6388100" y="2127250"/>
          <p14:tracePt t="9241" x="6464300" y="2127250"/>
          <p14:tracePt t="9242" x="6667500" y="2127250"/>
          <p14:tracePt t="9258" x="6851650" y="2127250"/>
          <p14:tracePt t="9273" x="6991350" y="2127250"/>
          <p14:tracePt t="9291" x="7112000" y="2127250"/>
          <p14:tracePt t="9307" x="7251700" y="2127250"/>
          <p14:tracePt t="9323" x="7366000" y="2114550"/>
          <p14:tracePt t="9340" x="7473950" y="2101850"/>
          <p14:tracePt t="9357" x="7531100" y="2089150"/>
          <p14:tracePt t="9373" x="7588250" y="2089150"/>
          <p14:tracePt t="9390" x="7639050" y="2089150"/>
          <p14:tracePt t="9407" x="7683500" y="2082800"/>
          <p14:tracePt t="9424" x="7727950" y="2076450"/>
          <p14:tracePt t="9440" x="7753350" y="2076450"/>
          <p14:tracePt t="9457" x="7778750" y="2076450"/>
          <p14:tracePt t="9473" x="7804150" y="2076450"/>
          <p14:tracePt t="9490" x="7829550" y="2076450"/>
          <p14:tracePt t="9507" x="7861300" y="2070100"/>
          <p14:tracePt t="9524" x="7880350" y="2063750"/>
          <p14:tracePt t="9540" x="7931150" y="2057400"/>
          <p14:tracePt t="9557" x="7950200" y="2057400"/>
          <p14:tracePt t="9573" x="7975600" y="2051050"/>
          <p14:tracePt t="9590" x="7994650" y="2051050"/>
          <p14:tracePt t="9607" x="8001000" y="2051050"/>
          <p14:tracePt t="9623" x="8007350" y="2044700"/>
          <p14:tracePt t="9640" x="8013700" y="2044700"/>
          <p14:tracePt t="9676" x="8020050" y="2044700"/>
          <p14:tracePt t="9757" x="8026400" y="2044700"/>
          <p14:tracePt t="9780" x="8032750" y="2044700"/>
          <p14:tracePt t="9788" x="8039100" y="2044700"/>
          <p14:tracePt t="9811" x="8045450" y="2044700"/>
          <p14:tracePt t="9827" x="8051800" y="2044700"/>
          <p14:tracePt t="9848" x="8058150" y="2038350"/>
          <p14:tracePt t="9859" x="8064500" y="2038350"/>
          <p14:tracePt t="9876" x="8070850" y="2038350"/>
          <p14:tracePt t="9892" x="8077200" y="2038350"/>
          <p14:tracePt t="9908" x="8083550" y="2038350"/>
          <p14:tracePt t="9908" x="8089900" y="2038350"/>
          <p14:tracePt t="9922" x="8108950" y="2038350"/>
          <p14:tracePt t="9939" x="8128000" y="2032000"/>
          <p14:tracePt t="9956" x="8134350" y="2032000"/>
          <p14:tracePt t="9972" x="8147050" y="2025650"/>
          <p14:tracePt t="9989" x="8153400" y="2025650"/>
          <p14:tracePt t="10006" x="8159750" y="2025650"/>
          <p14:tracePt t="10022" x="8166100" y="2025650"/>
          <p14:tracePt t="10039" x="8172450" y="2025650"/>
          <p14:tracePt t="10056" x="8178800" y="2025650"/>
          <p14:tracePt t="10324" x="8172450" y="2025650"/>
          <p14:tracePt t="10332" x="8166100" y="2025650"/>
          <p14:tracePt t="10339" x="8159750" y="2025650"/>
          <p14:tracePt t="10364" x="8153400" y="2025650"/>
          <p14:tracePt t="10372" x="8140700" y="2025650"/>
          <p14:tracePt t="10382" x="8134350" y="2025650"/>
          <p14:tracePt t="10389" x="8115300" y="2025650"/>
          <p14:tracePt t="10406" x="8077200" y="2025650"/>
          <p14:tracePt t="10422" x="8032750" y="2025650"/>
          <p14:tracePt t="10439" x="7962900" y="2038350"/>
          <p14:tracePt t="10456" x="7893050" y="2044700"/>
          <p14:tracePt t="10472" x="7810500" y="2057400"/>
          <p14:tracePt t="10489" x="7740650" y="2063750"/>
          <p14:tracePt t="10506" x="7645400" y="2076450"/>
          <p14:tracePt t="10523" x="7543800" y="2095500"/>
          <p14:tracePt t="10539" x="7410450" y="2114550"/>
          <p14:tracePt t="10556" x="7340600" y="2127250"/>
          <p14:tracePt t="10572" x="7270750" y="2139950"/>
          <p14:tracePt t="10589" x="7226300" y="2146300"/>
          <p14:tracePt t="10606" x="7194550" y="2146300"/>
          <p14:tracePt t="10622" x="7162800" y="2146300"/>
          <p14:tracePt t="10639" x="7143750" y="2146300"/>
          <p14:tracePt t="10656" x="7118350" y="2146300"/>
          <p14:tracePt t="10672" x="7105650" y="2146300"/>
          <p14:tracePt t="10689" x="7086600" y="2146300"/>
          <p14:tracePt t="10706" x="7073900" y="2146300"/>
          <p14:tracePt t="10722" x="7061200" y="2146300"/>
          <p14:tracePt t="10739" x="7042150" y="2152650"/>
          <p14:tracePt t="10756" x="7035800" y="2152650"/>
          <p14:tracePt t="10772" x="7029450" y="2152650"/>
          <p14:tracePt t="10827" x="7023100" y="2152650"/>
          <p14:tracePt t="10859" x="7016750" y="2152650"/>
          <p14:tracePt t="11450" x="7023100" y="2152650"/>
          <p14:tracePt t="11475" x="7029450" y="2152650"/>
          <p14:tracePt t="11483" x="7035800" y="2152650"/>
          <p14:tracePt t="11491" x="7067550" y="2152650"/>
          <p14:tracePt t="11491" x="7105650" y="2146300"/>
          <p14:tracePt t="11508" x="7200900" y="2133600"/>
          <p14:tracePt t="11523" x="7264400" y="2133600"/>
          <p14:tracePt t="11523" x="7315200" y="2127250"/>
          <p14:tracePt t="11539" x="7429500" y="2114550"/>
          <p14:tracePt t="11556" x="7518400" y="2095500"/>
          <p14:tracePt t="11573" x="7581900" y="2089150"/>
          <p14:tracePt t="11589" x="7632700" y="2089150"/>
          <p14:tracePt t="11606" x="7670800" y="2089150"/>
          <p14:tracePt t="11622" x="7708900" y="2089150"/>
          <p14:tracePt t="11639" x="7759700" y="2082800"/>
          <p14:tracePt t="11655" x="7816850" y="2076450"/>
          <p14:tracePt t="11672" x="7854950" y="2070100"/>
          <p14:tracePt t="11689" x="7899400" y="2063750"/>
          <p14:tracePt t="11706" x="7931150" y="2057400"/>
          <p14:tracePt t="11722" x="7969250" y="2051050"/>
          <p14:tracePt t="11740" x="7994650" y="2051050"/>
          <p14:tracePt t="11756" x="8001000" y="2051050"/>
          <p14:tracePt t="11772" x="8013700" y="2044700"/>
          <p14:tracePt t="11789" x="8020050" y="2044700"/>
          <p14:tracePt t="11806" x="8026400" y="2044700"/>
          <p14:tracePt t="11822" x="8039100" y="2044700"/>
          <p14:tracePt t="11839" x="8045450" y="2044700"/>
          <p14:tracePt t="11856" x="8058150" y="2044700"/>
          <p14:tracePt t="11872" x="8070850" y="2038350"/>
          <p14:tracePt t="11888" x="8083550" y="2032000"/>
          <p14:tracePt t="11905" x="8096250" y="2032000"/>
          <p14:tracePt t="12163" x="8089900" y="2032000"/>
          <p14:tracePt t="12171" x="8083550" y="2032000"/>
          <p14:tracePt t="12179" x="8077200" y="2032000"/>
          <p14:tracePt t="12187" x="8064500" y="2032000"/>
          <p14:tracePt t="12206" x="8058150" y="2032000"/>
          <p14:tracePt t="12207" x="8032750" y="2032000"/>
          <p14:tracePt t="12222" x="8001000" y="2044700"/>
          <p14:tracePt t="12239" x="7962900" y="2051050"/>
          <p14:tracePt t="12255" x="7924800" y="2057400"/>
          <p14:tracePt t="12272" x="7893050" y="2057400"/>
          <p14:tracePt t="12289" x="7861300" y="2063750"/>
          <p14:tracePt t="12306" x="7842250" y="2063750"/>
          <p14:tracePt t="12322" x="7829550" y="2063750"/>
          <p14:tracePt t="12340" x="7823200" y="2063750"/>
          <p14:tracePt t="13012" x="7816850" y="2063750"/>
          <p14:tracePt t="13044" x="7810500" y="2063750"/>
          <p14:tracePt t="13068" x="7797800" y="2070100"/>
          <p14:tracePt t="13092" x="7791450" y="2070100"/>
          <p14:tracePt t="13108" x="7785100" y="2070100"/>
          <p14:tracePt t="13116" x="7778750" y="2070100"/>
          <p14:tracePt t="13124" x="7772400" y="2070100"/>
          <p14:tracePt t="13125" x="7753350" y="2082800"/>
          <p14:tracePt t="13140" x="7721600" y="2082800"/>
          <p14:tracePt t="13157" x="7651750" y="2108200"/>
          <p14:tracePt t="13173" x="7588250" y="2127250"/>
          <p14:tracePt t="13190" x="7512050" y="2152650"/>
          <p14:tracePt t="13206" x="7435850" y="2184400"/>
          <p14:tracePt t="13224" x="7340600" y="2222500"/>
          <p14:tracePt t="13240" x="7219950" y="2260600"/>
          <p14:tracePt t="13257" x="7061200" y="2292350"/>
          <p14:tracePt t="13273" x="6877050" y="2349500"/>
          <p14:tracePt t="13290" x="6680200" y="2381250"/>
          <p14:tracePt t="13306" x="6445250" y="2413000"/>
          <p14:tracePt t="13323" x="6229350" y="2444750"/>
          <p14:tracePt t="13340" x="5924550" y="2489200"/>
          <p14:tracePt t="13357" x="5638800" y="2527300"/>
          <p14:tracePt t="13373" x="5480050" y="2527300"/>
          <p14:tracePt t="13390" x="5283200" y="2527300"/>
          <p14:tracePt t="13406" x="5073650" y="2533650"/>
          <p14:tracePt t="13423" x="4800600" y="2533650"/>
          <p14:tracePt t="13440" x="4508500" y="2546350"/>
          <p14:tracePt t="13457" x="4152900" y="2546350"/>
          <p14:tracePt t="13473" x="3784600" y="2546350"/>
          <p14:tracePt t="13490" x="3448050" y="2546350"/>
          <p14:tracePt t="13507" x="3213100" y="2546350"/>
          <p14:tracePt t="13523" x="2965450" y="2546350"/>
          <p14:tracePt t="13541" x="2882900" y="2546350"/>
          <p14:tracePt t="13577" x="2851150" y="2546350"/>
          <p14:tracePt t="13581" x="2774950" y="2546350"/>
          <p14:tracePt t="13590" x="2717800" y="2546350"/>
          <p14:tracePt t="13606" x="2622550" y="2546350"/>
          <p14:tracePt t="13623" x="2508250" y="2546350"/>
          <p14:tracePt t="13640" x="2476500" y="2546350"/>
          <p14:tracePt t="13676" x="2438400" y="2546350"/>
          <p14:tracePt t="13677" x="2393950" y="2546350"/>
          <p14:tracePt t="13690" x="2279650" y="2546350"/>
          <p14:tracePt t="13706" x="2209800" y="2546350"/>
          <p14:tracePt t="13724" x="2178050" y="2546350"/>
          <p14:tracePt t="13764" x="2165350" y="2546350"/>
          <p14:tracePt t="13772" x="2146300" y="2546350"/>
          <p14:tracePt t="13782" x="2139950" y="2540000"/>
          <p14:tracePt t="13790" x="2101850" y="2533650"/>
          <p14:tracePt t="13806" x="2076450" y="2533650"/>
          <p14:tracePt t="13823" x="2038350" y="2533650"/>
          <p14:tracePt t="13840" x="2000250" y="2533650"/>
          <p14:tracePt t="13856" x="1993900" y="2533650"/>
          <p14:tracePt t="13873" x="1974850" y="2533650"/>
          <p14:tracePt t="13890" x="1936750" y="2533650"/>
          <p14:tracePt t="13907" x="1898650" y="2533650"/>
          <p14:tracePt t="13923" x="1879600" y="2533650"/>
          <p14:tracePt t="13940" x="1873250" y="2533650"/>
          <p14:tracePt t="13956" x="1866900" y="2533650"/>
          <p14:tracePt t="14845" x="1879600" y="2533650"/>
          <p14:tracePt t="14853" x="1911350" y="2540000"/>
          <p14:tracePt t="14860" x="1930400" y="2540000"/>
          <p14:tracePt t="14874" x="1962150" y="2546350"/>
          <p14:tracePt t="14875" x="2025650" y="2559050"/>
          <p14:tracePt t="14891" x="2076450" y="2565400"/>
          <p14:tracePt t="14907" x="2120900" y="2571750"/>
          <p14:tracePt t="14923" x="2190750" y="2571750"/>
          <p14:tracePt t="14940" x="2197100" y="2571750"/>
          <p14:tracePt t="14956" x="2209800" y="2571750"/>
          <p14:tracePt t="14973" x="2235200" y="2571750"/>
          <p14:tracePt t="14990" x="2279650" y="2571750"/>
          <p14:tracePt t="15007" x="2330450" y="2571750"/>
          <p14:tracePt t="15023" x="2387600" y="2578100"/>
          <p14:tracePt t="15040" x="2457450" y="2578100"/>
          <p14:tracePt t="15056" x="2520950" y="2578100"/>
          <p14:tracePt t="15073" x="2578100" y="2578100"/>
          <p14:tracePt t="15090" x="2584450" y="2578100"/>
          <p14:tracePt t="15132" x="2616200" y="2578100"/>
          <p14:tracePt t="15140" x="2641600" y="2578100"/>
          <p14:tracePt t="15141" x="2705100" y="2578100"/>
          <p14:tracePt t="15156" x="2768600" y="2578100"/>
          <p14:tracePt t="15173" x="2800350" y="2578100"/>
          <p14:tracePt t="15190" x="2857500" y="2571750"/>
          <p14:tracePt t="15207" x="2927350" y="2571750"/>
          <p14:tracePt t="15223" x="2971800" y="2571750"/>
          <p14:tracePt t="15276" x="2978150" y="2571750"/>
          <p14:tracePt t="15284" x="3009900" y="2571750"/>
          <p14:tracePt t="15292" x="3041650" y="2565400"/>
          <p14:tracePt t="15299" x="3060700" y="2565400"/>
          <p14:tracePt t="15306" x="3124200" y="2552700"/>
          <p14:tracePt t="15323" x="3225800" y="2546350"/>
          <p14:tracePt t="15341" x="3295650" y="2533650"/>
          <p14:tracePt t="15357" x="3371850" y="2527300"/>
          <p14:tracePt t="15373" x="3441700" y="2514600"/>
          <p14:tracePt t="15390" x="3530600" y="2514600"/>
          <p14:tracePt t="15406" x="3606800" y="2514600"/>
          <p14:tracePt t="15423" x="3663950" y="2514600"/>
          <p14:tracePt t="15440" x="3727450" y="2514600"/>
          <p14:tracePt t="15456" x="3797300" y="2501900"/>
          <p14:tracePt t="15473" x="3879850" y="2495550"/>
          <p14:tracePt t="15490" x="3968750" y="2482850"/>
          <p14:tracePt t="15507" x="4064000" y="2476500"/>
          <p14:tracePt t="15523" x="4210050" y="2470150"/>
          <p14:tracePt t="15540" x="4311650" y="2470150"/>
          <p14:tracePt t="15557" x="4387850" y="2470150"/>
          <p14:tracePt t="15573" x="4483100" y="2470150"/>
          <p14:tracePt t="15590" x="4565650" y="2470150"/>
          <p14:tracePt t="15606" x="4641850" y="2470150"/>
          <p14:tracePt t="15623" x="4711700" y="2470150"/>
          <p14:tracePt t="15639" x="4800600" y="2470150"/>
          <p14:tracePt t="15656" x="4870450" y="2470150"/>
          <p14:tracePt t="15673" x="4953000" y="2476500"/>
          <p14:tracePt t="15689" x="5022850" y="2476500"/>
          <p14:tracePt t="15706" x="5080000" y="2476500"/>
          <p14:tracePt t="15748" x="5111750" y="2476500"/>
          <p14:tracePt t="15766" x="5162550" y="2476500"/>
          <p14:tracePt t="15767" x="5200650" y="2476500"/>
          <p14:tracePt t="15773" x="5264150" y="2489200"/>
          <p14:tracePt t="15790" x="5321300" y="2495550"/>
          <p14:tracePt t="15806" x="5365750" y="2508250"/>
          <p14:tracePt t="15823" x="5416550" y="2514600"/>
          <p14:tracePt t="15840" x="5448300" y="2514600"/>
          <p14:tracePt t="15856" x="5467350" y="2514600"/>
          <p14:tracePt t="15873" x="5467350" y="2520950"/>
          <p14:tracePt t="16053" x="5480050" y="2520950"/>
          <p14:tracePt t="16055" x="5492750" y="2527300"/>
          <p14:tracePt t="16073" x="5499100" y="2527300"/>
          <p14:tracePt t="16074" x="5524500" y="2527300"/>
          <p14:tracePt t="16090" x="5568950" y="2527300"/>
          <p14:tracePt t="16106" x="5657850" y="2527300"/>
          <p14:tracePt t="16123" x="5810250" y="2533650"/>
          <p14:tracePt t="16140" x="5962650" y="2559050"/>
          <p14:tracePt t="16157" x="6083300" y="2565400"/>
          <p14:tracePt t="16173" x="6197600" y="2584450"/>
          <p14:tracePt t="16190" x="6203950" y="2584450"/>
          <p14:tracePt t="16206" x="6248400" y="2590800"/>
          <p14:tracePt t="16223" x="6292850" y="2590800"/>
          <p14:tracePt t="16240" x="6324600" y="2590800"/>
          <p14:tracePt t="16257" x="6369050" y="2590800"/>
          <p14:tracePt t="16273" x="6426200" y="2590800"/>
          <p14:tracePt t="16290" x="6470650" y="2590800"/>
          <p14:tracePt t="16306" x="6508750" y="2590800"/>
          <p14:tracePt t="16323" x="6546850" y="2590800"/>
          <p14:tracePt t="16340" x="6604000" y="2590800"/>
          <p14:tracePt t="16357" x="6661150" y="2584450"/>
          <p14:tracePt t="16373" x="6724650" y="2584450"/>
          <p14:tracePt t="16390" x="6800850" y="2584450"/>
          <p14:tracePt t="16406" x="6877050" y="2578100"/>
          <p14:tracePt t="16423" x="6953250" y="2565400"/>
          <p14:tracePt t="16440" x="7029450" y="2559050"/>
          <p14:tracePt t="16457" x="7099300" y="2546350"/>
          <p14:tracePt t="16473" x="7181850" y="2533650"/>
          <p14:tracePt t="16490" x="7226300" y="2533650"/>
          <p14:tracePt t="16506" x="7296150" y="2520950"/>
          <p14:tracePt t="16523" x="7410450" y="2508250"/>
          <p14:tracePt t="16541" x="7480300" y="2495550"/>
          <p14:tracePt t="16557" x="7556500" y="2482850"/>
          <p14:tracePt t="16573" x="7645400" y="2470150"/>
          <p14:tracePt t="16590" x="7708900" y="2457450"/>
          <p14:tracePt t="16606" x="7797800" y="2444750"/>
          <p14:tracePt t="16623" x="7886700" y="2438400"/>
          <p14:tracePt t="16639" x="7975600" y="2432050"/>
          <p14:tracePt t="16657" x="8032750" y="2419350"/>
          <p14:tracePt t="16673" x="8077200" y="2413000"/>
          <p14:tracePt t="16690" x="8108950" y="2413000"/>
          <p14:tracePt t="16706" x="8128000" y="2406650"/>
          <p14:tracePt t="16724" x="8153400" y="2406650"/>
          <p14:tracePt t="16741" x="8166100" y="2400300"/>
          <p14:tracePt t="16757" x="8178800" y="2400300"/>
          <p14:tracePt t="16773" x="8185150" y="2400300"/>
          <p14:tracePt t="16908" x="8178800" y="2400300"/>
          <p14:tracePt t="16917" x="8159750" y="2400300"/>
          <p14:tracePt t="16924" x="8134350" y="2400300"/>
          <p14:tracePt t="16925" x="8058150" y="2400300"/>
          <p14:tracePt t="16940" x="7867650" y="2400300"/>
          <p14:tracePt t="16956" x="7473950" y="2400300"/>
          <p14:tracePt t="16973" x="7054850" y="2400300"/>
          <p14:tracePt t="16990" x="6578600" y="2400300"/>
          <p14:tracePt t="17006" x="6146800" y="2400300"/>
          <p14:tracePt t="17023" x="5772150" y="2425700"/>
          <p14:tracePt t="17040" x="5429250" y="2432050"/>
          <p14:tracePt t="17057" x="5035550" y="2495550"/>
          <p14:tracePt t="17073" x="4718050" y="2533650"/>
          <p14:tracePt t="17090" x="4502150" y="2565400"/>
          <p14:tracePt t="17106" x="4324350" y="2597150"/>
          <p14:tracePt t="17123" x="4165600" y="2635250"/>
          <p14:tracePt t="17140" x="3962400" y="2698750"/>
          <p14:tracePt t="17156" x="3848100" y="2724150"/>
          <p14:tracePt t="17173" x="3746500" y="2755900"/>
          <p14:tracePt t="17190" x="3632200" y="2794000"/>
          <p14:tracePt t="17206" x="3511550" y="2825750"/>
          <p14:tracePt t="17223" x="3409950" y="2851150"/>
          <p14:tracePt t="17240" x="3314700" y="2882900"/>
          <p14:tracePt t="17256" x="3276600" y="2895600"/>
          <p14:tracePt t="17292" x="3263900" y="2895600"/>
          <p14:tracePt t="17293" x="3225800" y="2901950"/>
          <p14:tracePt t="17307" x="3168650" y="2921000"/>
          <p14:tracePt t="17323" x="3086100" y="2933700"/>
          <p14:tracePt t="17340" x="3016250" y="2946400"/>
          <p14:tracePt t="17356" x="2965450" y="2952750"/>
          <p14:tracePt t="17373" x="2901950" y="2965450"/>
          <p14:tracePt t="17390" x="2863850" y="2978150"/>
          <p14:tracePt t="17406" x="2794000" y="2997200"/>
          <p14:tracePt t="17423" x="2711450" y="3009900"/>
          <p14:tracePt t="17439" x="2679700" y="3016250"/>
          <p14:tracePt t="17644" x="2686050" y="3016250"/>
          <p14:tracePt t="17652" x="2705100" y="3016250"/>
          <p14:tracePt t="17665" x="2724150" y="3016250"/>
          <p14:tracePt t="17668" x="2749550" y="3016250"/>
          <p14:tracePt t="17673" x="2806700" y="3009900"/>
          <p14:tracePt t="17690" x="2870200" y="3003550"/>
          <p14:tracePt t="17707" x="2927350" y="2990850"/>
          <p14:tracePt t="17723" x="2984500" y="2984500"/>
          <p14:tracePt t="17723" x="3016250" y="2978150"/>
          <p14:tracePt t="17741" x="3073400" y="2978150"/>
          <p14:tracePt t="17756" x="3117850" y="2965450"/>
          <p14:tracePt t="17774" x="3168650" y="2959100"/>
          <p14:tracePt t="17789" x="3194050" y="2952750"/>
          <p14:tracePt t="17806" x="3219450" y="2952750"/>
          <p14:tracePt t="17823" x="3232150" y="2952750"/>
          <p14:tracePt t="17840" x="3244850" y="2946400"/>
          <p14:tracePt t="17856" x="3251200" y="2946400"/>
          <p14:tracePt t="17873" x="3263900" y="2946400"/>
          <p14:tracePt t="17890" x="3270250" y="2946400"/>
          <p14:tracePt t="18172" x="3263900" y="2946400"/>
          <p14:tracePt t="18183" x="3251200" y="2946400"/>
          <p14:tracePt t="18188" x="3219450" y="2946400"/>
          <p14:tracePt t="18200" x="3206750" y="2946400"/>
          <p14:tracePt t="18206" x="3187700" y="2946400"/>
          <p14:tracePt t="18223" x="3143250" y="2940050"/>
          <p14:tracePt t="18240" x="3092450" y="2940050"/>
          <p14:tracePt t="18256" x="3022600" y="2940050"/>
          <p14:tracePt t="18273" x="2927350" y="2940050"/>
          <p14:tracePt t="18290" x="2838450" y="2940050"/>
          <p14:tracePt t="18307" x="2768600" y="2940050"/>
          <p14:tracePt t="18323" x="2667000" y="2940050"/>
          <p14:tracePt t="18340" x="2597150" y="2946400"/>
          <p14:tracePt t="18356" x="2571750" y="2946400"/>
          <p14:tracePt t="18396" x="2552700" y="2946400"/>
          <p14:tracePt t="18398" x="2533650" y="2952750"/>
          <p14:tracePt t="18406" x="2489200" y="2952750"/>
          <p14:tracePt t="18423" x="2444750" y="2952750"/>
          <p14:tracePt t="18440" x="2400300" y="2952750"/>
          <p14:tracePt t="18456" x="2349500" y="2952750"/>
          <p14:tracePt t="18473" x="2343150" y="2952750"/>
          <p14:tracePt t="18490" x="2330450" y="2952750"/>
          <p14:tracePt t="18506" x="2292350" y="2946400"/>
          <p14:tracePt t="18523" x="2222500" y="2940050"/>
          <p14:tracePt t="18540" x="2184400" y="2933700"/>
          <p14:tracePt t="18556" x="2146300" y="2927350"/>
          <p14:tracePt t="18573" x="2108200" y="2921000"/>
          <p14:tracePt t="18589" x="2063750" y="2914650"/>
          <p14:tracePt t="18607" x="2032000" y="2914650"/>
          <p14:tracePt t="18623" x="1993900" y="2901950"/>
          <p14:tracePt t="18640" x="1955800" y="2895600"/>
          <p14:tracePt t="18656" x="1930400" y="2895600"/>
          <p14:tracePt t="18673" x="1911350" y="2889250"/>
          <p14:tracePt t="18689" x="1905000" y="2882900"/>
          <p14:tracePt t="18732" x="1898650" y="2882900"/>
          <p14:tracePt t="19052" x="1924050" y="2882900"/>
          <p14:tracePt t="19058" x="1968500" y="2882900"/>
          <p14:tracePt t="19074" x="2032000" y="2882900"/>
          <p14:tracePt t="19074" x="2178050" y="2876550"/>
          <p14:tracePt t="19089" x="2368550" y="2857500"/>
          <p14:tracePt t="19105" x="2546350" y="2844800"/>
          <p14:tracePt t="19123" x="2711450" y="2806700"/>
          <p14:tracePt t="19139" x="2959100" y="2774950"/>
          <p14:tracePt t="19157" x="3124200" y="2749550"/>
          <p14:tracePt t="19173" x="3181350" y="2736850"/>
          <p14:tracePt t="19190" x="3308350" y="2705100"/>
          <p14:tracePt t="19206" x="3441700" y="2692400"/>
          <p14:tracePt t="19223" x="3556000" y="2673350"/>
          <p14:tracePt t="19239" x="3676650" y="2660650"/>
          <p14:tracePt t="19256" x="3803650" y="2635250"/>
          <p14:tracePt t="19273" x="3898900" y="2622550"/>
          <p14:tracePt t="19290" x="3987800" y="2609850"/>
          <p14:tracePt t="19307" x="4044950" y="2597150"/>
          <p14:tracePt t="19323" x="4102100" y="2597150"/>
          <p14:tracePt t="19340" x="4127500" y="2590800"/>
          <p14:tracePt t="19357" x="4133850" y="2584450"/>
          <p14:tracePt t="19404" x="4146550" y="2578100"/>
          <p14:tracePt t="19411" x="4152900" y="2578100"/>
          <p14:tracePt t="19420" x="4165600" y="2578100"/>
          <p14:tracePt t="19423" x="4229100" y="2597150"/>
          <p14:tracePt t="19439" x="4381500" y="2641600"/>
          <p14:tracePt t="19456" x="4419600" y="2647950"/>
          <p14:tracePt t="19908" x="4425950" y="2635250"/>
          <p14:tracePt t="19908" x="4432300" y="2628900"/>
          <p14:tracePt t="19924" x="4432300" y="2616200"/>
          <p14:tracePt t="19940" x="4445000" y="2609850"/>
          <p14:tracePt t="19956" x="4445000" y="2603500"/>
          <p14:tracePt t="19995" x="4445000" y="2597150"/>
          <p14:tracePt t="20003" x="4445000" y="2590800"/>
          <p14:tracePt t="20028" x="4438650" y="2590800"/>
          <p14:tracePt t="20052" x="4432300" y="2590800"/>
          <p14:tracePt t="20076" x="4425950" y="2590800"/>
          <p14:tracePt t="20108" x="4419600" y="2590800"/>
          <p14:tracePt t="20132" x="4413250" y="2590800"/>
          <p14:tracePt t="20140" x="4400550" y="2590800"/>
          <p14:tracePt t="20149" x="4394200" y="2590800"/>
          <p14:tracePt t="20156" x="4387850" y="2590800"/>
          <p14:tracePt t="20173" x="4343400" y="2590800"/>
          <p14:tracePt t="20190" x="4305300" y="2590800"/>
          <p14:tracePt t="20206" x="4279900" y="2584450"/>
          <p14:tracePt t="20223" x="4267200" y="2584450"/>
          <p14:tracePt t="20239" x="4260850" y="2584450"/>
          <p14:tracePt t="20256" x="4254500" y="2584450"/>
          <p14:tracePt t="21621" x="4210050" y="2584450"/>
          <p14:tracePt t="21628" x="4184650" y="2584450"/>
          <p14:tracePt t="21634" x="4159250" y="2584450"/>
          <p14:tracePt t="21641" x="4051300" y="2584450"/>
          <p14:tracePt t="21658" x="3937000" y="2584450"/>
          <p14:tracePt t="21675" x="3841750" y="2584450"/>
          <p14:tracePt t="21691" x="3733800" y="2584450"/>
          <p14:tracePt t="21707" x="3625850" y="2584450"/>
          <p14:tracePt t="21724" x="3619500" y="2584450"/>
          <p14:tracePt t="21741" x="3568700" y="2584450"/>
          <p14:tracePt t="21757" x="3536950" y="2584450"/>
          <p14:tracePt t="21774" x="3505200" y="2578100"/>
          <p14:tracePt t="21790" x="3473450" y="2578100"/>
          <p14:tracePt t="21807" x="3467100" y="2578100"/>
          <p14:tracePt t="21824" x="3403600" y="2578100"/>
          <p14:tracePt t="21841" x="3302000" y="2578100"/>
          <p14:tracePt t="21857" x="3136900" y="2578100"/>
          <p14:tracePt t="21874" x="3054350" y="2578100"/>
          <p14:tracePt t="21909" x="2952750" y="2578100"/>
          <p14:tracePt t="21909" x="2743200" y="2578100"/>
          <p14:tracePt t="21924" x="2298700" y="2628900"/>
          <p14:tracePt t="21924" x="2108200" y="2628900"/>
          <p14:tracePt t="21941" x="1771650" y="2679700"/>
          <p14:tracePt t="21957" x="1593850" y="2711450"/>
          <p14:tracePt t="21974" x="1435100" y="2730500"/>
          <p14:tracePt t="21990" x="1314450" y="2743200"/>
          <p14:tracePt t="22007" x="1200150" y="2743200"/>
          <p14:tracePt t="22023" x="1193800" y="2743200"/>
          <p14:tracePt t="22040" x="1181100" y="2743200"/>
          <p14:tracePt t="22057" x="1155700" y="2743200"/>
          <p14:tracePt t="22074" x="1123950" y="2743200"/>
          <p14:tracePt t="22090" x="1079500" y="2743200"/>
          <p14:tracePt t="22107" x="1035050" y="2743200"/>
          <p14:tracePt t="22124" x="1003300" y="2743200"/>
          <p14:tracePt t="22141" x="952500" y="2743200"/>
          <p14:tracePt t="22157" x="889000" y="2736850"/>
          <p14:tracePt t="22174" x="844550" y="2736850"/>
          <p14:tracePt t="22190" x="831850" y="2730500"/>
          <p14:tracePt t="22326" x="838200" y="2730500"/>
          <p14:tracePt t="22334" x="863600" y="2730500"/>
          <p14:tracePt t="22335" x="895350" y="2730500"/>
          <p14:tracePt t="22341" x="952500" y="2730500"/>
          <p14:tracePt t="22358" x="984250" y="2717800"/>
          <p14:tracePt t="22374" x="1041400" y="2717800"/>
          <p14:tracePt t="22391" x="1104900" y="2717800"/>
          <p14:tracePt t="22407" x="1149350" y="2717800"/>
          <p14:tracePt t="22424" x="1181100" y="2711450"/>
          <p14:tracePt t="22440" x="1212850" y="2711450"/>
          <p14:tracePt t="22458" x="1250950" y="2711450"/>
          <p14:tracePt t="22474" x="1289050" y="2711450"/>
          <p14:tracePt t="22491" x="1339850" y="2711450"/>
          <p14:tracePt t="22507" x="1384300" y="2711450"/>
          <p14:tracePt t="22524" x="1428750" y="2711450"/>
          <p14:tracePt t="22540" x="1498600" y="2711450"/>
          <p14:tracePt t="22557" x="1524000" y="2711450"/>
          <p14:tracePt t="22574" x="1549400" y="2711450"/>
          <p14:tracePt t="22591" x="1568450" y="2711450"/>
          <p14:tracePt t="22607" x="1574800" y="2711450"/>
          <p14:tracePt t="24069" x="1612900" y="2711450"/>
          <p14:tracePt t="24083" x="1714500" y="2698750"/>
          <p14:tracePt t="24093" x="1784350" y="2692400"/>
          <p14:tracePt t="24093" x="1873250" y="2692400"/>
          <p14:tracePt t="24093" x="1962150" y="2686050"/>
          <p14:tracePt t="24109" x="2165350" y="2673350"/>
          <p14:tracePt t="24125" x="2311400" y="2673350"/>
          <p14:tracePt t="24142" x="2463800" y="2673350"/>
          <p14:tracePt t="24157" x="2635250" y="2667000"/>
          <p14:tracePt t="24174" x="2654300" y="2667000"/>
          <p14:tracePt t="24190" x="2787650" y="2660650"/>
          <p14:tracePt t="24229" x="2825750" y="2660650"/>
          <p14:tracePt t="24229" x="2921000" y="2660650"/>
          <p14:tracePt t="24241" x="3149600" y="2660650"/>
          <p14:tracePt t="24257" x="3416300" y="2660650"/>
          <p14:tracePt t="24274" x="3492500" y="2660650"/>
          <p14:tracePt t="24290" x="3511550" y="2660650"/>
          <p14:tracePt t="24307" x="3740150" y="2660650"/>
          <p14:tracePt t="24325" x="3943350" y="2660650"/>
          <p14:tracePt t="24325" x="4019550" y="2660650"/>
          <p14:tracePt t="24341" x="4191000" y="2660650"/>
          <p14:tracePt t="24357" x="4203700" y="2660650"/>
          <p14:tracePt t="24374" x="4248150" y="2660650"/>
          <p14:tracePt t="24429" x="4318000" y="2660650"/>
          <p14:tracePt t="24437" x="4368800" y="2660650"/>
          <p14:tracePt t="24439" x="4533900" y="2660650"/>
          <p14:tracePt t="24457" x="4686300" y="2647950"/>
          <p14:tracePt t="24474" x="4876800" y="2635250"/>
          <p14:tracePt t="24490" x="4984750" y="2635250"/>
          <p14:tracePt t="24507" x="5219700" y="2635250"/>
          <p14:tracePt t="24523" x="5575300" y="2635250"/>
          <p14:tracePt t="24541" x="5822950" y="2635250"/>
          <p14:tracePt t="24557" x="6089650" y="2667000"/>
          <p14:tracePt t="24574" x="6242050" y="2673350"/>
          <p14:tracePt t="24590" x="6451600" y="2673350"/>
          <p14:tracePt t="24607" x="6604000" y="2673350"/>
          <p14:tracePt t="24623" x="6794500" y="2673350"/>
          <p14:tracePt t="24641" x="6972300" y="2673350"/>
          <p14:tracePt t="24657" x="7150100" y="2673350"/>
          <p14:tracePt t="24674" x="7277100" y="2673350"/>
          <p14:tracePt t="24690" x="7372350" y="2673350"/>
          <p14:tracePt t="24707" x="7429500" y="2673350"/>
          <p14:tracePt t="24723" x="7454900" y="2673350"/>
          <p14:tracePt t="24741" x="7467600" y="2673350"/>
          <p14:tracePt t="25189" x="7461250" y="2673350"/>
          <p14:tracePt t="25189" x="7454900" y="2673350"/>
          <p14:tracePt t="25204" x="7448550" y="2673350"/>
          <p14:tracePt t="25212" x="7442200" y="2673350"/>
          <p14:tracePt t="25233" x="7429500" y="2673350"/>
          <p14:tracePt t="25235" x="7416800" y="2673350"/>
          <p14:tracePt t="25240" x="7391400" y="2673350"/>
          <p14:tracePt t="25257" x="7346950" y="2673350"/>
          <p14:tracePt t="25274" x="7264400" y="2673350"/>
          <p14:tracePt t="25290" x="7143750" y="2673350"/>
          <p14:tracePt t="25307" x="6953250" y="2673350"/>
          <p14:tracePt t="25323" x="6489700" y="2673350"/>
          <p14:tracePt t="25341" x="6197600" y="2667000"/>
          <p14:tracePt t="25357" x="5899150" y="2667000"/>
          <p14:tracePt t="25373" x="5791200" y="2673350"/>
          <p14:tracePt t="25391" x="5518150" y="2679700"/>
          <p14:tracePt t="25407" x="5251450" y="2679700"/>
          <p14:tracePt t="25423" x="5022850" y="2698750"/>
          <p14:tracePt t="25440" x="4857750" y="2698750"/>
          <p14:tracePt t="25457" x="4724400" y="2698750"/>
          <p14:tracePt t="25473" x="4584700" y="2698750"/>
          <p14:tracePt t="25490" x="4476750" y="2698750"/>
          <p14:tracePt t="25507" x="4406900" y="2698750"/>
          <p14:tracePt t="25732" x="4438650" y="2692400"/>
          <p14:tracePt t="25740" x="4546600" y="2667000"/>
          <p14:tracePt t="25750" x="4616450" y="2647950"/>
          <p14:tracePt t="25759" x="4705350" y="2635250"/>
          <p14:tracePt t="25774" x="4730750" y="2635250"/>
          <p14:tracePt t="25885" x="4724400" y="2635250"/>
          <p14:tracePt t="25889" x="4692650" y="2635250"/>
          <p14:tracePt t="25907" x="4635500" y="2647950"/>
          <p14:tracePt t="25907" x="4578350" y="2654300"/>
          <p14:tracePt t="25924" x="4495800" y="2660650"/>
          <p14:tracePt t="25924" x="4432300" y="2660650"/>
          <p14:tracePt t="25941" x="4419600" y="2667000"/>
          <p14:tracePt t="25957" x="4337050" y="2667000"/>
          <p14:tracePt t="25973" x="4222750" y="2667000"/>
          <p14:tracePt t="25990" x="4197350" y="2660650"/>
          <p14:tracePt t="26053" x="4184650" y="2660650"/>
          <p14:tracePt t="26060" x="4171950" y="2660650"/>
          <p14:tracePt t="26073" x="4165600" y="2660650"/>
          <p14:tracePt t="26821" x="4152900" y="2660650"/>
          <p14:tracePt t="26828" x="4089400" y="2679700"/>
          <p14:tracePt t="26836" x="4038600" y="2698750"/>
          <p14:tracePt t="26844" x="3924300" y="2724150"/>
          <p14:tracePt t="26858" x="3765550" y="2743200"/>
          <p14:tracePt t="26874" x="3613150" y="2755900"/>
          <p14:tracePt t="26891" x="3467100" y="2755900"/>
          <p14:tracePt t="26907" x="3454400" y="2755900"/>
          <p14:tracePt t="26924" x="3390900" y="2755900"/>
          <p14:tracePt t="26940" x="3327400" y="2755900"/>
          <p14:tracePt t="26957" x="3308350" y="2755900"/>
          <p14:tracePt t="27012" x="3302000" y="2755900"/>
          <p14:tracePt t="27020" x="3289300" y="2755900"/>
          <p14:tracePt t="27028" x="3282950" y="2755900"/>
          <p14:tracePt t="27036" x="3263900" y="2749550"/>
          <p14:tracePt t="27036" x="3232150" y="2736850"/>
          <p14:tracePt t="27045" x="3187700" y="2724150"/>
          <p14:tracePt t="27056" x="3117850" y="2705100"/>
          <p14:tracePt t="27073" x="2997200" y="2679700"/>
          <p14:tracePt t="27090" x="2800350" y="2641600"/>
          <p14:tracePt t="27107" x="2667000" y="2622550"/>
          <p14:tracePt t="27124" x="2533650" y="2609850"/>
          <p14:tracePt t="27141" x="2368550" y="2584450"/>
          <p14:tracePt t="27157" x="2222500" y="2571750"/>
          <p14:tracePt t="27173" x="2108200" y="2571750"/>
          <p14:tracePt t="27190" x="1993900" y="2571750"/>
          <p14:tracePt t="27207" x="1879600" y="2571750"/>
          <p14:tracePt t="27223" x="1771650" y="2571750"/>
          <p14:tracePt t="27240" x="1631950" y="2571750"/>
          <p14:tracePt t="27257" x="1517650" y="2571750"/>
          <p14:tracePt t="27273" x="1422400" y="2571750"/>
          <p14:tracePt t="27290" x="1416050" y="2571750"/>
          <p14:tracePt t="27307" x="1384300" y="2571750"/>
          <p14:tracePt t="27323" x="1346200" y="2571750"/>
          <p14:tracePt t="27339" x="1295400" y="2571750"/>
          <p14:tracePt t="27357" x="1270000" y="2571750"/>
          <p14:tracePt t="27373" x="1238250" y="2571750"/>
          <p14:tracePt t="27390" x="1225550" y="2571750"/>
          <p14:tracePt t="27407" x="1200150" y="2571750"/>
          <p14:tracePt t="27423" x="1193800" y="2571750"/>
          <p14:tracePt t="30365" x="1193800" y="2578100"/>
          <p14:tracePt t="30373" x="1231900" y="2654300"/>
          <p14:tracePt t="30383" x="1257300" y="2698750"/>
          <p14:tracePt t="30391" x="1295400" y="2781300"/>
          <p14:tracePt t="30408" x="1333500" y="2876550"/>
          <p14:tracePt t="30426" x="1371600" y="2978150"/>
          <p14:tracePt t="30442" x="1397000" y="3054350"/>
          <p14:tracePt t="30460" x="1428750" y="3117850"/>
          <p14:tracePt t="30476" x="1454150" y="3194050"/>
          <p14:tracePt t="30491" x="1473200" y="3244850"/>
          <p14:tracePt t="30507" x="1485900" y="3289300"/>
          <p14:tracePt t="30525" x="1511300" y="3346450"/>
          <p14:tracePt t="30542" x="1517650" y="3384550"/>
          <p14:tracePt t="30558" x="1536700" y="3422650"/>
          <p14:tracePt t="30574" x="1543050" y="3454400"/>
          <p14:tracePt t="30591" x="1549400" y="3473450"/>
          <p14:tracePt t="30725" x="1549400" y="3479800"/>
          <p14:tracePt t="30733" x="1543050" y="3479800"/>
          <p14:tracePt t="30733" x="1536700" y="3479800"/>
          <p14:tracePt t="30742" x="1524000" y="3486150"/>
          <p14:tracePt t="30757" x="1517650" y="3492500"/>
          <p14:tracePt t="30758" x="1504950" y="3492500"/>
          <p14:tracePt t="30775" x="1485900" y="3498850"/>
          <p14:tracePt t="30791" x="1460500" y="3498850"/>
          <p14:tracePt t="30808" x="1428750" y="3498850"/>
          <p14:tracePt t="30824" x="1390650" y="3498850"/>
          <p14:tracePt t="30841" x="1346200" y="3498850"/>
          <p14:tracePt t="30857" x="1308100" y="3492500"/>
          <p14:tracePt t="30874" x="1270000" y="3486150"/>
          <p14:tracePt t="30891" x="1250950" y="3486150"/>
          <p14:tracePt t="30908" x="1225550" y="3479800"/>
          <p14:tracePt t="30924" x="1206500" y="3479800"/>
          <p14:tracePt t="30942" x="1200150" y="3479800"/>
          <p14:tracePt t="31349" x="1225550" y="3479800"/>
          <p14:tracePt t="31357" x="1289050" y="3479800"/>
          <p14:tracePt t="31367" x="1333500" y="3479800"/>
          <p14:tracePt t="31374" x="1428750" y="3479800"/>
          <p14:tracePt t="31392" x="1460500" y="3479800"/>
          <p14:tracePt t="31408" x="1517650" y="3467100"/>
          <p14:tracePt t="31424" x="1587500" y="3454400"/>
          <p14:tracePt t="31442" x="1651000" y="3448050"/>
          <p14:tracePt t="31457" x="1701800" y="3448050"/>
          <p14:tracePt t="31475" x="1758950" y="3441700"/>
          <p14:tracePt t="31491" x="1809750" y="3435350"/>
          <p14:tracePt t="31508" x="1854200" y="3435350"/>
          <p14:tracePt t="31524" x="1860550" y="3435350"/>
          <p14:tracePt t="31541" x="1885950" y="3435350"/>
          <p14:tracePt t="31558" x="1930400" y="3435350"/>
          <p14:tracePt t="31575" x="1993900" y="3435350"/>
          <p14:tracePt t="31591" x="2057400" y="3435350"/>
          <p14:tracePt t="31608" x="2127250" y="3435350"/>
          <p14:tracePt t="31624" x="2197100" y="3435350"/>
          <p14:tracePt t="31641" x="2254250" y="3435350"/>
          <p14:tracePt t="31657" x="2311400" y="3435350"/>
          <p14:tracePt t="31674" x="2368550" y="3435350"/>
          <p14:tracePt t="31691" x="2438400" y="3435350"/>
          <p14:tracePt t="31708" x="2470150" y="3435350"/>
          <p14:tracePt t="31724" x="2476500" y="3435350"/>
          <p14:tracePt t="31742" x="2527300" y="3435350"/>
          <p14:tracePt t="31758" x="2597150" y="3435350"/>
          <p14:tracePt t="31774" x="2686050" y="3435350"/>
          <p14:tracePt t="31791" x="2711450" y="3435350"/>
          <p14:tracePt t="31808" x="2736850" y="3435350"/>
          <p14:tracePt t="31845" x="2762250" y="3435350"/>
          <p14:tracePt t="31846" x="2844800" y="3435350"/>
          <p14:tracePt t="31857" x="2940050" y="3448050"/>
          <p14:tracePt t="31874" x="3054350" y="3448050"/>
          <p14:tracePt t="31891" x="3155950" y="3448050"/>
          <p14:tracePt t="31908" x="3276600" y="3448050"/>
          <p14:tracePt t="31924" x="3479800" y="3448050"/>
          <p14:tracePt t="31942" x="3549650" y="3448050"/>
          <p14:tracePt t="31989" x="3556000" y="3448050"/>
          <p14:tracePt t="32000" x="3600450" y="3448050"/>
          <p14:tracePt t="32007" x="3613150" y="3448050"/>
          <p14:tracePt t="32062" x="3632200" y="3448050"/>
          <p14:tracePt t="32069" x="3644900" y="3448050"/>
          <p14:tracePt t="32077" x="3657600" y="3448050"/>
          <p14:tracePt t="32085" x="3663950" y="3448050"/>
          <p14:tracePt t="32093" x="3676650" y="3448050"/>
          <p14:tracePt t="32108" x="3695700" y="3448050"/>
          <p14:tracePt t="32124" x="3714750" y="3448050"/>
          <p14:tracePt t="32142" x="3733800" y="3448050"/>
          <p14:tracePt t="32158" x="3746500" y="3448050"/>
          <p14:tracePt t="32174" x="3759200" y="3448050"/>
          <p14:tracePt t="32191" x="3771900" y="3448050"/>
          <p14:tracePt t="32207" x="3778250" y="3448050"/>
          <p14:tracePt t="32224" x="3797300" y="3448050"/>
          <p14:tracePt t="32241" x="3803650" y="3448050"/>
          <p14:tracePt t="32257" x="3816350" y="3448050"/>
          <p14:tracePt t="32274" x="3822700" y="3448050"/>
          <p14:tracePt t="32291" x="3829050" y="3448050"/>
          <p14:tracePt t="32307" x="3835400" y="3448050"/>
          <p14:tracePt t="32324" x="3848100" y="3448050"/>
          <p14:tracePt t="32501" x="3848100" y="3441700"/>
          <p14:tracePt t="32509" x="3867150" y="3441700"/>
          <p14:tracePt t="32525" x="3873500" y="3441700"/>
          <p14:tracePt t="32525" x="3892550" y="3429000"/>
          <p14:tracePt t="32542" x="3905250" y="3429000"/>
          <p14:tracePt t="32558" x="3924300" y="3429000"/>
          <p14:tracePt t="32574" x="3962400" y="3454400"/>
          <p14:tracePt t="32591" x="4006850" y="3505200"/>
          <p14:tracePt t="32607" x="4019550" y="3505200"/>
          <p14:tracePt t="32625" x="3994150" y="3517900"/>
          <p14:tracePt t="32641" x="3968750" y="3517900"/>
          <p14:tracePt t="32885" x="3943350" y="3505200"/>
          <p14:tracePt t="32893" x="3911600" y="3486150"/>
          <p14:tracePt t="32893" x="3867150" y="3460750"/>
          <p14:tracePt t="32909" x="3848100" y="3454400"/>
          <p14:tracePt t="32924" x="3797300" y="3429000"/>
          <p14:tracePt t="32941" x="3746500" y="3409950"/>
          <p14:tracePt t="32958" x="3683000" y="3397250"/>
          <p14:tracePt t="32974" x="3663950" y="3397250"/>
          <p14:tracePt t="33013" x="3657600" y="3397250"/>
          <p14:tracePt t="33014" x="3644900" y="3397250"/>
          <p14:tracePt t="33024" x="3581400" y="3390900"/>
          <p14:tracePt t="33041" x="3549650" y="3384550"/>
          <p14:tracePt t="33057" x="3543300" y="3378200"/>
          <p14:tracePt t="33205" x="3549650" y="3378200"/>
          <p14:tracePt t="33221" x="3556000" y="3378200"/>
          <p14:tracePt t="33229" x="3562350" y="3378200"/>
          <p14:tracePt t="33237" x="3568700" y="3378200"/>
          <p14:tracePt t="33245" x="3594100" y="3378200"/>
          <p14:tracePt t="33257" x="3613150" y="3378200"/>
          <p14:tracePt t="33274" x="3638550" y="3378200"/>
          <p14:tracePt t="33291" x="3683000" y="3378200"/>
          <p14:tracePt t="33307" x="3740150" y="3378200"/>
          <p14:tracePt t="33326" x="3784600" y="3378200"/>
          <p14:tracePt t="33341" x="3816350" y="3378200"/>
          <p14:tracePt t="33358" x="3841750" y="3378200"/>
          <p14:tracePt t="33374" x="3860800" y="3378200"/>
          <p14:tracePt t="33391" x="3892550" y="3378200"/>
          <p14:tracePt t="33407" x="3917950" y="3378200"/>
          <p14:tracePt t="33424" x="3943350" y="3378200"/>
          <p14:tracePt t="33493" x="3981450" y="3384550"/>
          <p14:tracePt t="33501" x="3994150" y="3390900"/>
          <p14:tracePt t="33516" x="4089400" y="3403600"/>
          <p14:tracePt t="33525" x="4140200" y="3403600"/>
          <p14:tracePt t="33525" x="4165600" y="3409950"/>
          <p14:tracePt t="33540" x="4311650" y="3429000"/>
          <p14:tracePt t="33558" x="4362450" y="3429000"/>
          <p14:tracePt t="33574" x="4432300" y="3435350"/>
          <p14:tracePt t="33591" x="4470400" y="3435350"/>
          <p14:tracePt t="33637" x="4495800" y="3435350"/>
          <p14:tracePt t="33645" x="4514850" y="3435350"/>
          <p14:tracePt t="33657" x="4546600" y="3441700"/>
          <p14:tracePt t="33658" x="4597400" y="3441700"/>
          <p14:tracePt t="33674" x="4679950" y="3441700"/>
          <p14:tracePt t="33691" x="4794250" y="3441700"/>
          <p14:tracePt t="33707" x="4914900" y="3441700"/>
          <p14:tracePt t="33707" x="4978400" y="3441700"/>
          <p14:tracePt t="33725" x="5086350" y="3441700"/>
          <p14:tracePt t="33741" x="5245100" y="3441700"/>
          <p14:tracePt t="33758" x="5416550" y="3441700"/>
          <p14:tracePt t="33774" x="5588000" y="3441700"/>
          <p14:tracePt t="33791" x="5721350" y="3448050"/>
          <p14:tracePt t="33807" x="5848350" y="3454400"/>
          <p14:tracePt t="33824" x="5930900" y="3454400"/>
          <p14:tracePt t="33841" x="5988050" y="3454400"/>
          <p14:tracePt t="33857" x="6019800" y="3454400"/>
          <p14:tracePt t="33874" x="6032500" y="3454400"/>
          <p14:tracePt t="33891" x="6045200" y="3454400"/>
          <p14:tracePt t="33907" x="6051550" y="3454400"/>
          <p14:tracePt t="33924" x="6076950" y="3454400"/>
          <p14:tracePt t="33941" x="6089650" y="3454400"/>
          <p14:tracePt t="33957" x="6115050" y="3454400"/>
          <p14:tracePt t="33974" x="6134100" y="3454400"/>
          <p14:tracePt t="33991" x="6159500" y="3454400"/>
          <p14:tracePt t="34008" x="6172200" y="3454400"/>
          <p14:tracePt t="34024" x="6197600" y="3454400"/>
          <p14:tracePt t="34041" x="6210300" y="3454400"/>
          <p14:tracePt t="34057" x="6229350" y="3454400"/>
          <p14:tracePt t="34075" x="6248400" y="3454400"/>
          <p14:tracePt t="34091" x="6273800" y="3454400"/>
          <p14:tracePt t="34108" x="6280150" y="3454400"/>
          <p14:tracePt t="34124" x="6299200" y="3454400"/>
          <p14:tracePt t="34141" x="6362700" y="3454400"/>
          <p14:tracePt t="34157" x="6438900" y="3454400"/>
          <p14:tracePt t="34174" x="6527800" y="3454400"/>
          <p14:tracePt t="34191" x="6642100" y="3454400"/>
          <p14:tracePt t="34208" x="6737350" y="3454400"/>
          <p14:tracePt t="34224" x="6826250" y="3454400"/>
          <p14:tracePt t="34241" x="6896100" y="3454400"/>
          <p14:tracePt t="34257" x="6940550" y="3454400"/>
          <p14:tracePt t="34274" x="6978650" y="3454400"/>
          <p14:tracePt t="34291" x="7016750" y="3454400"/>
          <p14:tracePt t="34307" x="7080250" y="3454400"/>
          <p14:tracePt t="34325" x="7118350" y="3454400"/>
          <p14:tracePt t="34341" x="7150100" y="3454400"/>
          <p14:tracePt t="34357" x="7188200" y="3454400"/>
          <p14:tracePt t="34374" x="7232650" y="3454400"/>
          <p14:tracePt t="34390" x="7283450" y="3454400"/>
          <p14:tracePt t="34408" x="7334250" y="3454400"/>
          <p14:tracePt t="34424" x="7385050" y="3454400"/>
          <p14:tracePt t="34441" x="7448550" y="3454400"/>
          <p14:tracePt t="34457" x="7512050" y="3454400"/>
          <p14:tracePt t="34474" x="7562850" y="3454400"/>
          <p14:tracePt t="34490" x="7607300" y="3454400"/>
          <p14:tracePt t="34508" x="7645400" y="3454400"/>
          <p14:tracePt t="34508" x="7664450" y="3454400"/>
          <p14:tracePt t="34526" x="7689850" y="3454400"/>
          <p14:tracePt t="34542" x="7702550" y="3454400"/>
          <p14:tracePt t="34558" x="7708900" y="3454400"/>
          <p14:tracePt t="34574" x="7715250" y="3454400"/>
          <p14:tracePt t="34765" x="7721600" y="3454400"/>
          <p14:tracePt t="34773" x="7740650" y="3448050"/>
          <p14:tracePt t="34783" x="7766050" y="3441700"/>
          <p14:tracePt t="34789" x="7785100" y="3435350"/>
          <p14:tracePt t="34797" x="7867650" y="3422650"/>
          <p14:tracePt t="34807" x="7981950" y="3422650"/>
          <p14:tracePt t="34824" x="8077200" y="3416300"/>
          <p14:tracePt t="34841" x="8140700" y="3409950"/>
          <p14:tracePt t="34857" x="8172450" y="3397250"/>
          <p14:tracePt t="34874" x="8191500" y="3397250"/>
          <p14:tracePt t="34891" x="8197850" y="3397250"/>
          <p14:tracePt t="34989" x="8191500" y="3397250"/>
          <p14:tracePt t="34997" x="8185150" y="3397250"/>
          <p14:tracePt t="35000" x="8166100" y="3397250"/>
          <p14:tracePt t="35007" x="8115300" y="3397250"/>
          <p14:tracePt t="35024" x="8001000" y="3397250"/>
          <p14:tracePt t="35042" x="7810500" y="3397250"/>
          <p14:tracePt t="35057" x="7423150" y="3397250"/>
          <p14:tracePt t="35074" x="7048500" y="3397250"/>
          <p14:tracePt t="35090" x="6604000" y="3397250"/>
          <p14:tracePt t="35107" x="6165850" y="3397250"/>
          <p14:tracePt t="35124" x="5810250" y="3397250"/>
          <p14:tracePt t="35142" x="5492750" y="3397250"/>
          <p14:tracePt t="35157" x="5187950" y="3397250"/>
          <p14:tracePt t="35174" x="5143500" y="3397250"/>
          <p14:tracePt t="35191" x="5041900" y="3397250"/>
          <p14:tracePt t="35207" x="4800600" y="3397250"/>
          <p14:tracePt t="35224" x="4521200" y="3435350"/>
          <p14:tracePt t="35241" x="4235450" y="3473450"/>
          <p14:tracePt t="35257" x="3962400" y="3517900"/>
          <p14:tracePt t="35274" x="3784600" y="3536950"/>
          <p14:tracePt t="35291" x="3613150" y="3562350"/>
          <p14:tracePt t="35308" x="3479800" y="3581400"/>
          <p14:tracePt t="35324" x="3302000" y="3594100"/>
          <p14:tracePt t="35342" x="3200400" y="3594100"/>
          <p14:tracePt t="35357" x="3073400" y="3594100"/>
          <p14:tracePt t="35374" x="3054350" y="3594100"/>
          <p14:tracePt t="35391" x="3003550" y="3594100"/>
          <p14:tracePt t="35407" x="2921000" y="3594100"/>
          <p14:tracePt t="35424" x="2806700" y="3594100"/>
          <p14:tracePt t="35441" x="2686050" y="3594100"/>
          <p14:tracePt t="35457" x="2559050" y="3594100"/>
          <p14:tracePt t="35474" x="2520950" y="3594100"/>
          <p14:tracePt t="35525" x="2514600" y="3594100"/>
          <p14:tracePt t="35533" x="2508250" y="3594100"/>
          <p14:tracePt t="35541" x="2501900" y="3594100"/>
          <p14:tracePt t="35541" x="2495550" y="3600450"/>
          <p14:tracePt t="35557" x="2476500" y="3600450"/>
          <p14:tracePt t="35573" x="2457450" y="3600450"/>
          <p14:tracePt t="35590" x="2425700" y="3619500"/>
          <p14:tracePt t="35607" x="2406650" y="3625850"/>
          <p14:tracePt t="35624" x="2374900" y="3644900"/>
          <p14:tracePt t="35641" x="2355850" y="3657600"/>
          <p14:tracePt t="35657" x="2349500" y="3657600"/>
          <p14:tracePt t="35717" x="2349500" y="3663950"/>
          <p14:tracePt t="35845" x="2387600" y="3663950"/>
          <p14:tracePt t="35853" x="2444750" y="3663950"/>
          <p14:tracePt t="35856" x="2457450" y="3663950"/>
          <p14:tracePt t="35874" x="2565400" y="3676650"/>
          <p14:tracePt t="35891" x="2654300" y="3689350"/>
          <p14:tracePt t="35907" x="2660650" y="3689350"/>
          <p14:tracePt t="35907" x="2698750" y="3695700"/>
          <p14:tracePt t="35925" x="2781300" y="3695700"/>
          <p14:tracePt t="35941" x="3041650" y="3695700"/>
          <p14:tracePt t="35958" x="3251200" y="3695700"/>
          <p14:tracePt t="35974" x="3435350" y="3695700"/>
          <p14:tracePt t="35991" x="3581400" y="3683000"/>
          <p14:tracePt t="36007" x="3689350" y="3670300"/>
          <p14:tracePt t="36024" x="3759200" y="3663950"/>
          <p14:tracePt t="36041" x="3790950" y="3657600"/>
          <p14:tracePt t="36058" x="3797300" y="3657600"/>
          <p14:tracePt t="36074" x="3803650" y="3657600"/>
          <p14:tracePt t="36091" x="3810000" y="3657600"/>
          <p14:tracePt t="36107" x="3816350" y="3657600"/>
          <p14:tracePt t="36124" x="3835400" y="3657600"/>
          <p14:tracePt t="36141" x="3848100" y="3657600"/>
          <p14:tracePt t="36157" x="3860800" y="3657600"/>
          <p14:tracePt t="36174" x="3873500" y="3657600"/>
          <p14:tracePt t="36191" x="3892550" y="3657600"/>
          <p14:tracePt t="36207" x="3905250" y="3657600"/>
          <p14:tracePt t="36224" x="3917950" y="3657600"/>
          <p14:tracePt t="36240" x="3930650" y="3657600"/>
          <p14:tracePt t="36257" x="3949700" y="3657600"/>
          <p14:tracePt t="36274" x="3962400" y="3657600"/>
          <p14:tracePt t="36291" x="3994150" y="3657600"/>
          <p14:tracePt t="36307" x="4038600" y="3657600"/>
          <p14:tracePt t="36324" x="4121150" y="3663950"/>
          <p14:tracePt t="36341" x="4178300" y="3676650"/>
          <p14:tracePt t="36358" x="4235450" y="3695700"/>
          <p14:tracePt t="36374" x="4292600" y="3714750"/>
          <p14:tracePt t="36391" x="4324350" y="3721100"/>
          <p14:tracePt t="36437" x="4311650" y="3721100"/>
          <p14:tracePt t="36701" x="4311650" y="3702050"/>
          <p14:tracePt t="36716" x="4349750" y="3689350"/>
          <p14:tracePt t="36717" x="4387850" y="3683000"/>
          <p14:tracePt t="36725" x="4464050" y="3670300"/>
          <p14:tracePt t="36741" x="4565650" y="3663950"/>
          <p14:tracePt t="36757" x="4737100" y="3676650"/>
          <p14:tracePt t="36774" x="4908550" y="3695700"/>
          <p14:tracePt t="36790" x="5200650" y="3740150"/>
          <p14:tracePt t="36807" x="5518150" y="3778250"/>
          <p14:tracePt t="36824" x="5810250" y="3829050"/>
          <p14:tracePt t="36841" x="6076950" y="3860800"/>
          <p14:tracePt t="36857" x="6242050" y="3879850"/>
          <p14:tracePt t="36874" x="6375400" y="3898900"/>
          <p14:tracePt t="36891" x="6477000" y="3898900"/>
          <p14:tracePt t="36907" x="6578600" y="3911600"/>
          <p14:tracePt t="36924" x="6667500" y="3917950"/>
          <p14:tracePt t="36940" x="6819900" y="3917950"/>
          <p14:tracePt t="36958" x="6940550" y="3917950"/>
          <p14:tracePt t="36974" x="7067550" y="3917950"/>
          <p14:tracePt t="36990" x="7175500" y="3917950"/>
          <p14:tracePt t="37007" x="7277100" y="3917950"/>
          <p14:tracePt t="37024" x="7372350" y="3917950"/>
          <p14:tracePt t="37040" x="7378700" y="3917950"/>
          <p14:tracePt t="37058" x="7429500" y="3917950"/>
          <p14:tracePt t="37074" x="7518400" y="3911600"/>
          <p14:tracePt t="37090" x="7613650" y="3911600"/>
          <p14:tracePt t="37107" x="7715250" y="3911600"/>
          <p14:tracePt t="37107" x="7753350" y="3911600"/>
          <p14:tracePt t="37125" x="7835900" y="3905250"/>
          <p14:tracePt t="37141" x="7912100" y="3905250"/>
          <p14:tracePt t="37157" x="7981950" y="3892550"/>
          <p14:tracePt t="37174" x="8045450" y="3879850"/>
          <p14:tracePt t="37191" x="8083550" y="3879850"/>
          <p14:tracePt t="37207" x="8115300" y="3879850"/>
          <p14:tracePt t="37224" x="8153400" y="3873500"/>
          <p14:tracePt t="37241" x="8185150" y="3867150"/>
          <p14:tracePt t="37257" x="8216900" y="3860800"/>
          <p14:tracePt t="37274" x="8248650" y="3854450"/>
          <p14:tracePt t="37291" x="8280400" y="3854450"/>
          <p14:tracePt t="37308" x="8312150" y="3848100"/>
          <p14:tracePt t="37324" x="8362950" y="3841750"/>
          <p14:tracePt t="37341" x="8401050" y="3835400"/>
          <p14:tracePt t="37357" x="8432800" y="3835400"/>
          <p14:tracePt t="37374" x="8451850" y="3835400"/>
          <p14:tracePt t="37390" x="8464550" y="3835400"/>
          <p14:tracePt t="37407" x="8477250" y="3829050"/>
          <p14:tracePt t="37445" x="8489950" y="3822700"/>
          <p14:tracePt t="38373" x="8483600" y="3822700"/>
          <p14:tracePt t="38389" x="8470900" y="3822700"/>
          <p14:tracePt t="38400" x="8464550" y="3822700"/>
          <p14:tracePt t="38408" x="8458200" y="3822700"/>
          <p14:tracePt t="38425" x="8451850" y="3822700"/>
          <p14:tracePt t="38441" x="8445500" y="3822700"/>
          <p14:tracePt t="38458" x="8439150" y="3822700"/>
          <p14:tracePt t="38517" x="8432800" y="3822700"/>
          <p14:tracePt t="38556" x="8426450" y="3822700"/>
          <p14:tracePt t="38572" x="8420100" y="3822700"/>
          <p14:tracePt t="38669" x="8413750" y="3822700"/>
          <p14:tracePt t="38693" x="8407400" y="3822700"/>
          <p14:tracePt t="38701" x="8401050" y="3822700"/>
          <p14:tracePt t="38716" x="8388350" y="3829050"/>
          <p14:tracePt t="38724" x="8369300" y="3829050"/>
          <p14:tracePt t="38741" x="8362950" y="3829050"/>
          <p14:tracePt t="38741" x="8324850" y="3841750"/>
          <p14:tracePt t="38757" x="8293100" y="3854450"/>
          <p14:tracePt t="38774" x="8255000" y="3854450"/>
          <p14:tracePt t="38791" x="8204200" y="3867150"/>
          <p14:tracePt t="38807" x="8159750" y="3873500"/>
          <p14:tracePt t="38824" x="8108950" y="3879850"/>
          <p14:tracePt t="38840" x="8070850" y="3879850"/>
          <p14:tracePt t="38857" x="8039100" y="3886200"/>
          <p14:tracePt t="38874" x="8007350" y="3892550"/>
          <p14:tracePt t="38890" x="7981950" y="3898900"/>
          <p14:tracePt t="38907" x="7962900" y="3898900"/>
          <p14:tracePt t="38925" x="7950200" y="3898900"/>
          <p14:tracePt t="38941" x="7943850" y="3898900"/>
          <p14:tracePt t="38958" x="7937500" y="3898900"/>
          <p14:tracePt t="38974" x="7931150" y="3898900"/>
          <p14:tracePt t="38991" x="7924800" y="3898900"/>
          <p14:tracePt t="39007" x="7918450" y="3898900"/>
          <p14:tracePt t="39053" x="7912100" y="3898900"/>
          <p14:tracePt t="39534" x="0" y="0"/>
        </p14:tracePtLst>
        <p14:tracePtLst>
          <p14:tracePt t="81264" x="3200400" y="4349750"/>
          <p14:tracePt t="81356" x="3194050" y="4349750"/>
          <p14:tracePt t="81364" x="3187700" y="4349750"/>
          <p14:tracePt t="81375" x="3181350" y="4349750"/>
          <p14:tracePt t="81380" x="3162300" y="4349750"/>
          <p14:tracePt t="81396" x="3143250" y="4349750"/>
          <p14:tracePt t="81412" x="3105150" y="4349750"/>
          <p14:tracePt t="81444" x="3086100" y="4349750"/>
          <p14:tracePt t="81452" x="3067050" y="4349750"/>
          <p14:tracePt t="81460" x="3003550" y="4349750"/>
          <p14:tracePt t="81476" x="2889250" y="4349750"/>
          <p14:tracePt t="81492" x="2768600" y="4349750"/>
          <p14:tracePt t="81507" x="2654300" y="4356100"/>
          <p14:tracePt t="81507" x="2609850" y="4362450"/>
          <p14:tracePt t="81524" x="2520950" y="4368800"/>
          <p14:tracePt t="81540" x="2444750" y="4381500"/>
          <p14:tracePt t="81564" x="2393950" y="4394200"/>
          <p14:tracePt t="81580" x="2355850" y="4400550"/>
          <p14:tracePt t="81596" x="2336800" y="4400550"/>
          <p14:tracePt t="81740" x="2362200" y="4406900"/>
          <p14:tracePt t="81748" x="2374900" y="4406900"/>
          <p14:tracePt t="81755" x="2419350" y="4406900"/>
          <p14:tracePt t="81766" x="2451100" y="4406900"/>
          <p14:tracePt t="81773" x="2552700" y="4406900"/>
          <p14:tracePt t="81790" x="2622550" y="4406900"/>
          <p14:tracePt t="81807" x="2724150" y="4406900"/>
          <p14:tracePt t="81823" x="2876550" y="4406900"/>
          <p14:tracePt t="81840" x="3041650" y="4406900"/>
          <p14:tracePt t="81857" x="3124200" y="4406900"/>
          <p14:tracePt t="81874" x="3232150" y="4413250"/>
          <p14:tracePt t="81890" x="3289300" y="4413250"/>
          <p14:tracePt t="81907" x="3397250" y="4413250"/>
          <p14:tracePt t="81924" x="3454400" y="4413250"/>
          <p14:tracePt t="81940" x="3492500" y="4413250"/>
          <p14:tracePt t="81980" x="3524250" y="4413250"/>
          <p14:tracePt t="81990" x="3530600" y="4413250"/>
          <p14:tracePt t="82012" x="3575050" y="4413250"/>
          <p14:tracePt t="82019" x="3619500" y="4413250"/>
          <p14:tracePt t="82023" x="3721100" y="4413250"/>
          <p14:tracePt t="82040" x="3790950" y="4413250"/>
          <p14:tracePt t="82057" x="3810000" y="4413250"/>
          <p14:tracePt t="82100" x="3829050" y="4413250"/>
          <p14:tracePt t="82106" x="3867150" y="4413250"/>
          <p14:tracePt t="82124" x="3898900" y="4413250"/>
          <p14:tracePt t="82125" x="3937000" y="4413250"/>
          <p14:tracePt t="82140" x="3975100" y="4413250"/>
          <p14:tracePt t="82157" x="4013200" y="4413250"/>
          <p14:tracePt t="82173" x="4038600" y="4413250"/>
          <p14:tracePt t="82191" x="4076700" y="4413250"/>
          <p14:tracePt t="82207" x="4127500" y="4413250"/>
          <p14:tracePt t="82224" x="4197350" y="4413250"/>
          <p14:tracePt t="82240" x="4254500" y="4413250"/>
          <p14:tracePt t="82257" x="4267200" y="4413250"/>
          <p14:tracePt t="82308" x="4279900" y="4413250"/>
          <p14:tracePt t="82317" x="4305300" y="4413250"/>
          <p14:tracePt t="82324" x="4318000" y="4406900"/>
          <p14:tracePt t="82324" x="4349750" y="4406900"/>
          <p14:tracePt t="82340" x="4400550" y="4394200"/>
          <p14:tracePt t="82357" x="4438650" y="4387850"/>
          <p14:tracePt t="82373" x="4502150" y="4381500"/>
          <p14:tracePt t="82390" x="4565650" y="4368800"/>
          <p14:tracePt t="82406" x="4641850" y="4356100"/>
          <p14:tracePt t="82424" x="4730750" y="4343400"/>
          <p14:tracePt t="82440" x="4826000" y="4330700"/>
          <p14:tracePt t="82457" x="4914900" y="4330700"/>
          <p14:tracePt t="82473" x="4972050" y="4330700"/>
          <p14:tracePt t="82490" x="5016500" y="4330700"/>
          <p14:tracePt t="82507" x="5111750" y="4330700"/>
          <p14:tracePt t="82507" x="5149850" y="4330700"/>
          <p14:tracePt t="82548" x="5181600" y="4330700"/>
          <p14:tracePt t="82548" x="5232400" y="4330700"/>
          <p14:tracePt t="82557" x="5340350" y="4330700"/>
          <p14:tracePt t="82573" x="5454650" y="4324350"/>
          <p14:tracePt t="82591" x="5556250" y="4324350"/>
          <p14:tracePt t="82607" x="5676900" y="4324350"/>
          <p14:tracePt t="82624" x="5791200" y="4324350"/>
          <p14:tracePt t="82640" x="5886450" y="4324350"/>
          <p14:tracePt t="82657" x="5969000" y="4324350"/>
          <p14:tracePt t="82673" x="6045200" y="4324350"/>
          <p14:tracePt t="82690" x="6083300" y="4324350"/>
          <p14:tracePt t="82707" x="6102350" y="4324350"/>
          <p14:tracePt t="82723" x="6197600" y="4324350"/>
          <p14:tracePt t="82740" x="6280150" y="4324350"/>
          <p14:tracePt t="82757" x="6362700" y="4324350"/>
          <p14:tracePt t="82773" x="6432550" y="4324350"/>
          <p14:tracePt t="82790" x="6496050" y="4324350"/>
          <p14:tracePt t="82808" x="6540500" y="4324350"/>
          <p14:tracePt t="82824" x="6623050" y="4324350"/>
          <p14:tracePt t="82841" x="6718300" y="4324350"/>
          <p14:tracePt t="82858" x="6826250" y="4324350"/>
          <p14:tracePt t="82874" x="6921500" y="4324350"/>
          <p14:tracePt t="82891" x="6997700" y="4324350"/>
          <p14:tracePt t="82907" x="7086600" y="4324350"/>
          <p14:tracePt t="82924" x="7200900" y="4324350"/>
          <p14:tracePt t="82941" x="7270750" y="4324350"/>
          <p14:tracePt t="82958" x="7359650" y="4324350"/>
          <p14:tracePt t="82974" x="7448550" y="4324350"/>
          <p14:tracePt t="82991" x="7543800" y="4324350"/>
          <p14:tracePt t="83008" x="7639050" y="4324350"/>
          <p14:tracePt t="83024" x="7734300" y="4324350"/>
          <p14:tracePt t="83041" x="7842250" y="4324350"/>
          <p14:tracePt t="83057" x="7943850" y="4324350"/>
          <p14:tracePt t="83074" x="8064500" y="4324350"/>
          <p14:tracePt t="83091" x="8178800" y="4330700"/>
          <p14:tracePt t="83108" x="8267700" y="4343400"/>
          <p14:tracePt t="83108" x="8305800" y="4343400"/>
          <p14:tracePt t="83125" x="8375650" y="4349750"/>
          <p14:tracePt t="83141" x="8445500" y="4362450"/>
          <p14:tracePt t="83158" x="8509000" y="4362450"/>
          <p14:tracePt t="83174" x="8547100" y="4362450"/>
          <p14:tracePt t="83191" x="8591550" y="4362450"/>
          <p14:tracePt t="83224" x="8629650" y="4362450"/>
          <p14:tracePt t="83225" x="8648700" y="4362450"/>
          <p14:tracePt t="83242" x="8674100" y="4362450"/>
          <p14:tracePt t="83277" x="8680450" y="4362450"/>
          <p14:tracePt t="83293" x="8686800" y="4362450"/>
          <p14:tracePt t="83885" x="8648700" y="4362450"/>
          <p14:tracePt t="83893" x="8585200" y="4362450"/>
          <p14:tracePt t="83901" x="8496300" y="4362450"/>
          <p14:tracePt t="83908" x="8077200" y="4362450"/>
          <p14:tracePt t="83926" x="7645400" y="4356100"/>
          <p14:tracePt t="83957" x="7118350" y="4356100"/>
          <p14:tracePt t="83958" x="6591300" y="4356100"/>
          <p14:tracePt t="83974" x="6026150" y="4356100"/>
          <p14:tracePt t="83991" x="5524500" y="4375150"/>
          <p14:tracePt t="84008" x="5200650" y="4432300"/>
          <p14:tracePt t="84024" x="4953000" y="4476750"/>
          <p14:tracePt t="84041" x="4533900" y="4559300"/>
          <p14:tracePt t="84058" x="4159250" y="4622800"/>
          <p14:tracePt t="84074" x="3886200" y="4667250"/>
          <p14:tracePt t="84091" x="3638550" y="4705350"/>
          <p14:tracePt t="84108" x="3492500" y="4724400"/>
          <p14:tracePt t="84124" x="3314700" y="4749800"/>
          <p14:tracePt t="84142" x="3244850" y="4756150"/>
          <p14:tracePt t="84158" x="3162300" y="4762500"/>
          <p14:tracePt t="84174" x="3098800" y="4768850"/>
          <p14:tracePt t="84191" x="3067050" y="4768850"/>
          <p14:tracePt t="84245" x="3022600" y="4768850"/>
          <p14:tracePt t="84253" x="2997200" y="4768850"/>
          <p14:tracePt t="84261" x="2952750" y="4762500"/>
          <p14:tracePt t="84267" x="2933700" y="4762500"/>
          <p14:tracePt t="84274" x="2927350" y="4762500"/>
          <p14:tracePt t="84291" x="2895600" y="4762500"/>
          <p14:tracePt t="84308" x="2844800" y="4762500"/>
          <p14:tracePt t="84324" x="2768600" y="4762500"/>
          <p14:tracePt t="84342" x="2724150" y="4762500"/>
          <p14:tracePt t="84358" x="2692400" y="4762500"/>
          <p14:tracePt t="84374" x="2667000" y="4762500"/>
          <p14:tracePt t="84391" x="2654300" y="4762500"/>
          <p14:tracePt t="84408" x="2641600" y="4762500"/>
          <p14:tracePt t="84613" x="2647950" y="4762500"/>
          <p14:tracePt t="84621" x="2660650" y="4762500"/>
          <p14:tracePt t="84627" x="2711450" y="4762500"/>
          <p14:tracePt t="84641" x="2762250" y="4762500"/>
          <p14:tracePt t="84658" x="2851150" y="4762500"/>
          <p14:tracePt t="84674" x="2946400" y="4762500"/>
          <p14:tracePt t="84691" x="2965450" y="4762500"/>
          <p14:tracePt t="84708" x="3067050" y="4762500"/>
          <p14:tracePt t="84708" x="3130550" y="4762500"/>
          <p14:tracePt t="84725" x="3257550" y="4762500"/>
          <p14:tracePt t="84741" x="3397250" y="4762500"/>
          <p14:tracePt t="84758" x="3536950" y="4762500"/>
          <p14:tracePt t="84774" x="3663950" y="4762500"/>
          <p14:tracePt t="84791" x="3810000" y="4762500"/>
          <p14:tracePt t="84807" x="3949700" y="4762500"/>
          <p14:tracePt t="84824" x="4076700" y="4762500"/>
          <p14:tracePt t="84841" x="4216400" y="4762500"/>
          <p14:tracePt t="84857" x="4337050" y="4762500"/>
          <p14:tracePt t="84874" x="4457700" y="4762500"/>
          <p14:tracePt t="84891" x="4495800" y="4762500"/>
          <p14:tracePt t="84907" x="4641850" y="4756150"/>
          <p14:tracePt t="84926" x="4724400" y="4756150"/>
          <p14:tracePt t="84941" x="4794250" y="4756150"/>
          <p14:tracePt t="84958" x="4832350" y="4756150"/>
          <p14:tracePt t="84975" x="4857750" y="4756150"/>
          <p14:tracePt t="84991" x="4870450" y="4749800"/>
          <p14:tracePt t="85007" x="4883150" y="4743450"/>
          <p14:tracePt t="85024" x="4902200" y="4743450"/>
          <p14:tracePt t="85041" x="4927600" y="4730750"/>
          <p14:tracePt t="85058" x="4933950" y="4730750"/>
          <p14:tracePt t="85074" x="4946650" y="4724400"/>
          <p14:tracePt t="85091" x="4972050" y="4724400"/>
          <p14:tracePt t="85108" x="4991100" y="4724400"/>
          <p14:tracePt t="85373" x="4997450" y="4724400"/>
          <p14:tracePt t="85383" x="5003800" y="4711700"/>
          <p14:tracePt t="85386" x="5022850" y="4711700"/>
          <p14:tracePt t="85407" x="5048250" y="4692650"/>
          <p14:tracePt t="85408" x="5080000" y="4692650"/>
          <p14:tracePt t="85425" x="5111750" y="4679950"/>
          <p14:tracePt t="85441" x="5162550" y="4673600"/>
          <p14:tracePt t="85458" x="5226050" y="4660900"/>
          <p14:tracePt t="85474" x="5302250" y="4660900"/>
          <p14:tracePt t="85491" x="5384800" y="4648200"/>
          <p14:tracePt t="85508" x="5480050" y="4635500"/>
          <p14:tracePt t="85525" x="5524500" y="4629150"/>
          <p14:tracePt t="85541" x="5575300" y="4622800"/>
          <p14:tracePt t="85558" x="5607050" y="4616450"/>
          <p14:tracePt t="85574" x="5632450" y="4610100"/>
          <p14:tracePt t="85591" x="5651500" y="4610100"/>
          <p14:tracePt t="85608" x="5657850" y="4610100"/>
          <p14:tracePt t="85624" x="5670550" y="4610100"/>
          <p14:tracePt t="85641" x="5676900" y="4610100"/>
          <p14:tracePt t="85658" x="5689600" y="4610100"/>
          <p14:tracePt t="85693" x="5695950" y="4610100"/>
          <p14:tracePt t="86125" x="5721350" y="4610100"/>
          <p14:tracePt t="86133" x="5740400" y="4610100"/>
          <p14:tracePt t="86140" x="5842000" y="4629150"/>
          <p14:tracePt t="86150" x="5918200" y="4648200"/>
          <p14:tracePt t="86159" x="6064250" y="4673600"/>
          <p14:tracePt t="86174" x="6191250" y="4692650"/>
          <p14:tracePt t="86191" x="6330950" y="4711700"/>
          <p14:tracePt t="86207" x="6451600" y="4711700"/>
          <p14:tracePt t="86224" x="6534150" y="4711700"/>
          <p14:tracePt t="86242" x="6597650" y="4711700"/>
          <p14:tracePt t="86257" x="6648450" y="4711700"/>
          <p14:tracePt t="86274" x="6705600" y="4711700"/>
          <p14:tracePt t="86291" x="6775450" y="4718050"/>
          <p14:tracePt t="86307" x="6845300" y="4724400"/>
          <p14:tracePt t="86307" x="6889750" y="4724400"/>
          <p14:tracePt t="86325" x="6972300" y="4724400"/>
          <p14:tracePt t="86341" x="7048500" y="4724400"/>
          <p14:tracePt t="86357" x="7131050" y="4724400"/>
          <p14:tracePt t="86374" x="7213600" y="4730750"/>
          <p14:tracePt t="86391" x="7277100" y="4730750"/>
          <p14:tracePt t="86407" x="7346950" y="4730750"/>
          <p14:tracePt t="86424" x="7442200" y="4730750"/>
          <p14:tracePt t="86441" x="7512050" y="4730750"/>
          <p14:tracePt t="86457" x="7575550" y="4724400"/>
          <p14:tracePt t="86474" x="7626350" y="4718050"/>
          <p14:tracePt t="86491" x="7645400" y="4718050"/>
          <p14:tracePt t="86507" x="7658100" y="4718050"/>
          <p14:tracePt t="86589" x="7651750" y="4718050"/>
          <p14:tracePt t="86593" x="7632700" y="4718050"/>
          <p14:tracePt t="86605" x="7607300" y="4718050"/>
          <p14:tracePt t="86608" x="7493000" y="4730750"/>
          <p14:tracePt t="86624" x="7283450" y="4762500"/>
          <p14:tracePt t="86641" x="6959600" y="4813300"/>
          <p14:tracePt t="86657" x="6527800" y="4845050"/>
          <p14:tracePt t="86674" x="5962650" y="4857750"/>
          <p14:tracePt t="86691" x="5308600" y="4857750"/>
          <p14:tracePt t="86708" x="4756150" y="4876800"/>
          <p14:tracePt t="86725" x="3854450" y="4902200"/>
          <p14:tracePt t="86741" x="3759200" y="4902200"/>
          <p14:tracePt t="86757" x="3429000" y="4946650"/>
          <p14:tracePt t="86774" x="3181350" y="4972050"/>
          <p14:tracePt t="86791" x="3009900" y="4991100"/>
          <p14:tracePt t="86808" x="2851150" y="4997450"/>
          <p14:tracePt t="86824" x="2705100" y="5003800"/>
          <p14:tracePt t="86841" x="2584450" y="5003800"/>
          <p14:tracePt t="86857" x="2470150" y="5003800"/>
          <p14:tracePt t="86874" x="2362200" y="5003800"/>
          <p14:tracePt t="86891" x="2247900" y="5003800"/>
          <p14:tracePt t="86907" x="2139950" y="5003800"/>
          <p14:tracePt t="86924" x="2019300" y="5003800"/>
          <p14:tracePt t="86941" x="1955800" y="5003800"/>
          <p14:tracePt t="86957" x="1911350" y="5003800"/>
          <p14:tracePt t="86974" x="1866900" y="5003800"/>
          <p14:tracePt t="86991" x="1816100" y="5003800"/>
          <p14:tracePt t="87125" x="1809750" y="5003800"/>
          <p14:tracePt t="87283" x="1816100" y="5003800"/>
          <p14:tracePt t="87308" x="1822450" y="5003800"/>
          <p14:tracePt t="87340" x="1835150" y="5003800"/>
          <p14:tracePt t="87348" x="1860550" y="5010150"/>
          <p14:tracePt t="87357" x="1898650" y="5010150"/>
          <p14:tracePt t="87361" x="1987550" y="5029200"/>
          <p14:tracePt t="87374" x="2082800" y="5035550"/>
          <p14:tracePt t="87391" x="2171700" y="5048250"/>
          <p14:tracePt t="87408" x="2241550" y="5054600"/>
          <p14:tracePt t="87424" x="2305050" y="5060950"/>
          <p14:tracePt t="87441" x="2355850" y="5067300"/>
          <p14:tracePt t="87457" x="2387600" y="5067300"/>
          <p14:tracePt t="87474" x="2419350" y="5067300"/>
          <p14:tracePt t="87491" x="2451100" y="5067300"/>
          <p14:tracePt t="87508" x="2476500" y="5067300"/>
          <p14:tracePt t="87525" x="2527300" y="5067300"/>
          <p14:tracePt t="87541" x="2552700" y="5067300"/>
          <p14:tracePt t="87557" x="2584450" y="5067300"/>
          <p14:tracePt t="87574" x="2622550" y="5067300"/>
          <p14:tracePt t="87591" x="2660650" y="5067300"/>
          <p14:tracePt t="87608" x="2698750" y="5067300"/>
          <p14:tracePt t="87624" x="2743200" y="5067300"/>
          <p14:tracePt t="87641" x="2787650" y="5067300"/>
          <p14:tracePt t="87657" x="2825750" y="5067300"/>
          <p14:tracePt t="87674" x="2857500" y="5067300"/>
          <p14:tracePt t="87691" x="2889250" y="5067300"/>
          <p14:tracePt t="87691" x="2908300" y="5067300"/>
          <p14:tracePt t="87709" x="2927350" y="5067300"/>
          <p14:tracePt t="87724" x="2984500" y="5067300"/>
          <p14:tracePt t="87741" x="3016250" y="5067300"/>
          <p14:tracePt t="87758" x="3041650" y="5067300"/>
          <p14:tracePt t="87774" x="3073400" y="5067300"/>
          <p14:tracePt t="87791" x="3092450" y="5067300"/>
          <p14:tracePt t="87807" x="3098800" y="5067300"/>
          <p14:tracePt t="87824" x="3105150" y="5067300"/>
          <p14:tracePt t="88060" x="3111500" y="5067300"/>
          <p14:tracePt t="88084" x="3117850" y="5067300"/>
          <p14:tracePt t="88101" x="3124200" y="5080000"/>
          <p14:tracePt t="88109" x="3130550" y="5086350"/>
          <p14:tracePt t="88109" x="3149600" y="5111750"/>
          <p14:tracePt t="88125" x="3194050" y="5156200"/>
          <p14:tracePt t="88141" x="3244850" y="5187950"/>
          <p14:tracePt t="88157" x="3257550" y="5194300"/>
          <p14:tracePt t="88428" x="3263900" y="5187950"/>
          <p14:tracePt t="88445" x="3276600" y="5187950"/>
          <p14:tracePt t="88452" x="3289300" y="5181600"/>
          <p14:tracePt t="88458" x="3321050" y="5168900"/>
          <p14:tracePt t="88474" x="3352800" y="5168900"/>
          <p14:tracePt t="88491" x="3409950" y="5168900"/>
          <p14:tracePt t="88507" x="3524250" y="5156200"/>
          <p14:tracePt t="88525" x="3613150" y="5143500"/>
          <p14:tracePt t="88541" x="3708400" y="5130800"/>
          <p14:tracePt t="88558" x="3797300" y="5118100"/>
          <p14:tracePt t="88574" x="3860800" y="5111750"/>
          <p14:tracePt t="88591" x="3911600" y="5099050"/>
          <p14:tracePt t="88607" x="3937000" y="5086350"/>
          <p14:tracePt t="88625" x="3943350" y="5086350"/>
          <p14:tracePt t="88641" x="3956050" y="5086350"/>
          <p14:tracePt t="88658" x="3962400" y="5086350"/>
          <p14:tracePt t="88701" x="3968750" y="5080000"/>
          <p14:tracePt t="88940" x="3956050" y="5080000"/>
          <p14:tracePt t="88941" x="3924300" y="5080000"/>
          <p14:tracePt t="88959" x="3898900" y="5080000"/>
          <p14:tracePt t="88959" x="3790950" y="5067300"/>
          <p14:tracePt t="88974" x="3752850" y="5060950"/>
          <p14:tracePt t="88991" x="3638550" y="5035550"/>
          <p14:tracePt t="89007" x="3549650" y="5035550"/>
          <p14:tracePt t="89024" x="3492500" y="5029200"/>
          <p14:tracePt t="89041" x="3435350" y="5016500"/>
          <p14:tracePt t="89058" x="3371850" y="5003800"/>
          <p14:tracePt t="89074" x="3282950" y="4997450"/>
          <p14:tracePt t="89090" x="3149600" y="4984750"/>
          <p14:tracePt t="89107" x="3048000" y="4978400"/>
          <p14:tracePt t="89145" x="3035300" y="4978400"/>
          <p14:tracePt t="89149" x="3028950" y="4978400"/>
          <p14:tracePt t="89244" x="3041650" y="4978400"/>
          <p14:tracePt t="89261" x="3048000" y="4978400"/>
          <p14:tracePt t="89300" x="3054350" y="4978400"/>
          <p14:tracePt t="89308" x="3143250" y="4946650"/>
          <p14:tracePt t="89324" x="3232150" y="4914900"/>
          <p14:tracePt t="89325" x="3365500" y="4851400"/>
          <p14:tracePt t="89341" x="3435350" y="4800600"/>
          <p14:tracePt t="89357" x="3498850" y="4737100"/>
          <p14:tracePt t="89374" x="3530600" y="4705350"/>
          <p14:tracePt t="89391" x="3568700" y="4648200"/>
          <p14:tracePt t="89407" x="3575050" y="4616450"/>
          <p14:tracePt t="89424" x="3575050" y="4597400"/>
          <p14:tracePt t="89441" x="3575050" y="4572000"/>
          <p14:tracePt t="89457" x="3568700" y="4559300"/>
          <p14:tracePt t="89474" x="3543300" y="4527550"/>
          <p14:tracePt t="89491" x="3517900" y="4502150"/>
          <p14:tracePt t="89507" x="3448050" y="4451350"/>
          <p14:tracePt t="89525" x="3359150" y="4406900"/>
          <p14:tracePt t="89541" x="3244850" y="4356100"/>
          <p14:tracePt t="89557" x="3111500" y="4318000"/>
          <p14:tracePt t="89574" x="2984500" y="4279900"/>
          <p14:tracePt t="89591" x="2844800" y="4254500"/>
          <p14:tracePt t="89607" x="2755900" y="4248150"/>
          <p14:tracePt t="89624" x="2609850" y="4248150"/>
          <p14:tracePt t="89641" x="2406650" y="4248150"/>
          <p14:tracePt t="89657" x="2298700" y="4267200"/>
          <p14:tracePt t="89674" x="2152650" y="4324350"/>
          <p14:tracePt t="89691" x="2012950" y="4432300"/>
          <p14:tracePt t="89707" x="1866900" y="4546600"/>
          <p14:tracePt t="89725" x="1809750" y="4610100"/>
          <p14:tracePt t="89741" x="1797050" y="4654550"/>
          <p14:tracePt t="89893" x="1797050" y="4660900"/>
          <p14:tracePt t="89900" x="1841500" y="4679950"/>
          <p14:tracePt t="89915" x="1949450" y="4718050"/>
          <p14:tracePt t="89924" x="2019300" y="4743450"/>
          <p14:tracePt t="89925" x="2184400" y="4781550"/>
          <p14:tracePt t="89941" x="2260600" y="4806950"/>
          <p14:tracePt t="89957" x="2298700" y="4813300"/>
          <p14:tracePt t="89974" x="2444750" y="4826000"/>
          <p14:tracePt t="89991" x="2451100" y="4826000"/>
          <p14:tracePt t="90008" x="2476500" y="4826000"/>
          <p14:tracePt t="90024" x="2540000" y="4787900"/>
          <p14:tracePt t="90041" x="2628900" y="4699000"/>
          <p14:tracePt t="90057" x="2736850" y="4527550"/>
          <p14:tracePt t="90074" x="2813050" y="4400550"/>
          <p14:tracePt t="90091" x="2838450" y="4286250"/>
          <p14:tracePt t="90108" x="2838450" y="4216400"/>
          <p14:tracePt t="90124" x="2819400" y="4184650"/>
          <p14:tracePt t="90141" x="2781300" y="4140200"/>
          <p14:tracePt t="90157" x="2724150" y="4102100"/>
          <p14:tracePt t="90174" x="2654300" y="4051300"/>
          <p14:tracePt t="90190" x="2571750" y="4000500"/>
          <p14:tracePt t="90208" x="2501900" y="3962400"/>
          <p14:tracePt t="90224" x="2425700" y="3962400"/>
          <p14:tracePt t="90241" x="2266950" y="3943350"/>
          <p14:tracePt t="90257" x="2171700" y="3943350"/>
          <p14:tracePt t="90274" x="2025650" y="3981450"/>
          <p14:tracePt t="90290" x="1873250" y="4019550"/>
          <p14:tracePt t="90290" x="1790700" y="4057650"/>
          <p14:tracePt t="90309" x="1727200" y="4095750"/>
          <p14:tracePt t="90324" x="1555750" y="4229100"/>
          <p14:tracePt t="90341" x="1479550" y="4324350"/>
          <p14:tracePt t="90357" x="1416050" y="4451350"/>
          <p14:tracePt t="90374" x="1390650" y="4597400"/>
          <p14:tracePt t="90391" x="1371600" y="4743450"/>
          <p14:tracePt t="90407" x="1371600" y="4756150"/>
          <p14:tracePt t="90444" x="1371600" y="4768850"/>
          <p14:tracePt t="90445" x="1371600" y="4775200"/>
          <p14:tracePt t="90457" x="1390650" y="4826000"/>
          <p14:tracePt t="90474" x="1428750" y="4889500"/>
          <p14:tracePt t="90490" x="1466850" y="4933950"/>
          <p14:tracePt t="90508" x="1479550" y="4953000"/>
          <p14:tracePt t="90524" x="1504950" y="4978400"/>
          <p14:tracePt t="90541" x="1549400" y="4991100"/>
          <p14:tracePt t="90557" x="1625600" y="5016500"/>
          <p14:tracePt t="90574" x="1682750" y="5035550"/>
          <p14:tracePt t="90620" x="1720850" y="5041900"/>
          <p14:tracePt t="90628" x="1803400" y="5041900"/>
          <p14:tracePt t="90633" x="1905000" y="5041900"/>
          <p14:tracePt t="90641" x="2165350" y="5035550"/>
          <p14:tracePt t="90657" x="2330450" y="5010150"/>
          <p14:tracePt t="90674" x="2470150" y="4984750"/>
          <p14:tracePt t="90691" x="2559050" y="4953000"/>
          <p14:tracePt t="90708" x="2609850" y="4902200"/>
          <p14:tracePt t="90724" x="2705100" y="4775200"/>
          <p14:tracePt t="90741" x="2724150" y="4724400"/>
          <p14:tracePt t="90757" x="2724150" y="4705350"/>
          <p14:tracePt t="90774" x="2730500" y="4622800"/>
          <p14:tracePt t="90791" x="2730500" y="4533900"/>
          <p14:tracePt t="90808" x="2724150" y="4495800"/>
          <p14:tracePt t="90844" x="2711450" y="4470400"/>
          <p14:tracePt t="90845" x="2705100" y="4470400"/>
          <p14:tracePt t="90857" x="2667000" y="4432300"/>
          <p14:tracePt t="90874" x="2628900" y="4394200"/>
          <p14:tracePt t="90890" x="2565400" y="4349750"/>
          <p14:tracePt t="90908" x="2470150" y="4298950"/>
          <p14:tracePt t="90924" x="2317750" y="4229100"/>
          <p14:tracePt t="90941" x="2222500" y="4203700"/>
          <p14:tracePt t="90957" x="2133600" y="4191000"/>
          <p14:tracePt t="90974" x="2038350" y="4191000"/>
          <p14:tracePt t="90991" x="1924050" y="4210050"/>
          <p14:tracePt t="91007" x="1879600" y="4222750"/>
          <p14:tracePt t="91024" x="1809750" y="4279900"/>
          <p14:tracePt t="91041" x="1771650" y="4311650"/>
          <p14:tracePt t="91116" x="1771650" y="4337050"/>
          <p14:tracePt t="91124" x="1771650" y="4356100"/>
          <p14:tracePt t="91128" x="1771650" y="4406900"/>
          <p14:tracePt t="91141" x="1784350" y="4451350"/>
          <p14:tracePt t="91158" x="1784350" y="4470400"/>
          <p14:tracePt t="91212" x="1797050" y="4476750"/>
          <p14:tracePt t="91220" x="1809750" y="4489450"/>
          <p14:tracePt t="91240" x="1828800" y="4508500"/>
          <p14:tracePt t="91241" x="1847850" y="4521200"/>
          <p14:tracePt t="91257" x="1860550" y="4533900"/>
          <p14:tracePt t="91274" x="1873250" y="4533900"/>
          <p14:tracePt t="91290" x="1898650" y="4546600"/>
          <p14:tracePt t="91290" x="1905000" y="4546600"/>
          <p14:tracePt t="91356" x="1911350" y="4559300"/>
          <p14:tracePt t="91366" x="1930400" y="4565650"/>
          <p14:tracePt t="91366" x="1936750" y="4572000"/>
          <p14:tracePt t="91374" x="1974850" y="4591050"/>
          <p14:tracePt t="91390" x="2019300" y="4603750"/>
          <p14:tracePt t="91407" x="2063750" y="4616450"/>
          <p14:tracePt t="91424" x="2133600" y="4622800"/>
          <p14:tracePt t="91440" x="2209800" y="4635500"/>
          <p14:tracePt t="91457" x="2273300" y="4648200"/>
          <p14:tracePt t="91474" x="2305050" y="4648200"/>
          <p14:tracePt t="91490" x="2362200" y="4648200"/>
          <p14:tracePt t="91507" x="2425700" y="4648200"/>
          <p14:tracePt t="91524" x="2476500" y="4629150"/>
          <p14:tracePt t="91541" x="2489200" y="4622800"/>
          <p14:tracePt t="91557" x="2495550" y="4622800"/>
          <p14:tracePt t="91596" x="2495550" y="4616450"/>
          <p14:tracePt t="91684" x="2495550" y="4603750"/>
          <p14:tracePt t="91690" x="2489200" y="4597400"/>
          <p14:tracePt t="91708" x="2476500" y="4572000"/>
          <p14:tracePt t="91708" x="2444750" y="4521200"/>
          <p14:tracePt t="91725" x="2406650" y="4457700"/>
          <p14:tracePt t="91741" x="2324100" y="4368800"/>
          <p14:tracePt t="91758" x="2273300" y="4305300"/>
          <p14:tracePt t="91774" x="2216150" y="4267200"/>
          <p14:tracePt t="91791" x="2101850" y="4197350"/>
          <p14:tracePt t="91807" x="2089150" y="4191000"/>
          <p14:tracePt t="91853" x="2057400" y="4184650"/>
          <p14:tracePt t="91860" x="2012950" y="4184650"/>
          <p14:tracePt t="91861" x="1962150" y="4184650"/>
          <p14:tracePt t="91874" x="1835150" y="4184650"/>
          <p14:tracePt t="91891" x="1797050" y="4191000"/>
          <p14:tracePt t="91924" x="1784350" y="4197350"/>
          <p14:tracePt t="91925" x="1714500" y="4216400"/>
          <p14:tracePt t="91941" x="1644650" y="4235450"/>
          <p14:tracePt t="91958" x="1612900" y="4254500"/>
          <p14:tracePt t="91974" x="1581150" y="4273550"/>
          <p14:tracePt t="91991" x="1555750" y="4286250"/>
          <p14:tracePt t="92007" x="1549400" y="4292600"/>
          <p14:tracePt t="92024" x="1536700" y="4298950"/>
          <p14:tracePt t="92040" x="1524000" y="4305300"/>
          <p14:tracePt t="92057" x="1504950" y="4311650"/>
          <p14:tracePt t="92308" x="1498600" y="4311650"/>
          <p14:tracePt t="92308" x="1492250" y="4311650"/>
          <p14:tracePt t="92324" x="1473200" y="4311650"/>
          <p14:tracePt t="92332" x="1447800" y="4311650"/>
          <p14:tracePt t="92340" x="1397000" y="4311650"/>
          <p14:tracePt t="92396" x="1390650" y="4311650"/>
          <p14:tracePt t="92404" x="1377950" y="4311650"/>
          <p14:tracePt t="92412" x="1352550" y="4311650"/>
          <p14:tracePt t="92424" x="1320800" y="4311650"/>
          <p14:tracePt t="92440" x="1276350" y="4311650"/>
          <p14:tracePt t="92457" x="1263650" y="4311650"/>
          <p14:tracePt t="92573" x="1257300" y="4305300"/>
          <p14:tracePt t="92612" x="1250950" y="4305300"/>
          <p14:tracePt t="92628" x="1244600" y="4305300"/>
          <p14:tracePt t="92636" x="1238250" y="4305300"/>
          <p14:tracePt t="92764" x="1244600" y="4305300"/>
          <p14:tracePt t="92772" x="1257300" y="4305300"/>
          <p14:tracePt t="92778" x="1270000" y="4305300"/>
          <p14:tracePt t="92790" x="1276350" y="4305300"/>
          <p14:tracePt t="92836" x="1295400" y="4305300"/>
          <p14:tracePt t="92836" x="1314450" y="4305300"/>
          <p14:tracePt t="92852" x="1333500" y="4305300"/>
          <p14:tracePt t="92860" x="1365250" y="4305300"/>
          <p14:tracePt t="92868" x="1403350" y="4305300"/>
          <p14:tracePt t="92876" x="1460500" y="4305300"/>
          <p14:tracePt t="92890" x="1479550" y="4305300"/>
          <p14:tracePt t="92907" x="1612900" y="4305300"/>
          <p14:tracePt t="92925" x="1657350" y="4305300"/>
          <p14:tracePt t="93443" x="0" y="0"/>
        </p14:tracePtLst>
        <p14:tracePtLst>
          <p14:tracePt t="131574" x="4749800" y="4991100"/>
          <p14:tracePt t="131939" x="4743450" y="4991100"/>
          <p14:tracePt t="131947" x="4737100" y="4991100"/>
          <p14:tracePt t="131955" x="4711700" y="4991100"/>
          <p14:tracePt t="131967" x="4699000" y="5003800"/>
          <p14:tracePt t="131975" x="4660900" y="5016500"/>
          <p14:tracePt t="131992" x="4622800" y="5016500"/>
          <p14:tracePt t="132008" x="4597400" y="5029200"/>
          <p14:tracePt t="132025" x="4572000" y="5035550"/>
          <p14:tracePt t="132041" x="4552950" y="5041900"/>
          <p14:tracePt t="132058" x="4540250" y="5041900"/>
          <p14:tracePt t="132074" x="4527550" y="5048250"/>
          <p14:tracePt t="132090" x="4514850" y="5048250"/>
          <p14:tracePt t="132108" x="4483100" y="5054600"/>
          <p14:tracePt t="132124" x="4451350" y="5054600"/>
          <p14:tracePt t="132140" x="4432300" y="5054600"/>
          <p14:tracePt t="132157" x="4400550" y="5054600"/>
          <p14:tracePt t="132173" x="4381500" y="5054600"/>
          <p14:tracePt t="132190" x="4356100" y="5054600"/>
          <p14:tracePt t="132207" x="4330700" y="5054600"/>
          <p14:tracePt t="132224" x="4311650" y="5054600"/>
          <p14:tracePt t="132240" x="4298950" y="5054600"/>
          <p14:tracePt t="132257" x="4286250" y="5060950"/>
          <p14:tracePt t="132273" x="4273550" y="5060950"/>
          <p14:tracePt t="132290" x="4267200" y="5060950"/>
          <p14:tracePt t="132307" x="4260850" y="5067300"/>
          <p14:tracePt t="132324" x="4248150" y="5067300"/>
          <p14:tracePt t="132340" x="4241800" y="5067300"/>
          <p14:tracePt t="132357" x="4235450" y="5067300"/>
          <p14:tracePt t="132411" x="4229100" y="5067300"/>
          <p14:tracePt t="133172" x="4267200" y="5067300"/>
          <p14:tracePt t="133183" x="4337050" y="5067300"/>
          <p14:tracePt t="133190" x="4413250" y="5067300"/>
          <p14:tracePt t="133191" x="4584700" y="5092700"/>
          <p14:tracePt t="133208" x="4832350" y="5111750"/>
          <p14:tracePt t="133225" x="4953000" y="5118100"/>
          <p14:tracePt t="133240" x="5073650" y="5118100"/>
          <p14:tracePt t="133257" x="5168900" y="5118100"/>
          <p14:tracePt t="133273" x="5264150" y="5118100"/>
          <p14:tracePt t="133290" x="5283200" y="5118100"/>
          <p14:tracePt t="133307" x="5308600" y="5118100"/>
          <p14:tracePt t="133324" x="5321300" y="5111750"/>
          <p14:tracePt t="133340" x="5340350" y="5111750"/>
          <p14:tracePt t="133357" x="5378450" y="5111750"/>
          <p14:tracePt t="133374" x="5441950" y="5111750"/>
          <p14:tracePt t="133391" x="5511800" y="5111750"/>
          <p14:tracePt t="133407" x="5581650" y="5111750"/>
          <p14:tracePt t="133424" x="5651500" y="5111750"/>
          <p14:tracePt t="133440" x="5721350" y="5111750"/>
          <p14:tracePt t="133457" x="5797550" y="5111750"/>
          <p14:tracePt t="133474" x="5842000" y="5111750"/>
          <p14:tracePt t="133490" x="5880100" y="5111750"/>
          <p14:tracePt t="133507" x="6013450" y="5092700"/>
          <p14:tracePt t="133524" x="6127750" y="5073650"/>
          <p14:tracePt t="133541" x="6165850" y="5067300"/>
          <p14:tracePt t="133557" x="6191250" y="5067300"/>
          <p14:tracePt t="133574" x="6286500" y="5067300"/>
          <p14:tracePt t="133590" x="6375400" y="5067300"/>
          <p14:tracePt t="133607" x="6477000" y="5067300"/>
          <p14:tracePt t="133623" x="6623050" y="5067300"/>
          <p14:tracePt t="133640" x="6750050" y="5067300"/>
          <p14:tracePt t="133657" x="6813550" y="5060950"/>
          <p14:tracePt t="133674" x="6877050" y="5060950"/>
          <p14:tracePt t="133690" x="6959600" y="5060950"/>
          <p14:tracePt t="133708" x="6997700" y="5060950"/>
          <p14:tracePt t="133724" x="7042150" y="5060950"/>
          <p14:tracePt t="133741" x="7080250" y="5048250"/>
          <p14:tracePt t="133757" x="7118350" y="5048250"/>
          <p14:tracePt t="133774" x="7150100" y="5041900"/>
          <p14:tracePt t="133790" x="7169150" y="5041900"/>
          <p14:tracePt t="133807" x="7200900" y="5041900"/>
          <p14:tracePt t="133823" x="7219950" y="5041900"/>
          <p14:tracePt t="133840" x="7251700" y="5041900"/>
          <p14:tracePt t="133857" x="7258050" y="5041900"/>
          <p14:tracePt t="133874" x="7308850" y="5041900"/>
          <p14:tracePt t="133890" x="7429500" y="5041900"/>
          <p14:tracePt t="133908" x="7442200" y="5041900"/>
          <p14:tracePt t="133924" x="7537450" y="5041900"/>
          <p14:tracePt t="133941" x="7626350" y="5041900"/>
          <p14:tracePt t="133957" x="7727950" y="5029200"/>
          <p14:tracePt t="133974" x="7810500" y="5016500"/>
          <p14:tracePt t="133990" x="7829550" y="5016500"/>
          <p14:tracePt t="134007" x="7861300" y="5010150"/>
          <p14:tracePt t="134023" x="7874000" y="5003800"/>
          <p14:tracePt t="134040" x="7886700" y="5003800"/>
          <p14:tracePt t="134057" x="7893050" y="5003800"/>
          <p14:tracePt t="134074" x="7899400" y="5003800"/>
          <p14:tracePt t="134090" x="7918450" y="5003800"/>
          <p14:tracePt t="134090" x="7924800" y="5003800"/>
          <p14:tracePt t="134108" x="7937500" y="4997450"/>
          <p14:tracePt t="134124" x="7956550" y="4991100"/>
          <p14:tracePt t="134141" x="7969250" y="4991100"/>
          <p14:tracePt t="134157" x="7981950" y="4991100"/>
          <p14:tracePt t="134266" x="7975600" y="4991100"/>
          <p14:tracePt t="134275" x="7950200" y="4991100"/>
          <p14:tracePt t="134283" x="7924800" y="4991100"/>
          <p14:tracePt t="134291" x="7854950" y="4991100"/>
          <p14:tracePt t="134291" x="7766050" y="4991100"/>
          <p14:tracePt t="134307" x="7689850" y="4991100"/>
          <p14:tracePt t="134308" x="7391400" y="4991100"/>
          <p14:tracePt t="134324" x="7143750" y="4991100"/>
          <p14:tracePt t="134341" x="7048500" y="4991100"/>
          <p14:tracePt t="134357" x="6775450" y="4991100"/>
          <p14:tracePt t="134374" x="6515100" y="4997450"/>
          <p14:tracePt t="134390" x="6134100" y="4997450"/>
          <p14:tracePt t="134407" x="5746750" y="5041900"/>
          <p14:tracePt t="134424" x="5499100" y="5073650"/>
          <p14:tracePt t="134440" x="5232400" y="5099050"/>
          <p14:tracePt t="134457" x="4927600" y="5149850"/>
          <p14:tracePt t="134474" x="4908550" y="5149850"/>
          <p14:tracePt t="134490" x="4622800" y="5194300"/>
          <p14:tracePt t="134508" x="4368800" y="5226050"/>
          <p14:tracePt t="134524" x="4229100" y="5245100"/>
          <p14:tracePt t="134540" x="4152900" y="5264150"/>
          <p14:tracePt t="134557" x="4095750" y="5283200"/>
          <p14:tracePt t="134573" x="3937000" y="5321300"/>
          <p14:tracePt t="134590" x="3663950" y="5372100"/>
          <p14:tracePt t="134607" x="3416300" y="5410200"/>
          <p14:tracePt t="134623" x="3092450" y="5461000"/>
          <p14:tracePt t="134641" x="2755900" y="5511800"/>
          <p14:tracePt t="134657" x="2552700" y="5524500"/>
          <p14:tracePt t="134674" x="2336800" y="5530850"/>
          <p14:tracePt t="134690" x="2197100" y="5530850"/>
          <p14:tracePt t="134690" x="2127250" y="5530850"/>
          <p14:tracePt t="134708" x="2006600" y="5530850"/>
          <p14:tracePt t="134724" x="1911350" y="5530850"/>
          <p14:tracePt t="134740" x="1803400" y="5524500"/>
          <p14:tracePt t="134757" x="1708150" y="5518150"/>
          <p14:tracePt t="134774" x="1612900" y="5518150"/>
          <p14:tracePt t="134790" x="1498600" y="5518150"/>
          <p14:tracePt t="134807" x="1371600" y="5518150"/>
          <p14:tracePt t="134823" x="1238250" y="5518150"/>
          <p14:tracePt t="134840" x="1111250" y="5518150"/>
          <p14:tracePt t="134857" x="1003300" y="5518150"/>
          <p14:tracePt t="134874" x="908050" y="5518150"/>
          <p14:tracePt t="134890" x="806450" y="5530850"/>
          <p14:tracePt t="134908" x="800100" y="5530850"/>
          <p14:tracePt t="135059" x="793750" y="5537200"/>
          <p14:tracePt t="135084" x="825500" y="5537200"/>
          <p14:tracePt t="135084" x="882650" y="5537200"/>
          <p14:tracePt t="135099" x="939800" y="5537200"/>
          <p14:tracePt t="135107" x="965200" y="5537200"/>
          <p14:tracePt t="135108" x="1016000" y="5537200"/>
          <p14:tracePt t="135124" x="1130300" y="5537200"/>
          <p14:tracePt t="135140" x="1219200" y="5537200"/>
          <p14:tracePt t="135158" x="1308100" y="5537200"/>
          <p14:tracePt t="135173" x="1365250" y="5537200"/>
          <p14:tracePt t="135191" x="1403350" y="5537200"/>
          <p14:tracePt t="135207" x="1435100" y="5537200"/>
          <p14:tracePt t="135224" x="1454150" y="5537200"/>
          <p14:tracePt t="135240" x="1479550" y="5537200"/>
          <p14:tracePt t="135258" x="1498600" y="5537200"/>
          <p14:tracePt t="135274" x="1530350" y="5537200"/>
          <p14:tracePt t="135291" x="1568450" y="5537200"/>
          <p14:tracePt t="135308" x="1657350" y="5537200"/>
          <p14:tracePt t="135325" x="1739900" y="5537200"/>
          <p14:tracePt t="135341" x="1778000" y="5537200"/>
          <p14:tracePt t="135358" x="1854200" y="5537200"/>
          <p14:tracePt t="135374" x="1943100" y="5537200"/>
          <p14:tracePt t="135391" x="2038350" y="5537200"/>
          <p14:tracePt t="135408" x="2127250" y="5537200"/>
          <p14:tracePt t="135425" x="2197100" y="5537200"/>
          <p14:tracePt t="135442" x="2260600" y="5537200"/>
          <p14:tracePt t="135458" x="2311400" y="5537200"/>
          <p14:tracePt t="135474" x="2355850" y="5543550"/>
          <p14:tracePt t="135491" x="2393950" y="5543550"/>
          <p14:tracePt t="135508" x="2444750" y="5543550"/>
          <p14:tracePt t="135525" x="2482850" y="5543550"/>
          <p14:tracePt t="135541" x="2520950" y="5543550"/>
          <p14:tracePt t="135558" x="2559050" y="5543550"/>
          <p14:tracePt t="135574" x="2590800" y="5543550"/>
          <p14:tracePt t="135591" x="2616200" y="5543550"/>
          <p14:tracePt t="135608" x="2647950" y="5543550"/>
          <p14:tracePt t="135625" x="2686050" y="5543550"/>
          <p14:tracePt t="135641" x="2736850" y="5543550"/>
          <p14:tracePt t="135658" x="2806700" y="5543550"/>
          <p14:tracePt t="135674" x="2851150" y="5543550"/>
          <p14:tracePt t="135773" x="2876550" y="5543550"/>
          <p14:tracePt t="135780" x="2914650" y="5537200"/>
          <p14:tracePt t="135791" x="2946400" y="5530850"/>
          <p14:tracePt t="135792" x="3016250" y="5530850"/>
          <p14:tracePt t="135808" x="3060700" y="5530850"/>
          <p14:tracePt t="135825" x="3098800" y="5530850"/>
          <p14:tracePt t="135841" x="3130550" y="5530850"/>
          <p14:tracePt t="135858" x="3168650" y="5530850"/>
          <p14:tracePt t="135875" x="3213100" y="5530850"/>
          <p14:tracePt t="135891" x="3257550" y="5524500"/>
          <p14:tracePt t="135908" x="3333750" y="5518150"/>
          <p14:tracePt t="135925" x="3384550" y="5511800"/>
          <p14:tracePt t="135942" x="3460750" y="5505450"/>
          <p14:tracePt t="135958" x="3524250" y="5499100"/>
          <p14:tracePt t="135974" x="3600450" y="5499100"/>
          <p14:tracePt t="135991" x="3670300" y="5499100"/>
          <p14:tracePt t="136008" x="3727450" y="5499100"/>
          <p14:tracePt t="136025" x="3790950" y="5499100"/>
          <p14:tracePt t="136041" x="3829050" y="5499100"/>
          <p14:tracePt t="136058" x="3873500" y="5499100"/>
          <p14:tracePt t="136074" x="3911600" y="5499100"/>
          <p14:tracePt t="136091" x="3949700" y="5499100"/>
          <p14:tracePt t="136108" x="4019550" y="5499100"/>
          <p14:tracePt t="136125" x="4076700" y="5499100"/>
          <p14:tracePt t="136141" x="4140200" y="5499100"/>
          <p14:tracePt t="136158" x="4216400" y="5499100"/>
          <p14:tracePt t="136174" x="4298950" y="5499100"/>
          <p14:tracePt t="136191" x="4375150" y="5499100"/>
          <p14:tracePt t="136208" x="4451350" y="5499100"/>
          <p14:tracePt t="136225" x="4502150" y="5499100"/>
          <p14:tracePt t="136241" x="4572000" y="5499100"/>
          <p14:tracePt t="136258" x="4641850" y="5499100"/>
          <p14:tracePt t="136275" x="4705350" y="5499100"/>
          <p14:tracePt t="136291" x="4718050" y="5499100"/>
          <p14:tracePt t="136308" x="4787900" y="5499100"/>
          <p14:tracePt t="136325" x="4838700" y="5499100"/>
          <p14:tracePt t="136341" x="4876800" y="5499100"/>
          <p14:tracePt t="136358" x="4889500" y="5499100"/>
          <p14:tracePt t="136374" x="4895850" y="5499100"/>
          <p14:tracePt t="136524" x="4902200" y="5499100"/>
          <p14:tracePt t="136636" x="4914900" y="5499100"/>
          <p14:tracePt t="136650" x="4933950" y="5499100"/>
          <p14:tracePt t="136650" x="4959350" y="5499100"/>
          <p14:tracePt t="136658" x="5022850" y="5492750"/>
          <p14:tracePt t="136674" x="5080000" y="5480050"/>
          <p14:tracePt t="136691" x="5156200" y="5461000"/>
          <p14:tracePt t="136709" x="5207000" y="5454650"/>
          <p14:tracePt t="136725" x="5219700" y="5454650"/>
          <p14:tracePt t="136741" x="5238750" y="5454650"/>
          <p14:tracePt t="136758" x="5238750" y="5435600"/>
          <p14:tracePt t="136775" x="5232400" y="5435600"/>
          <p14:tracePt t="136791" x="5181600" y="5429250"/>
          <p14:tracePt t="137317" x="5181600" y="5422900"/>
          <p14:tracePt t="137324" x="5187950" y="5422900"/>
          <p14:tracePt t="137348" x="5194300" y="5422900"/>
          <p14:tracePt t="137356" x="5200650" y="5422900"/>
          <p14:tracePt t="137380" x="5207000" y="5422900"/>
          <p14:tracePt t="137388" x="5213350" y="5422900"/>
          <p14:tracePt t="137402" x="5226050" y="5422900"/>
          <p14:tracePt t="137408" x="5245100" y="5422900"/>
          <p14:tracePt t="137424" x="5276850" y="5422900"/>
          <p14:tracePt t="137484" x="5295900" y="5422900"/>
          <p14:tracePt t="137492" x="5346700" y="5422900"/>
          <p14:tracePt t="137508" x="5384800" y="5422900"/>
          <p14:tracePt t="137508" x="5422900" y="5429250"/>
          <p14:tracePt t="137524" x="5492750" y="5429250"/>
          <p14:tracePt t="137541" x="5594350" y="5435600"/>
          <p14:tracePt t="137557" x="5689600" y="5435600"/>
          <p14:tracePt t="137575" x="5727700" y="5435600"/>
          <p14:tracePt t="137591" x="5765800" y="5435600"/>
          <p14:tracePt t="137608" x="5810250" y="5435600"/>
          <p14:tracePt t="137624" x="5854700" y="5435600"/>
          <p14:tracePt t="137641" x="5892800" y="5435600"/>
          <p14:tracePt t="137657" x="5918200" y="5435600"/>
          <p14:tracePt t="137674" x="5937250" y="5441950"/>
          <p14:tracePt t="137691" x="5949950" y="5441950"/>
          <p14:tracePt t="137691" x="5969000" y="5448300"/>
          <p14:tracePt t="137708" x="5988050" y="5448300"/>
          <p14:tracePt t="137725" x="6013450" y="5448300"/>
          <p14:tracePt t="137741" x="6026150" y="5448300"/>
          <p14:tracePt t="137757" x="6045200" y="5448300"/>
          <p14:tracePt t="137774" x="6064250" y="5448300"/>
          <p14:tracePt t="137791" x="6089650" y="5448300"/>
          <p14:tracePt t="137808" x="6108700" y="5448300"/>
          <p14:tracePt t="137824" x="6146800" y="5448300"/>
          <p14:tracePt t="137841" x="6172200" y="5448300"/>
          <p14:tracePt t="137858" x="6203950" y="5448300"/>
          <p14:tracePt t="137875" x="6229350" y="5448300"/>
          <p14:tracePt t="137891" x="6248400" y="5448300"/>
          <p14:tracePt t="137891" x="6261100" y="5448300"/>
          <p14:tracePt t="137908" x="6273800" y="5448300"/>
          <p14:tracePt t="137925" x="6299200" y="5448300"/>
          <p14:tracePt t="137941" x="6305550" y="5448300"/>
          <p14:tracePt t="138060" x="6311900" y="5448300"/>
          <p14:tracePt t="138068" x="6318250" y="5448300"/>
          <p14:tracePt t="138076" x="6330950" y="5448300"/>
          <p14:tracePt t="138092" x="6343650" y="5448300"/>
          <p14:tracePt t="138108" x="6369050" y="5454650"/>
          <p14:tracePt t="138109" x="6407150" y="5461000"/>
          <p14:tracePt t="138125" x="6464300" y="5473700"/>
          <p14:tracePt t="138141" x="6515100" y="5480050"/>
          <p14:tracePt t="138158" x="6591300" y="5486400"/>
          <p14:tracePt t="138174" x="6648450" y="5492750"/>
          <p14:tracePt t="138244" x="6667500" y="5492750"/>
          <p14:tracePt t="138252" x="6699250" y="5492750"/>
          <p14:tracePt t="138252" x="6718300" y="5492750"/>
          <p14:tracePt t="138268" x="6750050" y="5499100"/>
          <p14:tracePt t="138276" x="6788150" y="5505450"/>
          <p14:tracePt t="138291" x="6826250" y="5505450"/>
          <p14:tracePt t="138292" x="6832600" y="5505450"/>
          <p14:tracePt t="138307" x="6877050" y="5505450"/>
          <p14:tracePt t="138325" x="6965950" y="5505450"/>
          <p14:tracePt t="138341" x="7054850" y="5505450"/>
          <p14:tracePt t="138358" x="7124700" y="5505450"/>
          <p14:tracePt t="138374" x="7213600" y="5505450"/>
          <p14:tracePt t="138391" x="7258050" y="5505450"/>
          <p14:tracePt t="138408" x="7321550" y="5505450"/>
          <p14:tracePt t="138424" x="7385050" y="5505450"/>
          <p14:tracePt t="138441" x="7423150" y="5499100"/>
          <p14:tracePt t="138458" x="7429500" y="5499100"/>
          <p14:tracePt t="138517" x="7423150" y="5499100"/>
          <p14:tracePt t="138524" x="7391400" y="5505450"/>
          <p14:tracePt t="138541" x="7327900" y="5518150"/>
          <p14:tracePt t="138541" x="7143750" y="5568950"/>
          <p14:tracePt t="138557" x="6985000" y="5600700"/>
          <p14:tracePt t="138574" x="6959600" y="5600700"/>
          <p14:tracePt t="138591" x="6413500" y="5619750"/>
          <p14:tracePt t="138608" x="5784850" y="5619750"/>
          <p14:tracePt t="138625" x="5111750" y="5619750"/>
          <p14:tracePt t="138641" x="4425950" y="5619750"/>
          <p14:tracePt t="138658" x="3854450" y="5651500"/>
          <p14:tracePt t="138674" x="3390900" y="5676900"/>
          <p14:tracePt t="138691" x="3086100" y="5670550"/>
          <p14:tracePt t="138707" x="2660650" y="5683250"/>
          <p14:tracePt t="138725" x="2540000" y="5695950"/>
          <p14:tracePt t="138741" x="2374900" y="5727700"/>
          <p14:tracePt t="138758" x="2247900" y="5740400"/>
          <p14:tracePt t="138774" x="2095500" y="5759450"/>
          <p14:tracePt t="138791" x="1936750" y="5778500"/>
          <p14:tracePt t="138808" x="1771650" y="5810250"/>
          <p14:tracePt t="138825" x="1651000" y="5822950"/>
          <p14:tracePt t="138841" x="1536700" y="5822950"/>
          <p14:tracePt t="138858" x="1390650" y="5822950"/>
          <p14:tracePt t="138875" x="1270000" y="5822950"/>
          <p14:tracePt t="138891" x="1149350" y="5822950"/>
          <p14:tracePt t="138908" x="1035050" y="5829300"/>
          <p14:tracePt t="138925" x="1003300" y="5835650"/>
          <p14:tracePt t="139036" x="1003300" y="5848350"/>
          <p14:tracePt t="139044" x="1028700" y="5854700"/>
          <p14:tracePt t="139044" x="1073150" y="5861050"/>
          <p14:tracePt t="139060" x="1143000" y="5880100"/>
          <p14:tracePt t="139061" x="1231900" y="5886450"/>
          <p14:tracePt t="139074" x="1301750" y="5899150"/>
          <p14:tracePt t="139091" x="1428750" y="5918200"/>
          <p14:tracePt t="139108" x="1962150" y="5969000"/>
          <p14:tracePt t="139125" x="2120900" y="5994400"/>
          <p14:tracePt t="139141" x="2292350" y="5994400"/>
          <p14:tracePt t="139158" x="2381250" y="6000750"/>
          <p14:tracePt t="139174" x="2400300" y="6000750"/>
          <p14:tracePt t="139191" x="2463800" y="6000750"/>
          <p14:tracePt t="139208" x="2520950" y="6000750"/>
          <p14:tracePt t="139225" x="2584450" y="5994400"/>
          <p14:tracePt t="139241" x="2641600" y="5988050"/>
          <p14:tracePt t="139258" x="2660650" y="5988050"/>
          <p14:tracePt t="139274" x="2711450" y="5988050"/>
          <p14:tracePt t="139291" x="2749550" y="5988050"/>
          <p14:tracePt t="139307" x="2787650" y="5988050"/>
          <p14:tracePt t="139325" x="2800350" y="5988050"/>
          <p14:tracePt t="139684"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Assignments</a:t>
            </a:r>
            <a:endParaRPr lang="en-US" dirty="0"/>
          </a:p>
        </p:txBody>
      </p:sp>
      <p:sp>
        <p:nvSpPr>
          <p:cNvPr id="3" name="Content Placeholder 2"/>
          <p:cNvSpPr>
            <a:spLocks noGrp="1"/>
          </p:cNvSpPr>
          <p:nvPr>
            <p:ph sz="quarter" idx="1"/>
          </p:nvPr>
        </p:nvSpPr>
        <p:spPr/>
        <p:txBody>
          <a:bodyPr/>
          <a:lstStyle/>
          <a:p>
            <a:r>
              <a:rPr lang="en-US" dirty="0" smtClean="0"/>
              <a:t>Obtain real part numbers and data sheets for example actuator types</a:t>
            </a:r>
          </a:p>
          <a:p>
            <a:r>
              <a:rPr lang="en-US" dirty="0" smtClean="0"/>
              <a:t>Implement example circuits in the lab (e.g., to control a relay, </a:t>
            </a:r>
            <a:r>
              <a:rPr lang="en-US" smtClean="0"/>
              <a:t>a </a:t>
            </a:r>
            <a:r>
              <a:rPr lang="en-US" smtClean="0"/>
              <a:t>motor</a:t>
            </a:r>
            <a:r>
              <a:rPr lang="en-US" smtClean="0"/>
              <a:t>, </a:t>
            </a:r>
            <a:r>
              <a:rPr lang="en-US" smtClean="0"/>
              <a:t>etc.)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4696385"/>
      </p:ext>
    </p:extLst>
  </p:cSld>
  <p:clrMapOvr>
    <a:masterClrMapping/>
  </p:clrMapOvr>
  <mc:AlternateContent xmlns:mc="http://schemas.openxmlformats.org/markup-compatibility/2006">
    <mc:Choice xmlns:p14="http://schemas.microsoft.com/office/powerpoint/2010/main" Requires="p14">
      <p:transition spd="slow" p14:dur="2000" advTm="83649"/>
    </mc:Choice>
    <mc:Fallback>
      <p:transition spd="slow" advTm="83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9288" x="4381500" y="3625850"/>
          <p14:tracePt t="39488" x="4381500" y="3587750"/>
          <p14:tracePt t="39496" x="4381500" y="3536950"/>
          <p14:tracePt t="39504" x="4381500" y="3460750"/>
          <p14:tracePt t="39512" x="4349750" y="3352800"/>
          <p14:tracePt t="39520" x="4260850" y="3035300"/>
          <p14:tracePt t="39535" x="4178300" y="2774950"/>
          <p14:tracePt t="39560" x="4121150" y="2641600"/>
          <p14:tracePt t="39576" x="4070350" y="2540000"/>
          <p14:tracePt t="39592" x="4032250" y="2444750"/>
          <p14:tracePt t="39605" x="3994150" y="2374900"/>
          <p14:tracePt t="39624" x="3975100" y="2343150"/>
          <p14:tracePt t="39640" x="3949700" y="2317750"/>
          <p14:tracePt t="39656" x="3924300" y="2292350"/>
          <p14:tracePt t="39668" x="3911600" y="2279650"/>
          <p14:tracePt t="39688" x="3892550" y="2266950"/>
          <p14:tracePt t="39702" x="3873500" y="2260600"/>
          <p14:tracePt t="39718" x="3841750" y="2247900"/>
          <p14:tracePt t="39735" x="3803650" y="2228850"/>
          <p14:tracePt t="39751" x="3746500" y="2203450"/>
          <p14:tracePt t="39751" x="3708400" y="2190750"/>
          <p14:tracePt t="39769" x="3663950" y="2178050"/>
          <p14:tracePt t="39808" x="3644900" y="2178050"/>
          <p14:tracePt t="39816" x="3606800" y="2178050"/>
          <p14:tracePt t="39832" x="3600450" y="2178050"/>
          <p14:tracePt t="39834" x="3562350" y="2178050"/>
          <p14:tracePt t="39851" x="3536950" y="2178050"/>
          <p14:tracePt t="39868" x="3524250" y="2178050"/>
          <p14:tracePt t="39885" x="3505200" y="2178050"/>
          <p14:tracePt t="39901" x="3498850" y="2178050"/>
          <p14:tracePt t="39918" x="3479800" y="2184400"/>
          <p14:tracePt t="39935" x="3460750" y="2197100"/>
          <p14:tracePt t="39951" x="3416300" y="2241550"/>
          <p14:tracePt t="39969" x="3397250" y="2286000"/>
          <p14:tracePt t="39985" x="3346450" y="2349500"/>
          <p14:tracePt t="40001" x="3276600" y="2438400"/>
          <p14:tracePt t="40018" x="3194050" y="2533650"/>
          <p14:tracePt t="40035" x="3130550" y="2603500"/>
          <p14:tracePt t="40051" x="3073400" y="2679700"/>
          <p14:tracePt t="40068" x="3041650" y="2711450"/>
          <p14:tracePt t="40084" x="2984500" y="2749550"/>
          <p14:tracePt t="40101" x="2940050" y="2774950"/>
          <p14:tracePt t="40118" x="2863850" y="2806700"/>
          <p14:tracePt t="40134" x="2768600" y="2838450"/>
          <p14:tracePt t="40151" x="2660650" y="2870200"/>
          <p14:tracePt t="40151" x="2616200" y="2882900"/>
          <p14:tracePt t="40168" x="2527300" y="2908300"/>
          <p14:tracePt t="40185" x="2470150" y="2921000"/>
          <p14:tracePt t="40202" x="2438400" y="2933700"/>
          <p14:tracePt t="40218" x="2368550" y="2946400"/>
          <p14:tracePt t="40235" x="2349500" y="2946400"/>
          <p14:tracePt t="40251" x="2298700" y="2952750"/>
          <p14:tracePt t="40268" x="2247900" y="2959100"/>
          <p14:tracePt t="40284" x="2165350" y="2959100"/>
          <p14:tracePt t="40302" x="2114550" y="2959100"/>
          <p14:tracePt t="40318" x="2089150" y="2959100"/>
          <p14:tracePt t="40335" x="2076450" y="2965450"/>
          <p14:tracePt t="40351" x="2032000" y="2971800"/>
          <p14:tracePt t="40351" x="2006600" y="2971800"/>
          <p14:tracePt t="40586" x="2038350" y="2971800"/>
          <p14:tracePt t="40600" x="2095500" y="2978150"/>
          <p14:tracePt t="40608" x="2159000" y="2978150"/>
          <p14:tracePt t="40618" x="2235200" y="2978150"/>
          <p14:tracePt t="40618" x="2438400" y="2978150"/>
          <p14:tracePt t="40635" x="2622550" y="2978150"/>
          <p14:tracePt t="40651" x="2705100" y="2959100"/>
          <p14:tracePt t="40668" x="2825750" y="2946400"/>
          <p14:tracePt t="40684" x="2908300" y="2940050"/>
          <p14:tracePt t="40701" x="2959100" y="2933700"/>
          <p14:tracePt t="40717" x="2990850" y="2933700"/>
          <p14:tracePt t="40735" x="3009900" y="2933700"/>
          <p14:tracePt t="40751" x="3022600" y="2933700"/>
          <p14:tracePt t="40769" x="3028950" y="2933700"/>
          <p14:tracePt t="40784" x="3035300" y="2933700"/>
          <p14:tracePt t="40888" x="3028950" y="2933700"/>
          <p14:tracePt t="40896" x="3009900" y="2933700"/>
          <p14:tracePt t="40904" x="2990850" y="2933700"/>
          <p14:tracePt t="40912" x="2952750" y="2933700"/>
          <p14:tracePt t="40920" x="2844800" y="2933700"/>
          <p14:tracePt t="40935" x="2724150" y="2933700"/>
          <p14:tracePt t="40951" x="2641600" y="2933700"/>
          <p14:tracePt t="40968" x="2546350" y="2933700"/>
          <p14:tracePt t="40985" x="2457450" y="2933700"/>
          <p14:tracePt t="41001" x="2419350" y="2933700"/>
          <p14:tracePt t="41018" x="2400300" y="2933700"/>
          <p14:tracePt t="41034" x="2393950" y="2933700"/>
          <p14:tracePt t="41144" x="2400300" y="2933700"/>
          <p14:tracePt t="41152" x="2413000" y="2933700"/>
          <p14:tracePt t="41167" x="2457450" y="2933700"/>
          <p14:tracePt t="41168" x="2533650" y="2940050"/>
          <p14:tracePt t="41185" x="2667000" y="2946400"/>
          <p14:tracePt t="41201" x="2730500" y="2946400"/>
          <p14:tracePt t="41218" x="2901950" y="2946400"/>
          <p14:tracePt t="41234" x="3048000" y="2946400"/>
          <p14:tracePt t="41251" x="3143250" y="2946400"/>
          <p14:tracePt t="41268" x="3181350" y="2952750"/>
          <p14:tracePt t="41284" x="3194050" y="2952750"/>
          <p14:tracePt t="41480" x="3181350" y="2952750"/>
          <p14:tracePt t="41483" x="3162300" y="2952750"/>
          <p14:tracePt t="41501" x="3143250" y="2952750"/>
          <p14:tracePt t="41502" x="3092450" y="2952750"/>
          <p14:tracePt t="41518" x="3022600" y="2952750"/>
          <p14:tracePt t="41534" x="2959100" y="2952750"/>
          <p14:tracePt t="41534" x="2933700" y="2952750"/>
          <p14:tracePt t="41552" x="2908300" y="2952750"/>
          <p14:tracePt t="41567" x="2851150" y="2952750"/>
          <p14:tracePt t="41585" x="2838450" y="2952750"/>
          <p14:tracePt t="42488" x="2825750" y="2952750"/>
          <p14:tracePt t="42496" x="2806700" y="2952750"/>
          <p14:tracePt t="42504" x="2787650" y="2959100"/>
          <p14:tracePt t="42518" x="2717800" y="2965450"/>
          <p14:tracePt t="42535" x="2603500" y="2965450"/>
          <p14:tracePt t="42553" x="2571750" y="2965450"/>
          <p14:tracePt t="42569" x="2559050" y="2965450"/>
          <p14:tracePt t="42584" x="2552700" y="2965450"/>
          <p14:tracePt t="42664" x="2533650" y="2965450"/>
          <p14:tracePt t="42664" x="2501900" y="2965450"/>
          <p14:tracePt t="42679" x="2482850" y="2965450"/>
          <p14:tracePt t="42687" x="2470150" y="2971800"/>
          <p14:tracePt t="42695" x="2457450" y="2971800"/>
          <p14:tracePt t="42703" x="2444750" y="2971800"/>
          <p14:tracePt t="42718" x="2438400" y="2978150"/>
          <p14:tracePt t="42733" x="2419350" y="2978150"/>
          <p14:tracePt t="42733" x="2400300" y="2978150"/>
          <p14:tracePt t="42751" x="2387600" y="2978150"/>
          <p14:tracePt t="42766" x="2324100" y="2984500"/>
          <p14:tracePt t="42785" x="2260600" y="2990850"/>
          <p14:tracePt t="42800" x="2184400" y="3003550"/>
          <p14:tracePt t="42818" x="2114550" y="3009900"/>
          <p14:tracePt t="42833" x="2051050" y="3022600"/>
          <p14:tracePt t="42851" x="1993900" y="3035300"/>
          <p14:tracePt t="42867" x="1955800" y="3035300"/>
          <p14:tracePt t="42884" x="1917700" y="3041650"/>
          <p14:tracePt t="43103" x="1968500" y="3041650"/>
          <p14:tracePt t="43111" x="2019300" y="3041650"/>
          <p14:tracePt t="43119" x="2209800" y="3041650"/>
          <p14:tracePt t="43135" x="2317750" y="3041650"/>
          <p14:tracePt t="43136" x="2463800" y="3041650"/>
          <p14:tracePt t="43150" x="2698750" y="3041650"/>
          <p14:tracePt t="43150" x="2787650" y="3041650"/>
          <p14:tracePt t="43167" x="3041650" y="3041650"/>
          <p14:tracePt t="43183" x="3346450" y="3041650"/>
          <p14:tracePt t="43200" x="3492500" y="3041650"/>
          <p14:tracePt t="43216" x="3587750" y="3041650"/>
          <p14:tracePt t="43233" x="3714750" y="3041650"/>
          <p14:tracePt t="43250" x="3835400" y="3041650"/>
          <p14:tracePt t="43267" x="3898900" y="3041650"/>
          <p14:tracePt t="43283" x="3962400" y="3041650"/>
          <p14:tracePt t="43300" x="4000500" y="3041650"/>
          <p14:tracePt t="43317" x="4038600" y="3041650"/>
          <p14:tracePt t="43333" x="4070350" y="3041650"/>
          <p14:tracePt t="43350" x="4140200" y="3041650"/>
          <p14:tracePt t="43367" x="4178300" y="3041650"/>
          <p14:tracePt t="43384" x="4235450" y="3041650"/>
          <p14:tracePt t="43400" x="4279900" y="3041650"/>
          <p14:tracePt t="43417" x="4311650" y="3041650"/>
          <p14:tracePt t="43434" x="4337050" y="3041650"/>
          <p14:tracePt t="43450" x="4356100" y="3041650"/>
          <p14:tracePt t="43467" x="4368800" y="3041650"/>
          <p14:tracePt t="43483" x="4375150" y="3041650"/>
          <p14:tracePt t="43631" x="4368800" y="3041650"/>
          <p14:tracePt t="43647" x="4362450" y="3041650"/>
          <p14:tracePt t="43663" x="4356100" y="3041650"/>
          <p14:tracePt t="43671" x="4349750" y="3041650"/>
          <p14:tracePt t="43687" x="4343400" y="3041650"/>
          <p14:tracePt t="43700" x="4330700" y="3041650"/>
          <p14:tracePt t="43701" x="4279900" y="3041650"/>
          <p14:tracePt t="43717" x="4184650" y="3041650"/>
          <p14:tracePt t="43733" x="4013200" y="3041650"/>
          <p14:tracePt t="43750" x="3683000" y="3035300"/>
          <p14:tracePt t="43768" x="3517900" y="3028950"/>
          <p14:tracePt t="43783" x="3371850" y="3022600"/>
          <p14:tracePt t="43800" x="3321050" y="3022600"/>
          <p14:tracePt t="43816" x="3289300" y="3022600"/>
          <p14:tracePt t="43833" x="3251200" y="3022600"/>
          <p14:tracePt t="43850" x="3238500" y="3022600"/>
          <p14:tracePt t="43867" x="3232150" y="3022600"/>
          <p14:tracePt t="44007" x="3244850" y="3022600"/>
          <p14:tracePt t="44015" x="3289300" y="3022600"/>
          <p14:tracePt t="44027" x="3295650" y="3022600"/>
          <p14:tracePt t="44033" x="3314700" y="3022600"/>
          <p14:tracePt t="44050" x="3409950" y="3022600"/>
          <p14:tracePt t="44067" x="3575050" y="3022600"/>
          <p14:tracePt t="44083" x="3714750" y="3028950"/>
          <p14:tracePt t="44100" x="3867150" y="3028950"/>
          <p14:tracePt t="44116" x="4019550" y="3035300"/>
          <p14:tracePt t="44134" x="4146550" y="3035300"/>
          <p14:tracePt t="44150" x="4279900" y="3035300"/>
          <p14:tracePt t="44168" x="4330700" y="3035300"/>
          <p14:tracePt t="44183" x="4356100" y="3035300"/>
          <p14:tracePt t="44200" x="4375150" y="3035300"/>
          <p14:tracePt t="44217" x="4381500" y="3035300"/>
          <p14:tracePt t="44233" x="4387850" y="3035300"/>
          <p14:tracePt t="44311" x="4394200" y="3035300"/>
          <p14:tracePt t="45613"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Reference</a:t>
            </a:r>
            <a:endParaRPr lang="en-US" dirty="0"/>
          </a:p>
        </p:txBody>
      </p:sp>
      <p:sp>
        <p:nvSpPr>
          <p:cNvPr id="4" name="Content Placeholder 3"/>
          <p:cNvSpPr>
            <a:spLocks noGrp="1"/>
          </p:cNvSpPr>
          <p:nvPr>
            <p:ph sz="quarter" idx="1"/>
          </p:nvPr>
        </p:nvSpPr>
        <p:spPr/>
        <p:txBody>
          <a:bodyPr/>
          <a:lstStyle/>
          <a:p>
            <a:r>
              <a:rPr lang="en-US" i="1" dirty="0" smtClean="0"/>
              <a:t>Analog </a:t>
            </a:r>
            <a:r>
              <a:rPr lang="en-US" i="1" dirty="0"/>
              <a:t>Interfacing to Embedded Microprocessors: Real World </a:t>
            </a:r>
            <a:r>
              <a:rPr lang="en-US" i="1" dirty="0" smtClean="0"/>
              <a:t>Design</a:t>
            </a:r>
            <a:r>
              <a:rPr lang="en-US" dirty="0" smtClean="0"/>
              <a:t>, by Stuart </a:t>
            </a:r>
            <a:r>
              <a:rPr lang="en-US" dirty="0"/>
              <a:t>Ball</a:t>
            </a:r>
          </a:p>
        </p:txBody>
      </p:sp>
      <p:pic>
        <p:nvPicPr>
          <p:cNvPr id="1026" name="Picture 2" descr="C:\Users\Yasser\Desktop\0080469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565" y="2857705"/>
            <a:ext cx="2818870" cy="3752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112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t2.gstatic.com/images?q=tbn:ANd9GcQD5VWD9Uz_cRUPFPxYtQxxS2faAz-JIJZzlYR819wYw5dOU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2791" y="4571999"/>
            <a:ext cx="2000250" cy="2286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Solenoids</a:t>
            </a:r>
          </a:p>
        </p:txBody>
      </p:sp>
      <p:sp>
        <p:nvSpPr>
          <p:cNvPr id="3" name="Content Placeholder 2"/>
          <p:cNvSpPr>
            <a:spLocks noGrp="1"/>
          </p:cNvSpPr>
          <p:nvPr>
            <p:ph sz="quarter" idx="1"/>
          </p:nvPr>
        </p:nvSpPr>
        <p:spPr/>
        <p:txBody>
          <a:bodyPr>
            <a:normAutofit/>
          </a:bodyPr>
          <a:lstStyle/>
          <a:p>
            <a:r>
              <a:rPr lang="en-US" sz="2400" dirty="0"/>
              <a:t>A solenoid is an electromagnet that activates a mechanical </a:t>
            </a:r>
            <a:r>
              <a:rPr lang="en-US" sz="2400" dirty="0" smtClean="0"/>
              <a:t>function</a:t>
            </a:r>
          </a:p>
          <a:p>
            <a:pPr lvl="1"/>
            <a:r>
              <a:rPr lang="en-US" sz="2000" dirty="0" smtClean="0"/>
              <a:t>Solenoids </a:t>
            </a:r>
            <a:r>
              <a:rPr lang="en-US" sz="2000" dirty="0"/>
              <a:t>are used to latch safety covers closed so they can’t </a:t>
            </a:r>
            <a:r>
              <a:rPr lang="en-US" sz="2000" dirty="0" smtClean="0"/>
              <a:t>be opened </a:t>
            </a:r>
            <a:r>
              <a:rPr lang="en-US" sz="2000" dirty="0"/>
              <a:t>while a machine is in operation, or to unlock the doors in your </a:t>
            </a:r>
            <a:r>
              <a:rPr lang="en-US" sz="2000" dirty="0" smtClean="0"/>
              <a:t>car when </a:t>
            </a:r>
            <a:r>
              <a:rPr lang="en-US" sz="2000" dirty="0"/>
              <a:t>you push the keyless entry button on the remote. </a:t>
            </a:r>
            <a:endParaRPr lang="en-US" sz="2000" dirty="0" smtClean="0"/>
          </a:p>
          <a:p>
            <a:r>
              <a:rPr lang="en-US" sz="2400" dirty="0" smtClean="0"/>
              <a:t>There </a:t>
            </a:r>
            <a:r>
              <a:rPr lang="en-US" sz="2400" dirty="0"/>
              <a:t>are two basic varieties:</a:t>
            </a:r>
          </a:p>
          <a:p>
            <a:pPr lvl="1"/>
            <a:r>
              <a:rPr lang="en-US" sz="2000" dirty="0" smtClean="0"/>
              <a:t>Continuous-duty solenoids </a:t>
            </a:r>
            <a:r>
              <a:rPr lang="en-US" sz="2000" dirty="0"/>
              <a:t>designed </a:t>
            </a:r>
            <a:r>
              <a:rPr lang="en-US" sz="2000" dirty="0" smtClean="0"/>
              <a:t>to be </a:t>
            </a:r>
            <a:r>
              <a:rPr lang="en-US" sz="2000" dirty="0"/>
              <a:t>energized all the </a:t>
            </a:r>
            <a:r>
              <a:rPr lang="en-US" sz="2000" dirty="0" smtClean="0"/>
              <a:t>time </a:t>
            </a:r>
          </a:p>
          <a:p>
            <a:pPr lvl="1"/>
            <a:r>
              <a:rPr lang="en-US" sz="2000" dirty="0" smtClean="0"/>
              <a:t>Pulse-duty </a:t>
            </a:r>
            <a:r>
              <a:rPr lang="en-US" sz="2000" dirty="0"/>
              <a:t>solenoid designed for intermittent </a:t>
            </a:r>
            <a:r>
              <a:rPr lang="en-US" sz="2000" dirty="0" smtClean="0"/>
              <a:t>operation</a:t>
            </a:r>
            <a:endParaRPr lang="en-US" sz="2000" dirty="0"/>
          </a:p>
        </p:txBody>
      </p:sp>
      <p:pic>
        <p:nvPicPr>
          <p:cNvPr id="12292" name="Picture 4" descr="http://t3.gstatic.com/images?q=tbn:ANd9GcTHyigq4xgsPijB4pIsdyktGnGFXJutqYTjsHXigVqDgdlen4jKL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523" y="4797855"/>
            <a:ext cx="3725985" cy="1732754"/>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4183125"/>
      </p:ext>
    </p:extLst>
  </p:cSld>
  <p:clrMapOvr>
    <a:masterClrMapping/>
  </p:clrMapOvr>
  <mc:AlternateContent xmlns:mc="http://schemas.openxmlformats.org/markup-compatibility/2006">
    <mc:Choice xmlns:p14="http://schemas.microsoft.com/office/powerpoint/2010/main" Requires="p14">
      <p:transition spd="slow" p14:dur="2000" advTm="99854"/>
    </mc:Choice>
    <mc:Fallback>
      <p:transition spd="slow" advTm="99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402" x="4603750" y="3536950"/>
          <p14:tracePt t="3403" x="4591050" y="3530600"/>
          <p14:tracePt t="3421" x="4565650" y="3511550"/>
          <p14:tracePt t="3423" x="4457700" y="3435350"/>
          <p14:tracePt t="3439" x="4260850" y="3302000"/>
          <p14:tracePt t="3455" x="3810000" y="3067050"/>
          <p14:tracePt t="3471" x="3346450" y="2806700"/>
          <p14:tracePt t="3488" x="2933700" y="2603500"/>
          <p14:tracePt t="3503" x="2330450" y="2330450"/>
          <p14:tracePt t="3521" x="1962150" y="2178050"/>
          <p14:tracePt t="3545" x="1644650" y="2082800"/>
          <p14:tracePt t="3561" x="1428750" y="2025650"/>
          <p14:tracePt t="3577" x="1225550" y="1993900"/>
          <p14:tracePt t="3593" x="1028700" y="1968500"/>
          <p14:tracePt t="3609" x="838200" y="1930400"/>
          <p14:tracePt t="3625" x="692150" y="1898650"/>
          <p14:tracePt t="3637" x="539750" y="1854200"/>
          <p14:tracePt t="3657" x="431800" y="1816100"/>
          <p14:tracePt t="3673" x="400050" y="1797050"/>
          <p14:tracePt t="3705" x="368300" y="1778000"/>
          <p14:tracePt t="3720" x="279400" y="1708150"/>
          <p14:tracePt t="3721" x="209550" y="1644650"/>
          <p14:tracePt t="3737" x="203200" y="1619250"/>
          <p14:tracePt t="3754" x="196850" y="1593850"/>
          <p14:tracePt t="3770" x="209550" y="1593850"/>
          <p14:tracePt t="3787" x="254000" y="1574800"/>
          <p14:tracePt t="3803" x="342900" y="1549400"/>
          <p14:tracePt t="3820" x="469900" y="1517650"/>
          <p14:tracePt t="3836" x="539750" y="1498600"/>
          <p14:tracePt t="3853" x="546100" y="1492250"/>
          <p14:tracePt t="3870" x="635000" y="1479550"/>
          <p14:tracePt t="3887" x="704850" y="1460500"/>
          <p14:tracePt t="3903" x="787400" y="1447800"/>
          <p14:tracePt t="3920" x="889000" y="1435100"/>
          <p14:tracePt t="3937" x="952500" y="1422400"/>
          <p14:tracePt t="3954" x="996950" y="1409700"/>
          <p14:tracePt t="3970" x="1028700" y="1403350"/>
          <p14:tracePt t="3987" x="1041400" y="1397000"/>
          <p14:tracePt t="4025" x="1047750" y="1397000"/>
          <p14:tracePt t="4658" x="1060450" y="1397000"/>
          <p14:tracePt t="4666" x="1073150" y="1416050"/>
          <p14:tracePt t="4674" x="1092200" y="1428750"/>
          <p14:tracePt t="4689" x="1111250" y="1492250"/>
          <p14:tracePt t="4690" x="1136650" y="1543050"/>
          <p14:tracePt t="4690" x="1162050" y="1612900"/>
          <p14:tracePt t="4706" x="1187450" y="1670050"/>
          <p14:tracePt t="4721" x="1289050" y="1854200"/>
          <p14:tracePt t="4738" x="1371600" y="1949450"/>
          <p14:tracePt t="4754" x="1441450" y="2012950"/>
          <p14:tracePt t="4771" x="1485900" y="2044700"/>
          <p14:tracePt t="4788" x="1498600" y="2044700"/>
          <p14:tracePt t="5026" x="1504950" y="2051050"/>
          <p14:tracePt t="5066" x="1492250" y="2051050"/>
          <p14:tracePt t="5071" x="1479550" y="2051050"/>
          <p14:tracePt t="5088" x="1466850" y="2057400"/>
          <p14:tracePt t="5089" x="1441450" y="2070100"/>
          <p14:tracePt t="5105" x="1428750" y="2070100"/>
          <p14:tracePt t="5242" x="1454150" y="2070100"/>
          <p14:tracePt t="5250" x="1492250" y="2070100"/>
          <p14:tracePt t="5263" x="1536700" y="2070100"/>
          <p14:tracePt t="5266" x="1587500" y="2063750"/>
          <p14:tracePt t="5271" x="1727200" y="2051050"/>
          <p14:tracePt t="5288" x="1911350" y="2038350"/>
          <p14:tracePt t="5305" x="2095500" y="2025650"/>
          <p14:tracePt t="5305" x="2165350" y="2019300"/>
          <p14:tracePt t="5322" x="2286000" y="2019300"/>
          <p14:tracePt t="5338" x="2374900" y="2019300"/>
          <p14:tracePt t="5354" x="2425700" y="2019300"/>
          <p14:tracePt t="5371" x="2457450" y="2019300"/>
          <p14:tracePt t="5994" x="2463800" y="2019300"/>
          <p14:tracePt t="6002" x="2495550" y="2019300"/>
          <p14:tracePt t="6012" x="2520950" y="2019300"/>
          <p14:tracePt t="6018" x="2527300" y="2025650"/>
          <p14:tracePt t="6026" x="2552700" y="2032000"/>
          <p14:tracePt t="6039" x="2578100" y="2032000"/>
          <p14:tracePt t="6054" x="2584450" y="2032000"/>
          <p14:tracePt t="6071" x="2597150" y="2032000"/>
          <p14:tracePt t="6122" x="2603500" y="2032000"/>
          <p14:tracePt t="6130" x="2609850" y="2032000"/>
          <p14:tracePt t="6138" x="2616200" y="2032000"/>
          <p14:tracePt t="6139" x="2635250" y="2032000"/>
          <p14:tracePt t="6154" x="2660650" y="2032000"/>
          <p14:tracePt t="6171" x="2705100" y="2032000"/>
          <p14:tracePt t="6187" x="2749550" y="2038350"/>
          <p14:tracePt t="6205" x="2825750" y="2038350"/>
          <p14:tracePt t="6221" x="2908300" y="2038350"/>
          <p14:tracePt t="6238" x="3003550" y="2038350"/>
          <p14:tracePt t="6254" x="3111500" y="2025650"/>
          <p14:tracePt t="6271" x="3251200" y="2019300"/>
          <p14:tracePt t="6287" x="3378200" y="2012950"/>
          <p14:tracePt t="6304" x="3498850" y="2012950"/>
          <p14:tracePt t="6321" x="3676650" y="2012950"/>
          <p14:tracePt t="6339" x="3784600" y="2012950"/>
          <p14:tracePt t="6354" x="3886200" y="2006600"/>
          <p14:tracePt t="6371" x="3981450" y="2006600"/>
          <p14:tracePt t="6388" x="4000500" y="2006600"/>
          <p14:tracePt t="6426" x="4025900" y="2006600"/>
          <p14:tracePt t="6438" x="4051300" y="2006600"/>
          <p14:tracePt t="6438" x="4133850" y="2006600"/>
          <p14:tracePt t="6454" x="4191000" y="2006600"/>
          <p14:tracePt t="6471" x="4241800" y="2006600"/>
          <p14:tracePt t="6488" x="4260850" y="2006600"/>
          <p14:tracePt t="6504" x="4273550" y="2006600"/>
          <p14:tracePt t="6520" x="4286250" y="2006600"/>
          <p14:tracePt t="6538" x="4298950" y="2006600"/>
          <p14:tracePt t="6602" x="4305300" y="2006600"/>
          <p14:tracePt t="6921" x="4356100" y="2006600"/>
          <p14:tracePt t="6931" x="4451350" y="2006600"/>
          <p14:tracePt t="6932" x="4546600" y="2006600"/>
          <p14:tracePt t="6939" x="4743450" y="2006600"/>
          <p14:tracePt t="6954" x="5073650" y="2025650"/>
          <p14:tracePt t="6971" x="5416550" y="2076450"/>
          <p14:tracePt t="6988" x="5721350" y="2127250"/>
          <p14:tracePt t="7004" x="5835650" y="2139950"/>
          <p14:tracePt t="7021" x="5969000" y="2139950"/>
          <p14:tracePt t="7037" x="6064250" y="2139950"/>
          <p14:tracePt t="7054" x="6159500" y="2133600"/>
          <p14:tracePt t="7071" x="6223000" y="2127250"/>
          <p14:tracePt t="7088" x="6280150" y="2127250"/>
          <p14:tracePt t="7104" x="6324600" y="2127250"/>
          <p14:tracePt t="7104" x="6350000" y="2127250"/>
          <p14:tracePt t="7122" x="6400800" y="2127250"/>
          <p14:tracePt t="7138" x="6470650" y="2127250"/>
          <p14:tracePt t="7154" x="6527800" y="2127250"/>
          <p14:tracePt t="7171" x="6534150" y="2127250"/>
          <p14:tracePt t="7188" x="6604000" y="2133600"/>
          <p14:tracePt t="7204" x="6610350" y="2133600"/>
          <p14:tracePt t="7222" x="6699250" y="2133600"/>
          <p14:tracePt t="7238" x="6838950" y="2133600"/>
          <p14:tracePt t="7255" x="6953250" y="2133600"/>
          <p14:tracePt t="7271" x="7054850" y="2133600"/>
          <p14:tracePt t="7288" x="7131050" y="2133600"/>
          <p14:tracePt t="7304" x="7181850" y="2133600"/>
          <p14:tracePt t="7321" x="7258050" y="2133600"/>
          <p14:tracePt t="7338" x="7308850" y="2133600"/>
          <p14:tracePt t="7355" x="7353300" y="2133600"/>
          <p14:tracePt t="7371" x="7397750" y="2133600"/>
          <p14:tracePt t="7388" x="7442200" y="2133600"/>
          <p14:tracePt t="7404" x="7473950" y="2133600"/>
          <p14:tracePt t="7421" x="7512050" y="2133600"/>
          <p14:tracePt t="7437" x="7550150" y="2133600"/>
          <p14:tracePt t="7455" x="7594600" y="2133600"/>
          <p14:tracePt t="7471" x="7645400" y="2133600"/>
          <p14:tracePt t="7488" x="7702550" y="2133600"/>
          <p14:tracePt t="7504" x="7766050" y="2133600"/>
          <p14:tracePt t="7521" x="7772400" y="2133600"/>
          <p14:tracePt t="7537" x="7804150" y="2133600"/>
          <p14:tracePt t="7554" x="7816850" y="2133600"/>
          <p14:tracePt t="7666" x="7791450" y="2133600"/>
          <p14:tracePt t="7680" x="7772400" y="2133600"/>
          <p14:tracePt t="7681" x="7727950" y="2133600"/>
          <p14:tracePt t="7687" x="7378700" y="2101850"/>
          <p14:tracePt t="7704" x="6731000" y="2025650"/>
          <p14:tracePt t="7704" x="6527800" y="2006600"/>
          <p14:tracePt t="7722" x="6235700" y="1968500"/>
          <p14:tracePt t="7738" x="5880100" y="1930400"/>
          <p14:tracePt t="7754" x="5270500" y="1866900"/>
          <p14:tracePt t="7771" x="4635500" y="1866900"/>
          <p14:tracePt t="7787" x="3987800" y="1866900"/>
          <p14:tracePt t="7804" x="3460750" y="1866900"/>
          <p14:tracePt t="7821" x="3117850" y="1854200"/>
          <p14:tracePt t="7838" x="2914650" y="1854200"/>
          <p14:tracePt t="7854" x="2730500" y="1873250"/>
          <p14:tracePt t="7871" x="2641600" y="1885950"/>
          <p14:tracePt t="7888" x="2635250" y="1885950"/>
          <p14:tracePt t="7904" x="2590800" y="1898650"/>
          <p14:tracePt t="7904" x="2571750" y="1905000"/>
          <p14:tracePt t="7922" x="2540000" y="1911350"/>
          <p14:tracePt t="7938" x="2508250" y="1930400"/>
          <p14:tracePt t="7955" x="2482850" y="1943100"/>
          <p14:tracePt t="7971" x="2457450" y="1955800"/>
          <p14:tracePt t="7987" x="2419350" y="1981200"/>
          <p14:tracePt t="8004" x="2374900" y="2019300"/>
          <p14:tracePt t="8021" x="2311400" y="2057400"/>
          <p14:tracePt t="8037" x="2228850" y="2108200"/>
          <p14:tracePt t="8054" x="2139950" y="2146300"/>
          <p14:tracePt t="8071" x="2070100" y="2165350"/>
          <p14:tracePt t="8088" x="1968500" y="2190750"/>
          <p14:tracePt t="8104" x="1885950" y="2216150"/>
          <p14:tracePt t="8104" x="1835150" y="2228850"/>
          <p14:tracePt t="8122" x="1746250" y="2254250"/>
          <p14:tracePt t="8138" x="1682750" y="2273300"/>
          <p14:tracePt t="8154" x="1625600" y="2292350"/>
          <p14:tracePt t="8171" x="1593850" y="2305050"/>
          <p14:tracePt t="8188" x="1568450" y="2317750"/>
          <p14:tracePt t="8204" x="1543050" y="2330450"/>
          <p14:tracePt t="8222" x="1517650" y="2343150"/>
          <p14:tracePt t="8238" x="1498600" y="2349500"/>
          <p14:tracePt t="8254" x="1479550" y="2362200"/>
          <p14:tracePt t="8271" x="1454150" y="2374900"/>
          <p14:tracePt t="8287" x="1435100" y="2387600"/>
          <p14:tracePt t="8304" x="1422400" y="2393950"/>
          <p14:tracePt t="8321" x="1397000" y="2413000"/>
          <p14:tracePt t="8338" x="1390650" y="2419350"/>
          <p14:tracePt t="8385" x="1384300" y="2419350"/>
          <p14:tracePt t="8506" x="1397000" y="2419350"/>
          <p14:tracePt t="8514" x="1435100" y="2419350"/>
          <p14:tracePt t="8521" x="1504950" y="2419350"/>
          <p14:tracePt t="8530" x="1708150" y="2419350"/>
          <p14:tracePt t="8538" x="2139950" y="2406650"/>
          <p14:tracePt t="8555" x="2762250" y="2381250"/>
          <p14:tracePt t="8571" x="3429000" y="2292350"/>
          <p14:tracePt t="8587" x="4051300" y="2190750"/>
          <p14:tracePt t="8605" x="4508500" y="2127250"/>
          <p14:tracePt t="8621" x="4781550" y="2082800"/>
          <p14:tracePt t="8638" x="4902200" y="2057400"/>
          <p14:tracePt t="8654" x="4972050" y="2044700"/>
          <p14:tracePt t="8671" x="4984750" y="2038350"/>
          <p14:tracePt t="8842" x="4978400" y="2032000"/>
          <p14:tracePt t="8849" x="4946650" y="2032000"/>
          <p14:tracePt t="8857" x="4800600" y="2032000"/>
          <p14:tracePt t="8871" x="4508500" y="2032000"/>
          <p14:tracePt t="8887" x="4171950" y="2032000"/>
          <p14:tracePt t="8904" x="3835400" y="2032000"/>
          <p14:tracePt t="8921" x="3409950" y="2032000"/>
          <p14:tracePt t="8938" x="3251200" y="2032000"/>
          <p14:tracePt t="8954" x="3149600" y="2032000"/>
          <p14:tracePt t="8971" x="3111500" y="2032000"/>
          <p14:tracePt t="8987" x="3098800" y="2032000"/>
          <p14:tracePt t="9004" x="3086100" y="2032000"/>
          <p14:tracePt t="9177" x="3098800" y="2032000"/>
          <p14:tracePt t="9186" x="3149600" y="2038350"/>
          <p14:tracePt t="9197" x="3187700" y="2044700"/>
          <p14:tracePt t="9204" x="3308350" y="2051050"/>
          <p14:tracePt t="9221" x="3473450" y="2057400"/>
          <p14:tracePt t="9238" x="3733800" y="2057400"/>
          <p14:tracePt t="9254" x="4006850" y="2070100"/>
          <p14:tracePt t="9271" x="4216400" y="2076450"/>
          <p14:tracePt t="9287" x="4375150" y="2076450"/>
          <p14:tracePt t="9304" x="4476750" y="2076450"/>
          <p14:tracePt t="9321" x="4514850" y="2076450"/>
          <p14:tracePt t="9898" x="4508500" y="2076450"/>
          <p14:tracePt t="10393" x="4502150" y="2076450"/>
          <p14:tracePt t="10402" x="4489450" y="2082800"/>
          <p14:tracePt t="10409" x="4464050" y="2089150"/>
          <p14:tracePt t="10421" x="4413250" y="2139950"/>
          <p14:tracePt t="10437" x="4337050" y="2266950"/>
          <p14:tracePt t="10454" x="4171950" y="2495550"/>
          <p14:tracePt t="10470" x="4000500" y="2819400"/>
          <p14:tracePt t="10486" x="3790950" y="3181350"/>
          <p14:tracePt t="10503" x="3581400" y="3562350"/>
          <p14:tracePt t="10520" x="3365500" y="3968750"/>
          <p14:tracePt t="10537" x="3175000" y="4356100"/>
          <p14:tracePt t="10554" x="3003550" y="4635500"/>
          <p14:tracePt t="10570" x="2863850" y="4819650"/>
          <p14:tracePt t="10587" x="2736850" y="4972050"/>
          <p14:tracePt t="10603" x="2597150" y="5080000"/>
          <p14:tracePt t="10619" x="2470150" y="5124450"/>
          <p14:tracePt t="10636" x="2324100" y="5162550"/>
          <p14:tracePt t="10653" x="2152650" y="5181600"/>
          <p14:tracePt t="10669" x="2000250" y="5181600"/>
          <p14:tracePt t="10687" x="1841500" y="5181600"/>
          <p14:tracePt t="10703" x="1695450" y="5181600"/>
          <p14:tracePt t="10720" x="1530350" y="5181600"/>
          <p14:tracePt t="10737" x="1454150" y="5181600"/>
          <p14:tracePt t="10753" x="1397000" y="5181600"/>
          <p14:tracePt t="10770" x="1384300" y="5181600"/>
          <p14:tracePt t="10840" x="1397000" y="5181600"/>
          <p14:tracePt t="10848" x="1409700" y="5181600"/>
          <p14:tracePt t="10856" x="1447800" y="5181600"/>
          <p14:tracePt t="10864" x="1485900" y="5181600"/>
          <p14:tracePt t="10872" x="1606550" y="5181600"/>
          <p14:tracePt t="10886" x="1752600" y="5251450"/>
          <p14:tracePt t="10903" x="1968500" y="5384800"/>
          <p14:tracePt t="10920" x="2228850" y="5632450"/>
          <p14:tracePt t="10937" x="2317750" y="5759450"/>
          <p14:tracePt t="10953" x="2355850" y="5842000"/>
          <p14:tracePt t="10970" x="2349500" y="5886450"/>
          <p14:tracePt t="10986" x="2311400" y="5892800"/>
          <p14:tracePt t="11003" x="2222500" y="5924550"/>
          <p14:tracePt t="11020" x="2089150" y="5937250"/>
          <p14:tracePt t="11036" x="1917700" y="5937250"/>
          <p14:tracePt t="11053" x="1752600" y="5937250"/>
          <p14:tracePt t="11069" x="1619250" y="5899150"/>
          <p14:tracePt t="11087" x="1543050" y="5848350"/>
          <p14:tracePt t="11103" x="1485900" y="5791200"/>
          <p14:tracePt t="11103" x="1473200" y="5759450"/>
          <p14:tracePt t="11121" x="1460500" y="5689600"/>
          <p14:tracePt t="11137" x="1460500" y="5619750"/>
          <p14:tracePt t="11153" x="1543050" y="5511800"/>
          <p14:tracePt t="11169" x="1631950" y="5429250"/>
          <p14:tracePt t="11186" x="1746250" y="5359400"/>
          <p14:tracePt t="11203" x="1854200" y="5327650"/>
          <p14:tracePt t="11220" x="1943100" y="5314950"/>
          <p14:tracePt t="11236" x="2012950" y="5314950"/>
          <p14:tracePt t="11253" x="2051050" y="5314950"/>
          <p14:tracePt t="11270" x="2108200" y="5365750"/>
          <p14:tracePt t="11287" x="2152650" y="5429250"/>
          <p14:tracePt t="11303" x="2184400" y="5511800"/>
          <p14:tracePt t="11303" x="2197100" y="5549900"/>
          <p14:tracePt t="11321" x="2197100" y="5607050"/>
          <p14:tracePt t="11337" x="2190750" y="5632450"/>
          <p14:tracePt t="11354" x="2133600" y="5670550"/>
          <p14:tracePt t="11370" x="2044700" y="5689600"/>
          <p14:tracePt t="11386" x="1917700" y="5695950"/>
          <p14:tracePt t="11403" x="1765300" y="5695950"/>
          <p14:tracePt t="11420" x="1600200" y="5670550"/>
          <p14:tracePt t="11436" x="1441450" y="5607050"/>
          <p14:tracePt t="11453" x="1320800" y="5518150"/>
          <p14:tracePt t="11470" x="1244600" y="5448300"/>
          <p14:tracePt t="11486" x="1219200" y="5378450"/>
          <p14:tracePt t="11503" x="1219200" y="5314950"/>
          <p14:tracePt t="11503" x="1219200" y="5289550"/>
          <p14:tracePt t="11521" x="1244600" y="5232400"/>
          <p14:tracePt t="11537" x="1333500" y="5168900"/>
          <p14:tracePt t="11553" x="1466850" y="5137150"/>
          <p14:tracePt t="11570" x="1600200" y="5124450"/>
          <p14:tracePt t="11586" x="1701800" y="5124450"/>
          <p14:tracePt t="11603" x="1797050" y="5162550"/>
          <p14:tracePt t="11620" x="1873250" y="5219700"/>
          <p14:tracePt t="11636" x="1924050" y="5283200"/>
          <p14:tracePt t="11653" x="1962150" y="5334000"/>
          <p14:tracePt t="11670" x="1962150" y="5359400"/>
          <p14:tracePt t="11686" x="1962150" y="5365750"/>
          <p14:tracePt t="11704" x="1962150" y="5378450"/>
          <p14:tracePt t="11720" x="1930400" y="5384800"/>
          <p14:tracePt t="11738" x="1924050" y="5384800"/>
          <p14:tracePt t="11753" x="1911350" y="5384800"/>
          <p14:tracePt t="11770" x="1892300" y="5384800"/>
          <p14:tracePt t="11787" x="1866900" y="5384800"/>
          <p14:tracePt t="11803" x="1835150" y="5384800"/>
          <p14:tracePt t="11819" x="1828800" y="5384800"/>
          <p14:tracePt t="11837" x="1816100" y="5384800"/>
          <p14:tracePt t="11995" x="1822450" y="5384800"/>
          <p14:tracePt t="12049" x="1828800" y="5384800"/>
          <p14:tracePt t="12104" x="1841500" y="5384800"/>
          <p14:tracePt t="12457" x="1847850" y="5384800"/>
          <p14:tracePt t="12466" x="1847850" y="5397500"/>
          <p14:tracePt t="12472" x="1847850" y="5403850"/>
          <p14:tracePt t="12473" x="1854200" y="5416550"/>
          <p14:tracePt t="12488" x="1860550" y="5422900"/>
          <p14:tracePt t="12503" x="1860550" y="5435600"/>
          <p14:tracePt t="12520" x="1860550" y="5448300"/>
          <p14:tracePt t="12537" x="1860550" y="5461000"/>
          <p14:tracePt t="12553" x="1860550" y="5467350"/>
          <p14:tracePt t="12570" x="1860550" y="5473700"/>
          <p14:tracePt t="12586" x="1860550" y="5486400"/>
          <p14:tracePt t="12603" x="1854200" y="5505450"/>
          <p14:tracePt t="12620" x="1835150" y="5518150"/>
          <p14:tracePt t="12637" x="1803400" y="5524500"/>
          <p14:tracePt t="12653" x="1784350" y="5524500"/>
          <p14:tracePt t="12670" x="1765300" y="5524500"/>
          <p14:tracePt t="12686" x="1752600" y="5524500"/>
          <p14:tracePt t="12702" x="1752600" y="5518150"/>
          <p14:tracePt t="12719" x="1746250" y="5518150"/>
          <p14:tracePt t="12800" x="1746250" y="5511800"/>
          <p14:tracePt t="12849" x="1752600" y="5511800"/>
          <p14:tracePt t="12864" x="1758950" y="5511800"/>
          <p14:tracePt t="12888" x="1765300" y="5505450"/>
          <p14:tracePt t="13672" x="1765300" y="5499100"/>
          <p14:tracePt t="13680" x="1765300" y="5473700"/>
          <p14:tracePt t="13688" x="1758950" y="5435600"/>
          <p14:tracePt t="13689" x="1733550" y="5353050"/>
          <p14:tracePt t="13704" x="1727200" y="5302250"/>
          <p14:tracePt t="13721" x="1727200" y="5283200"/>
          <p14:tracePt t="13736" x="1727200" y="5264150"/>
          <p14:tracePt t="13753" x="1727200" y="5257800"/>
          <p14:tracePt t="13769" x="1727200" y="5251450"/>
          <p14:tracePt t="13815" x="1733550" y="5245100"/>
          <p14:tracePt t="13872" x="1739900" y="5245100"/>
          <p14:tracePt t="13880" x="1746250" y="5245100"/>
          <p14:tracePt t="13888" x="1758950" y="5270500"/>
          <p14:tracePt t="13889" x="1771650" y="5302250"/>
          <p14:tracePt t="13903" x="1803400" y="5410200"/>
          <p14:tracePt t="13920" x="1841500" y="5588000"/>
          <p14:tracePt t="13937" x="1854200" y="5689600"/>
          <p14:tracePt t="13953" x="1866900" y="5740400"/>
          <p14:tracePt t="13969" x="1866900" y="5746750"/>
          <p14:tracePt t="14216" x="1873250" y="5753100"/>
          <p14:tracePt t="14256" x="1879600" y="5753100"/>
          <p14:tracePt t="14448" x="1885950" y="5753100"/>
          <p14:tracePt t="14456" x="1885950" y="5746750"/>
          <p14:tracePt t="14464" x="1924050" y="5734050"/>
          <p14:tracePt t="14472" x="2070100" y="5721350"/>
          <p14:tracePt t="14472" x="2209800" y="5695950"/>
          <p14:tracePt t="14489" x="2444750" y="5676900"/>
          <p14:tracePt t="14503" x="2997200" y="5588000"/>
          <p14:tracePt t="14503" x="3289300" y="5543550"/>
          <p14:tracePt t="14520" x="3860800" y="5410200"/>
          <p14:tracePt t="14537" x="4368800" y="5187950"/>
          <p14:tracePt t="14553" x="4775200" y="4933950"/>
          <p14:tracePt t="14569" x="5060950" y="4660900"/>
          <p14:tracePt t="14586" x="5226050" y="4438650"/>
          <p14:tracePt t="14603" x="5314950" y="4241800"/>
          <p14:tracePt t="14619" x="5365750" y="4102100"/>
          <p14:tracePt t="14636" x="5397500" y="3949700"/>
          <p14:tracePt t="14653" x="5397500" y="3829050"/>
          <p14:tracePt t="14669" x="5397500" y="3727450"/>
          <p14:tracePt t="14687" x="5397500" y="3657600"/>
          <p14:tracePt t="14703" x="5397500" y="3568700"/>
          <p14:tracePt t="14703" x="5391150" y="3536950"/>
          <p14:tracePt t="14721" x="5365750" y="3479800"/>
          <p14:tracePt t="14736" x="5340350" y="3435350"/>
          <p14:tracePt t="14752" x="5327650" y="3409950"/>
          <p14:tracePt t="14769" x="5314950" y="3403600"/>
          <p14:tracePt t="14786" x="5314950" y="3390900"/>
          <p14:tracePt t="14803" x="5314950" y="3384550"/>
          <p14:tracePt t="14820" x="5314950" y="3378200"/>
          <p14:tracePt t="14836" x="5321300" y="3365500"/>
          <p14:tracePt t="14853" x="5378450" y="3333750"/>
          <p14:tracePt t="14869" x="5492750" y="3276600"/>
          <p14:tracePt t="14886" x="5721350" y="3168650"/>
          <p14:tracePt t="14903" x="6140450" y="3003550"/>
          <p14:tracePt t="14919" x="6756400" y="2755900"/>
          <p14:tracePt t="14936" x="7016750" y="2609850"/>
          <p14:tracePt t="14953" x="7213600" y="2482850"/>
          <p14:tracePt t="14969" x="7366000" y="2374900"/>
          <p14:tracePt t="14986" x="7454900" y="2279650"/>
          <p14:tracePt t="15003" x="7543800" y="2190750"/>
          <p14:tracePt t="15019" x="7600950" y="2108200"/>
          <p14:tracePt t="15037" x="7639050" y="2038350"/>
          <p14:tracePt t="15053" x="7658100" y="2000250"/>
          <p14:tracePt t="15070" x="7664450" y="1981200"/>
          <p14:tracePt t="15144" x="7664450" y="1974850"/>
          <p14:tracePt t="15152" x="7651750" y="1962150"/>
          <p14:tracePt t="15152" x="7645400" y="1962150"/>
          <p14:tracePt t="15169" x="7632700" y="1949450"/>
          <p14:tracePt t="15186" x="7626350" y="1943100"/>
          <p14:tracePt t="15187" x="7620000" y="1943100"/>
          <p14:tracePt t="15280" x="7607300" y="1943100"/>
          <p14:tracePt t="15288" x="7600950" y="1943100"/>
          <p14:tracePt t="15296" x="7581900" y="1943100"/>
          <p14:tracePt t="15303" x="7537450" y="1962150"/>
          <p14:tracePt t="15303" x="7505700" y="1981200"/>
          <p14:tracePt t="15321" x="7429500" y="2012950"/>
          <p14:tracePt t="15337" x="7340600" y="2057400"/>
          <p14:tracePt t="15353" x="7245350" y="2101850"/>
          <p14:tracePt t="15370" x="7169150" y="2127250"/>
          <p14:tracePt t="15386" x="7124700" y="2139950"/>
          <p14:tracePt t="15403" x="7099300" y="2152650"/>
          <p14:tracePt t="15419" x="7092950" y="2152650"/>
          <p14:tracePt t="15480" x="7099300" y="2152650"/>
          <p14:tracePt t="15488" x="7105650" y="2152650"/>
          <p14:tracePt t="15496" x="7131050" y="2159000"/>
          <p14:tracePt t="15503" x="7264400" y="2171700"/>
          <p14:tracePt t="15519" x="7588250" y="2228850"/>
          <p14:tracePt t="15537" x="7772400" y="2247900"/>
          <p14:tracePt t="15553" x="7899400" y="2247900"/>
          <p14:tracePt t="15570" x="7994650" y="2247900"/>
          <p14:tracePt t="15587" x="8058150" y="2247900"/>
          <p14:tracePt t="15603" x="8077200" y="2247900"/>
          <p14:tracePt t="15640" x="8083550" y="2247900"/>
          <p14:tracePt t="15720" x="8064500" y="2247900"/>
          <p14:tracePt t="15728" x="7950200" y="2247900"/>
          <p14:tracePt t="15730" x="7734300" y="2260600"/>
          <p14:tracePt t="15737" x="7251700" y="2286000"/>
          <p14:tracePt t="15753" x="6502400" y="2324100"/>
          <p14:tracePt t="15770" x="5638800" y="2349500"/>
          <p14:tracePt t="15786" x="4794250" y="2374900"/>
          <p14:tracePt t="15803" x="3981450" y="2387600"/>
          <p14:tracePt t="15819" x="3327400" y="2400300"/>
          <p14:tracePt t="15837" x="2844800" y="2438400"/>
          <p14:tracePt t="15853" x="2540000" y="2482850"/>
          <p14:tracePt t="15870" x="2374900" y="2514600"/>
          <p14:tracePt t="15886" x="2266950" y="2527300"/>
          <p14:tracePt t="15903" x="2209800" y="2540000"/>
          <p14:tracePt t="15919" x="2171700" y="2546350"/>
          <p14:tracePt t="15937" x="2152650" y="2552700"/>
          <p14:tracePt t="15953" x="2139950" y="2552700"/>
          <p14:tracePt t="15969" x="2127250" y="2559050"/>
          <p14:tracePt t="15986" x="2114550" y="2565400"/>
          <p14:tracePt t="16003" x="2101850" y="2565400"/>
          <p14:tracePt t="16019" x="2089150" y="2571750"/>
          <p14:tracePt t="16036" x="2070100" y="2571750"/>
          <p14:tracePt t="16053" x="2057400" y="2571750"/>
          <p14:tracePt t="16070" x="2032000" y="2571750"/>
          <p14:tracePt t="16086" x="2012950" y="2571750"/>
          <p14:tracePt t="16103" x="1993900" y="2571750"/>
          <p14:tracePt t="16119" x="1949450" y="2571750"/>
          <p14:tracePt t="16137" x="1917700" y="2571750"/>
          <p14:tracePt t="16153" x="1898650" y="2571750"/>
          <p14:tracePt t="16169" x="1873250" y="2571750"/>
          <p14:tracePt t="16186" x="1866900" y="2571750"/>
          <p14:tracePt t="16203" x="1860550" y="2571750"/>
          <p14:tracePt t="16272" x="1854200" y="2571750"/>
          <p14:tracePt t="16336" x="1841500" y="2571750"/>
          <p14:tracePt t="16341" x="1822450" y="2571750"/>
          <p14:tracePt t="16352" x="1790700" y="2571750"/>
          <p14:tracePt t="16370" x="1778000" y="2571750"/>
          <p14:tracePt t="16370" x="1746250" y="2571750"/>
          <p14:tracePt t="16386" x="1708150" y="2571750"/>
          <p14:tracePt t="16403" x="1695450" y="2571750"/>
          <p14:tracePt t="16419" x="1682750" y="2571750"/>
          <p14:tracePt t="16436" x="1663700" y="2571750"/>
          <p14:tracePt t="16453" x="1657350" y="2571750"/>
          <p14:tracePt t="16469" x="1651000" y="2571750"/>
          <p14:tracePt t="17072" x="1644650" y="2565400"/>
          <p14:tracePt t="17408" x="1644650" y="2578100"/>
          <p14:tracePt t="17416" x="1644650" y="2597150"/>
          <p14:tracePt t="17424" x="1663700" y="2622550"/>
          <p14:tracePt t="17432" x="1676400" y="2635250"/>
          <p14:tracePt t="17440" x="1701800" y="2673350"/>
          <p14:tracePt t="17455" x="1739900" y="2717800"/>
          <p14:tracePt t="17469" x="1784350" y="2774950"/>
          <p14:tracePt t="17487" x="1822450" y="2832100"/>
          <p14:tracePt t="17503" x="1841500" y="2857500"/>
          <p14:tracePt t="17503" x="1841500" y="2863850"/>
          <p14:tracePt t="17520" x="1847850" y="2863850"/>
          <p14:tracePt t="19769" x="1879600" y="2870200"/>
          <p14:tracePt t="19777" x="2070100" y="2889250"/>
          <p14:tracePt t="19785" x="2241550" y="2921000"/>
          <p14:tracePt t="19789" x="2692400" y="2952750"/>
          <p14:tracePt t="19805" x="3155950" y="2965450"/>
          <p14:tracePt t="19821" x="3441700" y="2965450"/>
          <p14:tracePt t="19838" x="3765550" y="2984500"/>
          <p14:tracePt t="19855" x="3987800" y="2990850"/>
          <p14:tracePt t="19870" x="4152900" y="2990850"/>
          <p14:tracePt t="19887" x="4254500" y="2990850"/>
          <p14:tracePt t="19903" x="4298950" y="2990850"/>
          <p14:tracePt t="19920" x="4318000" y="2990850"/>
          <p14:tracePt t="20225" x="4311650" y="2990850"/>
          <p14:tracePt t="20233" x="4267200" y="2990850"/>
          <p14:tracePt t="20241" x="4235450" y="2990850"/>
          <p14:tracePt t="20248" x="4165600" y="2978150"/>
          <p14:tracePt t="20254" x="4006850" y="2946400"/>
          <p14:tracePt t="20270" x="3829050" y="2895600"/>
          <p14:tracePt t="20287" x="3676650" y="2851150"/>
          <p14:tracePt t="20304" x="3524250" y="2800350"/>
          <p14:tracePt t="20304" x="3473450" y="2787650"/>
          <p14:tracePt t="20321" x="3390900" y="2768600"/>
          <p14:tracePt t="20337" x="3346450" y="2749550"/>
          <p14:tracePt t="20666" x="3352800" y="2749550"/>
          <p14:tracePt t="20674" x="3365500" y="2743200"/>
          <p14:tracePt t="20674" x="3371850" y="2736850"/>
          <p14:tracePt t="20698" x="3378200" y="2736850"/>
          <p14:tracePt t="20706" x="3390900" y="2736850"/>
          <p14:tracePt t="20722" x="3403600" y="2736850"/>
          <p14:tracePt t="20723" x="3416300" y="2736850"/>
          <p14:tracePt t="20738" x="3448050" y="2730500"/>
          <p14:tracePt t="20755" x="3460750" y="2730500"/>
          <p14:tracePt t="20771" x="3473450" y="2724150"/>
          <p14:tracePt t="20788" x="3479800" y="2724150"/>
          <p14:tracePt t="21290" x="3511550" y="2724150"/>
          <p14:tracePt t="21298" x="3625850" y="2724150"/>
          <p14:tracePt t="21306" x="3949700" y="2724150"/>
          <p14:tracePt t="21314" x="4127500" y="2724150"/>
          <p14:tracePt t="21322" x="4413250" y="2724150"/>
          <p14:tracePt t="21338" x="4692650" y="2724150"/>
          <p14:tracePt t="21355" x="4857750" y="2724150"/>
          <p14:tracePt t="21371" x="5003800" y="2724150"/>
          <p14:tracePt t="21388" x="5124450" y="2724150"/>
          <p14:tracePt t="21405" x="5219700" y="2724150"/>
          <p14:tracePt t="21421" x="5283200" y="2724150"/>
          <p14:tracePt t="21438" x="5321300" y="2724150"/>
          <p14:tracePt t="21455" x="5340350" y="2724150"/>
          <p14:tracePt t="21471" x="5353050" y="2717800"/>
          <p14:tracePt t="21642" x="5340350" y="2717800"/>
          <p14:tracePt t="21650" x="5314950" y="2717800"/>
          <p14:tracePt t="21658" x="5283200" y="2717800"/>
          <p14:tracePt t="21666" x="5238750" y="2717800"/>
          <p14:tracePt t="21671" x="5124450" y="2717800"/>
          <p14:tracePt t="21687" x="5010150" y="2717800"/>
          <p14:tracePt t="21705" x="4864100" y="2717800"/>
          <p14:tracePt t="21721" x="4705350" y="2736850"/>
          <p14:tracePt t="21739" x="4629150" y="2749550"/>
          <p14:tracePt t="21755" x="4591050" y="2755900"/>
          <p14:tracePt t="21771" x="4559300" y="2762250"/>
          <p14:tracePt t="21788" x="4540250" y="2768600"/>
          <p14:tracePt t="21805" x="4521200" y="2774950"/>
          <p14:tracePt t="21821" x="4514850" y="2774950"/>
          <p14:tracePt t="21838" x="4508500" y="2781300"/>
          <p14:tracePt t="21874" x="4502150" y="2781300"/>
          <p14:tracePt t="21890" x="4495800" y="2781300"/>
          <p14:tracePt t="21938" x="4489450" y="2787650"/>
          <p14:tracePt t="21953" x="4483100" y="2794000"/>
          <p14:tracePt t="21964" x="4476750" y="2794000"/>
          <p14:tracePt t="22058" x="4489450" y="2800350"/>
          <p14:tracePt t="22066" x="4495800" y="2800350"/>
          <p14:tracePt t="22073" x="4514850" y="2800350"/>
          <p14:tracePt t="22074" x="4533900" y="2806700"/>
          <p14:tracePt t="22088" x="4578350" y="2806700"/>
          <p14:tracePt t="22105" x="4654550" y="2806700"/>
          <p14:tracePt t="22121" x="4781550" y="2813050"/>
          <p14:tracePt t="22138" x="4895850" y="2819400"/>
          <p14:tracePt t="22155" x="5003800" y="2819400"/>
          <p14:tracePt t="22171" x="5054600" y="2819400"/>
          <p14:tracePt t="22188" x="5092700" y="2825750"/>
          <p14:tracePt t="22205" x="5105400" y="2825750"/>
          <p14:tracePt t="22221" x="5111750" y="2825750"/>
          <p14:tracePt t="22386" x="5080000" y="2825750"/>
          <p14:tracePt t="22394" x="5054600" y="2825750"/>
          <p14:tracePt t="22405" x="5022850" y="2825750"/>
          <p14:tracePt t="22406" x="4933950" y="2825750"/>
          <p14:tracePt t="22421" x="4845050" y="2825750"/>
          <p14:tracePt t="22439" x="4749800" y="2825750"/>
          <p14:tracePt t="22454" x="4679950" y="2825750"/>
          <p14:tracePt t="22471" x="4622800" y="2825750"/>
          <p14:tracePt t="22488" x="4578350" y="2825750"/>
          <p14:tracePt t="22505" x="4546600" y="2825750"/>
          <p14:tracePt t="22521" x="4527550" y="2825750"/>
          <p14:tracePt t="22643" x="4533900" y="2825750"/>
          <p14:tracePt t="22651" x="4552950" y="2825750"/>
          <p14:tracePt t="22658" x="4578350" y="2825750"/>
          <p14:tracePt t="22671" x="4610100" y="2825750"/>
          <p14:tracePt t="22672" x="4718050" y="2825750"/>
          <p14:tracePt t="22688" x="4845050" y="2825750"/>
          <p14:tracePt t="22705" x="4984750" y="2825750"/>
          <p14:tracePt t="22721" x="5207000" y="2825750"/>
          <p14:tracePt t="22738" x="5340350" y="2825750"/>
          <p14:tracePt t="22754" x="5448300" y="2825750"/>
          <p14:tracePt t="22771" x="5511800" y="2825750"/>
          <p14:tracePt t="22788" x="5568950" y="2825750"/>
          <p14:tracePt t="22804" x="5626100" y="2825750"/>
          <p14:tracePt t="22821" x="5664200" y="2825750"/>
          <p14:tracePt t="22838" x="5708650" y="2825750"/>
          <p14:tracePt t="22854" x="5734050" y="2825750"/>
          <p14:tracePt t="22871" x="5765800" y="2825750"/>
          <p14:tracePt t="22888" x="5797550" y="2825750"/>
          <p14:tracePt t="22905" x="5803900" y="2819400"/>
          <p14:tracePt t="22921" x="5835650" y="2819400"/>
          <p14:tracePt t="22939" x="5842000" y="2819400"/>
          <p14:tracePt t="22954" x="5848350" y="2819400"/>
          <p14:tracePt t="23177" x="5822950" y="2819400"/>
          <p14:tracePt t="23186" x="5784850" y="2819400"/>
          <p14:tracePt t="23189" x="5689600" y="2819400"/>
          <p14:tracePt t="23205" x="5581650" y="2819400"/>
          <p14:tracePt t="23221" x="5537200" y="2819400"/>
          <p14:tracePt t="23238" x="5505450" y="2819400"/>
          <p14:tracePt t="23255" x="5454650" y="2813050"/>
          <p14:tracePt t="23271" x="5422900" y="2806700"/>
          <p14:tracePt t="23288" x="5410200" y="2806700"/>
          <p14:tracePt t="23442" x="5403850" y="2806700"/>
          <p14:tracePt t="23473" x="5416550" y="2806700"/>
          <p14:tracePt t="23482" x="5454650" y="2806700"/>
          <p14:tracePt t="23489" x="5486400" y="2806700"/>
          <p14:tracePt t="23504" x="5530850" y="2806700"/>
          <p14:tracePt t="23505" x="5657850" y="2806700"/>
          <p14:tracePt t="23505" x="5721350" y="2806700"/>
          <p14:tracePt t="23522" x="5861050" y="2806700"/>
          <p14:tracePt t="23538" x="5911850" y="2806700"/>
          <p14:tracePt t="23555" x="5994400" y="2813050"/>
          <p14:tracePt t="23571" x="6038850" y="2813050"/>
          <p14:tracePt t="23588" x="6057900" y="2813050"/>
          <p14:tracePt t="23604" x="6083300" y="2813050"/>
          <p14:tracePt t="23621" x="6115050" y="2813050"/>
          <p14:tracePt t="23638" x="6165850" y="2813050"/>
          <p14:tracePt t="23654" x="6216650" y="2813050"/>
          <p14:tracePt t="23671" x="6267450" y="2813050"/>
          <p14:tracePt t="23688" x="6311900" y="2813050"/>
          <p14:tracePt t="23704" x="6343650" y="2813050"/>
          <p14:tracePt t="23704" x="6356350" y="2813050"/>
          <p14:tracePt t="23722" x="6375400" y="2813050"/>
          <p14:tracePt t="23762" x="6381750" y="2813050"/>
          <p14:tracePt t="23769" x="6388100" y="2813050"/>
          <p14:tracePt t="24986" x="6381750" y="2813050"/>
          <p14:tracePt t="24994" x="6369050" y="2813050"/>
          <p14:tracePt t="25001" x="6362700" y="2813050"/>
          <p14:tracePt t="25005" x="6343650" y="2806700"/>
          <p14:tracePt t="25022" x="6324600" y="2806700"/>
          <p14:tracePt t="25039" x="6305550" y="2806700"/>
          <p14:tracePt t="25055" x="6292850" y="2806700"/>
          <p14:tracePt t="25089" x="6280150" y="2800350"/>
          <p14:tracePt t="25090" x="6267450" y="2794000"/>
          <p14:tracePt t="25104" x="6248400" y="2794000"/>
          <p14:tracePt t="25120" x="6223000" y="2794000"/>
          <p14:tracePt t="25138" x="6203950" y="2787650"/>
          <p14:tracePt t="25154" x="6184900" y="2787650"/>
          <p14:tracePt t="25171" x="6178550" y="2787650"/>
          <p14:tracePt t="25187" x="6165850" y="2781300"/>
          <p14:tracePt t="25204" x="6159500" y="2781300"/>
          <p14:tracePt t="25297" x="6146800" y="2781300"/>
          <p14:tracePt t="25313" x="6140450" y="2781300"/>
          <p14:tracePt t="25329" x="6127750" y="2781300"/>
          <p14:tracePt t="25345" x="6121400" y="2781300"/>
          <p14:tracePt t="25353" x="6115050" y="2781300"/>
          <p14:tracePt t="25377" x="6108700" y="2781300"/>
          <p14:tracePt t="26768" x="6096000" y="2781300"/>
          <p14:tracePt t="26786" x="6083300" y="2774950"/>
          <p14:tracePt t="26804" x="6064250" y="2768600"/>
          <p14:tracePt t="26805" x="6019800" y="2762250"/>
          <p14:tracePt t="26822" x="6000750" y="2762250"/>
          <p14:tracePt t="26838" x="5988050" y="2762250"/>
          <p14:tracePt t="27082" x="5981700" y="2762250"/>
          <p14:tracePt t="27089" x="5975350" y="2762250"/>
          <p14:tracePt t="27090" x="5969000" y="2762250"/>
          <p14:tracePt t="27121" x="5962650" y="2762250"/>
          <p14:tracePt t="27257" x="5956300" y="2762250"/>
          <p14:tracePt t="27273" x="5949950" y="2762250"/>
          <p14:tracePt t="27298" x="5943600" y="2762250"/>
          <p14:tracePt t="29417" x="5930900" y="2762250"/>
          <p14:tracePt t="29417" x="5930900" y="2755900"/>
          <p14:tracePt t="29433" x="5924550" y="2749550"/>
          <p14:tracePt t="29449" x="5911850" y="2749550"/>
          <p14:tracePt t="29465" x="5905500" y="2749550"/>
          <p14:tracePt t="31913" x="5892800" y="2749550"/>
          <p14:tracePt t="31921" x="5854700" y="2762250"/>
          <p14:tracePt t="31939" x="5842000" y="2774950"/>
          <p14:tracePt t="31940" x="5810250" y="2794000"/>
          <p14:tracePt t="31955" x="5791200" y="2806700"/>
          <p14:tracePt t="31972" x="5778500" y="2813050"/>
          <p14:tracePt t="31988" x="5778500" y="2819400"/>
          <p14:tracePt t="32005" x="5765800" y="2825750"/>
          <p14:tracePt t="32041" x="5765800" y="2838450"/>
          <p14:tracePt t="32042" x="5759450" y="2838450"/>
          <p14:tracePt t="32054" x="5759450" y="2851150"/>
          <p14:tracePt t="32071" x="5759450" y="2857500"/>
          <p14:tracePt t="32087" x="5759450" y="2863850"/>
          <p14:tracePt t="32104" x="5759450" y="2870200"/>
          <p14:tracePt t="32120" x="5759450" y="2876550"/>
          <p14:tracePt t="32161" x="5759450" y="2882900"/>
          <p14:tracePt t="32193" x="5772150" y="2889250"/>
          <p14:tracePt t="32217" x="5778500" y="2889250"/>
          <p14:tracePt t="32233" x="5784850" y="2895600"/>
          <p14:tracePt t="32257" x="5791200" y="2895600"/>
          <p14:tracePt t="32273" x="5797550" y="2901950"/>
          <p14:tracePt t="32281" x="5803900" y="2901950"/>
          <p14:tracePt t="32289" x="5816600" y="2914650"/>
          <p14:tracePt t="32296" x="5822950" y="2921000"/>
          <p14:tracePt t="32304" x="5861050" y="2959100"/>
          <p14:tracePt t="32321" x="5905500" y="2984500"/>
          <p14:tracePt t="32338" x="5969000" y="3035300"/>
          <p14:tracePt t="32354" x="6045200" y="3079750"/>
          <p14:tracePt t="32371" x="6121400" y="3111500"/>
          <p14:tracePt t="32387" x="6178550" y="3124200"/>
          <p14:tracePt t="32404" x="6216650" y="3136900"/>
          <p14:tracePt t="32420" x="6235700" y="3143250"/>
          <p14:tracePt t="32437" x="6261100" y="3149600"/>
          <p14:tracePt t="32454" x="6273800" y="3149600"/>
          <p14:tracePt t="32471" x="6292850" y="3149600"/>
          <p14:tracePt t="32487" x="6311900" y="3149600"/>
          <p14:tracePt t="32504" x="6330950" y="3149600"/>
          <p14:tracePt t="32520" x="6362700" y="3149600"/>
          <p14:tracePt t="32538" x="6388100" y="3149600"/>
          <p14:tracePt t="32554" x="6407150" y="3143250"/>
          <p14:tracePt t="32571" x="6426200" y="3143250"/>
          <p14:tracePt t="32587" x="6451600" y="3143250"/>
          <p14:tracePt t="32604" x="6470650" y="3143250"/>
          <p14:tracePt t="32620" x="6502400" y="3143250"/>
          <p14:tracePt t="32638" x="6527800" y="3143250"/>
          <p14:tracePt t="32654" x="6578600" y="3143250"/>
          <p14:tracePt t="32671" x="6654800" y="3143250"/>
          <p14:tracePt t="32687" x="6737350" y="3143250"/>
          <p14:tracePt t="32704" x="6851650" y="3143250"/>
          <p14:tracePt t="32721" x="6908800" y="3136900"/>
          <p14:tracePt t="32737" x="6953250" y="3130550"/>
          <p14:tracePt t="32754" x="6985000" y="3124200"/>
          <p14:tracePt t="32770" x="7004050" y="3117850"/>
          <p14:tracePt t="32787" x="7016750" y="3117850"/>
          <p14:tracePt t="32804" x="7023100" y="3117850"/>
          <p14:tracePt t="32820" x="7035800" y="3117850"/>
          <p14:tracePt t="32837" x="7054850" y="3117850"/>
          <p14:tracePt t="32854" x="7073900" y="3111500"/>
          <p14:tracePt t="32871" x="7092950" y="3105150"/>
          <p14:tracePt t="32887" x="7105650" y="3105150"/>
          <p14:tracePt t="32904" x="7112000" y="3105150"/>
          <p14:tracePt t="32920" x="7118350" y="3105150"/>
          <p14:tracePt t="32937" x="7124700" y="3105150"/>
          <p14:tracePt t="32954" x="7137400" y="3105150"/>
          <p14:tracePt t="32970" x="7143750" y="3105150"/>
          <p14:tracePt t="32987" x="7150100" y="3105150"/>
          <p14:tracePt t="33004" x="7162800" y="3105150"/>
          <p14:tracePt t="33020" x="7169150" y="3098800"/>
          <p14:tracePt t="33037" x="7181850" y="3098800"/>
          <p14:tracePt t="33054" x="7194550" y="3092450"/>
          <p14:tracePt t="33071" x="7219950" y="3092450"/>
          <p14:tracePt t="33087" x="7232650" y="3092450"/>
          <p14:tracePt t="33104" x="7264400" y="3092450"/>
          <p14:tracePt t="33120" x="7283450" y="3092450"/>
          <p14:tracePt t="33138" x="7296150" y="3092450"/>
          <p14:tracePt t="33155" x="7302500" y="3092450"/>
          <p14:tracePt t="33170" x="7308850" y="3092450"/>
          <p14:tracePt t="33417" x="7289800" y="3092450"/>
          <p14:tracePt t="33425" x="7277100" y="3092450"/>
          <p14:tracePt t="33438" x="7245350" y="3092450"/>
          <p14:tracePt t="33441" x="7188200" y="3092450"/>
          <p14:tracePt t="33454" x="7124700" y="3092450"/>
          <p14:tracePt t="33471" x="7073900" y="3092450"/>
          <p14:tracePt t="33487" x="7029450" y="3092450"/>
          <p14:tracePt t="33504" x="6991350" y="3092450"/>
          <p14:tracePt t="33504" x="6965950" y="3092450"/>
          <p14:tracePt t="33522" x="6934200" y="3092450"/>
          <p14:tracePt t="33537" x="6902450" y="3092450"/>
          <p14:tracePt t="33554" x="6864350" y="3092450"/>
          <p14:tracePt t="33570" x="6826250" y="3092450"/>
          <p14:tracePt t="33588" x="6781800" y="3092450"/>
          <p14:tracePt t="33604" x="6737350" y="3092450"/>
          <p14:tracePt t="33621" x="6711950" y="3092450"/>
          <p14:tracePt t="33637" x="6692900" y="3092450"/>
          <p14:tracePt t="33654" x="6680200" y="3092450"/>
          <p14:tracePt t="33671" x="6673850" y="3092450"/>
          <p14:tracePt t="33688" x="6661150" y="3092450"/>
          <p14:tracePt t="33704" x="6642100" y="3092450"/>
          <p14:tracePt t="33704" x="6635750" y="3092450"/>
          <p14:tracePt t="33737" x="6616700" y="3092450"/>
          <p14:tracePt t="33738" x="6597650" y="3092450"/>
          <p14:tracePt t="33754" x="6578600" y="3092450"/>
          <p14:tracePt t="33770" x="6559550" y="3092450"/>
          <p14:tracePt t="33787" x="6546850" y="3092450"/>
          <p14:tracePt t="34457" x="6553200" y="3092450"/>
          <p14:tracePt t="34545" x="6559550" y="3092450"/>
          <p14:tracePt t="34569" x="6572250" y="3092450"/>
          <p14:tracePt t="34593" x="6578600" y="3086100"/>
          <p14:tracePt t="34609" x="6597650" y="3086100"/>
          <p14:tracePt t="34624" x="6604000" y="3086100"/>
          <p14:tracePt t="34641" x="6616700" y="3086100"/>
          <p14:tracePt t="34641" x="6623050" y="3086100"/>
          <p14:tracePt t="34654" x="6642100" y="3079750"/>
          <p14:tracePt t="34670" x="6654800" y="3079750"/>
          <p14:tracePt t="34687" x="6673850" y="3073400"/>
          <p14:tracePt t="34704" x="6705600" y="3073400"/>
          <p14:tracePt t="34722" x="6724650" y="3073400"/>
          <p14:tracePt t="34737" x="6750050" y="3067050"/>
          <p14:tracePt t="34754" x="6769100" y="3067050"/>
          <p14:tracePt t="34770" x="6794500" y="3060700"/>
          <p14:tracePt t="34787" x="6813550" y="3060700"/>
          <p14:tracePt t="34804" x="6832600" y="3060700"/>
          <p14:tracePt t="34820" x="6851650" y="3060700"/>
          <p14:tracePt t="34837" x="6864350" y="3060700"/>
          <p14:tracePt t="34854" x="6877050" y="3060700"/>
          <p14:tracePt t="34871" x="6896100" y="3060700"/>
          <p14:tracePt t="34887" x="6921500" y="3060700"/>
          <p14:tracePt t="34904" x="6934200" y="3060700"/>
          <p14:tracePt t="34920" x="6953250" y="3060700"/>
          <p14:tracePt t="34938" x="6959600" y="3060700"/>
          <p14:tracePt t="34954" x="6965950" y="3060700"/>
          <p14:tracePt t="34971" x="6972300" y="3060700"/>
          <p14:tracePt t="34987" x="6978650" y="3060700"/>
          <p14:tracePt t="35004" x="6991350" y="3060700"/>
          <p14:tracePt t="35020" x="7004050" y="3060700"/>
          <p14:tracePt t="35037" x="7010400" y="3060700"/>
          <p14:tracePt t="35054" x="7023100" y="3060700"/>
          <p14:tracePt t="35070" x="7029450" y="3060700"/>
          <p14:tracePt t="35087" x="7042150" y="3060700"/>
          <p14:tracePt t="35129" x="7048500" y="3060700"/>
          <p14:tracePt t="35153" x="7054850" y="3060700"/>
          <p14:tracePt t="35161" x="7061200" y="3060700"/>
          <p14:tracePt t="35177" x="7067550" y="3060700"/>
          <p14:tracePt t="35185" x="7080250" y="3060700"/>
          <p14:tracePt t="35193" x="7099300" y="3060700"/>
          <p14:tracePt t="35204" x="7124700" y="3060700"/>
          <p14:tracePt t="35220" x="7150100" y="3060700"/>
          <p14:tracePt t="35237" x="7175500" y="3060700"/>
          <p14:tracePt t="35254" x="7188200" y="3060700"/>
          <p14:tracePt t="35271" x="7219950" y="3060700"/>
          <p14:tracePt t="35287" x="7251700" y="3067050"/>
          <p14:tracePt t="35304" x="7283450" y="3073400"/>
          <p14:tracePt t="35304" x="7302500" y="3073400"/>
          <p14:tracePt t="35321" x="7340600" y="3079750"/>
          <p14:tracePt t="35338" x="7378700" y="3086100"/>
          <p14:tracePt t="35354" x="7404100" y="3086100"/>
          <p14:tracePt t="35371" x="7442200" y="3092450"/>
          <p14:tracePt t="35387" x="7480300" y="3092450"/>
          <p14:tracePt t="35404" x="7512050" y="3092450"/>
          <p14:tracePt t="35420" x="7524750" y="3092450"/>
          <p14:tracePt t="35437" x="7543800" y="3092450"/>
          <p14:tracePt t="35454" x="7556500" y="3092450"/>
          <p14:tracePt t="35471" x="7581900" y="3092450"/>
          <p14:tracePt t="35487" x="7594600" y="3092450"/>
          <p14:tracePt t="35504" x="7607300" y="3092450"/>
          <p14:tracePt t="35520" x="7620000" y="3098800"/>
          <p14:tracePt t="35576" x="7626350" y="3098800"/>
          <p14:tracePt t="35616" x="7620000" y="3098800"/>
          <p14:tracePt t="35625" x="7607300" y="3098800"/>
          <p14:tracePt t="35637" x="7569200" y="3098800"/>
          <p14:tracePt t="35637" x="7454900" y="3092450"/>
          <p14:tracePt t="35654" x="7334250" y="3067050"/>
          <p14:tracePt t="35670" x="7169150" y="3041650"/>
          <p14:tracePt t="35687" x="6991350" y="3003550"/>
          <p14:tracePt t="35704" x="6775450" y="2946400"/>
          <p14:tracePt t="35720" x="6661150" y="2882900"/>
          <p14:tracePt t="36033" x="6642100" y="2876550"/>
          <p14:tracePt t="36041" x="6629400" y="2876550"/>
          <p14:tracePt t="36049" x="6616700" y="2876550"/>
          <p14:tracePt t="36055" x="6597650" y="2876550"/>
          <p14:tracePt t="36070" x="6591300" y="2882900"/>
          <p14:tracePt t="36087" x="6584950" y="2882900"/>
          <p14:tracePt t="36104" x="6584950" y="2889250"/>
          <p14:tracePt t="36121" x="6584950" y="2895600"/>
          <p14:tracePt t="36137" x="6584950" y="2908300"/>
          <p14:tracePt t="36154" x="6578600" y="2921000"/>
          <p14:tracePt t="36193" x="6578600" y="2927350"/>
          <p14:tracePt t="36208" x="6578600" y="2933700"/>
          <p14:tracePt t="36233" x="6578600" y="2940050"/>
          <p14:tracePt t="36257" x="6578600" y="2946400"/>
          <p14:tracePt t="36273" x="6578600" y="2959100"/>
          <p14:tracePt t="36281" x="6578600" y="2965450"/>
          <p14:tracePt t="36289" x="6578600" y="2971800"/>
          <p14:tracePt t="36304" x="6584950" y="2990850"/>
          <p14:tracePt t="36305" x="6584950" y="3003550"/>
          <p14:tracePt t="36305" x="6584950" y="3016250"/>
          <p14:tracePt t="36321" x="6584950" y="3022600"/>
          <p14:tracePt t="36337" x="6584950" y="3035300"/>
          <p14:tracePt t="36697" x="6584950" y="3041650"/>
          <p14:tracePt t="36721" x="6584950" y="3048000"/>
          <p14:tracePt t="36737" x="6578600" y="3054350"/>
          <p14:tracePt t="36753" x="6578600" y="3060700"/>
          <p14:tracePt t="36754" x="6572250" y="3060700"/>
          <p14:tracePt t="36793" x="6572250" y="3067050"/>
          <p14:tracePt t="36816" x="6565900" y="3067050"/>
          <p14:tracePt t="36833" x="6559550" y="3067050"/>
          <p14:tracePt t="37000" x="6565900" y="3067050"/>
          <p14:tracePt t="37008" x="6578600" y="3067050"/>
          <p14:tracePt t="37020" x="6604000" y="3067050"/>
          <p14:tracePt t="37021" x="6629400" y="3073400"/>
          <p14:tracePt t="37037" x="6667500" y="3073400"/>
          <p14:tracePt t="37054" x="6731000" y="3073400"/>
          <p14:tracePt t="37070" x="6788150" y="3073400"/>
          <p14:tracePt t="37087" x="6858000" y="3073400"/>
          <p14:tracePt t="37103" x="6959600" y="3073400"/>
          <p14:tracePt t="37122" x="7029450" y="3073400"/>
          <p14:tracePt t="37138" x="7080250" y="3073400"/>
          <p14:tracePt t="37154" x="7118350" y="3073400"/>
          <p14:tracePt t="37170" x="7156450" y="3073400"/>
          <p14:tracePt t="37188" x="7175500" y="3073400"/>
          <p14:tracePt t="37204" x="7194550" y="3073400"/>
          <p14:tracePt t="37221" x="7200900" y="3073400"/>
          <p14:tracePt t="37237" x="7207250" y="3073400"/>
          <p14:tracePt t="38361" x="7194550" y="3079750"/>
          <p14:tracePt t="38371" x="7156450" y="3092450"/>
          <p14:tracePt t="38371" x="7105650" y="3098800"/>
          <p14:tracePt t="38388" x="7023100" y="3105150"/>
          <p14:tracePt t="38406" x="6953250" y="3105150"/>
          <p14:tracePt t="38422" x="6838950" y="3105150"/>
          <p14:tracePt t="38439" x="6711950" y="3105150"/>
          <p14:tracePt t="38455" x="6591300" y="3105150"/>
          <p14:tracePt t="38471" x="6508750" y="3105150"/>
          <p14:tracePt t="38488" x="6438900" y="3105150"/>
          <p14:tracePt t="38505" x="6394450" y="3105150"/>
          <p14:tracePt t="38521" x="6337300" y="3105150"/>
          <p14:tracePt t="38538" x="6311900" y="3105150"/>
          <p14:tracePt t="38555" x="6280150" y="3105150"/>
          <p14:tracePt t="38571" x="6235700" y="3105150"/>
          <p14:tracePt t="38588" x="6172200" y="3105150"/>
          <p14:tracePt t="38605" x="6102350" y="3105150"/>
          <p14:tracePt t="38621" x="6032500" y="3105150"/>
          <p14:tracePt t="38638" x="5956300" y="3105150"/>
          <p14:tracePt t="38655" x="5911850" y="3105150"/>
          <p14:tracePt t="38671" x="5880100" y="3105150"/>
          <p14:tracePt t="38688" x="5848350" y="3105150"/>
          <p14:tracePt t="38705" x="5816600" y="3105150"/>
          <p14:tracePt t="38722" x="5797550" y="3105150"/>
          <p14:tracePt t="38738" x="5784850" y="3105150"/>
          <p14:tracePt t="38755" x="5778500" y="3105150"/>
          <p14:tracePt t="38771" x="5765800" y="3105150"/>
          <p14:tracePt t="38788" x="5740400" y="3105150"/>
          <p14:tracePt t="38805" x="5695950" y="3105150"/>
          <p14:tracePt t="38821" x="5657850" y="3105150"/>
          <p14:tracePt t="38838" x="5588000" y="3105150"/>
          <p14:tracePt t="38855" x="5505450" y="3105150"/>
          <p14:tracePt t="38871" x="5391150" y="3105150"/>
          <p14:tracePt t="38888" x="5270500" y="3105150"/>
          <p14:tracePt t="38905" x="5137150" y="3105150"/>
          <p14:tracePt t="38921" x="4902200" y="3105150"/>
          <p14:tracePt t="38938" x="4756150" y="3105150"/>
          <p14:tracePt t="38954" x="4591050" y="3105150"/>
          <p14:tracePt t="38971" x="4387850" y="3098800"/>
          <p14:tracePt t="38988" x="4159250" y="3054350"/>
          <p14:tracePt t="39005" x="3860800" y="2971800"/>
          <p14:tracePt t="39021" x="3606800" y="2889250"/>
          <p14:tracePt t="39038" x="3371850" y="2813050"/>
          <p14:tracePt t="39055" x="3213100" y="2768600"/>
          <p14:tracePt t="39071" x="3067050" y="2724150"/>
          <p14:tracePt t="39088" x="2971800" y="2698750"/>
          <p14:tracePt t="39105" x="2857500" y="2660650"/>
          <p14:tracePt t="39122" x="2851150" y="2660650"/>
          <p14:tracePt t="39322" x="2863850" y="2673350"/>
          <p14:tracePt t="39330" x="2901950" y="2692400"/>
          <p14:tracePt t="39338" x="2952750" y="2717800"/>
          <p14:tracePt t="39354" x="3092450" y="2787650"/>
          <p14:tracePt t="39355" x="3219450" y="2844800"/>
          <p14:tracePt t="39371" x="3429000" y="2908300"/>
          <p14:tracePt t="39388" x="3721100" y="2959100"/>
          <p14:tracePt t="39404" x="4000500" y="2997200"/>
          <p14:tracePt t="39421" x="4318000" y="3035300"/>
          <p14:tracePt t="39438" x="4603750" y="3067050"/>
          <p14:tracePt t="39455" x="4851400" y="3105150"/>
          <p14:tracePt t="39471" x="5035550" y="3111500"/>
          <p14:tracePt t="39487" x="5207000" y="3111500"/>
          <p14:tracePt t="39505" x="5448300" y="3111500"/>
          <p14:tracePt t="39522" x="5594350" y="3111500"/>
          <p14:tracePt t="39538" x="5759450" y="3111500"/>
          <p14:tracePt t="39555" x="5924550" y="3111500"/>
          <p14:tracePt t="39571" x="6076950" y="3111500"/>
          <p14:tracePt t="39588" x="6223000" y="3111500"/>
          <p14:tracePt t="39604" x="6350000" y="3111500"/>
          <p14:tracePt t="39621" x="6483350" y="3111500"/>
          <p14:tracePt t="39638" x="6610350" y="3111500"/>
          <p14:tracePt t="39654" x="6724650" y="3111500"/>
          <p14:tracePt t="39671" x="6838950" y="3111500"/>
          <p14:tracePt t="39688" x="6940550" y="3111500"/>
          <p14:tracePt t="39705" x="7054850" y="3111500"/>
          <p14:tracePt t="39723" x="7118350" y="3111500"/>
          <p14:tracePt t="39738" x="7162800" y="3105150"/>
          <p14:tracePt t="39755" x="7188200" y="3105150"/>
          <p14:tracePt t="39771" x="7207250" y="3098800"/>
          <p14:tracePt t="39788" x="7213600" y="3098800"/>
          <p14:tracePt t="40018" x="7200900" y="3098800"/>
          <p14:tracePt t="40019" x="7169150" y="3098800"/>
          <p14:tracePt t="40039" x="7131050" y="3105150"/>
          <p14:tracePt t="40040" x="7010400" y="3117850"/>
          <p14:tracePt t="40055" x="6889750" y="3136900"/>
          <p14:tracePt t="40071" x="6762750" y="3155950"/>
          <p14:tracePt t="40088" x="6623050" y="3181350"/>
          <p14:tracePt t="40105" x="6426200" y="3206750"/>
          <p14:tracePt t="40122" x="6337300" y="3206750"/>
          <p14:tracePt t="40138" x="6286500" y="3206750"/>
          <p14:tracePt t="40155" x="6242050" y="3206750"/>
          <p14:tracePt t="40172" x="6223000" y="3206750"/>
          <p14:tracePt t="40188" x="6210300" y="3206750"/>
          <p14:tracePt t="40205" x="6203950" y="3206750"/>
          <p14:tracePt t="40242" x="6197600" y="3206750"/>
          <p14:tracePt t="40689" x="6203950" y="3206750"/>
          <p14:tracePt t="40697" x="6210300" y="3206750"/>
          <p14:tracePt t="40711" x="6216650" y="3206750"/>
          <p14:tracePt t="40722" x="6229350" y="3206750"/>
          <p14:tracePt t="40723" x="6286500" y="3200400"/>
          <p14:tracePt t="40738" x="6356350" y="3187700"/>
          <p14:tracePt t="40754" x="6438900" y="3181350"/>
          <p14:tracePt t="40771" x="6515100" y="3168650"/>
          <p14:tracePt t="40788" x="6572250" y="3155950"/>
          <p14:tracePt t="40804" x="6623050" y="3143250"/>
          <p14:tracePt t="40821" x="6654800" y="3136900"/>
          <p14:tracePt t="40838" x="6680200" y="3124200"/>
          <p14:tracePt t="40874" x="6686550" y="3124200"/>
          <p14:tracePt t="41825" x="6686550" y="3143250"/>
          <p14:tracePt t="41825" x="6661150" y="3168650"/>
          <p14:tracePt t="41841" x="6635750" y="3200400"/>
          <p14:tracePt t="41842" x="6623050" y="3213100"/>
          <p14:tracePt t="41858" x="6572250" y="3257550"/>
          <p14:tracePt t="41872" x="6534150" y="3308350"/>
          <p14:tracePt t="41889" x="6457950" y="3359150"/>
          <p14:tracePt t="41906" x="6438900" y="3371850"/>
          <p14:tracePt t="41921" x="6330950" y="3416300"/>
          <p14:tracePt t="41938" x="6254750" y="3435350"/>
          <p14:tracePt t="41954" x="6184900" y="3454400"/>
          <p14:tracePt t="41972" x="6108700" y="3473450"/>
          <p14:tracePt t="41988" x="6026150" y="3492500"/>
          <p14:tracePt t="42005" x="5962650" y="3511550"/>
          <p14:tracePt t="42021" x="5899150" y="3524250"/>
          <p14:tracePt t="42038" x="5842000" y="3536950"/>
          <p14:tracePt t="42054" x="5784850" y="3543300"/>
          <p14:tracePt t="42071" x="5740400" y="3543300"/>
          <p14:tracePt t="42088" x="5695950" y="3549650"/>
          <p14:tracePt t="42105" x="5664200" y="3549650"/>
          <p14:tracePt t="42121" x="5607050" y="3549650"/>
          <p14:tracePt t="42138" x="5556250" y="3549650"/>
          <p14:tracePt t="42154" x="5492750" y="3549650"/>
          <p14:tracePt t="42171" x="5410200" y="3549650"/>
          <p14:tracePt t="42188" x="5340350" y="3549650"/>
          <p14:tracePt t="42205" x="5270500" y="3549650"/>
          <p14:tracePt t="42221" x="5200650" y="3549650"/>
          <p14:tracePt t="42238" x="5149850" y="3549650"/>
          <p14:tracePt t="42254" x="5111750" y="3549650"/>
          <p14:tracePt t="42271" x="5086350" y="3549650"/>
          <p14:tracePt t="42288" x="5067300" y="3549650"/>
          <p14:tracePt t="42305" x="5060950" y="3549650"/>
          <p14:tracePt t="42321" x="5048250" y="3549650"/>
          <p14:tracePt t="42338" x="5035550" y="3549650"/>
          <p14:tracePt t="42354" x="5010150" y="3549650"/>
          <p14:tracePt t="42371" x="4984750" y="3549650"/>
          <p14:tracePt t="42388" x="4965700" y="3543300"/>
          <p14:tracePt t="42405" x="4933950" y="3536950"/>
          <p14:tracePt t="42421" x="4908550" y="3536950"/>
          <p14:tracePt t="42438" x="4864100" y="3536950"/>
          <p14:tracePt t="42454" x="4838700" y="3536950"/>
          <p14:tracePt t="42471" x="4819650" y="3536950"/>
          <p14:tracePt t="42488" x="4813300" y="3536950"/>
          <p14:tracePt t="42505" x="4806950" y="3536950"/>
          <p14:tracePt t="42818" x="4819650" y="3530600"/>
          <p14:tracePt t="42830" x="4851400" y="3524250"/>
          <p14:tracePt t="42831" x="4876800" y="3524250"/>
          <p14:tracePt t="42839" x="4921250" y="3517900"/>
          <p14:tracePt t="42854" x="4972050" y="3511550"/>
          <p14:tracePt t="42871" x="5016500" y="3511550"/>
          <p14:tracePt t="42887" x="5054600" y="3511550"/>
          <p14:tracePt t="42904" x="5086350" y="3511550"/>
          <p14:tracePt t="42921" x="5130800" y="3511550"/>
          <p14:tracePt t="42938" x="5181600" y="3511550"/>
          <p14:tracePt t="42954" x="5226050" y="3511550"/>
          <p14:tracePt t="42971" x="5283200" y="3511550"/>
          <p14:tracePt t="42987" x="5327650" y="3511550"/>
          <p14:tracePt t="43004" x="5359400" y="3511550"/>
          <p14:tracePt t="43022" x="5391150" y="3511550"/>
          <p14:tracePt t="43038" x="5416550" y="3511550"/>
          <p14:tracePt t="43055" x="5429250" y="3511550"/>
          <p14:tracePt t="43071" x="5435600" y="3505200"/>
          <p14:tracePt t="43088" x="5441950" y="3505200"/>
          <p14:tracePt t="46392" x="5448300" y="3505200"/>
          <p14:tracePt t="46408" x="5429250" y="3505200"/>
          <p14:tracePt t="46417" x="5410200" y="3505200"/>
          <p14:tracePt t="46419" x="5372100" y="3505200"/>
          <p14:tracePt t="46437" x="5340350" y="3505200"/>
          <p14:tracePt t="46454" x="5321300" y="3505200"/>
          <p14:tracePt t="46471" x="5295900" y="3505200"/>
          <p14:tracePt t="46471" x="5289550" y="3505200"/>
          <p14:tracePt t="46489" x="5283200" y="3505200"/>
          <p14:tracePt t="46504" x="5270500" y="3505200"/>
          <p14:tracePt t="46520" x="5264150" y="3505200"/>
          <p14:tracePt t="49552" x="5238750" y="3505200"/>
          <p14:tracePt t="49554" x="5213350" y="3505200"/>
          <p14:tracePt t="49570" x="5181600" y="3511550"/>
          <p14:tracePt t="49571" x="5086350" y="3562350"/>
          <p14:tracePt t="49588" x="4870450" y="3657600"/>
          <p14:tracePt t="49604" x="4711700" y="3733800"/>
          <p14:tracePt t="49621" x="4527550" y="3816350"/>
          <p14:tracePt t="49637" x="4197350" y="3956050"/>
          <p14:tracePt t="49654" x="3771900" y="4146550"/>
          <p14:tracePt t="49669" x="3321050" y="4394200"/>
          <p14:tracePt t="49687" x="2876550" y="4616450"/>
          <p14:tracePt t="49703" x="2343150" y="4921250"/>
          <p14:tracePt t="49720" x="2203450" y="5035550"/>
          <p14:tracePt t="49736" x="2101850" y="5105400"/>
          <p14:tracePt t="49754" x="2032000" y="5168900"/>
          <p14:tracePt t="49770" x="2012950" y="5194300"/>
          <p14:tracePt t="49786" x="1981200" y="5232400"/>
          <p14:tracePt t="49803" x="1949450" y="5283200"/>
          <p14:tracePt t="49820" x="1885950" y="5365750"/>
          <p14:tracePt t="49836" x="1803400" y="5486400"/>
          <p14:tracePt t="49853" x="1708150" y="5613400"/>
          <p14:tracePt t="49869" x="1612900" y="5740400"/>
          <p14:tracePt t="49886" x="1530350" y="5854700"/>
          <p14:tracePt t="49903" x="1460500" y="5949950"/>
          <p14:tracePt t="49920" x="1447800" y="5975350"/>
          <p14:tracePt t="49936" x="1441450" y="5988050"/>
          <p14:tracePt t="49953" x="1441450" y="5994400"/>
          <p14:tracePt t="50072" x="1441450" y="5988050"/>
          <p14:tracePt t="50080" x="1454150" y="5956300"/>
          <p14:tracePt t="50088" x="1479550" y="5918200"/>
          <p14:tracePt t="50089" x="1498600" y="5880100"/>
          <p14:tracePt t="50103" x="1511300" y="5772150"/>
          <p14:tracePt t="50103" x="1524000" y="5721350"/>
          <p14:tracePt t="50120" x="1536700" y="5632450"/>
          <p14:tracePt t="50136" x="1549400" y="5549900"/>
          <p14:tracePt t="50153" x="1555750" y="5499100"/>
          <p14:tracePt t="50170" x="1562100" y="5473700"/>
          <p14:tracePt t="50186" x="1574800" y="5441950"/>
          <p14:tracePt t="50203" x="1574800" y="5429250"/>
          <p14:tracePt t="50220" x="1587500" y="5416550"/>
          <p14:tracePt t="50236" x="1587500" y="5403850"/>
          <p14:tracePt t="50336" x="1600200" y="5410200"/>
          <p14:tracePt t="50344" x="1619250" y="5448300"/>
          <p14:tracePt t="50347" x="1644650" y="5505450"/>
          <p14:tracePt t="50353" x="1701800" y="5613400"/>
          <p14:tracePt t="50369" x="1790700" y="5721350"/>
          <p14:tracePt t="50387" x="1885950" y="5803900"/>
          <p14:tracePt t="50403" x="2032000" y="5873750"/>
          <p14:tracePt t="50420" x="2203450" y="5949950"/>
          <p14:tracePt t="50436" x="2527300" y="6000750"/>
          <p14:tracePt t="50453" x="2813050" y="6007100"/>
          <p14:tracePt t="50469" x="3130550" y="5988050"/>
          <p14:tracePt t="50486" x="3346450" y="5911850"/>
          <p14:tracePt t="50503" x="3479800" y="5835650"/>
          <p14:tracePt t="50503" x="3530600" y="5797550"/>
          <p14:tracePt t="50520" x="3613150" y="5746750"/>
          <p14:tracePt t="50536" x="3657600" y="5708650"/>
          <p14:tracePt t="50553" x="3689350" y="5683250"/>
          <p14:tracePt t="50569" x="3702050" y="5657850"/>
          <p14:tracePt t="50586" x="3708400" y="5651500"/>
          <p14:tracePt t="50744" x="3708400" y="5664200"/>
          <p14:tracePt t="50752" x="3708400" y="5670550"/>
          <p14:tracePt t="50768" x="3708400" y="5676900"/>
          <p14:tracePt t="50768" x="3702050" y="5683250"/>
          <p14:tracePt t="50840" x="3695700" y="5683250"/>
          <p14:tracePt t="50848" x="3683000" y="5683250"/>
          <p14:tracePt t="50856" x="3663950" y="5683250"/>
          <p14:tracePt t="50864" x="3644900" y="5683250"/>
          <p14:tracePt t="50872" x="3587750" y="5670550"/>
          <p14:tracePt t="50886" x="3517900" y="5664200"/>
          <p14:tracePt t="50903" x="3340100" y="5645150"/>
          <p14:tracePt t="50920" x="3213100" y="5645150"/>
          <p14:tracePt t="50936" x="3073400" y="5645150"/>
          <p14:tracePt t="50953" x="2921000" y="5683250"/>
          <p14:tracePt t="50969" x="2806700" y="5721350"/>
          <p14:tracePt t="50986" x="2724150" y="5734050"/>
          <p14:tracePt t="51003" x="2667000" y="5753100"/>
          <p14:tracePt t="51020" x="2590800" y="5784850"/>
          <p14:tracePt t="51036" x="2520950" y="5810250"/>
          <p14:tracePt t="51053" x="2470150" y="5835650"/>
          <p14:tracePt t="51069" x="2444750" y="5842000"/>
          <p14:tracePt t="51086" x="2425700" y="5848350"/>
          <p14:tracePt t="51103" x="2419350" y="5848350"/>
          <p14:tracePt t="51152" x="2413000" y="5848350"/>
          <p14:tracePt t="51160" x="2406650" y="5829300"/>
          <p14:tracePt t="51168" x="2381250" y="5753100"/>
          <p14:tracePt t="51186" x="2362200" y="5715000"/>
          <p14:tracePt t="51187" x="2330450" y="5664200"/>
          <p14:tracePt t="51203" x="2324100" y="5651500"/>
          <p14:tracePt t="51279" x="2317750" y="5651500"/>
          <p14:tracePt t="51295" x="2305050" y="5695950"/>
          <p14:tracePt t="51296" x="2298700" y="5734050"/>
          <p14:tracePt t="51304" x="2292350" y="5797550"/>
          <p14:tracePt t="51321" x="2286000" y="5835650"/>
          <p14:tracePt t="51337" x="2286000" y="5848350"/>
          <p14:tracePt t="51353" x="2286000" y="5854700"/>
          <p14:tracePt t="51552" x="2286000" y="5848350"/>
          <p14:tracePt t="51560" x="2286000" y="5842000"/>
          <p14:tracePt t="51560" x="2286000" y="5835650"/>
          <p14:tracePt t="51578" x="2286000" y="5829300"/>
          <p14:tracePt t="51579" x="2286000" y="5822950"/>
          <p14:tracePt t="51586" x="2286000" y="5803900"/>
          <p14:tracePt t="51603" x="2286000" y="5784850"/>
          <p14:tracePt t="51619" x="2286000" y="5778500"/>
          <p14:tracePt t="51636" x="2286000" y="5772150"/>
          <p14:tracePt t="51653" x="2286000" y="5765800"/>
          <p14:tracePt t="51670" x="2286000" y="5759450"/>
          <p14:tracePt t="51704" x="2286000" y="5753100"/>
          <p14:tracePt t="51705" x="2286000" y="5746750"/>
          <p14:tracePt t="51719" x="2286000" y="5740400"/>
          <p14:tracePt t="51760" x="2292350" y="5734050"/>
          <p14:tracePt t="51824" x="2292350" y="5727700"/>
          <p14:tracePt t="51848" x="2292350" y="5721350"/>
          <p14:tracePt t="53576" x="2305050" y="5715000"/>
          <p14:tracePt t="53584" x="2419350" y="5689600"/>
          <p14:tracePt t="53595" x="2565400" y="5638800"/>
          <p14:tracePt t="53595" x="2743200" y="5588000"/>
          <p14:tracePt t="53604" x="2978150" y="5473700"/>
          <p14:tracePt t="53621" x="3162300" y="5365750"/>
          <p14:tracePt t="53638" x="3270250" y="5264150"/>
          <p14:tracePt t="53655" x="3327400" y="5187950"/>
          <p14:tracePt t="53669" x="3340100" y="5124450"/>
          <p14:tracePt t="53686" x="3340100" y="5073650"/>
          <p14:tracePt t="53703" x="3302000" y="5010150"/>
          <p14:tracePt t="53720" x="3263900" y="4972050"/>
          <p14:tracePt t="53736" x="3238500" y="4946650"/>
          <p14:tracePt t="53753" x="3213100" y="4902200"/>
          <p14:tracePt t="53769" x="3168650" y="4857750"/>
          <p14:tracePt t="53787" x="3124200" y="4800600"/>
          <p14:tracePt t="53803" x="3060700" y="4743450"/>
          <p14:tracePt t="53819" x="2946400" y="4667250"/>
          <p14:tracePt t="53836" x="2844800" y="4591050"/>
          <p14:tracePt t="53853" x="2686050" y="4495800"/>
          <p14:tracePt t="53870" x="2533650" y="4406900"/>
          <p14:tracePt t="53887" x="2349500" y="4305300"/>
          <p14:tracePt t="53902" x="2190750" y="4229100"/>
          <p14:tracePt t="53919" x="1955800" y="4146550"/>
          <p14:tracePt t="53936" x="1828800" y="4108450"/>
          <p14:tracePt t="53953" x="1739900" y="4095750"/>
          <p14:tracePt t="53969" x="1657350" y="4089400"/>
          <p14:tracePt t="53987" x="1587500" y="4083050"/>
          <p14:tracePt t="54003" x="1581150" y="4083050"/>
          <p14:tracePt t="54019" x="1524000" y="4089400"/>
          <p14:tracePt t="54036" x="1460500" y="4102100"/>
          <p14:tracePt t="54053" x="1403350" y="4114800"/>
          <p14:tracePt t="54069" x="1346200" y="4127500"/>
          <p14:tracePt t="54086" x="1295400" y="4146550"/>
          <p14:tracePt t="54102" x="1257300" y="4159250"/>
          <p14:tracePt t="54120" x="1244600" y="4159250"/>
          <p14:tracePt t="54136" x="1238250" y="4165600"/>
          <p14:tracePt t="54153" x="1219200" y="4171950"/>
          <p14:tracePt t="54169" x="1206500" y="4171950"/>
          <p14:tracePt t="54186" x="1193800" y="4171950"/>
          <p14:tracePt t="54203" x="1193800" y="4178300"/>
          <p14:tracePt t="54352" x="1187450" y="4178300"/>
          <p14:tracePt t="54359" x="1181100" y="4184650"/>
          <p14:tracePt t="54370" x="1174750" y="4191000"/>
          <p14:tracePt t="54372" x="1174750" y="4203700"/>
          <p14:tracePt t="54386" x="1162050" y="4210050"/>
          <p14:tracePt t="54403" x="1162050" y="4216400"/>
          <p14:tracePt t="54419" x="1155700" y="4222750"/>
          <p14:tracePt t="54436" x="1155700" y="4229100"/>
          <p14:tracePt t="54453" x="1149350" y="4235450"/>
          <p14:tracePt t="54469" x="1136650" y="4241800"/>
          <p14:tracePt t="54486" x="1111250" y="4241800"/>
          <p14:tracePt t="54503" x="1003300" y="4241800"/>
          <p14:tracePt t="54520" x="920750" y="4241800"/>
          <p14:tracePt t="54536" x="838200" y="4241800"/>
          <p14:tracePt t="54553" x="755650" y="4235450"/>
          <p14:tracePt t="54569" x="723900" y="4235450"/>
          <p14:tracePt t="54586" x="711200" y="4229100"/>
          <p14:tracePt t="54603" x="704850" y="4229100"/>
          <p14:tracePt t="54816" x="692150" y="4222750"/>
          <p14:tracePt t="54824" x="673100" y="4203700"/>
          <p14:tracePt t="54832" x="660400" y="4191000"/>
          <p14:tracePt t="54837" x="641350" y="4171950"/>
          <p14:tracePt t="54853" x="615950" y="4152900"/>
          <p14:tracePt t="54869" x="596900" y="4121150"/>
          <p14:tracePt t="54886" x="596900" y="4108450"/>
          <p14:tracePt t="54903" x="590550" y="4102100"/>
          <p14:tracePt t="56329" x="596900" y="4102100"/>
          <p14:tracePt t="56336" x="666750" y="4102100"/>
          <p14:tracePt t="56336" x="692150" y="4102100"/>
          <p14:tracePt t="56353" x="723900" y="4108450"/>
          <p14:tracePt t="56371" x="749300" y="4108450"/>
          <p14:tracePt t="56372" x="793750" y="4108450"/>
          <p14:tracePt t="56388" x="838200" y="4121150"/>
          <p14:tracePt t="56405" x="876300" y="4121150"/>
          <p14:tracePt t="56421" x="914400" y="4127500"/>
          <p14:tracePt t="56437" x="958850" y="4133850"/>
          <p14:tracePt t="56454" x="996950" y="4133850"/>
          <p14:tracePt t="56470" x="1035050" y="4133850"/>
          <p14:tracePt t="56487" x="1054100" y="4140200"/>
          <p14:tracePt t="56503" x="1060450" y="4140200"/>
          <p14:tracePt t="56713" x="1066800" y="4146550"/>
          <p14:tracePt t="56721" x="1085850" y="4146550"/>
          <p14:tracePt t="56721" x="1143000" y="4159250"/>
          <p14:tracePt t="56737" x="1206500" y="4171950"/>
          <p14:tracePt t="56754" x="1270000" y="4178300"/>
          <p14:tracePt t="56770" x="1308100" y="4184650"/>
          <p14:tracePt t="56787" x="1339850" y="4191000"/>
          <p14:tracePt t="56804" x="1346200" y="4191000"/>
          <p14:tracePt t="57033" x="1352550" y="4191000"/>
          <p14:tracePt t="57040" x="1371600" y="4191000"/>
          <p14:tracePt t="57055" x="1390650" y="4191000"/>
          <p14:tracePt t="57056" x="1441450" y="4191000"/>
          <p14:tracePt t="57070" x="1492250" y="4191000"/>
          <p14:tracePt t="57087" x="1549400" y="4191000"/>
          <p14:tracePt t="57103" x="1631950" y="4191000"/>
          <p14:tracePt t="57121" x="1689100" y="4191000"/>
          <p14:tracePt t="57137" x="1720850" y="4191000"/>
          <p14:tracePt t="57154" x="1752600" y="4191000"/>
          <p14:tracePt t="57170" x="1765300" y="4191000"/>
          <p14:tracePt t="57187" x="1784350" y="4191000"/>
          <p14:tracePt t="57203" x="1803400" y="4191000"/>
          <p14:tracePt t="57220" x="1822450" y="4191000"/>
          <p14:tracePt t="57237" x="1847850" y="4191000"/>
          <p14:tracePt t="57254" x="1860550" y="4191000"/>
          <p14:tracePt t="57270" x="1873250" y="4191000"/>
          <p14:tracePt t="57287" x="1892300" y="4191000"/>
          <p14:tracePt t="57304" x="1917700" y="4191000"/>
          <p14:tracePt t="57321" x="1930400" y="4191000"/>
          <p14:tracePt t="57337" x="1943100" y="4191000"/>
          <p14:tracePt t="57355" x="1949450" y="4191000"/>
          <p14:tracePt t="57371" x="1955800" y="4191000"/>
          <p14:tracePt t="57416" x="1962150" y="4191000"/>
          <p14:tracePt t="57464" x="1968500" y="4191000"/>
          <p14:tracePt t="57479" x="1974850" y="4191000"/>
          <p14:tracePt t="57488" x="1981200" y="4191000"/>
          <p14:tracePt t="57489" x="1993900" y="4191000"/>
          <p14:tracePt t="57503" x="2012950" y="4197350"/>
          <p14:tracePt t="57521" x="2038350" y="4203700"/>
          <p14:tracePt t="57537" x="2070100" y="4203700"/>
          <p14:tracePt t="57554" x="2127250" y="4210050"/>
          <p14:tracePt t="57570" x="2184400" y="4216400"/>
          <p14:tracePt t="57587" x="2273300" y="4229100"/>
          <p14:tracePt t="57603" x="2387600" y="4248150"/>
          <p14:tracePt t="57620" x="2495550" y="4267200"/>
          <p14:tracePt t="57637" x="2584450" y="4273550"/>
          <p14:tracePt t="57653" x="2641600" y="4279900"/>
          <p14:tracePt t="57670" x="2698750" y="4279900"/>
          <p14:tracePt t="57687" x="2730500" y="4279900"/>
          <p14:tracePt t="57703" x="2781300" y="4279900"/>
          <p14:tracePt t="57721" x="2813050" y="4279900"/>
          <p14:tracePt t="57737" x="2844800" y="4279900"/>
          <p14:tracePt t="57753" x="2876550" y="4279900"/>
          <p14:tracePt t="57770" x="2914650" y="4279900"/>
          <p14:tracePt t="57787" x="2952750" y="4279900"/>
          <p14:tracePt t="57804" x="2978150" y="4286250"/>
          <p14:tracePt t="57820" x="3003550" y="4286250"/>
          <p14:tracePt t="57837" x="3035300" y="4286250"/>
          <p14:tracePt t="57854" x="3060700" y="4286250"/>
          <p14:tracePt t="57871" x="3105150" y="4286250"/>
          <p14:tracePt t="57887" x="3149600" y="4286250"/>
          <p14:tracePt t="57887" x="3175000" y="4286250"/>
          <p14:tracePt t="57905" x="3194050" y="4286250"/>
          <p14:tracePt t="57920" x="3270250" y="4286250"/>
          <p14:tracePt t="57938" x="3308350" y="4286250"/>
          <p14:tracePt t="57953" x="3340100" y="4286250"/>
          <p14:tracePt t="57970" x="3397250" y="4286250"/>
          <p14:tracePt t="57987" x="3467100" y="4286250"/>
          <p14:tracePt t="58004" x="3543300" y="4286250"/>
          <p14:tracePt t="58020" x="3613150" y="4286250"/>
          <p14:tracePt t="58037" x="3657600" y="4286250"/>
          <p14:tracePt t="58053" x="3708400" y="4286250"/>
          <p14:tracePt t="58070" x="3765550" y="4286250"/>
          <p14:tracePt t="58087" x="3816350" y="4286250"/>
          <p14:tracePt t="58104" x="3879850" y="4286250"/>
          <p14:tracePt t="58121" x="3930650" y="4286250"/>
          <p14:tracePt t="58137" x="3981450" y="4286250"/>
          <p14:tracePt t="58154" x="4032250" y="4286250"/>
          <p14:tracePt t="58170" x="4070350" y="4286250"/>
          <p14:tracePt t="58187" x="4121150" y="4286250"/>
          <p14:tracePt t="58204" x="4159250" y="4286250"/>
          <p14:tracePt t="58220" x="4197350" y="4286250"/>
          <p14:tracePt t="58237" x="4241800" y="4286250"/>
          <p14:tracePt t="58254" x="4286250" y="4286250"/>
          <p14:tracePt t="58270" x="4368800" y="4286250"/>
          <p14:tracePt t="58287" x="4445000" y="4286250"/>
          <p14:tracePt t="58304" x="4584700" y="4286250"/>
          <p14:tracePt t="58321" x="4679950" y="4286250"/>
          <p14:tracePt t="58337" x="4794250" y="4286250"/>
          <p14:tracePt t="58353" x="4883150" y="4286250"/>
          <p14:tracePt t="58370" x="4959350" y="4286250"/>
          <p14:tracePt t="58387" x="5016500" y="4286250"/>
          <p14:tracePt t="58404" x="5080000" y="4286250"/>
          <p14:tracePt t="58420" x="5137150" y="4286250"/>
          <p14:tracePt t="58438" x="5200650" y="4286250"/>
          <p14:tracePt t="58453" x="5270500" y="4286250"/>
          <p14:tracePt t="58470" x="5314950" y="4286250"/>
          <p14:tracePt t="58487" x="5359400" y="4286250"/>
          <p14:tracePt t="58503" x="5410200" y="4286250"/>
          <p14:tracePt t="58521" x="5441950" y="4286250"/>
          <p14:tracePt t="58537" x="5467350" y="4286250"/>
          <p14:tracePt t="58553" x="5492750" y="4286250"/>
          <p14:tracePt t="58570" x="5518150" y="4286250"/>
          <p14:tracePt t="58587" x="5549900" y="4286250"/>
          <p14:tracePt t="58604" x="5581650" y="4286250"/>
          <p14:tracePt t="58620" x="5613400" y="4286250"/>
          <p14:tracePt t="58637" x="5657850" y="4286250"/>
          <p14:tracePt t="58654" x="5702300" y="4286250"/>
          <p14:tracePt t="58670" x="5740400" y="4286250"/>
          <p14:tracePt t="58687" x="5772150" y="4286250"/>
          <p14:tracePt t="58704" x="5803900" y="4286250"/>
          <p14:tracePt t="58721" x="5816600" y="4286250"/>
          <p14:tracePt t="58737" x="5822950" y="4286250"/>
          <p14:tracePt t="58986" x="5829300" y="4286250"/>
          <p14:tracePt t="59000" x="5854700" y="4286250"/>
          <p14:tracePt t="59008" x="5880100" y="4286250"/>
          <p14:tracePt t="59020" x="5918200" y="4286250"/>
          <p14:tracePt t="59021" x="5994400" y="4286250"/>
          <p14:tracePt t="59037" x="6070600" y="4292600"/>
          <p14:tracePt t="59054" x="6121400" y="4292600"/>
          <p14:tracePt t="59070" x="6165850" y="4292600"/>
          <p14:tracePt t="59086" x="6210300" y="4292600"/>
          <p14:tracePt t="59086" x="6235700" y="4292600"/>
          <p14:tracePt t="59105" x="6267450" y="4292600"/>
          <p14:tracePt t="59120" x="6311900" y="4286250"/>
          <p14:tracePt t="59137" x="6350000" y="4286250"/>
          <p14:tracePt t="59153" x="6375400" y="4286250"/>
          <p14:tracePt t="59170" x="6400800" y="4286250"/>
          <p14:tracePt t="59187" x="6413500" y="4286250"/>
          <p14:tracePt t="59203" x="6426200" y="4286250"/>
          <p14:tracePt t="59220" x="6445250" y="4286250"/>
          <p14:tracePt t="59237" x="6457950" y="4286250"/>
          <p14:tracePt t="59254" x="6477000" y="4286250"/>
          <p14:tracePt t="59270" x="6508750" y="4286250"/>
          <p14:tracePt t="59287" x="6553200" y="4286250"/>
          <p14:tracePt t="59287" x="6584950" y="4286250"/>
          <p14:tracePt t="59305" x="6635750" y="4286250"/>
          <p14:tracePt t="59321" x="6699250" y="4286250"/>
          <p14:tracePt t="59337" x="6762750" y="4286250"/>
          <p14:tracePt t="59353" x="6826250" y="4286250"/>
          <p14:tracePt t="59370" x="6870700" y="4286250"/>
          <p14:tracePt t="59387" x="6934200" y="4286250"/>
          <p14:tracePt t="59403" x="7004050" y="4286250"/>
          <p14:tracePt t="59420" x="7042150" y="4286250"/>
          <p14:tracePt t="59437" x="7099300" y="4286250"/>
          <p14:tracePt t="59454" x="7169150" y="4286250"/>
          <p14:tracePt t="59470" x="7232650" y="4286250"/>
          <p14:tracePt t="59487" x="7289800" y="4286250"/>
          <p14:tracePt t="59503" x="7359650" y="4286250"/>
          <p14:tracePt t="59521" x="7391400" y="4286250"/>
          <p14:tracePt t="59537" x="7423150" y="4286250"/>
          <p14:tracePt t="59554" x="7454900" y="4286250"/>
          <p14:tracePt t="59570" x="7480300" y="4286250"/>
          <p14:tracePt t="59587" x="7512050" y="4286250"/>
          <p14:tracePt t="59603" x="7531100" y="4286250"/>
          <p14:tracePt t="59620" x="7550150" y="4286250"/>
          <p14:tracePt t="59637" x="7562850" y="4286250"/>
          <p14:tracePt t="59654" x="7569200" y="4286250"/>
          <p14:tracePt t="59670" x="7575550" y="4286250"/>
          <p14:tracePt t="59687" x="7581900" y="4286250"/>
          <p14:tracePt t="59904" x="7588250" y="4286250"/>
          <p14:tracePt t="59912" x="7607300" y="4286250"/>
          <p14:tracePt t="59921" x="7620000" y="4286250"/>
          <p14:tracePt t="59922" x="7658100" y="4279900"/>
          <p14:tracePt t="59937" x="7702550" y="4279900"/>
          <p14:tracePt t="59954" x="7747000" y="4273550"/>
          <p14:tracePt t="59970" x="7810500" y="4273550"/>
          <p14:tracePt t="59987" x="7854950" y="4273550"/>
          <p14:tracePt t="60003" x="7905750" y="4273550"/>
          <p14:tracePt t="60020" x="7956550" y="4267200"/>
          <p14:tracePt t="60036" x="8001000" y="4267200"/>
          <p14:tracePt t="60054" x="8032750" y="4260850"/>
          <p14:tracePt t="60070" x="8070850" y="4248150"/>
          <p14:tracePt t="60086" x="8089900" y="4248150"/>
          <p14:tracePt t="60103" x="8102600" y="4241800"/>
          <p14:tracePt t="60119" x="8108950" y="4235450"/>
          <p14:tracePt t="60705" x="8096250" y="4235450"/>
          <p14:tracePt t="60752" x="8089900" y="4235450"/>
          <p14:tracePt t="60896" x="8083550" y="4235450"/>
          <p14:tracePt t="60928" x="8077200" y="4235450"/>
          <p14:tracePt t="61048" x="8070850" y="4235450"/>
          <p14:tracePt t="61062" x="8070850" y="4241800"/>
          <p14:tracePt t="61064" x="8058150" y="4241800"/>
          <p14:tracePt t="61071" x="8045450" y="4241800"/>
          <p14:tracePt t="61087" x="8026400" y="4248150"/>
          <p14:tracePt t="61103" x="8020050" y="4248150"/>
          <p14:tracePt t="61856" x="8013700" y="4248150"/>
          <p14:tracePt t="61863" x="8007350" y="4248150"/>
          <p14:tracePt t="61880" x="8001000" y="4248150"/>
          <p14:tracePt t="61888" x="7981950" y="4248150"/>
          <p14:tracePt t="61904" x="7962900" y="4248150"/>
          <p14:tracePt t="61905" x="7918450" y="4248150"/>
          <p14:tracePt t="61921" x="7766050" y="4254500"/>
          <p14:tracePt t="61937" x="7480300" y="4279900"/>
          <p14:tracePt t="61953" x="7150100" y="4324350"/>
          <p14:tracePt t="61970" x="6769100" y="4394200"/>
          <p14:tracePt t="61987" x="6489700" y="4470400"/>
          <p14:tracePt t="62003" x="6324600" y="4521200"/>
          <p14:tracePt t="62020" x="6134100" y="4565650"/>
          <p14:tracePt t="62037" x="5975350" y="4603750"/>
          <p14:tracePt t="62053" x="5835650" y="4660900"/>
          <p14:tracePt t="62070" x="5645150" y="4711700"/>
          <p14:tracePt t="62086" x="5340350" y="4806950"/>
          <p14:tracePt t="62086" x="5143500" y="4876800"/>
          <p14:tracePt t="62105" x="4654550" y="5080000"/>
          <p14:tracePt t="62120" x="4083050" y="5289550"/>
          <p14:tracePt t="62137" x="3492500" y="5543550"/>
          <p14:tracePt t="62153" x="2933700" y="5765800"/>
          <p14:tracePt t="62170" x="2584450" y="5911850"/>
          <p14:tracePt t="62187" x="2362200" y="6007100"/>
          <p14:tracePt t="62203" x="2235200" y="6089650"/>
          <p14:tracePt t="62220" x="2165350" y="6146800"/>
          <p14:tracePt t="62237" x="2108200" y="6197600"/>
          <p14:tracePt t="62253" x="2057400" y="6273800"/>
          <p14:tracePt t="62270" x="1993900" y="6375400"/>
          <p14:tracePt t="62286" x="1917700" y="6477000"/>
          <p14:tracePt t="62303" x="1809750" y="6597650"/>
          <p14:tracePt t="62321" x="1746250" y="6648450"/>
          <p14:tracePt t="62337" x="1689100" y="6686550"/>
          <p14:tracePt t="62353" x="1670050" y="6692900"/>
          <p14:tracePt t="62370" x="1651000" y="6699250"/>
          <p14:tracePt t="62386" x="1625600" y="6705600"/>
          <p14:tracePt t="62403" x="1581150" y="6705600"/>
          <p14:tracePt t="62420" x="1517650" y="6705600"/>
          <p14:tracePt t="62436" x="1428750" y="6699250"/>
          <p14:tracePt t="62453" x="1346200" y="6654800"/>
          <p14:tracePt t="62470" x="1301750" y="6623050"/>
          <p14:tracePt t="62486" x="1257300" y="6584950"/>
          <p14:tracePt t="62552" x="1263650" y="6584950"/>
          <p14:tracePt t="62562" x="1270000" y="6584950"/>
          <p14:tracePt t="62584" x="1276350" y="6584950"/>
          <p14:tracePt t="62600" x="1289050" y="6584950"/>
          <p14:tracePt t="62608" x="1301750" y="6578600"/>
          <p14:tracePt t="62616" x="1320800" y="6572250"/>
          <p14:tracePt t="62622" x="1371600" y="6565900"/>
          <p14:tracePt t="62636" x="1466850" y="6546850"/>
          <p14:tracePt t="62653" x="1562100" y="6515100"/>
          <p14:tracePt t="62670" x="1644650" y="6470650"/>
          <p14:tracePt t="62686" x="1714500" y="6407150"/>
          <p14:tracePt t="62704" x="1720850" y="6375400"/>
          <p14:tracePt t="62720" x="1727200" y="6350000"/>
          <p14:tracePt t="62737" x="1733550" y="6337300"/>
          <p14:tracePt t="62753" x="1727200" y="6318250"/>
          <p14:tracePt t="62800" x="1727200" y="6311900"/>
          <p14:tracePt t="62808" x="1720850" y="6311900"/>
          <p14:tracePt t="62829" x="1720850" y="6305550"/>
          <p14:tracePt t="62896" x="1720850" y="6299200"/>
          <p14:tracePt t="62904" x="1727200" y="6273800"/>
          <p14:tracePt t="62912" x="1746250" y="6254750"/>
          <p14:tracePt t="62921" x="1771650" y="6191250"/>
          <p14:tracePt t="62937" x="1822450" y="6108700"/>
          <p14:tracePt t="62954" x="1854200" y="6007100"/>
          <p14:tracePt t="62970" x="1873250" y="5873750"/>
          <p14:tracePt t="62987" x="1873250" y="5753100"/>
          <p14:tracePt t="63003" x="1873250" y="5651500"/>
          <p14:tracePt t="63020" x="1873250" y="5594350"/>
          <p14:tracePt t="63036" x="1873250" y="5575300"/>
          <p14:tracePt t="63880" x="1866900" y="5575300"/>
          <p14:tracePt t="64072" x="1860550" y="5575300"/>
          <p14:tracePt t="64088" x="1854200" y="5575300"/>
          <p14:tracePt t="64120" x="1847850" y="5581650"/>
          <p14:tracePt t="64152" x="1841500" y="5588000"/>
          <p14:tracePt t="64920" x="1835150" y="5588000"/>
          <p14:tracePt t="64929" x="1816100" y="5588000"/>
          <p14:tracePt t="64932" x="1803400" y="5549900"/>
          <p14:tracePt t="64937" x="1790700" y="5461000"/>
          <p14:tracePt t="64954" x="1771650" y="5346700"/>
          <p14:tracePt t="64971" x="1758950" y="5232400"/>
          <p14:tracePt t="64987" x="1752600" y="5124450"/>
          <p14:tracePt t="65003" x="1733550" y="5029200"/>
          <p14:tracePt t="65020" x="1708150" y="4927600"/>
          <p14:tracePt t="65037" x="1676400" y="4826000"/>
          <p14:tracePt t="65053" x="1657350" y="4762500"/>
          <p14:tracePt t="65070" x="1644650" y="4705350"/>
          <p14:tracePt t="65086" x="1625600" y="4673600"/>
          <p14:tracePt t="65103" x="1612900" y="4654550"/>
          <p14:tracePt t="65120" x="1600200" y="4635500"/>
          <p14:tracePt t="65137" x="1587500" y="4622800"/>
          <p14:tracePt t="65153" x="1568450" y="4603750"/>
          <p14:tracePt t="65170" x="1536700" y="4584700"/>
          <p14:tracePt t="65186" x="1479550" y="4565650"/>
          <p14:tracePt t="65203" x="1416050" y="4533900"/>
          <p14:tracePt t="65220" x="1339850" y="4502150"/>
          <p14:tracePt t="65237" x="1270000" y="4476750"/>
          <p14:tracePt t="65252" x="1206500" y="4451350"/>
          <p14:tracePt t="65270" x="1136650" y="4432300"/>
          <p14:tracePt t="65286" x="1098550" y="4425950"/>
          <p14:tracePt t="65286" x="1066800" y="4425950"/>
          <p14:tracePt t="65304" x="1035050" y="4419600"/>
          <p14:tracePt t="65320" x="1009650" y="4413250"/>
          <p14:tracePt t="65337" x="996950" y="4413250"/>
          <p14:tracePt t="65353" x="990600" y="4413250"/>
          <p14:tracePt t="65370" x="984250" y="4406900"/>
          <p14:tracePt t="65386" x="977900" y="4406900"/>
          <p14:tracePt t="65464" x="965200" y="4413250"/>
          <p14:tracePt t="65472" x="958850" y="4413250"/>
          <p14:tracePt t="65480" x="939800" y="4419600"/>
          <p14:tracePt t="65488" x="901700" y="4445000"/>
          <p14:tracePt t="65504" x="889000" y="4445000"/>
          <p14:tracePt t="65505" x="863600" y="4464050"/>
          <p14:tracePt t="65520" x="844550" y="4470400"/>
          <p14:tracePt t="65537" x="838200" y="4470400"/>
          <p14:tracePt t="66040" x="844550" y="4470400"/>
          <p14:tracePt t="66056" x="850900" y="4470400"/>
          <p14:tracePt t="66057" x="863600" y="4470400"/>
          <p14:tracePt t="66070" x="876300" y="4470400"/>
          <p14:tracePt t="66088" x="889000" y="4470400"/>
          <p14:tracePt t="66103" x="901700" y="4470400"/>
          <p14:tracePt t="66121" x="914400" y="4470400"/>
          <p14:tracePt t="66137" x="927100" y="4470400"/>
          <p14:tracePt t="66192" x="933450" y="4476750"/>
          <p14:tracePt t="66584" x="952500" y="4476750"/>
          <p14:tracePt t="66624" x="984250" y="4476750"/>
          <p14:tracePt t="66632" x="1047750" y="4476750"/>
          <p14:tracePt t="66640" x="1104900" y="4483100"/>
          <p14:tracePt t="66648" x="1193800" y="4483100"/>
          <p14:tracePt t="66653" x="1403350" y="4483100"/>
          <p14:tracePt t="66669" x="1797050" y="4483100"/>
          <p14:tracePt t="66686" x="2260600" y="4495800"/>
          <p14:tracePt t="66703" x="2851150" y="4502150"/>
          <p14:tracePt t="66721" x="3117850" y="4502150"/>
          <p14:tracePt t="66736" x="3308350" y="4502150"/>
          <p14:tracePt t="66753" x="3454400" y="4502150"/>
          <p14:tracePt t="66770" x="3568700" y="4495800"/>
          <p14:tracePt t="66786" x="3676650" y="4495800"/>
          <p14:tracePt t="66803" x="3778250" y="4495800"/>
          <p14:tracePt t="66820" x="3917950" y="4495800"/>
          <p14:tracePt t="66836" x="4064000" y="4495800"/>
          <p14:tracePt t="66853" x="4235450" y="4495800"/>
          <p14:tracePt t="66870" x="4413250" y="4495800"/>
          <p14:tracePt t="66887" x="4597400" y="4495800"/>
          <p14:tracePt t="66903" x="4902200" y="4495800"/>
          <p14:tracePt t="66921" x="5092700" y="4495800"/>
          <p14:tracePt t="66936" x="5264150" y="4495800"/>
          <p14:tracePt t="66953" x="5416550" y="4495800"/>
          <p14:tracePt t="66970" x="5556250" y="4495800"/>
          <p14:tracePt t="66987" x="5695950" y="4495800"/>
          <p14:tracePt t="67003" x="5810250" y="4495800"/>
          <p14:tracePt t="67020" x="5911850" y="4495800"/>
          <p14:tracePt t="67036" x="6013450" y="4495800"/>
          <p14:tracePt t="67054" x="6127750" y="4495800"/>
          <p14:tracePt t="67069" x="6242050" y="4495800"/>
          <p14:tracePt t="67087" x="6248400" y="4495800"/>
          <p14:tracePt t="67103" x="6305550" y="4495800"/>
          <p14:tracePt t="67120" x="6381750" y="4495800"/>
          <p14:tracePt t="67136" x="6502400" y="4495800"/>
          <p14:tracePt t="67153" x="6629400" y="4495800"/>
          <p14:tracePt t="67170" x="6800850" y="4495800"/>
          <p14:tracePt t="67187" x="6991350" y="4495800"/>
          <p14:tracePt t="67203" x="7156450" y="4495800"/>
          <p14:tracePt t="67220" x="7327900" y="4495800"/>
          <p14:tracePt t="67236" x="7429500" y="4495800"/>
          <p14:tracePt t="67253" x="7543800" y="4495800"/>
          <p14:tracePt t="67270" x="7620000" y="4495800"/>
          <p14:tracePt t="67270" x="7664450" y="4495800"/>
          <p14:tracePt t="67288" x="7696200" y="4495800"/>
          <p14:tracePt t="67304" x="7734300" y="4495800"/>
          <p14:tracePt t="67304" x="7747000" y="4495800"/>
          <p14:tracePt t="67320" x="7766050" y="4495800"/>
          <p14:tracePt t="67336" x="7785100" y="4495800"/>
          <p14:tracePt t="67353" x="7797800" y="4495800"/>
          <p14:tracePt t="67369" x="7804150" y="4495800"/>
          <p14:tracePt t="67386" x="7810500" y="4495800"/>
          <p14:tracePt t="67831" x="7804150" y="4495800"/>
          <p14:tracePt t="67836" x="7797800" y="4495800"/>
          <p14:tracePt t="67853" x="7785100" y="4495800"/>
          <p14:tracePt t="67854" x="7747000" y="4495800"/>
          <p14:tracePt t="67871" x="7658100" y="4495800"/>
          <p14:tracePt t="67886" x="7524750" y="4495800"/>
          <p14:tracePt t="67903" x="7175500" y="4495800"/>
          <p14:tracePt t="67920" x="6832600" y="4508500"/>
          <p14:tracePt t="67937" x="6521450" y="4502150"/>
          <p14:tracePt t="67953" x="6203950" y="4502150"/>
          <p14:tracePt t="67969" x="5873750" y="4521200"/>
          <p14:tracePt t="67986" x="5626100" y="4552950"/>
          <p14:tracePt t="68003" x="5391150" y="4597400"/>
          <p14:tracePt t="68019" x="5137150" y="4648200"/>
          <p14:tracePt t="68036" x="4933950" y="4718050"/>
          <p14:tracePt t="68053" x="4692650" y="4813300"/>
          <p14:tracePt t="68070" x="4432300" y="4908550"/>
          <p14:tracePt t="68086" x="4235450" y="4972050"/>
          <p14:tracePt t="68086" x="4140200" y="5003800"/>
          <p14:tracePt t="68104" x="3981450" y="5054600"/>
          <p14:tracePt t="68120" x="3835400" y="5092700"/>
          <p14:tracePt t="68137" x="3708400" y="5130800"/>
          <p14:tracePt t="68153" x="3575050" y="5168900"/>
          <p14:tracePt t="68170" x="3448050" y="5226050"/>
          <p14:tracePt t="68186" x="3302000" y="5295900"/>
          <p14:tracePt t="68203" x="3149600" y="5359400"/>
          <p14:tracePt t="68220" x="2997200" y="5422900"/>
          <p14:tracePt t="68236" x="2851150" y="5480050"/>
          <p14:tracePt t="68253" x="2711450" y="5530850"/>
          <p14:tracePt t="68269" x="2597150" y="5588000"/>
          <p14:tracePt t="68286" x="2501900" y="5619750"/>
          <p14:tracePt t="68286" x="2476500" y="5626100"/>
          <p14:tracePt t="68304" x="2419350" y="5645150"/>
          <p14:tracePt t="68320" x="2381250" y="5651500"/>
          <p14:tracePt t="68336" x="2355850" y="5664200"/>
          <p14:tracePt t="68352" x="2330450" y="5664200"/>
          <p14:tracePt t="68369" x="2305050" y="5670550"/>
          <p14:tracePt t="68386" x="2266950" y="5683250"/>
          <p14:tracePt t="68403" x="2254250" y="5689600"/>
          <p14:tracePt t="68419" x="2235200" y="5702300"/>
          <p14:tracePt t="68436" x="2216150" y="5715000"/>
          <p14:tracePt t="68453" x="2197100" y="5727700"/>
          <p14:tracePt t="68470" x="2184400" y="5746750"/>
          <p14:tracePt t="68486" x="2171700" y="5772150"/>
          <p14:tracePt t="68503" x="2171700" y="5816600"/>
          <p14:tracePt t="68520" x="2171700" y="5861050"/>
          <p14:tracePt t="68537" x="2190750" y="5918200"/>
          <p14:tracePt t="68553" x="2247900" y="5994400"/>
          <p14:tracePt t="68570" x="2317750" y="6057900"/>
          <p14:tracePt t="68586" x="2413000" y="6102350"/>
          <p14:tracePt t="68603" x="2527300" y="6127750"/>
          <p14:tracePt t="68619" x="2616200" y="6134100"/>
          <p14:tracePt t="68636" x="2705100" y="6134100"/>
          <p14:tracePt t="68653" x="2781300" y="6134100"/>
          <p14:tracePt t="68670" x="2863850" y="6108700"/>
          <p14:tracePt t="68686" x="2901950" y="6096000"/>
          <p14:tracePt t="68703" x="2927350" y="6096000"/>
          <p14:tracePt t="68960" x="2921000" y="6096000"/>
          <p14:tracePt t="68968" x="2908300" y="6096000"/>
          <p14:tracePt t="68976" x="2901950" y="6096000"/>
          <p14:tracePt t="68984" x="2889250" y="6083300"/>
          <p14:tracePt t="68984" x="2876550" y="6083300"/>
          <p14:tracePt t="68992" x="2863850" y="6070600"/>
          <p14:tracePt t="69003" x="2844800" y="6057900"/>
          <p14:tracePt t="69019" x="2838450" y="6051550"/>
          <p14:tracePt t="69247" x="2844800" y="6045200"/>
          <p14:tracePt t="69264" x="2844800" y="6038850"/>
          <p14:tracePt t="69272" x="2844800" y="6032500"/>
          <p14:tracePt t="69273" x="2844800" y="6026150"/>
          <p14:tracePt t="69286" x="2838450" y="6013450"/>
          <p14:tracePt t="69303" x="2838450" y="6000750"/>
          <p14:tracePt t="69319" x="2838450" y="5988050"/>
          <p14:tracePt t="69337" x="2825750" y="5969000"/>
          <p14:tracePt t="69353" x="2825750" y="5956300"/>
          <p14:tracePt t="69369" x="2819400" y="5937250"/>
          <p14:tracePt t="69386" x="2819400" y="5924550"/>
          <p14:tracePt t="69403" x="2813050" y="5911850"/>
          <p14:tracePt t="69419" x="2813050" y="5886450"/>
          <p14:tracePt t="69436" x="2813050" y="5867400"/>
          <p14:tracePt t="69453" x="2813050" y="5835650"/>
          <p14:tracePt t="69469" x="2813050" y="5791200"/>
          <p14:tracePt t="69486" x="2813050" y="5765800"/>
          <p14:tracePt t="69503" x="2806700" y="5746750"/>
          <p14:tracePt t="69521" x="2806700" y="5740400"/>
          <p14:tracePt t="69752" x="2806700" y="5734050"/>
          <p14:tracePt t="69753" x="2825750" y="5721350"/>
          <p14:tracePt t="69771" x="2838450" y="5708650"/>
          <p14:tracePt t="69772" x="2870200" y="5651500"/>
          <p14:tracePt t="69786" x="2895600" y="5549900"/>
          <p14:tracePt t="69803" x="2908300" y="5416550"/>
          <p14:tracePt t="69820" x="2908300" y="5302250"/>
          <p14:tracePt t="69836" x="2908300" y="5251450"/>
          <p14:tracePt t="69853" x="2895600" y="5181600"/>
          <p14:tracePt t="69870" x="2882900" y="5130800"/>
          <p14:tracePt t="69886" x="2882900" y="5118100"/>
          <p14:tracePt t="70064" x="2876550" y="5111750"/>
          <p14:tracePt t="70072" x="2851150" y="5073650"/>
          <p14:tracePt t="70080" x="2813050" y="5016500"/>
          <p14:tracePt t="70086" x="2762250" y="4908550"/>
          <p14:tracePt t="70086" x="2730500" y="4826000"/>
          <p14:tracePt t="70104" x="2679700" y="4667250"/>
          <p14:tracePt t="70120" x="2628900" y="4508500"/>
          <p14:tracePt t="70136" x="2584450" y="4387850"/>
          <p14:tracePt t="70153" x="2578100" y="4362450"/>
          <p14:tracePt t="70169" x="2578100" y="4349750"/>
          <p14:tracePt t="70186" x="2578100" y="4343400"/>
          <p14:tracePt t="70202" x="2578100" y="4337050"/>
          <p14:tracePt t="70384" x="2578100" y="4330700"/>
          <p14:tracePt t="70391" x="2578100" y="4324350"/>
          <p14:tracePt t="70399" x="2578100" y="4318000"/>
          <p14:tracePt t="70407" x="2578100" y="4305300"/>
          <p14:tracePt t="70419" x="2571750" y="4292600"/>
          <p14:tracePt t="70436" x="2565400" y="4292600"/>
          <p14:tracePt t="70543" x="2559050" y="4292600"/>
          <p14:tracePt t="70551" x="2552700" y="4292600"/>
          <p14:tracePt t="70559" x="2552700" y="4311650"/>
          <p14:tracePt t="70568" x="2533650" y="4343400"/>
          <p14:tracePt t="70579" x="2527300" y="4356100"/>
          <p14:tracePt t="70586" x="2508250" y="4387850"/>
          <p14:tracePt t="70603" x="2482850" y="4413250"/>
          <p14:tracePt t="70620" x="2470150" y="4425950"/>
          <p14:tracePt t="70636" x="2444750" y="4432300"/>
          <p14:tracePt t="70653" x="2425700" y="4432300"/>
          <p14:tracePt t="70669" x="2393950" y="4438650"/>
          <p14:tracePt t="70686" x="2343150" y="4438650"/>
          <p14:tracePt t="70703" x="2286000" y="4438650"/>
          <p14:tracePt t="70720" x="2228850" y="4425950"/>
          <p14:tracePt t="70736" x="2197100" y="4425950"/>
          <p14:tracePt t="70753" x="2165350" y="4419600"/>
          <p14:tracePt t="70769" x="2139950" y="4413250"/>
          <p14:tracePt t="70786" x="2127250" y="4413250"/>
          <p14:tracePt t="70803" x="2120900" y="4413250"/>
          <p14:tracePt t="70820" x="2108200" y="4413250"/>
          <p14:tracePt t="70836" x="2089150" y="4406900"/>
          <p14:tracePt t="70853" x="2070100" y="4406900"/>
          <p14:tracePt t="70870" x="2044700" y="4400550"/>
          <p14:tracePt t="70886" x="2025650" y="4394200"/>
          <p14:tracePt t="70903" x="2006600" y="4394200"/>
          <p14:tracePt t="70920" x="2000250" y="4394200"/>
          <p14:tracePt t="70936" x="1993900" y="4394200"/>
          <p14:tracePt t="70984" x="1987550" y="4394200"/>
          <p14:tracePt t="71000" x="1981200" y="4394200"/>
          <p14:tracePt t="71031" x="1974850" y="4394200"/>
          <p14:tracePt t="71951" x="1974850" y="4419600"/>
          <p14:tracePt t="71959" x="1974850" y="4464050"/>
          <p14:tracePt t="71969" x="1974850" y="4495800"/>
          <p14:tracePt t="71970" x="1974850" y="4591050"/>
          <p14:tracePt t="71987" x="1974850" y="4699000"/>
          <p14:tracePt t="72004" x="1981200" y="4794250"/>
          <p14:tracePt t="72020" x="2000250" y="4902200"/>
          <p14:tracePt t="72036" x="2019300" y="5003800"/>
          <p14:tracePt t="72053" x="2038350" y="5099050"/>
          <p14:tracePt t="72069" x="2063750" y="5194300"/>
          <p14:tracePt t="72086" x="2089150" y="5257800"/>
          <p14:tracePt t="72086" x="2108200" y="5295900"/>
          <p14:tracePt t="72104" x="2146300" y="5346700"/>
          <p14:tracePt t="72120" x="2171700" y="5391150"/>
          <p14:tracePt t="72137" x="2197100" y="5422900"/>
          <p14:tracePt t="72153" x="2228850" y="5454650"/>
          <p14:tracePt t="72169" x="2279650" y="5499100"/>
          <p14:tracePt t="72186" x="2349500" y="5537200"/>
          <p14:tracePt t="72203" x="2406650" y="5575300"/>
          <p14:tracePt t="72219" x="2501900" y="5626100"/>
          <p14:tracePt t="72236" x="2597150" y="5664200"/>
          <p14:tracePt t="72253" x="2705100" y="5695950"/>
          <p14:tracePt t="72269" x="2794000" y="5708650"/>
          <p14:tracePt t="72286" x="2851150" y="5721350"/>
          <p14:tracePt t="72303" x="2895600" y="5721350"/>
          <p14:tracePt t="72320" x="2901950" y="5721350"/>
          <p14:tracePt t="72336" x="2914650" y="5721350"/>
          <p14:tracePt t="72353" x="2914650" y="5715000"/>
          <p14:tracePt t="72369" x="2914650" y="5702300"/>
          <p14:tracePt t="72408" x="2908300" y="5695950"/>
          <p14:tracePt t="72419" x="2901950" y="5695950"/>
          <p14:tracePt t="72439" x="2901950" y="5689600"/>
          <p14:tracePt t="72453" x="2895600" y="5683250"/>
          <p14:tracePt t="72454" x="2882900" y="5683250"/>
          <p14:tracePt t="72470" x="2863850" y="5676900"/>
          <p14:tracePt t="72486" x="2832100" y="5670550"/>
          <p14:tracePt t="72486" x="2800350" y="5664200"/>
          <p14:tracePt t="72504" x="2749550" y="5645150"/>
          <p14:tracePt t="72520" x="2660650" y="5613400"/>
          <p14:tracePt t="72536" x="2559050" y="5594350"/>
          <p14:tracePt t="72552" x="2463800" y="5575300"/>
          <p14:tracePt t="72569" x="2374900" y="5556250"/>
          <p14:tracePt t="72586" x="2273300" y="5543550"/>
          <p14:tracePt t="72602" x="2178050" y="5530850"/>
          <p14:tracePt t="72619" x="2120900" y="5524500"/>
          <p14:tracePt t="72636" x="2076450" y="5524500"/>
          <p14:tracePt t="72653" x="2044700" y="5524500"/>
          <p14:tracePt t="72669" x="2019300" y="5524500"/>
          <p14:tracePt t="72686" x="2006600" y="5537200"/>
          <p14:tracePt t="72702" x="1974850" y="5581650"/>
          <p14:tracePt t="72719" x="1968500" y="5613400"/>
          <p14:tracePt t="72736" x="1968500" y="5657850"/>
          <p14:tracePt t="72752" x="1968500" y="5689600"/>
          <p14:tracePt t="72769" x="1968500" y="5715000"/>
          <p14:tracePt t="72787" x="1981200" y="5740400"/>
          <p14:tracePt t="72803" x="1987550" y="5746750"/>
          <p14:tracePt t="72820" x="1993900" y="5759450"/>
          <p14:tracePt t="72836" x="2000250" y="5759450"/>
          <p14:tracePt t="72853" x="2025650" y="5772150"/>
          <p14:tracePt t="72870" x="2063750" y="5784850"/>
          <p14:tracePt t="72887" x="2127250" y="5791200"/>
          <p14:tracePt t="72903" x="2266950" y="5791200"/>
          <p14:tracePt t="72921" x="2381250" y="5778500"/>
          <p14:tracePt t="72937" x="2520950" y="5708650"/>
          <p14:tracePt t="72954" x="2647950" y="5619750"/>
          <p14:tracePt t="72970" x="2749550" y="5505450"/>
          <p14:tracePt t="72987" x="2819400" y="5353050"/>
          <p14:tracePt t="73004" x="2857500" y="5194300"/>
          <p14:tracePt t="73020" x="2870200" y="5054600"/>
          <p14:tracePt t="73037" x="2889250" y="4940300"/>
          <p14:tracePt t="73054" x="2901950" y="4857750"/>
          <p14:tracePt t="73070" x="2908300" y="4800600"/>
          <p14:tracePt t="73087" x="2914650" y="4768850"/>
          <p14:tracePt t="73103" x="2914650" y="4724400"/>
          <p14:tracePt t="73121" x="2914650" y="4699000"/>
          <p14:tracePt t="73138" x="2914650" y="4679950"/>
          <p14:tracePt t="73154" x="2895600" y="4654550"/>
          <p14:tracePt t="73170" x="2870200" y="4616450"/>
          <p14:tracePt t="73187" x="2819400" y="4572000"/>
          <p14:tracePt t="73203" x="2755900" y="4527550"/>
          <p14:tracePt t="73221" x="2679700" y="4489450"/>
          <p14:tracePt t="73237" x="2603500" y="4470400"/>
          <p14:tracePt t="73254" x="2540000" y="4464050"/>
          <p14:tracePt t="73270" x="2495550" y="4464050"/>
          <p14:tracePt t="73287" x="2451100" y="4464050"/>
          <p14:tracePt t="73304" x="2336800" y="4508500"/>
          <p14:tracePt t="73321" x="2260600" y="4546600"/>
          <p14:tracePt t="73337" x="2197100" y="4584700"/>
          <p14:tracePt t="73354" x="2139950" y="4629150"/>
          <p14:tracePt t="73370" x="2076450" y="4667250"/>
          <p14:tracePt t="73387" x="2032000" y="4705350"/>
          <p14:tracePt t="73404" x="1987550" y="4724400"/>
          <p14:tracePt t="73421" x="1955800" y="4730750"/>
          <p14:tracePt t="73437" x="1949450" y="4737100"/>
          <p14:tracePt t="73454" x="1930400" y="4743450"/>
          <p14:tracePt t="73470" x="1905000" y="4743450"/>
          <p14:tracePt t="73487" x="1885950" y="4743450"/>
          <p14:tracePt t="73503" x="1866900" y="4743450"/>
          <p14:tracePt t="73520" x="1835150" y="4743450"/>
          <p14:tracePt t="73537" x="1816100" y="4743450"/>
          <p14:tracePt t="73554" x="1790700" y="4743450"/>
          <p14:tracePt t="73570" x="1778000" y="4737100"/>
          <p14:tracePt t="73587" x="1752600" y="4737100"/>
          <p14:tracePt t="73604" x="1727200" y="4730750"/>
          <p14:tracePt t="73620" x="1682750" y="4718050"/>
          <p14:tracePt t="73637" x="1638300" y="4711700"/>
          <p14:tracePt t="73654" x="1606550" y="4711700"/>
          <p14:tracePt t="73670" x="1568450" y="4705350"/>
          <p14:tracePt t="73687" x="1555750" y="4705350"/>
          <p14:tracePt t="73703" x="1549400" y="4699000"/>
          <p14:tracePt t="73864" x="1581150" y="4699000"/>
          <p14:tracePt t="73872" x="1631950" y="4699000"/>
          <p14:tracePt t="73887" x="1746250" y="4699000"/>
          <p14:tracePt t="73888" x="1822450" y="4699000"/>
          <p14:tracePt t="73904" x="2101850" y="4699000"/>
          <p14:tracePt t="73921" x="2298700" y="4699000"/>
          <p14:tracePt t="73937" x="2463800" y="4699000"/>
          <p14:tracePt t="73953" x="2584450" y="4699000"/>
          <p14:tracePt t="73970" x="2673350" y="4699000"/>
          <p14:tracePt t="73987" x="2724150" y="4699000"/>
          <p14:tracePt t="74003" x="2755900" y="4699000"/>
          <p14:tracePt t="74020" x="2768600" y="4699000"/>
          <p14:tracePt t="74037" x="2781300" y="4699000"/>
          <p14:tracePt t="74053" x="2787650" y="4699000"/>
          <p14:tracePt t="74070" x="2794000" y="4699000"/>
          <p14:tracePt t="74087" x="2800350" y="4699000"/>
          <p14:tracePt t="74216" x="2774950" y="4699000"/>
          <p14:tracePt t="74229" x="2724150" y="4699000"/>
          <p14:tracePt t="74230" x="2660650" y="4699000"/>
          <p14:tracePt t="74239" x="2495550" y="4699000"/>
          <p14:tracePt t="74253" x="2311400" y="4699000"/>
          <p14:tracePt t="74270" x="2139950" y="4692650"/>
          <p14:tracePt t="74287" x="1981200" y="4686300"/>
          <p14:tracePt t="74304" x="1822450" y="4667250"/>
          <p14:tracePt t="74321" x="1752600" y="4667250"/>
          <p14:tracePt t="74338" x="1714500" y="4667250"/>
          <p14:tracePt t="74353" x="1682750" y="4667250"/>
          <p14:tracePt t="74371" x="1670050" y="4667250"/>
          <p14:tracePt t="74387" x="1657350" y="4667250"/>
          <p14:tracePt t="74404" x="1651000" y="4667250"/>
          <p14:tracePt t="74420" x="1644650" y="4667250"/>
          <p14:tracePt t="74437" x="1638300" y="4667250"/>
          <p14:tracePt t="74626" x="1651000" y="4667250"/>
          <p14:tracePt t="74633" x="1676400" y="4667250"/>
          <p14:tracePt t="74637" x="1765300" y="4667250"/>
          <p14:tracePt t="74655" x="1885950" y="4667250"/>
          <p14:tracePt t="74671" x="2044700" y="4667250"/>
          <p14:tracePt t="74688" x="2235200" y="4667250"/>
          <p14:tracePt t="74705" x="2463800" y="4667250"/>
          <p14:tracePt t="74721" x="2597150" y="4667250"/>
          <p14:tracePt t="74738" x="2673350" y="4667250"/>
          <p14:tracePt t="74755" x="2705100" y="4660900"/>
          <p14:tracePt t="74771" x="2724150" y="4654550"/>
          <p14:tracePt t="74788" x="2730500" y="4654550"/>
          <p14:tracePt t="75313" x="2736850" y="4654550"/>
          <p14:tracePt t="75321" x="2698750" y="4603750"/>
          <p14:tracePt t="75338" x="2660650" y="4591050"/>
          <p14:tracePt t="75339" x="2552700" y="4546600"/>
          <p14:tracePt t="75356" x="2425700" y="4489450"/>
          <p14:tracePt t="75371" x="2317750" y="4451350"/>
          <p14:tracePt t="75388" x="2197100" y="4419600"/>
          <p14:tracePt t="75405" x="2108200" y="4394200"/>
          <p14:tracePt t="75421" x="2044700" y="4375150"/>
          <p14:tracePt t="75438" x="1987550" y="4362450"/>
          <p14:tracePt t="75455" x="1949450" y="4356100"/>
          <p14:tracePt t="75471" x="1898650" y="4343400"/>
          <p14:tracePt t="75488" x="1847850" y="4324350"/>
          <p14:tracePt t="75488" x="1835150" y="4324350"/>
          <p14:tracePt t="75505" x="1803400" y="4311650"/>
          <p14:tracePt t="75521" x="1771650" y="4298950"/>
          <p14:tracePt t="75538" x="1739900" y="4286250"/>
          <p14:tracePt t="75555" x="1733550" y="4286250"/>
          <p14:tracePt t="75571" x="1720850" y="4273550"/>
          <p14:tracePt t="75588" x="1708150" y="4273550"/>
          <p14:tracePt t="75604" x="1701800" y="4267200"/>
          <p14:tracePt t="75621" x="1689100" y="4260850"/>
          <p14:tracePt t="75638" x="1676400" y="4254500"/>
          <p14:tracePt t="75654" x="1670050" y="4254500"/>
          <p14:tracePt t="75671" x="1670050" y="4248150"/>
          <p14:tracePt t="75785" x="1676400" y="4248150"/>
          <p14:tracePt t="75790" x="1695450" y="4248150"/>
          <p14:tracePt t="75804" x="1714500" y="4248150"/>
          <p14:tracePt t="75805" x="1739900" y="4254500"/>
          <p14:tracePt t="75821" x="1797050" y="4254500"/>
          <p14:tracePt t="75838" x="1892300" y="4254500"/>
          <p14:tracePt t="75854" x="2019300" y="4254500"/>
          <p14:tracePt t="75871" x="2165350" y="4254500"/>
          <p14:tracePt t="75888" x="2393950" y="4254500"/>
          <p14:tracePt t="75906" x="2540000" y="4254500"/>
          <p14:tracePt t="75922" x="2673350" y="4254500"/>
          <p14:tracePt t="75938" x="2762250" y="4254500"/>
          <p14:tracePt t="75955" x="2844800" y="4254500"/>
          <p14:tracePt t="75971" x="2908300" y="4254500"/>
          <p14:tracePt t="75988" x="2965450" y="4254500"/>
          <p14:tracePt t="76004" x="3016250" y="4248150"/>
          <p14:tracePt t="76021" x="3067050" y="4241800"/>
          <p14:tracePt t="76038" x="3105150" y="4241800"/>
          <p14:tracePt t="76055" x="3124200" y="4241800"/>
          <p14:tracePt t="76071" x="3136900" y="4241800"/>
          <p14:tracePt t="76088" x="3149600" y="4241800"/>
          <p14:tracePt t="76104" x="3155950" y="4241800"/>
          <p14:tracePt t="76145" x="3162300" y="4241800"/>
          <p14:tracePt t="76193" x="3168650" y="4241800"/>
          <p14:tracePt t="78337" x="3168650" y="4248150"/>
          <p14:tracePt t="78338" x="3181350" y="4267200"/>
          <p14:tracePt t="78353" x="3219450" y="4337050"/>
          <p14:tracePt t="78364" x="3282950" y="4438650"/>
          <p14:tracePt t="78372" x="3429000" y="4641850"/>
          <p14:tracePt t="78389" x="3556000" y="4794250"/>
          <p14:tracePt t="78406" x="3644900" y="4927600"/>
          <p14:tracePt t="78422" x="3746500" y="5041900"/>
          <p14:tracePt t="78440" x="3816350" y="5111750"/>
          <p14:tracePt t="78455" x="3873500" y="5162550"/>
          <p14:tracePt t="78471" x="3981450" y="5238750"/>
          <p14:tracePt t="78487" x="4102100" y="5321300"/>
          <p14:tracePt t="78504" x="4197350" y="5391150"/>
          <p14:tracePt t="78520" x="4337050" y="5492750"/>
          <p14:tracePt t="78538" x="4438650" y="5562600"/>
          <p14:tracePt t="78554" x="4521200" y="5632450"/>
          <p14:tracePt t="78571" x="4641850" y="5721350"/>
          <p14:tracePt t="78588" x="4787900" y="5822950"/>
          <p14:tracePt t="78605" x="4953000" y="5930900"/>
          <p14:tracePt t="78621" x="5137150" y="6076950"/>
          <p14:tracePt t="78638" x="5314950" y="6197600"/>
          <p14:tracePt t="78654" x="5505450" y="6311900"/>
          <p14:tracePt t="78671" x="5651500" y="6388100"/>
          <p14:tracePt t="78688" x="5835650" y="6445250"/>
          <p14:tracePt t="78688" x="5937250" y="6470650"/>
          <p14:tracePt t="78705" x="6108700" y="6502400"/>
          <p14:tracePt t="78721" x="6280150" y="6521450"/>
          <p14:tracePt t="78738" x="6362700" y="6521450"/>
          <p14:tracePt t="78754" x="6470650" y="6521450"/>
          <p14:tracePt t="78771" x="6534150" y="6515100"/>
          <p14:tracePt t="78787" x="6661150" y="6464300"/>
          <p14:tracePt t="78805" x="6775450" y="6400800"/>
          <p14:tracePt t="78821" x="6870700" y="6299200"/>
          <p14:tracePt t="78838" x="6934200" y="6172200"/>
          <p14:tracePt t="78854" x="6965950" y="6019800"/>
          <p14:tracePt t="78871" x="6972300" y="5892800"/>
          <p14:tracePt t="78888" x="6953250" y="5632450"/>
          <p14:tracePt t="78906" x="6934200" y="5537200"/>
          <p14:tracePt t="78922" x="6915150" y="5499100"/>
          <p14:tracePt t="78938" x="6858000" y="5410200"/>
          <p14:tracePt t="78955" x="6775450" y="5314950"/>
          <p14:tracePt t="78971" x="6673850" y="5194300"/>
          <p14:tracePt t="78988" x="6546850" y="5080000"/>
          <p14:tracePt t="79004" x="6413500" y="4978400"/>
          <p14:tracePt t="79021" x="6273800" y="4889500"/>
          <p14:tracePt t="79038" x="6172200" y="4826000"/>
          <p14:tracePt t="79054" x="6096000" y="4787900"/>
          <p14:tracePt t="79071" x="6026150" y="4756150"/>
          <p14:tracePt t="79088" x="5981700" y="4749800"/>
          <p14:tracePt t="79088" x="5949950" y="4743450"/>
          <p14:tracePt t="79105" x="5892800" y="4730750"/>
          <p14:tracePt t="79121" x="5822950" y="4730750"/>
          <p14:tracePt t="79138" x="5734050" y="4730750"/>
          <p14:tracePt t="79154" x="5657850" y="4737100"/>
          <p14:tracePt t="79171" x="5575300" y="4768850"/>
          <p14:tracePt t="79187" x="5568950" y="4768850"/>
          <p14:tracePt t="79225" x="5556250" y="4787900"/>
          <p14:tracePt t="79226" x="5518150" y="4826000"/>
          <p14:tracePt t="79238" x="5467350" y="4921250"/>
          <p14:tracePt t="79254" x="5410200" y="5022850"/>
          <p14:tracePt t="79271" x="5372100" y="5130800"/>
          <p14:tracePt t="79288" x="5346700" y="5295900"/>
          <p14:tracePt t="79305" x="5346700" y="5378450"/>
          <p14:tracePt t="79321" x="5346700" y="5467350"/>
          <p14:tracePt t="79338" x="5346700" y="5537200"/>
          <p14:tracePt t="79355" x="5346700" y="5613400"/>
          <p14:tracePt t="79371" x="5372100" y="5676900"/>
          <p14:tracePt t="79388" x="5384800" y="5734050"/>
          <p14:tracePt t="79404" x="5416550" y="5803900"/>
          <p14:tracePt t="79421" x="5454650" y="5873750"/>
          <p14:tracePt t="79438" x="5499100" y="5949950"/>
          <p14:tracePt t="79455" x="5543550" y="6032500"/>
          <p14:tracePt t="79471" x="5600700" y="6140450"/>
          <p14:tracePt t="79488" x="5664200" y="6229350"/>
          <p14:tracePt t="79504" x="5772150" y="6375400"/>
          <p14:tracePt t="79522" x="5854700" y="6457950"/>
          <p14:tracePt t="79538" x="5956300" y="6540500"/>
          <p14:tracePt t="79555" x="6083300" y="6604000"/>
          <p14:tracePt t="79571" x="6203950" y="6661150"/>
          <p14:tracePt t="79588" x="6311900" y="6692900"/>
          <p14:tracePt t="79604" x="6426200" y="6731000"/>
          <p14:tracePt t="79621" x="6534150" y="6756400"/>
          <p14:tracePt t="79638" x="6642100" y="6788150"/>
          <p14:tracePt t="79655" x="6762750" y="6813550"/>
          <p14:tracePt t="79670" x="6877050" y="6826250"/>
          <p14:tracePt t="79687" x="6972300" y="6838950"/>
          <p14:tracePt t="79704" x="7118350" y="6838950"/>
          <p14:tracePt t="79722" x="7213600" y="6794500"/>
          <p14:tracePt t="79738" x="7264400" y="6750050"/>
          <p14:tracePt t="79755" x="7353300" y="6661150"/>
          <p14:tracePt t="79771" x="7397750" y="6597650"/>
          <p14:tracePt t="79788" x="7461250" y="6508750"/>
          <p14:tracePt t="79804" x="7493000" y="6432550"/>
          <p14:tracePt t="79821" x="7512050" y="6343650"/>
          <p14:tracePt t="79837" x="7518400" y="6229350"/>
          <p14:tracePt t="79855" x="7518400" y="6115050"/>
          <p14:tracePt t="79871" x="7518400" y="5994400"/>
          <p14:tracePt t="79888" x="7493000" y="5861050"/>
          <p14:tracePt t="79904" x="7372350" y="5638800"/>
          <p14:tracePt t="79922" x="7270750" y="5499100"/>
          <p14:tracePt t="79938" x="7162800" y="5378450"/>
          <p14:tracePt t="79954" x="7080250" y="5276850"/>
          <p14:tracePt t="79971" x="6991350" y="5181600"/>
          <p14:tracePt t="79988" x="6902450" y="5099050"/>
          <p14:tracePt t="80004" x="6800850" y="5029200"/>
          <p14:tracePt t="80021" x="6692900" y="4965700"/>
          <p14:tracePt t="80038" x="6584950" y="4895850"/>
          <p14:tracePt t="80054" x="6489700" y="4832350"/>
          <p14:tracePt t="80071" x="6394450" y="4787900"/>
          <p14:tracePt t="80088" x="6311900" y="4756150"/>
          <p14:tracePt t="80104" x="6184900" y="4724400"/>
          <p14:tracePt t="80122" x="6108700" y="4705350"/>
          <p14:tracePt t="80138" x="6038850" y="4699000"/>
          <p14:tracePt t="80155" x="5988050" y="4692650"/>
          <p14:tracePt t="80171" x="5930900" y="4692650"/>
          <p14:tracePt t="80188" x="5835650" y="4692650"/>
          <p14:tracePt t="80204" x="5746750" y="4692650"/>
          <p14:tracePt t="80221" x="5689600" y="4692650"/>
          <p14:tracePt t="80238" x="5619750" y="4699000"/>
          <p14:tracePt t="80254" x="5524500" y="4737100"/>
          <p14:tracePt t="80271" x="5397500" y="4794250"/>
          <p14:tracePt t="80290" x="5359400" y="4819650"/>
          <p14:tracePt t="80304" x="5238750" y="4927600"/>
          <p14:tracePt t="80321" x="5181600" y="4997450"/>
          <p14:tracePt t="80337" x="5168900" y="5010150"/>
          <p14:tracePt t="80353" x="5156200" y="5029200"/>
          <p14:tracePt t="80370" x="5137150" y="5092700"/>
          <p14:tracePt t="80387" x="5105400" y="5162550"/>
          <p14:tracePt t="80403" x="5080000" y="5232400"/>
          <p14:tracePt t="80421" x="5060950" y="5289550"/>
          <p14:tracePt t="80438" x="5041900" y="5365750"/>
          <p14:tracePt t="80455" x="5035550" y="5435600"/>
          <p14:tracePt t="80471" x="5035550" y="5499100"/>
          <p14:tracePt t="80487" x="5035550" y="5568950"/>
          <p14:tracePt t="80503" x="5035550" y="5632450"/>
          <p14:tracePt t="80520" x="5041900" y="5670550"/>
          <p14:tracePt t="80537" x="5060950" y="5721350"/>
          <p14:tracePt t="80554" x="5086350" y="5791200"/>
          <p14:tracePt t="80571" x="5111750" y="5861050"/>
          <p14:tracePt t="80588" x="5156200" y="5930900"/>
          <p14:tracePt t="80604" x="5207000" y="6000750"/>
          <p14:tracePt t="80621" x="5270500" y="6070600"/>
          <p14:tracePt t="80637" x="5353050" y="6159500"/>
          <p14:tracePt t="80655" x="5435600" y="6242050"/>
          <p14:tracePt t="80671" x="5524500" y="6305550"/>
          <p14:tracePt t="80688" x="5619750" y="6375400"/>
          <p14:tracePt t="80704" x="5734050" y="6451600"/>
          <p14:tracePt t="80721" x="5816600" y="6483350"/>
          <p14:tracePt t="80737" x="5918200" y="6521450"/>
          <p14:tracePt t="80754" x="6051550" y="6546850"/>
          <p14:tracePt t="80770" x="6210300" y="6565900"/>
          <p14:tracePt t="80788" x="6394450" y="6584950"/>
          <p14:tracePt t="80804" x="6604000" y="6584950"/>
          <p14:tracePt t="80821" x="6807200" y="6584950"/>
          <p14:tracePt t="80837" x="6991350" y="6584950"/>
          <p14:tracePt t="80854" x="7143750" y="6553200"/>
          <p14:tracePt t="80871" x="7289800" y="6496050"/>
          <p14:tracePt t="80888" x="7397750" y="6426200"/>
          <p14:tracePt t="80904" x="7581900" y="6292850"/>
          <p14:tracePt t="80922" x="7664450" y="6203950"/>
          <p14:tracePt t="80939" x="7708900" y="6140450"/>
          <p14:tracePt t="80954" x="7740650" y="6045200"/>
          <p14:tracePt t="80972" x="7759700" y="5937250"/>
          <p14:tracePt t="80987" x="7766050" y="5848350"/>
          <p14:tracePt t="81005" x="7766050" y="5765800"/>
          <p14:tracePt t="81021" x="7766050" y="5683250"/>
          <p14:tracePt t="81038" x="7747000" y="5619750"/>
          <p14:tracePt t="81054" x="7740650" y="5581650"/>
          <p14:tracePt t="81071" x="7727950" y="5556250"/>
          <p14:tracePt t="81088" x="7708900" y="5524500"/>
          <p14:tracePt t="81105" x="7708900" y="5505450"/>
          <p14:tracePt t="81121" x="7702550" y="5492750"/>
          <p14:tracePt t="81138" x="7696200" y="5467350"/>
          <p14:tracePt t="81154" x="7683500" y="5429250"/>
          <p14:tracePt t="81171" x="7670800" y="5397500"/>
          <p14:tracePt t="81187" x="7664450" y="5365750"/>
          <p14:tracePt t="81204" x="7651750" y="5340350"/>
          <p14:tracePt t="81313" x="7651750" y="5334000"/>
          <p14:tracePt t="81321" x="7645400" y="5334000"/>
          <p14:tracePt t="81330" x="7645400" y="5327650"/>
          <p14:tracePt t="81761" x="7632700" y="5327650"/>
          <p14:tracePt t="81769" x="7613650" y="5314950"/>
          <p14:tracePt t="81777" x="7581900" y="5295900"/>
          <p14:tracePt t="81785" x="7550150" y="5276850"/>
          <p14:tracePt t="81793" x="7486650" y="5245100"/>
          <p14:tracePt t="81804" x="7467600" y="5232400"/>
          <p14:tracePt t="81821" x="7429500" y="5207000"/>
          <p14:tracePt t="81838" x="7404100" y="5181600"/>
          <p14:tracePt t="81854" x="7397750" y="5181600"/>
          <p14:tracePt t="81871" x="7391400" y="5175250"/>
          <p14:tracePt t="82225" x="7385050" y="5175250"/>
          <p14:tracePt t="82233" x="7378700" y="5175250"/>
          <p14:tracePt t="82257" x="7372350" y="5175250"/>
          <p14:tracePt t="82921" x="7353300" y="5175250"/>
          <p14:tracePt t="82922" x="7340600" y="5175250"/>
          <p14:tracePt t="82939" x="7327900" y="5168900"/>
          <p14:tracePt t="82940" x="7283450" y="5143500"/>
          <p14:tracePt t="82955" x="7258050" y="5130800"/>
          <p14:tracePt t="82971" x="7239000" y="5118100"/>
          <p14:tracePt t="82988" x="7226300" y="5111750"/>
          <p14:tracePt t="83673" x="7219950" y="5111750"/>
          <p14:tracePt t="83689" x="7213600" y="5111750"/>
          <p14:tracePt t="83705" x="7200900" y="5111750"/>
          <p14:tracePt t="83745" x="7194550" y="5111750"/>
          <p14:tracePt t="84073" x="7194550" y="5105400"/>
          <p14:tracePt t="84081" x="7181850" y="5105400"/>
          <p14:tracePt t="84089" x="7175500" y="5105400"/>
          <p14:tracePt t="84089" x="7169150" y="5105400"/>
          <p14:tracePt t="84721" x="7162800" y="5105400"/>
          <p14:tracePt t="84729" x="7150100" y="5105400"/>
          <p14:tracePt t="84745" x="7137400" y="5105400"/>
          <p14:tracePt t="84777" x="7131050" y="5105400"/>
          <p14:tracePt t="88104" x="7124700" y="5105400"/>
          <p14:tracePt t="90522" x="7092950" y="5086350"/>
          <p14:tracePt t="90529" x="7067550" y="5073650"/>
          <p14:tracePt t="90537" x="7029450" y="5054600"/>
          <p14:tracePt t="90569" x="7023100" y="5054600"/>
          <p14:tracePt t="90580" x="7010400" y="5048250"/>
          <p14:tracePt t="90580" x="7004050" y="5048250"/>
          <p14:tracePt t="90589" x="7004050" y="5041900"/>
          <p14:tracePt t="90625" x="6997700" y="5041900"/>
          <p14:tracePt t="97137" x="6991350" y="5041900"/>
          <p14:tracePt t="97192" x="6985000" y="5041900"/>
          <p14:tracePt t="97281" x="6978650" y="5041900"/>
          <p14:tracePt t="99308"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Relays</a:t>
            </a:r>
            <a:endParaRPr lang="en-US" dirty="0"/>
          </a:p>
        </p:txBody>
      </p:sp>
      <p:sp>
        <p:nvSpPr>
          <p:cNvPr id="4" name="Content Placeholder 3"/>
          <p:cNvSpPr>
            <a:spLocks noGrp="1"/>
          </p:cNvSpPr>
          <p:nvPr>
            <p:ph sz="quarter" idx="1"/>
          </p:nvPr>
        </p:nvSpPr>
        <p:spPr/>
        <p:txBody>
          <a:bodyPr/>
          <a:lstStyle/>
          <a:p>
            <a:r>
              <a:rPr lang="en-US" dirty="0"/>
              <a:t>A relay is a solenoid that operates electrical contacts. When the relay is energized</a:t>
            </a:r>
            <a:r>
              <a:rPr lang="en-US" dirty="0" smtClean="0"/>
              <a:t>, the </a:t>
            </a:r>
            <a:r>
              <a:rPr lang="en-US" dirty="0"/>
              <a:t>contacts are shorted or opened, just like a mechanical </a:t>
            </a:r>
            <a:r>
              <a:rPr lang="en-US" dirty="0" smtClean="0"/>
              <a:t>switch</a:t>
            </a:r>
          </a:p>
        </p:txBody>
      </p:sp>
      <p:pic>
        <p:nvPicPr>
          <p:cNvPr id="13314" name="Picture 2" descr="http://t2.gstatic.com/images?q=tbn:ANd9GcRu76RlJk-KRLbx0V4n1iK1NevPj-l7r-NxADp_ALJ9kbLfyrGX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5362" y="3856997"/>
            <a:ext cx="2978638" cy="202591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31" y="3619243"/>
            <a:ext cx="1966546" cy="2876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descr="http://t3.gstatic.com/images?q=tbn:ANd9GcTABVRnYV7xBqXbBvoEEKyQLGxlTiTQgDK5WzUchkiofRkW1lM_G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6023" y="4088423"/>
            <a:ext cx="3348143" cy="187496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1554260"/>
      </p:ext>
    </p:extLst>
  </p:cSld>
  <p:clrMapOvr>
    <a:masterClrMapping/>
  </p:clrMapOvr>
  <mc:AlternateContent xmlns:mc="http://schemas.openxmlformats.org/markup-compatibility/2006">
    <mc:Choice xmlns:p14="http://schemas.microsoft.com/office/powerpoint/2010/main" Requires="p14">
      <p:transition spd="slow" p14:dur="2000" advTm="170136"/>
    </mc:Choice>
    <mc:Fallback>
      <p:transition spd="slow" advTm="170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232" x="3587750" y="1746250"/>
          <p14:tracePt t="7327" x="3587750" y="1739900"/>
          <p14:tracePt t="7335" x="3549650" y="1727200"/>
          <p14:tracePt t="7343" x="3511550" y="1720850"/>
          <p14:tracePt t="7351" x="3448050" y="1701800"/>
          <p14:tracePt t="7384" x="3378200" y="1689100"/>
          <p14:tracePt t="7391" x="3321050" y="1670050"/>
          <p14:tracePt t="7399" x="3200400" y="1657350"/>
          <p14:tracePt t="7415" x="3168650" y="1644650"/>
          <p14:tracePt t="7439" x="3143250" y="1644650"/>
          <p14:tracePt t="7447" x="3028950" y="1631950"/>
          <p14:tracePt t="7463" x="2889250" y="1625600"/>
          <p14:tracePt t="7463" x="2876550" y="1625600"/>
          <p14:tracePt t="7479" x="2838450" y="1625600"/>
          <p14:tracePt t="7495" x="2768600" y="1625600"/>
          <p14:tracePt t="7516" x="2711450" y="1625600"/>
          <p14:tracePt t="7529" x="2679700" y="1625600"/>
          <p14:tracePt t="7545" x="2654300" y="1625600"/>
          <p14:tracePt t="7562" x="2628900" y="1625600"/>
          <p14:tracePt t="7579" x="2609850" y="1625600"/>
          <p14:tracePt t="7596" x="2590800" y="1625600"/>
          <p14:tracePt t="7612" x="2565400" y="1625600"/>
          <p14:tracePt t="7629" x="2546350" y="1619250"/>
          <p14:tracePt t="7645" x="2520950" y="1606550"/>
          <p14:tracePt t="7662" x="2501900" y="1606550"/>
          <p14:tracePt t="7678" x="2444750" y="1593850"/>
          <p14:tracePt t="7696" x="2387600" y="1581150"/>
          <p14:tracePt t="7712" x="2317750" y="1574800"/>
          <p14:tracePt t="7728" x="2235200" y="1562100"/>
          <p14:tracePt t="7745" x="2133600" y="1549400"/>
          <p14:tracePt t="7762" x="2038350" y="1536700"/>
          <p14:tracePt t="7778" x="2019300" y="1530350"/>
          <p14:tracePt t="7795" x="1993900" y="1530350"/>
          <p14:tracePt t="7813" x="1981200" y="1530350"/>
          <p14:tracePt t="7830" x="1968500" y="1530350"/>
          <p14:tracePt t="8424" x="1968500" y="1536700"/>
          <p14:tracePt t="8432" x="1974850" y="1555750"/>
          <p14:tracePt t="8440" x="1981200" y="1562100"/>
          <p14:tracePt t="8447" x="2019300" y="1587500"/>
          <p14:tracePt t="8465" x="2063750" y="1619250"/>
          <p14:tracePt t="8481" x="2101850" y="1651000"/>
          <p14:tracePt t="8497" x="2133600" y="1676400"/>
          <p14:tracePt t="8513" x="2152650" y="1689100"/>
          <p14:tracePt t="8529" x="2178050" y="1714500"/>
          <p14:tracePt t="8546" x="2197100" y="1739900"/>
          <p14:tracePt t="8562" x="2209800" y="1778000"/>
          <p14:tracePt t="8580" x="2228850" y="1797050"/>
          <p14:tracePt t="8596" x="2241550" y="1816100"/>
          <p14:tracePt t="8614" x="2254250" y="1835150"/>
          <p14:tracePt t="8630" x="2260600" y="1847850"/>
          <p14:tracePt t="8647" x="2273300" y="1866900"/>
          <p14:tracePt t="8663" x="2305050" y="1905000"/>
          <p14:tracePt t="8712" x="2305050" y="1911350"/>
          <p14:tracePt t="8720" x="2311400" y="1917700"/>
          <p14:tracePt t="8728" x="2317750" y="1924050"/>
          <p14:tracePt t="8746" x="2324100" y="1930400"/>
          <p14:tracePt t="8747" x="2324100" y="1936750"/>
          <p14:tracePt t="8763" x="2336800" y="1955800"/>
          <p14:tracePt t="8780" x="2349500" y="1974850"/>
          <p14:tracePt t="8796" x="2368550" y="2000250"/>
          <p14:tracePt t="8813" x="2387600" y="2019300"/>
          <p14:tracePt t="8830" x="2400300" y="2038350"/>
          <p14:tracePt t="8847" x="2413000" y="2051050"/>
          <p14:tracePt t="8863" x="2419350" y="2063750"/>
          <p14:tracePt t="8863" x="2425700" y="2070100"/>
          <p14:tracePt t="8881" x="2444750" y="2082800"/>
          <p14:tracePt t="8896" x="2444750" y="2089150"/>
          <p14:tracePt t="8913" x="2470150" y="2095500"/>
          <p14:tracePt t="8930" x="2501900" y="2108200"/>
          <p14:tracePt t="8946" x="2578100" y="2120900"/>
          <p14:tracePt t="8963" x="2667000" y="2133600"/>
          <p14:tracePt t="8980" x="2762250" y="2133600"/>
          <p14:tracePt t="8996" x="2863850" y="2133600"/>
          <p14:tracePt t="9013" x="2959100" y="2133600"/>
          <p14:tracePt t="9030" x="3054350" y="2133600"/>
          <p14:tracePt t="9047" x="3168650" y="2133600"/>
          <p14:tracePt t="9063" x="3276600" y="2133600"/>
          <p14:tracePt t="9063" x="3314700" y="2133600"/>
          <p14:tracePt t="9081" x="3416300" y="2133600"/>
          <p14:tracePt t="9096" x="3498850" y="2133600"/>
          <p14:tracePt t="9113" x="3568700" y="2133600"/>
          <p14:tracePt t="9130" x="3619500" y="2133600"/>
          <p14:tracePt t="9146" x="3644900" y="2133600"/>
          <p14:tracePt t="9163" x="3676650" y="2133600"/>
          <p14:tracePt t="9180" x="3683000" y="2127250"/>
          <p14:tracePt t="9196" x="3689350" y="2127250"/>
          <p14:tracePt t="9213" x="3695700" y="2127250"/>
          <p14:tracePt t="9496" x="3714750" y="2127250"/>
          <p14:tracePt t="9497" x="3740150" y="2127250"/>
          <p14:tracePt t="9505" x="3752850" y="2127250"/>
          <p14:tracePt t="9530" x="3822700" y="2120900"/>
          <p14:tracePt t="9531" x="3917950" y="2089150"/>
          <p14:tracePt t="9546" x="4025900" y="2057400"/>
          <p14:tracePt t="9564" x="4165600" y="2025650"/>
          <p14:tracePt t="9579" x="4298950" y="1987550"/>
          <p14:tracePt t="9597" x="4445000" y="1968500"/>
          <p14:tracePt t="9613" x="4572000" y="1955800"/>
          <p14:tracePt t="9630" x="4673600" y="1949450"/>
          <p14:tracePt t="9646" x="4762500" y="1943100"/>
          <p14:tracePt t="9663" x="4845050" y="1943100"/>
          <p14:tracePt t="9680" x="4940300" y="1943100"/>
          <p14:tracePt t="9697" x="5010150" y="1943100"/>
          <p14:tracePt t="9713" x="5092700" y="1943100"/>
          <p14:tracePt t="9730" x="5187950" y="1943100"/>
          <p14:tracePt t="9746" x="5232400" y="1943100"/>
          <p14:tracePt t="9763" x="5308600" y="1943100"/>
          <p14:tracePt t="9779" x="5378450" y="1943100"/>
          <p14:tracePt t="9797" x="5435600" y="1943100"/>
          <p14:tracePt t="9813" x="5467350" y="1943100"/>
          <p14:tracePt t="9830" x="5505450" y="1943100"/>
          <p14:tracePt t="9846" x="5543550" y="1943100"/>
          <p14:tracePt t="9863" x="5581650" y="1943100"/>
          <p14:tracePt t="9879" x="5657850" y="1955800"/>
          <p14:tracePt t="9896" x="5715000" y="1962150"/>
          <p14:tracePt t="9913" x="5784850" y="1974850"/>
          <p14:tracePt t="9930" x="5848350" y="1987550"/>
          <p14:tracePt t="9946" x="5949950" y="2000250"/>
          <p14:tracePt t="9964" x="6064250" y="2012950"/>
          <p14:tracePt t="9979" x="6216650" y="2032000"/>
          <p14:tracePt t="9996" x="6400800" y="2051050"/>
          <p14:tracePt t="10013" x="6565900" y="2070100"/>
          <p14:tracePt t="10030" x="6699250" y="2070100"/>
          <p14:tracePt t="10046" x="6800850" y="2070100"/>
          <p14:tracePt t="10063" x="6870700" y="2070100"/>
          <p14:tracePt t="10080" x="6934200" y="2070100"/>
          <p14:tracePt t="10097" x="6959600" y="2070100"/>
          <p14:tracePt t="10113" x="6972300" y="2063750"/>
          <p14:tracePt t="10130" x="6985000" y="2057400"/>
          <p14:tracePt t="10208" x="6978650" y="2057400"/>
          <p14:tracePt t="10216" x="6946900" y="2057400"/>
          <p14:tracePt t="10229" x="6889750" y="2057400"/>
          <p14:tracePt t="10230" x="6635750" y="2057400"/>
          <p14:tracePt t="10246" x="6108700" y="2114550"/>
          <p14:tracePt t="10263" x="5537200" y="2159000"/>
          <p14:tracePt t="10280" x="4629150" y="2279650"/>
          <p14:tracePt t="10297" x="4064000" y="2292350"/>
          <p14:tracePt t="10313" x="3568700" y="2292350"/>
          <p14:tracePt t="10330" x="3155950" y="2305050"/>
          <p14:tracePt t="10346" x="2794000" y="2324100"/>
          <p14:tracePt t="10363" x="2540000" y="2336800"/>
          <p14:tracePt t="10379" x="2374900" y="2343150"/>
          <p14:tracePt t="10397" x="2254250" y="2343150"/>
          <p14:tracePt t="10413" x="2152650" y="2349500"/>
          <p14:tracePt t="10430" x="2051050" y="2355850"/>
          <p14:tracePt t="10446" x="1936750" y="2374900"/>
          <p14:tracePt t="10463" x="1822450" y="2387600"/>
          <p14:tracePt t="10480" x="1638300" y="2419350"/>
          <p14:tracePt t="10497" x="1479550" y="2438400"/>
          <p14:tracePt t="10513" x="1339850" y="2451100"/>
          <p14:tracePt t="10530" x="1219200" y="2482850"/>
          <p14:tracePt t="10546" x="1193800" y="2482850"/>
          <p14:tracePt t="10584" x="1174750" y="2489200"/>
          <p14:tracePt t="10586" x="1162050" y="2495550"/>
          <p14:tracePt t="10595" x="1155700" y="2495550"/>
          <p14:tracePt t="10734" x="1155700" y="2508250"/>
          <p14:tracePt t="10760" x="1162050" y="2514600"/>
          <p14:tracePt t="10768" x="1168400" y="2520950"/>
          <p14:tracePt t="10792" x="1181100" y="2520950"/>
          <p14:tracePt t="10808" x="1193800" y="2527300"/>
          <p14:tracePt t="10816" x="1206500" y="2527300"/>
          <p14:tracePt t="10822" x="1219200" y="2527300"/>
          <p14:tracePt t="10829" x="1238250" y="2533650"/>
          <p14:tracePt t="10846" x="1244600" y="2533650"/>
          <p14:tracePt t="10863" x="1257300" y="2533650"/>
          <p14:tracePt t="10912" x="1263650" y="2533650"/>
          <p14:tracePt t="11000" x="1270000" y="2533650"/>
          <p14:tracePt t="11024" x="1276350" y="2533650"/>
          <p14:tracePt t="11048" x="1282700" y="2533650"/>
          <p14:tracePt t="12384" x="1257300" y="2508250"/>
          <p14:tracePt t="12392" x="1257300" y="2501900"/>
          <p14:tracePt t="12400" x="1244600" y="2476500"/>
          <p14:tracePt t="12413" x="1212850" y="2444750"/>
          <p14:tracePt t="12430" x="1174750" y="2406650"/>
          <p14:tracePt t="12430" x="1168400" y="2387600"/>
          <p14:tracePt t="12448" x="1149350" y="2374900"/>
          <p14:tracePt t="12464" x="1136650" y="2355850"/>
          <p14:tracePt t="12536" x="1130300" y="2343150"/>
          <p14:tracePt t="12544" x="1130300" y="2336800"/>
          <p14:tracePt t="12552" x="1117600" y="2311400"/>
          <p14:tracePt t="12555" x="1111250" y="2305050"/>
          <p14:tracePt t="12566" x="1085850" y="2279650"/>
          <p14:tracePt t="12579" x="1079500" y="2266950"/>
          <p14:tracePt t="12596" x="1079500" y="2260600"/>
          <p14:tracePt t="12613" x="1073150" y="2254250"/>
          <p14:tracePt t="12768" x="1085850" y="2254250"/>
          <p14:tracePt t="12776" x="1117600" y="2254250"/>
          <p14:tracePt t="12784" x="1162050" y="2254250"/>
          <p14:tracePt t="12792" x="1225550" y="2254250"/>
          <p14:tracePt t="12797" x="1346200" y="2254250"/>
          <p14:tracePt t="12813" x="1492250" y="2254250"/>
          <p14:tracePt t="12829" x="1631950" y="2254250"/>
          <p14:tracePt t="12846" x="1784350" y="2228850"/>
          <p14:tracePt t="12864" x="1993900" y="2190750"/>
          <p14:tracePt t="12879" x="2311400" y="2146300"/>
          <p14:tracePt t="12897" x="2508250" y="2120900"/>
          <p14:tracePt t="12913" x="2667000" y="2089150"/>
          <p14:tracePt t="12930" x="2832100" y="2070100"/>
          <p14:tracePt t="12946" x="2959100" y="2051050"/>
          <p14:tracePt t="12963" x="3048000" y="2038350"/>
          <p14:tracePt t="12979" x="3111500" y="2032000"/>
          <p14:tracePt t="12996" x="3149600" y="2025650"/>
          <p14:tracePt t="13013" x="3194050" y="2019300"/>
          <p14:tracePt t="13030" x="3244850" y="2019300"/>
          <p14:tracePt t="13046" x="3308350" y="2019300"/>
          <p14:tracePt t="13046" x="3327400" y="2019300"/>
          <p14:tracePt t="13064" x="3371850" y="2019300"/>
          <p14:tracePt t="13079" x="3467100" y="2019300"/>
          <p14:tracePt t="13096" x="3505200" y="2019300"/>
          <p14:tracePt t="13113" x="3524250" y="2019300"/>
          <p14:tracePt t="13130" x="3536950" y="2012950"/>
          <p14:tracePt t="13632" x="3530600" y="2012950"/>
          <p14:tracePt t="14160" x="3556000" y="2012950"/>
          <p14:tracePt t="14173" x="3587750" y="2012950"/>
          <p14:tracePt t="14176" x="3619500" y="2019300"/>
          <p14:tracePt t="14181" x="3721100" y="2038350"/>
          <p14:tracePt t="14198" x="3879850" y="2076450"/>
          <p14:tracePt t="14215" x="4038600" y="2114550"/>
          <p14:tracePt t="14230" x="4197350" y="2133600"/>
          <p14:tracePt t="14246" x="4337050" y="2152650"/>
          <p14:tracePt t="14263" x="4451350" y="2171700"/>
          <p14:tracePt t="14279" x="4540250" y="2178050"/>
          <p14:tracePt t="14297" x="4591050" y="2178050"/>
          <p14:tracePt t="14313" x="4635500" y="2178050"/>
          <p14:tracePt t="14329" x="4699000" y="2178050"/>
          <p14:tracePt t="14346" x="4749800" y="2178050"/>
          <p14:tracePt t="14363" x="4813300" y="2171700"/>
          <p14:tracePt t="14379" x="4889500" y="2165350"/>
          <p14:tracePt t="14396" x="4965700" y="2165350"/>
          <p14:tracePt t="14413" x="5041900" y="2159000"/>
          <p14:tracePt t="14429" x="5111750" y="2159000"/>
          <p14:tracePt t="14446" x="5175250" y="2159000"/>
          <p14:tracePt t="14462" x="5232400" y="2159000"/>
          <p14:tracePt t="14479" x="5327650" y="2159000"/>
          <p14:tracePt t="14497" x="5391150" y="2159000"/>
          <p14:tracePt t="14513" x="5461000" y="2159000"/>
          <p14:tracePt t="14529" x="5505450" y="2159000"/>
          <p14:tracePt t="14547" x="5537200" y="2159000"/>
          <p14:tracePt t="14563" x="5568950" y="2159000"/>
          <p14:tracePt t="14580" x="5588000" y="2159000"/>
          <p14:tracePt t="14596" x="5613400" y="2159000"/>
          <p14:tracePt t="14613" x="5638800" y="2159000"/>
          <p14:tracePt t="14629" x="5670550" y="2159000"/>
          <p14:tracePt t="14646" x="5702300" y="2152650"/>
          <p14:tracePt t="14663" x="5708650" y="2152650"/>
          <p14:tracePt t="14680" x="5753100" y="2152650"/>
          <p14:tracePt t="14697" x="5816600" y="2139950"/>
          <p14:tracePt t="14713" x="5899150" y="2127250"/>
          <p14:tracePt t="14729" x="5949950" y="2127250"/>
          <p14:tracePt t="14746" x="6007100" y="2120900"/>
          <p14:tracePt t="14763" x="6045200" y="2120900"/>
          <p14:tracePt t="14780" x="6070600" y="2114550"/>
          <p14:tracePt t="14796" x="6089650" y="2108200"/>
          <p14:tracePt t="14813" x="6096000" y="2108200"/>
          <p14:tracePt t="14880" x="6096000" y="2101850"/>
          <p14:tracePt t="15208" x="6076950" y="2101850"/>
          <p14:tracePt t="15216" x="6045200" y="2101850"/>
          <p14:tracePt t="15224" x="6019800" y="2101850"/>
          <p14:tracePt t="15232" x="5937250" y="2101850"/>
          <p14:tracePt t="15246" x="5854700" y="2101850"/>
          <p14:tracePt t="15263" x="5715000" y="2101850"/>
          <p14:tracePt t="15280" x="5651500" y="2101850"/>
          <p14:tracePt t="15296" x="5556250" y="2101850"/>
          <p14:tracePt t="15313" x="5448300" y="2101850"/>
          <p14:tracePt t="15329" x="5340350" y="2101850"/>
          <p14:tracePt t="15346" x="5257800" y="2101850"/>
          <p14:tracePt t="15362" x="5175250" y="2101850"/>
          <p14:tracePt t="15380" x="5111750" y="2101850"/>
          <p14:tracePt t="15396" x="5041900" y="2101850"/>
          <p14:tracePt t="15413" x="4953000" y="2101850"/>
          <p14:tracePt t="15429" x="4857750" y="2101850"/>
          <p14:tracePt t="15446" x="4730750" y="2101850"/>
          <p14:tracePt t="15463" x="4483100" y="2101850"/>
          <p14:tracePt t="15480" x="4197350" y="2101850"/>
          <p14:tracePt t="15496" x="3898900" y="2101850"/>
          <p14:tracePt t="15513" x="3594100" y="2101850"/>
          <p14:tracePt t="15529" x="3289300" y="2101850"/>
          <p14:tracePt t="15546" x="3054350" y="2108200"/>
          <p14:tracePt t="15562" x="2876550" y="2114550"/>
          <p14:tracePt t="15580" x="2724150" y="2127250"/>
          <p14:tracePt t="15596" x="2584450" y="2139950"/>
          <p14:tracePt t="15613" x="2463800" y="2165350"/>
          <p14:tracePt t="15629" x="2317750" y="2184400"/>
          <p14:tracePt t="15646" x="2171700" y="2209800"/>
          <p14:tracePt t="15663" x="1962150" y="2266950"/>
          <p14:tracePt t="15681" x="1835150" y="2311400"/>
          <p14:tracePt t="15696" x="1727200" y="2362200"/>
          <p14:tracePt t="15713" x="1631950" y="2400300"/>
          <p14:tracePt t="15729" x="1536700" y="2438400"/>
          <p14:tracePt t="15745" x="1454150" y="2476500"/>
          <p14:tracePt t="15762" x="1377950" y="2508250"/>
          <p14:tracePt t="15779" x="1320800" y="2540000"/>
          <p14:tracePt t="15796" x="1257300" y="2565400"/>
          <p14:tracePt t="15813" x="1206500" y="2584450"/>
          <p14:tracePt t="15829" x="1174750" y="2597150"/>
          <p14:tracePt t="15846" x="1155700" y="2597150"/>
          <p14:tracePt t="15863" x="1123950" y="2609850"/>
          <p14:tracePt t="15880" x="1111250" y="2616200"/>
          <p14:tracePt t="15896" x="1104900" y="2616200"/>
          <p14:tracePt t="15960" x="1104900" y="2622550"/>
          <p14:tracePt t="15976" x="1104900" y="2628900"/>
          <p14:tracePt t="15983" x="1111250" y="2635250"/>
          <p14:tracePt t="15996" x="1123950" y="2635250"/>
          <p14:tracePt t="15998" x="1181100" y="2641600"/>
          <p14:tracePt t="16012" x="1270000" y="2647950"/>
          <p14:tracePt t="16029" x="1365250" y="2647950"/>
          <p14:tracePt t="16046" x="1371600" y="2647950"/>
          <p14:tracePt t="16062" x="1555750" y="2647950"/>
          <p14:tracePt t="16080" x="1657350" y="2647950"/>
          <p14:tracePt t="16096" x="1714500" y="2647950"/>
          <p14:tracePt t="16113" x="1758950" y="2647950"/>
          <p14:tracePt t="16129" x="1771650" y="2647950"/>
          <p14:tracePt t="16168" x="1778000" y="2647950"/>
          <p14:tracePt t="17056" x="1790700" y="2647950"/>
          <p14:tracePt t="17063" x="1898650" y="2673350"/>
          <p14:tracePt t="17072" x="2114550" y="2730500"/>
          <p14:tracePt t="17079" x="2533650" y="2838450"/>
          <p14:tracePt t="17089" x="2794000" y="2889250"/>
          <p14:tracePt t="17097" x="3124200" y="2914650"/>
          <p14:tracePt t="17112" x="3270250" y="2914650"/>
          <p14:tracePt t="17129" x="3321050" y="2914650"/>
          <p14:tracePt t="17146" x="3365500" y="2914650"/>
          <p14:tracePt t="17163" x="3384550" y="2908300"/>
          <p14:tracePt t="17179" x="3390900" y="2908300"/>
          <p14:tracePt t="17824" x="3397250" y="2889250"/>
          <p14:tracePt t="17832" x="3416300" y="2863850"/>
          <p14:tracePt t="17839" x="3454400" y="2813050"/>
          <p14:tracePt t="17846" x="3587750" y="2717800"/>
          <p14:tracePt t="17864" x="3683000" y="2667000"/>
          <p14:tracePt t="17881" x="3733800" y="2641600"/>
          <p14:tracePt t="17896" x="3778250" y="2622550"/>
          <p14:tracePt t="17913" x="3803650" y="2616200"/>
          <p14:tracePt t="17929" x="3822700" y="2603500"/>
          <p14:tracePt t="17976" x="3829050" y="2603500"/>
          <p14:tracePt t="17992" x="3835400" y="2603500"/>
          <p14:tracePt t="18007" x="3841750" y="2597150"/>
          <p14:tracePt t="18056" x="3854450" y="2597150"/>
          <p14:tracePt t="18064" x="3867150" y="2597150"/>
          <p14:tracePt t="18072" x="3879850" y="2590800"/>
          <p14:tracePt t="18081" x="3917950" y="2590800"/>
          <p14:tracePt t="18096" x="3975100" y="2590800"/>
          <p14:tracePt t="18113" x="4057650" y="2590800"/>
          <p14:tracePt t="18129" x="4171950" y="2584450"/>
          <p14:tracePt t="18146" x="4279900" y="2584450"/>
          <p14:tracePt t="18162" x="4387850" y="2584450"/>
          <p14:tracePt t="18179" x="4483100" y="2584450"/>
          <p14:tracePt t="18196" x="4578350" y="2584450"/>
          <p14:tracePt t="18212" x="4679950" y="2584450"/>
          <p14:tracePt t="18229" x="4768850" y="2584450"/>
          <p14:tracePt t="18246" x="4864100" y="2584450"/>
          <p14:tracePt t="18246" x="4908550" y="2584450"/>
          <p14:tracePt t="18264" x="4991100" y="2584450"/>
          <p14:tracePt t="18280" x="5067300" y="2584450"/>
          <p14:tracePt t="18296" x="5156200" y="2584450"/>
          <p14:tracePt t="18313" x="5226050" y="2584450"/>
          <p14:tracePt t="18329" x="5270500" y="2584450"/>
          <p14:tracePt t="18368" x="5276850" y="2584450"/>
          <p14:tracePt t="18374" x="5327650" y="2584450"/>
          <p14:tracePt t="18379" x="5397500" y="2578100"/>
          <p14:tracePt t="18396" x="5505450" y="2578100"/>
          <p14:tracePt t="18413" x="5594350" y="2571750"/>
          <p14:tracePt t="18429" x="5651500" y="2571750"/>
          <p14:tracePt t="18446" x="5715000" y="2565400"/>
          <p14:tracePt t="18462" x="5797550" y="2565400"/>
          <p14:tracePt t="18480" x="5867400" y="2552700"/>
          <p14:tracePt t="18496" x="5911850" y="2552700"/>
          <p14:tracePt t="18513" x="5956300" y="2552700"/>
          <p14:tracePt t="18529" x="5994400" y="2552700"/>
          <p14:tracePt t="18546" x="6019800" y="2546350"/>
          <p14:tracePt t="18562" x="6051550" y="2540000"/>
          <p14:tracePt t="18579" x="6070600" y="2540000"/>
          <p14:tracePt t="18596" x="6083300" y="2540000"/>
          <p14:tracePt t="18613" x="6096000" y="2540000"/>
          <p14:tracePt t="18629" x="6115050" y="2540000"/>
          <p14:tracePt t="18646" x="6140450" y="2540000"/>
          <p14:tracePt t="18662" x="6178550" y="2540000"/>
          <p14:tracePt t="18680" x="6197600" y="2540000"/>
          <p14:tracePt t="18696" x="6229350" y="2540000"/>
          <p14:tracePt t="18713" x="6242050" y="2540000"/>
          <p14:tracePt t="18729" x="6248400" y="2540000"/>
          <p14:tracePt t="18746" x="6254750" y="2540000"/>
          <p14:tracePt t="19167" x="6286500" y="2540000"/>
          <p14:tracePt t="19176" x="6330950" y="2540000"/>
          <p14:tracePt t="19183" x="6381750" y="2540000"/>
          <p14:tracePt t="19196" x="6451600" y="2540000"/>
          <p14:tracePt t="19196" x="6540500" y="2540000"/>
          <p14:tracePt t="19200" x="6629400" y="2540000"/>
          <p14:tracePt t="19213" x="6813550" y="2540000"/>
          <p14:tracePt t="19229" x="7004050" y="2540000"/>
          <p14:tracePt t="19246" x="7181850" y="2540000"/>
          <p14:tracePt t="19262" x="7366000" y="2540000"/>
          <p14:tracePt t="19281" x="7512050" y="2540000"/>
          <p14:tracePt t="19296" x="7632700" y="2540000"/>
          <p14:tracePt t="19313" x="7772400" y="2540000"/>
          <p14:tracePt t="19329" x="7874000" y="2540000"/>
          <p14:tracePt t="19346" x="7956550" y="2540000"/>
          <p14:tracePt t="19362" x="8020050" y="2540000"/>
          <p14:tracePt t="19379" x="8058150" y="2540000"/>
          <p14:tracePt t="19396" x="8083550" y="2540000"/>
          <p14:tracePt t="19412" x="8108950" y="2533650"/>
          <p14:tracePt t="19429" x="8121650" y="2533650"/>
          <p14:tracePt t="19552" x="8083550" y="2533650"/>
          <p14:tracePt t="19560" x="8013700" y="2533650"/>
          <p14:tracePt t="19563" x="7753350" y="2533650"/>
          <p14:tracePt t="19579" x="7359650" y="2533650"/>
          <p14:tracePt t="19596" x="6851650" y="2533650"/>
          <p14:tracePt t="19612" x="6267450" y="2533650"/>
          <p14:tracePt t="19629" x="5619750" y="2533650"/>
          <p14:tracePt t="19646" x="5105400" y="2533650"/>
          <p14:tracePt t="19663" x="4584700" y="2552700"/>
          <p14:tracePt t="19679" x="3962400" y="2641600"/>
          <p14:tracePt t="19697" x="3790950" y="2667000"/>
          <p14:tracePt t="19712" x="3568700" y="2705100"/>
          <p14:tracePt t="19729" x="3422650" y="2749550"/>
          <p14:tracePt t="19745" x="3251200" y="2781300"/>
          <p14:tracePt t="19762" x="3105150" y="2800350"/>
          <p14:tracePt t="19779" x="2971800" y="2819400"/>
          <p14:tracePt t="19796" x="2851150" y="2832100"/>
          <p14:tracePt t="19812" x="2736850" y="2857500"/>
          <p14:tracePt t="19829" x="2609850" y="2876550"/>
          <p14:tracePt t="19845" x="2501900" y="2901950"/>
          <p14:tracePt t="19862" x="2368550" y="2946400"/>
          <p14:tracePt t="19878" x="2146300" y="3009900"/>
          <p14:tracePt t="19895" x="2012950" y="3041650"/>
          <p14:tracePt t="19913" x="1905000" y="3079750"/>
          <p14:tracePt t="19929" x="1841500" y="3086100"/>
          <p14:tracePt t="19946" x="1816100" y="3086100"/>
          <p14:tracePt t="19963" x="1797050" y="3086100"/>
          <p14:tracePt t="19979" x="1790700" y="3086100"/>
          <p14:tracePt t="19996" x="1784350" y="3092450"/>
          <p14:tracePt t="20012" x="1771650" y="3092450"/>
          <p14:tracePt t="20047" x="1765300" y="3092450"/>
          <p14:tracePt t="20095" x="1752600" y="3092450"/>
          <p14:tracePt t="20111" x="1746250" y="3086100"/>
          <p14:tracePt t="20127" x="1733550" y="3079750"/>
          <p14:tracePt t="20128" x="1733550" y="3073400"/>
          <p14:tracePt t="20152" x="1727200" y="3073400"/>
          <p14:tracePt t="20153" x="1727200" y="3067050"/>
          <p14:tracePt t="20162" x="1714500" y="3067050"/>
          <p14:tracePt t="20343" x="1720850" y="3067050"/>
          <p14:tracePt t="20352" x="1727200" y="3060700"/>
          <p14:tracePt t="20355" x="1733550" y="3060700"/>
          <p14:tracePt t="20362" x="1765300" y="3060700"/>
          <p14:tracePt t="20379" x="1816100" y="3048000"/>
          <p14:tracePt t="20396" x="1898650" y="3041650"/>
          <p14:tracePt t="20412" x="2012950" y="3041650"/>
          <p14:tracePt t="20429" x="2139950" y="3035300"/>
          <p14:tracePt t="20445" x="2279650" y="3035300"/>
          <p14:tracePt t="20463" x="2438400" y="3028950"/>
          <p14:tracePt t="20479" x="2609850" y="3022600"/>
          <p14:tracePt t="20496" x="2705100" y="3016250"/>
          <p14:tracePt t="20512" x="2762250" y="3016250"/>
          <p14:tracePt t="20529" x="2800350" y="3016250"/>
          <p14:tracePt t="20546" x="2832100" y="3016250"/>
          <p14:tracePt t="20563" x="2863850" y="3016250"/>
          <p14:tracePt t="20579" x="2914650" y="3016250"/>
          <p14:tracePt t="20596" x="2990850" y="3016250"/>
          <p14:tracePt t="20612" x="3111500" y="3016250"/>
          <p14:tracePt t="20629" x="3225800" y="3016250"/>
          <p14:tracePt t="20646" x="3365500" y="3016250"/>
          <p14:tracePt t="20646" x="3435350" y="3016250"/>
          <p14:tracePt t="20664" x="3511550" y="3016250"/>
          <p14:tracePt t="20679" x="3714750" y="3016250"/>
          <p14:tracePt t="20696" x="3803650" y="3016250"/>
          <p14:tracePt t="20712" x="3886200" y="3016250"/>
          <p14:tracePt t="20729" x="3924300" y="3016250"/>
          <p14:tracePt t="20745" x="3962400" y="3016250"/>
          <p14:tracePt t="20762" x="3981450" y="3016250"/>
          <p14:tracePt t="20779" x="3987800" y="3016250"/>
          <p14:tracePt t="20796" x="3994150" y="3016250"/>
          <p14:tracePt t="20812" x="4000500" y="3009900"/>
          <p14:tracePt t="20829" x="4013200" y="3009900"/>
          <p14:tracePt t="20846" x="4019550" y="3009900"/>
          <p14:tracePt t="20863" x="4032250" y="3009900"/>
          <p14:tracePt t="20879" x="4051300" y="3009900"/>
          <p14:tracePt t="20896" x="4070350" y="3009900"/>
          <p14:tracePt t="20912" x="4089400" y="3009900"/>
          <p14:tracePt t="20929" x="4114800" y="3009900"/>
          <p14:tracePt t="20945" x="4146550" y="3009900"/>
          <p14:tracePt t="20962" x="4178300" y="3009900"/>
          <p14:tracePt t="20979" x="4216400" y="3009900"/>
          <p14:tracePt t="20996" x="4235450" y="3009900"/>
          <p14:tracePt t="21012" x="4248150" y="3009900"/>
          <p14:tracePt t="21029" x="4254500" y="3009900"/>
          <p14:tracePt t="21465" x="4267200" y="3009900"/>
          <p14:tracePt t="21472" x="4279900" y="3009900"/>
          <p14:tracePt t="21480" x="4305300" y="3009900"/>
          <p14:tracePt t="21481" x="4362450" y="3009900"/>
          <p14:tracePt t="21498" x="4451350" y="3009900"/>
          <p14:tracePt t="21514" x="4559300" y="3009900"/>
          <p14:tracePt t="21530" x="4718050" y="3009900"/>
          <p14:tracePt t="21547" x="4864100" y="3009900"/>
          <p14:tracePt t="21563" x="5016500" y="3009900"/>
          <p14:tracePt t="21580" x="5156200" y="3009900"/>
          <p14:tracePt t="21595" x="5245100" y="3009900"/>
          <p14:tracePt t="21612" x="5295900" y="3009900"/>
          <p14:tracePt t="21629" x="5321300" y="3009900"/>
          <p14:tracePt t="21832" x="5327650" y="3009900"/>
          <p14:tracePt t="21832" x="5346700" y="3028950"/>
          <p14:tracePt t="21848" x="5403850" y="3073400"/>
          <p14:tracePt t="21856" x="5454650" y="3105150"/>
          <p14:tracePt t="21864" x="5473700" y="3111500"/>
          <p14:tracePt t="22144" x="5511800" y="3092450"/>
          <p14:tracePt t="22152" x="5543550" y="3079750"/>
          <p14:tracePt t="22160" x="5588000" y="3067050"/>
          <p14:tracePt t="22180" x="5676900" y="3048000"/>
          <p14:tracePt t="22181" x="5797550" y="3041650"/>
          <p14:tracePt t="22197" x="5918200" y="3035300"/>
          <p14:tracePt t="22214" x="6057900" y="3028950"/>
          <p14:tracePt t="22230" x="6210300" y="3016250"/>
          <p14:tracePt t="22247" x="6375400" y="3009900"/>
          <p14:tracePt t="22263" x="6629400" y="2984500"/>
          <p14:tracePt t="22281" x="6769100" y="2984500"/>
          <p14:tracePt t="22297" x="6877050" y="2971800"/>
          <p14:tracePt t="22314" x="6959600" y="2965450"/>
          <p14:tracePt t="22330" x="7004050" y="2959100"/>
          <p14:tracePt t="22347" x="7023100" y="2946400"/>
          <p14:tracePt t="22424" x="6985000" y="2946400"/>
          <p14:tracePt t="22432" x="6915150" y="2946400"/>
          <p14:tracePt t="22446" x="6775450" y="2971800"/>
          <p14:tracePt t="22447" x="6369050" y="3028950"/>
          <p14:tracePt t="22463" x="5461000" y="3149600"/>
          <p14:tracePt t="22481" x="4781550" y="3213100"/>
          <p14:tracePt t="22497" x="4089400" y="3238500"/>
          <p14:tracePt t="22513" x="3511550" y="3321050"/>
          <p14:tracePt t="22530" x="3016250" y="3390900"/>
          <p14:tracePt t="22547" x="2603500" y="3454400"/>
          <p14:tracePt t="22563" x="2470150" y="3492500"/>
          <p14:tracePt t="22580" x="2381250" y="3517900"/>
          <p14:tracePt t="22596" x="2324100" y="3536950"/>
          <p14:tracePt t="22613" x="2286000" y="3549650"/>
          <p14:tracePt t="22630" x="2273300" y="3562350"/>
          <p14:tracePt t="22647" x="2260600" y="3562350"/>
          <p14:tracePt t="22696" x="2247900" y="3568700"/>
          <p14:tracePt t="22713" x="2235200" y="3575050"/>
          <p14:tracePt t="22720" x="2228850" y="3581400"/>
          <p14:tracePt t="22728" x="2197100" y="3581400"/>
          <p14:tracePt t="22739" x="2178050" y="3587750"/>
          <p14:tracePt t="22746" x="2133600" y="3594100"/>
          <p14:tracePt t="22763" x="2089150" y="3594100"/>
          <p14:tracePt t="22780" x="2032000" y="3600450"/>
          <p14:tracePt t="22796" x="1987550" y="3600450"/>
          <p14:tracePt t="22813" x="1955800" y="3600450"/>
          <p14:tracePt t="22830" x="1943100" y="3600450"/>
          <p14:tracePt t="22846" x="1930400" y="3600450"/>
          <p14:tracePt t="22864" x="1924050" y="3600450"/>
          <p14:tracePt t="23640" x="1917700" y="3613150"/>
          <p14:tracePt t="23648" x="1873250" y="3714750"/>
          <p14:tracePt t="23663" x="1860550" y="3784600"/>
          <p14:tracePt t="23664" x="1803400" y="3962400"/>
          <p14:tracePt t="23681" x="1778000" y="4140200"/>
          <p14:tracePt t="23698" x="1765300" y="4279900"/>
          <p14:tracePt t="23713" x="1765300" y="4362450"/>
          <p14:tracePt t="23730" x="1765300" y="4425950"/>
          <p14:tracePt t="23747" x="1765300" y="4470400"/>
          <p14:tracePt t="23763" x="1765300" y="4502150"/>
          <p14:tracePt t="23780" x="1771650" y="4514850"/>
          <p14:tracePt t="23797" x="1771650" y="4527550"/>
          <p14:tracePt t="23813" x="1771650" y="4540250"/>
          <p14:tracePt t="23830" x="1771650" y="4559300"/>
          <p14:tracePt t="23846" x="1771650" y="4584700"/>
          <p14:tracePt t="23863" x="1771650" y="4603750"/>
          <p14:tracePt t="23881" x="1771650" y="4629150"/>
          <p14:tracePt t="23897" x="1771650" y="4660900"/>
          <p14:tracePt t="23913" x="1771650" y="4692650"/>
          <p14:tracePt t="23930" x="1771650" y="4749800"/>
          <p14:tracePt t="23947" x="1771650" y="4794250"/>
          <p14:tracePt t="23963" x="1771650" y="4883150"/>
          <p14:tracePt t="23980" x="1790700" y="4953000"/>
          <p14:tracePt t="23997" x="1809750" y="5022850"/>
          <p14:tracePt t="24013" x="1816100" y="5029200"/>
          <p14:tracePt t="24030" x="1847850" y="5067300"/>
          <p14:tracePt t="24046" x="1898650" y="5124450"/>
          <p14:tracePt t="24063" x="1943100" y="5168900"/>
          <p14:tracePt t="24080" x="2006600" y="5219700"/>
          <p14:tracePt t="24097" x="2038350" y="5245100"/>
          <p14:tracePt t="24113" x="2089150" y="5276850"/>
          <p14:tracePt t="24130" x="2127250" y="5302250"/>
          <p14:tracePt t="24147" x="2165350" y="5314950"/>
          <p14:tracePt t="24163" x="2184400" y="5321300"/>
          <p14:tracePt t="24180" x="2203450" y="5327650"/>
          <p14:tracePt t="24196" x="2235200" y="5327650"/>
          <p14:tracePt t="24213" x="2273300" y="5327650"/>
          <p14:tracePt t="24230" x="2311400" y="5327650"/>
          <p14:tracePt t="24246" x="2355850" y="5289550"/>
          <p14:tracePt t="24263" x="2400300" y="5156200"/>
          <p14:tracePt t="24281" x="2400300" y="5003800"/>
          <p14:tracePt t="24296" x="2381250" y="4870450"/>
          <p14:tracePt t="24314" x="2292350" y="4679950"/>
          <p14:tracePt t="24330" x="2190750" y="4508500"/>
          <p14:tracePt t="24347" x="2051050" y="4337050"/>
          <p14:tracePt t="24363" x="1917700" y="4210050"/>
          <p14:tracePt t="24380" x="1784350" y="4121150"/>
          <p14:tracePt t="24396" x="1638300" y="4019550"/>
          <p14:tracePt t="24413" x="1498600" y="3956050"/>
          <p14:tracePt t="24430" x="1365250" y="3898900"/>
          <p14:tracePt t="24446" x="1263650" y="3854450"/>
          <p14:tracePt t="24463" x="1149350" y="3829050"/>
          <p14:tracePt t="24481" x="1098550" y="3816350"/>
          <p14:tracePt t="24497" x="1035050" y="3816350"/>
          <p14:tracePt t="24513" x="952500" y="3816350"/>
          <p14:tracePt t="24530" x="869950" y="3816350"/>
          <p14:tracePt t="24547" x="800100" y="3829050"/>
          <p14:tracePt t="24563" x="742950" y="3848100"/>
          <p14:tracePt t="24580" x="685800" y="3879850"/>
          <p14:tracePt t="24596" x="622300" y="3917950"/>
          <p14:tracePt t="24613" x="552450" y="3994150"/>
          <p14:tracePt t="24630" x="457200" y="4114800"/>
          <p14:tracePt t="24647" x="349250" y="4254500"/>
          <p14:tracePt t="24663" x="203200" y="4483100"/>
          <p14:tracePt t="24680" x="177800" y="4533900"/>
          <p14:tracePt t="24720" x="171450" y="4540250"/>
          <p14:tracePt t="24730" x="158750" y="4578350"/>
          <p14:tracePt t="24730" x="146050" y="4635500"/>
          <p14:tracePt t="24746" x="120650" y="4756150"/>
          <p14:tracePt t="24763" x="107950" y="4876800"/>
          <p14:tracePt t="24780" x="76200" y="5035550"/>
          <p14:tracePt t="24796" x="57150" y="5207000"/>
          <p14:tracePt t="24813" x="50800" y="5251450"/>
          <p14:tracePt t="24830" x="50800" y="5403850"/>
          <p14:tracePt t="24847" x="50800" y="5568950"/>
          <p14:tracePt t="24863" x="57150" y="5727700"/>
          <p14:tracePt t="24863" x="69850" y="5797550"/>
          <p14:tracePt t="24881" x="101600" y="5943600"/>
          <p14:tracePt t="24896" x="146050" y="6083300"/>
          <p14:tracePt t="24913" x="190500" y="6223000"/>
          <p14:tracePt t="24930" x="241300" y="6356350"/>
          <p14:tracePt t="24947" x="298450" y="6483350"/>
          <p14:tracePt t="24963" x="355600" y="6591300"/>
          <p14:tracePt t="24980" x="406400" y="6699250"/>
          <p14:tracePt t="24996" x="476250" y="6781800"/>
          <p14:tracePt t="25013" x="539750" y="6851650"/>
          <p14:tracePt t="25029" x="615950" y="6851650"/>
          <p14:tracePt t="25047" x="711200" y="6851650"/>
          <p14:tracePt t="25063" x="850900" y="6851650"/>
          <p14:tracePt t="25081" x="965200" y="6851650"/>
          <p14:tracePt t="25096" x="1079500" y="6851650"/>
          <p14:tracePt t="25113" x="1212850" y="6851650"/>
          <p14:tracePt t="25130" x="1371600" y="6851650"/>
          <p14:tracePt t="25147" x="1511300" y="6851650"/>
          <p14:tracePt t="25163" x="1676400" y="6851650"/>
          <p14:tracePt t="25180" x="1835150" y="6807200"/>
          <p14:tracePt t="25196" x="1987550" y="6731000"/>
          <p14:tracePt t="25214" x="2108200" y="6629400"/>
          <p14:tracePt t="25230" x="2216150" y="6496050"/>
          <p14:tracePt t="25247" x="2305050" y="6318250"/>
          <p14:tracePt t="25263" x="2413000" y="5956300"/>
          <p14:tracePt t="25281" x="2482850" y="5727700"/>
          <p14:tracePt t="25298" x="2514600" y="5441950"/>
          <p14:tracePt t="25315" x="2565400" y="5156200"/>
          <p14:tracePt t="25331" x="2584450" y="4921250"/>
          <p14:tracePt t="25348" x="2597150" y="4699000"/>
          <p14:tracePt t="25365" x="2597150" y="4533900"/>
          <p14:tracePt t="25381" x="2597150" y="4387850"/>
          <p14:tracePt t="25398" x="2597150" y="4248150"/>
          <p14:tracePt t="25414" x="2559050" y="4121150"/>
          <p14:tracePt t="25431" x="2501900" y="3994150"/>
          <p14:tracePt t="25448" x="2413000" y="3841750"/>
          <p14:tracePt t="25464" x="2159000" y="3524250"/>
          <p14:tracePt t="25482" x="1943100" y="3302000"/>
          <p14:tracePt t="25497" x="1758950" y="3168650"/>
          <p14:tracePt t="25514" x="1631950" y="3092450"/>
          <p14:tracePt t="25531" x="1492250" y="3041650"/>
          <p14:tracePt t="25547" x="1397000" y="3009900"/>
          <p14:tracePt t="25564" x="1301750" y="2997200"/>
          <p14:tracePt t="25581" x="1212850" y="2990850"/>
          <p14:tracePt t="25597" x="1123950" y="2990850"/>
          <p14:tracePt t="25615" x="1035050" y="2990850"/>
          <p14:tracePt t="25631" x="946150" y="3028950"/>
          <p14:tracePt t="25648" x="857250" y="3092450"/>
          <p14:tracePt t="25664" x="774700" y="3187700"/>
          <p14:tracePt t="25681" x="704850" y="3333750"/>
          <p14:tracePt t="25697" x="654050" y="3568700"/>
          <p14:tracePt t="25714" x="654050" y="3784600"/>
          <p14:tracePt t="25731" x="698500" y="4133850"/>
          <p14:tracePt t="25747" x="812800" y="4476750"/>
          <p14:tracePt t="25764" x="1009650" y="4895850"/>
          <p14:tracePt t="25781" x="1231900" y="5276850"/>
          <p14:tracePt t="25797" x="1422400" y="5651500"/>
          <p14:tracePt t="25814" x="1593850" y="5949950"/>
          <p14:tracePt t="25831" x="1739900" y="6191250"/>
          <p14:tracePt t="25848" x="1860550" y="6350000"/>
          <p14:tracePt t="25864" x="2000250" y="6527800"/>
          <p14:tracePt t="25882" x="2063750" y="6584950"/>
          <p14:tracePt t="25897" x="2127250" y="6629400"/>
          <p14:tracePt t="25914" x="2197100" y="6654800"/>
          <p14:tracePt t="25930" x="2260600" y="6680200"/>
          <p14:tracePt t="25947" x="2317750" y="6692900"/>
          <p14:tracePt t="25964" x="2393950" y="6705600"/>
          <p14:tracePt t="25981" x="2470150" y="6718300"/>
          <p14:tracePt t="25997" x="2584450" y="6718300"/>
          <p14:tracePt t="26014" x="2679700" y="6718300"/>
          <p14:tracePt t="26030" x="2787650" y="6718300"/>
          <p14:tracePt t="26047" x="2921000" y="6718300"/>
          <p14:tracePt t="26063" x="3111500" y="6718300"/>
          <p14:tracePt t="26080" x="3371850" y="6673850"/>
          <p14:tracePt t="26098" x="3549650" y="6642100"/>
          <p14:tracePt t="26114" x="3702050" y="6623050"/>
          <p14:tracePt t="26131" x="3803650" y="6591300"/>
          <p14:tracePt t="26147" x="3860800" y="6559550"/>
          <p14:tracePt t="26164" x="4025900" y="6464300"/>
          <p14:tracePt t="26181" x="4197350" y="6286500"/>
          <p14:tracePt t="26198" x="4273550" y="6076950"/>
          <p14:tracePt t="26214" x="4311650" y="5867400"/>
          <p14:tracePt t="26231" x="4311650" y="5715000"/>
          <p14:tracePt t="26247" x="4305300" y="5575300"/>
          <p14:tracePt t="26264" x="4248150" y="5416550"/>
          <p14:tracePt t="26281" x="4184650" y="5308600"/>
          <p14:tracePt t="26298" x="4121150" y="5219700"/>
          <p14:tracePt t="26314" x="4051300" y="5130800"/>
          <p14:tracePt t="26331" x="3981450" y="5073650"/>
          <p14:tracePt t="26347" x="3892550" y="5029200"/>
          <p14:tracePt t="26365" x="3816350" y="4991100"/>
          <p14:tracePt t="26381" x="3733800" y="4978400"/>
          <p14:tracePt t="26397" x="3657600" y="4972050"/>
          <p14:tracePt t="26414" x="3587750" y="4972050"/>
          <p14:tracePt t="26431" x="3511550" y="5029200"/>
          <p14:tracePt t="26447" x="3454400" y="5156200"/>
          <p14:tracePt t="26464" x="3448050" y="5378450"/>
          <p14:tracePt t="26481" x="3460750" y="5461000"/>
          <p14:tracePt t="26498" x="3556000" y="5543550"/>
          <p14:tracePt t="26514" x="3727450" y="5619750"/>
          <p14:tracePt t="26531" x="4051300" y="5670550"/>
          <p14:tracePt t="26548" x="4375150" y="5683250"/>
          <p14:tracePt t="26564" x="4660900" y="5638800"/>
          <p14:tracePt t="26580" x="4851400" y="5537200"/>
          <p14:tracePt t="26598" x="5016500" y="5372100"/>
          <p14:tracePt t="26614" x="5086350" y="5124450"/>
          <p14:tracePt t="26631" x="5092700" y="4794250"/>
          <p14:tracePt t="26647" x="5041900" y="4641850"/>
          <p14:tracePt t="26664" x="4940300" y="4457700"/>
          <p14:tracePt t="26681" x="4845050" y="4362450"/>
          <p14:tracePt t="26698" x="4737100" y="4311650"/>
          <p14:tracePt t="26714" x="4603750" y="4286250"/>
          <p14:tracePt t="26731" x="4438650" y="4286250"/>
          <p14:tracePt t="26747" x="4279900" y="4337050"/>
          <p14:tracePt t="26764" x="4038600" y="4483100"/>
          <p14:tracePt t="26781" x="3803650" y="4705350"/>
          <p14:tracePt t="26798" x="3638550" y="4953000"/>
          <p14:tracePt t="26814" x="3575050" y="5168900"/>
          <p14:tracePt t="26831" x="3562350" y="5353050"/>
          <p14:tracePt t="26847" x="3587750" y="5492750"/>
          <p14:tracePt t="26864" x="3657600" y="5600700"/>
          <p14:tracePt t="26864" x="3708400" y="5657850"/>
          <p14:tracePt t="26882" x="3841750" y="5784850"/>
          <p14:tracePt t="26898" x="3994150" y="5886450"/>
          <p14:tracePt t="26914" x="4159250" y="5956300"/>
          <p14:tracePt t="26931" x="4298950" y="6000750"/>
          <p14:tracePt t="26947" x="4432300" y="6013450"/>
          <p14:tracePt t="26964" x="4565650" y="6013450"/>
          <p14:tracePt t="26981" x="4724400" y="5988050"/>
          <p14:tracePt t="26998" x="4902200" y="5892800"/>
          <p14:tracePt t="27014" x="5080000" y="5708650"/>
          <p14:tracePt t="27031" x="5187950" y="5378450"/>
          <p14:tracePt t="27047" x="5207000" y="4972050"/>
          <p14:tracePt t="27047" x="5149850" y="4781550"/>
          <p14:tracePt t="27065" x="5010150" y="4476750"/>
          <p14:tracePt t="27081" x="4889500" y="4318000"/>
          <p14:tracePt t="27097" x="4711700" y="4165600"/>
          <p14:tracePt t="27114" x="4470400" y="4076700"/>
          <p14:tracePt t="27131" x="4178300" y="4051300"/>
          <p14:tracePt t="27147" x="3873500" y="4083050"/>
          <p14:tracePt t="27164" x="3530600" y="4222750"/>
          <p14:tracePt t="27181" x="3206750" y="4470400"/>
          <p14:tracePt t="27197" x="2940050" y="4800600"/>
          <p14:tracePt t="27214" x="2736850" y="5187950"/>
          <p14:tracePt t="27231" x="2647950" y="5492750"/>
          <p14:tracePt t="27247" x="2654300" y="5715000"/>
          <p14:tracePt t="27264" x="2857500" y="6121400"/>
          <p14:tracePt t="27281" x="3067050" y="6381750"/>
          <p14:tracePt t="27297" x="3314700" y="6597650"/>
          <p14:tracePt t="27314" x="3530600" y="6750050"/>
          <p14:tracePt t="27330" x="3784600" y="6851650"/>
          <p14:tracePt t="27347" x="4025900" y="6851650"/>
          <p14:tracePt t="27364" x="4203700" y="6851650"/>
          <p14:tracePt t="27381" x="4375150" y="6851650"/>
          <p14:tracePt t="27397" x="4635500" y="6819900"/>
          <p14:tracePt t="27414" x="4940300" y="6667500"/>
          <p14:tracePt t="27431" x="5111750" y="6502400"/>
          <p14:tracePt t="27447" x="5314950" y="6076950"/>
          <p14:tracePt t="27464" x="5467350" y="5537200"/>
          <p14:tracePt t="27481" x="5454650" y="5207000"/>
          <p14:tracePt t="27497" x="5403850" y="5080000"/>
          <p14:tracePt t="27514" x="5264150" y="4902200"/>
          <p14:tracePt t="27531" x="5022850" y="4705350"/>
          <p14:tracePt t="27547" x="4711700" y="4584700"/>
          <p14:tracePt t="27564" x="4495800" y="4559300"/>
          <p14:tracePt t="27580" x="4298950" y="4597400"/>
          <p14:tracePt t="27597" x="4089400" y="4762500"/>
          <p14:tracePt t="27614" x="3911600" y="4997450"/>
          <p14:tracePt t="27631" x="3848100" y="5213350"/>
          <p14:tracePt t="27647" x="3822700" y="5372100"/>
          <p14:tracePt t="27664" x="3867150" y="5543550"/>
          <p14:tracePt t="27682" x="3917950" y="5600700"/>
          <p14:tracePt t="27697" x="4025900" y="5664200"/>
          <p14:tracePt t="27715" x="4140200" y="5715000"/>
          <p14:tracePt t="27730" x="4260850" y="5746750"/>
          <p14:tracePt t="27748" x="4368800" y="5765800"/>
          <p14:tracePt t="27764" x="4413250" y="5765800"/>
          <p14:tracePt t="27781" x="4483100" y="5753100"/>
          <p14:tracePt t="27797" x="4559300" y="5708650"/>
          <p14:tracePt t="27814" x="4597400" y="5670550"/>
          <p14:tracePt t="27831" x="4622800" y="5632450"/>
          <p14:tracePt t="27848" x="4648200" y="5511800"/>
          <p14:tracePt t="27864" x="4648200" y="5346700"/>
          <p14:tracePt t="27881" x="4648200" y="5257800"/>
          <p14:tracePt t="27898" x="4641850" y="5175250"/>
          <p14:tracePt t="27914" x="4629150" y="5143500"/>
          <p14:tracePt t="27930" x="4610100" y="5105400"/>
          <p14:tracePt t="27947" x="4584700" y="5073650"/>
          <p14:tracePt t="27964" x="4559300" y="5041900"/>
          <p14:tracePt t="27981" x="4540250" y="5022850"/>
          <p14:tracePt t="27997" x="4527550" y="5003800"/>
          <p14:tracePt t="28014" x="4514850" y="4997450"/>
          <p14:tracePt t="28031" x="4495800" y="4978400"/>
          <p14:tracePt t="28047" x="4470400" y="4940300"/>
          <p14:tracePt t="28064" x="4438650" y="4870450"/>
          <p14:tracePt t="28081" x="4432300" y="4832350"/>
          <p14:tracePt t="28097" x="4419600" y="4806950"/>
          <p14:tracePt t="28113" x="4419600" y="4787900"/>
          <p14:tracePt t="28201" x="4419600" y="4838700"/>
          <p14:tracePt t="28209" x="4425950" y="4895850"/>
          <p14:tracePt t="28217" x="4438650" y="4972050"/>
          <p14:tracePt t="28217" x="4445000" y="5035550"/>
          <p14:tracePt t="28230" x="4464050" y="5156200"/>
          <p14:tracePt t="28247" x="4476750" y="5257800"/>
          <p14:tracePt t="28264" x="4495800" y="5353050"/>
          <p14:tracePt t="28281" x="4495800" y="5391150"/>
          <p14:tracePt t="28297" x="4495800" y="5397500"/>
          <p14:tracePt t="28314" x="4495800" y="5403850"/>
          <p14:tracePt t="28369" x="4502150" y="5403850"/>
          <p14:tracePt t="28385" x="4508500" y="5403850"/>
          <p14:tracePt t="28393" x="4521200" y="5378450"/>
          <p14:tracePt t="28401" x="4521200" y="5308600"/>
          <p14:tracePt t="28414" x="4521200" y="5238750"/>
          <p14:tracePt t="28414" x="4521200" y="5029200"/>
          <p14:tracePt t="28431" x="4514850" y="4870450"/>
          <p14:tracePt t="28448" x="4508500" y="4800600"/>
          <p14:tracePt t="28464" x="4508500" y="4775200"/>
          <p14:tracePt t="28545" x="4508500" y="4794250"/>
          <p14:tracePt t="28556" x="4508500" y="4838700"/>
          <p14:tracePt t="28561" x="4495800" y="4902200"/>
          <p14:tracePt t="28569" x="4470400" y="5016500"/>
          <p14:tracePt t="28581" x="4451350" y="5156200"/>
          <p14:tracePt t="28597" x="4445000" y="5295900"/>
          <p14:tracePt t="28614" x="4438650" y="5416550"/>
          <p14:tracePt t="28630" x="4438650" y="5505450"/>
          <p14:tracePt t="28648" x="4438650" y="5543550"/>
          <p14:tracePt t="28664" x="4457700" y="5568950"/>
          <p14:tracePt t="28682" x="4464050" y="5568950"/>
          <p14:tracePt t="28697" x="4495800" y="5568950"/>
          <p14:tracePt t="28714" x="4540250" y="5530850"/>
          <p14:tracePt t="28730" x="4584700" y="5378450"/>
          <p14:tracePt t="28747" x="4597400" y="5175250"/>
          <p14:tracePt t="28764" x="4597400" y="5016500"/>
          <p14:tracePt t="28781" x="4572000" y="4902200"/>
          <p14:tracePt t="28797" x="4540250" y="4826000"/>
          <p14:tracePt t="28814" x="4527550" y="4787900"/>
          <p14:tracePt t="28830" x="4514850" y="4775200"/>
          <p14:tracePt t="28953" x="4508500" y="4806950"/>
          <p14:tracePt t="28961" x="4508500" y="4883150"/>
          <p14:tracePt t="28961" x="4508500" y="4978400"/>
          <p14:tracePt t="28981" x="4508500" y="5067300"/>
          <p14:tracePt t="28981" x="4508500" y="5245100"/>
          <p14:tracePt t="28997" x="4508500" y="5365750"/>
          <p14:tracePt t="29014" x="4508500" y="5473700"/>
          <p14:tracePt t="29030" x="4508500" y="5524500"/>
          <p14:tracePt t="29047" x="4508500" y="5530850"/>
          <p14:tracePt t="29064" x="4508500" y="5537200"/>
          <p14:tracePt t="29105" x="4514850" y="5537200"/>
          <p14:tracePt t="29105" x="4521200" y="5530850"/>
          <p14:tracePt t="29114" x="4527550" y="5435600"/>
          <p14:tracePt t="29133" x="4527550" y="5264150"/>
          <p14:tracePt t="29147" x="4527550" y="4959350"/>
          <p14:tracePt t="29164" x="4502150" y="4813300"/>
          <p14:tracePt t="29180" x="4489450" y="4686300"/>
          <p14:tracePt t="29197" x="4470400" y="4622800"/>
          <p14:tracePt t="29214" x="4451350" y="4597400"/>
          <p14:tracePt t="29265" x="4445000" y="4591050"/>
          <p14:tracePt t="29273" x="4432300" y="4597400"/>
          <p14:tracePt t="29280" x="4406900" y="4629150"/>
          <p14:tracePt t="29281" x="4343400" y="4756150"/>
          <p14:tracePt t="29297" x="4286250" y="4940300"/>
          <p14:tracePt t="29314" x="4241800" y="5124450"/>
          <p14:tracePt t="29330" x="4216400" y="5276850"/>
          <p14:tracePt t="29347" x="4210050" y="5403850"/>
          <p14:tracePt t="29365" x="4229100" y="5511800"/>
          <p14:tracePt t="29380" x="4286250" y="5613400"/>
          <p14:tracePt t="29398" x="4337050" y="5689600"/>
          <p14:tracePt t="29415" x="4387850" y="5740400"/>
          <p14:tracePt t="29431" x="4413250" y="5772150"/>
          <p14:tracePt t="29447" x="4445000" y="5797550"/>
          <p14:tracePt t="29464" x="4476750" y="5816600"/>
          <p14:tracePt t="29481" x="4489450" y="5816600"/>
          <p14:tracePt t="29498" x="4495800" y="5822950"/>
          <p14:tracePt t="29514" x="4502150" y="5822950"/>
          <p14:tracePt t="29531" x="4514850" y="5822950"/>
          <p14:tracePt t="29547" x="4521200" y="5822950"/>
          <p14:tracePt t="29585" x="4533900" y="5803900"/>
          <p14:tracePt t="29585" x="4546600" y="5753100"/>
          <p14:tracePt t="29597" x="4565650" y="5695950"/>
          <p14:tracePt t="29614" x="4565650" y="5632450"/>
          <p14:tracePt t="29631" x="4572000" y="5588000"/>
          <p14:tracePt t="29647" x="4572000" y="5543550"/>
          <p14:tracePt t="29664" x="4572000" y="5524500"/>
          <p14:tracePt t="29680" x="4572000" y="5511800"/>
          <p14:tracePt t="30121" x="4565650" y="5499100"/>
          <p14:tracePt t="30129" x="4565650" y="5467350"/>
          <p14:tracePt t="30129" x="4565650" y="5422900"/>
          <p14:tracePt t="30148" x="4565650" y="5378450"/>
          <p14:tracePt t="30153" x="4565650" y="5257800"/>
          <p14:tracePt t="30164" x="4565650" y="5156200"/>
          <p14:tracePt t="30180" x="4552950" y="5067300"/>
          <p14:tracePt t="30197" x="4521200" y="4997450"/>
          <p14:tracePt t="30214" x="4483100" y="4940300"/>
          <p14:tracePt t="30231" x="4457700" y="4902200"/>
          <p14:tracePt t="30247" x="4425950" y="4870450"/>
          <p14:tracePt t="30264" x="4375150" y="4838700"/>
          <p14:tracePt t="30281" x="4343400" y="4832350"/>
          <p14:tracePt t="30297" x="4318000" y="4832350"/>
          <p14:tracePt t="30314" x="4286250" y="4832350"/>
          <p14:tracePt t="30331" x="4235450" y="4883150"/>
          <p14:tracePt t="30347" x="4197350" y="4978400"/>
          <p14:tracePt t="30364" x="4171950" y="5067300"/>
          <p14:tracePt t="30380" x="4165600" y="5149850"/>
          <p14:tracePt t="30397" x="4159250" y="5232400"/>
          <p14:tracePt t="30414" x="4159250" y="5276850"/>
          <p14:tracePt t="30431" x="4159250" y="5314950"/>
          <p14:tracePt t="30447" x="4165600" y="5346700"/>
          <p14:tracePt t="30464" x="4171950" y="5359400"/>
          <p14:tracePt t="30480" x="4171950" y="5365750"/>
          <p14:tracePt t="30921" x="4178300" y="5365750"/>
          <p14:tracePt t="30929" x="4197350" y="5365750"/>
          <p14:tracePt t="30940" x="4229100" y="5334000"/>
          <p14:tracePt t="30948" x="4248150" y="5308600"/>
          <p14:tracePt t="30949" x="4273550" y="5283200"/>
          <p14:tracePt t="30964" x="4330700" y="5232400"/>
          <p14:tracePt t="30980" x="4368800" y="5187950"/>
          <p14:tracePt t="30997" x="4406900" y="5137150"/>
          <p14:tracePt t="31014" x="4457700" y="5086350"/>
          <p14:tracePt t="31030" x="4495800" y="5029200"/>
          <p14:tracePt t="31048" x="4533900" y="4972050"/>
          <p14:tracePt t="31064" x="4565650" y="4927600"/>
          <p14:tracePt t="31081" x="4572000" y="4908550"/>
          <p14:tracePt t="31097" x="4584700" y="4889500"/>
          <p14:tracePt t="31114" x="4591050" y="4883150"/>
          <p14:tracePt t="31130" x="4610100" y="4864100"/>
          <p14:tracePt t="31147" x="4610100" y="4851400"/>
          <p14:tracePt t="31164" x="4616450" y="4845050"/>
          <p14:tracePt t="31181" x="4629150" y="4838700"/>
          <p14:tracePt t="31197" x="4629150" y="4832350"/>
          <p14:tracePt t="31214" x="4641850" y="4813300"/>
          <p14:tracePt t="31230" x="4648200" y="4800600"/>
          <p14:tracePt t="31247" x="4660900" y="4794250"/>
          <p14:tracePt t="31264" x="4673600" y="4768850"/>
          <p14:tracePt t="31281" x="4679950" y="4756150"/>
          <p14:tracePt t="31297" x="4692650" y="4743450"/>
          <p14:tracePt t="31335" x="4699000" y="4737100"/>
          <p14:tracePt t="31385" x="4705350" y="4737100"/>
          <p14:tracePt t="31393" x="4718050" y="4749800"/>
          <p14:tracePt t="31425" x="4724400" y="4768850"/>
          <p14:tracePt t="31433" x="4730750" y="4781550"/>
          <p14:tracePt t="31441" x="4737100" y="4800600"/>
          <p14:tracePt t="31447" x="4749800" y="4826000"/>
          <p14:tracePt t="31464" x="4749800" y="4832350"/>
          <p14:tracePt t="31553" x="4756150" y="4832350"/>
          <p14:tracePt t="31561" x="4762500" y="4813300"/>
          <p14:tracePt t="31569" x="4768850" y="4781550"/>
          <p14:tracePt t="31580" x="4775200" y="4737100"/>
          <p14:tracePt t="31581" x="4787900" y="4667250"/>
          <p14:tracePt t="31597" x="4794250" y="4622800"/>
          <p14:tracePt t="31614" x="4800600" y="4597400"/>
          <p14:tracePt t="31630" x="4806950" y="4584700"/>
          <p14:tracePt t="31647" x="4806950" y="4578350"/>
          <p14:tracePt t="31745" x="4819650" y="4584700"/>
          <p14:tracePt t="31756" x="4826000" y="4616450"/>
          <p14:tracePt t="31756" x="4838700" y="4660900"/>
          <p14:tracePt t="31769" x="4864100" y="4730750"/>
          <p14:tracePt t="31780" x="4876800" y="4768850"/>
          <p14:tracePt t="31797" x="4883150" y="4781550"/>
          <p14:tracePt t="31814" x="4883150" y="4787900"/>
          <p14:tracePt t="32297" x="4883150" y="4800600"/>
          <p14:tracePt t="32306" x="4883150" y="4813300"/>
          <p14:tracePt t="32320" x="4870450" y="4832350"/>
          <p14:tracePt t="32330" x="4870450" y="4845050"/>
          <p14:tracePt t="32331" x="4851400" y="4870450"/>
          <p14:tracePt t="32347" x="4826000" y="4902200"/>
          <p14:tracePt t="32364" x="4806950" y="4927600"/>
          <p14:tracePt t="32380" x="4787900" y="4946650"/>
          <p14:tracePt t="32397" x="4775200" y="4959350"/>
          <p14:tracePt t="32414" x="4762500" y="4972050"/>
          <p14:tracePt t="32430" x="4743450" y="4984750"/>
          <p14:tracePt t="32447" x="4724400" y="4984750"/>
          <p14:tracePt t="32464" x="4699000" y="4984750"/>
          <p14:tracePt t="32482" x="4667250" y="4984750"/>
          <p14:tracePt t="32497" x="4648200" y="4984750"/>
          <p14:tracePt t="32553" x="4635500" y="4991100"/>
          <p14:tracePt t="32561" x="4622800" y="4991100"/>
          <p14:tracePt t="32565" x="4603750" y="4997450"/>
          <p14:tracePt t="32580" x="4591050" y="5003800"/>
          <p14:tracePt t="32581" x="4565650" y="5022850"/>
          <p14:tracePt t="32597" x="4559300" y="5022850"/>
          <p14:tracePt t="32614" x="4546600" y="5029200"/>
          <p14:tracePt t="32630" x="4546600" y="5035550"/>
          <p14:tracePt t="32761" x="4540250" y="5041900"/>
          <p14:tracePt t="32773" x="4533900" y="5035550"/>
          <p14:tracePt t="32773" x="4527550" y="5010150"/>
          <p14:tracePt t="32780" x="4521200" y="4972050"/>
          <p14:tracePt t="32797" x="4514850" y="4940300"/>
          <p14:tracePt t="32814" x="4508500" y="4914900"/>
          <p14:tracePt t="32831" x="4508500" y="4895850"/>
          <p14:tracePt t="32847" x="4508500" y="4883150"/>
          <p14:tracePt t="32864" x="4508500" y="4864100"/>
          <p14:tracePt t="32881" x="4508500" y="4851400"/>
          <p14:tracePt t="32898" x="4508500" y="4832350"/>
          <p14:tracePt t="32914" x="4508500" y="4819650"/>
          <p14:tracePt t="32931" x="4508500" y="4813300"/>
          <p14:tracePt t="32947" x="4508500" y="4800600"/>
          <p14:tracePt t="32964" x="4508500" y="4787900"/>
          <p14:tracePt t="32980" x="4508500" y="4775200"/>
          <p14:tracePt t="32997" x="4508500" y="4762500"/>
          <p14:tracePt t="33014" x="4508500" y="4749800"/>
          <p14:tracePt t="33031" x="4508500" y="4743450"/>
          <p14:tracePt t="33047" x="4508500" y="4737100"/>
          <p14:tracePt t="33064" x="4508500" y="4718050"/>
          <p14:tracePt t="33105" x="4508500" y="4711700"/>
          <p14:tracePt t="33121" x="4508500" y="4705350"/>
          <p14:tracePt t="33130" x="4502150" y="4705350"/>
          <p14:tracePt t="33131" x="4502150" y="4699000"/>
          <p14:tracePt t="33147" x="4502150" y="4692650"/>
          <p14:tracePt t="33164" x="4502150" y="4686300"/>
          <p14:tracePt t="33633" x="4489450" y="4686300"/>
          <p14:tracePt t="33641" x="4457700" y="4673600"/>
          <p14:tracePt t="33648" x="4419600" y="4667250"/>
          <p14:tracePt t="33663" x="4330700" y="4654550"/>
          <p14:tracePt t="33665" x="4267200" y="4648200"/>
          <p14:tracePt t="33681" x="4229100" y="4641850"/>
          <p14:tracePt t="33697" x="4191000" y="4641850"/>
          <p14:tracePt t="33714" x="4159250" y="4641850"/>
          <p14:tracePt t="33730" x="4133850" y="4641850"/>
          <p14:tracePt t="33747" x="4121150" y="4641850"/>
          <p14:tracePt t="33764" x="4114800" y="4641850"/>
          <p14:tracePt t="33945" x="4127500" y="4641850"/>
          <p14:tracePt t="33956" x="4152900" y="4641850"/>
          <p14:tracePt t="33957" x="4178300" y="4641850"/>
          <p14:tracePt t="33964" x="4241800" y="4641850"/>
          <p14:tracePt t="33980" x="4286250" y="4641850"/>
          <p14:tracePt t="33997" x="4349750" y="4641850"/>
          <p14:tracePt t="34014" x="4394200" y="4641850"/>
          <p14:tracePt t="34030" x="4432300" y="4641850"/>
          <p14:tracePt t="34047" x="4445000" y="4641850"/>
          <p14:tracePt t="34064" x="4476750" y="4641850"/>
          <p14:tracePt t="34081" x="4495800" y="4641850"/>
          <p14:tracePt t="34097" x="4521200" y="4641850"/>
          <p14:tracePt t="34113" x="4546600" y="4648200"/>
          <p14:tracePt t="34130" x="4572000" y="4648200"/>
          <p14:tracePt t="34147" x="4603750" y="4648200"/>
          <p14:tracePt t="34164" x="4635500" y="4648200"/>
          <p14:tracePt t="34181" x="4673600" y="4648200"/>
          <p14:tracePt t="34197" x="4705350" y="4648200"/>
          <p14:tracePt t="34214" x="4724400" y="4648200"/>
          <p14:tracePt t="34231" x="4743450" y="4648200"/>
          <p14:tracePt t="34247" x="4749800" y="4648200"/>
          <p14:tracePt t="34264" x="4756150" y="4648200"/>
          <p14:tracePt t="34361" x="4762500" y="4648200"/>
          <p14:tracePt t="34369" x="4768850" y="4648200"/>
          <p14:tracePt t="34401" x="4781550" y="4648200"/>
          <p14:tracePt t="34408" x="4794250" y="4648200"/>
          <p14:tracePt t="34422" x="4806950" y="4648200"/>
          <p14:tracePt t="34423" x="4813300" y="4648200"/>
          <p14:tracePt t="34430" x="4819650" y="4648200"/>
          <p14:tracePt t="34447" x="4826000" y="4648200"/>
          <p14:tracePt t="34464" x="4832350" y="4648200"/>
          <p14:tracePt t="34624" x="4826000" y="4648200"/>
          <p14:tracePt t="34632" x="4800600" y="4654550"/>
          <p14:tracePt t="34639" x="4781550" y="4660900"/>
          <p14:tracePt t="34646" x="4730750" y="4667250"/>
          <p14:tracePt t="34663" x="4699000" y="4667250"/>
          <p14:tracePt t="34680" x="4610100" y="4667250"/>
          <p14:tracePt t="34696" x="4495800" y="4667250"/>
          <p14:tracePt t="34713" x="4400550" y="4667250"/>
          <p14:tracePt t="34729" x="4318000" y="4667250"/>
          <p14:tracePt t="34746" x="4260850" y="4667250"/>
          <p14:tracePt t="34762" x="4203700" y="4667250"/>
          <p14:tracePt t="34780" x="4165600" y="4667250"/>
          <p14:tracePt t="34796" x="4127500" y="4667250"/>
          <p14:tracePt t="34813" x="4102100" y="4667250"/>
          <p14:tracePt t="34829" x="4083050" y="4667250"/>
          <p14:tracePt t="34846" x="4076700" y="4667250"/>
          <p14:tracePt t="35016" x="4083050" y="4667250"/>
          <p14:tracePt t="35023" x="4108450" y="4667250"/>
          <p14:tracePt t="35031" x="4146550" y="4667250"/>
          <p14:tracePt t="35031" x="4191000" y="4667250"/>
          <p14:tracePt t="35047" x="4241800" y="4667250"/>
          <p14:tracePt t="35048" x="4292600" y="4667250"/>
          <p14:tracePt t="35063" x="4502150" y="4667250"/>
          <p14:tracePt t="35080" x="4597400" y="4667250"/>
          <p14:tracePt t="35096" x="4667250" y="4667250"/>
          <p14:tracePt t="35113" x="4705350" y="4667250"/>
          <p14:tracePt t="35129" x="4730750" y="4667250"/>
          <p14:tracePt t="35146" x="4743450" y="4667250"/>
          <p14:tracePt t="35463" x="4730750" y="4667250"/>
          <p14:tracePt t="35468" x="4699000" y="4667250"/>
          <p14:tracePt t="35479" x="4660900" y="4667250"/>
          <p14:tracePt t="35480" x="4591050" y="4667250"/>
          <p14:tracePt t="35496" x="4540250" y="4667250"/>
          <p14:tracePt t="35512" x="4502150" y="4667250"/>
          <p14:tracePt t="35529" x="4476750" y="4667250"/>
          <p14:tracePt t="35547" x="4457700" y="4667250"/>
          <p14:tracePt t="35563" x="4432300" y="4667250"/>
          <p14:tracePt t="35579" x="4419600" y="4667250"/>
          <p14:tracePt t="35596" x="4406900" y="4667250"/>
          <p14:tracePt t="35613" x="4387850" y="4667250"/>
          <p14:tracePt t="35647" x="4381500" y="4667250"/>
          <p14:tracePt t="35648" x="4375150" y="4667250"/>
          <p14:tracePt t="35767" x="4387850" y="4667250"/>
          <p14:tracePt t="35784" x="4400550" y="4660900"/>
          <p14:tracePt t="35791" x="4413250" y="4654550"/>
          <p14:tracePt t="35798" x="4419600" y="4648200"/>
          <p14:tracePt t="35812" x="4432300" y="4648200"/>
          <p14:tracePt t="35813" x="4445000" y="4648200"/>
          <p14:tracePt t="35829" x="4464050" y="4648200"/>
          <p14:tracePt t="35846" x="4489450" y="4648200"/>
          <p14:tracePt t="35862" x="4521200" y="4648200"/>
          <p14:tracePt t="35880" x="4552950" y="4641850"/>
          <p14:tracePt t="35896" x="4565650" y="4641850"/>
          <p14:tracePt t="35913" x="4591050" y="4635500"/>
          <p14:tracePt t="35929" x="4597400" y="4635500"/>
          <p14:tracePt t="35946" x="4603750" y="4635500"/>
          <p14:tracePt t="35963" x="4610100" y="4635500"/>
          <p14:tracePt t="36063" x="4610100" y="4641850"/>
          <p14:tracePt t="36064" x="4610100" y="4654550"/>
          <p14:tracePt t="36080" x="4610100" y="4667250"/>
          <p14:tracePt t="36080" x="4616450" y="4711700"/>
          <p14:tracePt t="36096" x="4616450" y="4756150"/>
          <p14:tracePt t="36112" x="4616450" y="4813300"/>
          <p14:tracePt t="36129" x="4616450" y="4857750"/>
          <p14:tracePt t="36146" x="4616450" y="4889500"/>
          <p14:tracePt t="36163" x="4622800" y="4908550"/>
          <p14:tracePt t="36180" x="4629150" y="4908550"/>
          <p14:tracePt t="36231" x="4635500" y="4908550"/>
          <p14:tracePt t="36239" x="4654550" y="4908550"/>
          <p14:tracePt t="36247" x="4673600" y="4908550"/>
          <p14:tracePt t="36255" x="4699000" y="4895850"/>
          <p14:tracePt t="36263" x="4781550" y="4845050"/>
          <p14:tracePt t="36280" x="4813300" y="4826000"/>
          <p14:tracePt t="36296" x="4832350" y="4819650"/>
          <p14:tracePt t="36313" x="4845050" y="4813300"/>
          <p14:tracePt t="36399" x="4851400" y="4800600"/>
          <p14:tracePt t="36415" x="4857750" y="4794250"/>
          <p14:tracePt t="36424" x="4864100" y="4781550"/>
          <p14:tracePt t="36431" x="4864100" y="4768850"/>
          <p14:tracePt t="36432" x="4870450" y="4762500"/>
          <p14:tracePt t="36446" x="4883150" y="4737100"/>
          <p14:tracePt t="36463" x="4883150" y="4718050"/>
          <p14:tracePt t="36480" x="4889500" y="4711700"/>
          <p14:tracePt t="36575" x="4889500" y="4724400"/>
          <p14:tracePt t="36588" x="4889500" y="4749800"/>
          <p14:tracePt t="36590" x="4889500" y="4775200"/>
          <p14:tracePt t="36596" x="4889500" y="4851400"/>
          <p14:tracePt t="36612" x="4883150" y="4914900"/>
          <p14:tracePt t="36629" x="4883150" y="4965700"/>
          <p14:tracePt t="36646" x="4883150" y="4991100"/>
          <p14:tracePt t="36751" x="4883150" y="4965700"/>
          <p14:tracePt t="36759" x="4876800" y="4914900"/>
          <p14:tracePt t="36767" x="4876800" y="4857750"/>
          <p14:tracePt t="36775" x="4870450" y="4806950"/>
          <p14:tracePt t="36784" x="4864100" y="4737100"/>
          <p14:tracePt t="36796" x="4857750" y="4686300"/>
          <p14:tracePt t="36813" x="4857750" y="4667250"/>
          <p14:tracePt t="36830" x="4857750" y="4654550"/>
          <p14:tracePt t="36911" x="4857750" y="4648200"/>
          <p14:tracePt t="36935" x="4851400" y="4667250"/>
          <p14:tracePt t="36943" x="4851400" y="4699000"/>
          <p14:tracePt t="36951" x="4851400" y="4768850"/>
          <p14:tracePt t="36962" x="4851400" y="4826000"/>
          <p14:tracePt t="36979" x="4851400" y="4851400"/>
          <p14:tracePt t="36996" x="4851400" y="4864100"/>
          <p14:tracePt t="37095" x="4851400" y="4838700"/>
          <p14:tracePt t="37103" x="4851400" y="4787900"/>
          <p14:tracePt t="37111" x="4851400" y="4692650"/>
          <p14:tracePt t="37122" x="4851400" y="4660900"/>
          <p14:tracePt t="37129" x="4851400" y="4616450"/>
          <p14:tracePt t="37146" x="4851400" y="4603750"/>
          <p14:tracePt t="37248" x="4851400" y="4629150"/>
          <p14:tracePt t="37255" x="4851400" y="4673600"/>
          <p14:tracePt t="37263" x="4851400" y="4718050"/>
          <p14:tracePt t="37264" x="4851400" y="4781550"/>
          <p14:tracePt t="37280" x="4851400" y="4838700"/>
          <p14:tracePt t="37296" x="4851400" y="4864100"/>
          <p14:tracePt t="37312" x="4851400" y="4870450"/>
          <p14:tracePt t="37400" x="4851400" y="4876800"/>
          <p14:tracePt t="37407" x="4857750" y="4876800"/>
          <p14:tracePt t="37407" x="4864100" y="4876800"/>
          <p14:tracePt t="37423" x="4876800" y="4857750"/>
          <p14:tracePt t="37431" x="4883150" y="4826000"/>
          <p14:tracePt t="37439" x="4895850" y="4794250"/>
          <p14:tracePt t="37447" x="4895850" y="4711700"/>
          <p14:tracePt t="37462" x="4908550" y="4667250"/>
          <p14:tracePt t="37575" x="4908550" y="4686300"/>
          <p14:tracePt t="37588" x="4902200" y="4724400"/>
          <p14:tracePt t="37588" x="4902200" y="4768850"/>
          <p14:tracePt t="37596" x="4902200" y="4845050"/>
          <p14:tracePt t="37612" x="4902200" y="4902200"/>
          <p14:tracePt t="37629" x="4902200" y="4914900"/>
          <p14:tracePt t="37736" x="4902200" y="4889500"/>
          <p14:tracePt t="37743" x="4902200" y="4838700"/>
          <p14:tracePt t="37746" x="4902200" y="4737100"/>
          <p14:tracePt t="37762" x="4902200" y="4654550"/>
          <p14:tracePt t="37779" x="4902200" y="4610100"/>
          <p14:tracePt t="37796" x="4902200" y="4597400"/>
          <p14:tracePt t="37904" x="4902200" y="4622800"/>
          <p14:tracePt t="37911" x="4902200" y="4654550"/>
          <p14:tracePt t="37921" x="4902200" y="4679950"/>
          <p14:tracePt t="37929" x="4902200" y="4724400"/>
          <p14:tracePt t="37930" x="4902200" y="4775200"/>
          <p14:tracePt t="37946" x="4908550" y="4819650"/>
          <p14:tracePt t="37962" x="4908550" y="4845050"/>
          <p14:tracePt t="37979" x="4908550" y="4857750"/>
          <p14:tracePt t="38119" x="4914900" y="4857750"/>
          <p14:tracePt t="38143" x="4921250" y="4857750"/>
          <p14:tracePt t="38167" x="4927600" y="4857750"/>
          <p14:tracePt t="39247" x="4914900" y="4838700"/>
          <p14:tracePt t="39271" x="4883150" y="4819650"/>
          <p14:tracePt t="39272" x="4845050" y="4800600"/>
          <p14:tracePt t="39280" x="4794250" y="4762500"/>
          <p14:tracePt t="39296" x="4781550" y="4756150"/>
          <p14:tracePt t="39313" x="4679950" y="4711700"/>
          <p14:tracePt t="39330" x="4572000" y="4686300"/>
          <p14:tracePt t="39346" x="4527550" y="4679950"/>
          <p14:tracePt t="39363" x="4514850" y="4679950"/>
          <p14:tracePt t="39379" x="4502150" y="4679950"/>
          <p14:tracePt t="39396" x="4489450" y="4686300"/>
          <p14:tracePt t="39431" x="4489450" y="4692650"/>
          <p14:tracePt t="39432" x="4489450" y="4705350"/>
          <p14:tracePt t="39445" x="4476750" y="4724400"/>
          <p14:tracePt t="39462" x="4476750" y="4743450"/>
          <p14:tracePt t="39478" x="4476750" y="4756150"/>
          <p14:tracePt t="39496" x="4489450" y="4762500"/>
          <p14:tracePt t="39512" x="4495800" y="4768850"/>
          <p14:tracePt t="39529" x="4514850" y="4768850"/>
          <p14:tracePt t="39546" x="4540250" y="4768850"/>
          <p14:tracePt t="39563" x="4559300" y="4768850"/>
          <p14:tracePt t="39580" x="4603750" y="4730750"/>
          <p14:tracePt t="39596" x="4629150" y="4667250"/>
          <p14:tracePt t="39612" x="4641850" y="4616450"/>
          <p14:tracePt t="39629" x="4648200" y="4572000"/>
          <p14:tracePt t="39646" x="4648200" y="4546600"/>
          <p14:tracePt t="39662" x="4648200" y="4540250"/>
          <p14:tracePt t="39784" x="4641850" y="4559300"/>
          <p14:tracePt t="39799" x="4622800" y="4597400"/>
          <p14:tracePt t="39807" x="4616450" y="4616450"/>
          <p14:tracePt t="39815" x="4616450" y="4648200"/>
          <p14:tracePt t="39823" x="4616450" y="4654550"/>
          <p14:tracePt t="39829" x="4616450" y="4673600"/>
          <p14:tracePt t="39846" x="4616450" y="4686300"/>
          <p14:tracePt t="39846" x="4616450" y="4699000"/>
          <p14:tracePt t="39864" x="4622800" y="4705350"/>
          <p14:tracePt t="39880" x="4629150" y="4711700"/>
          <p14:tracePt t="39927" x="4641850" y="4711700"/>
          <p14:tracePt t="39928" x="4648200" y="4711700"/>
          <p14:tracePt t="39946" x="4654550" y="4711700"/>
          <p14:tracePt t="39951" x="4673600" y="4711700"/>
          <p14:tracePt t="39962" x="4686300" y="4711700"/>
          <p14:tracePt t="39979" x="4711700" y="4711700"/>
          <p14:tracePt t="39996" x="4730750" y="4705350"/>
          <p14:tracePt t="40012" x="4749800" y="4692650"/>
          <p14:tracePt t="40047" x="4756150" y="4686300"/>
          <p14:tracePt t="40079" x="4756150" y="4679950"/>
          <p14:tracePt t="40087" x="4756150" y="4660900"/>
          <p14:tracePt t="40103" x="4756150" y="4648200"/>
          <p14:tracePt t="40111" x="4756150" y="4641850"/>
          <p14:tracePt t="40129" x="4756150" y="4635500"/>
          <p14:tracePt t="40191" x="4743450" y="4635500"/>
          <p14:tracePt t="40199" x="4724400" y="4635500"/>
          <p14:tracePt t="40207" x="4711700" y="4648200"/>
          <p14:tracePt t="40215" x="4699000" y="4660900"/>
          <p14:tracePt t="40229" x="4692650" y="4673600"/>
          <p14:tracePt t="40246" x="4679950" y="4692650"/>
          <p14:tracePt t="40246" x="4667250" y="4730750"/>
          <p14:tracePt t="40246" x="4660900" y="4743450"/>
          <p14:tracePt t="40263" x="4660900" y="4762500"/>
          <p14:tracePt t="40279" x="4660900" y="4775200"/>
          <p14:tracePt t="40296" x="4660900" y="4781550"/>
          <p14:tracePt t="40312" x="4667250" y="4794250"/>
          <p14:tracePt t="40329" x="4679950" y="4806950"/>
          <p14:tracePt t="40367" x="4692650" y="4806950"/>
          <p14:tracePt t="40368" x="4699000" y="4806950"/>
          <p14:tracePt t="40379" x="4724400" y="4806950"/>
          <p14:tracePt t="40396" x="4730750" y="4806950"/>
          <p14:tracePt t="40463" x="4737100" y="4800600"/>
          <p14:tracePt t="40479" x="4737100" y="4787900"/>
          <p14:tracePt t="40527" x="4737100" y="4781550"/>
          <p14:tracePt t="40548" x="4730750" y="4781550"/>
          <p14:tracePt t="40555" x="4724400" y="4781550"/>
          <p14:tracePt t="40599" x="4718050" y="4800600"/>
          <p14:tracePt t="40607" x="4718050" y="4857750"/>
          <p14:tracePt t="40615" x="4718050" y="4902200"/>
          <p14:tracePt t="40629" x="4724400" y="4927600"/>
          <p14:tracePt t="40629" x="4730750" y="4972050"/>
          <p14:tracePt t="40645" x="4737100" y="4991100"/>
          <p14:tracePt t="40662" x="4743450" y="4991100"/>
          <p14:tracePt t="40679" x="4762500" y="4991100"/>
          <p14:tracePt t="40696" x="4794250" y="4991100"/>
          <p14:tracePt t="40712" x="4838700" y="4959350"/>
          <p14:tracePt t="40729" x="4889500" y="4921250"/>
          <p14:tracePt t="40746" x="4914900" y="4876800"/>
          <p14:tracePt t="40762" x="4927600" y="4826000"/>
          <p14:tracePt t="40779" x="4933950" y="4762500"/>
          <p14:tracePt t="40796" x="4933950" y="4711700"/>
          <p14:tracePt t="40812" x="4933950" y="4673600"/>
          <p14:tracePt t="40829" x="4933950" y="4648200"/>
          <p14:tracePt t="40845" x="4921250" y="4622800"/>
          <p14:tracePt t="40845" x="4921250" y="4616450"/>
          <p14:tracePt t="40863" x="4902200" y="4597400"/>
          <p14:tracePt t="40879" x="4902200" y="4591050"/>
          <p14:tracePt t="40896" x="4889500" y="4591050"/>
          <p14:tracePt t="40912" x="4883150" y="4584700"/>
          <p14:tracePt t="40929" x="4870450" y="4578350"/>
          <p14:tracePt t="40945" x="4857750" y="4578350"/>
          <p14:tracePt t="40962" x="4851400" y="4578350"/>
          <p14:tracePt t="40980" x="4832350" y="4578350"/>
          <p14:tracePt t="41031" x="4832350" y="4584700"/>
          <p14:tracePt t="41087" x="4826000" y="4584700"/>
          <p14:tracePt t="41103" x="4813300" y="4584700"/>
          <p14:tracePt t="41135" x="4806950" y="4584700"/>
          <p14:tracePt t="41143" x="4806950" y="4591050"/>
          <p14:tracePt t="41263" x="4800600" y="4591050"/>
          <p14:tracePt t="41271" x="4794250" y="4591050"/>
          <p14:tracePt t="41279" x="4781550" y="4591050"/>
          <p14:tracePt t="41280" x="4762500" y="4603750"/>
          <p14:tracePt t="41296" x="4730750" y="4622800"/>
          <p14:tracePt t="41313" x="4699000" y="4648200"/>
          <p14:tracePt t="41329" x="4673600" y="4660900"/>
          <p14:tracePt t="41346" x="4654550" y="4679950"/>
          <p14:tracePt t="41362" x="4635500" y="4699000"/>
          <p14:tracePt t="41379" x="4622800" y="4724400"/>
          <p14:tracePt t="41395" x="4610100" y="4743450"/>
          <p14:tracePt t="41412" x="4591050" y="4762500"/>
          <p14:tracePt t="41429" x="4584700" y="4787900"/>
          <p14:tracePt t="41446" x="4572000" y="4794250"/>
          <p14:tracePt t="41462" x="4572000" y="4800600"/>
          <p14:tracePt t="41479" x="4572000" y="4806950"/>
          <p14:tracePt t="41543" x="4565650" y="4806950"/>
          <p14:tracePt t="41555" x="4565650" y="4813300"/>
          <p14:tracePt t="41567" x="4565650" y="4819650"/>
          <p14:tracePt t="41583" x="4559300" y="4826000"/>
          <p14:tracePt t="41615" x="4559300" y="4832350"/>
          <p14:tracePt t="41727" x="4552950" y="4845050"/>
          <p14:tracePt t="41751" x="4546600" y="4845050"/>
          <p14:tracePt t="41959" x="4552950" y="4845050"/>
          <p14:tracePt t="41975" x="4565650" y="4845050"/>
          <p14:tracePt t="41983" x="4572000" y="4845050"/>
          <p14:tracePt t="41991" x="4591050" y="4845050"/>
          <p14:tracePt t="41999" x="4616450" y="4832350"/>
          <p14:tracePt t="42012" x="4667250" y="4800600"/>
          <p14:tracePt t="42029" x="4711700" y="4775200"/>
          <p14:tracePt t="42046" x="4743450" y="4762500"/>
          <p14:tracePt t="42062" x="4775200" y="4743450"/>
          <p14:tracePt t="42079" x="4787900" y="4730750"/>
          <p14:tracePt t="42096" x="4794250" y="4724400"/>
          <p14:tracePt t="42112" x="4806950" y="4724400"/>
          <p14:tracePt t="42129" x="4813300" y="4718050"/>
          <p14:tracePt t="42145" x="4819650" y="4718050"/>
          <p14:tracePt t="42162" x="4819650" y="4711700"/>
          <p14:tracePt t="42343" x="4813300" y="4718050"/>
          <p14:tracePt t="42351" x="4806950" y="4730750"/>
          <p14:tracePt t="42359" x="4787900" y="4743450"/>
          <p14:tracePt t="42365" x="4768850" y="4768850"/>
          <p14:tracePt t="42379" x="4743450" y="4806950"/>
          <p14:tracePt t="42396" x="4718050" y="4851400"/>
          <p14:tracePt t="42412" x="4705350" y="4889500"/>
          <p14:tracePt t="42429" x="4699000" y="4914900"/>
          <p14:tracePt t="42445" x="4699000" y="4927600"/>
          <p14:tracePt t="42623" x="4692650" y="4927600"/>
          <p14:tracePt t="42629" x="4679950" y="4927600"/>
          <p14:tracePt t="42646" x="4648200" y="4933950"/>
          <p14:tracePt t="42647" x="4635500" y="4933950"/>
          <p14:tracePt t="42662" x="4597400" y="4933950"/>
          <p14:tracePt t="42679" x="4584700" y="4933950"/>
          <p14:tracePt t="42696" x="4578350" y="4927600"/>
          <p14:tracePt t="42712" x="4572000" y="4921250"/>
          <p14:tracePt t="42729" x="4572000" y="4902200"/>
          <p14:tracePt t="42745" x="4572000" y="4864100"/>
          <p14:tracePt t="42762" x="4572000" y="4838700"/>
          <p14:tracePt t="42780" x="4572000" y="4813300"/>
          <p14:tracePt t="42797" x="4572000" y="4787900"/>
          <p14:tracePt t="42813" x="4572000" y="4768850"/>
          <p14:tracePt t="42830" x="4565650" y="4762500"/>
          <p14:tracePt t="42846" x="4552950" y="4737100"/>
          <p14:tracePt t="42864" x="4533900" y="4730750"/>
          <p14:tracePt t="42880" x="4502150" y="4724400"/>
          <p14:tracePt t="42897" x="4464050" y="4724400"/>
          <p14:tracePt t="42913" x="4432300" y="4724400"/>
          <p14:tracePt t="42930" x="4387850" y="4724400"/>
          <p14:tracePt t="42946" x="4356100" y="4743450"/>
          <p14:tracePt t="42963" x="4311650" y="4775200"/>
          <p14:tracePt t="42980" x="4267200" y="4819650"/>
          <p14:tracePt t="42997" x="4216400" y="4895850"/>
          <p14:tracePt t="43013" x="4191000" y="4953000"/>
          <p14:tracePt t="43030" x="4152900" y="5035550"/>
          <p14:tracePt t="43046" x="4114800" y="5162550"/>
          <p14:tracePt t="43063" x="4076700" y="5340350"/>
          <p14:tracePt t="43081" x="4064000" y="5473700"/>
          <p14:tracePt t="43097" x="4064000" y="5518150"/>
          <p14:tracePt t="43113" x="4076700" y="5607050"/>
          <p14:tracePt t="43130" x="4140200" y="5721350"/>
          <p14:tracePt t="43147" x="4197350" y="5803900"/>
          <p14:tracePt t="43163" x="4254500" y="5873750"/>
          <p14:tracePt t="43180" x="4298950" y="5911850"/>
          <p14:tracePt t="43197" x="4362450" y="5937250"/>
          <p14:tracePt t="43213" x="4387850" y="5943600"/>
          <p14:tracePt t="43230" x="4425950" y="5943600"/>
          <p14:tracePt t="43246" x="4552950" y="5943600"/>
          <p14:tracePt t="43264" x="4641850" y="5937250"/>
          <p14:tracePt t="43281" x="4743450" y="5886450"/>
          <p14:tracePt t="43298" x="4838700" y="5797550"/>
          <p14:tracePt t="43312" x="4914900" y="5676900"/>
          <p14:tracePt t="43329" x="4978400" y="5530850"/>
          <p14:tracePt t="43346" x="5010150" y="5397500"/>
          <p14:tracePt t="43362" x="5022850" y="5264150"/>
          <p14:tracePt t="43379" x="5029200" y="5149850"/>
          <p14:tracePt t="43396" x="5029200" y="5092700"/>
          <p14:tracePt t="43414" x="5022850" y="5048250"/>
          <p14:tracePt t="43430" x="4984750" y="4991100"/>
          <p14:tracePt t="43464" x="4978400" y="4984750"/>
          <p14:tracePt t="43464" x="4927600" y="4940300"/>
          <p14:tracePt t="43480" x="4883150" y="4914900"/>
          <p14:tracePt t="43496" x="4826000" y="4895850"/>
          <p14:tracePt t="43513" x="4781550" y="4895850"/>
          <p14:tracePt t="43530" x="4699000" y="4895850"/>
          <p14:tracePt t="43546" x="4616450" y="4895850"/>
          <p14:tracePt t="43563" x="4521200" y="4921250"/>
          <p14:tracePt t="43579" x="4464050" y="4953000"/>
          <p14:tracePt t="43596" x="4394200" y="5003800"/>
          <p14:tracePt t="43612" x="4343400" y="5048250"/>
          <p14:tracePt t="43629" x="4311650" y="5105400"/>
          <p14:tracePt t="43646" x="4279900" y="5181600"/>
          <p14:tracePt t="43662" x="4222750" y="5327650"/>
          <p14:tracePt t="43680" x="4210050" y="5416550"/>
          <p14:tracePt t="43697" x="4203700" y="5511800"/>
          <p14:tracePt t="43713" x="4203700" y="5594350"/>
          <p14:tracePt t="43730" x="4203700" y="5645150"/>
          <p14:tracePt t="43746" x="4216400" y="5702300"/>
          <p14:tracePt t="43763" x="4248150" y="5753100"/>
          <p14:tracePt t="43780" x="4273550" y="5791200"/>
          <p14:tracePt t="43797" x="4292600" y="5816600"/>
          <p14:tracePt t="43813" x="4330700" y="5848350"/>
          <p14:tracePt t="43830" x="4368800" y="5867400"/>
          <p14:tracePt t="43846" x="4413250" y="5886450"/>
          <p14:tracePt t="43846" x="4438650" y="5892800"/>
          <p14:tracePt t="43864" x="4495800" y="5905500"/>
          <p14:tracePt t="43880" x="4559300" y="5905500"/>
          <p14:tracePt t="43897" x="4565650" y="5905500"/>
          <p14:tracePt t="43913" x="4572000" y="5905500"/>
          <p14:tracePt t="43930" x="4622800" y="5835650"/>
          <p14:tracePt t="43946" x="4673600" y="5727700"/>
          <p14:tracePt t="43963" x="4705350" y="5626100"/>
          <p14:tracePt t="43980" x="4711700" y="5543550"/>
          <p14:tracePt t="43996" x="4718050" y="5473700"/>
          <p14:tracePt t="44013" x="4718050" y="5403850"/>
          <p14:tracePt t="44030" x="4718050" y="5321300"/>
          <p14:tracePt t="44046" x="4679950" y="5213350"/>
          <p14:tracePt t="44046" x="4654550" y="5156200"/>
          <p14:tracePt t="44064" x="4603750" y="5054600"/>
          <p14:tracePt t="44080" x="4552950" y="4978400"/>
          <p14:tracePt t="44097" x="4508500" y="4921250"/>
          <p14:tracePt t="44113" x="4483100" y="4889500"/>
          <p14:tracePt t="44130" x="4451350" y="4864100"/>
          <p14:tracePt t="44146" x="4406900" y="4845050"/>
          <p14:tracePt t="44164" x="4356100" y="4838700"/>
          <p14:tracePt t="44180" x="4292600" y="4838700"/>
          <p14:tracePt t="44197" x="4229100" y="4838700"/>
          <p14:tracePt t="44214" x="4152900" y="4864100"/>
          <p14:tracePt t="44230" x="4102100" y="4895850"/>
          <p14:tracePt t="44247" x="4064000" y="4927600"/>
          <p14:tracePt t="44263" x="4019550" y="4978400"/>
          <p14:tracePt t="44280" x="3975100" y="5054600"/>
          <p14:tracePt t="44297" x="3943350" y="5137150"/>
          <p14:tracePt t="44314" x="3930650" y="5226050"/>
          <p14:tracePt t="44330" x="3924300" y="5295900"/>
          <p14:tracePt t="44347" x="3924300" y="5353050"/>
          <p14:tracePt t="44363" x="3924300" y="5416550"/>
          <p14:tracePt t="44380" x="3949700" y="5492750"/>
          <p14:tracePt t="44396" x="4000500" y="5575300"/>
          <p14:tracePt t="44413" x="4057650" y="5657850"/>
          <p14:tracePt t="44430" x="4140200" y="5734050"/>
          <p14:tracePt t="44447" x="4286250" y="5829300"/>
          <p14:tracePt t="44464" x="4381500" y="5867400"/>
          <p14:tracePt t="44480" x="4432300" y="5873750"/>
          <p14:tracePt t="44496" x="4445000" y="5873750"/>
          <p14:tracePt t="44513" x="4533900" y="5829300"/>
          <p14:tracePt t="44530" x="4591050" y="5778500"/>
          <p14:tracePt t="44547" x="4654550" y="5683250"/>
          <p14:tracePt t="44563" x="4686300" y="5562600"/>
          <p14:tracePt t="44580" x="4699000" y="5448300"/>
          <p14:tracePt t="44596" x="4705350" y="5353050"/>
          <p14:tracePt t="44612" x="4705350" y="5257800"/>
          <p14:tracePt t="44630" x="4673600" y="5156200"/>
          <p14:tracePt t="44646" x="4610100" y="5060950"/>
          <p14:tracePt t="44663" x="4489450" y="4953000"/>
          <p14:tracePt t="44680" x="4413250" y="4914900"/>
          <p14:tracePt t="44697" x="4337050" y="4883150"/>
          <p14:tracePt t="44713" x="4286250" y="4870450"/>
          <p14:tracePt t="44730" x="4248150" y="4870450"/>
          <p14:tracePt t="44747" x="4203700" y="4870450"/>
          <p14:tracePt t="44763" x="4146550" y="4902200"/>
          <p14:tracePt t="44780" x="4089400" y="4972050"/>
          <p14:tracePt t="44796" x="4032250" y="5060950"/>
          <p14:tracePt t="44813" x="3994150" y="5143500"/>
          <p14:tracePt t="44830" x="3962400" y="5232400"/>
          <p14:tracePt t="44846" x="3949700" y="5295900"/>
          <p14:tracePt t="44863" x="3943350" y="5403850"/>
          <p14:tracePt t="44880" x="3943350" y="5461000"/>
          <p14:tracePt t="44896" x="3943350" y="5524500"/>
          <p14:tracePt t="44913" x="3962400" y="5600700"/>
          <p14:tracePt t="44930" x="4013200" y="5695950"/>
          <p14:tracePt t="44947" x="4070350" y="5797550"/>
          <p14:tracePt t="44963" x="4140200" y="5880100"/>
          <p14:tracePt t="44980" x="4203700" y="5937250"/>
          <p14:tracePt t="44996" x="4254500" y="5956300"/>
          <p14:tracePt t="45013" x="4311650" y="5975350"/>
          <p14:tracePt t="45029" x="4337050" y="5981700"/>
          <p14:tracePt t="45067" x="4381500" y="5969000"/>
          <p14:tracePt t="45080" x="4419600" y="5943600"/>
          <p14:tracePt t="45081" x="4533900" y="5873750"/>
          <p14:tracePt t="45096" x="4622800" y="5784850"/>
          <p14:tracePt t="45113" x="4686300" y="5683250"/>
          <p14:tracePt t="45130" x="4718050" y="5581650"/>
          <p14:tracePt t="45147" x="4737100" y="5448300"/>
          <p14:tracePt t="45164" x="4743450" y="5327650"/>
          <p14:tracePt t="45180" x="4724400" y="5200650"/>
          <p14:tracePt t="45197" x="4673600" y="5086350"/>
          <p14:tracePt t="45213" x="4635500" y="4991100"/>
          <p14:tracePt t="45230" x="4597400" y="4921250"/>
          <p14:tracePt t="45247" x="4559300" y="4876800"/>
          <p14:tracePt t="45263" x="4495800" y="4826000"/>
          <p14:tracePt t="45280" x="4464050" y="4806950"/>
          <p14:tracePt t="45296" x="4445000" y="4800600"/>
          <p14:tracePt t="45313" x="4425950" y="4794250"/>
          <p14:tracePt t="45330" x="4400550" y="4787900"/>
          <p14:tracePt t="45346" x="4368800" y="4787900"/>
          <p14:tracePt t="45363" x="4337050" y="4787900"/>
          <p14:tracePt t="45380" x="4298950" y="4794250"/>
          <p14:tracePt t="45396" x="4254500" y="4813300"/>
          <p14:tracePt t="45413" x="4197350" y="4851400"/>
          <p14:tracePt t="45430" x="4114800" y="4921250"/>
          <p14:tracePt t="45447" x="4051300" y="4997450"/>
          <p14:tracePt t="45463" x="3981450" y="5111750"/>
          <p14:tracePt t="45480" x="3956050" y="5168900"/>
          <p14:tracePt t="45496" x="3943350" y="5213350"/>
          <p14:tracePt t="45513" x="3937000" y="5251450"/>
          <p14:tracePt t="45530" x="3937000" y="5276850"/>
          <p14:tracePt t="45546" x="3937000" y="5289550"/>
          <p14:tracePt t="45563" x="3937000" y="5295900"/>
          <p14:tracePt t="46184" x="3917950" y="5302250"/>
          <p14:tracePt t="46192" x="3886200" y="5289550"/>
          <p14:tracePt t="46200" x="3848100" y="5270500"/>
          <p14:tracePt t="46200" x="3810000" y="5257800"/>
          <p14:tracePt t="46214" x="3721100" y="5219700"/>
          <p14:tracePt t="46230" x="3594100" y="5156200"/>
          <p14:tracePt t="46246" x="3473450" y="5118100"/>
          <p14:tracePt t="46246" x="3384550" y="5092700"/>
          <p14:tracePt t="46264" x="3225800" y="5035550"/>
          <p14:tracePt t="46280" x="3079750" y="4997450"/>
          <p14:tracePt t="46297" x="2965450" y="4959350"/>
          <p14:tracePt t="46313" x="2857500" y="4933950"/>
          <p14:tracePt t="46330" x="2730500" y="4908550"/>
          <p14:tracePt t="46346" x="2597150" y="4895850"/>
          <p14:tracePt t="46363" x="2444750" y="4895850"/>
          <p14:tracePt t="46379" x="2279650" y="4895850"/>
          <p14:tracePt t="46396" x="2127250" y="4895850"/>
          <p14:tracePt t="46413" x="2012950" y="4895850"/>
          <p14:tracePt t="46430" x="1936750" y="4895850"/>
          <p14:tracePt t="46446" x="1898650" y="4895850"/>
          <p14:tracePt t="46463" x="1879600" y="4895850"/>
          <p14:tracePt t="46520" x="1873250" y="4895850"/>
          <p14:tracePt t="47320" x="1835150" y="4895850"/>
          <p14:tracePt t="47328" x="1809750" y="4895850"/>
          <p14:tracePt t="47336" x="1771650" y="4914900"/>
          <p14:tracePt t="47344" x="1733550" y="4921250"/>
          <p14:tracePt t="47348" x="1663700" y="4946650"/>
          <p14:tracePt t="47364" x="1581150" y="4972050"/>
          <p14:tracePt t="47380" x="1524000" y="4978400"/>
          <p14:tracePt t="47396" x="1473200" y="4991100"/>
          <p14:tracePt t="47413" x="1409700" y="4997450"/>
          <p14:tracePt t="47429" x="1346200" y="5010150"/>
          <p14:tracePt t="47446" x="1282700" y="5016500"/>
          <p14:tracePt t="47463" x="1206500" y="5022850"/>
          <p14:tracePt t="47480" x="1168400" y="5035550"/>
          <p14:tracePt t="47496" x="1117600" y="5048250"/>
          <p14:tracePt t="47514" x="1066800" y="5054600"/>
          <p14:tracePt t="47530" x="1041400" y="5054600"/>
          <p14:tracePt t="47547" x="1016000" y="5060950"/>
          <p14:tracePt t="47563" x="1003300" y="5060950"/>
          <p14:tracePt t="47580" x="996950" y="5060950"/>
          <p14:tracePt t="47632" x="990600" y="5060950"/>
          <p14:tracePt t="47655" x="977900" y="5060950"/>
          <p14:tracePt t="47664" x="971550" y="5060950"/>
          <p14:tracePt t="47664" x="946150" y="5060950"/>
          <p14:tracePt t="47680" x="933450" y="5060950"/>
          <p14:tracePt t="47696" x="927100" y="5060950"/>
          <p14:tracePt t="47712" x="920750" y="5060950"/>
          <p14:tracePt t="47729" x="914400" y="5060950"/>
          <p14:tracePt t="47776" x="908050" y="5060950"/>
          <p14:tracePt t="47912" x="908050" y="5067300"/>
          <p14:tracePt t="47913" x="908050" y="5092700"/>
          <p14:tracePt t="47929" x="958850" y="5137150"/>
          <p14:tracePt t="47930" x="1111250" y="5232400"/>
          <p14:tracePt t="47946" x="1384300" y="5391150"/>
          <p14:tracePt t="47963" x="1778000" y="5594350"/>
          <p14:tracePt t="47980" x="2184400" y="5772150"/>
          <p14:tracePt t="47996" x="2609850" y="5969000"/>
          <p14:tracePt t="48013" x="3054350" y="6115050"/>
          <p14:tracePt t="48029" x="3403600" y="6210300"/>
          <p14:tracePt t="48046" x="3702050" y="6286500"/>
          <p14:tracePt t="48063" x="3930650" y="6324600"/>
          <p14:tracePt t="48081" x="4051300" y="6337300"/>
          <p14:tracePt t="48096" x="4146550" y="6337300"/>
          <p14:tracePt t="48113" x="4222750" y="6337300"/>
          <p14:tracePt t="48129" x="4273550" y="6318250"/>
          <p14:tracePt t="48146" x="4292600" y="6311900"/>
          <p14:tracePt t="48163" x="4298950" y="6305550"/>
          <p14:tracePt t="48264" x="4298950" y="6292850"/>
          <p14:tracePt t="48271" x="4292600" y="6280150"/>
          <p14:tracePt t="48273" x="4286250" y="6280150"/>
          <p14:tracePt t="48303" x="4235450" y="6261100"/>
          <p14:tracePt t="48306" x="4171950" y="6229350"/>
          <p14:tracePt t="48313" x="4114800" y="6216650"/>
          <p14:tracePt t="48329" x="3987800" y="6172200"/>
          <p14:tracePt t="48346" x="3702050" y="6096000"/>
          <p14:tracePt t="48363" x="3657600" y="6076950"/>
          <p14:tracePt t="48380" x="3479800" y="6045200"/>
          <p14:tracePt t="48396" x="3289300" y="6007100"/>
          <p14:tracePt t="48413" x="3105150" y="5981700"/>
          <p14:tracePt t="48429" x="2933700" y="5949950"/>
          <p14:tracePt t="48447" x="2749550" y="5918200"/>
          <p14:tracePt t="48463" x="2590800" y="5880100"/>
          <p14:tracePt t="48480" x="2559050" y="5873750"/>
          <p14:tracePt t="48496" x="2425700" y="5835650"/>
          <p14:tracePt t="48513" x="2400300" y="5835650"/>
          <p14:tracePt t="48529" x="2324100" y="5810250"/>
          <p14:tracePt t="48546" x="2254250" y="5784850"/>
          <p14:tracePt t="48563" x="2222500" y="5772150"/>
          <p14:tracePt t="48580" x="2190750" y="5765800"/>
          <p14:tracePt t="48596" x="2159000" y="5753100"/>
          <p14:tracePt t="48638" x="2139950" y="5740400"/>
          <p14:tracePt t="48648" x="2133600" y="5740400"/>
          <p14:tracePt t="48671" x="2101850" y="5721350"/>
          <p14:tracePt t="48680" x="2063750" y="5695950"/>
          <p14:tracePt t="48681" x="2000250" y="5657850"/>
          <p14:tracePt t="48696" x="1924050" y="5613400"/>
          <p14:tracePt t="48760" x="1911350" y="5600700"/>
          <p14:tracePt t="48760" x="1879600" y="5581650"/>
          <p14:tracePt t="48775" x="1847850" y="5556250"/>
          <p14:tracePt t="48783" x="1822450" y="5537200"/>
          <p14:tracePt t="48791" x="1797050" y="5524500"/>
          <p14:tracePt t="48800" x="1758950" y="5499100"/>
          <p14:tracePt t="48813" x="1727200" y="5480050"/>
          <p14:tracePt t="48829" x="1714500" y="5473700"/>
          <p14:tracePt t="48846" x="1695450" y="5461000"/>
          <p14:tracePt t="48863" x="1682750" y="5448300"/>
          <p14:tracePt t="48880" x="1670050" y="5441950"/>
          <p14:tracePt t="48896" x="1651000" y="5429250"/>
          <p14:tracePt t="48913" x="1631950" y="5410200"/>
          <p14:tracePt t="48929" x="1619250" y="5397500"/>
          <p14:tracePt t="48946" x="1600200" y="5384800"/>
          <p14:tracePt t="48963" x="1587500" y="5372100"/>
          <p14:tracePt t="48979" x="1581150" y="5372100"/>
          <p14:tracePt t="48996" x="1574800" y="5359400"/>
          <p14:tracePt t="49013" x="1562100" y="5353050"/>
          <p14:tracePt t="49029" x="1543050" y="5334000"/>
          <p14:tracePt t="49046" x="1517650" y="5314950"/>
          <p14:tracePt t="49063" x="1492250" y="5302250"/>
          <p14:tracePt t="49103" x="1479550" y="5289550"/>
          <p14:tracePt t="49111" x="1454150" y="5264150"/>
          <p14:tracePt t="49122" x="1447800" y="5251450"/>
          <p14:tracePt t="49175" x="1435100" y="5245100"/>
          <p14:tracePt t="49183" x="1428750" y="5238750"/>
          <p14:tracePt t="49197" x="1428750" y="5232400"/>
          <p14:tracePt t="49213" x="1416050" y="5226050"/>
          <p14:tracePt t="49213" x="1409700" y="5213350"/>
          <p14:tracePt t="49230" x="1390650" y="5200650"/>
          <p14:tracePt t="49246" x="1365250" y="5181600"/>
          <p14:tracePt t="49246" x="1346200" y="5168900"/>
          <p14:tracePt t="49264" x="1339850" y="5168900"/>
          <p14:tracePt t="49351" x="1333500" y="5162550"/>
          <p14:tracePt t="49360" x="1295400" y="5137150"/>
          <p14:tracePt t="49362" x="1231900" y="5118100"/>
          <p14:tracePt t="49380" x="1130300" y="5067300"/>
          <p14:tracePt t="49396" x="1054100" y="5041900"/>
          <p14:tracePt t="49413" x="996950" y="5016500"/>
          <p14:tracePt t="49429" x="920750" y="4997450"/>
          <p14:tracePt t="49446" x="876300" y="4991100"/>
          <p14:tracePt t="49463" x="831850" y="4978400"/>
          <p14:tracePt t="49480" x="819150" y="4972050"/>
          <p14:tracePt t="49496" x="812800" y="4972050"/>
          <p14:tracePt t="51367" x="819150" y="4972050"/>
          <p14:tracePt t="51391" x="825500" y="4972050"/>
          <p14:tracePt t="52183" x="831850" y="4972050"/>
          <p14:tracePt t="54975" x="876300" y="4972050"/>
          <p14:tracePt t="54983" x="901700" y="4972050"/>
          <p14:tracePt t="54997" x="914400" y="4972050"/>
          <p14:tracePt t="54999" x="946150" y="4972050"/>
          <p14:tracePt t="55014" x="965200" y="4972050"/>
          <p14:tracePt t="55030" x="990600" y="4972050"/>
          <p14:tracePt t="55047" x="1003300" y="4965700"/>
          <p14:tracePt t="55327" x="1009650" y="4959350"/>
          <p14:tracePt t="55343" x="1009650" y="4953000"/>
          <p14:tracePt t="55351" x="1009650" y="4946650"/>
          <p14:tracePt t="55359" x="1009650" y="4940300"/>
          <p14:tracePt t="55364" x="1009650" y="4927600"/>
          <p14:tracePt t="55379" x="1009650" y="4902200"/>
          <p14:tracePt t="55396" x="1016000" y="4883150"/>
          <p14:tracePt t="55413" x="1016000" y="4851400"/>
          <p14:tracePt t="55430" x="1009650" y="4806950"/>
          <p14:tracePt t="55446" x="984250" y="4743450"/>
          <p14:tracePt t="55462" x="952500" y="4673600"/>
          <p14:tracePt t="55502" x="952500" y="4667250"/>
          <p14:tracePt t="55512" x="946150" y="4660900"/>
          <p14:tracePt t="55513" x="946150" y="4648200"/>
          <p14:tracePt t="55529" x="939800" y="4641850"/>
          <p14:tracePt t="55591" x="933450" y="4635500"/>
          <p14:tracePt t="55623" x="933450" y="4622800"/>
          <p14:tracePt t="55623" x="933450" y="4610100"/>
          <p14:tracePt t="55639" x="927100" y="4603750"/>
          <p14:tracePt t="55647" x="920750" y="4584700"/>
          <p14:tracePt t="55648" x="914400" y="4584700"/>
          <p14:tracePt t="55662" x="914400" y="4552950"/>
          <p14:tracePt t="55680" x="914400" y="4540250"/>
          <p14:tracePt t="55967" x="914400" y="4533900"/>
          <p14:tracePt t="55975" x="908050" y="4527550"/>
          <p14:tracePt t="56311" x="908050" y="4521200"/>
          <p14:tracePt t="56322" x="908050" y="4508500"/>
          <p14:tracePt t="56323" x="908050" y="4502150"/>
          <p14:tracePt t="56330" x="908050" y="4470400"/>
          <p14:tracePt t="56348" x="908050" y="4432300"/>
          <p14:tracePt t="56364" x="908050" y="4394200"/>
          <p14:tracePt t="56379" x="908050" y="4349750"/>
          <p14:tracePt t="56396" x="908050" y="4318000"/>
          <p14:tracePt t="56412" x="908050" y="4286250"/>
          <p14:tracePt t="56429" x="908050" y="4241800"/>
          <p14:tracePt t="56446" x="908050" y="4216400"/>
          <p14:tracePt t="56446" x="908050" y="4203700"/>
          <p14:tracePt t="56463" x="908050" y="4178300"/>
          <p14:tracePt t="56479" x="908050" y="4171950"/>
          <p14:tracePt t="56863" x="914400" y="4171950"/>
          <p14:tracePt t="56927" x="914400" y="4165600"/>
          <p14:tracePt t="56935" x="920750" y="4165600"/>
          <p14:tracePt t="56943" x="920750" y="4159250"/>
          <p14:tracePt t="56951" x="933450" y="4152900"/>
          <p14:tracePt t="56962" x="939800" y="4146550"/>
          <p14:tracePt t="56978" x="946150" y="4140200"/>
          <p14:tracePt t="56996" x="952500" y="4133850"/>
          <p14:tracePt t="57012" x="958850" y="4121150"/>
          <p14:tracePt t="57029" x="965200" y="4114800"/>
          <p14:tracePt t="57046" x="971550" y="4102100"/>
          <p14:tracePt t="57063" x="977900" y="4095750"/>
          <p14:tracePt t="57079" x="984250" y="4083050"/>
          <p14:tracePt t="57096" x="990600" y="4076700"/>
          <p14:tracePt t="57112" x="996950" y="4057650"/>
          <p14:tracePt t="57129" x="1003300" y="4044950"/>
          <p14:tracePt t="57146" x="1016000" y="4025900"/>
          <p14:tracePt t="57163" x="1016000" y="4013200"/>
          <p14:tracePt t="57179" x="1022350" y="4006850"/>
          <p14:tracePt t="57196" x="1022350" y="4000500"/>
          <p14:tracePt t="57212" x="1022350" y="3994150"/>
          <p14:tracePt t="57229" x="1028700" y="3994150"/>
          <p14:tracePt t="57245" x="1028700" y="3987800"/>
          <p14:tracePt t="57262" x="1035050" y="3981450"/>
          <p14:tracePt t="57279" x="1035050" y="3975100"/>
          <p14:tracePt t="57319" x="1035050" y="3968750"/>
          <p14:tracePt t="57335" x="1041400" y="3968750"/>
          <p14:tracePt t="57359" x="1041400" y="3962400"/>
          <p14:tracePt t="57378" x="1041400" y="3956050"/>
          <p14:tracePt t="57388" x="1041400" y="3949700"/>
          <p14:tracePt t="57396" x="1054100" y="3937000"/>
          <p14:tracePt t="57431" x="1054100" y="3930650"/>
          <p14:tracePt t="57511" x="1060450" y="3924300"/>
          <p14:tracePt t="57512" x="1060450" y="3917950"/>
          <p14:tracePt t="57529" x="1060450" y="3898900"/>
          <p14:tracePt t="57530" x="1047750" y="3873500"/>
          <p14:tracePt t="57546" x="1041400" y="3860800"/>
          <p14:tracePt t="57562" x="1035050" y="3848100"/>
          <p14:tracePt t="57579" x="1028700" y="3848100"/>
          <p14:tracePt t="57695" x="1016000" y="3848100"/>
          <p14:tracePt t="57708" x="1003300" y="3854450"/>
          <p14:tracePt t="57712" x="977900" y="3873500"/>
          <p14:tracePt t="57729" x="946150" y="3905250"/>
          <p14:tracePt t="57746" x="914400" y="3943350"/>
          <p14:tracePt t="57762" x="882650" y="4006850"/>
          <p14:tracePt t="57779" x="863600" y="4057650"/>
          <p14:tracePt t="57796" x="844550" y="4095750"/>
          <p14:tracePt t="57812" x="838200" y="4114800"/>
          <p14:tracePt t="57829" x="838200" y="4121150"/>
          <p14:tracePt t="57846" x="838200" y="4127500"/>
          <p14:tracePt t="57862" x="838200" y="4133850"/>
          <p14:tracePt t="57879" x="844550" y="4140200"/>
          <p14:tracePt t="57919" x="850900" y="4152900"/>
          <p14:tracePt t="57935" x="857250" y="4159250"/>
          <p14:tracePt t="57945" x="857250" y="4165600"/>
          <p14:tracePt t="57946" x="863600" y="4184650"/>
          <p14:tracePt t="57962" x="863600" y="4197350"/>
          <p14:tracePt t="57978" x="876300" y="4216400"/>
          <p14:tracePt t="57995" x="882650" y="4241800"/>
          <p14:tracePt t="58012" x="889000" y="4260850"/>
          <p14:tracePt t="58028" x="901700" y="4298950"/>
          <p14:tracePt t="58046" x="920750" y="4318000"/>
          <p14:tracePt t="58062" x="933450" y="4343400"/>
          <p14:tracePt t="58080" x="946150" y="4356100"/>
          <p14:tracePt t="58096" x="952500" y="4362450"/>
          <p14:tracePt t="58135" x="958850" y="4368800"/>
          <p14:tracePt t="58146" x="958850" y="4375150"/>
          <p14:tracePt t="58146" x="965200" y="4375150"/>
          <p14:tracePt t="58162" x="971550" y="4381500"/>
          <p14:tracePt t="58179" x="977900" y="4381500"/>
          <p14:tracePt t="58195" x="984250" y="4387850"/>
          <p14:tracePt t="58212" x="990600" y="4394200"/>
          <p14:tracePt t="58229" x="996950" y="4394200"/>
          <p14:tracePt t="58263" x="1003300" y="4394200"/>
          <p14:tracePt t="58279" x="1016000" y="4400550"/>
          <p14:tracePt t="58303" x="1022350" y="4406900"/>
          <p14:tracePt t="58327" x="1028700" y="4413250"/>
          <p14:tracePt t="58359" x="1035050" y="4419600"/>
          <p14:tracePt t="58375" x="1041400" y="4425950"/>
          <p14:tracePt t="58391" x="1041400" y="4432300"/>
          <p14:tracePt t="58407" x="1041400" y="4438650"/>
          <p14:tracePt t="58415" x="1041400" y="4451350"/>
          <p14:tracePt t="58423" x="1041400" y="4457700"/>
          <p14:tracePt t="58431" x="1041400" y="4470400"/>
          <p14:tracePt t="58445" x="1041400" y="4483100"/>
          <p14:tracePt t="58462" x="1041400" y="4489450"/>
          <p14:tracePt t="58500" x="1041400" y="4495800"/>
          <p14:tracePt t="58527" x="1041400" y="4502150"/>
          <p14:tracePt t="58871" x="1041400" y="4495800"/>
          <p14:tracePt t="58879" x="1041400" y="4432300"/>
          <p14:tracePt t="58895" x="1041400" y="4362450"/>
          <p14:tracePt t="58913" x="1041400" y="4318000"/>
          <p14:tracePt t="58914" x="1041400" y="4248150"/>
          <p14:tracePt t="58929" x="1041400" y="4184650"/>
          <p14:tracePt t="58945" x="1041400" y="4140200"/>
          <p14:tracePt t="58962" x="1041400" y="4102100"/>
          <p14:tracePt t="58979" x="1047750" y="4064000"/>
          <p14:tracePt t="58996" x="1054100" y="4038600"/>
          <p14:tracePt t="59012" x="1054100" y="4019550"/>
          <p14:tracePt t="59029" x="1054100" y="4013200"/>
          <p14:tracePt t="59045" x="1060450" y="4000500"/>
          <p14:tracePt t="59062" x="1060450" y="3994150"/>
          <p14:tracePt t="59079" x="1060450" y="3987800"/>
          <p14:tracePt t="59175" x="1060450" y="4006850"/>
          <p14:tracePt t="59183" x="1060450" y="4025900"/>
          <p14:tracePt t="59191" x="1060450" y="4070350"/>
          <p14:tracePt t="59196" x="1047750" y="4152900"/>
          <p14:tracePt t="59212" x="1035050" y="4222750"/>
          <p14:tracePt t="59229" x="1022350" y="4279900"/>
          <p14:tracePt t="59245" x="1016000" y="4324350"/>
          <p14:tracePt t="59245" x="1016000" y="4330700"/>
          <p14:tracePt t="59263" x="1003300" y="4356100"/>
          <p14:tracePt t="59280" x="996950" y="4362450"/>
          <p14:tracePt t="59296" x="996950" y="4368800"/>
          <p14:tracePt t="59399" x="996950" y="4362450"/>
          <p14:tracePt t="59407" x="996950" y="4337050"/>
          <p14:tracePt t="59447" x="996950" y="4330700"/>
          <p14:tracePt t="59455" x="996950" y="4311650"/>
          <p14:tracePt t="59463" x="996950" y="4298950"/>
          <p14:tracePt t="59464" x="996950" y="4267200"/>
          <p14:tracePt t="59479" x="1003300" y="4241800"/>
          <p14:tracePt t="59496" x="1003300" y="4235450"/>
          <p14:tracePt t="59879" x="1003300" y="4229100"/>
          <p14:tracePt t="59887" x="1009650" y="4216400"/>
          <p14:tracePt t="59897" x="1009650" y="4203700"/>
          <p14:tracePt t="59897" x="1009650" y="4184650"/>
          <p14:tracePt t="59912" x="1016000" y="4165600"/>
          <p14:tracePt t="59929" x="1016000" y="4159250"/>
          <p14:tracePt t="60087" x="1016000" y="4165600"/>
          <p14:tracePt t="60095" x="1016000" y="4171950"/>
          <p14:tracePt t="60103" x="1009650" y="4197350"/>
          <p14:tracePt t="60110" x="996950" y="4235450"/>
          <p14:tracePt t="60128" x="990600" y="4254500"/>
          <p14:tracePt t="60129" x="977900" y="4292600"/>
          <p14:tracePt t="60145" x="971550" y="4318000"/>
          <p14:tracePt t="60162" x="965200" y="4330700"/>
          <p14:tracePt t="60179" x="958850" y="4356100"/>
          <p14:tracePt t="60196" x="952500" y="4375150"/>
          <p14:tracePt t="60212" x="933450" y="4406900"/>
          <p14:tracePt t="60229" x="914400" y="4432300"/>
          <p14:tracePt t="60245" x="889000" y="4451350"/>
          <p14:tracePt t="60245" x="882650" y="4457700"/>
          <p14:tracePt t="60264" x="844550" y="4470400"/>
          <p14:tracePt t="60280" x="838200" y="4470400"/>
          <p14:tracePt t="60336" x="831850" y="4470400"/>
          <p14:tracePt t="60344" x="825500" y="4470400"/>
          <p14:tracePt t="60350" x="812800" y="4470400"/>
          <p14:tracePt t="60363" x="806450" y="4470400"/>
          <p14:tracePt t="60380" x="800100" y="4470400"/>
          <p14:tracePt t="60397" x="793750" y="4470400"/>
          <p14:tracePt t="60432" x="787400" y="4470400"/>
          <p14:tracePt t="60576" x="781050" y="4476750"/>
          <p14:tracePt t="60592" x="781050" y="4483100"/>
          <p14:tracePt t="60600" x="781050" y="4489450"/>
          <p14:tracePt t="60613" x="787400" y="4495800"/>
          <p14:tracePt t="60614" x="793750" y="4502150"/>
          <p14:tracePt t="60630" x="806450" y="4508500"/>
          <p14:tracePt t="60664" x="812800" y="4508500"/>
          <p14:tracePt t="60664" x="819150" y="4508500"/>
          <p14:tracePt t="60681" x="831850" y="4508500"/>
          <p14:tracePt t="60696" x="844550" y="4508500"/>
          <p14:tracePt t="60714" x="850900" y="4508500"/>
          <p14:tracePt t="60730" x="850900" y="4495800"/>
          <p14:tracePt t="60747" x="850900" y="4476750"/>
          <p14:tracePt t="60763" x="850900" y="4470400"/>
          <p14:tracePt t="60780" x="838200" y="4457700"/>
          <p14:tracePt t="60796" x="825500" y="4451350"/>
          <p14:tracePt t="60896" x="819150" y="4451350"/>
          <p14:tracePt t="60904" x="812800" y="4451350"/>
          <p14:tracePt t="60920" x="793750" y="4451350"/>
          <p14:tracePt t="60935" x="787400" y="4457700"/>
          <p14:tracePt t="60943" x="787400" y="4464050"/>
          <p14:tracePt t="60947" x="781050" y="4476750"/>
          <p14:tracePt t="63600" x="781050" y="4470400"/>
          <p14:tracePt t="63608" x="781050" y="4445000"/>
          <p14:tracePt t="63616" x="781050" y="4432300"/>
          <p14:tracePt t="63622" x="787400" y="4419600"/>
          <p14:tracePt t="63631" x="787400" y="4381500"/>
          <p14:tracePt t="63648" x="787400" y="4362450"/>
          <p14:tracePt t="63664" x="793750" y="4337050"/>
          <p14:tracePt t="63681" x="800100" y="4318000"/>
          <p14:tracePt t="63696" x="800100" y="4311650"/>
          <p14:tracePt t="63713" x="800100" y="4305300"/>
          <p14:tracePt t="63967" x="800100" y="4298950"/>
          <p14:tracePt t="63976" x="800100" y="4292600"/>
          <p14:tracePt t="64112" x="800100" y="4305300"/>
          <p14:tracePt t="64113" x="800100" y="4318000"/>
          <p14:tracePt t="64130" x="806450" y="4337050"/>
          <p14:tracePt t="64130" x="812800" y="4375150"/>
          <p14:tracePt t="64147" x="819150" y="4413250"/>
          <p14:tracePt t="64163" x="825500" y="4438650"/>
          <p14:tracePt t="64180" x="825500" y="4445000"/>
          <p14:tracePt t="64240" x="825500" y="4451350"/>
          <p14:tracePt t="64280" x="831850" y="4451350"/>
          <p14:tracePt t="64280" x="850900" y="4451350"/>
          <p14:tracePt t="64296" x="869950" y="4432300"/>
          <p14:tracePt t="64297" x="914400" y="4362450"/>
          <p14:tracePt t="64314" x="946150" y="4298950"/>
          <p14:tracePt t="64330" x="971550" y="4229100"/>
          <p14:tracePt t="64347" x="990600" y="4171950"/>
          <p14:tracePt t="64363" x="1003300" y="4146550"/>
          <p14:tracePt t="64380" x="1016000" y="4127500"/>
          <p14:tracePt t="64396" x="1016000" y="4121150"/>
          <p14:tracePt t="64413" x="1022350" y="4114800"/>
          <p14:tracePt t="64488" x="1028700" y="4114800"/>
          <p14:tracePt t="64728" x="1035050" y="4127500"/>
          <p14:tracePt t="64735" x="1035050" y="4140200"/>
          <p14:tracePt t="64747" x="1035050" y="4152900"/>
          <p14:tracePt t="64748" x="1035050" y="4159250"/>
          <p14:tracePt t="64763" x="1035050" y="4178300"/>
          <p14:tracePt t="64780" x="1035050" y="4184650"/>
          <p14:tracePt t="64864" x="1035050" y="4191000"/>
          <p14:tracePt t="65488" x="1041400" y="4197350"/>
          <p14:tracePt t="65498" x="1041400" y="4203700"/>
          <p14:tracePt t="65514" x="1047750" y="4203700"/>
          <p14:tracePt t="65515" x="1047750" y="4210050"/>
          <p14:tracePt t="65608" x="1054100" y="4216400"/>
          <p14:tracePt t="66415" x="1054100" y="4222750"/>
          <p14:tracePt t="66422" x="1054100" y="4248150"/>
          <p14:tracePt t="66432" x="1085850" y="4305300"/>
          <p14:tracePt t="66432" x="1149350" y="4406900"/>
          <p14:tracePt t="66448" x="1206500" y="4521200"/>
          <p14:tracePt t="66464" x="1231900" y="4578350"/>
          <p14:tracePt t="66482" x="1276350" y="4648200"/>
          <p14:tracePt t="66497" x="1320800" y="4718050"/>
          <p14:tracePt t="66513" x="1371600" y="4775200"/>
          <p14:tracePt t="66530" x="1403350" y="4819650"/>
          <p14:tracePt t="66546" x="1441450" y="4857750"/>
          <p14:tracePt t="66563" x="1473200" y="4889500"/>
          <p14:tracePt t="66579" x="1485900" y="4902200"/>
          <p14:tracePt t="66596" x="1504950" y="4914900"/>
          <p14:tracePt t="66613" x="1517650" y="4927600"/>
          <p14:tracePt t="66630" x="1530350" y="4927600"/>
          <p14:tracePt t="66751" x="1536700" y="4927600"/>
          <p14:tracePt t="66776" x="1549400" y="4927600"/>
          <p14:tracePt t="66783" x="1562100" y="4927600"/>
          <p14:tracePt t="66796" x="1574800" y="4927600"/>
          <p14:tracePt t="66797" x="1606550" y="4921250"/>
          <p14:tracePt t="66813" x="1638300" y="4914900"/>
          <p14:tracePt t="66830" x="1663700" y="4908550"/>
          <p14:tracePt t="66846" x="1701800" y="4895850"/>
          <p14:tracePt t="66846" x="1708150" y="4895850"/>
          <p14:tracePt t="66864" x="1727200" y="4895850"/>
          <p14:tracePt t="66880" x="1739900" y="4889500"/>
          <p14:tracePt t="66896" x="1758950" y="4883150"/>
          <p14:tracePt t="66913" x="1765300" y="4876800"/>
          <p14:tracePt t="66929" x="1778000" y="4876800"/>
          <p14:tracePt t="66946" x="1784350" y="4870450"/>
          <p14:tracePt t="66963" x="1790700" y="4864100"/>
          <p14:tracePt t="66980" x="1797050" y="4864100"/>
          <p14:tracePt t="66996" x="1803400" y="4857750"/>
          <p14:tracePt t="67013" x="1809750" y="4857750"/>
          <p14:tracePt t="67029" x="1816100" y="4851400"/>
          <p14:tracePt t="67063" x="1822450" y="4851400"/>
          <p14:tracePt t="67360" x="1835150" y="4851400"/>
          <p14:tracePt t="67367" x="1841500" y="4851400"/>
          <p14:tracePt t="67375" x="1847850" y="4851400"/>
          <p14:tracePt t="67381" x="1854200" y="4851400"/>
          <p14:tracePt t="67396" x="1866900" y="4851400"/>
          <p14:tracePt t="67413" x="1879600" y="4851400"/>
          <p14:tracePt t="67429" x="1885950" y="4851400"/>
          <p14:tracePt t="67446" x="1892300" y="4851400"/>
          <p14:tracePt t="67463" x="1898650" y="4857750"/>
          <p14:tracePt t="67823" x="1892300" y="4857750"/>
          <p14:tracePt t="67840" x="1885950" y="4857750"/>
          <p14:tracePt t="67841" x="1879600" y="4857750"/>
          <p14:tracePt t="67849" x="1873250" y="4864100"/>
          <p14:tracePt t="67863" x="1841500" y="4864100"/>
          <p14:tracePt t="67880" x="1822450" y="4864100"/>
          <p14:tracePt t="67896" x="1809750" y="4870450"/>
          <p14:tracePt t="67913" x="1797050" y="4870450"/>
          <p14:tracePt t="67929" x="1790700" y="4870450"/>
          <p14:tracePt t="67946" x="1778000" y="4870450"/>
          <p14:tracePt t="67963" x="1765300" y="4870450"/>
          <p14:tracePt t="67980" x="1752600" y="4870450"/>
          <p14:tracePt t="67996" x="1746250" y="4870450"/>
          <p14:tracePt t="68013" x="1739900" y="4870450"/>
          <p14:tracePt t="68199" x="1752600" y="4876800"/>
          <p14:tracePt t="68208" x="1765300" y="4876800"/>
          <p14:tracePt t="68215" x="1778000" y="4876800"/>
          <p14:tracePt t="68223" x="1797050" y="4876800"/>
          <p14:tracePt t="68231" x="1835150" y="4883150"/>
          <p14:tracePt t="68246" x="1873250" y="4883150"/>
          <p14:tracePt t="68263" x="1911350" y="4883150"/>
          <p14:tracePt t="68280" x="1936750" y="4883150"/>
          <p14:tracePt t="68295" x="1962150" y="4889500"/>
          <p14:tracePt t="68312" x="1987550" y="4895850"/>
          <p14:tracePt t="68329" x="2006600" y="4895850"/>
          <p14:tracePt t="68347" x="2012950" y="4895850"/>
          <p14:tracePt t="68363" x="2019300" y="4895850"/>
          <p14:tracePt t="68575" x="2025650" y="4895850"/>
          <p14:tracePt t="68583" x="2038350" y="4895850"/>
          <p14:tracePt t="68591" x="2051050" y="4895850"/>
          <p14:tracePt t="68599" x="2089150" y="4895850"/>
          <p14:tracePt t="68613" x="2139950" y="4895850"/>
          <p14:tracePt t="68629" x="2165350" y="4895850"/>
          <p14:tracePt t="68646" x="2190750" y="4902200"/>
          <p14:tracePt t="68663" x="2222500" y="4908550"/>
          <p14:tracePt t="68680" x="2228850" y="4908550"/>
          <p14:tracePt t="68696" x="2241550" y="4908550"/>
          <p14:tracePt t="68743" x="2247900" y="4908550"/>
          <p14:tracePt t="68767" x="2254250" y="4914900"/>
          <p14:tracePt t="68919" x="2260600" y="4914900"/>
          <p14:tracePt t="69487" x="2247900" y="4895850"/>
          <p14:tracePt t="69495" x="2241550" y="4870450"/>
          <p14:tracePt t="69496" x="2209800" y="4819650"/>
          <p14:tracePt t="69515" x="2178050" y="4749800"/>
          <p14:tracePt t="69531" x="2152650" y="4686300"/>
          <p14:tracePt t="69550" x="2139950" y="4641850"/>
          <p14:tracePt t="69563" x="2120900" y="4603750"/>
          <p14:tracePt t="69579" x="2114550" y="4584700"/>
          <p14:tracePt t="69597" x="2101850" y="4565650"/>
          <p14:tracePt t="69613" x="2095500" y="4552950"/>
          <p14:tracePt t="69648" x="2089150" y="4546600"/>
          <p14:tracePt t="69727" x="2082800" y="4546600"/>
          <p14:tracePt t="69863" x="2082800" y="4533900"/>
          <p14:tracePt t="69879" x="2082800" y="4521200"/>
          <p14:tracePt t="69895" x="2082800" y="4514850"/>
          <p14:tracePt t="69903" x="2082800" y="4508500"/>
          <p14:tracePt t="69911" x="2082800" y="4502150"/>
          <p14:tracePt t="69943" x="2082800" y="4495800"/>
          <p14:tracePt t="69991" x="2089150" y="4495800"/>
          <p14:tracePt t="70007" x="2095500" y="4489450"/>
          <p14:tracePt t="70015" x="2108200" y="4470400"/>
          <p14:tracePt t="70019" x="2127250" y="4451350"/>
          <p14:tracePt t="70029" x="2139950" y="4445000"/>
          <p14:tracePt t="70359" x="2127250" y="4438650"/>
          <p14:tracePt t="70367" x="2120900" y="4419600"/>
          <p14:tracePt t="70375" x="2114550" y="4413250"/>
          <p14:tracePt t="70382" x="2095500" y="4387850"/>
          <p14:tracePt t="70396" x="2076450" y="4368800"/>
          <p14:tracePt t="70412" x="2044700" y="4356100"/>
          <p14:tracePt t="70429" x="2012950" y="4343400"/>
          <p14:tracePt t="70446" x="1955800" y="4318000"/>
          <p14:tracePt t="70464" x="1892300" y="4292600"/>
          <p14:tracePt t="70479" x="1873250" y="4286250"/>
          <p14:tracePt t="70496" x="1866900" y="4286250"/>
          <p14:tracePt t="70513" x="1841500" y="4279900"/>
          <p14:tracePt t="70530" x="1835150" y="4279900"/>
          <p14:tracePt t="70546" x="1809750" y="4279900"/>
          <p14:tracePt t="70563" x="1790700" y="4279900"/>
          <p14:tracePt t="70607" x="1784350" y="4279900"/>
          <p14:tracePt t="70623" x="1778000" y="4279900"/>
          <p14:tracePt t="70639" x="1771650" y="4279900"/>
          <p14:tracePt t="70671" x="1771650" y="4292600"/>
          <p14:tracePt t="70679" x="1771650" y="4298950"/>
          <p14:tracePt t="70696" x="1771650" y="4305300"/>
          <p14:tracePt t="70713" x="1771650" y="4311650"/>
          <p14:tracePt t="70743" x="1778000" y="4311650"/>
          <p14:tracePt t="70755" x="1784350" y="4318000"/>
          <p14:tracePt t="70755" x="1790700" y="4318000"/>
          <p14:tracePt t="70763" x="1797050" y="4318000"/>
          <p14:tracePt t="70780" x="1809750" y="4318000"/>
          <p14:tracePt t="70796" x="1822450" y="4318000"/>
          <p14:tracePt t="70813" x="1828800" y="4318000"/>
          <p14:tracePt t="70829" x="1835150" y="4318000"/>
          <p14:tracePt t="70846" x="1841500" y="4318000"/>
          <p14:tracePt t="70927" x="1847850" y="4318000"/>
          <p14:tracePt t="70959" x="1854200" y="4318000"/>
          <p14:tracePt t="71399" x="1860550" y="4324350"/>
          <p14:tracePt t="71527" x="1860550" y="4298950"/>
          <p14:tracePt t="71528" x="1860550" y="4260850"/>
          <p14:tracePt t="71567" x="1860550" y="4235450"/>
          <p14:tracePt t="71575" x="1854200" y="4197350"/>
          <p14:tracePt t="71583" x="1854200" y="4152900"/>
          <p14:tracePt t="71596" x="1841500" y="4102100"/>
          <p14:tracePt t="71599" x="1809750" y="4000500"/>
          <p14:tracePt t="71613" x="1803400" y="3937000"/>
          <p14:tracePt t="71629" x="1790700" y="3886200"/>
          <p14:tracePt t="71646" x="1784350" y="3848100"/>
          <p14:tracePt t="71662" x="1771650" y="3810000"/>
          <p14:tracePt t="71680" x="1771650" y="3790950"/>
          <p14:tracePt t="71696" x="1765300" y="3790950"/>
          <p14:tracePt t="71959" x="1752600" y="3790950"/>
          <p14:tracePt t="71973" x="1739900" y="3822700"/>
          <p14:tracePt t="71973" x="1720850" y="3848100"/>
          <p14:tracePt t="71980" x="1682750" y="3937000"/>
          <p14:tracePt t="71996" x="1651000" y="4019550"/>
          <p14:tracePt t="72013" x="1631950" y="4095750"/>
          <p14:tracePt t="72029" x="1612900" y="4159250"/>
          <p14:tracePt t="72047" x="1612900" y="4178300"/>
          <p14:tracePt t="72062" x="1606550" y="4254500"/>
          <p14:tracePt t="72080" x="1606550" y="4311650"/>
          <p14:tracePt t="72127" x="1619250" y="4330700"/>
          <p14:tracePt t="72132" x="1625600" y="4349750"/>
          <p14:tracePt t="72146" x="1625600" y="4362450"/>
          <p14:tracePt t="72146" x="1625600" y="4381500"/>
          <p14:tracePt t="72247" x="1638300" y="4381500"/>
          <p14:tracePt t="72257" x="1644650" y="4381500"/>
          <p14:tracePt t="72272" x="1651000" y="4381500"/>
          <p14:tracePt t="72279" x="1657350" y="4381500"/>
          <p14:tracePt t="72280" x="1676400" y="4381500"/>
          <p14:tracePt t="72297" x="1695450" y="4381500"/>
          <p14:tracePt t="72312" x="1714500" y="4375150"/>
          <p14:tracePt t="72330" x="1733550" y="4362450"/>
          <p14:tracePt t="72346" x="1758950" y="4337050"/>
          <p14:tracePt t="72363" x="1790700" y="4298950"/>
          <p14:tracePt t="72379" x="1803400" y="4248150"/>
          <p14:tracePt t="72396" x="1828800" y="4203700"/>
          <p14:tracePt t="72413" x="1828800" y="4171950"/>
          <p14:tracePt t="72583" x="1835150" y="4171950"/>
          <p14:tracePt t="73071" x="1847850" y="4171950"/>
          <p14:tracePt t="73079" x="1873250" y="4171950"/>
          <p14:tracePt t="73097" x="1892300" y="4171950"/>
          <p14:tracePt t="73098" x="1917700" y="4171950"/>
          <p14:tracePt t="73114" x="1930400" y="4171950"/>
          <p14:tracePt t="73130" x="1955800" y="4171950"/>
          <p14:tracePt t="73146" x="1968500" y="4171950"/>
          <p14:tracePt t="73163" x="1993900" y="4171950"/>
          <p14:tracePt t="73179" x="2006600" y="4171950"/>
          <p14:tracePt t="73196" x="2025650" y="4165600"/>
          <p14:tracePt t="73212" x="2051050" y="4159250"/>
          <p14:tracePt t="73229" x="2057400" y="4159250"/>
          <p14:tracePt t="73246" x="2082800" y="4152900"/>
          <p14:tracePt t="73264" x="2101850" y="4152900"/>
          <p14:tracePt t="73279" x="2127250" y="4152900"/>
          <p14:tracePt t="73296" x="2152650" y="4152900"/>
          <p14:tracePt t="73312" x="2184400" y="4152900"/>
          <p14:tracePt t="73329" x="2222500" y="4159250"/>
          <p14:tracePt t="73346" x="2247900" y="4165600"/>
          <p14:tracePt t="73363" x="2273300" y="4165600"/>
          <p14:tracePt t="73379" x="2292350" y="4171950"/>
          <p14:tracePt t="73396" x="2305050" y="4171950"/>
          <p14:tracePt t="73412" x="2311400" y="4171950"/>
          <p14:tracePt t="73429" x="2324100" y="4171950"/>
          <p14:tracePt t="73446" x="2330450" y="4171950"/>
          <p14:tracePt t="73631" x="2317750" y="4171950"/>
          <p14:tracePt t="73639" x="2298700" y="4171950"/>
          <p14:tracePt t="73647" x="2286000" y="4171950"/>
          <p14:tracePt t="73663" x="2260600" y="4171950"/>
          <p14:tracePt t="73664" x="2241550" y="4165600"/>
          <p14:tracePt t="73680" x="2203450" y="4159250"/>
          <p14:tracePt t="73696" x="2171700" y="4152900"/>
          <p14:tracePt t="73712" x="2139950" y="4152900"/>
          <p14:tracePt t="73729" x="2114550" y="4140200"/>
          <p14:tracePt t="73746" x="2108200" y="4140200"/>
          <p14:tracePt t="73762" x="2101850" y="4140200"/>
          <p14:tracePt t="73807" x="2101850" y="4133850"/>
          <p14:tracePt t="73895" x="2095500" y="4133850"/>
          <p14:tracePt t="73911" x="2082800" y="4133850"/>
          <p14:tracePt t="73922" x="2076450" y="4133850"/>
          <p14:tracePt t="73929" x="2070100" y="4133850"/>
          <p14:tracePt t="73967" x="2063750" y="4133850"/>
          <p14:tracePt t="74103" x="2057400" y="4133850"/>
          <p14:tracePt t="74111" x="2051050" y="4127500"/>
          <p14:tracePt t="74122" x="2044700" y="4127500"/>
          <p14:tracePt t="74129" x="2038350" y="4127500"/>
          <p14:tracePt t="74146" x="2032000" y="4121150"/>
          <p14:tracePt t="74368" x="2038350" y="4121150"/>
          <p14:tracePt t="74376" x="2063750" y="4121150"/>
          <p14:tracePt t="74378" x="2114550" y="4121150"/>
          <p14:tracePt t="74398" x="2159000" y="4127500"/>
          <p14:tracePt t="74413" x="2197100" y="4133850"/>
          <p14:tracePt t="74430" x="2216150" y="4133850"/>
          <p14:tracePt t="74447" x="2241550" y="4133850"/>
          <p14:tracePt t="74465" x="2247900" y="4133850"/>
          <p14:tracePt t="74480" x="2254250" y="4133850"/>
          <p14:tracePt t="74752" x="2222500" y="4133850"/>
          <p14:tracePt t="74760" x="2171700" y="4133850"/>
          <p14:tracePt t="74768" x="2089150" y="4133850"/>
          <p14:tracePt t="74780" x="2006600" y="4133850"/>
          <p14:tracePt t="74781" x="1790700" y="4165600"/>
          <p14:tracePt t="74797" x="1492250" y="4203700"/>
          <p14:tracePt t="74814" x="1428750" y="4222750"/>
          <p14:tracePt t="74830" x="1289050" y="4241800"/>
          <p14:tracePt t="74847" x="1168400" y="4254500"/>
          <p14:tracePt t="74863" x="1016000" y="4267200"/>
          <p14:tracePt t="74881" x="939800" y="4267200"/>
          <p14:tracePt t="74897" x="895350" y="4267200"/>
          <p14:tracePt t="74914" x="882650" y="4267200"/>
          <p14:tracePt t="75176" x="889000" y="4267200"/>
          <p14:tracePt t="75184" x="895350" y="4267200"/>
          <p14:tracePt t="75192" x="901700" y="4267200"/>
          <p14:tracePt t="75200" x="914400" y="4267200"/>
          <p14:tracePt t="75213" x="927100" y="4267200"/>
          <p14:tracePt t="75230" x="933450" y="4267200"/>
          <p14:tracePt t="75392" x="946150" y="4260850"/>
          <p14:tracePt t="75397" x="952500" y="4260850"/>
          <p14:tracePt t="75406" x="958850" y="4254500"/>
          <p14:tracePt t="75413" x="965200" y="4248150"/>
          <p14:tracePt t="75430" x="977900" y="4235450"/>
          <p14:tracePt t="75447" x="990600" y="4210050"/>
          <p14:tracePt t="75463" x="1003300" y="4184650"/>
          <p14:tracePt t="75481" x="1009650" y="4184650"/>
          <p14:tracePt t="75497" x="1009650" y="4171950"/>
          <p14:tracePt t="75513" x="1016000" y="4171950"/>
          <p14:tracePt t="75530" x="1016000" y="4165600"/>
          <p14:tracePt t="75608" x="1022350" y="4159250"/>
          <p14:tracePt t="75648" x="1028700" y="4152900"/>
          <p14:tracePt t="75648" x="1028700" y="4146550"/>
          <p14:tracePt t="75688" x="1028700" y="4140200"/>
          <p14:tracePt t="75856" x="1028700" y="4133850"/>
          <p14:tracePt t="75865" x="1028700" y="4127500"/>
          <p14:tracePt t="75865" x="1028700" y="4121150"/>
          <p14:tracePt t="75880" x="1022350" y="4114800"/>
          <p14:tracePt t="75897" x="1016000" y="4108450"/>
          <p14:tracePt t="75913" x="1003300" y="4108450"/>
          <p14:tracePt t="76095" x="1003300" y="4102100"/>
          <p14:tracePt t="76106" x="1003300" y="4095750"/>
          <p14:tracePt t="76760" x="1016000" y="4095750"/>
          <p14:tracePt t="76772" x="1022350" y="4095750"/>
          <p14:tracePt t="76776" x="1041400" y="4095750"/>
          <p14:tracePt t="76784" x="1073150" y="4095750"/>
          <p14:tracePt t="76798" x="1098550" y="4095750"/>
          <p14:tracePt t="76814" x="1130300" y="4095750"/>
          <p14:tracePt t="76912" x="1130300" y="4108450"/>
          <p14:tracePt t="76928" x="1143000" y="4108450"/>
          <p14:tracePt t="76960" x="1149350" y="4108450"/>
          <p14:tracePt t="76968" x="1149350" y="4114800"/>
          <p14:tracePt t="76976" x="1155700" y="4114800"/>
          <p14:tracePt t="76982" x="1162050" y="4114800"/>
          <p14:tracePt t="77352" x="1155700" y="4114800"/>
          <p14:tracePt t="77360" x="1143000" y="4114800"/>
          <p14:tracePt t="77368" x="1136650" y="4114800"/>
          <p14:tracePt t="77375" x="1117600" y="4114800"/>
          <p14:tracePt t="77379" x="1079500" y="4095750"/>
          <p14:tracePt t="77397" x="1073150" y="4095750"/>
          <p14:tracePt t="77472" x="1066800" y="4095750"/>
          <p14:tracePt t="77769" x="1079500" y="4095750"/>
          <p14:tracePt t="77778" x="1085850" y="4102100"/>
          <p14:tracePt t="77778" x="1092200" y="4114800"/>
          <p14:tracePt t="77799" x="1098550" y="4121150"/>
          <p14:tracePt t="77814" x="1104900" y="4127500"/>
          <p14:tracePt t="77831" x="1111250" y="4127500"/>
          <p14:tracePt t="78593" x="1130300" y="4127500"/>
          <p14:tracePt t="78609" x="1193800" y="4127500"/>
          <p14:tracePt t="78617" x="1263650" y="4127500"/>
          <p14:tracePt t="78625" x="1333500" y="4127500"/>
          <p14:tracePt t="78631" x="1600200" y="4133850"/>
          <p14:tracePt t="78650" x="1682750" y="4133850"/>
          <p14:tracePt t="78664" x="1917700" y="4133850"/>
          <p14:tracePt t="78681" x="2019300" y="4133850"/>
          <p14:tracePt t="78698" x="2089150" y="4133850"/>
          <p14:tracePt t="78714" x="2127250" y="4133850"/>
          <p14:tracePt t="78731" x="2171700" y="4140200"/>
          <p14:tracePt t="78747" x="2203450" y="4146550"/>
          <p14:tracePt t="78764" x="2235200" y="4159250"/>
          <p14:tracePt t="78781" x="2260600" y="4165600"/>
          <p14:tracePt t="78797" x="2273300" y="4171950"/>
          <p14:tracePt t="78833" x="2279650" y="4171950"/>
          <p14:tracePt t="78897" x="2286000" y="4178300"/>
          <p14:tracePt t="78913" x="2286000" y="4197350"/>
          <p14:tracePt t="78921" x="2286000" y="4210050"/>
          <p14:tracePt t="78928" x="2286000" y="4235450"/>
          <p14:tracePt t="78931" x="2286000" y="4279900"/>
          <p14:tracePt t="78948" x="2286000" y="4305300"/>
          <p14:tracePt t="78964" x="2279650" y="4337050"/>
          <p14:tracePt t="78981" x="2260600" y="4368800"/>
          <p14:tracePt t="78998" x="2235200" y="4406900"/>
          <p14:tracePt t="79014" x="2190750" y="4438650"/>
          <p14:tracePt t="79031" x="2127250" y="4470400"/>
          <p14:tracePt t="79047" x="2076450" y="4508500"/>
          <p14:tracePt t="79047" x="2038350" y="4527550"/>
          <p14:tracePt t="79065" x="1962150" y="4584700"/>
          <p14:tracePt t="79081" x="1892300" y="4635500"/>
          <p14:tracePt t="79098" x="1841500" y="4679950"/>
          <p14:tracePt t="79114" x="1835150" y="4679950"/>
          <p14:tracePt t="79161" x="1828800" y="4692650"/>
          <p14:tracePt t="79162" x="1822450" y="4699000"/>
          <p14:tracePt t="79181" x="1816100" y="4711700"/>
          <p14:tracePt t="79181" x="1803400" y="4730750"/>
          <p14:tracePt t="79198" x="1797050" y="4749800"/>
          <p14:tracePt t="79214" x="1784350" y="4775200"/>
          <p14:tracePt t="79231" x="1784350" y="4781550"/>
          <p14:tracePt t="79305" x="1784350" y="4787900"/>
          <p14:tracePt t="79313" x="1784350" y="4794250"/>
          <p14:tracePt t="79321" x="1790700" y="4800600"/>
          <p14:tracePt t="79331" x="1803400" y="4800600"/>
          <p14:tracePt t="79331" x="1835150" y="4806950"/>
          <p14:tracePt t="79347" x="1898650" y="4819650"/>
          <p14:tracePt t="79364" x="1968500" y="4819650"/>
          <p14:tracePt t="79381" x="2044700" y="4819650"/>
          <p14:tracePt t="79398" x="2057400" y="4819650"/>
          <p14:tracePt t="79414" x="2101850" y="4819650"/>
          <p14:tracePt t="79431" x="2139950" y="4819650"/>
          <p14:tracePt t="79447" x="2159000" y="4819650"/>
          <p14:tracePt t="79464" x="2165350" y="4819650"/>
          <p14:tracePt t="79681" x="2165350" y="4813300"/>
          <p14:tracePt t="79688" x="2171700" y="4787900"/>
          <p14:tracePt t="79712" x="2184400" y="4718050"/>
          <p14:tracePt t="79720" x="2184400" y="4648200"/>
          <p14:tracePt t="79731" x="2184400" y="4565650"/>
          <p14:tracePt t="79731" x="2190750" y="4470400"/>
          <p14:tracePt t="79747" x="2190750" y="4432300"/>
          <p14:tracePt t="79764" x="2190750" y="4419600"/>
          <p14:tracePt t="79857" x="2190750" y="4413250"/>
          <p14:tracePt t="80016" x="2190750" y="4400550"/>
          <p14:tracePt t="80025" x="2190750" y="4381500"/>
          <p14:tracePt t="80032" x="2184400" y="4362450"/>
          <p14:tracePt t="80033" x="2171700" y="4318000"/>
          <p14:tracePt t="80047" x="2133600" y="4229100"/>
          <p14:tracePt t="80047" x="2114550" y="4191000"/>
          <p14:tracePt t="80065" x="2101850" y="4171950"/>
          <p14:tracePt t="80081" x="2095500" y="4165600"/>
          <p14:tracePt t="80098" x="2095500" y="4159250"/>
          <p14:tracePt t="80152" x="2089150" y="4159250"/>
          <p14:tracePt t="80160" x="2082800" y="4159250"/>
          <p14:tracePt t="80168" x="2076450" y="4159250"/>
          <p14:tracePt t="80176" x="2070100" y="4152900"/>
          <p14:tracePt t="80176" x="2057400" y="4152900"/>
          <p14:tracePt t="80197" x="2051050" y="4152900"/>
          <p14:tracePt t="80198" x="2038350" y="4152900"/>
          <p14:tracePt t="80214" x="2025650" y="4152900"/>
          <p14:tracePt t="80231" x="2006600" y="4152900"/>
          <p14:tracePt t="80247" x="1974850" y="4146550"/>
          <p14:tracePt t="80265" x="1962150" y="4146550"/>
          <p14:tracePt t="80281" x="1943100" y="4140200"/>
          <p14:tracePt t="80297" x="1930400" y="4140200"/>
          <p14:tracePt t="80433" x="1943100" y="4140200"/>
          <p14:tracePt t="80441" x="1955800" y="4140200"/>
          <p14:tracePt t="80441" x="1974850" y="4133850"/>
          <p14:tracePt t="80456" x="2006600" y="4121150"/>
          <p14:tracePt t="80464" x="2032000" y="4114800"/>
          <p14:tracePt t="80465" x="2082800" y="4108450"/>
          <p14:tracePt t="80482" x="2120900" y="4108450"/>
          <p14:tracePt t="80498" x="2152650" y="4108450"/>
          <p14:tracePt t="80515" x="2184400" y="4108450"/>
          <p14:tracePt t="80531" x="2190750" y="4108450"/>
          <p14:tracePt t="80548" x="2203450" y="4108450"/>
          <p14:tracePt t="80584" x="2209800" y="4108450"/>
          <p14:tracePt t="80721" x="2203450" y="4102100"/>
          <p14:tracePt t="80729" x="2171700" y="4095750"/>
          <p14:tracePt t="80736" x="2095500" y="4089400"/>
          <p14:tracePt t="80748" x="2038350" y="4083050"/>
          <p14:tracePt t="80764" x="1987550" y="4076700"/>
          <p14:tracePt t="80781" x="1955800" y="4064000"/>
          <p14:tracePt t="80797" x="1943100" y="4064000"/>
          <p14:tracePt t="81080" x="1949450" y="4064000"/>
          <p14:tracePt t="81081" x="1968500" y="4064000"/>
          <p14:tracePt t="81096" x="1987550" y="4064000"/>
          <p14:tracePt t="81176" x="1993900" y="4064000"/>
          <p14:tracePt t="81184" x="2000250" y="4064000"/>
          <p14:tracePt t="81200" x="2006600" y="4064000"/>
          <p14:tracePt t="81216" x="2012950" y="4064000"/>
          <p14:tracePt t="81537" x="2000250" y="4057650"/>
          <p14:tracePt t="81545" x="1993900" y="4057650"/>
          <p14:tracePt t="81552" x="1974850" y="4057650"/>
          <p14:tracePt t="81564" x="1949450" y="4057650"/>
          <p14:tracePt t="81568" x="1898650" y="4057650"/>
          <p14:tracePt t="81581" x="1822450" y="4057650"/>
          <p14:tracePt t="81597" x="1809750" y="4057650"/>
          <p14:tracePt t="81688" x="1803400" y="4064000"/>
          <p14:tracePt t="81713" x="1803400" y="4070350"/>
          <p14:tracePt t="81721" x="1803400" y="4076700"/>
          <p14:tracePt t="81731" x="1803400" y="4083050"/>
          <p14:tracePt t="81740" x="1803400" y="4089400"/>
          <p14:tracePt t="81747" x="1803400" y="4095750"/>
          <p14:tracePt t="81764" x="1809750" y="4108450"/>
          <p14:tracePt t="81781" x="1816100" y="4114800"/>
          <p14:tracePt t="81797" x="1828800" y="4114800"/>
          <p14:tracePt t="81814" x="1847850" y="4127500"/>
          <p14:tracePt t="81831" x="1873250" y="4133850"/>
          <p14:tracePt t="81831" x="1892300" y="4140200"/>
          <p14:tracePt t="81849" x="1905000" y="4152900"/>
          <p14:tracePt t="81864" x="1936750" y="4152900"/>
          <p14:tracePt t="81881" x="1955800" y="4152900"/>
          <p14:tracePt t="81897" x="1974850" y="4146550"/>
          <p14:tracePt t="81914" x="2006600" y="4114800"/>
          <p14:tracePt t="81931" x="2025650" y="4064000"/>
          <p14:tracePt t="81947" x="2032000" y="4000500"/>
          <p14:tracePt t="81964" x="2032000" y="3949700"/>
          <p14:tracePt t="81981" x="2032000" y="3917950"/>
          <p14:tracePt t="81997" x="2012950" y="3886200"/>
          <p14:tracePt t="82014" x="1993900" y="3867150"/>
          <p14:tracePt t="82030" x="1968500" y="3835400"/>
          <p14:tracePt t="82047" x="1911350" y="3822700"/>
          <p14:tracePt t="82064" x="1828800" y="3816350"/>
          <p14:tracePt t="82081" x="1758950" y="3816350"/>
          <p14:tracePt t="82097" x="1714500" y="3816350"/>
          <p14:tracePt t="82114" x="1676400" y="3835400"/>
          <p14:tracePt t="82130" x="1644650" y="3854450"/>
          <p14:tracePt t="82147" x="1612900" y="3873500"/>
          <p14:tracePt t="82180" x="1581150" y="3905250"/>
          <p14:tracePt t="82181" x="1568450" y="3930650"/>
          <p14:tracePt t="82198" x="1562100" y="3968750"/>
          <p14:tracePt t="82214" x="1562100" y="3981450"/>
          <p14:tracePt t="82231" x="1562100" y="4013200"/>
          <p14:tracePt t="82247" x="1562100" y="4051300"/>
          <p14:tracePt t="82247" x="1562100" y="4076700"/>
          <p14:tracePt t="82265" x="1587500" y="4108450"/>
          <p14:tracePt t="82281" x="1600200" y="4127500"/>
          <p14:tracePt t="82298" x="1606550" y="4140200"/>
          <p14:tracePt t="82314" x="1612900" y="4146550"/>
          <p14:tracePt t="82331" x="1619250" y="4152900"/>
          <p14:tracePt t="82384" x="1625600" y="4152900"/>
          <p14:tracePt t="82400" x="1631950" y="4159250"/>
          <p14:tracePt t="82416" x="1638300" y="4159250"/>
          <p14:tracePt t="82432" x="1644650" y="4159250"/>
          <p14:tracePt t="82473" x="1651000" y="4159250"/>
          <p14:tracePt t="82865" x="1638300" y="4159250"/>
          <p14:tracePt t="82872" x="1625600" y="4159250"/>
          <p14:tracePt t="82880" x="1593850" y="4159250"/>
          <p14:tracePt t="82890" x="1587500" y="4159250"/>
          <p14:tracePt t="82898" x="1581150" y="4159250"/>
          <p14:tracePt t="82914" x="1555750" y="4165600"/>
          <p14:tracePt t="82931" x="1492250" y="4197350"/>
          <p14:tracePt t="82947" x="1409700" y="4254500"/>
          <p14:tracePt t="82964" x="1390650" y="4267200"/>
          <p14:tracePt t="82981" x="1289050" y="4387850"/>
          <p14:tracePt t="82998" x="1225550" y="4489450"/>
          <p14:tracePt t="83014" x="1168400" y="4597400"/>
          <p14:tracePt t="83031" x="1111250" y="4724400"/>
          <p14:tracePt t="83047" x="1073150" y="4889500"/>
          <p14:tracePt t="83065" x="1060450" y="4940300"/>
          <p14:tracePt t="83081" x="1022350" y="5041900"/>
          <p14:tracePt t="83097" x="984250" y="5168900"/>
          <p14:tracePt t="83114" x="952500" y="5289550"/>
          <p14:tracePt t="83131" x="927100" y="5416550"/>
          <p14:tracePt t="83147" x="908050" y="5537200"/>
          <p14:tracePt t="83164" x="901700" y="5645150"/>
          <p14:tracePt t="83181" x="901700" y="5689600"/>
          <p14:tracePt t="83198" x="901700" y="5753100"/>
          <p14:tracePt t="83214" x="914400" y="5810250"/>
          <p14:tracePt t="83231" x="939800" y="5886450"/>
          <p14:tracePt t="83247" x="958850" y="5949950"/>
          <p14:tracePt t="83247" x="965200" y="5975350"/>
          <p14:tracePt t="83265" x="971550" y="6026150"/>
          <p14:tracePt t="83281" x="990600" y="6076950"/>
          <p14:tracePt t="83297" x="1003300" y="6134100"/>
          <p14:tracePt t="83314" x="1016000" y="6197600"/>
          <p14:tracePt t="83330" x="1016000" y="6242050"/>
          <p14:tracePt t="83347" x="1028700" y="6286500"/>
          <p14:tracePt t="83364" x="1028700" y="6299200"/>
          <p14:tracePt t="83608" x="1016000" y="6286500"/>
          <p14:tracePt t="83608" x="996950" y="6267450"/>
          <p14:tracePt t="83624" x="977900" y="6242050"/>
          <p14:tracePt t="83632" x="958850" y="6223000"/>
          <p14:tracePt t="83633" x="927100" y="6191250"/>
          <p14:tracePt t="83647" x="838200" y="6102350"/>
          <p14:tracePt t="83665" x="800100" y="6070600"/>
          <p14:tracePt t="83680" x="774700" y="6057900"/>
          <p14:tracePt t="83697" x="755650" y="6051550"/>
          <p14:tracePt t="83714" x="730250" y="6051550"/>
          <p14:tracePt t="83731" x="704850" y="6051550"/>
          <p14:tracePt t="83747" x="679450" y="6051550"/>
          <p14:tracePt t="83764" x="641350" y="6076950"/>
          <p14:tracePt t="83781" x="590550" y="6108700"/>
          <p14:tracePt t="83797" x="552450" y="6127750"/>
          <p14:tracePt t="83814" x="527050" y="6153150"/>
          <p14:tracePt t="83831" x="501650" y="6178550"/>
          <p14:tracePt t="83848" x="488950" y="6223000"/>
          <p14:tracePt t="83865" x="488950" y="6261100"/>
          <p14:tracePt t="83881" x="488950" y="6292850"/>
          <p14:tracePt t="83897" x="488950" y="6311900"/>
          <p14:tracePt t="83914" x="495300" y="6337300"/>
          <p14:tracePt t="83930" x="514350" y="6375400"/>
          <p14:tracePt t="83947" x="527050" y="6407150"/>
          <p14:tracePt t="83964" x="546100" y="6426200"/>
          <p14:tracePt t="83980" x="558800" y="6451600"/>
          <p14:tracePt t="83997" x="577850" y="6470650"/>
          <p14:tracePt t="84014" x="590550" y="6489700"/>
          <p14:tracePt t="84030" x="596900" y="6496050"/>
          <p14:tracePt t="84048" x="609600" y="6502400"/>
          <p14:tracePt t="84064" x="628650" y="6508750"/>
          <p14:tracePt t="84081" x="641350" y="6508750"/>
          <p14:tracePt t="84097" x="660400" y="6508750"/>
          <p14:tracePt t="84114" x="673100" y="6508750"/>
          <p14:tracePt t="84130" x="692150" y="6515100"/>
          <p14:tracePt t="84147" x="704850" y="6515100"/>
          <p14:tracePt t="84164" x="717550" y="6515100"/>
          <p14:tracePt t="84181" x="730250" y="6515100"/>
          <p14:tracePt t="84197" x="736600" y="6515100"/>
          <p14:tracePt t="84214" x="749300" y="6515100"/>
          <p14:tracePt t="84230" x="755650" y="6515100"/>
          <p14:tracePt t="84247" x="774700" y="6515100"/>
          <p14:tracePt t="84247" x="781050" y="6515100"/>
          <p14:tracePt t="84264" x="793750" y="6515100"/>
          <p14:tracePt t="84281" x="806450" y="6515100"/>
          <p14:tracePt t="84297" x="812800" y="6515100"/>
          <p14:tracePt t="84314" x="825500" y="6515100"/>
          <p14:tracePt t="84330" x="831850" y="6515100"/>
          <p14:tracePt t="84347" x="838200" y="6515100"/>
          <p14:tracePt t="84364" x="844550" y="6515100"/>
          <p14:tracePt t="84380" x="850900" y="6508750"/>
          <p14:tracePt t="84397" x="857250" y="6502400"/>
          <p14:tracePt t="84414" x="869950" y="6502400"/>
          <p14:tracePt t="84431" x="876300" y="6502400"/>
          <p14:tracePt t="84448" x="882650" y="6496050"/>
          <p14:tracePt t="84464" x="889000" y="6496050"/>
          <p14:tracePt t="84481" x="895350" y="6496050"/>
          <p14:tracePt t="84497" x="908050" y="6489700"/>
          <p14:tracePt t="84514" x="914400" y="6489700"/>
          <p14:tracePt t="84530" x="914400" y="6483350"/>
          <p14:tracePt t="84547" x="920750" y="6483350"/>
          <p14:tracePt t="84564" x="939800" y="6483350"/>
          <p14:tracePt t="84581" x="946150" y="6483350"/>
          <p14:tracePt t="84597" x="958850" y="6477000"/>
          <p14:tracePt t="84614" x="971550" y="6477000"/>
          <p14:tracePt t="84630" x="984250" y="6477000"/>
          <p14:tracePt t="84647" x="996950" y="6477000"/>
          <p14:tracePt t="84664" x="1022350" y="6477000"/>
          <p14:tracePt t="84681" x="1035050" y="6470650"/>
          <p14:tracePt t="84697" x="1041400" y="6470650"/>
          <p14:tracePt t="84736" x="1047750" y="6470650"/>
          <p14:tracePt t="84752" x="1054100" y="6464300"/>
          <p14:tracePt t="84832" x="1060450" y="6464300"/>
          <p14:tracePt t="85920" x="1066800" y="6457950"/>
          <p14:tracePt t="85929" x="1066800" y="6438900"/>
          <p14:tracePt t="85930" x="1054100" y="6362700"/>
          <p14:tracePt t="85947" x="996950" y="6242050"/>
          <p14:tracePt t="85965" x="958850" y="6134100"/>
          <p14:tracePt t="85981" x="939800" y="6051550"/>
          <p14:tracePt t="85998" x="933450" y="6007100"/>
          <p14:tracePt t="86048" x="927100" y="6007100"/>
          <p14:tracePt t="86056" x="927100" y="5988050"/>
          <p14:tracePt t="86064" x="908050" y="5949950"/>
          <p14:tracePt t="86065" x="882650" y="5905500"/>
          <p14:tracePt t="86081" x="857250" y="5873750"/>
          <p14:tracePt t="86098" x="838200" y="5861050"/>
          <p14:tracePt t="86114" x="819150" y="5848350"/>
          <p14:tracePt t="86131" x="787400" y="5835650"/>
          <p14:tracePt t="86147" x="768350" y="5835650"/>
          <p14:tracePt t="86164" x="755650" y="5835650"/>
          <p14:tracePt t="86180" x="742950" y="5822950"/>
          <p14:tracePt t="86197" x="717550" y="5816600"/>
          <p14:tracePt t="86214" x="698500" y="5810250"/>
          <p14:tracePt t="86231" x="673100" y="5803900"/>
          <p14:tracePt t="86248" x="641350" y="5797550"/>
          <p14:tracePt t="86248" x="628650" y="5797550"/>
          <p14:tracePt t="86265" x="590550" y="5791200"/>
          <p14:tracePt t="86281" x="552450" y="5784850"/>
          <p14:tracePt t="86298" x="520700" y="5784850"/>
          <p14:tracePt t="86314" x="508000" y="5784850"/>
          <p14:tracePt t="86331" x="495300" y="5784850"/>
          <p14:tracePt t="86347" x="488950" y="5784850"/>
          <p14:tracePt t="86364" x="482600" y="5784850"/>
          <p14:tracePt t="86503" x="482600" y="5778500"/>
          <p14:tracePt t="86544" x="488950" y="5778500"/>
          <p14:tracePt t="86553" x="495300" y="5778500"/>
          <p14:tracePt t="86568" x="501650" y="5778500"/>
          <p14:tracePt t="86569" x="508000" y="5778500"/>
          <p14:tracePt t="86584" x="514350" y="5778500"/>
          <p14:tracePt t="86597" x="520700" y="5778500"/>
          <p14:tracePt t="86632" x="527050" y="5778500"/>
          <p14:tracePt t="86656" x="533400" y="5778500"/>
          <p14:tracePt t="86688" x="539750" y="5778500"/>
          <p14:tracePt t="86712" x="546100" y="5778500"/>
          <p14:tracePt t="86719" x="552450" y="5778500"/>
          <p14:tracePt t="86736" x="558800" y="5778500"/>
          <p14:tracePt t="86736" x="565150" y="5778500"/>
          <p14:tracePt t="86768" x="571500" y="5772150"/>
          <p14:tracePt t="86768" x="577850" y="5772150"/>
          <p14:tracePt t="86792" x="584200" y="5772150"/>
          <p14:tracePt t="86808" x="596900" y="5759450"/>
          <p14:tracePt t="86824" x="609600" y="5746750"/>
          <p14:tracePt t="86832" x="615950" y="5740400"/>
          <p14:tracePt t="86833" x="628650" y="5727700"/>
          <p14:tracePt t="86848" x="654050" y="5695950"/>
          <p14:tracePt t="86848" x="673100" y="5683250"/>
          <p14:tracePt t="86865" x="692150" y="5645150"/>
          <p14:tracePt t="86880" x="711200" y="5619750"/>
          <p14:tracePt t="86897" x="723900" y="5600700"/>
          <p14:tracePt t="86914" x="730250" y="5581650"/>
          <p14:tracePt t="86930" x="742950" y="5568950"/>
          <p14:tracePt t="86947" x="749300" y="5556250"/>
          <p14:tracePt t="86964" x="755650" y="5543550"/>
          <p14:tracePt t="87000" x="755650" y="5537200"/>
          <p14:tracePt t="87015" x="755650" y="5530850"/>
          <p14:tracePt t="87056" x="762000" y="5530850"/>
          <p14:tracePt t="87065" x="768350" y="5511800"/>
          <p14:tracePt t="87073" x="768350" y="5492750"/>
          <p14:tracePt t="87081" x="774700" y="5461000"/>
          <p14:tracePt t="87097" x="781050" y="5429250"/>
          <p14:tracePt t="87114" x="781050" y="5391150"/>
          <p14:tracePt t="87130" x="781050" y="5353050"/>
          <p14:tracePt t="87148" x="781050" y="5346700"/>
          <p14:tracePt t="87164" x="781050" y="5321300"/>
          <p14:tracePt t="87181" x="781050" y="5302250"/>
          <p14:tracePt t="87197" x="781050" y="5283200"/>
          <p14:tracePt t="87214" x="774700" y="5264150"/>
          <p14:tracePt t="87230" x="774700" y="5238750"/>
          <p14:tracePt t="87247" x="774700" y="5226050"/>
          <p14:tracePt t="87247" x="768350" y="5213350"/>
          <p14:tracePt t="87265" x="755650" y="5194300"/>
          <p14:tracePt t="87281" x="755650" y="5187950"/>
          <p14:tracePt t="87297" x="755650" y="5175250"/>
          <p14:tracePt t="87314" x="749300" y="5162550"/>
          <p14:tracePt t="87330" x="749300" y="5156200"/>
          <p14:tracePt t="87347" x="742950" y="5149850"/>
          <p14:tracePt t="87464" x="736600" y="5149850"/>
          <p14:tracePt t="87473" x="723900" y="5149850"/>
          <p14:tracePt t="87480" x="717550" y="5149850"/>
          <p14:tracePt t="87480" x="679450" y="5187950"/>
          <p14:tracePt t="87497" x="641350" y="5245100"/>
          <p14:tracePt t="87514" x="596900" y="5321300"/>
          <p14:tracePt t="87530" x="577850" y="5391150"/>
          <p14:tracePt t="87547" x="577850" y="5422900"/>
          <p14:tracePt t="87564" x="571500" y="5511800"/>
          <p14:tracePt t="87581" x="571500" y="5619750"/>
          <p14:tracePt t="87597" x="571500" y="5715000"/>
          <p14:tracePt t="87614" x="584200" y="5797550"/>
          <p14:tracePt t="87630" x="596900" y="5867400"/>
          <p14:tracePt t="87647" x="596900" y="5911850"/>
          <p14:tracePt t="87664" x="609600" y="5969000"/>
          <p14:tracePt t="87681" x="622300" y="5994400"/>
          <p14:tracePt t="87697" x="635000" y="6026150"/>
          <p14:tracePt t="87714" x="641350" y="6045200"/>
          <p14:tracePt t="87730" x="647700" y="6051550"/>
          <p14:tracePt t="87747" x="647700" y="6070600"/>
          <p14:tracePt t="87764" x="660400" y="6076950"/>
          <p14:tracePt t="87781" x="679450" y="6096000"/>
          <p14:tracePt t="87797" x="698500" y="6102350"/>
          <p14:tracePt t="87814" x="717550" y="6115050"/>
          <p14:tracePt t="87830" x="723900" y="6121400"/>
          <p14:tracePt t="87847" x="736600" y="6127750"/>
          <p14:tracePt t="87864" x="742950" y="6127750"/>
          <p14:tracePt t="87881" x="755650" y="6127750"/>
          <p14:tracePt t="87897" x="762000" y="6127750"/>
          <p14:tracePt t="87914" x="774700" y="6127750"/>
          <p14:tracePt t="87930" x="787400" y="6127750"/>
          <p14:tracePt t="87947" x="812800" y="6127750"/>
          <p14:tracePt t="87963" x="825500" y="6089650"/>
          <p14:tracePt t="87980" x="844550" y="6026150"/>
          <p14:tracePt t="87997" x="850900" y="5969000"/>
          <p14:tracePt t="88014" x="850900" y="5899150"/>
          <p14:tracePt t="88030" x="850900" y="5803900"/>
          <p14:tracePt t="88047" x="831850" y="5683250"/>
          <p14:tracePt t="88065" x="812800" y="5626100"/>
          <p14:tracePt t="88080" x="793750" y="5575300"/>
          <p14:tracePt t="88097" x="781050" y="5549900"/>
          <p14:tracePt t="88114" x="755650" y="5518150"/>
          <p14:tracePt t="88130" x="742950" y="5492750"/>
          <p14:tracePt t="88147" x="736600" y="5480050"/>
          <p14:tracePt t="88164" x="730250" y="5467350"/>
          <p14:tracePt t="88464" x="730250" y="5473700"/>
          <p14:tracePt t="88473" x="730250" y="5492750"/>
          <p14:tracePt t="88481" x="730250" y="5511800"/>
          <p14:tracePt t="88482" x="730250" y="5556250"/>
          <p14:tracePt t="88497" x="730250" y="5594350"/>
          <p14:tracePt t="88514" x="730250" y="5626100"/>
          <p14:tracePt t="88530" x="730250" y="5657850"/>
          <p14:tracePt t="88547" x="749300" y="5683250"/>
          <p14:tracePt t="88564" x="762000" y="5727700"/>
          <p14:tracePt t="88580" x="774700" y="5753100"/>
          <p14:tracePt t="88597" x="800100" y="5784850"/>
          <p14:tracePt t="88614" x="825500" y="5816600"/>
          <p14:tracePt t="88630" x="857250" y="5848350"/>
          <p14:tracePt t="88647" x="876300" y="5867400"/>
          <p14:tracePt t="88665" x="914400" y="5899150"/>
          <p14:tracePt t="88680" x="952500" y="5918200"/>
          <p14:tracePt t="88697" x="984250" y="5937250"/>
          <p14:tracePt t="88713" x="1022350" y="5956300"/>
          <p14:tracePt t="88730" x="1054100" y="5962650"/>
          <p14:tracePt t="88747" x="1085850" y="5962650"/>
          <p14:tracePt t="88763" x="1117600" y="5962650"/>
          <p14:tracePt t="88780" x="1155700" y="5962650"/>
          <p14:tracePt t="88798" x="1200150" y="5962650"/>
          <p14:tracePt t="88814" x="1225550" y="5956300"/>
          <p14:tracePt t="88904" x="1238250" y="5943600"/>
          <p14:tracePt t="88919" x="1238250" y="5930900"/>
          <p14:tracePt t="88928" x="1244600" y="5918200"/>
          <p14:tracePt t="88930" x="1250950" y="5899150"/>
          <p14:tracePt t="88947" x="1250950" y="5861050"/>
          <p14:tracePt t="88964" x="1250950" y="5829300"/>
          <p14:tracePt t="88980" x="1250950" y="5784850"/>
          <p14:tracePt t="88997" x="1250950" y="5740400"/>
          <p14:tracePt t="89014" x="1238250" y="5689600"/>
          <p14:tracePt t="89030" x="1219200" y="5632450"/>
          <p14:tracePt t="89047" x="1200150" y="5575300"/>
          <p14:tracePt t="89064" x="1181100" y="5543550"/>
          <p14:tracePt t="89080" x="1162050" y="5518150"/>
          <p14:tracePt t="89097" x="1143000" y="5492750"/>
          <p14:tracePt t="89114" x="1117600" y="5461000"/>
          <p14:tracePt t="89130" x="1098550" y="5441950"/>
          <p14:tracePt t="89147" x="1073150" y="5422900"/>
          <p14:tracePt t="89164" x="1035050" y="5397500"/>
          <p14:tracePt t="89180" x="1009650" y="5384800"/>
          <p14:tracePt t="89197" x="1003300" y="5378450"/>
          <p14:tracePt t="89213" x="990600" y="5372100"/>
          <p14:tracePt t="89230" x="971550" y="5365750"/>
          <p14:tracePt t="89247" x="939800" y="5365750"/>
          <p14:tracePt t="89265" x="914400" y="5365750"/>
          <p14:tracePt t="89281" x="889000" y="5365750"/>
          <p14:tracePt t="89298" x="863600" y="5372100"/>
          <p14:tracePt t="89314" x="825500" y="5397500"/>
          <p14:tracePt t="89331" x="800100" y="5422900"/>
          <p14:tracePt t="89347" x="774700" y="5448300"/>
          <p14:tracePt t="89364" x="768350" y="5473700"/>
          <p14:tracePt t="89408" x="768350" y="5486400"/>
          <p14:tracePt t="89416" x="768350" y="5499100"/>
          <p14:tracePt t="89424" x="768350" y="5511800"/>
          <p14:tracePt t="89430" x="768350" y="5543550"/>
          <p14:tracePt t="89447" x="774700" y="5588000"/>
          <p14:tracePt t="89480" x="774700" y="5626100"/>
          <p14:tracePt t="89481" x="787400" y="5670550"/>
          <p14:tracePt t="89497" x="800100" y="5715000"/>
          <p14:tracePt t="89513" x="819150" y="5753100"/>
          <p14:tracePt t="89530" x="819150" y="5778500"/>
          <p14:tracePt t="89600" x="831850" y="5784850"/>
          <p14:tracePt t="89608" x="838200" y="5797550"/>
          <p14:tracePt t="89616" x="850900" y="5803900"/>
          <p14:tracePt t="89630" x="869950" y="5816600"/>
          <p14:tracePt t="89631" x="901700" y="5829300"/>
          <p14:tracePt t="89647" x="977900" y="5854700"/>
          <p14:tracePt t="89665" x="1022350" y="5867400"/>
          <p14:tracePt t="89680" x="1060450" y="5867400"/>
          <p14:tracePt t="89697" x="1104900" y="5867400"/>
          <p14:tracePt t="89713" x="1117600" y="5867400"/>
          <p14:tracePt t="89730" x="1130300" y="5867400"/>
          <p14:tracePt t="89747" x="1162050" y="5835650"/>
          <p14:tracePt t="89764" x="1206500" y="5791200"/>
          <p14:tracePt t="89780" x="1225550" y="5746750"/>
          <p14:tracePt t="89797" x="1244600" y="5695950"/>
          <p14:tracePt t="89813" x="1250950" y="5651500"/>
          <p14:tracePt t="89830" x="1250950" y="5607050"/>
          <p14:tracePt t="89847" x="1250950" y="5568950"/>
          <p14:tracePt t="89847" x="1250950" y="5549900"/>
          <p14:tracePt t="89864" x="1231900" y="5511800"/>
          <p14:tracePt t="89880" x="1219200" y="5473700"/>
          <p14:tracePt t="89897" x="1200150" y="5448300"/>
          <p14:tracePt t="89914" x="1174750" y="5416550"/>
          <p14:tracePt t="89930" x="1155700" y="5391150"/>
          <p14:tracePt t="89947" x="1130300" y="5372100"/>
          <p14:tracePt t="89964" x="1104900" y="5365750"/>
          <p14:tracePt t="89980" x="1073150" y="5353050"/>
          <p14:tracePt t="89997" x="1035050" y="5353050"/>
          <p14:tracePt t="90013" x="996950" y="5353050"/>
          <p14:tracePt t="90064" x="984250" y="5353050"/>
          <p14:tracePt t="90072" x="965200" y="5359400"/>
          <p14:tracePt t="90080" x="933450" y="5384800"/>
          <p14:tracePt t="90112" x="927100" y="5397500"/>
          <p14:tracePt t="90117" x="920750" y="5410200"/>
          <p14:tracePt t="90130" x="920750" y="5429250"/>
          <p14:tracePt t="90131" x="920750" y="5467350"/>
          <p14:tracePt t="90147" x="914400" y="5492750"/>
          <p14:tracePt t="90224" x="914400" y="5499100"/>
          <p14:tracePt t="90232" x="927100" y="5518150"/>
          <p14:tracePt t="90240" x="933450" y="5537200"/>
          <p14:tracePt t="90248" x="952500" y="5556250"/>
          <p14:tracePt t="90248" x="958850" y="5556250"/>
          <p14:tracePt t="90264" x="958850" y="5562600"/>
          <p14:tracePt t="90280" x="971550" y="5575300"/>
          <p14:tracePt t="90297" x="990600" y="5581650"/>
          <p14:tracePt t="90314" x="1022350" y="5588000"/>
          <p14:tracePt t="90330" x="1066800" y="5613400"/>
          <p14:tracePt t="90347" x="1104900" y="5632450"/>
          <p14:tracePt t="90363" x="1162050" y="5645150"/>
          <p14:tracePt t="90380" x="1200150" y="5664200"/>
          <p14:tracePt t="90397" x="1244600" y="5670550"/>
          <p14:tracePt t="90414" x="1289050" y="5676900"/>
          <p14:tracePt t="90430" x="1320800" y="5676900"/>
          <p14:tracePt t="90447" x="1352550" y="5676900"/>
          <p14:tracePt t="90464" x="1371600" y="5664200"/>
          <p14:tracePt t="90481" x="1397000" y="5638800"/>
          <p14:tracePt t="90497" x="1416050" y="5613400"/>
          <p14:tracePt t="90514" x="1435100" y="5575300"/>
          <p14:tracePt t="90530" x="1441450" y="5537200"/>
          <p14:tracePt t="90547" x="1447800" y="5505450"/>
          <p14:tracePt t="90564" x="1447800" y="5486400"/>
          <p14:tracePt t="90580" x="1447800" y="5461000"/>
          <p14:tracePt t="90597" x="1435100" y="5416550"/>
          <p14:tracePt t="90614" x="1403350" y="5384800"/>
          <p14:tracePt t="90630" x="1365250" y="5353050"/>
          <p14:tracePt t="90647" x="1257300" y="5302250"/>
          <p14:tracePt t="90664" x="1225550" y="5283200"/>
          <p14:tracePt t="90701" x="1212850" y="5283200"/>
          <p14:tracePt t="90712" x="1200150" y="5283200"/>
          <p14:tracePt t="90723" x="1193800" y="5283200"/>
          <p14:tracePt t="90730" x="1162050" y="5289550"/>
          <p14:tracePt t="90747" x="1143000" y="5302250"/>
          <p14:tracePt t="90763" x="1111250" y="5314950"/>
          <p14:tracePt t="90780" x="1079500" y="5340350"/>
          <p14:tracePt t="90797" x="1041400" y="5372100"/>
          <p14:tracePt t="90814" x="1022350" y="5397500"/>
          <p14:tracePt t="90830" x="996950" y="5422900"/>
          <p14:tracePt t="90847" x="996950" y="5441950"/>
          <p14:tracePt t="90863" x="984250" y="5454650"/>
          <p14:tracePt t="90880" x="984250" y="5467350"/>
          <p14:tracePt t="90897" x="977900" y="5486400"/>
          <p14:tracePt t="90914" x="971550" y="5505450"/>
          <p14:tracePt t="90930" x="971550" y="5518150"/>
          <p14:tracePt t="90947" x="971550" y="5543550"/>
          <p14:tracePt t="90964" x="971550" y="5575300"/>
          <p14:tracePt t="90980" x="971550" y="5619750"/>
          <p14:tracePt t="90996" x="971550" y="5651500"/>
          <p14:tracePt t="91014" x="971550" y="5683250"/>
          <p14:tracePt t="91056" x="977900" y="5695950"/>
          <p14:tracePt t="91064" x="996950" y="5715000"/>
          <p14:tracePt t="91080" x="996950" y="5727700"/>
          <p14:tracePt t="91081" x="1009650" y="5740400"/>
          <p14:tracePt t="91097" x="1022350" y="5746750"/>
          <p14:tracePt t="91114" x="1041400" y="5753100"/>
          <p14:tracePt t="91130" x="1054100" y="5759450"/>
          <p14:tracePt t="91147" x="1073150" y="5765800"/>
          <p14:tracePt t="91163" x="1104900" y="5772150"/>
          <p14:tracePt t="91180" x="1130300" y="5772150"/>
          <p14:tracePt t="91197" x="1162050" y="5772150"/>
          <p14:tracePt t="91214" x="1174750" y="5772150"/>
          <p14:tracePt t="91230" x="1187450" y="5765800"/>
          <p14:tracePt t="91247" x="1200150" y="5753100"/>
          <p14:tracePt t="91263" x="1206500" y="5734050"/>
          <p14:tracePt t="91280" x="1212850" y="5721350"/>
          <p14:tracePt t="91297" x="1212850" y="5708650"/>
          <p14:tracePt t="91336" x="1212850" y="5702300"/>
          <p14:tracePt t="92216" x="1206500" y="5702300"/>
          <p14:tracePt t="92224" x="1200150" y="5702300"/>
          <p14:tracePt t="92238" x="1187450" y="5740400"/>
          <p14:tracePt t="92240" x="1187450" y="5778500"/>
          <p14:tracePt t="92248" x="1181100" y="5861050"/>
          <p14:tracePt t="92265" x="1181100" y="5962650"/>
          <p14:tracePt t="92281" x="1193800" y="6045200"/>
          <p14:tracePt t="92297" x="1250950" y="6121400"/>
          <p14:tracePt t="92314" x="1282700" y="6165850"/>
          <p14:tracePt t="92331" x="1352550" y="6235700"/>
          <p14:tracePt t="92347" x="1397000" y="6267450"/>
          <p14:tracePt t="92384" x="1435100" y="6292850"/>
          <p14:tracePt t="92397" x="1466850" y="6318250"/>
          <p14:tracePt t="92413" x="1549400" y="6362700"/>
          <p14:tracePt t="92414" x="1631950" y="6426200"/>
          <p14:tracePt t="92430" x="1708150" y="6489700"/>
          <p14:tracePt t="92447" x="1803400" y="6553200"/>
          <p14:tracePt t="92464" x="1854200" y="6584950"/>
          <p14:tracePt t="92481" x="1892300" y="6604000"/>
          <p14:tracePt t="92497" x="1930400" y="6616700"/>
          <p14:tracePt t="92513" x="1955800" y="6629400"/>
          <p14:tracePt t="92530" x="1981200" y="6629400"/>
          <p14:tracePt t="92547" x="2019300" y="6635750"/>
          <p14:tracePt t="92564" x="2051050" y="6635750"/>
          <p14:tracePt t="92624" x="2057400" y="6635750"/>
          <p14:tracePt t="92631" x="2063750" y="6635750"/>
          <p14:tracePt t="92640" x="2076450" y="6629400"/>
          <p14:tracePt t="92648" x="2095500" y="6616700"/>
          <p14:tracePt t="92656" x="2101850" y="6604000"/>
          <p14:tracePt t="92664" x="2120900" y="6584950"/>
          <p14:tracePt t="92680" x="2133600" y="6578600"/>
          <p14:tracePt t="92697" x="2139950" y="6565900"/>
          <p14:tracePt t="92713" x="2146300" y="6546850"/>
          <p14:tracePt t="92730" x="2152650" y="6521450"/>
          <p14:tracePt t="92747" x="2152650" y="6483350"/>
          <p14:tracePt t="92764" x="2146300" y="6445250"/>
          <p14:tracePt t="92780" x="2133600" y="6407150"/>
          <p14:tracePt t="92797" x="2120900" y="6369050"/>
          <p14:tracePt t="92813" x="2114550" y="6343650"/>
          <p14:tracePt t="92830" x="2095500" y="6324600"/>
          <p14:tracePt t="92847" x="2057400" y="6280150"/>
          <p14:tracePt t="92864" x="2057400" y="6273800"/>
          <p14:tracePt t="92903" x="2051050" y="6267450"/>
          <p14:tracePt t="92911" x="2025650" y="6248400"/>
          <p14:tracePt t="92920" x="1968500" y="6229350"/>
          <p14:tracePt t="92930" x="1905000" y="6210300"/>
          <p14:tracePt t="92947" x="1835150" y="6203950"/>
          <p14:tracePt t="92964" x="1758950" y="6197600"/>
          <p14:tracePt t="92980" x="1752600" y="6197600"/>
          <p14:tracePt t="93016" x="1746250" y="6197600"/>
          <p14:tracePt t="93017" x="1733550" y="6203950"/>
          <p14:tracePt t="93030" x="1720850" y="6223000"/>
          <p14:tracePt t="93047" x="1708150" y="6229350"/>
          <p14:tracePt t="93096" x="1708150" y="6248400"/>
          <p14:tracePt t="93104" x="1701800" y="6273800"/>
          <p14:tracePt t="93112" x="1695450" y="6299200"/>
          <p14:tracePt t="93130" x="1695450" y="6311900"/>
          <p14:tracePt t="93130" x="1695450" y="6350000"/>
          <p14:tracePt t="93147" x="1701800" y="6375400"/>
          <p14:tracePt t="93164" x="1720850" y="6407150"/>
          <p14:tracePt t="93180" x="1727200" y="6419850"/>
          <p14:tracePt t="93197" x="1739900" y="6432550"/>
          <p14:tracePt t="93213" x="1752600" y="6438900"/>
          <p14:tracePt t="93230" x="1778000" y="6451600"/>
          <p14:tracePt t="93247" x="1828800" y="6464300"/>
          <p14:tracePt t="93265" x="1854200" y="6464300"/>
          <p14:tracePt t="93280" x="1892300" y="6464300"/>
          <p14:tracePt t="93297" x="1936750" y="6464300"/>
          <p14:tracePt t="93313" x="1974850" y="6464300"/>
          <p14:tracePt t="93330" x="2012950" y="6464300"/>
          <p14:tracePt t="93347" x="2038350" y="6464300"/>
          <p14:tracePt t="93363" x="2070100" y="6464300"/>
          <p14:tracePt t="93380" x="2095500" y="6464300"/>
          <p14:tracePt t="93397" x="2120900" y="6464300"/>
          <p14:tracePt t="93413" x="2146300" y="6464300"/>
          <p14:tracePt t="93430" x="2171700" y="6464300"/>
          <p14:tracePt t="93447" x="2184400" y="6464300"/>
          <p14:tracePt t="93464" x="2190750" y="6464300"/>
          <p14:tracePt t="93480" x="2197100" y="6457950"/>
          <p14:tracePt t="93760" x="2203450" y="6457950"/>
          <p14:tracePt t="93777" x="2209800" y="6451600"/>
          <p14:tracePt t="93992" x="2209800" y="6445250"/>
          <p14:tracePt t="94000" x="2209800" y="6432550"/>
          <p14:tracePt t="94008" x="2222500" y="6407150"/>
          <p14:tracePt t="94014" x="2241550" y="6362700"/>
          <p14:tracePt t="94031" x="2241550" y="6299200"/>
          <p14:tracePt t="94047" x="2247900" y="6153150"/>
          <p14:tracePt t="94064" x="2235200" y="6038850"/>
          <p14:tracePt t="94080" x="2190750" y="5937250"/>
          <p14:tracePt t="94096" x="2165350" y="5886450"/>
          <p14:tracePt t="94113" x="2146300" y="5854700"/>
          <p14:tracePt t="94130" x="2114550" y="5816600"/>
          <p14:tracePt t="94147" x="2076450" y="5784850"/>
          <p14:tracePt t="94163" x="2038350" y="5759450"/>
          <p14:tracePt t="94180" x="2012950" y="5740400"/>
          <p14:tracePt t="94197" x="1981200" y="5721350"/>
          <p14:tracePt t="94214" x="1949450" y="5715000"/>
          <p14:tracePt t="94230" x="1936750" y="5702300"/>
          <p14:tracePt t="94247" x="1917700" y="5695950"/>
          <p14:tracePt t="94263" x="1898650" y="5695950"/>
          <p14:tracePt t="94280" x="1879600" y="5689600"/>
          <p14:tracePt t="94297" x="1873250" y="5689600"/>
          <p14:tracePt t="94351" x="1860550" y="5689600"/>
          <p14:tracePt t="94359" x="1854200" y="5689600"/>
          <p14:tracePt t="94362" x="1841500" y="5689600"/>
          <p14:tracePt t="94381" x="1828800" y="5695950"/>
          <p14:tracePt t="94503" x="1822450" y="5695950"/>
          <p14:tracePt t="94512" x="1822450" y="5702300"/>
          <p14:tracePt t="94536" x="1816100" y="5702300"/>
          <p14:tracePt t="94544" x="1809750" y="5702300"/>
          <p14:tracePt t="94568" x="1803400" y="5702300"/>
          <p14:tracePt t="94584" x="1790700" y="5695950"/>
          <p14:tracePt t="94592" x="1790700" y="5689600"/>
          <p14:tracePt t="94600" x="1778000" y="5689600"/>
          <p14:tracePt t="94606" x="1765300" y="5676900"/>
          <p14:tracePt t="94613" x="1727200" y="5657850"/>
          <p14:tracePt t="94630" x="1695450" y="5638800"/>
          <p14:tracePt t="94647" x="1670050" y="5626100"/>
          <p14:tracePt t="94663" x="1631950" y="5619750"/>
          <p14:tracePt t="94680" x="1600200" y="5613400"/>
          <p14:tracePt t="94697" x="1581150" y="5613400"/>
          <p14:tracePt t="94713" x="1549400" y="5613400"/>
          <p14:tracePt t="94730" x="1511300" y="5613400"/>
          <p14:tracePt t="94747" x="1498600" y="5613400"/>
          <p14:tracePt t="94800" x="1498600" y="5619750"/>
          <p14:tracePt t="94807" x="1498600" y="5626100"/>
          <p14:tracePt t="94823" x="1498600" y="5632450"/>
          <p14:tracePt t="94831" x="1498600" y="5638800"/>
          <p14:tracePt t="94839" x="1498600" y="5651500"/>
          <p14:tracePt t="94847" x="1504950" y="5676900"/>
          <p14:tracePt t="94864" x="1517650" y="5689600"/>
          <p14:tracePt t="94952" x="1524000" y="5689600"/>
          <p14:tracePt t="94960" x="1536700" y="5689600"/>
          <p14:tracePt t="94960" x="1549400" y="5683250"/>
          <p14:tracePt t="94968" x="1562100" y="5676900"/>
          <p14:tracePt t="94980" x="1593850" y="5664200"/>
          <p14:tracePt t="94997" x="1625600" y="5638800"/>
          <p14:tracePt t="95014" x="1644650" y="5594350"/>
          <p14:tracePt t="95030" x="1657350" y="5543550"/>
          <p14:tracePt t="95047" x="1657350" y="5492750"/>
          <p14:tracePt t="95064" x="1657350" y="5480050"/>
          <p14:tracePt t="95080" x="1657350" y="5454650"/>
          <p14:tracePt t="95096" x="1644650" y="5435600"/>
          <p14:tracePt t="95113" x="1638300" y="5422900"/>
          <p14:tracePt t="95151" x="1638300" y="5416550"/>
          <p14:tracePt t="95168" x="1631950" y="5416550"/>
          <p14:tracePt t="95191" x="1625600" y="5416550"/>
          <p14:tracePt t="95198" x="1619250" y="5416550"/>
          <p14:tracePt t="95216" x="1612900" y="5416550"/>
          <p14:tracePt t="95231" x="1600200" y="5416550"/>
          <p14:tracePt t="95249" x="1593850" y="5416550"/>
          <p14:tracePt t="95250" x="1581150" y="5416550"/>
          <p14:tracePt t="95265" x="1568450" y="5422900"/>
          <p14:tracePt t="95281" x="1562100" y="5429250"/>
          <p14:tracePt t="95298" x="1555750" y="5435600"/>
          <p14:tracePt t="95314" x="1549400" y="5435600"/>
          <p14:tracePt t="95331" x="1543050" y="5441950"/>
          <p14:tracePt t="95348" x="1543050" y="5448300"/>
          <p14:tracePt t="95366" x="1543050" y="5454650"/>
          <p14:tracePt t="95381" x="1536700" y="5480050"/>
          <p14:tracePt t="95398" x="1530350" y="5486400"/>
          <p14:tracePt t="95457" x="1530350" y="5499100"/>
          <p14:tracePt t="95463" x="1543050" y="5518150"/>
          <p14:tracePt t="95489" x="1549400" y="5537200"/>
          <p14:tracePt t="95489" x="1568450" y="5568950"/>
          <p14:tracePt t="95497" x="1587500" y="5594350"/>
          <p14:tracePt t="95514" x="1587500" y="5600700"/>
          <p14:tracePt t="95515" x="1606550" y="5619750"/>
          <p14:tracePt t="95531" x="1657350" y="5676900"/>
          <p14:tracePt t="95547" x="1720850" y="5721350"/>
          <p14:tracePt t="95564" x="1771650" y="5753100"/>
          <p14:tracePt t="95581" x="1803400" y="5772150"/>
          <p14:tracePt t="95598" x="1816100" y="5772150"/>
          <p14:tracePt t="95614" x="1822450" y="5778500"/>
          <p14:tracePt t="95631" x="1835150" y="5778500"/>
          <p14:tracePt t="95647" x="1847850" y="5778500"/>
          <p14:tracePt t="95728" x="1854200" y="5778500"/>
          <p14:tracePt t="95729" x="1860550" y="5778500"/>
          <p14:tracePt t="95747" x="1866900" y="5778500"/>
          <p14:tracePt t="95748" x="1866900" y="5772150"/>
          <p14:tracePt t="95764" x="1873250" y="5772150"/>
          <p14:tracePt t="95781" x="1879600" y="5772150"/>
          <p14:tracePt t="95798" x="1885950" y="5765800"/>
          <p14:tracePt t="95814" x="1892300" y="5759450"/>
          <p14:tracePt t="95831" x="1892300" y="5753100"/>
          <p14:tracePt t="95847" x="1898650" y="5740400"/>
          <p14:tracePt t="95865" x="1898650" y="5734050"/>
          <p14:tracePt t="96089" x="1892300" y="5721350"/>
          <p14:tracePt t="96104" x="1885950" y="5721350"/>
          <p14:tracePt t="96112" x="1879600" y="5715000"/>
          <p14:tracePt t="96120" x="1860550" y="5708650"/>
          <p14:tracePt t="96131" x="1841500" y="5702300"/>
          <p14:tracePt t="96147" x="1816100" y="5689600"/>
          <p14:tracePt t="96164" x="1790700" y="5689600"/>
          <p14:tracePt t="96181" x="1771650" y="5689600"/>
          <p14:tracePt t="96198" x="1758950" y="5689600"/>
          <p14:tracePt t="96214" x="1746250" y="5689600"/>
          <p14:tracePt t="96231" x="1739900" y="5695950"/>
          <p14:tracePt t="96265" x="1733550" y="5695950"/>
          <p14:tracePt t="96409" x="1733550" y="5702300"/>
          <p14:tracePt t="96417" x="1752600" y="5702300"/>
          <p14:tracePt t="96423" x="1758950" y="5689600"/>
          <p14:tracePt t="96431" x="1816100" y="5670550"/>
          <p14:tracePt t="96447" x="1917700" y="5645150"/>
          <p14:tracePt t="96465" x="1974850" y="5638800"/>
          <p14:tracePt t="96481" x="1981200" y="5638800"/>
          <p14:tracePt t="96537" x="1987550" y="5638800"/>
          <p14:tracePt t="96545" x="2000250" y="5638800"/>
          <p14:tracePt t="96545" x="2006600" y="5638800"/>
          <p14:tracePt t="96553" x="2012950" y="5638800"/>
          <p14:tracePt t="96564" x="2038350" y="5651500"/>
          <p14:tracePt t="96581" x="2057400" y="5651500"/>
          <p14:tracePt t="96598" x="2070100" y="5657850"/>
          <p14:tracePt t="96614" x="2082800" y="5664200"/>
          <p14:tracePt t="96825" x="2057400" y="5657850"/>
          <p14:tracePt t="96832" x="2019300" y="5657850"/>
          <p14:tracePt t="96841" x="1993900" y="5657850"/>
          <p14:tracePt t="96872" x="1987550" y="5657850"/>
          <p14:tracePt t="96890" x="1955800" y="5657850"/>
          <p14:tracePt t="96891" x="1936750" y="5657850"/>
          <p14:tracePt t="96898" x="1924050" y="5664200"/>
          <p14:tracePt t="96914" x="1905000" y="5670550"/>
          <p14:tracePt t="96931" x="1898650" y="5676900"/>
          <p14:tracePt t="97064" x="1905000" y="5676900"/>
          <p14:tracePt t="97064" x="1911350" y="5676900"/>
          <p14:tracePt t="97090" x="1930400" y="5676900"/>
          <p14:tracePt t="97090" x="1943100" y="5676900"/>
          <p14:tracePt t="97098" x="1981200" y="5657850"/>
          <p14:tracePt t="97114" x="2057400" y="5645150"/>
          <p14:tracePt t="97131" x="2070100" y="5645150"/>
          <p14:tracePt t="97148" x="2101850" y="5645150"/>
          <p14:tracePt t="97164" x="2165350" y="5645150"/>
          <p14:tracePt t="97181" x="2197100" y="5645150"/>
          <p14:tracePt t="97197" x="2216150" y="5645150"/>
          <p14:tracePt t="97214" x="2228850" y="5651500"/>
          <p14:tracePt t="97231" x="2235200" y="5651500"/>
          <p14:tracePt t="97248" x="2241550" y="5651500"/>
          <p14:tracePt t="97264" x="2254250" y="5664200"/>
          <p14:tracePt t="97425" x="2241550" y="5664200"/>
          <p14:tracePt t="97432" x="2209800" y="5664200"/>
          <p14:tracePt t="97440" x="2184400" y="5664200"/>
          <p14:tracePt t="97447" x="2032000" y="5664200"/>
          <p14:tracePt t="97465" x="2025650" y="5664200"/>
          <p14:tracePt t="97481" x="2006600" y="5664200"/>
          <p14:tracePt t="97498" x="1949450" y="5657850"/>
          <p14:tracePt t="97514" x="1911350" y="5651500"/>
          <p14:tracePt t="97531" x="1892300" y="5651500"/>
          <p14:tracePt t="97548" x="1885950" y="5651500"/>
          <p14:tracePt t="97564" x="1873250" y="5651500"/>
          <p14:tracePt t="97581" x="1860550" y="5651500"/>
          <p14:tracePt t="97704" x="1866900" y="5651500"/>
          <p14:tracePt t="97713" x="1879600" y="5651500"/>
          <p14:tracePt t="97728" x="1892300" y="5651500"/>
          <p14:tracePt t="97740" x="1911350" y="5645150"/>
          <p14:tracePt t="97747" x="1930400" y="5645150"/>
          <p14:tracePt t="97748" x="1993900" y="5638800"/>
          <p14:tracePt t="97764" x="2070100" y="5638800"/>
          <p14:tracePt t="97781" x="2120900" y="5638800"/>
          <p14:tracePt t="97797" x="2152650" y="5638800"/>
          <p14:tracePt t="97814" x="2228850" y="5651500"/>
          <p14:tracePt t="97831" x="2292350" y="5670550"/>
          <p14:tracePt t="97848" x="2324100" y="5676900"/>
          <p14:tracePt t="97864" x="2336800" y="5676900"/>
          <p14:tracePt t="97881" x="2336800" y="5683250"/>
          <p14:tracePt t="98033" x="2330450" y="5683250"/>
          <p14:tracePt t="98041" x="2305050" y="5683250"/>
          <p14:tracePt t="98048" x="2260600" y="5683250"/>
          <p14:tracePt t="98049" x="2165350" y="5683250"/>
          <p14:tracePt t="98065" x="2114550" y="5670550"/>
          <p14:tracePt t="98081" x="2095500" y="5664200"/>
          <p14:tracePt t="98097" x="1987550" y="5632450"/>
          <p14:tracePt t="98114" x="1924050" y="5613400"/>
          <p14:tracePt t="98131" x="1892300" y="5607050"/>
          <p14:tracePt t="98147" x="1885950" y="5607050"/>
          <p14:tracePt t="98164" x="1879600" y="5607050"/>
          <p14:tracePt t="98216" x="1873250" y="5607050"/>
          <p14:tracePt t="98232" x="1866900" y="5607050"/>
          <p14:tracePt t="98368" x="1873250" y="5607050"/>
          <p14:tracePt t="98393" x="1885950" y="5607050"/>
          <p14:tracePt t="98433" x="1892300" y="5607050"/>
          <p14:tracePt t="98440" x="1905000" y="5607050"/>
          <p14:tracePt t="98448" x="1924050" y="5607050"/>
          <p14:tracePt t="98449" x="1955800" y="5607050"/>
          <p14:tracePt t="98465" x="1987550" y="5607050"/>
          <p14:tracePt t="98481" x="2012950" y="5607050"/>
          <p14:tracePt t="98497" x="2032000" y="5607050"/>
          <p14:tracePt t="98514" x="2044700" y="5607050"/>
          <p14:tracePt t="98745" x="2038350" y="5607050"/>
          <p14:tracePt t="98753" x="2032000" y="5607050"/>
          <p14:tracePt t="98760" x="2012950" y="5607050"/>
          <p14:tracePt t="98765" x="1968500" y="5607050"/>
          <p14:tracePt t="98781" x="1917700" y="5607050"/>
          <p14:tracePt t="98798" x="1905000" y="5607050"/>
          <p14:tracePt t="98865" x="1898650" y="5607050"/>
          <p14:tracePt t="98866" x="1892300" y="5607050"/>
          <p14:tracePt t="99089" x="1885950" y="5607050"/>
          <p14:tracePt t="99136" x="1892300" y="5607050"/>
          <p14:tracePt t="99144" x="1898650" y="5607050"/>
          <p14:tracePt t="99152" x="1917700" y="5607050"/>
          <p14:tracePt t="99164" x="1936750" y="5607050"/>
          <p14:tracePt t="99181" x="1955800" y="5607050"/>
          <p14:tracePt t="99198" x="1981200" y="5607050"/>
          <p14:tracePt t="99214" x="2019300" y="5607050"/>
          <p14:tracePt t="99248" x="2038350" y="5607050"/>
          <p14:tracePt t="99248" x="2063750" y="5613400"/>
          <p14:tracePt t="99265" x="2076450" y="5613400"/>
          <p14:tracePt t="99304" x="2082800" y="5613400"/>
          <p14:tracePt t="99480" x="2063750" y="5613400"/>
          <p14:tracePt t="99488" x="2051050" y="5613400"/>
          <p14:tracePt t="99491" x="2032000" y="5613400"/>
          <p14:tracePt t="99497" x="2006600" y="5613400"/>
          <p14:tracePt t="99576" x="2000250" y="5613400"/>
          <p14:tracePt t="99584" x="1987550" y="5613400"/>
          <p14:tracePt t="99597" x="1955800" y="5613400"/>
          <p14:tracePt t="99598" x="1911350" y="5607050"/>
          <p14:tracePt t="99614" x="1879600" y="5607050"/>
          <p14:tracePt t="99631" x="1866900" y="5607050"/>
          <p14:tracePt t="99647" x="1860550" y="5600700"/>
          <p14:tracePt t="99864" x="1854200" y="5600700"/>
          <p14:tracePt t="99881" x="1841500" y="5600700"/>
          <p14:tracePt t="99885" x="1828800" y="5600700"/>
          <p14:tracePt t="99899" x="1822450" y="5600700"/>
          <p14:tracePt t="99914" x="1816100" y="5600700"/>
          <p14:tracePt t="100136" x="1828800" y="5600700"/>
          <p14:tracePt t="100144" x="1847850" y="5600700"/>
          <p14:tracePt t="100149" x="1911350" y="5600700"/>
          <p14:tracePt t="100165" x="1981200" y="5600700"/>
          <p14:tracePt t="100180" x="2076450" y="5607050"/>
          <p14:tracePt t="100197" x="2139950" y="5613400"/>
          <p14:tracePt t="100232" x="2146300" y="5613400"/>
          <p14:tracePt t="100233" x="2159000" y="5619750"/>
          <p14:tracePt t="100808" x="2152650" y="5619750"/>
          <p14:tracePt t="100848" x="2139950" y="5619750"/>
          <p14:tracePt t="100856" x="2120900" y="5619750"/>
          <p14:tracePt t="100864" x="2089150" y="5613400"/>
          <p14:tracePt t="100882" x="2076450" y="5613400"/>
          <p14:tracePt t="100882" x="2051050" y="5607050"/>
          <p14:tracePt t="100897" x="2044700" y="5607050"/>
          <p14:tracePt t="100914" x="2032000" y="5607050"/>
          <p14:tracePt t="100931" x="2025650" y="5607050"/>
          <p14:tracePt t="100947" x="2000250" y="5607050"/>
          <p14:tracePt t="100964" x="1993900" y="5607050"/>
          <p14:tracePt t="100981" x="1974850" y="5607050"/>
          <p14:tracePt t="100997" x="1962150" y="5607050"/>
          <p14:tracePt t="101032" x="1955800" y="5607050"/>
          <p14:tracePt t="101248" x="1968500" y="5607050"/>
          <p14:tracePt t="101256" x="2000250" y="5607050"/>
          <p14:tracePt t="101264" x="2063750" y="5600700"/>
          <p14:tracePt t="101274" x="2095500" y="5600700"/>
          <p14:tracePt t="101281" x="2197100" y="5600700"/>
          <p14:tracePt t="101297" x="2305050" y="5600700"/>
          <p14:tracePt t="101314" x="2349500" y="5600700"/>
          <p14:tracePt t="101330" x="2368550" y="5600700"/>
          <p14:tracePt t="101347" x="2406650" y="5600700"/>
          <p14:tracePt t="101364" x="2444750" y="5600700"/>
          <p14:tracePt t="101381" x="2463800" y="5600700"/>
          <p14:tracePt t="101397" x="2470150" y="5600700"/>
          <p14:tracePt t="101414" x="2476500" y="5600700"/>
          <p14:tracePt t="102536" x="2470150" y="5600700"/>
          <p14:tracePt t="103104" x="2476500" y="5600700"/>
          <p14:tracePt t="103112" x="2660650" y="5638800"/>
          <p14:tracePt t="103131" x="2774950" y="5670550"/>
          <p14:tracePt t="103131" x="2857500" y="5683250"/>
          <p14:tracePt t="103148" x="3219450" y="5727700"/>
          <p14:tracePt t="103165" x="3365500" y="5727700"/>
          <p14:tracePt t="103182" x="3689350" y="5715000"/>
          <p14:tracePt t="103197" x="3968750" y="5651500"/>
          <p14:tracePt t="103214" x="4222750" y="5562600"/>
          <p14:tracePt t="103231" x="4419600" y="5473700"/>
          <p14:tracePt t="103247" x="4603750" y="5372100"/>
          <p14:tracePt t="103265" x="4705350" y="5321300"/>
          <p14:tracePt t="103280" x="4819650" y="5238750"/>
          <p14:tracePt t="103297" x="4902200" y="5187950"/>
          <p14:tracePt t="103314" x="5010150" y="5124450"/>
          <p14:tracePt t="103330" x="5086350" y="5080000"/>
          <p14:tracePt t="103347" x="5149850" y="5035550"/>
          <p14:tracePt t="103364" x="5207000" y="4997450"/>
          <p14:tracePt t="103380" x="5251450" y="4959350"/>
          <p14:tracePt t="103397" x="5289550" y="4933950"/>
          <p14:tracePt t="103414" x="5321300" y="4914900"/>
          <p14:tracePt t="103431" x="5359400" y="4889500"/>
          <p14:tracePt t="103447" x="5384800" y="4870450"/>
          <p14:tracePt t="103464" x="5397500" y="4864100"/>
          <p14:tracePt t="103481" x="5403850" y="4864100"/>
          <p14:tracePt t="103576" x="5410200" y="4864100"/>
          <p14:tracePt t="103581" x="5429250" y="4864100"/>
          <p14:tracePt t="103597" x="5448300" y="4864100"/>
          <p14:tracePt t="103598" x="5511800" y="4883150"/>
          <p14:tracePt t="103614" x="5613400" y="4953000"/>
          <p14:tracePt t="103631" x="5822950" y="5073650"/>
          <p14:tracePt t="103649" x="5905500" y="5111750"/>
          <p14:tracePt t="103664" x="5949950" y="5118100"/>
          <p14:tracePt t="103681" x="5962650" y="5118100"/>
          <p14:tracePt t="103697" x="5969000" y="5118100"/>
          <p14:tracePt t="103952" x="5962650" y="5118100"/>
          <p14:tracePt t="103960" x="5937250" y="5118100"/>
          <p14:tracePt t="103968" x="5848350" y="5111750"/>
          <p14:tracePt t="103982" x="5759450" y="5111750"/>
          <p14:tracePt t="103997" x="5632450" y="5099050"/>
          <p14:tracePt t="104014" x="5524500" y="5092700"/>
          <p14:tracePt t="104030" x="5410200" y="5092700"/>
          <p14:tracePt t="104047" x="5321300" y="5092700"/>
          <p14:tracePt t="104065" x="5283200" y="5092700"/>
          <p14:tracePt t="104081" x="5251450" y="5092700"/>
          <p14:tracePt t="104097" x="5232400" y="5092700"/>
          <p14:tracePt t="104114" x="5213350" y="5092700"/>
          <p14:tracePt t="104130" x="5181600" y="5092700"/>
          <p14:tracePt t="104147" x="5162550" y="5092700"/>
          <p14:tracePt t="104164" x="5143500" y="5092700"/>
          <p14:tracePt t="104181" x="5124450" y="5099050"/>
          <p14:tracePt t="104197" x="5099050" y="5099050"/>
          <p14:tracePt t="104214" x="5092700" y="5099050"/>
          <p14:tracePt t="104440" x="5086350" y="5105400"/>
          <p14:tracePt t="104448" x="5099050" y="5124450"/>
          <p14:tracePt t="104456" x="5194300" y="5168900"/>
          <p14:tracePt t="104464" x="5645150" y="5334000"/>
          <p14:tracePt t="104480" x="5861050" y="5422900"/>
          <p14:tracePt t="104481" x="6337300" y="5575300"/>
          <p14:tracePt t="104497" x="6559550" y="5632450"/>
          <p14:tracePt t="104515" x="6718300" y="5657850"/>
          <p14:tracePt t="104531" x="6845300" y="5664200"/>
          <p14:tracePt t="104548" x="6934200" y="5664200"/>
          <p14:tracePt t="104564" x="7029450" y="5632450"/>
          <p14:tracePt t="104580" x="7112000" y="5568950"/>
          <p14:tracePt t="104597" x="7162800" y="5524500"/>
          <p14:tracePt t="104614" x="7181850" y="5486400"/>
          <p14:tracePt t="104630" x="7194550" y="5461000"/>
          <p14:tracePt t="104647" x="7207250" y="5429250"/>
          <p14:tracePt t="104664" x="7207250" y="5416550"/>
          <p14:tracePt t="104681" x="7207250" y="5403850"/>
          <p14:tracePt t="105512" x="7226300" y="5378450"/>
          <p14:tracePt t="105513" x="7296150" y="5340350"/>
          <p14:tracePt t="105528" x="7340600" y="5308600"/>
          <p14:tracePt t="105531" x="7486650" y="5207000"/>
          <p14:tracePt t="105548" x="7689850" y="5048250"/>
          <p14:tracePt t="105571" x="7747000" y="4997450"/>
          <p14:tracePt t="105580" x="7835900" y="4889500"/>
          <p14:tracePt t="105597" x="7886700" y="4794250"/>
          <p14:tracePt t="105614" x="7918450" y="4660900"/>
          <p14:tracePt t="105630" x="7918450" y="4527550"/>
          <p14:tracePt t="105647" x="7905750" y="4292600"/>
          <p14:tracePt t="105665" x="7854950" y="4127500"/>
          <p14:tracePt t="105680" x="7804150" y="4025900"/>
          <p14:tracePt t="105697" x="7747000" y="3949700"/>
          <p14:tracePt t="105714" x="7689850" y="3879850"/>
          <p14:tracePt t="105731" x="7594600" y="3810000"/>
          <p14:tracePt t="105747" x="7524750" y="3759200"/>
          <p14:tracePt t="105764" x="7429500" y="3708400"/>
          <p14:tracePt t="105780" x="7321550" y="3683000"/>
          <p14:tracePt t="105797" x="7213600" y="3663950"/>
          <p14:tracePt t="105814" x="7118350" y="3663950"/>
          <p14:tracePt t="105830" x="7023100" y="3663950"/>
          <p14:tracePt t="105847" x="6883400" y="3683000"/>
          <p14:tracePt t="105865" x="6781800" y="3714750"/>
          <p14:tracePt t="105880" x="6692900" y="3771900"/>
          <p14:tracePt t="105897" x="6616700" y="3835400"/>
          <p14:tracePt t="105914" x="6534150" y="3911600"/>
          <p14:tracePt t="105960" x="6521450" y="3924300"/>
          <p14:tracePt t="105968" x="6489700" y="3987800"/>
          <p14:tracePt t="105980" x="6477000" y="4051300"/>
          <p14:tracePt t="105984" x="6438900" y="4184650"/>
          <p14:tracePt t="105997" x="6413500" y="4330700"/>
          <p14:tracePt t="106014" x="6400800" y="4438650"/>
          <p14:tracePt t="106031" x="6400800" y="4578350"/>
          <p14:tracePt t="106047" x="6400800" y="4819650"/>
          <p14:tracePt t="106065" x="6419850" y="5003800"/>
          <p14:tracePt t="106080" x="6477000" y="5168900"/>
          <p14:tracePt t="106097" x="6572250" y="5422900"/>
          <p14:tracePt t="106114" x="6705600" y="5664200"/>
          <p14:tracePt t="106131" x="6864350" y="5892800"/>
          <p14:tracePt t="106147" x="7048500" y="6102350"/>
          <p14:tracePt t="106164" x="7251700" y="6292850"/>
          <p14:tracePt t="106180" x="7416800" y="6419850"/>
          <p14:tracePt t="106197" x="7658100" y="6559550"/>
          <p14:tracePt t="106214" x="7950200" y="6654800"/>
          <p14:tracePt t="106230" x="8255000" y="6711950"/>
          <p14:tracePt t="106247" x="8820150" y="6762750"/>
          <p14:tracePt t="106265" x="9137650" y="6743700"/>
          <p14:tracePt t="106280" x="9137650" y="6648450"/>
          <p14:tracePt t="106297" x="9137650" y="6546850"/>
          <p14:tracePt t="106314" x="9137650" y="6496050"/>
          <p14:tracePt t="106331" x="9137650" y="6438900"/>
          <p14:tracePt t="106347" x="9137650" y="6305550"/>
          <p14:tracePt t="106364" x="9137650" y="6121400"/>
          <p14:tracePt t="106380" x="9137650" y="5822950"/>
          <p14:tracePt t="106397" x="9086850" y="5530850"/>
          <p14:tracePt t="106413" x="9042400" y="5359400"/>
          <p14:tracePt t="106431" x="8953500" y="5168900"/>
          <p14:tracePt t="106447" x="8820150" y="4965700"/>
          <p14:tracePt t="106464" x="8699500" y="4826000"/>
          <p14:tracePt t="106480" x="8540750" y="4686300"/>
          <p14:tracePt t="106497" x="8470900" y="4641850"/>
          <p14:tracePt t="106514" x="8210550" y="4489450"/>
          <p14:tracePt t="106531" x="7943850" y="4368800"/>
          <p14:tracePt t="106547" x="7632700" y="4248150"/>
          <p14:tracePt t="106564" x="7397750" y="4165600"/>
          <p14:tracePt t="106580" x="7251700" y="4127500"/>
          <p14:tracePt t="106597" x="7137400" y="4102100"/>
          <p14:tracePt t="106613" x="7067550" y="4089400"/>
          <p14:tracePt t="106630" x="6997700" y="4089400"/>
          <p14:tracePt t="106647" x="6883400" y="4108450"/>
          <p14:tracePt t="106664" x="6781800" y="4152900"/>
          <p14:tracePt t="106680" x="6673850" y="4216400"/>
          <p14:tracePt t="106697" x="6559550" y="4286250"/>
          <p14:tracePt t="106714" x="6438900" y="4356100"/>
          <p14:tracePt t="106730" x="6324600" y="4425950"/>
          <p14:tracePt t="106747" x="6261100" y="4464050"/>
          <p14:tracePt t="106764" x="6197600" y="4521200"/>
          <p14:tracePt t="106780" x="6140450" y="4591050"/>
          <p14:tracePt t="106797" x="6070600" y="4686300"/>
          <p14:tracePt t="106813" x="6026150" y="4781550"/>
          <p14:tracePt t="106830" x="6000750" y="4870450"/>
          <p14:tracePt t="106847" x="5981700" y="5022850"/>
          <p14:tracePt t="106864" x="5981700" y="5124450"/>
          <p14:tracePt t="106880" x="6007100" y="5232400"/>
          <p14:tracePt t="106897" x="6038850" y="5359400"/>
          <p14:tracePt t="106914" x="6096000" y="5486400"/>
          <p14:tracePt t="106930" x="6159500" y="5600700"/>
          <p14:tracePt t="106947" x="6235700" y="5721350"/>
          <p14:tracePt t="106963" x="6330950" y="5822950"/>
          <p14:tracePt t="106981" x="6407150" y="5892800"/>
          <p14:tracePt t="106997" x="6502400" y="5962650"/>
          <p14:tracePt t="107014" x="6616700" y="6019800"/>
          <p14:tracePt t="107030" x="6731000" y="6076950"/>
          <p14:tracePt t="107030" x="6794500" y="6102350"/>
          <p14:tracePt t="107048" x="6946900" y="6146800"/>
          <p14:tracePt t="107064" x="7080250" y="6165850"/>
          <p14:tracePt t="107081" x="7219950" y="6184900"/>
          <p14:tracePt t="107097" x="7359650" y="6191250"/>
          <p14:tracePt t="107114" x="7473950" y="6191250"/>
          <p14:tracePt t="107130" x="7569200" y="6191250"/>
          <p14:tracePt t="107147" x="7670800" y="6153150"/>
          <p14:tracePt t="107163" x="7689850" y="6146800"/>
          <p14:tracePt t="107180" x="7804150" y="6083300"/>
          <p14:tracePt t="107197" x="7950200" y="5988050"/>
          <p14:tracePt t="107214" x="8064500" y="5892800"/>
          <p14:tracePt t="107230" x="8166100" y="5753100"/>
          <p14:tracePt t="107247" x="8255000" y="5530850"/>
          <p14:tracePt t="107264" x="8261350" y="5391150"/>
          <p14:tracePt t="107281" x="8235950" y="5257800"/>
          <p14:tracePt t="107297" x="8204200" y="5105400"/>
          <p14:tracePt t="107314" x="8128000" y="4965700"/>
          <p14:tracePt t="107330" x="8007350" y="4800600"/>
          <p14:tracePt t="107347" x="7867650" y="4667250"/>
          <p14:tracePt t="107363" x="7747000" y="4565650"/>
          <p14:tracePt t="107380" x="7607300" y="4483100"/>
          <p14:tracePt t="107397" x="7454900" y="4400550"/>
          <p14:tracePt t="107414" x="7296150" y="4337050"/>
          <p14:tracePt t="107430" x="7143750" y="4286250"/>
          <p14:tracePt t="107447" x="6946900" y="4235450"/>
          <p14:tracePt t="107464" x="6832600" y="4222750"/>
          <p14:tracePt t="107480" x="6737350" y="4216400"/>
          <p14:tracePt t="107496" x="6654800" y="4216400"/>
          <p14:tracePt t="107513" x="6565900" y="4254500"/>
          <p14:tracePt t="107529" x="6470650" y="4311650"/>
          <p14:tracePt t="107548" x="6375400" y="4375150"/>
          <p14:tracePt t="107563" x="6267450" y="4470400"/>
          <p14:tracePt t="107581" x="6203950" y="4559300"/>
          <p14:tracePt t="107597" x="6140450" y="4667250"/>
          <p14:tracePt t="107614" x="6089650" y="4775200"/>
          <p14:tracePt t="107630" x="6038850" y="4914900"/>
          <p14:tracePt t="107647" x="5994400" y="5105400"/>
          <p14:tracePt t="107664" x="5988050" y="5245100"/>
          <p14:tracePt t="107681" x="5988050" y="5378450"/>
          <p14:tracePt t="107697" x="6019800" y="5499100"/>
          <p14:tracePt t="107714" x="6115050" y="5607050"/>
          <p14:tracePt t="107730" x="6203950" y="5715000"/>
          <p14:tracePt t="107747" x="6286500" y="5803900"/>
          <p14:tracePt t="107764" x="6381750" y="5873750"/>
          <p14:tracePt t="107780" x="6489700" y="5937250"/>
          <p14:tracePt t="107797" x="6610350" y="5994400"/>
          <p14:tracePt t="107814" x="6731000" y="6045200"/>
          <p14:tracePt t="107830" x="6864350" y="6083300"/>
          <p14:tracePt t="107830" x="6927850" y="6102350"/>
          <p14:tracePt t="107848" x="7023100" y="6127750"/>
          <p14:tracePt t="107864" x="7156450" y="6140450"/>
          <p14:tracePt t="107880" x="7283450" y="6140450"/>
          <p14:tracePt t="107897" x="7366000" y="6140450"/>
          <p14:tracePt t="107935" x="7397750" y="6134100"/>
          <p14:tracePt t="107947" x="7461250" y="6108700"/>
          <p14:tracePt t="107947" x="7613650" y="6038850"/>
          <p14:tracePt t="107964" x="7772400" y="5905500"/>
          <p14:tracePt t="107981" x="7931150" y="5746750"/>
          <p14:tracePt t="107997" x="8064500" y="5594350"/>
          <p14:tracePt t="108014" x="8166100" y="5448300"/>
          <p14:tracePt t="108030" x="8235950" y="5321300"/>
          <p14:tracePt t="108030" x="8267700" y="5257800"/>
          <p14:tracePt t="108048" x="8318500" y="5137150"/>
          <p14:tracePt t="108064" x="8324850" y="5010150"/>
          <p14:tracePt t="108080" x="8324850" y="4870450"/>
          <p14:tracePt t="108097" x="8312150" y="4768850"/>
          <p14:tracePt t="108113" x="8299450" y="4756150"/>
          <p14:tracePt t="108130" x="8191500" y="4635500"/>
          <p14:tracePt t="108147" x="8077200" y="4540250"/>
          <p14:tracePt t="108163" x="7931150" y="4451350"/>
          <p14:tracePt t="108180" x="7804150" y="4387850"/>
          <p14:tracePt t="108197" x="7677150" y="4356100"/>
          <p14:tracePt t="108214" x="7569200" y="4337050"/>
          <p14:tracePt t="108230" x="7480300" y="4330700"/>
          <p14:tracePt t="108247" x="7359650" y="4330700"/>
          <p14:tracePt t="108264" x="7258050" y="4362450"/>
          <p14:tracePt t="108280" x="7156450" y="4406900"/>
          <p14:tracePt t="108297" x="7016750" y="4495800"/>
          <p14:tracePt t="108313" x="6864350" y="4603750"/>
          <p14:tracePt t="108330" x="6724650" y="4711700"/>
          <p14:tracePt t="108347" x="6597650" y="4819650"/>
          <p14:tracePt t="108363" x="6515100" y="4914900"/>
          <p14:tracePt t="108380" x="6445250" y="5010150"/>
          <p14:tracePt t="108397" x="6413500" y="5099050"/>
          <p14:tracePt t="108413" x="6388100" y="5162550"/>
          <p14:tracePt t="108430" x="6375400" y="5238750"/>
          <p14:tracePt t="108447" x="6369050" y="5327650"/>
          <p14:tracePt t="108464" x="6369050" y="5372100"/>
          <p14:tracePt t="108480" x="6375400" y="5410200"/>
          <p14:tracePt t="108497" x="6381750" y="5435600"/>
          <p14:tracePt t="108514" x="6400800" y="5467350"/>
          <p14:tracePt t="108530" x="6407150" y="5480050"/>
          <p14:tracePt t="108546" x="6432550" y="5511800"/>
          <p14:tracePt t="108565" x="6451600" y="5530850"/>
          <p14:tracePt t="108580" x="6464300" y="5543550"/>
          <p14:tracePt t="108597" x="6483350" y="5568950"/>
          <p14:tracePt t="108613" x="6496050" y="5581650"/>
          <p14:tracePt t="108631" x="6502400" y="5594350"/>
          <p14:tracePt t="108647" x="6540500" y="5626100"/>
          <p14:tracePt t="108664" x="6578600" y="5651500"/>
          <p14:tracePt t="108680" x="6604000" y="5670550"/>
          <p14:tracePt t="108697" x="6635750" y="5695950"/>
          <p14:tracePt t="108752" x="6673850" y="5715000"/>
          <p14:tracePt t="108760" x="6705600" y="5727700"/>
          <p14:tracePt t="108763" x="6769100" y="5759450"/>
          <p14:tracePt t="108780" x="6832600" y="5778500"/>
          <p14:tracePt t="108797" x="6864350" y="5791200"/>
          <p14:tracePt t="108813" x="6896100" y="5797550"/>
          <p14:tracePt t="108872" x="6902450" y="5797550"/>
          <p14:tracePt t="108879" x="6934200" y="5797550"/>
          <p14:tracePt t="108897" x="6953250" y="5797550"/>
          <p14:tracePt t="108898" x="7016750" y="5797550"/>
          <p14:tracePt t="108914" x="7080250" y="5791200"/>
          <p14:tracePt t="108930" x="7150100" y="5753100"/>
          <p14:tracePt t="108947" x="7239000" y="5676900"/>
          <p14:tracePt t="108964" x="7315200" y="5581650"/>
          <p14:tracePt t="108980" x="7366000" y="5480050"/>
          <p14:tracePt t="108997" x="7410450" y="5353050"/>
          <p14:tracePt t="109013" x="7435850" y="5251450"/>
          <p14:tracePt t="109030" x="7442200" y="5149850"/>
          <p14:tracePt t="109047" x="7442200" y="5016500"/>
          <p14:tracePt t="109064" x="7435850" y="4959350"/>
          <p14:tracePt t="109080" x="7410450" y="4921250"/>
          <p14:tracePt t="109119" x="7404100" y="4914900"/>
          <p14:tracePt t="109136" x="7404100" y="4908550"/>
          <p14:tracePt t="109151" x="7391400" y="4908550"/>
          <p14:tracePt t="109163" x="7372350" y="4908550"/>
          <p14:tracePt t="109164" x="7327900" y="4914900"/>
          <p14:tracePt t="109180" x="7258050" y="4940300"/>
          <p14:tracePt t="109197" x="7175500" y="4972050"/>
          <p14:tracePt t="109213" x="7086600" y="5016500"/>
          <p14:tracePt t="109230" x="6978650" y="5080000"/>
          <p14:tracePt t="109247" x="6769100" y="5207000"/>
          <p14:tracePt t="109264" x="6623050" y="5283200"/>
          <p14:tracePt t="109280" x="6508750" y="5353050"/>
          <p14:tracePt t="109297" x="6419850" y="5403850"/>
          <p14:tracePt t="109314" x="6388100" y="5416550"/>
          <p14:tracePt t="109330" x="6375400" y="5422900"/>
          <p14:tracePt t="109347" x="6362700" y="5429250"/>
          <p14:tracePt t="109616" x="6350000" y="5435600"/>
          <p14:tracePt t="109624" x="6350000" y="5441950"/>
          <p14:tracePt t="109632" x="6343650" y="5448300"/>
          <p14:tracePt t="109632" x="6330950" y="5454650"/>
          <p14:tracePt t="109647" x="6299200" y="5480050"/>
          <p14:tracePt t="109664" x="6273800" y="5499100"/>
          <p14:tracePt t="109680" x="6254750" y="5518150"/>
          <p14:tracePt t="109697" x="6235700" y="5530850"/>
          <p14:tracePt t="109713" x="6216650" y="5543550"/>
          <p14:tracePt t="109730" x="6197600" y="5556250"/>
          <p14:tracePt t="109747" x="6184900" y="5562600"/>
          <p14:tracePt t="109764" x="6178550" y="5568950"/>
          <p14:tracePt t="109780" x="6165850" y="5575300"/>
          <p14:tracePt t="109816" x="6159500" y="5575300"/>
          <p14:tracePt t="109816" x="6153150" y="5581650"/>
          <p14:tracePt t="109830" x="6140450" y="5588000"/>
          <p14:tracePt t="109847" x="6115050" y="5594350"/>
          <p14:tracePt t="109864" x="6096000" y="5607050"/>
          <p14:tracePt t="109880" x="6076950" y="5613400"/>
          <p14:tracePt t="109897" x="6057900" y="5626100"/>
          <p14:tracePt t="109913" x="6032500" y="5632450"/>
          <p14:tracePt t="109930" x="6013450" y="5638800"/>
          <p14:tracePt t="109947" x="5994400" y="5645150"/>
          <p14:tracePt t="109964" x="5962650" y="5651500"/>
          <p14:tracePt t="109980" x="5943600" y="5657850"/>
          <p14:tracePt t="109997" x="5930900" y="5657850"/>
          <p14:tracePt t="110013" x="5918200" y="5657850"/>
          <p14:tracePt t="110030" x="5911850" y="5657850"/>
          <p14:tracePt t="110047" x="5905500" y="5664200"/>
          <p14:tracePt t="110478" x="0" y="0"/>
        </p14:tracePtLst>
        <p14:tracePtLst>
          <p14:tracePt t="144977" x="1536700" y="4197350"/>
          <p14:tracePt t="145024" x="1543050" y="4197350"/>
          <p14:tracePt t="145031" x="1562100" y="4197350"/>
          <p14:tracePt t="145039" x="1587500" y="4197350"/>
          <p14:tracePt t="145055" x="1612900" y="4197350"/>
          <p14:tracePt t="145065" x="1638300" y="4203700"/>
          <p14:tracePt t="145087" x="1663700" y="4210050"/>
          <p14:tracePt t="145103" x="1708150" y="4216400"/>
          <p14:tracePt t="145119" x="1765300" y="4222750"/>
          <p14:tracePt t="145135" x="1822450" y="4229100"/>
          <p14:tracePt t="145151" x="1879600" y="4229100"/>
          <p14:tracePt t="145167" x="1924050" y="4229100"/>
          <p14:tracePt t="145183" x="1962150" y="4216400"/>
          <p14:tracePt t="145200" x="1993900" y="4203700"/>
          <p14:tracePt t="145215" x="2044700" y="4165600"/>
          <p14:tracePt t="145232" x="2076450" y="4140200"/>
          <p14:tracePt t="145232" x="2082800" y="4127500"/>
          <p14:tracePt t="145248" x="2108200" y="4089400"/>
          <p14:tracePt t="145264" x="2114550" y="4064000"/>
          <p14:tracePt t="145280" x="2127250" y="4038600"/>
          <p14:tracePt t="145297" x="2127250" y="4006850"/>
          <p14:tracePt t="145313" x="2127250" y="3981450"/>
          <p14:tracePt t="145330" x="2127250" y="3975100"/>
          <p14:tracePt t="145347" x="2127250" y="3962400"/>
          <p14:tracePt t="145399" x="2127250" y="3956050"/>
          <p14:tracePt t="145406" x="2120900" y="3956050"/>
          <p14:tracePt t="145416" x="2114550" y="3956050"/>
          <p14:tracePt t="145416" x="2101850" y="3956050"/>
          <p14:tracePt t="145430" x="2070100" y="3956050"/>
          <p14:tracePt t="145448" x="2032000" y="3956050"/>
          <p14:tracePt t="145464" x="1993900" y="3956050"/>
          <p14:tracePt t="145480" x="1955800" y="3956050"/>
          <p14:tracePt t="145497" x="1917700" y="3968750"/>
          <p14:tracePt t="145513" x="1885950" y="3994150"/>
          <p14:tracePt t="145530" x="1841500" y="4032250"/>
          <p14:tracePt t="145547" x="1803400" y="4070350"/>
          <p14:tracePt t="145564" x="1758950" y="4121150"/>
          <p14:tracePt t="145581" x="1746250" y="4159250"/>
          <p14:tracePt t="145597" x="1739900" y="4197350"/>
          <p14:tracePt t="145613" x="1733550" y="4241800"/>
          <p14:tracePt t="145630" x="1733550" y="4273550"/>
          <p14:tracePt t="145630" x="1733550" y="4292600"/>
          <p14:tracePt t="145647" x="1758950" y="4337050"/>
          <p14:tracePt t="145664" x="1778000" y="4368800"/>
          <p14:tracePt t="145680" x="1816100" y="4406900"/>
          <p14:tracePt t="145697" x="1860550" y="4438650"/>
          <p14:tracePt t="145713" x="1936750" y="4470400"/>
          <p14:tracePt t="145730" x="2000250" y="4489450"/>
          <p14:tracePt t="145747" x="2063750" y="4502150"/>
          <p14:tracePt t="145763" x="2101850" y="4508500"/>
          <p14:tracePt t="145780" x="2133600" y="4502150"/>
          <p14:tracePt t="145797" x="2171700" y="4483100"/>
          <p14:tracePt t="145813" x="2209800" y="4445000"/>
          <p14:tracePt t="145831" x="2228850" y="4375150"/>
          <p14:tracePt t="145848" x="2247900" y="4298950"/>
          <p14:tracePt t="145865" x="2247900" y="4241800"/>
          <p14:tracePt t="145880" x="2247900" y="4159250"/>
          <p14:tracePt t="145897" x="2228850" y="4083050"/>
          <p14:tracePt t="145913" x="2190750" y="3994150"/>
          <p14:tracePt t="145930" x="2127250" y="3898900"/>
          <p14:tracePt t="145947" x="2063750" y="3841750"/>
          <p14:tracePt t="145964" x="2012950" y="3790950"/>
          <p14:tracePt t="145980" x="1943100" y="3746500"/>
          <p14:tracePt t="145997" x="1898650" y="3727450"/>
          <p14:tracePt t="146013" x="1892300" y="3721100"/>
          <p14:tracePt t="146030" x="1860550" y="3714750"/>
          <p14:tracePt t="146119" x="1847850" y="3721100"/>
          <p14:tracePt t="146119" x="1828800" y="3740150"/>
          <p14:tracePt t="146135" x="1803400" y="3765550"/>
          <p14:tracePt t="146143" x="1778000" y="3784600"/>
          <p14:tracePt t="146151" x="1733550" y="3835400"/>
          <p14:tracePt t="146163" x="1695450" y="3892550"/>
          <p14:tracePt t="146180" x="1663700" y="3962400"/>
          <p14:tracePt t="146197" x="1644650" y="4025900"/>
          <p14:tracePt t="146213" x="1619250" y="4121150"/>
          <p14:tracePt t="146230" x="1619250" y="4191000"/>
          <p14:tracePt t="146247" x="1619250" y="4279900"/>
          <p14:tracePt t="146264" x="1625600" y="4324350"/>
          <p14:tracePt t="146280" x="1638300" y="4362450"/>
          <p14:tracePt t="146297" x="1644650" y="4375150"/>
          <p14:tracePt t="146313" x="1651000" y="4394200"/>
          <p14:tracePt t="146330" x="1657350" y="4406900"/>
          <p14:tracePt t="146347" x="1676400" y="4425950"/>
          <p14:tracePt t="146364" x="1701800" y="4438650"/>
          <p14:tracePt t="146380" x="1746250" y="4457700"/>
          <p14:tracePt t="146397" x="1797050" y="4470400"/>
          <p14:tracePt t="146414" x="1841500" y="4476750"/>
          <p14:tracePt t="146430" x="1879600" y="4476750"/>
          <p14:tracePt t="146447" x="1930400" y="4464050"/>
          <p14:tracePt t="146464" x="1955800" y="4451350"/>
          <p14:tracePt t="146480" x="1962150" y="4432300"/>
          <p14:tracePt t="146497" x="1981200" y="4356100"/>
          <p14:tracePt t="146513" x="1987550" y="4229100"/>
          <p14:tracePt t="146530" x="1987550" y="4133850"/>
          <p14:tracePt t="146547" x="1974850" y="4064000"/>
          <p14:tracePt t="146564" x="1962150" y="4013200"/>
          <p14:tracePt t="146580" x="1949450" y="3962400"/>
          <p14:tracePt t="146597" x="1936750" y="3924300"/>
          <p14:tracePt t="146614" x="1917700" y="3879850"/>
          <p14:tracePt t="146631" x="1917700" y="3873500"/>
          <p14:tracePt t="146648" x="1885950" y="3841750"/>
          <p14:tracePt t="146688" x="1873250" y="3829050"/>
          <p14:tracePt t="146697" x="1860550" y="3816350"/>
          <p14:tracePt t="146697" x="1828800" y="3797300"/>
          <p14:tracePt t="146713" x="1790700" y="3771900"/>
          <p14:tracePt t="146730" x="1778000" y="3771900"/>
          <p14:tracePt t="146747" x="1771650" y="3771900"/>
          <p14:tracePt t="146763" x="1758950" y="3771900"/>
          <p14:tracePt t="146780" x="1727200" y="3771900"/>
          <p14:tracePt t="146797" x="1689100" y="3784600"/>
          <p14:tracePt t="146814" x="1657350" y="3822700"/>
          <p14:tracePt t="146847" x="1651000" y="3829050"/>
          <p14:tracePt t="146848" x="1638300" y="3879850"/>
          <p14:tracePt t="146864" x="1625600" y="3917950"/>
          <p14:tracePt t="146880" x="1625600" y="3956050"/>
          <p14:tracePt t="146897" x="1625600" y="3981450"/>
          <p14:tracePt t="146913" x="1625600" y="4013200"/>
          <p14:tracePt t="146930" x="1631950" y="4044950"/>
          <p14:tracePt t="146947" x="1682750" y="4102100"/>
          <p14:tracePt t="146964" x="1720850" y="4152900"/>
          <p14:tracePt t="146980" x="1758950" y="4178300"/>
          <p14:tracePt t="146997" x="1784350" y="4197350"/>
          <p14:tracePt t="147013" x="1797050" y="4203700"/>
          <p14:tracePt t="147047" x="1809750" y="4210050"/>
          <p14:tracePt t="147119" x="1816100" y="4210050"/>
          <p14:tracePt t="147167" x="1822450" y="4210050"/>
          <p14:tracePt t="147175" x="1828800" y="4210050"/>
          <p14:tracePt t="147175" x="1835150" y="4203700"/>
          <p14:tracePt t="147191" x="1841500" y="4197350"/>
          <p14:tracePt t="147199" x="1860550" y="4184650"/>
          <p14:tracePt t="147213" x="1879600" y="4171950"/>
          <p14:tracePt t="147213" x="1917700" y="4146550"/>
          <p14:tracePt t="147230" x="1943100" y="4095750"/>
          <p14:tracePt t="147247" x="1962150" y="3975100"/>
          <p14:tracePt t="147264" x="1968500" y="3898900"/>
          <p14:tracePt t="147280" x="1968500" y="3835400"/>
          <p14:tracePt t="147297" x="1968500" y="3797300"/>
          <p14:tracePt t="147313" x="1962150" y="3759200"/>
          <p14:tracePt t="147330" x="1949450" y="3733800"/>
          <p14:tracePt t="147347" x="1949450" y="3727450"/>
          <p14:tracePt t="147363" x="1930400" y="3714750"/>
          <p14:tracePt t="147380" x="1905000" y="3695700"/>
          <p14:tracePt t="147397" x="1866900" y="3676650"/>
          <p14:tracePt t="147413" x="1828800" y="3663950"/>
          <p14:tracePt t="147430" x="1803400" y="3663950"/>
          <p14:tracePt t="147447" x="1752600" y="3663950"/>
          <p14:tracePt t="147464" x="1720850" y="3676650"/>
          <p14:tracePt t="147481" x="1708150" y="3676650"/>
          <p14:tracePt t="147519" x="1689100" y="3714750"/>
          <p14:tracePt t="147527" x="1676400" y="3740150"/>
          <p14:tracePt t="147535" x="1651000" y="3822700"/>
          <p14:tracePt t="147547" x="1631950" y="3898900"/>
          <p14:tracePt t="147563" x="1631950" y="3981450"/>
          <p14:tracePt t="147580" x="1631950" y="4032250"/>
          <p14:tracePt t="147597" x="1631950" y="4044950"/>
          <p14:tracePt t="147614" x="1631950" y="4083050"/>
          <p14:tracePt t="147630" x="1663700" y="4171950"/>
          <p14:tracePt t="147648" x="1689100" y="4222750"/>
          <p14:tracePt t="147663" x="1695450" y="4241800"/>
          <p14:tracePt t="147682" x="1708150" y="4254500"/>
          <p14:tracePt t="147698" x="1733550" y="4279900"/>
          <p14:tracePt t="147714" x="1758950" y="4292600"/>
          <p14:tracePt t="147731" x="1822450" y="4324350"/>
          <p14:tracePt t="147748" x="1847850" y="4330700"/>
          <p14:tracePt t="147816" x="1860550" y="4330700"/>
          <p14:tracePt t="147824" x="1873250" y="4337050"/>
          <p14:tracePt t="147832" x="1892300" y="4343400"/>
          <p14:tracePt t="147848" x="1898650" y="4343400"/>
          <p14:tracePt t="147849" x="1917700" y="4343400"/>
          <p14:tracePt t="147864" x="1936750" y="4343400"/>
          <p14:tracePt t="147881" x="1955800" y="4343400"/>
          <p14:tracePt t="147897" x="1981200" y="4324350"/>
          <p14:tracePt t="147915" x="2000250" y="4305300"/>
          <p14:tracePt t="147931" x="2012950" y="4254500"/>
          <p14:tracePt t="147948" x="2038350" y="4171950"/>
          <p14:tracePt t="147964" x="2044700" y="4108450"/>
          <p14:tracePt t="147981" x="2044700" y="4038600"/>
          <p14:tracePt t="147998" x="2012950" y="3968750"/>
          <p14:tracePt t="148015" x="1974850" y="3911600"/>
          <p14:tracePt t="148031" x="1936750" y="3848100"/>
          <p14:tracePt t="148031" x="1911350" y="3822700"/>
          <p14:tracePt t="148049" x="1866900" y="3771900"/>
          <p14:tracePt t="148064" x="1841500" y="3740150"/>
          <p14:tracePt t="148081" x="1797050" y="3714750"/>
          <p14:tracePt t="148098" x="1752600" y="3683000"/>
          <p14:tracePt t="148115" x="1714500" y="3670300"/>
          <p14:tracePt t="148131" x="1689100" y="3657600"/>
          <p14:tracePt t="148148" x="1644650" y="3644900"/>
          <p14:tracePt t="148164" x="1619250" y="3638550"/>
          <p14:tracePt t="148181" x="1606550" y="3638550"/>
          <p14:tracePt t="148198" x="1587500" y="3638550"/>
          <p14:tracePt t="148215" x="1555750" y="3638550"/>
          <p14:tracePt t="148231" x="1530350" y="3670300"/>
          <p14:tracePt t="148231" x="1517650" y="3676650"/>
          <p14:tracePt t="148249" x="1517650" y="3683000"/>
          <p14:tracePt t="148288" x="1511300" y="3714750"/>
          <p14:tracePt t="148296" x="1485900" y="3771900"/>
          <p14:tracePt t="148307" x="1473200" y="3803650"/>
          <p14:tracePt t="148314" x="1454150" y="3879850"/>
          <p14:tracePt t="148331" x="1447800" y="3956050"/>
          <p14:tracePt t="148348" x="1441450" y="4044950"/>
          <p14:tracePt t="148364" x="1441450" y="4133850"/>
          <p14:tracePt t="148381" x="1441450" y="4222750"/>
          <p14:tracePt t="148398" x="1447800" y="4298950"/>
          <p14:tracePt t="148415" x="1466850" y="4349750"/>
          <p14:tracePt t="148431" x="1511300" y="4419600"/>
          <p14:tracePt t="148448" x="1562100" y="4457700"/>
          <p14:tracePt t="148465" x="1631950" y="4489450"/>
          <p14:tracePt t="148481" x="1708150" y="4508500"/>
          <p14:tracePt t="148498" x="1790700" y="4533900"/>
          <p14:tracePt t="148552" x="1797050" y="4533900"/>
          <p14:tracePt t="148560" x="1822450" y="4533900"/>
          <p14:tracePt t="148568" x="1841500" y="4533900"/>
          <p14:tracePt t="148573" x="1860550" y="4521200"/>
          <p14:tracePt t="148581" x="1905000" y="4502150"/>
          <p14:tracePt t="148597" x="1943100" y="4457700"/>
          <p14:tracePt t="148614" x="1949450" y="4451350"/>
          <p14:tracePt t="148632" x="1955800" y="4387850"/>
          <p14:tracePt t="148648" x="1962150" y="4273550"/>
          <p14:tracePt t="148664" x="1962150" y="4178300"/>
          <p14:tracePt t="148681" x="1955800" y="4076700"/>
          <p14:tracePt t="148698" x="1917700" y="3987800"/>
          <p14:tracePt t="148714" x="1879600" y="3917950"/>
          <p14:tracePt t="148730" x="1828800" y="3848100"/>
          <p14:tracePt t="148747" x="1790700" y="3810000"/>
          <p14:tracePt t="148765" x="1752600" y="3784600"/>
          <p14:tracePt t="148781" x="1714500" y="3765550"/>
          <p14:tracePt t="148798" x="1676400" y="3752850"/>
          <p14:tracePt t="148815" x="1638300" y="3752850"/>
          <p14:tracePt t="148831" x="1593850" y="3746500"/>
          <p14:tracePt t="148831" x="1581150" y="3746500"/>
          <p14:tracePt t="148849" x="1536700" y="3746500"/>
          <p14:tracePt t="148865" x="1504950" y="3765550"/>
          <p14:tracePt t="148881" x="1460500" y="3784600"/>
          <p14:tracePt t="148898" x="1422400" y="3816350"/>
          <p14:tracePt t="148914" x="1390650" y="3848100"/>
          <p14:tracePt t="148931" x="1365250" y="3898900"/>
          <p14:tracePt t="148948" x="1339850" y="3956050"/>
          <p14:tracePt t="148964" x="1314450" y="4032250"/>
          <p14:tracePt t="148981" x="1295400" y="4095750"/>
          <p14:tracePt t="148998" x="1276350" y="4178300"/>
          <p14:tracePt t="149014" x="1270000" y="4254500"/>
          <p14:tracePt t="149031" x="1270000" y="4330700"/>
          <p14:tracePt t="149048" x="1282700" y="4375150"/>
          <p14:tracePt t="149065" x="1295400" y="4400550"/>
          <p14:tracePt t="149112" x="1308100" y="4413250"/>
          <p14:tracePt t="149121" x="1320800" y="4432300"/>
          <p14:tracePt t="149131" x="1346200" y="4445000"/>
          <p14:tracePt t="149132" x="1371600" y="4470400"/>
          <p14:tracePt t="149147" x="1428750" y="4508500"/>
          <p14:tracePt t="149165" x="1479550" y="4546600"/>
          <p14:tracePt t="149181" x="1504950" y="4565650"/>
          <p14:tracePt t="149240" x="1524000" y="4565650"/>
          <p14:tracePt t="149248" x="1543050" y="4565650"/>
          <p14:tracePt t="149256" x="1593850" y="4565650"/>
          <p14:tracePt t="149264" x="1644650" y="4559300"/>
          <p14:tracePt t="149281" x="1695450" y="4533900"/>
          <p14:tracePt t="149298" x="1752600" y="4502150"/>
          <p14:tracePt t="149314" x="1790700" y="4464050"/>
          <p14:tracePt t="149331" x="1822450" y="4425950"/>
          <p14:tracePt t="149348" x="1854200" y="4337050"/>
          <p14:tracePt t="149364" x="1873250" y="4235450"/>
          <p14:tracePt t="149381" x="1873250" y="4133850"/>
          <p14:tracePt t="149398" x="1873250" y="4051300"/>
          <p14:tracePt t="149414" x="1873250" y="4013200"/>
          <p14:tracePt t="149431" x="1866900" y="3981450"/>
          <p14:tracePt t="149448" x="1854200" y="3962400"/>
          <p14:tracePt t="149465" x="1847850" y="3949700"/>
          <p14:tracePt t="149481" x="1841500" y="3943350"/>
          <p14:tracePt t="149498" x="1828800" y="3930650"/>
          <p14:tracePt t="149514" x="1816100" y="3930650"/>
          <p14:tracePt t="149531" x="1803400" y="3917950"/>
          <p14:tracePt t="149548" x="1771650" y="3905250"/>
          <p14:tracePt t="149564" x="1746250" y="3898900"/>
          <p14:tracePt t="149581" x="1733550" y="3892550"/>
          <p14:tracePt t="149598" x="1714500" y="3886200"/>
          <p14:tracePt t="149614" x="1701800" y="3879850"/>
          <p14:tracePt t="149631" x="1695450" y="3873500"/>
          <p14:tracePt t="149631" x="1689100" y="3867150"/>
          <p14:tracePt t="149649" x="1676400" y="3860800"/>
          <p14:tracePt t="149665" x="1663700" y="3848100"/>
          <p14:tracePt t="149681" x="1651000" y="3848100"/>
          <p14:tracePt t="149698" x="1638300" y="3841750"/>
          <p14:tracePt t="149714" x="1619250" y="3835400"/>
          <p14:tracePt t="149731" x="1600200" y="3835400"/>
          <p14:tracePt t="149747" x="1568450" y="3835400"/>
          <p14:tracePt t="149764" x="1530350" y="3841750"/>
          <p14:tracePt t="149781" x="1492250" y="3860800"/>
          <p14:tracePt t="149798" x="1466850" y="3886200"/>
          <p14:tracePt t="149814" x="1441450" y="3917950"/>
          <p14:tracePt t="149831" x="1422400" y="3994150"/>
          <p14:tracePt t="149848" x="1409700" y="4064000"/>
          <p14:tracePt t="149865" x="1409700" y="4121150"/>
          <p14:tracePt t="149881" x="1409700" y="4127500"/>
          <p14:tracePt t="149944" x="1416050" y="4140200"/>
          <p14:tracePt t="149957" x="1435100" y="4165600"/>
          <p14:tracePt t="149958" x="1460500" y="4197350"/>
          <p14:tracePt t="149964" x="1466850" y="4210050"/>
          <p14:tracePt t="149981" x="1473200" y="4222750"/>
          <p14:tracePt t="149998" x="1511300" y="4254500"/>
          <p14:tracePt t="150014" x="1543050" y="4279900"/>
          <p14:tracePt t="150031" x="1574800" y="4298950"/>
          <p14:tracePt t="150047" x="1619250" y="4318000"/>
          <p14:tracePt t="150065" x="1657350" y="4318000"/>
          <p14:tracePt t="150081" x="1670050" y="4318000"/>
          <p14:tracePt t="150098" x="1689100" y="4311650"/>
          <p14:tracePt t="150114" x="1708150" y="4298950"/>
          <p14:tracePt t="150152" x="1714500" y="4292600"/>
          <p14:tracePt t="150153" x="1733550" y="4267200"/>
          <p14:tracePt t="150164" x="1758950" y="4222750"/>
          <p14:tracePt t="150181" x="1778000" y="4171950"/>
          <p14:tracePt t="150198" x="1790700" y="4121150"/>
          <p14:tracePt t="150214" x="1790700" y="4044950"/>
          <p14:tracePt t="150231" x="1790700" y="4038600"/>
          <p14:tracePt t="150247" x="1746250" y="3930650"/>
          <p14:tracePt t="150265" x="1714500" y="3873500"/>
          <p14:tracePt t="150281" x="1682750" y="3829050"/>
          <p14:tracePt t="150297" x="1657350" y="3803650"/>
          <p14:tracePt t="150314" x="1638300" y="3784600"/>
          <p14:tracePt t="150331" x="1619250" y="3778250"/>
          <p14:tracePt t="150347" x="1581150" y="3759200"/>
          <p14:tracePt t="150364" x="1562100" y="3759200"/>
          <p14:tracePt t="150381" x="1530350" y="3752850"/>
          <p14:tracePt t="150398" x="1479550" y="3759200"/>
          <p14:tracePt t="150414" x="1403350" y="3816350"/>
          <p14:tracePt t="150431" x="1320800" y="3898900"/>
          <p14:tracePt t="150447" x="1231900" y="4064000"/>
          <p14:tracePt t="150465" x="1206500" y="4171950"/>
          <p14:tracePt t="150481" x="1206500" y="4279900"/>
          <p14:tracePt t="150497" x="1206500" y="4368800"/>
          <p14:tracePt t="150514" x="1231900" y="4445000"/>
          <p14:tracePt t="150531" x="1257300" y="4489450"/>
          <p14:tracePt t="150548" x="1289050" y="4533900"/>
          <p14:tracePt t="150564" x="1333500" y="4578350"/>
          <p14:tracePt t="150581" x="1384300" y="4610100"/>
          <p14:tracePt t="150597" x="1447800" y="4629150"/>
          <p14:tracePt t="150614" x="1504950" y="4641850"/>
          <p14:tracePt t="150631" x="1562100" y="4654550"/>
          <p14:tracePt t="150631" x="1600200" y="4660900"/>
          <p14:tracePt t="150648" x="1689100" y="4660900"/>
          <p14:tracePt t="150665" x="1765300" y="4660900"/>
          <p14:tracePt t="150681" x="1809750" y="4660900"/>
          <p14:tracePt t="150698" x="1841500" y="4648200"/>
          <p14:tracePt t="150714" x="1879600" y="4616450"/>
          <p14:tracePt t="150731" x="1905000" y="4540250"/>
          <p14:tracePt t="150747" x="1905000" y="4464050"/>
          <p14:tracePt t="150764" x="1905000" y="4349750"/>
          <p14:tracePt t="150782" x="1898650" y="4235450"/>
          <p14:tracePt t="150798" x="1879600" y="4146550"/>
          <p14:tracePt t="150815" x="1854200" y="4070350"/>
          <p14:tracePt t="150831" x="1816100" y="3987800"/>
          <p14:tracePt t="150849" x="1797050" y="3968750"/>
          <p14:tracePt t="150864" x="1784350" y="3949700"/>
          <p14:tracePt t="150881" x="1784350" y="3943350"/>
          <p14:tracePt t="150897" x="1778000" y="3943350"/>
          <p14:tracePt t="150915" x="1771650" y="3943350"/>
          <p14:tracePt t="150931" x="1765300" y="3943350"/>
          <p14:tracePt t="150948" x="1758950" y="3943350"/>
          <p14:tracePt t="150964" x="1746250" y="3949700"/>
          <p14:tracePt t="150981" x="1739900" y="3962400"/>
          <p14:tracePt t="150998" x="1727200" y="3968750"/>
          <p14:tracePt t="151014" x="1720850" y="3987800"/>
          <p14:tracePt t="151031" x="1714500" y="4013200"/>
          <p14:tracePt t="151031" x="1714500" y="4025900"/>
          <p14:tracePt t="151049" x="1714500" y="4038600"/>
          <p14:tracePt t="151064" x="1714500" y="4064000"/>
          <p14:tracePt t="151081" x="1714500" y="4089400"/>
          <p14:tracePt t="151097" x="1727200" y="4121150"/>
          <p14:tracePt t="151144" x="1752600" y="4140200"/>
          <p14:tracePt t="151152" x="1765300" y="4152900"/>
          <p14:tracePt t="151160" x="1778000" y="4152900"/>
          <p14:tracePt t="151168" x="1822450" y="4171950"/>
          <p14:tracePt t="151181" x="1860550" y="4191000"/>
          <p14:tracePt t="151198" x="1898650" y="4210050"/>
          <p14:tracePt t="151214" x="1930400" y="4216400"/>
          <p14:tracePt t="151231" x="1968500" y="4222750"/>
          <p14:tracePt t="151231" x="1987550" y="4229100"/>
          <p14:tracePt t="151249" x="2012950" y="4229100"/>
          <p14:tracePt t="151264" x="2051050" y="4229100"/>
          <p14:tracePt t="151312" x="2063750" y="4222750"/>
          <p14:tracePt t="151313" x="2076450" y="4216400"/>
          <p14:tracePt t="151331" x="2089150" y="4210050"/>
          <p14:tracePt t="151332" x="2114550" y="4184650"/>
          <p14:tracePt t="151348" x="2152650" y="4152900"/>
          <p14:tracePt t="151364" x="2184400" y="4127500"/>
          <p14:tracePt t="151381" x="2190750" y="4114800"/>
          <p14:tracePt t="151397" x="2197100" y="4114800"/>
          <p14:tracePt t="151414" x="2203450" y="4102100"/>
          <p14:tracePt t="151431" x="2203450" y="4083050"/>
          <p14:tracePt t="151431" x="2203450" y="4070350"/>
          <p14:tracePt t="151449" x="2203450" y="4044950"/>
          <p14:tracePt t="151464" x="2190750" y="4019550"/>
          <p14:tracePt t="151481" x="2152650" y="3975100"/>
          <p14:tracePt t="151497" x="2114550" y="3949700"/>
          <p14:tracePt t="151514" x="2070100" y="3930650"/>
          <p14:tracePt t="151531" x="2019300" y="3917950"/>
          <p14:tracePt t="151548" x="1987550" y="3911600"/>
          <p14:tracePt t="151564" x="1955800" y="3905250"/>
          <p14:tracePt t="151581" x="1949450" y="3905250"/>
          <p14:tracePt t="151624" x="1936750" y="3911600"/>
          <p14:tracePt t="151632" x="1917700" y="3943350"/>
          <p14:tracePt t="151647" x="1911350" y="3956050"/>
          <p14:tracePt t="151648" x="1905000" y="3987800"/>
          <p14:tracePt t="151664" x="1898650" y="4013200"/>
          <p14:tracePt t="151682" x="1898650" y="4044950"/>
          <p14:tracePt t="151698" x="1898650" y="4064000"/>
          <p14:tracePt t="151714" x="1905000" y="4089400"/>
          <p14:tracePt t="151731" x="1930400" y="4127500"/>
          <p14:tracePt t="151748" x="1955800" y="4152900"/>
          <p14:tracePt t="151764" x="2000250" y="4184650"/>
          <p14:tracePt t="151781" x="2044700" y="4203700"/>
          <p14:tracePt t="151797" x="2070100" y="4210050"/>
          <p14:tracePt t="151815" x="2101850" y="4216400"/>
          <p14:tracePt t="151831" x="2146300" y="4222750"/>
          <p14:tracePt t="151831" x="2165350" y="4222750"/>
          <p14:tracePt t="151848" x="2203450" y="4222750"/>
          <p14:tracePt t="151864" x="2228850" y="4222750"/>
          <p14:tracePt t="151881" x="2254250" y="4216400"/>
          <p14:tracePt t="151897" x="2279650" y="4197350"/>
          <p14:tracePt t="151914" x="2305050" y="4165600"/>
          <p14:tracePt t="151931" x="2317750" y="4140200"/>
          <p14:tracePt t="151948" x="2324100" y="4127500"/>
          <p14:tracePt t="151964" x="2324100" y="4114800"/>
          <p14:tracePt t="151981" x="2324100" y="4095750"/>
          <p14:tracePt t="151998" x="2324100" y="4083050"/>
          <p14:tracePt t="152014" x="2305050" y="4057650"/>
          <p14:tracePt t="152031" x="2254250" y="4013200"/>
          <p14:tracePt t="152049" x="2197100" y="3975100"/>
          <p14:tracePt t="152064" x="2108200" y="3943350"/>
          <p14:tracePt t="152081" x="2038350" y="3930650"/>
          <p14:tracePt t="152097" x="1968500" y="3924300"/>
          <p14:tracePt t="152114" x="1943100" y="3924300"/>
          <p14:tracePt t="152152" x="1936750" y="3924300"/>
          <p14:tracePt t="152153" x="1924050" y="3930650"/>
          <p14:tracePt t="152164" x="1898650" y="3962400"/>
          <p14:tracePt t="152181" x="1879600" y="3981450"/>
          <p14:tracePt t="152197" x="1873250" y="4019550"/>
          <p14:tracePt t="152214" x="1873250" y="4044950"/>
          <p14:tracePt t="152231" x="1866900" y="4095750"/>
          <p14:tracePt t="152248" x="1873250" y="4127500"/>
          <p14:tracePt t="152264" x="1892300" y="4165600"/>
          <p14:tracePt t="152281" x="1911350" y="4197350"/>
          <p14:tracePt t="152297" x="1949450" y="4241800"/>
          <p14:tracePt t="152314" x="1981200" y="4267200"/>
          <p14:tracePt t="152331" x="2019300" y="4279900"/>
          <p14:tracePt t="152347" x="2063750" y="4286250"/>
          <p14:tracePt t="152364" x="2101850" y="4292600"/>
          <p14:tracePt t="152381" x="2133600" y="4292600"/>
          <p14:tracePt t="152397" x="2165350" y="4292600"/>
          <p14:tracePt t="152414" x="2184400" y="4292600"/>
          <p14:tracePt t="152431" x="2209800" y="4279900"/>
          <p14:tracePt t="152447" x="2247900" y="4241800"/>
          <p14:tracePt t="152465" x="2266950" y="4216400"/>
          <p14:tracePt t="152481" x="2279650" y="4191000"/>
          <p14:tracePt t="152498" x="2279650" y="4152900"/>
          <p14:tracePt t="152514" x="2279650" y="4121150"/>
          <p14:tracePt t="152531" x="2279650" y="4095750"/>
          <p14:tracePt t="152547" x="2279650" y="4076700"/>
          <p14:tracePt t="152564" x="2266950" y="4051300"/>
          <p14:tracePt t="152581" x="2247900" y="4025900"/>
          <p14:tracePt t="152598" x="2209800" y="4000500"/>
          <p14:tracePt t="152614" x="2178050" y="3987800"/>
          <p14:tracePt t="152631" x="2159000" y="3975100"/>
          <p14:tracePt t="152648" x="2108200" y="3968750"/>
          <p14:tracePt t="152665" x="2076450" y="3968750"/>
          <p14:tracePt t="152681" x="2038350" y="3968750"/>
          <p14:tracePt t="152698" x="2000250" y="3981450"/>
          <p14:tracePt t="152714" x="1974850" y="3994150"/>
          <p14:tracePt t="152731" x="1955800" y="4019550"/>
          <p14:tracePt t="152747" x="1930400" y="4051300"/>
          <p14:tracePt t="152764" x="1917700" y="4076700"/>
          <p14:tracePt t="152781" x="1911350" y="4114800"/>
          <p14:tracePt t="152798" x="1905000" y="4146550"/>
          <p14:tracePt t="152814" x="1905000" y="4171950"/>
          <p14:tracePt t="152831" x="1905000" y="4229100"/>
          <p14:tracePt t="152848" x="1911350" y="4279900"/>
          <p14:tracePt t="152864" x="1930400" y="4311650"/>
          <p14:tracePt t="152881" x="1962150" y="4349750"/>
          <p14:tracePt t="152898" x="1987550" y="4368800"/>
          <p14:tracePt t="152914" x="2019300" y="4387850"/>
          <p14:tracePt t="152931" x="2057400" y="4400550"/>
          <p14:tracePt t="152947" x="2089150" y="4419600"/>
          <p14:tracePt t="152964" x="2120900" y="4419600"/>
          <p14:tracePt t="152980" x="2159000" y="4419600"/>
          <p14:tracePt t="152997" x="2209800" y="4419600"/>
          <p14:tracePt t="153014" x="2241550" y="4406900"/>
          <p14:tracePt t="153031" x="2273300" y="4381500"/>
          <p14:tracePt t="153047" x="2298700" y="4337050"/>
          <p14:tracePt t="153065" x="2311400" y="4273550"/>
          <p14:tracePt t="153081" x="2311400" y="4216400"/>
          <p14:tracePt t="153098" x="2311400" y="4165600"/>
          <p14:tracePt t="153114" x="2311400" y="4121150"/>
          <p14:tracePt t="153131" x="2286000" y="4083050"/>
          <p14:tracePt t="153147" x="2266950" y="4064000"/>
          <p14:tracePt t="153164" x="2247900" y="4038600"/>
          <p14:tracePt t="153181" x="2209800" y="4013200"/>
          <p14:tracePt t="153198" x="2171700" y="3994150"/>
          <p14:tracePt t="153214" x="2139950" y="3975100"/>
          <p14:tracePt t="153231" x="2095500" y="3968750"/>
          <p14:tracePt t="153247" x="2057400" y="3968750"/>
          <p14:tracePt t="153265" x="2032000" y="3968750"/>
          <p14:tracePt t="153281" x="2025650" y="3968750"/>
          <p14:tracePt t="153320" x="2012950" y="3975100"/>
          <p14:tracePt t="153331" x="2006600" y="3981450"/>
          <p14:tracePt t="153332" x="2000250" y="3994150"/>
          <p14:tracePt t="153347" x="1987550" y="4025900"/>
          <p14:tracePt t="153364" x="1974850" y="4057650"/>
          <p14:tracePt t="153381" x="1968500" y="4095750"/>
          <p14:tracePt t="153398" x="1968500" y="4127500"/>
          <p14:tracePt t="153414" x="1968500" y="4159250"/>
          <p14:tracePt t="153431" x="1974850" y="4171950"/>
          <p14:tracePt t="153447" x="1993900" y="4203700"/>
          <p14:tracePt t="153465" x="2000250" y="4210050"/>
          <p14:tracePt t="153481" x="2012950" y="4222750"/>
          <p14:tracePt t="153497" x="2025650" y="4235450"/>
          <p14:tracePt t="153514" x="2044700" y="4254500"/>
          <p14:tracePt t="153531" x="2076450" y="4273550"/>
          <p14:tracePt t="153547" x="2089150" y="4279900"/>
          <p14:tracePt t="153564" x="2101850" y="4292600"/>
          <p14:tracePt t="153581" x="2114550" y="4298950"/>
          <p14:tracePt t="153598" x="2120900" y="4305300"/>
          <p14:tracePt t="153614" x="2139950" y="4305300"/>
          <p14:tracePt t="153631" x="2159000" y="4305300"/>
          <p14:tracePt t="153647" x="2190750" y="4305300"/>
          <p14:tracePt t="153665" x="2216150" y="4292600"/>
          <p14:tracePt t="153681" x="2235200" y="4279900"/>
          <p14:tracePt t="153698" x="2266950" y="4260850"/>
          <p14:tracePt t="153714" x="2273300" y="4248150"/>
          <p14:tracePt t="153731" x="2286000" y="4235450"/>
          <p14:tracePt t="153747" x="2286000" y="4222750"/>
          <p14:tracePt t="153764" x="2286000" y="4216400"/>
          <p14:tracePt t="153781" x="2286000" y="4203700"/>
          <p14:tracePt t="153904" x="2286000" y="4197350"/>
          <p14:tracePt t="153912" x="2286000" y="4184650"/>
          <p14:tracePt t="153916" x="2203450" y="4171950"/>
          <p14:tracePt t="153931" x="2032000" y="4146550"/>
          <p14:tracePt t="153947" x="1739900" y="4133850"/>
          <p14:tracePt t="153964" x="1536700" y="4108450"/>
          <p14:tracePt t="153980" x="1460500" y="4108450"/>
          <p14:tracePt t="153997" x="1435100" y="4108450"/>
          <p14:tracePt t="154014" x="1409700" y="4108450"/>
          <p14:tracePt t="154031" x="1403350" y="4108450"/>
          <p14:tracePt t="154047" x="1390650" y="4108450"/>
          <p14:tracePt t="154065" x="1384300" y="4108450"/>
          <p14:tracePt t="154112" x="1377950" y="4108450"/>
          <p14:tracePt t="154127" x="1365250" y="4095750"/>
          <p14:tracePt t="154160" x="1358900" y="4095750"/>
          <p14:tracePt t="154240" x="1346200" y="4095750"/>
          <p14:tracePt t="154246" x="1339850" y="4095750"/>
          <p14:tracePt t="154264" x="1333500" y="4095750"/>
          <p14:tracePt t="154328" x="1327150" y="4095750"/>
          <p14:tracePt t="154400" x="1327150" y="4102100"/>
          <p14:tracePt t="154424" x="1333500" y="4102100"/>
          <p14:tracePt t="154432" x="1339850" y="4102100"/>
          <p14:tracePt t="154448" x="1346200" y="4102100"/>
          <p14:tracePt t="154504" x="1346200" y="4095750"/>
          <p14:tracePt t="154512" x="1339850" y="4083050"/>
          <p14:tracePt t="154513" x="1327150" y="4057650"/>
          <p14:tracePt t="154531" x="1301750" y="4038600"/>
          <p14:tracePt t="154548" x="1276350" y="4032250"/>
          <p14:tracePt t="154564" x="1238250" y="4013200"/>
          <p14:tracePt t="154581" x="1206500" y="4013200"/>
          <p14:tracePt t="154597" x="1174750" y="4006850"/>
          <p14:tracePt t="154614" x="1155700" y="4006850"/>
          <p14:tracePt t="154630" x="1136650" y="4006850"/>
          <p14:tracePt t="154630" x="1130300" y="4006850"/>
          <p14:tracePt t="154648" x="1111250" y="4006850"/>
          <p14:tracePt t="154664" x="1111250" y="4013200"/>
          <p14:tracePt t="154735" x="1098550" y="4032250"/>
          <p14:tracePt t="154744" x="1092200" y="4057650"/>
          <p14:tracePt t="154750" x="1079500" y="4070350"/>
          <p14:tracePt t="154764" x="1073150" y="4089400"/>
          <p14:tracePt t="154767" x="1060450" y="4127500"/>
          <p14:tracePt t="154781" x="1054100" y="4146550"/>
          <p14:tracePt t="154797" x="1054100" y="4178300"/>
          <p14:tracePt t="154814" x="1054100" y="4203700"/>
          <p14:tracePt t="154831" x="1054100" y="4248150"/>
          <p14:tracePt t="154848" x="1085850" y="4273550"/>
          <p14:tracePt t="154864" x="1111250" y="4305300"/>
          <p14:tracePt t="154881" x="1143000" y="4324350"/>
          <p14:tracePt t="154897" x="1181100" y="4343400"/>
          <p14:tracePt t="154913" x="1219200" y="4349750"/>
          <p14:tracePt t="154930" x="1282700" y="4356100"/>
          <p14:tracePt t="154948" x="1327150" y="4356100"/>
          <p14:tracePt t="154964" x="1371600" y="4356100"/>
          <p14:tracePt t="154981" x="1403350" y="4343400"/>
          <p14:tracePt t="154997" x="1441450" y="4305300"/>
          <p14:tracePt t="155014" x="1460500" y="4222750"/>
          <p14:tracePt t="155031" x="1460500" y="4140200"/>
          <p14:tracePt t="155049" x="1460500" y="4095750"/>
          <p14:tracePt t="155087" x="1435100" y="4076700"/>
          <p14:tracePt t="155095" x="1409700" y="4057650"/>
          <p14:tracePt t="155103" x="1358900" y="4019550"/>
          <p14:tracePt t="155114" x="1282700" y="3981450"/>
          <p14:tracePt t="155131" x="1270000" y="3981450"/>
          <p14:tracePt t="155232" x="1257300" y="3987800"/>
          <p14:tracePt t="155240" x="1238250" y="4006850"/>
          <p14:tracePt t="155248" x="1225550" y="4019550"/>
          <p14:tracePt t="155248" x="1212850" y="4038600"/>
          <p14:tracePt t="155264" x="1193800" y="4070350"/>
          <p14:tracePt t="155281" x="1181100" y="4102100"/>
          <p14:tracePt t="155297" x="1174750" y="4127500"/>
          <p14:tracePt t="155314" x="1168400" y="4159250"/>
          <p14:tracePt t="155330" x="1168400" y="4184650"/>
          <p14:tracePt t="155347" x="1168400" y="4216400"/>
          <p14:tracePt t="155364" x="1168400" y="4235450"/>
          <p14:tracePt t="155381" x="1181100" y="4254500"/>
          <p14:tracePt t="155397" x="1187450" y="4273550"/>
          <p14:tracePt t="155414" x="1200150" y="4286250"/>
          <p14:tracePt t="155430" x="1231900" y="4305300"/>
          <p14:tracePt t="155448" x="1250950" y="4305300"/>
          <p14:tracePt t="155495" x="1263650" y="4305300"/>
          <p14:tracePt t="155500" x="1295400" y="4279900"/>
          <p14:tracePt t="155514" x="1320800" y="4254500"/>
          <p14:tracePt t="155514" x="1339850" y="4235450"/>
          <p14:tracePt t="155531" x="1339850" y="4229100"/>
          <p14:tracePt t="155547" x="1339850" y="4210050"/>
          <p14:tracePt t="155564" x="1333500" y="4178300"/>
          <p14:tracePt t="155608" x="1314450" y="4165600"/>
          <p14:tracePt t="155623" x="1270000" y="4133850"/>
          <p14:tracePt t="155632" x="1250950" y="4121150"/>
          <p14:tracePt t="155633" x="1231900" y="4121150"/>
          <p14:tracePt t="155647" x="1130300" y="4114800"/>
          <p14:tracePt t="155664" x="1079500" y="4114800"/>
          <p14:tracePt t="155681" x="1022350" y="4127500"/>
          <p14:tracePt t="155697" x="971550" y="4146550"/>
          <p14:tracePt t="155714" x="952500" y="4171950"/>
          <p14:tracePt t="155730" x="933450" y="4197350"/>
          <p14:tracePt t="155747" x="927100" y="4229100"/>
          <p14:tracePt t="155764" x="927100" y="4248150"/>
          <p14:tracePt t="155780" x="927100" y="4260850"/>
          <p14:tracePt t="155798" x="927100" y="4292600"/>
          <p14:tracePt t="155814" x="939800" y="4337050"/>
          <p14:tracePt t="155831" x="958850" y="4375150"/>
          <p14:tracePt t="155847" x="984250" y="4432300"/>
          <p14:tracePt t="155865" x="1016000" y="4464050"/>
          <p14:tracePt t="155881" x="1073150" y="4514850"/>
          <p14:tracePt t="155898" x="1162050" y="4559300"/>
          <p14:tracePt t="155914" x="1276350" y="4603750"/>
          <p14:tracePt t="155931" x="1339850" y="4610100"/>
          <p14:tracePt t="155947" x="1485900" y="4629150"/>
          <p14:tracePt t="155964" x="1644650" y="4629150"/>
          <p14:tracePt t="155980" x="1739900" y="4616450"/>
          <p14:tracePt t="155998" x="1866900" y="4565650"/>
          <p14:tracePt t="156014" x="1981200" y="4470400"/>
          <p14:tracePt t="156031" x="2070100" y="4387850"/>
          <p14:tracePt t="156047" x="2190750" y="4273550"/>
          <p14:tracePt t="156065" x="2247900" y="4210050"/>
          <p14:tracePt t="156080" x="2273300" y="4159250"/>
          <p14:tracePt t="156097" x="2279650" y="4127500"/>
          <p14:tracePt t="156114" x="2279650" y="4095750"/>
          <p14:tracePt t="156131" x="2279650" y="4070350"/>
          <p14:tracePt t="156147" x="2273300" y="4044950"/>
          <p14:tracePt t="156164" x="2254250" y="4019550"/>
          <p14:tracePt t="156180" x="2228850" y="3994150"/>
          <p14:tracePt t="156197" x="2203450" y="3981450"/>
          <p14:tracePt t="156214" x="2184400" y="3968750"/>
          <p14:tracePt t="156256" x="2178050" y="3968750"/>
          <p14:tracePt t="156264" x="2171700" y="3968750"/>
          <p14:tracePt t="156280" x="2152650" y="3968750"/>
          <p14:tracePt t="156312" x="2139950" y="3981450"/>
          <p14:tracePt t="156320" x="2120900" y="3994150"/>
          <p14:tracePt t="156326" x="2114550" y="4013200"/>
          <p14:tracePt t="156331" x="2089150" y="4044950"/>
          <p14:tracePt t="156347" x="2063750" y="4083050"/>
          <p14:tracePt t="156364" x="2057400" y="4114800"/>
          <p14:tracePt t="156380" x="2057400" y="4133850"/>
          <p14:tracePt t="156397" x="2057400" y="4159250"/>
          <p14:tracePt t="156414" x="2057400" y="4191000"/>
          <p14:tracePt t="156431" x="2057400" y="4222750"/>
          <p14:tracePt t="156447" x="2082800" y="4260850"/>
          <p14:tracePt t="156464" x="2101850" y="4279900"/>
          <p14:tracePt t="156480" x="2127250" y="4292600"/>
          <p14:tracePt t="156497" x="2171700" y="4311650"/>
          <p14:tracePt t="156514" x="2209800" y="4318000"/>
          <p14:tracePt t="156531" x="2247900" y="4324350"/>
          <p14:tracePt t="156547" x="2254250" y="4324350"/>
          <p14:tracePt t="156564" x="2260600" y="4330700"/>
          <p14:tracePt t="156600" x="2266950" y="4330700"/>
          <p14:tracePt t="156601" x="2266950" y="4337050"/>
          <p14:tracePt t="156614" x="2266950" y="4368800"/>
          <p14:tracePt t="156631" x="2266950" y="4413250"/>
          <p14:tracePt t="156647" x="2266950" y="4476750"/>
          <p14:tracePt t="156664" x="2266950" y="4495800"/>
          <p14:tracePt t="156680" x="2273300" y="4508500"/>
          <p14:tracePt t="156697" x="2279650" y="4527550"/>
          <p14:tracePt t="156714" x="2279650" y="4540250"/>
          <p14:tracePt t="156731" x="2279650" y="4552950"/>
          <p14:tracePt t="156747" x="2279650" y="4578350"/>
          <p14:tracePt t="156764" x="2279650" y="4654550"/>
          <p14:tracePt t="156780" x="2260600" y="4775200"/>
          <p14:tracePt t="156798" x="2241550" y="4953000"/>
          <p14:tracePt t="156814" x="2228850" y="5118100"/>
          <p14:tracePt t="156830" x="2228850" y="5283200"/>
          <p14:tracePt t="156847" x="2235200" y="5499100"/>
          <p14:tracePt t="156864" x="2260600" y="5632450"/>
          <p14:tracePt t="156880" x="2305050" y="5759450"/>
          <p14:tracePt t="156897" x="2362200" y="5886450"/>
          <p14:tracePt t="156914" x="2419350" y="5969000"/>
          <p14:tracePt t="156930" x="2470150" y="6026150"/>
          <p14:tracePt t="156947" x="2508250" y="6064250"/>
          <p14:tracePt t="156964" x="2546350" y="6089650"/>
          <p14:tracePt t="156980" x="2578100" y="6096000"/>
          <p14:tracePt t="156997" x="2597150" y="6096000"/>
          <p14:tracePt t="157014" x="2603500" y="6096000"/>
          <p14:tracePt t="157031" x="2609850" y="6089650"/>
          <p14:tracePt t="157047" x="2571750" y="5969000"/>
          <p14:tracePt t="157064" x="2514600" y="5861050"/>
          <p14:tracePt t="157081" x="2438400" y="5746750"/>
          <p14:tracePt t="157097" x="2317750" y="5645150"/>
          <p14:tracePt t="157114" x="2101850" y="5549900"/>
          <p14:tracePt t="157131" x="1733550" y="5454650"/>
          <p14:tracePt t="157147" x="1384300" y="5378450"/>
          <p14:tracePt t="157164" x="1035050" y="5340350"/>
          <p14:tracePt t="157180" x="781050" y="5334000"/>
          <p14:tracePt t="157197" x="768350" y="5334000"/>
          <p14:tracePt t="157214" x="666750" y="5403850"/>
          <p14:tracePt t="157231" x="615950" y="5448300"/>
          <p14:tracePt t="157231" x="615950" y="5454650"/>
          <p14:tracePt t="157249" x="609600" y="5492750"/>
          <p14:tracePt t="157264" x="596900" y="5657850"/>
          <p14:tracePt t="157281" x="615950" y="5740400"/>
          <p14:tracePt t="157297" x="692150" y="5892800"/>
          <p14:tracePt t="157314" x="793750" y="6045200"/>
          <p14:tracePt t="157330" x="850900" y="6096000"/>
          <p14:tracePt t="157347" x="908050" y="6121400"/>
          <p14:tracePt t="157364" x="1041400" y="6165850"/>
          <p14:tracePt t="157380" x="1206500" y="6178550"/>
          <p14:tracePt t="157397" x="1403350" y="6210300"/>
          <p14:tracePt t="157415" x="1689100" y="6210300"/>
          <p14:tracePt t="157430" x="2120900" y="6197600"/>
          <p14:tracePt t="157448" x="2336800" y="6165850"/>
          <p14:tracePt t="157464" x="2527300" y="6108700"/>
          <p14:tracePt t="157481" x="2698750" y="6013450"/>
          <p14:tracePt t="157497" x="2781300" y="5943600"/>
          <p14:tracePt t="157514" x="2819400" y="5873750"/>
          <p14:tracePt t="157530" x="2819400" y="5791200"/>
          <p14:tracePt t="157547" x="2813050" y="5715000"/>
          <p14:tracePt t="157563" x="2762250" y="5626100"/>
          <p14:tracePt t="157580" x="2711450" y="5549900"/>
          <p14:tracePt t="157597" x="2647950" y="5467350"/>
          <p14:tracePt t="157614" x="2597150" y="5422900"/>
          <p14:tracePt t="157630" x="2552700" y="5391150"/>
          <p14:tracePt t="157647" x="2495550" y="5359400"/>
          <p14:tracePt t="157664" x="2413000" y="5334000"/>
          <p14:tracePt t="157681" x="2311400" y="5308600"/>
          <p14:tracePt t="157697" x="2159000" y="5264150"/>
          <p14:tracePt t="157714" x="2012950" y="5232400"/>
          <p14:tracePt t="157730" x="1873250" y="5207000"/>
          <p14:tracePt t="157747" x="1771650" y="5200650"/>
          <p14:tracePt t="157764" x="1758950" y="5200650"/>
          <p14:tracePt t="157832" x="1746250" y="5200650"/>
          <p14:tracePt t="157840" x="1739900" y="5226050"/>
          <p14:tracePt t="157848" x="1733550" y="5245100"/>
          <p14:tracePt t="157848" x="1727200" y="5257800"/>
          <p14:tracePt t="157864" x="1720850" y="5264150"/>
          <p14:tracePt t="157881" x="1720850" y="5270500"/>
          <p14:tracePt t="157920" x="1720850" y="5276850"/>
          <p14:tracePt t="158071" x="1720850" y="5283200"/>
          <p14:tracePt t="158087" x="1708150" y="5308600"/>
          <p14:tracePt t="158095" x="1695450" y="5353050"/>
          <p14:tracePt t="158103" x="1682750" y="5403850"/>
          <p14:tracePt t="158114" x="1657350" y="5467350"/>
          <p14:tracePt t="158114" x="1631950" y="5619750"/>
          <p14:tracePt t="158130" x="1625600" y="5740400"/>
          <p14:tracePt t="158148" x="1625600" y="5797550"/>
          <p14:tracePt t="158164" x="1657350" y="5911850"/>
          <p14:tracePt t="158181" x="1695450" y="5994400"/>
          <p14:tracePt t="158197" x="1765300" y="6083300"/>
          <p14:tracePt t="158214" x="1816100" y="6153150"/>
          <p14:tracePt t="158230" x="1885950" y="6223000"/>
          <p14:tracePt t="158230" x="1924050" y="6254750"/>
          <p14:tracePt t="158248" x="1993900" y="6305550"/>
          <p14:tracePt t="158264" x="2070100" y="6350000"/>
          <p14:tracePt t="158281" x="2127250" y="6375400"/>
          <p14:tracePt t="158297" x="2171700" y="6400800"/>
          <p14:tracePt t="158314" x="2184400" y="6407150"/>
          <p14:tracePt t="158331" x="2197100" y="6407150"/>
          <p14:tracePt t="158347" x="2203450" y="6407150"/>
          <p14:tracePt t="158364" x="2222500" y="6407150"/>
          <p14:tracePt t="158381" x="2247900" y="6407150"/>
          <p14:tracePt t="158397" x="2279650" y="6407150"/>
          <p14:tracePt t="158414" x="2317750" y="6400800"/>
          <p14:tracePt t="158430" x="2349500" y="6394450"/>
          <p14:tracePt t="158448" x="2362200" y="6388100"/>
          <p14:tracePt t="158464" x="2368550" y="6381750"/>
          <p14:tracePt t="158872" x="2368550" y="6375400"/>
          <p14:tracePt t="158903" x="2324100" y="6330950"/>
          <p14:tracePt t="158912" x="2260600" y="6273800"/>
          <p14:tracePt t="158924" x="2203450" y="6216650"/>
          <p14:tracePt t="158928" x="2133600" y="6146800"/>
          <p14:tracePt t="158932" x="2032000" y="6057900"/>
          <p14:tracePt t="158947" x="1943100" y="5969000"/>
          <p14:tracePt t="158964" x="1860550" y="5867400"/>
          <p14:tracePt t="158980" x="1809750" y="5816600"/>
          <p14:tracePt t="158997" x="1758950" y="5765800"/>
          <p14:tracePt t="159014" x="1708150" y="5734050"/>
          <p14:tracePt t="159030" x="1651000" y="5689600"/>
          <p14:tracePt t="159046" x="1568450" y="5651500"/>
          <p14:tracePt t="159063" x="1530350" y="5638800"/>
          <p14:tracePt t="159080" x="1517650" y="5632450"/>
          <p14:tracePt t="159098" x="1511300" y="5626100"/>
          <p14:tracePt t="159151" x="1511300" y="5632450"/>
          <p14:tracePt t="159159" x="1511300" y="5664200"/>
          <p14:tracePt t="159163" x="1511300" y="5702300"/>
          <p14:tracePt t="159180" x="1511300" y="5746750"/>
          <p14:tracePt t="159181" x="1511300" y="5810250"/>
          <p14:tracePt t="159197" x="1530350" y="5905500"/>
          <p14:tracePt t="159213" x="1543050" y="5981700"/>
          <p14:tracePt t="159231" x="1562100" y="6026150"/>
          <p14:tracePt t="159247" x="1581150" y="6057900"/>
          <p14:tracePt t="159265" x="1587500" y="6064250"/>
          <p14:tracePt t="159280" x="1600200" y="6064250"/>
          <p14:tracePt t="159297" x="1625600" y="6064250"/>
          <p14:tracePt t="159314" x="1663700" y="6051550"/>
          <p14:tracePt t="159331" x="1701800" y="6007100"/>
          <p14:tracePt t="159347" x="1733550" y="5924550"/>
          <p14:tracePt t="159364" x="1758950" y="5816600"/>
          <p14:tracePt t="159380" x="1758950" y="5695950"/>
          <p14:tracePt t="159397" x="1758950" y="5537200"/>
          <p14:tracePt t="159414" x="1727200" y="5416550"/>
          <p14:tracePt t="159431" x="1701800" y="5359400"/>
          <p14:tracePt t="159447" x="1676400" y="5321300"/>
          <p14:tracePt t="159464" x="1663700" y="5295900"/>
          <p14:tracePt t="159480" x="1651000" y="5276850"/>
          <p14:tracePt t="159541" x="1638300" y="5276850"/>
          <p14:tracePt t="159567" x="1638300" y="5283200"/>
          <p14:tracePt t="159575" x="1631950" y="5295900"/>
          <p14:tracePt t="159583" x="1606550" y="5422900"/>
          <p14:tracePt t="159597" x="1568450" y="5562600"/>
          <p14:tracePt t="159614" x="1549400" y="5702300"/>
          <p14:tracePt t="159630" x="1543050" y="5810250"/>
          <p14:tracePt t="159647" x="1536700" y="5899150"/>
          <p14:tracePt t="159664" x="1536700" y="5930900"/>
          <p14:tracePt t="159680" x="1543050" y="5949950"/>
          <p14:tracePt t="159697" x="1549400" y="5962650"/>
          <p14:tracePt t="159713" x="1562100" y="5975350"/>
          <p14:tracePt t="159808" x="1568450" y="5975350"/>
          <p14:tracePt t="159816" x="1581150" y="5975350"/>
          <p14:tracePt t="159832" x="1600200" y="5956300"/>
          <p14:tracePt t="159832" x="1606550" y="5861050"/>
          <p14:tracePt t="159848" x="1606550" y="5772150"/>
          <p14:tracePt t="159864" x="1593850" y="5581650"/>
          <p14:tracePt t="159880" x="1568450" y="5441950"/>
          <p14:tracePt t="159897" x="1555750" y="5314950"/>
          <p14:tracePt t="159914" x="1543050" y="5232400"/>
          <p14:tracePt t="159931" x="1536700" y="5194300"/>
          <p14:tracePt t="160055" x="1536700" y="5200650"/>
          <p14:tracePt t="160064" x="1536700" y="5226050"/>
          <p14:tracePt t="160072" x="1530350" y="5264150"/>
          <p14:tracePt t="160080" x="1530350" y="5384800"/>
          <p14:tracePt t="160097" x="1530350" y="5435600"/>
          <p14:tracePt t="160098" x="1530350" y="5568950"/>
          <p14:tracePt t="160114" x="1530350" y="5695950"/>
          <p14:tracePt t="160131" x="1530350" y="5797550"/>
          <p14:tracePt t="160147" x="1530350" y="5886450"/>
          <p14:tracePt t="160164" x="1530350" y="5943600"/>
          <p14:tracePt t="160180" x="1530350" y="5969000"/>
          <p14:tracePt t="160197" x="1530350" y="5981700"/>
          <p14:tracePt t="160240" x="1530350" y="5988050"/>
          <p14:tracePt t="161111" x="1568450" y="5994400"/>
          <p14:tracePt t="161119" x="1574800" y="6000750"/>
          <p14:tracePt t="161127" x="1581150" y="6000750"/>
          <p14:tracePt t="161135" x="1727200" y="6019800"/>
          <p14:tracePt t="161148" x="1924050" y="6032500"/>
          <p14:tracePt t="161165" x="1974850" y="6038850"/>
          <p14:tracePt t="161181" x="2076450" y="6038850"/>
          <p14:tracePt t="161197" x="2133600" y="6038850"/>
          <p14:tracePt t="161231" x="2146300" y="6038850"/>
          <p14:tracePt t="161232" x="2171700" y="6038850"/>
          <p14:tracePt t="161248" x="2197100" y="6038850"/>
          <p14:tracePt t="161263" x="2216150" y="6038850"/>
          <p14:tracePt t="161303" x="2241550" y="6038850"/>
          <p14:tracePt t="161313" x="2266950" y="6038850"/>
          <p14:tracePt t="161314" x="2362200" y="6038850"/>
          <p14:tracePt t="161330" x="2432050" y="6038850"/>
          <p14:tracePt t="161347" x="2495550" y="6038850"/>
          <p14:tracePt t="161363" x="2540000" y="6038850"/>
          <p14:tracePt t="161380" x="2584450" y="6038850"/>
          <p14:tracePt t="161397" x="2628900" y="6038850"/>
          <p14:tracePt t="161414" x="2698750" y="6038850"/>
          <p14:tracePt t="161430" x="2851150" y="6038850"/>
          <p14:tracePt t="161448" x="2984500" y="6038850"/>
          <p14:tracePt t="161464" x="3130550" y="6038850"/>
          <p14:tracePt t="161481" x="3270250" y="6038850"/>
          <p14:tracePt t="161497" x="3422650" y="6038850"/>
          <p14:tracePt t="161514" x="3549650" y="6038850"/>
          <p14:tracePt t="161530" x="3708400" y="6038850"/>
          <p14:tracePt t="161548" x="3956050" y="6038850"/>
          <p14:tracePt t="161563" x="4235450" y="6057900"/>
          <p14:tracePt t="161580" x="4641850" y="6121400"/>
          <p14:tracePt t="161597" x="5124450" y="6191250"/>
          <p14:tracePt t="161614" x="5670550" y="6273800"/>
          <p14:tracePt t="161630" x="6515100" y="6337300"/>
          <p14:tracePt t="161648" x="7023100" y="6337300"/>
          <p14:tracePt t="161664" x="7397750" y="6337300"/>
          <p14:tracePt t="161681" x="7766050" y="6286500"/>
          <p14:tracePt t="161697" x="7962900" y="6267450"/>
          <p14:tracePt t="161714" x="8096250" y="6242050"/>
          <p14:tracePt t="161730" x="8159750" y="6235700"/>
          <p14:tracePt t="161747" x="8191500" y="6223000"/>
          <p14:tracePt t="161763" x="8197850" y="6223000"/>
          <p14:tracePt t="161855" x="8197850" y="6216650"/>
          <p14:tracePt t="161887" x="8197850" y="6210300"/>
          <p14:tracePt t="161895" x="8185150" y="6197600"/>
          <p14:tracePt t="161906" x="8159750" y="6184900"/>
          <p14:tracePt t="161914" x="8089900" y="6172200"/>
          <p14:tracePt t="161930" x="7956550" y="6153150"/>
          <p14:tracePt t="161947" x="7842250" y="6153150"/>
          <p14:tracePt t="161964" x="7740650" y="6153150"/>
          <p14:tracePt t="161981" x="7645400" y="6153150"/>
          <p14:tracePt t="161997" x="7518400" y="6153150"/>
          <p14:tracePt t="162014" x="7505700" y="6153150"/>
          <p14:tracePt t="162055" x="7493000" y="6153150"/>
          <p14:tracePt t="162063" x="7473950" y="6153150"/>
          <p14:tracePt t="162080" x="7454900" y="6153150"/>
          <p14:tracePt t="162081" x="7442200" y="6153150"/>
          <p14:tracePt t="162097" x="7429500" y="6153150"/>
          <p14:tracePt t="162113" x="7423150" y="6153150"/>
          <p14:tracePt t="162130" x="7416800" y="6153150"/>
          <p14:tracePt t="162863"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Interfacing to Solenoids and Relays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010" y="1535196"/>
            <a:ext cx="7337181" cy="5213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4067" y="4504267"/>
            <a:ext cx="1397000" cy="646331"/>
          </a:xfrm>
          <a:prstGeom prst="rect">
            <a:avLst/>
          </a:prstGeom>
          <a:noFill/>
        </p:spPr>
        <p:txBody>
          <a:bodyPr wrap="square" rtlCol="0">
            <a:spAutoFit/>
          </a:bodyPr>
          <a:lstStyle/>
          <a:p>
            <a:r>
              <a:rPr lang="en-US" dirty="0" smtClean="0">
                <a:solidFill>
                  <a:srgbClr val="FF0000"/>
                </a:solidFill>
              </a:rPr>
              <a:t>Diode </a:t>
            </a:r>
            <a:r>
              <a:rPr lang="en-US" dirty="0" err="1" smtClean="0">
                <a:solidFill>
                  <a:srgbClr val="FF0000"/>
                </a:solidFill>
              </a:rPr>
              <a:t>Snubber</a:t>
            </a:r>
            <a:endParaRPr lang="en-US"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2137577"/>
      </p:ext>
    </p:extLst>
  </p:cSld>
  <p:clrMapOvr>
    <a:masterClrMapping/>
  </p:clrMapOvr>
  <mc:AlternateContent xmlns:mc="http://schemas.openxmlformats.org/markup-compatibility/2006">
    <mc:Choice xmlns:p14="http://schemas.microsoft.com/office/powerpoint/2010/main" Requires="p14">
      <p:transition spd="slow" p14:dur="2000" advTm="281621"/>
    </mc:Choice>
    <mc:Fallback>
      <p:transition spd="slow" advTm="281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552" x="1244600" y="3854450"/>
          <p14:tracePt t="9739" x="1244600" y="3848100"/>
          <p14:tracePt t="9747" x="1257300" y="3829050"/>
          <p14:tracePt t="9763" x="1263650" y="3816350"/>
          <p14:tracePt t="9782" x="1263650" y="3810000"/>
          <p14:tracePt t="9798" x="1270000" y="3803650"/>
          <p14:tracePt t="9827" x="1270000" y="3797300"/>
          <p14:tracePt t="9843" x="1270000" y="3790950"/>
          <p14:tracePt t="9875" x="1276350" y="3790950"/>
          <p14:tracePt t="9931" x="1276350" y="3784600"/>
          <p14:tracePt t="9955" x="1276350" y="3778250"/>
          <p14:tracePt t="10171" x="1282700" y="3771900"/>
          <p14:tracePt t="10179" x="1295400" y="3771900"/>
          <p14:tracePt t="10187" x="1301750" y="3771900"/>
          <p14:tracePt t="10195" x="1327150" y="3771900"/>
          <p14:tracePt t="10206" x="1333500" y="3771900"/>
          <p14:tracePt t="10213" x="1339850" y="3771900"/>
          <p14:tracePt t="10230" x="1346200" y="3771900"/>
          <p14:tracePt t="10643" x="1339850" y="3771900"/>
          <p14:tracePt t="10987" x="1352550" y="3771900"/>
          <p14:tracePt t="10995" x="1384300" y="3759200"/>
          <p14:tracePt t="10996" x="1485900" y="3733800"/>
          <p14:tracePt t="11015" x="1600200" y="3695700"/>
          <p14:tracePt t="11032" x="1695450" y="3657600"/>
          <p14:tracePt t="11047" x="1778000" y="3613150"/>
          <p14:tracePt t="11064" x="1860550" y="3562350"/>
          <p14:tracePt t="11080" x="1917700" y="3505200"/>
          <p14:tracePt t="11097" x="1962150" y="3448050"/>
          <p14:tracePt t="11113" x="2012950" y="3384550"/>
          <p14:tracePt t="11130" x="2076450" y="3289300"/>
          <p14:tracePt t="11147" x="2108200" y="3244850"/>
          <p14:tracePt t="11164" x="2146300" y="3194050"/>
          <p14:tracePt t="11180" x="2178050" y="3162300"/>
          <p14:tracePt t="11197" x="2209800" y="3105150"/>
          <p14:tracePt t="11214" x="2241550" y="3060700"/>
          <p14:tracePt t="11231" x="2273300" y="3016250"/>
          <p14:tracePt t="11247" x="2305050" y="2978150"/>
          <p14:tracePt t="11264" x="2330450" y="2933700"/>
          <p14:tracePt t="11280" x="2349500" y="2901950"/>
          <p14:tracePt t="11298" x="2362200" y="2863850"/>
          <p14:tracePt t="11313" x="2374900" y="2819400"/>
          <p14:tracePt t="11331" x="2381250" y="2787650"/>
          <p14:tracePt t="11347" x="2381250" y="2755900"/>
          <p14:tracePt t="11364" x="2381250" y="2730500"/>
          <p14:tracePt t="11379" x="2381250" y="2711450"/>
          <p14:tracePt t="11397" x="2381250" y="2698750"/>
          <p14:tracePt t="11413" x="2381250" y="2692400"/>
          <p14:tracePt t="11459" x="2374900" y="2692400"/>
          <p14:tracePt t="11467" x="2362200" y="2692400"/>
          <p14:tracePt t="11480" x="2343150" y="2698750"/>
          <p14:tracePt t="11483" x="2317750" y="2730500"/>
          <p14:tracePt t="11497" x="2286000" y="2787650"/>
          <p14:tracePt t="11513" x="2254250" y="2825750"/>
          <p14:tracePt t="11513" x="2228850" y="2870200"/>
          <p14:tracePt t="11531" x="2203450" y="2965450"/>
          <p14:tracePt t="11548" x="2190750" y="3060700"/>
          <p14:tracePt t="11564" x="2190750" y="3098800"/>
          <p14:tracePt t="11580" x="2197100" y="3130550"/>
          <p14:tracePt t="11597" x="2216150" y="3181350"/>
          <p14:tracePt t="11614" x="2241550" y="3213100"/>
          <p14:tracePt t="11631" x="2260600" y="3238500"/>
          <p14:tracePt t="11647" x="2279650" y="3263900"/>
          <p14:tracePt t="11664" x="2305050" y="3282950"/>
          <p14:tracePt t="11680" x="2355850" y="3295650"/>
          <p14:tracePt t="11697" x="2393950" y="3302000"/>
          <p14:tracePt t="11713" x="2451100" y="3314700"/>
          <p14:tracePt t="11730" x="2533650" y="3314700"/>
          <p14:tracePt t="11747" x="2590800" y="3295650"/>
          <p14:tracePt t="11763" x="2667000" y="3251200"/>
          <p14:tracePt t="11780" x="2736850" y="3194050"/>
          <p14:tracePt t="11797" x="2813050" y="3130550"/>
          <p14:tracePt t="11813" x="2876550" y="3048000"/>
          <p14:tracePt t="11830" x="2901950" y="2965450"/>
          <p14:tracePt t="11847" x="2914650" y="2876550"/>
          <p14:tracePt t="11863" x="2921000" y="2781300"/>
          <p14:tracePt t="11880" x="2921000" y="2698750"/>
          <p14:tracePt t="11897" x="2901950" y="2635250"/>
          <p14:tracePt t="11913" x="2870200" y="2578100"/>
          <p14:tracePt t="11930" x="2800350" y="2495550"/>
          <p14:tracePt t="11947" x="2762250" y="2470150"/>
          <p14:tracePt t="11963" x="2705100" y="2444750"/>
          <p14:tracePt t="11980" x="2654300" y="2438400"/>
          <p14:tracePt t="11997" x="2578100" y="2438400"/>
          <p14:tracePt t="12014" x="2501900" y="2451100"/>
          <p14:tracePt t="12030" x="2425700" y="2489200"/>
          <p14:tracePt t="12047" x="2343150" y="2546350"/>
          <p14:tracePt t="12063" x="2324100" y="2559050"/>
          <p14:tracePt t="12080" x="2279650" y="2609850"/>
          <p14:tracePt t="12097" x="2254250" y="2686050"/>
          <p14:tracePt t="12113" x="2222500" y="2781300"/>
          <p14:tracePt t="12130" x="2216150" y="2857500"/>
          <p14:tracePt t="12148" x="2216150" y="2946400"/>
          <p14:tracePt t="12163" x="2216150" y="3035300"/>
          <p14:tracePt t="12181" x="2235200" y="3098800"/>
          <p14:tracePt t="12197" x="2247900" y="3162300"/>
          <p14:tracePt t="12214" x="2279650" y="3225800"/>
          <p14:tracePt t="12230" x="2317750" y="3282950"/>
          <p14:tracePt t="12247" x="2349500" y="3321050"/>
          <p14:tracePt t="12263" x="2381250" y="3352800"/>
          <p14:tracePt t="12323" x="2406650" y="3365500"/>
          <p14:tracePt t="12339" x="2470150" y="3371850"/>
          <p14:tracePt t="12357" x="2533650" y="3378200"/>
          <p14:tracePt t="12357" x="2571750" y="3378200"/>
          <p14:tracePt t="12365" x="2628900" y="3365500"/>
          <p14:tracePt t="12382" x="2673350" y="3327400"/>
          <p14:tracePt t="12397" x="2736850" y="3276600"/>
          <p14:tracePt t="12414" x="2768600" y="3219450"/>
          <p14:tracePt t="12430" x="2800350" y="3168650"/>
          <p14:tracePt t="12448" x="2813050" y="3124200"/>
          <p14:tracePt t="12464" x="2825750" y="3079750"/>
          <p14:tracePt t="12481" x="2832100" y="3048000"/>
          <p14:tracePt t="12498" x="2838450" y="3022600"/>
          <p14:tracePt t="12515" x="2838450" y="2997200"/>
          <p14:tracePt t="12564" x="2838450" y="2984500"/>
          <p14:tracePt t="12580" x="2838450" y="2978150"/>
          <p14:tracePt t="12581" x="2838450" y="2959100"/>
          <p14:tracePt t="12598" x="2832100" y="2940050"/>
          <p14:tracePt t="12615" x="2819400" y="2921000"/>
          <p14:tracePt t="12631" x="2813050" y="2908300"/>
          <p14:tracePt t="12648" x="2806700" y="2895600"/>
          <p14:tracePt t="12664" x="2806700" y="2889250"/>
          <p14:tracePt t="12681" x="2794000" y="2870200"/>
          <p14:tracePt t="12698" x="2787650" y="2863850"/>
          <p14:tracePt t="12715" x="2781300" y="2851150"/>
          <p14:tracePt t="12731" x="2774950" y="2844800"/>
          <p14:tracePt t="13732" x="2768600" y="2819400"/>
          <p14:tracePt t="13741" x="2755900" y="2787650"/>
          <p14:tracePt t="13748" x="2736850" y="2749550"/>
          <p14:tracePt t="13749" x="2698750" y="2698750"/>
          <p14:tracePt t="13766" x="2667000" y="2660650"/>
          <p14:tracePt t="13782" x="2641600" y="2628900"/>
          <p14:tracePt t="13799" x="2628900" y="2622550"/>
          <p14:tracePt t="13814" x="2603500" y="2616200"/>
          <p14:tracePt t="13832" x="2584450" y="2616200"/>
          <p14:tracePt t="13848" x="2546350" y="2616200"/>
          <p14:tracePt t="13865" x="2470150" y="2616200"/>
          <p14:tracePt t="13881" x="2400300" y="2616200"/>
          <p14:tracePt t="13898" x="2362200" y="2616200"/>
          <p14:tracePt t="13914" x="2330450" y="2616200"/>
          <p14:tracePt t="13931" x="2273300" y="2673350"/>
          <p14:tracePt t="13949" x="2222500" y="2755900"/>
          <p14:tracePt t="13965" x="2171700" y="2838450"/>
          <p14:tracePt t="14012" x="2152650" y="2889250"/>
          <p14:tracePt t="14020" x="2127250" y="2940050"/>
          <p14:tracePt t="14028" x="2114550" y="2990850"/>
          <p14:tracePt t="14031" x="2108200" y="3098800"/>
          <p14:tracePt t="14048" x="2108200" y="3175000"/>
          <p14:tracePt t="14065" x="2108200" y="3257550"/>
          <p14:tracePt t="14081" x="2127250" y="3327400"/>
          <p14:tracePt t="14098" x="2152650" y="3378200"/>
          <p14:tracePt t="14114" x="2178050" y="3422650"/>
          <p14:tracePt t="14131" x="2228850" y="3467100"/>
          <p14:tracePt t="14148" x="2247900" y="3473450"/>
          <p14:tracePt t="14165" x="2273300" y="3473450"/>
          <p14:tracePt t="14181" x="2305050" y="3479800"/>
          <p14:tracePt t="14198" x="2336800" y="3479800"/>
          <p14:tracePt t="14214" x="2374900" y="3479800"/>
          <p14:tracePt t="14231" x="2406650" y="3467100"/>
          <p14:tracePt t="14292" x="2419350" y="3454400"/>
          <p14:tracePt t="14300" x="2432050" y="3429000"/>
          <p14:tracePt t="14308" x="2444750" y="3403600"/>
          <p14:tracePt t="14316" x="2457450" y="3365500"/>
          <p14:tracePt t="14324" x="2463800" y="3333750"/>
          <p14:tracePt t="14324" x="2476500" y="3295650"/>
          <p14:tracePt t="14332" x="2501900" y="3200400"/>
          <p14:tracePt t="14348" x="2514600" y="3111500"/>
          <p14:tracePt t="14365" x="2514600" y="3022600"/>
          <p14:tracePt t="14381" x="2514600" y="2921000"/>
          <p14:tracePt t="14398" x="2514600" y="2851150"/>
          <p14:tracePt t="14414" x="2495550" y="2768600"/>
          <p14:tracePt t="14431" x="2482850" y="2730500"/>
          <p14:tracePt t="14448" x="2463800" y="2698750"/>
          <p14:tracePt t="14464" x="2451100" y="2692400"/>
          <p14:tracePt t="14480" x="2444750" y="2679700"/>
          <p14:tracePt t="14498" x="2438400" y="2679700"/>
          <p14:tracePt t="14514" x="2432050" y="2679700"/>
          <p14:tracePt t="14531" x="2413000" y="2679700"/>
          <p14:tracePt t="14548" x="2406650" y="2679700"/>
          <p14:tracePt t="14565" x="2387600" y="2692400"/>
          <p14:tracePt t="14581" x="2362200" y="2724150"/>
          <p14:tracePt t="14598" x="2336800" y="2749550"/>
          <p14:tracePt t="14614" x="2330450" y="2762250"/>
          <p14:tracePt t="14780" x="2330450" y="2749550"/>
          <p14:tracePt t="14788" x="2330450" y="2743200"/>
          <p14:tracePt t="14791" x="2330450" y="2736850"/>
          <p14:tracePt t="14798" x="2330450" y="2724150"/>
          <p14:tracePt t="14814" x="2330450" y="2705100"/>
          <p14:tracePt t="14831" x="2330450" y="2698750"/>
          <p14:tracePt t="14848" x="2330450" y="2692400"/>
          <p14:tracePt t="14865" x="2330450" y="2686050"/>
          <p14:tracePt t="15044" x="2317750" y="2679700"/>
          <p14:tracePt t="15051" x="2273300" y="2673350"/>
          <p14:tracePt t="15057" x="2228850" y="2667000"/>
          <p14:tracePt t="15064" x="2120900" y="2647950"/>
          <p14:tracePt t="15081" x="2082800" y="2641600"/>
          <p14:tracePt t="15098" x="2076450" y="2641600"/>
          <p14:tracePt t="15114" x="2063750" y="2641600"/>
          <p14:tracePt t="15180" x="2057400" y="2641600"/>
          <p14:tracePt t="15190" x="2057400" y="2647950"/>
          <p14:tracePt t="15198" x="2057400" y="2660650"/>
          <p14:tracePt t="15198" x="2057400" y="2686050"/>
          <p14:tracePt t="15214" x="2082800" y="2711450"/>
          <p14:tracePt t="15231" x="2120900" y="2730500"/>
          <p14:tracePt t="15247" x="2171700" y="2743200"/>
          <p14:tracePt t="15282" x="2209800" y="2743200"/>
          <p14:tracePt t="15284" x="2247900" y="2736850"/>
          <p14:tracePt t="15297" x="2330450" y="2711450"/>
          <p14:tracePt t="15314" x="2374900" y="2698750"/>
          <p14:tracePt t="15314" x="2387600" y="2698750"/>
          <p14:tracePt t="15332" x="2400300" y="2692400"/>
          <p14:tracePt t="15396" x="2406650" y="2692400"/>
          <p14:tracePt t="15412" x="2413000" y="2686050"/>
          <p14:tracePt t="15444" x="2419350" y="2686050"/>
          <p14:tracePt t="15460" x="2419350" y="2673350"/>
          <p14:tracePt t="15475" x="2419350" y="2667000"/>
          <p14:tracePt t="15489" x="2419350" y="2660650"/>
          <p14:tracePt t="15490" x="2419350" y="2654300"/>
          <p14:tracePt t="15540" x="2413000" y="2654300"/>
          <p14:tracePt t="15557" x="2362200" y="2679700"/>
          <p14:tracePt t="15557" x="2330450" y="2717800"/>
          <p14:tracePt t="15564" x="2254250" y="2800350"/>
          <p14:tracePt t="15581" x="2209800" y="2895600"/>
          <p14:tracePt t="15598" x="2171700" y="2990850"/>
          <p14:tracePt t="15614" x="2165350" y="3003550"/>
          <p14:tracePt t="15631" x="2165350" y="3035300"/>
          <p14:tracePt t="15648" x="2165350" y="3048000"/>
          <p14:tracePt t="15664" x="2165350" y="3067050"/>
          <p14:tracePt t="15681" x="2178050" y="3092450"/>
          <p14:tracePt t="15698" x="2190750" y="3111500"/>
          <p14:tracePt t="15715" x="2228850" y="3136900"/>
          <p14:tracePt t="15731" x="2305050" y="3168650"/>
          <p14:tracePt t="15748" x="2355850" y="3187700"/>
          <p14:tracePt t="15764" x="2419350" y="3200400"/>
          <p14:tracePt t="15781" x="2470150" y="3200400"/>
          <p14:tracePt t="15797" x="2520950" y="3206750"/>
          <p14:tracePt t="15815" x="2584450" y="3206750"/>
          <p14:tracePt t="15831" x="2647950" y="3206750"/>
          <p14:tracePt t="15848" x="2711450" y="3206750"/>
          <p14:tracePt t="15864" x="2762250" y="3200400"/>
          <p14:tracePt t="15881" x="2819400" y="3168650"/>
          <p14:tracePt t="15897" x="2863850" y="3130550"/>
          <p14:tracePt t="15914" x="2901950" y="3060700"/>
          <p14:tracePt t="15931" x="2927350" y="2971800"/>
          <p14:tracePt t="15949" x="2927350" y="2959100"/>
          <p14:tracePt t="15964" x="2927350" y="2933700"/>
          <p14:tracePt t="15981" x="2914650" y="2908300"/>
          <p14:tracePt t="15997" x="2895600" y="2889250"/>
          <p14:tracePt t="16015" x="2857500" y="2863850"/>
          <p14:tracePt t="16031" x="2806700" y="2838450"/>
          <p14:tracePt t="16048" x="2749550" y="2825750"/>
          <p14:tracePt t="16064" x="2698750" y="2806700"/>
          <p14:tracePt t="16081" x="2660650" y="2800350"/>
          <p14:tracePt t="16097" x="2609850" y="2794000"/>
          <p14:tracePt t="16114" x="2559050" y="2794000"/>
          <p14:tracePt t="16131" x="2501900" y="2800350"/>
          <p14:tracePt t="16148" x="2438400" y="2844800"/>
          <p14:tracePt t="16164" x="2374900" y="2889250"/>
          <p14:tracePt t="16181" x="2330450" y="2927350"/>
          <p14:tracePt t="16197" x="2305050" y="2965450"/>
          <p14:tracePt t="16215" x="2286000" y="3009900"/>
          <p14:tracePt t="16231" x="2273300" y="3035300"/>
          <p14:tracePt t="16248" x="2266950" y="3054350"/>
          <p14:tracePt t="16264" x="2266950" y="3067050"/>
          <p14:tracePt t="16324" x="2266950" y="3073400"/>
          <p14:tracePt t="16348" x="2273300" y="3073400"/>
          <p14:tracePt t="16357" x="2286000" y="3073400"/>
          <p14:tracePt t="16365" x="2292350" y="3073400"/>
          <p14:tracePt t="16372" x="2305050" y="3073400"/>
          <p14:tracePt t="16381" x="2330450" y="3073400"/>
          <p14:tracePt t="16398" x="2349500" y="3016250"/>
          <p14:tracePt t="16415" x="2355850" y="2940050"/>
          <p14:tracePt t="16431" x="2362200" y="2876550"/>
          <p14:tracePt t="16448" x="2374900" y="2819400"/>
          <p14:tracePt t="16464" x="2381250" y="2781300"/>
          <p14:tracePt t="16481" x="2387600" y="2749550"/>
          <p14:tracePt t="16498" x="2393950" y="2717800"/>
          <p14:tracePt t="16498" x="2393950" y="2705100"/>
          <p14:tracePt t="16516" x="2393950" y="2686050"/>
          <p14:tracePt t="16652" x="2393950" y="2692400"/>
          <p14:tracePt t="16659" x="2393950" y="2717800"/>
          <p14:tracePt t="16667" x="2393950" y="2774950"/>
          <p14:tracePt t="16681" x="2400300" y="2876550"/>
          <p14:tracePt t="16697" x="2400300" y="2933700"/>
          <p14:tracePt t="16714" x="2400300" y="3016250"/>
          <p14:tracePt t="16731" x="2400300" y="3117850"/>
          <p14:tracePt t="16748" x="2400300" y="3168650"/>
          <p14:tracePt t="16764" x="2400300" y="3181350"/>
          <p14:tracePt t="16781" x="2400300" y="3194050"/>
          <p14:tracePt t="16797" x="2400300" y="3206750"/>
          <p14:tracePt t="16814" x="2400300" y="3213100"/>
          <p14:tracePt t="16892" x="2400300" y="3225800"/>
          <p14:tracePt t="16899" x="2393950" y="3232150"/>
          <p14:tracePt t="16914" x="2381250" y="3244850"/>
          <p14:tracePt t="16915" x="2355850" y="3270250"/>
          <p14:tracePt t="16931" x="2266950" y="3352800"/>
          <p14:tracePt t="16948" x="2222500" y="3409950"/>
          <p14:tracePt t="16964" x="2184400" y="3454400"/>
          <p14:tracePt t="16981" x="2159000" y="3492500"/>
          <p14:tracePt t="16997" x="2146300" y="3517900"/>
          <p14:tracePt t="17014" x="2139950" y="3524250"/>
          <p14:tracePt t="17031" x="2139950" y="3530600"/>
          <p14:tracePt t="17092" x="2139950" y="3543300"/>
          <p14:tracePt t="17100" x="2139950" y="3549650"/>
          <p14:tracePt t="17108" x="2139950" y="3556000"/>
          <p14:tracePt t="17116" x="2139950" y="3575050"/>
          <p14:tracePt t="17124" x="2139950" y="3600450"/>
          <p14:tracePt t="17124" x="2139950" y="3619500"/>
          <p14:tracePt t="17132" x="2139950" y="3670300"/>
          <p14:tracePt t="17148" x="2139950" y="3733800"/>
          <p14:tracePt t="17165" x="2139950" y="3797300"/>
          <p14:tracePt t="17181" x="2146300" y="3841750"/>
          <p14:tracePt t="17198" x="2159000" y="3873500"/>
          <p14:tracePt t="17214" x="2159000" y="3879850"/>
          <p14:tracePt t="17300" x="2159000" y="3886200"/>
          <p14:tracePt t="17316" x="2165350" y="3886200"/>
          <p14:tracePt t="17340" x="2171700" y="3886200"/>
          <p14:tracePt t="17348" x="2184400" y="3886200"/>
          <p14:tracePt t="17364" x="2190750" y="3892550"/>
          <p14:tracePt t="17365" x="2197100" y="3892550"/>
          <p14:tracePt t="17381" x="2222500" y="3911600"/>
          <p14:tracePt t="17398" x="2241550" y="3917950"/>
          <p14:tracePt t="17414" x="2266950" y="3937000"/>
          <p14:tracePt t="17431" x="2292350" y="3962400"/>
          <p14:tracePt t="17447" x="2330450" y="3987800"/>
          <p14:tracePt t="17464" x="2343150" y="4006850"/>
          <p14:tracePt t="17481" x="2355850" y="4019550"/>
          <p14:tracePt t="17498" x="2368550" y="4019550"/>
          <p14:tracePt t="17563" x="2368550" y="4025900"/>
          <p14:tracePt t="18420" x="2387600" y="4013200"/>
          <p14:tracePt t="18428" x="2419350" y="3962400"/>
          <p14:tracePt t="18436" x="2451100" y="3911600"/>
          <p14:tracePt t="18443" x="2489200" y="3854450"/>
          <p14:tracePt t="18443" x="2520950" y="3822700"/>
          <p14:tracePt t="18452" x="2552700" y="3771900"/>
          <p14:tracePt t="18465" x="2565400" y="3740150"/>
          <p14:tracePt t="18481" x="2571750" y="3727450"/>
          <p14:tracePt t="18497" x="2578100" y="3695700"/>
          <p14:tracePt t="18514" x="2578100" y="3663950"/>
          <p14:tracePt t="18514" x="2578100" y="3651250"/>
          <p14:tracePt t="18532" x="2578100" y="3632200"/>
          <p14:tracePt t="18548" x="2571750" y="3613150"/>
          <p14:tracePt t="18564" x="2559050" y="3581400"/>
          <p14:tracePt t="18581" x="2540000" y="3562350"/>
          <p14:tracePt t="18598" x="2514600" y="3536950"/>
          <p14:tracePt t="18614" x="2482850" y="3511550"/>
          <p14:tracePt t="18631" x="2457450" y="3492500"/>
          <p14:tracePt t="18647" x="2432050" y="3473450"/>
          <p14:tracePt t="18665" x="2393950" y="3454400"/>
          <p14:tracePt t="18681" x="2368550" y="3435350"/>
          <p14:tracePt t="18697" x="2343150" y="3429000"/>
          <p14:tracePt t="18714" x="2336800" y="3422650"/>
          <p14:tracePt t="18731" x="2330450" y="3422650"/>
          <p14:tracePt t="18963" x="2330450" y="3416300"/>
          <p14:tracePt t="18972" x="2330450" y="3409950"/>
          <p14:tracePt t="18972" x="2330450" y="3403600"/>
          <p14:tracePt t="18990" x="2330450" y="3390900"/>
          <p14:tracePt t="18997" x="2330450" y="3371850"/>
          <p14:tracePt t="18998" x="2330450" y="3327400"/>
          <p14:tracePt t="19014" x="2324100" y="3270250"/>
          <p14:tracePt t="19031" x="2311400" y="3200400"/>
          <p14:tracePt t="19048" x="2298700" y="3092450"/>
          <p14:tracePt t="19064" x="2286000" y="2997200"/>
          <p14:tracePt t="19081" x="2273300" y="2933700"/>
          <p14:tracePt t="19097" x="2266950" y="2895600"/>
          <p14:tracePt t="19114" x="2254250" y="2870200"/>
          <p14:tracePt t="19131" x="2241550" y="2851150"/>
          <p14:tracePt t="19148" x="2235200" y="2838450"/>
          <p14:tracePt t="19164" x="2222500" y="2832100"/>
          <p14:tracePt t="19181" x="2216150" y="2825750"/>
          <p14:tracePt t="19197" x="2197100" y="2813050"/>
          <p14:tracePt t="19214" x="2165350" y="2787650"/>
          <p14:tracePt t="19231" x="2133600" y="2768600"/>
          <p14:tracePt t="19247" x="2101850" y="2743200"/>
          <p14:tracePt t="19264" x="2057400" y="2711450"/>
          <p14:tracePt t="19281" x="2019300" y="2679700"/>
          <p14:tracePt t="19297" x="1943100" y="2616200"/>
          <p14:tracePt t="19314" x="1892300" y="2565400"/>
          <p14:tracePt t="19331" x="1854200" y="2520950"/>
          <p14:tracePt t="19348" x="1835150" y="2495550"/>
          <p14:tracePt t="19364" x="1809750" y="2463800"/>
          <p14:tracePt t="19381" x="1790700" y="2444750"/>
          <p14:tracePt t="19398" x="1790700" y="2438400"/>
          <p14:tracePt t="19414" x="1784350" y="2432050"/>
          <p14:tracePt t="19540" x="1784350" y="2438400"/>
          <p14:tracePt t="19547" x="1784350" y="2457450"/>
          <p14:tracePt t="19555" x="1784350" y="2476500"/>
          <p14:tracePt t="19563" x="1784350" y="2508250"/>
          <p14:tracePt t="19581" x="1784350" y="2540000"/>
          <p14:tracePt t="19581" x="1797050" y="2590800"/>
          <p14:tracePt t="19598" x="1854200" y="2679700"/>
          <p14:tracePt t="19615" x="1898650" y="2768600"/>
          <p14:tracePt t="19630" x="1974850" y="2876550"/>
          <p14:tracePt t="19648" x="2057400" y="2997200"/>
          <p14:tracePt t="19664" x="2139950" y="3098800"/>
          <p14:tracePt t="19681" x="2146300" y="3130550"/>
          <p14:tracePt t="19697" x="2159000" y="3149600"/>
          <p14:tracePt t="19714" x="2203450" y="3238500"/>
          <p14:tracePt t="19731" x="2273300" y="3390900"/>
          <p14:tracePt t="19748" x="2292350" y="3441700"/>
          <p14:tracePt t="19764" x="2311400" y="3479800"/>
          <p14:tracePt t="19781" x="2324100" y="3505200"/>
          <p14:tracePt t="19797" x="2336800" y="3517900"/>
          <p14:tracePt t="19814" x="2336800" y="3524250"/>
          <p14:tracePt t="19831" x="2349500" y="3536950"/>
          <p14:tracePt t="19848" x="2349500" y="3549650"/>
          <p14:tracePt t="19864" x="2355850" y="3549650"/>
          <p14:tracePt t="19908" x="2362200" y="3556000"/>
          <p14:tracePt t="20003" x="2362200" y="3543300"/>
          <p14:tracePt t="20011" x="2355850" y="3517900"/>
          <p14:tracePt t="20019" x="2349500" y="3486150"/>
          <p14:tracePt t="20027" x="2330450" y="3454400"/>
          <p14:tracePt t="20027" x="2324100" y="3435350"/>
          <p14:tracePt t="20047" x="2305050" y="3409950"/>
          <p14:tracePt t="20048" x="2279650" y="3378200"/>
          <p14:tracePt t="20064" x="2260600" y="3365500"/>
          <p14:tracePt t="20081" x="2241550" y="3359150"/>
          <p14:tracePt t="20097" x="2228850" y="3352800"/>
          <p14:tracePt t="20114" x="2209800" y="3352800"/>
          <p14:tracePt t="20131" x="2159000" y="3359150"/>
          <p14:tracePt t="20148" x="2108200" y="3397250"/>
          <p14:tracePt t="20164" x="2063750" y="3435350"/>
          <p14:tracePt t="20181" x="2032000" y="3479800"/>
          <p14:tracePt t="20197" x="2012950" y="3536950"/>
          <p14:tracePt t="20214" x="2000250" y="3619500"/>
          <p14:tracePt t="20231" x="1993900" y="3708400"/>
          <p14:tracePt t="20247" x="1993900" y="3784600"/>
          <p14:tracePt t="20264" x="1993900" y="3854450"/>
          <p14:tracePt t="20281" x="2019300" y="3930650"/>
          <p14:tracePt t="20297" x="2032000" y="4000500"/>
          <p14:tracePt t="20314" x="2057400" y="4044950"/>
          <p14:tracePt t="20330" x="2095500" y="4089400"/>
          <p14:tracePt t="20348" x="2101850" y="4108450"/>
          <p14:tracePt t="20364" x="2114550" y="4121150"/>
          <p14:tracePt t="20381" x="2120900" y="4127500"/>
          <p14:tracePt t="20397" x="2133600" y="4127500"/>
          <p14:tracePt t="20415" x="2139950" y="4127500"/>
          <p14:tracePt t="20431" x="2152650" y="4127500"/>
          <p14:tracePt t="20447" x="2184400" y="4127500"/>
          <p14:tracePt t="20465" x="2235200" y="4127500"/>
          <p14:tracePt t="20481" x="2279650" y="4108450"/>
          <p14:tracePt t="20498" x="2311400" y="4089400"/>
          <p14:tracePt t="20514" x="2355850" y="4064000"/>
          <p14:tracePt t="20514" x="2355850" y="4057650"/>
          <p14:tracePt t="20532" x="2393950" y="4006850"/>
          <p14:tracePt t="20548" x="2406650" y="3968750"/>
          <p14:tracePt t="20564" x="2413000" y="3930650"/>
          <p14:tracePt t="20581" x="2419350" y="3848100"/>
          <p14:tracePt t="20597" x="2425700" y="3759200"/>
          <p14:tracePt t="20614" x="2425700" y="3689350"/>
          <p14:tracePt t="20631" x="2425700" y="3619500"/>
          <p14:tracePt t="20648" x="2413000" y="3556000"/>
          <p14:tracePt t="20664" x="2393950" y="3505200"/>
          <p14:tracePt t="20681" x="2355850" y="3460750"/>
          <p14:tracePt t="20697" x="2336800" y="3429000"/>
          <p14:tracePt t="20714" x="2311400" y="3416300"/>
          <p14:tracePt t="20731" x="2273300" y="3384550"/>
          <p14:tracePt t="20748" x="2241550" y="3384550"/>
          <p14:tracePt t="20765" x="2203450" y="3378200"/>
          <p14:tracePt t="20781" x="2171700" y="3378200"/>
          <p14:tracePt t="20798" x="2133600" y="3378200"/>
          <p14:tracePt t="20814" x="2101850" y="3384550"/>
          <p14:tracePt t="20831" x="2070100" y="3409950"/>
          <p14:tracePt t="20847" x="2051050" y="3429000"/>
          <p14:tracePt t="20940" x="2057400" y="3429000"/>
          <p14:tracePt t="20948" x="2070100" y="3429000"/>
          <p14:tracePt t="20955" x="2082800" y="3403600"/>
          <p14:tracePt t="20964" x="2101850" y="3352800"/>
          <p14:tracePt t="20965" x="2139950" y="3244850"/>
          <p14:tracePt t="20981" x="2171700" y="3117850"/>
          <p14:tracePt t="20997" x="2203450" y="2933700"/>
          <p14:tracePt t="21014" x="2216150" y="2889250"/>
          <p14:tracePt t="21031" x="2216150" y="2857500"/>
          <p14:tracePt t="21047" x="2222500" y="2844800"/>
          <p14:tracePt t="21064" x="2222500" y="2819400"/>
          <p14:tracePt t="21081" x="2228850" y="2806700"/>
          <p14:tracePt t="21097" x="2228850" y="2800350"/>
          <p14:tracePt t="21114" x="2228850" y="2794000"/>
          <p14:tracePt t="21235" x="2228850" y="2806700"/>
          <p14:tracePt t="21243" x="2228850" y="2825750"/>
          <p14:tracePt t="21252" x="2228850" y="2857500"/>
          <p14:tracePt t="21264" x="2228850" y="2882900"/>
          <p14:tracePt t="21264" x="2228850" y="2940050"/>
          <p14:tracePt t="21298" x="2228850" y="2965450"/>
          <p14:tracePt t="21314" x="2222500" y="3009900"/>
          <p14:tracePt t="21314" x="2203450" y="3124200"/>
          <p14:tracePt t="21314" x="2197100" y="3175000"/>
          <p14:tracePt t="21332" x="2184400" y="3257550"/>
          <p14:tracePt t="21475" x="2197100" y="3251200"/>
          <p14:tracePt t="21483" x="2203450" y="3232150"/>
          <p14:tracePt t="21497" x="2222500" y="3200400"/>
          <p14:tracePt t="21498" x="2266950" y="3079750"/>
          <p14:tracePt t="21514" x="2292350" y="2997200"/>
          <p14:tracePt t="21514" x="2298700" y="2984500"/>
          <p14:tracePt t="21532" x="2330450" y="2851150"/>
          <p14:tracePt t="21548" x="2349500" y="2755900"/>
          <p14:tracePt t="21564" x="2368550" y="2673350"/>
          <p14:tracePt t="21580" x="2368550" y="2660650"/>
          <p14:tracePt t="21597" x="2374900" y="2641600"/>
          <p14:tracePt t="21614" x="2374900" y="2635250"/>
          <p14:tracePt t="21731" x="2374900" y="2667000"/>
          <p14:tracePt t="21739" x="2368550" y="2705100"/>
          <p14:tracePt t="21747" x="2343150" y="2851150"/>
          <p14:tracePt t="21763" x="2330450" y="2940050"/>
          <p14:tracePt t="21764" x="2317750" y="3073400"/>
          <p14:tracePt t="21804" x="2317750" y="3079750"/>
          <p14:tracePt t="21811" x="2317750" y="3098800"/>
          <p14:tracePt t="21817" x="2317750" y="3124200"/>
          <p14:tracePt t="21830" x="2317750" y="3136900"/>
          <p14:tracePt t="21932" x="2317750" y="3117850"/>
          <p14:tracePt t="21932" x="2317750" y="3073400"/>
          <p14:tracePt t="21963" x="2317750" y="3009900"/>
          <p14:tracePt t="21971" x="2317750" y="2965450"/>
          <p14:tracePt t="21980" x="2317750" y="2882900"/>
          <p14:tracePt t="21997" x="2317750" y="2863850"/>
          <p14:tracePt t="21998" x="2317750" y="2851150"/>
          <p14:tracePt t="22123" x="2317750" y="2876550"/>
          <p14:tracePt t="22140" x="2317750" y="2882900"/>
          <p14:tracePt t="22140" x="2317750" y="2914650"/>
          <p14:tracePt t="22180" x="2317750" y="2933700"/>
          <p14:tracePt t="22181" x="2317750" y="2959100"/>
          <p14:tracePt t="22197" x="2317750" y="2978150"/>
          <p14:tracePt t="22198" x="2317750" y="2984500"/>
          <p14:tracePt t="22307" x="2324100" y="2946400"/>
          <p14:tracePt t="22312" x="2330450" y="2882900"/>
          <p14:tracePt t="22323" x="2330450" y="2832100"/>
          <p14:tracePt t="22330" x="2343150" y="2647950"/>
          <p14:tracePt t="22348" x="2343150" y="2578100"/>
          <p14:tracePt t="22364" x="2343150" y="2552700"/>
          <p14:tracePt t="22381" x="2343150" y="2546350"/>
          <p14:tracePt t="22507" x="2343150" y="2565400"/>
          <p14:tracePt t="22515" x="2343150" y="2609850"/>
          <p14:tracePt t="22530" x="2343150" y="2673350"/>
          <p14:tracePt t="22531" x="2343150" y="2743200"/>
          <p14:tracePt t="22548" x="2349500" y="2787650"/>
          <p14:tracePt t="22564" x="2355850" y="2819400"/>
          <p14:tracePt t="22900" x="2355850" y="2838450"/>
          <p14:tracePt t="22910" x="2355850" y="2857500"/>
          <p14:tracePt t="22916" x="2355850" y="2863850"/>
          <p14:tracePt t="22917" x="2355850" y="2876550"/>
          <p14:tracePt t="22931" x="2355850" y="2921000"/>
          <p14:tracePt t="22949" x="2355850" y="2946400"/>
          <p14:tracePt t="22965" x="2355850" y="2959100"/>
          <p14:tracePt t="23692" x="2330450" y="2965450"/>
          <p14:tracePt t="23699" x="2317750" y="2978150"/>
          <p14:tracePt t="23716" x="2311400" y="2978150"/>
          <p14:tracePt t="23964" x="2305050" y="2984500"/>
          <p14:tracePt t="24204" x="2298700" y="2984500"/>
          <p14:tracePt t="24212" x="2292350" y="2997200"/>
          <p14:tracePt t="24220" x="2266950" y="3016250"/>
          <p14:tracePt t="24232" x="2222500" y="3048000"/>
          <p14:tracePt t="24249" x="2190750" y="3086100"/>
          <p14:tracePt t="24265" x="2152650" y="3136900"/>
          <p14:tracePt t="24281" x="2139950" y="3181350"/>
          <p14:tracePt t="24298" x="2133600" y="3213100"/>
          <p14:tracePt t="24315" x="2127250" y="3251200"/>
          <p14:tracePt t="24315" x="2127250" y="3270250"/>
          <p14:tracePt t="24332" x="2127250" y="3282950"/>
          <p14:tracePt t="24349" x="2127250" y="3308350"/>
          <p14:tracePt t="24396" x="2127250" y="3314700"/>
          <p14:tracePt t="24397" x="2127250" y="3321050"/>
          <p14:tracePt t="24500" x="2133600" y="3327400"/>
          <p14:tracePt t="24516" x="2139950" y="3340100"/>
          <p14:tracePt t="24532" x="2139950" y="3352800"/>
          <p14:tracePt t="24533" x="2146300" y="3365500"/>
          <p14:tracePt t="24548" x="2152650" y="3384550"/>
          <p14:tracePt t="24565" x="2152650" y="3397250"/>
          <p14:tracePt t="24581" x="2159000" y="3409950"/>
          <p14:tracePt t="24700" x="2159000" y="3416300"/>
          <p14:tracePt t="25045" x="2165350" y="3416300"/>
          <p14:tracePt t="25059" x="2171700" y="3416300"/>
          <p14:tracePt t="25068" x="2171700" y="3409950"/>
          <p14:tracePt t="25076" x="2171700" y="3403600"/>
          <p14:tracePt t="25084" x="2171700" y="3365500"/>
          <p14:tracePt t="25098" x="2171700" y="3333750"/>
          <p14:tracePt t="25115" x="2171700" y="3308350"/>
          <p14:tracePt t="25115" x="2171700" y="3302000"/>
          <p14:tracePt t="25164" x="2171700" y="3289300"/>
          <p14:tracePt t="25180" x="2171700" y="3282950"/>
          <p14:tracePt t="25300" x="2171700" y="3276600"/>
          <p14:tracePt t="25309" x="2171700" y="3270250"/>
          <p14:tracePt t="25356" x="2171700" y="3263900"/>
          <p14:tracePt t="25397" x="2171700" y="3257550"/>
          <p14:tracePt t="25404" x="2171700" y="3251200"/>
          <p14:tracePt t="26084" x="2171700" y="3238500"/>
          <p14:tracePt t="26092" x="2184400" y="3219450"/>
          <p14:tracePt t="26100" x="2197100" y="3206750"/>
          <p14:tracePt t="26100" x="2203450" y="3187700"/>
          <p14:tracePt t="26116" x="2222500" y="3162300"/>
          <p14:tracePt t="26117" x="2247900" y="3111500"/>
          <p14:tracePt t="26132" x="2266950" y="3060700"/>
          <p14:tracePt t="26148" x="2279650" y="3009900"/>
          <p14:tracePt t="26165" x="2286000" y="2971800"/>
          <p14:tracePt t="26182" x="2292350" y="2952750"/>
          <p14:tracePt t="26198" x="2292350" y="2946400"/>
          <p14:tracePt t="26215" x="2292350" y="2940050"/>
          <p14:tracePt t="27132" x="2292350" y="2946400"/>
          <p14:tracePt t="27133" x="2292350" y="2952750"/>
          <p14:tracePt t="27148" x="2292350" y="2965450"/>
          <p14:tracePt t="27148" x="2279650" y="3028950"/>
          <p14:tracePt t="27165" x="2260600" y="3117850"/>
          <p14:tracePt t="27182" x="2241550" y="3219450"/>
          <p14:tracePt t="27199" x="2228850" y="3321050"/>
          <p14:tracePt t="27214" x="2209800" y="3429000"/>
          <p14:tracePt t="27231" x="2209800" y="3517900"/>
          <p14:tracePt t="27247" x="2209800" y="3613150"/>
          <p14:tracePt t="27264" x="2203450" y="3708400"/>
          <p14:tracePt t="27280" x="2190750" y="3784600"/>
          <p14:tracePt t="27297" x="2190750" y="3790950"/>
          <p14:tracePt t="27314" x="2184400" y="3822700"/>
          <p14:tracePt t="27331" x="2184400" y="3829050"/>
          <p14:tracePt t="27452" x="2178050" y="3829050"/>
          <p14:tracePt t="27460" x="2159000" y="3829050"/>
          <p14:tracePt t="27468" x="2114550" y="3829050"/>
          <p14:tracePt t="27476" x="2082800" y="3829050"/>
          <p14:tracePt t="27484" x="1962150" y="3803650"/>
          <p14:tracePt t="27497" x="1835150" y="3778250"/>
          <p14:tracePt t="27514" x="1714500" y="3740150"/>
          <p14:tracePt t="27531" x="1612900" y="3714750"/>
          <p14:tracePt t="27547" x="1517650" y="3683000"/>
          <p14:tracePt t="27564" x="1485900" y="3683000"/>
          <p14:tracePt t="27580" x="1441450" y="3676650"/>
          <p14:tracePt t="27597" x="1422400" y="3676650"/>
          <p14:tracePt t="27614" x="1409700" y="3676650"/>
          <p14:tracePt t="27631" x="1397000" y="3676650"/>
          <p14:tracePt t="27691" x="1390650" y="3676650"/>
          <p14:tracePt t="27708" x="1377950" y="3676650"/>
          <p14:tracePt t="27724" x="1365250" y="3676650"/>
          <p14:tracePt t="27731" x="1358900" y="3676650"/>
          <p14:tracePt t="27732" x="1339850" y="3676650"/>
          <p14:tracePt t="27747" x="1308100" y="3676650"/>
          <p14:tracePt t="27764" x="1282700" y="3676650"/>
          <p14:tracePt t="27780" x="1270000" y="3676650"/>
          <p14:tracePt t="27797" x="1257300" y="3676650"/>
          <p14:tracePt t="27814" x="1244600" y="3676650"/>
          <p14:tracePt t="27831" x="1238250" y="3676650"/>
          <p14:tracePt t="27884" x="1231900" y="3676650"/>
          <p14:tracePt t="27892" x="1225550" y="3676650"/>
          <p14:tracePt t="27908" x="1219200" y="3676650"/>
          <p14:tracePt t="27924" x="1212850" y="3676650"/>
          <p14:tracePt t="27940" x="1206500" y="3676650"/>
          <p14:tracePt t="27948" x="1200150" y="3676650"/>
          <p14:tracePt t="27955" x="1200150" y="3689350"/>
          <p14:tracePt t="27964" x="1187450" y="3702050"/>
          <p14:tracePt t="27981" x="1187450" y="3714750"/>
          <p14:tracePt t="27997" x="1187450" y="3721100"/>
          <p14:tracePt t="28014" x="1181100" y="3727450"/>
          <p14:tracePt t="28060" x="1181100" y="3733800"/>
          <p14:tracePt t="28068" x="1181100" y="3740150"/>
          <p14:tracePt t="28092" x="1181100" y="3746500"/>
          <p14:tracePt t="28108" x="1181100" y="3752850"/>
          <p14:tracePt t="28116" x="1181100" y="3759200"/>
          <p14:tracePt t="28132" x="1187450" y="3759200"/>
          <p14:tracePt t="28133" x="1193800" y="3778250"/>
          <p14:tracePt t="28148" x="1200150" y="3790950"/>
          <p14:tracePt t="28165" x="1212850" y="3803650"/>
          <p14:tracePt t="28181" x="1212850" y="3816350"/>
          <p14:tracePt t="28198" x="1225550" y="3822700"/>
          <p14:tracePt t="28214" x="1225550" y="3835400"/>
          <p14:tracePt t="28231" x="1231900" y="3835400"/>
          <p14:tracePt t="28248" x="1231900" y="3841750"/>
          <p14:tracePt t="28292" x="1238250" y="3841750"/>
          <p14:tracePt t="28300" x="1250950" y="3841750"/>
          <p14:tracePt t="28308" x="1257300" y="3841750"/>
          <p14:tracePt t="28316" x="1289050" y="3841750"/>
          <p14:tracePt t="28331" x="1320800" y="3822700"/>
          <p14:tracePt t="28348" x="1333500" y="3797300"/>
          <p14:tracePt t="28365" x="1339850" y="3784600"/>
          <p14:tracePt t="28381" x="1346200" y="3759200"/>
          <p14:tracePt t="28398" x="1346200" y="3740150"/>
          <p14:tracePt t="28415" x="1346200" y="3733800"/>
          <p14:tracePt t="28452" x="1346200" y="3727450"/>
          <p14:tracePt t="28524" x="1339850" y="3721100"/>
          <p14:tracePt t="28540" x="1327150" y="3721100"/>
          <p14:tracePt t="28549" x="1320800" y="3721100"/>
          <p14:tracePt t="28565" x="1314450" y="3727450"/>
          <p14:tracePt t="28565" x="1295400" y="3733800"/>
          <p14:tracePt t="28581" x="1263650" y="3752850"/>
          <p14:tracePt t="28598" x="1225550" y="3778250"/>
          <p14:tracePt t="28615" x="1193800" y="3797300"/>
          <p14:tracePt t="28631" x="1162050" y="3816350"/>
          <p14:tracePt t="28649" x="1136650" y="3829050"/>
          <p14:tracePt t="28804" x="1149350" y="3829050"/>
          <p14:tracePt t="28812" x="1162050" y="3829050"/>
          <p14:tracePt t="28813" x="1181100" y="3822700"/>
          <p14:tracePt t="28831" x="1193800" y="3822700"/>
          <p14:tracePt t="28832" x="1225550" y="3810000"/>
          <p14:tracePt t="28848" x="1263650" y="3797300"/>
          <p14:tracePt t="28884" x="1270000" y="3797300"/>
          <p14:tracePt t="28885" x="1276350" y="3797300"/>
          <p14:tracePt t="29068" x="1282700" y="3797300"/>
          <p14:tracePt t="29788" x="1308100" y="3797300"/>
          <p14:tracePt t="29796" x="1346200" y="3797300"/>
          <p14:tracePt t="29802" x="1460500" y="3797300"/>
          <p14:tracePt t="29816" x="1581150" y="3797300"/>
          <p14:tracePt t="29833" x="1708150" y="3797300"/>
          <p14:tracePt t="29850" x="1828800" y="3797300"/>
          <p14:tracePt t="29865" x="1943100" y="3797300"/>
          <p14:tracePt t="29883" x="2032000" y="3797300"/>
          <p14:tracePt t="29899" x="2070100" y="3797300"/>
          <p14:tracePt t="29915" x="2082800" y="3797300"/>
          <p14:tracePt t="29931" x="2108200" y="3784600"/>
          <p14:tracePt t="29949" x="2133600" y="3771900"/>
          <p14:tracePt t="29965" x="2152650" y="3765550"/>
          <p14:tracePt t="29982" x="2165350" y="3759200"/>
          <p14:tracePt t="29999" x="2190750" y="3746500"/>
          <p14:tracePt t="30015" x="2209800" y="3733800"/>
          <p14:tracePt t="30032" x="2228850" y="3714750"/>
          <p14:tracePt t="30049" x="2254250" y="3695700"/>
          <p14:tracePt t="30065" x="2266950" y="3689350"/>
          <p14:tracePt t="30082" x="2286000" y="3670300"/>
          <p14:tracePt t="30099" x="2298700" y="3657600"/>
          <p14:tracePt t="30116" x="2324100" y="3638550"/>
          <p14:tracePt t="30132" x="2349500" y="3613150"/>
          <p14:tracePt t="30149" x="2349500" y="3600450"/>
          <p14:tracePt t="30165" x="2349500" y="3594100"/>
          <p14:tracePt t="30182" x="2362200" y="3587750"/>
          <p14:tracePt t="30199" x="2362200" y="3575050"/>
          <p14:tracePt t="30215" x="2362200" y="3568700"/>
          <p14:tracePt t="30232" x="2362200" y="3556000"/>
          <p14:tracePt t="30249" x="2362200" y="3549650"/>
          <p14:tracePt t="30265" x="2355850" y="3536950"/>
          <p14:tracePt t="30282" x="2349500" y="3530600"/>
          <p14:tracePt t="30299" x="2343150" y="3530600"/>
          <p14:tracePt t="30315" x="2330450" y="3524250"/>
          <p14:tracePt t="30333" x="2311400" y="3524250"/>
          <p14:tracePt t="30349" x="2292350" y="3524250"/>
          <p14:tracePt t="30366" x="2266950" y="3524250"/>
          <p14:tracePt t="30382" x="2235200" y="3543300"/>
          <p14:tracePt t="30399" x="2209800" y="3562350"/>
          <p14:tracePt t="30415" x="2184400" y="3594100"/>
          <p14:tracePt t="30432" x="2171700" y="3625850"/>
          <p14:tracePt t="30449" x="2159000" y="3663950"/>
          <p14:tracePt t="30466" x="2152650" y="3695700"/>
          <p14:tracePt t="30482" x="2139950" y="3727450"/>
          <p14:tracePt t="30499" x="2139950" y="3759200"/>
          <p14:tracePt t="30515" x="2139950" y="3790950"/>
          <p14:tracePt t="30515" x="2139950" y="3810000"/>
          <p14:tracePt t="30533" x="2139950" y="3835400"/>
          <p14:tracePt t="30549" x="2152650" y="3867150"/>
          <p14:tracePt t="30566" x="2159000" y="3886200"/>
          <p14:tracePt t="30582" x="2171700" y="3905250"/>
          <p14:tracePt t="30599" x="2190750" y="3924300"/>
          <p14:tracePt t="30615" x="2209800" y="3937000"/>
          <p14:tracePt t="30632" x="2247900" y="3956050"/>
          <p14:tracePt t="30649" x="2292350" y="3968750"/>
          <p14:tracePt t="30666" x="2330450" y="3975100"/>
          <p14:tracePt t="30682" x="2355850" y="3975100"/>
          <p14:tracePt t="30699" x="2387600" y="3975100"/>
          <p14:tracePt t="30715" x="2425700" y="3962400"/>
          <p14:tracePt t="30733" x="2457450" y="3930650"/>
          <p14:tracePt t="30749" x="2482850" y="3886200"/>
          <p14:tracePt t="30766" x="2489200" y="3873500"/>
          <p14:tracePt t="30782" x="2489200" y="3854450"/>
          <p14:tracePt t="30799" x="2501900" y="3816350"/>
          <p14:tracePt t="30815" x="2501900" y="3771900"/>
          <p14:tracePt t="30832" x="2501900" y="3727450"/>
          <p14:tracePt t="30849" x="2495550" y="3695700"/>
          <p14:tracePt t="30866" x="2476500" y="3670300"/>
          <p14:tracePt t="30882" x="2476500" y="3657600"/>
          <p14:tracePt t="30899" x="2470150" y="3651250"/>
          <p14:tracePt t="30973" x="2463800" y="3651250"/>
          <p14:tracePt t="30981" x="2444750" y="3644900"/>
          <p14:tracePt t="30999" x="2438400" y="3644900"/>
          <p14:tracePt t="31021" x="2432050" y="3644900"/>
          <p14:tracePt t="31032" x="2413000" y="3638550"/>
          <p14:tracePt t="31032" x="2406650" y="3638550"/>
          <p14:tracePt t="31049" x="2381250" y="3638550"/>
          <p14:tracePt t="31066" x="2362200" y="3644900"/>
          <p14:tracePt t="31082" x="2349500" y="3651250"/>
          <p14:tracePt t="31099" x="2330450" y="3663950"/>
          <p14:tracePt t="31115" x="2311400" y="3683000"/>
          <p14:tracePt t="31115" x="2298700" y="3689350"/>
          <p14:tracePt t="31133" x="2279650" y="3714750"/>
          <p14:tracePt t="31149" x="2260600" y="3740150"/>
          <p14:tracePt t="31166" x="2260600" y="3752850"/>
          <p14:tracePt t="31182" x="2247900" y="3778250"/>
          <p14:tracePt t="31199" x="2241550" y="3797300"/>
          <p14:tracePt t="31215" x="2235200" y="3822700"/>
          <p14:tracePt t="31232" x="2235200" y="3829050"/>
          <p14:tracePt t="31268" x="2235200" y="3841750"/>
          <p14:tracePt t="31282" x="2235200" y="3848100"/>
          <p14:tracePt t="31283" x="2254250" y="3873500"/>
          <p14:tracePt t="31299" x="2273300" y="3898900"/>
          <p14:tracePt t="31315" x="2330450" y="3943350"/>
          <p14:tracePt t="31333" x="2381250" y="3968750"/>
          <p14:tracePt t="31349" x="2451100" y="3994150"/>
          <p14:tracePt t="31365" x="2514600" y="4000500"/>
          <p14:tracePt t="31382" x="2571750" y="4000500"/>
          <p14:tracePt t="31399" x="2597150" y="3987800"/>
          <p14:tracePt t="31415" x="2609850" y="3981450"/>
          <p14:tracePt t="31432" x="2628900" y="3905250"/>
          <p14:tracePt t="31449" x="2647950" y="3784600"/>
          <p14:tracePt t="31466" x="2647950" y="3708400"/>
          <p14:tracePt t="31482" x="2641600" y="3683000"/>
          <p14:tracePt t="31499" x="2628900" y="3632200"/>
          <p14:tracePt t="31515" x="2597150" y="3568700"/>
          <p14:tracePt t="31515" x="2584450" y="3556000"/>
          <p14:tracePt t="31533" x="2546350" y="3517900"/>
          <p14:tracePt t="31549" x="2508250" y="3486150"/>
          <p14:tracePt t="31565" x="2495550" y="3486150"/>
          <p14:tracePt t="31605" x="2470150" y="3479800"/>
          <p14:tracePt t="31613" x="2432050" y="3479800"/>
          <p14:tracePt t="31619" x="2368550" y="3479800"/>
          <p14:tracePt t="31632" x="2305050" y="3486150"/>
          <p14:tracePt t="31649" x="2260600" y="3492500"/>
          <p14:tracePt t="31665" x="2222500" y="3517900"/>
          <p14:tracePt t="31682" x="2190750" y="3543300"/>
          <p14:tracePt t="31699" x="2152650" y="3575050"/>
          <p14:tracePt t="31715" x="2108200" y="3632200"/>
          <p14:tracePt t="31733" x="2082800" y="3676650"/>
          <p14:tracePt t="31749" x="2076450" y="3721100"/>
          <p14:tracePt t="31765" x="2076450" y="3759200"/>
          <p14:tracePt t="31782" x="2076450" y="3797300"/>
          <p14:tracePt t="31799" x="2076450" y="3848100"/>
          <p14:tracePt t="31815" x="2076450" y="3886200"/>
          <p14:tracePt t="31832" x="2076450" y="3924300"/>
          <p14:tracePt t="31848" x="2089150" y="3962400"/>
          <p14:tracePt t="31865" x="2089150" y="3968750"/>
          <p14:tracePt t="31882" x="2108200" y="3987800"/>
          <p14:tracePt t="31899" x="2133600" y="4000500"/>
          <p14:tracePt t="31915" x="2171700" y="4019550"/>
          <p14:tracePt t="31932" x="2241550" y="4019550"/>
          <p14:tracePt t="31950" x="2298700" y="4019550"/>
          <p14:tracePt t="31966" x="2336800" y="4013200"/>
          <p14:tracePt t="31982" x="2374900" y="3981450"/>
          <p14:tracePt t="31998" x="2425700" y="3930650"/>
          <p14:tracePt t="32016" x="2451100" y="3898900"/>
          <p14:tracePt t="32032" x="2457450" y="3867150"/>
          <p14:tracePt t="32049" x="2463800" y="3835400"/>
          <p14:tracePt t="32066" x="2470150" y="3803650"/>
          <p14:tracePt t="32082" x="2476500" y="3784600"/>
          <p14:tracePt t="32099" x="2476500" y="3759200"/>
          <p14:tracePt t="32116" x="2476500" y="3746500"/>
          <p14:tracePt t="32132" x="2476500" y="3727450"/>
          <p14:tracePt t="32173" x="2476500" y="3721100"/>
          <p14:tracePt t="32173" x="2476500" y="3714750"/>
          <p14:tracePt t="32229" x="2476500" y="3708400"/>
          <p14:tracePt t="32253" x="2476500" y="3702050"/>
          <p14:tracePt t="32269" x="2476500" y="3689350"/>
          <p14:tracePt t="32277" x="2470150" y="3689350"/>
          <p14:tracePt t="32282" x="2463800" y="3676650"/>
          <p14:tracePt t="32298" x="2457450" y="3638550"/>
          <p14:tracePt t="32315" x="2444750" y="3600450"/>
          <p14:tracePt t="32332" x="2425700" y="3536950"/>
          <p14:tracePt t="32350" x="2413000" y="3511550"/>
          <p14:tracePt t="32365" x="2381250" y="3460750"/>
          <p14:tracePt t="32382" x="2362200" y="3429000"/>
          <p14:tracePt t="32399" x="2343150" y="3390900"/>
          <p14:tracePt t="32416" x="2330450" y="3378200"/>
          <p14:tracePt t="32432" x="2324100" y="3365500"/>
          <p14:tracePt t="32449" x="2317750" y="3359150"/>
          <p14:tracePt t="32465" x="2311400" y="3359150"/>
          <p14:tracePt t="32482" x="2292350" y="3359150"/>
          <p14:tracePt t="32499" x="2254250" y="3359150"/>
          <p14:tracePt t="32515" x="2222500" y="3384550"/>
          <p14:tracePt t="32532" x="2171700" y="3429000"/>
          <p14:tracePt t="32550" x="2152650" y="3448050"/>
          <p14:tracePt t="32565" x="2133600" y="3473450"/>
          <p14:tracePt t="32583" x="2108200" y="3511550"/>
          <p14:tracePt t="32599" x="2095500" y="3543300"/>
          <p14:tracePt t="32616" x="2082800" y="3581400"/>
          <p14:tracePt t="32632" x="2082800" y="3613150"/>
          <p14:tracePt t="32649" x="2076450" y="3638550"/>
          <p14:tracePt t="32665" x="2076450" y="3657600"/>
          <p14:tracePt t="32682" x="2076450" y="3676650"/>
          <p14:tracePt t="32698" x="2076450" y="3683000"/>
          <p14:tracePt t="32715" x="2076450" y="3695700"/>
          <p14:tracePt t="32757" x="2076450" y="3702050"/>
          <p14:tracePt t="32797" x="2082800" y="3702050"/>
          <p14:tracePt t="32821" x="2089150" y="3714750"/>
          <p14:tracePt t="32844" x="2089150" y="3721100"/>
          <p14:tracePt t="32861" x="2095500" y="3733800"/>
          <p14:tracePt t="32869" x="2101850" y="3733800"/>
          <p14:tracePt t="32874" x="2101850" y="3746500"/>
          <p14:tracePt t="32882" x="2114550" y="3765550"/>
          <p14:tracePt t="32899" x="2120900" y="3790950"/>
          <p14:tracePt t="32916" x="2127250" y="3803650"/>
          <p14:tracePt t="32932" x="2133600" y="3822700"/>
          <p14:tracePt t="32949" x="2146300" y="3829050"/>
          <p14:tracePt t="32965" x="2159000" y="3841750"/>
          <p14:tracePt t="32982" x="2171700" y="3860800"/>
          <p14:tracePt t="32998" x="2203450" y="3873500"/>
          <p14:tracePt t="33015" x="2235200" y="3886200"/>
          <p14:tracePt t="33032" x="2247900" y="3886200"/>
          <p14:tracePt t="33048" x="2305050" y="3886200"/>
          <p14:tracePt t="33065" x="2362200" y="3886200"/>
          <p14:tracePt t="33083" x="2419350" y="3879850"/>
          <p14:tracePt t="33099" x="2463800" y="3848100"/>
          <p14:tracePt t="33116" x="2501900" y="3810000"/>
          <p14:tracePt t="33132" x="2533650" y="3746500"/>
          <p14:tracePt t="33149" x="2533650" y="3740150"/>
          <p14:tracePt t="33166" x="2540000" y="3708400"/>
          <p14:tracePt t="33182" x="2540000" y="3676650"/>
          <p14:tracePt t="33356" x="2540000" y="3670300"/>
          <p14:tracePt t="33373" x="2540000" y="3663950"/>
          <p14:tracePt t="33413" x="2540000" y="3657600"/>
          <p14:tracePt t="33429" x="2540000" y="3651250"/>
          <p14:tracePt t="33434" x="2527300" y="3651250"/>
          <p14:tracePt t="33449" x="2508250" y="3644900"/>
          <p14:tracePt t="33449" x="2482850" y="3638550"/>
          <p14:tracePt t="33465" x="2444750" y="3625850"/>
          <p14:tracePt t="33482" x="2406650" y="3613150"/>
          <p14:tracePt t="33499" x="2387600" y="3600450"/>
          <p14:tracePt t="33515" x="2368550" y="3594100"/>
          <p14:tracePt t="33532" x="2349500" y="3581400"/>
          <p14:tracePt t="33549" x="2343150" y="3575050"/>
          <p14:tracePt t="33565" x="2330450" y="3556000"/>
          <p14:tracePt t="33582" x="2330450" y="3543300"/>
          <p14:tracePt t="33598" x="2330450" y="3536950"/>
          <p14:tracePt t="33616" x="2330450" y="3524250"/>
          <p14:tracePt t="33633" x="2330450" y="3511550"/>
          <p14:tracePt t="33648" x="2330450" y="3486150"/>
          <p14:tracePt t="33666" x="2330450" y="3454400"/>
          <p14:tracePt t="33682" x="2343150" y="3435350"/>
          <p14:tracePt t="33699" x="2355850" y="3403600"/>
          <p14:tracePt t="33716" x="2374900" y="3365500"/>
          <p14:tracePt t="33733" x="2400300" y="3321050"/>
          <p14:tracePt t="33749" x="2400300" y="3308350"/>
          <p14:tracePt t="33766" x="2406650" y="3282950"/>
          <p14:tracePt t="33782" x="2419350" y="3257550"/>
          <p14:tracePt t="33799" x="2419350" y="3244850"/>
          <p14:tracePt t="33815" x="2419350" y="3232150"/>
          <p14:tracePt t="33832" x="2419350" y="3206750"/>
          <p14:tracePt t="33849" x="2425700" y="3187700"/>
          <p14:tracePt t="33865" x="2425700" y="3162300"/>
          <p14:tracePt t="33882" x="2425700" y="3130550"/>
          <p14:tracePt t="33899" x="2425700" y="3098800"/>
          <p14:tracePt t="33915" x="2425700" y="3054350"/>
          <p14:tracePt t="33933" x="2425700" y="3041650"/>
          <p14:tracePt t="33949" x="2432050" y="3022600"/>
          <p14:tracePt t="33966" x="2432050" y="3016250"/>
          <p14:tracePt t="34229" x="2432050" y="3048000"/>
          <p14:tracePt t="34237" x="2432050" y="3073400"/>
          <p14:tracePt t="34244" x="2432050" y="3105150"/>
          <p14:tracePt t="34253" x="2432050" y="3175000"/>
          <p14:tracePt t="34265" x="2432050" y="3238500"/>
          <p14:tracePt t="34282" x="2432050" y="3295650"/>
          <p14:tracePt t="34299" x="2432050" y="3352800"/>
          <p14:tracePt t="34315" x="2432050" y="3409950"/>
          <p14:tracePt t="34315" x="2432050" y="3422650"/>
          <p14:tracePt t="34372" x="2432050" y="3435350"/>
          <p14:tracePt t="34381" x="2432050" y="3460750"/>
          <p14:tracePt t="34398" x="2432050" y="3467100"/>
          <p14:tracePt t="34399" x="2432050" y="3492500"/>
          <p14:tracePt t="34444" x="2432050" y="3498850"/>
          <p14:tracePt t="34452" x="2432050" y="3511550"/>
          <p14:tracePt t="34465" x="2432050" y="3530600"/>
          <p14:tracePt t="34466" x="2438400" y="3556000"/>
          <p14:tracePt t="34482" x="2438400" y="3581400"/>
          <p14:tracePt t="34499" x="2438400" y="3613150"/>
          <p14:tracePt t="34515" x="2438400" y="3638550"/>
          <p14:tracePt t="34515" x="2438400" y="3644900"/>
          <p14:tracePt t="34533" x="2438400" y="3663950"/>
          <p14:tracePt t="34549" x="2438400" y="3683000"/>
          <p14:tracePt t="34565" x="2438400" y="3714750"/>
          <p14:tracePt t="34582" x="2438400" y="3740150"/>
          <p14:tracePt t="34599" x="2438400" y="3771900"/>
          <p14:tracePt t="34616" x="2438400" y="3790950"/>
          <p14:tracePt t="34632" x="2438400" y="3816350"/>
          <p14:tracePt t="34648" x="2438400" y="3848100"/>
          <p14:tracePt t="34666" x="2438400" y="3867150"/>
          <p14:tracePt t="34682" x="2438400" y="3892550"/>
          <p14:tracePt t="34699" x="2438400" y="3917950"/>
          <p14:tracePt t="34715" x="2438400" y="3949700"/>
          <p14:tracePt t="34733" x="2438400" y="3975100"/>
          <p14:tracePt t="34749" x="2432050" y="3994150"/>
          <p14:tracePt t="34765" x="2432050" y="4019550"/>
          <p14:tracePt t="34782" x="2432050" y="4032250"/>
          <p14:tracePt t="34798" x="2432050" y="4044950"/>
          <p14:tracePt t="34815" x="2432050" y="4051300"/>
          <p14:tracePt t="34832" x="2425700" y="4064000"/>
          <p14:tracePt t="34848" x="2425700" y="4070350"/>
          <p14:tracePt t="34893" x="2425700" y="4076700"/>
          <p14:tracePt t="35076" x="2419350" y="4064000"/>
          <p14:tracePt t="35076" x="2419350" y="4038600"/>
          <p14:tracePt t="35093" x="2419350" y="3994150"/>
          <p14:tracePt t="35100" x="2406650" y="3924300"/>
          <p14:tracePt t="35101" x="2406650" y="3848100"/>
          <p14:tracePt t="35115" x="2406650" y="3676650"/>
          <p14:tracePt t="35115" x="2400300" y="3587750"/>
          <p14:tracePt t="35134" x="2374900" y="3454400"/>
          <p14:tracePt t="35149" x="2349500" y="3321050"/>
          <p14:tracePt t="35166" x="2298700" y="3181350"/>
          <p14:tracePt t="35182" x="2235200" y="3035300"/>
          <p14:tracePt t="35198" x="2152650" y="2882900"/>
          <p14:tracePt t="35215" x="2076450" y="2749550"/>
          <p14:tracePt t="35232" x="1993900" y="2609850"/>
          <p14:tracePt t="35248" x="1943100" y="2514600"/>
          <p14:tracePt t="35265" x="1898650" y="2444750"/>
          <p14:tracePt t="35282" x="1866900" y="2393950"/>
          <p14:tracePt t="35299" x="1854200" y="2355850"/>
          <p14:tracePt t="35315" x="1828800" y="2324100"/>
          <p14:tracePt t="35332" x="1790700" y="2279650"/>
          <p14:tracePt t="35349" x="1784350" y="2266950"/>
          <p14:tracePt t="35365" x="1771650" y="2254250"/>
          <p14:tracePt t="35382" x="1758950" y="2247900"/>
          <p14:tracePt t="35398" x="1752600" y="2241550"/>
          <p14:tracePt t="35415" x="1746250" y="2241550"/>
          <p14:tracePt t="35748" x="1739900" y="2247900"/>
          <p14:tracePt t="35837" x="1739900" y="2260600"/>
          <p14:tracePt t="35847" x="1739900" y="2273300"/>
          <p14:tracePt t="35848" x="1739900" y="2279650"/>
          <p14:tracePt t="35865" x="1739900" y="2286000"/>
          <p14:tracePt t="35866" x="1739900" y="2311400"/>
          <p14:tracePt t="35882" x="1739900" y="2324100"/>
          <p14:tracePt t="35898" x="1739900" y="2349500"/>
          <p14:tracePt t="35915" x="1739900" y="2355850"/>
          <p14:tracePt t="35932" x="1746250" y="2368550"/>
          <p14:tracePt t="35979" x="1746250" y="2374900"/>
          <p14:tracePt t="35991" x="1752600" y="2381250"/>
          <p14:tracePt t="35997" x="1758950" y="2387600"/>
          <p14:tracePt t="36008" x="1765300" y="2400300"/>
          <p14:tracePt t="36015" x="1778000" y="2400300"/>
          <p14:tracePt t="36052" x="1784350" y="2400300"/>
          <p14:tracePt t="36053" x="1784350" y="2406650"/>
          <p14:tracePt t="36065" x="1797050" y="2406650"/>
          <p14:tracePt t="36100" x="1803400" y="2406650"/>
          <p14:tracePt t="36114" x="1816100" y="2413000"/>
          <p14:tracePt t="36132" x="1822450" y="2413000"/>
          <p14:tracePt t="36133" x="1828800" y="2413000"/>
          <p14:tracePt t="36150" x="1835150" y="2413000"/>
          <p14:tracePt t="36165" x="1841500" y="2413000"/>
          <p14:tracePt t="36212" x="1854200" y="2406650"/>
          <p14:tracePt t="36236" x="1860550" y="2406650"/>
          <p14:tracePt t="36244" x="1866900" y="2406650"/>
          <p14:tracePt t="36252" x="1879600" y="2406650"/>
          <p14:tracePt t="36260" x="1898650" y="2406650"/>
          <p14:tracePt t="36268" x="1936750" y="2406650"/>
          <p14:tracePt t="36282" x="2006600" y="2419350"/>
          <p14:tracePt t="36298" x="2082800" y="2444750"/>
          <p14:tracePt t="36315" x="2095500" y="2444750"/>
          <p14:tracePt t="36332" x="2133600" y="2451100"/>
          <p14:tracePt t="36349" x="2152650" y="2463800"/>
          <p14:tracePt t="36365" x="2165350" y="2463800"/>
          <p14:tracePt t="36382" x="2171700" y="2463800"/>
          <p14:tracePt t="36398" x="2184400" y="2470150"/>
          <p14:tracePt t="36415" x="2190750" y="2476500"/>
          <p14:tracePt t="36432" x="2209800" y="2495550"/>
          <p14:tracePt t="36449" x="2222500" y="2508250"/>
          <p14:tracePt t="36465" x="2235200" y="2527300"/>
          <p14:tracePt t="36482" x="2241550" y="2552700"/>
          <p14:tracePt t="36498" x="2254250" y="2578100"/>
          <p14:tracePt t="36515" x="2273300" y="2628900"/>
          <p14:tracePt t="36532" x="2298700" y="2692400"/>
          <p14:tracePt t="36549" x="2305050" y="2730500"/>
          <p14:tracePt t="36565" x="2317750" y="2768600"/>
          <p14:tracePt t="36582" x="2317750" y="2806700"/>
          <p14:tracePt t="36598" x="2317750" y="2844800"/>
          <p14:tracePt t="36615" x="2324100" y="2876550"/>
          <p14:tracePt t="36632" x="2330450" y="2901950"/>
          <p14:tracePt t="36649" x="2330450" y="2908300"/>
          <p14:tracePt t="36740" x="2330450" y="2914650"/>
          <p14:tracePt t="36748" x="2330450" y="2940050"/>
          <p14:tracePt t="36758" x="2330450" y="2946400"/>
          <p14:tracePt t="36766" x="2330450" y="2971800"/>
          <p14:tracePt t="36782" x="2330450" y="3003550"/>
          <p14:tracePt t="36798" x="2330450" y="3016250"/>
          <p14:tracePt t="36815" x="2330450" y="3028950"/>
          <p14:tracePt t="36832" x="2330450" y="3041650"/>
          <p14:tracePt t="36848" x="2330450" y="3060700"/>
          <p14:tracePt t="36865" x="2330450" y="3086100"/>
          <p14:tracePt t="36882" x="2330450" y="3105150"/>
          <p14:tracePt t="36898" x="2330450" y="3130550"/>
          <p14:tracePt t="36915" x="2330450" y="3149600"/>
          <p14:tracePt t="36932" x="2330450" y="3175000"/>
          <p14:tracePt t="36949" x="2324100" y="3200400"/>
          <p14:tracePt t="36966" x="2324100" y="3219450"/>
          <p14:tracePt t="36982" x="2324100" y="3244850"/>
          <p14:tracePt t="36999" x="2324100" y="3270250"/>
          <p14:tracePt t="37015" x="2324100" y="3302000"/>
          <p14:tracePt t="37032" x="2324100" y="3327400"/>
          <p14:tracePt t="37048" x="2324100" y="3352800"/>
          <p14:tracePt t="37065" x="2324100" y="3378200"/>
          <p14:tracePt t="37082" x="2324100" y="3397250"/>
          <p14:tracePt t="37099" x="2324100" y="3409950"/>
          <p14:tracePt t="37114" x="2330450" y="3429000"/>
          <p14:tracePt t="37131" x="2330450" y="3448050"/>
          <p14:tracePt t="37148" x="2330450" y="3492500"/>
          <p14:tracePt t="37165" x="2330450" y="3524250"/>
          <p14:tracePt t="37182" x="2330450" y="3556000"/>
          <p14:tracePt t="37199" x="2330450" y="3594100"/>
          <p14:tracePt t="37215" x="2336800" y="3625850"/>
          <p14:tracePt t="37232" x="2336800" y="3657600"/>
          <p14:tracePt t="37248" x="2343150" y="3683000"/>
          <p14:tracePt t="37265" x="2355850" y="3714750"/>
          <p14:tracePt t="37282" x="2355850" y="3759200"/>
          <p14:tracePt t="37299" x="2362200" y="3790950"/>
          <p14:tracePt t="37315" x="2368550" y="3829050"/>
          <p14:tracePt t="37315" x="2368550" y="3841750"/>
          <p14:tracePt t="37333" x="2381250" y="3886200"/>
          <p14:tracePt t="37349" x="2381250" y="3930650"/>
          <p14:tracePt t="37365" x="2387600" y="3975100"/>
          <p14:tracePt t="37382" x="2400300" y="4019550"/>
          <p14:tracePt t="37399" x="2406650" y="4064000"/>
          <p14:tracePt t="37415" x="2406650" y="4095750"/>
          <p14:tracePt t="37432" x="2413000" y="4127500"/>
          <p14:tracePt t="37448" x="2419350" y="4146550"/>
          <p14:tracePt t="37465" x="2419350" y="4165600"/>
          <p14:tracePt t="37482" x="2419350" y="4178300"/>
          <p14:tracePt t="37499" x="2425700" y="4191000"/>
          <p14:tracePt t="37515" x="2425700" y="4203700"/>
          <p14:tracePt t="37515" x="2425700" y="4210050"/>
          <p14:tracePt t="37533" x="2425700" y="4222750"/>
          <p14:tracePt t="37549" x="2425700" y="4235450"/>
          <p14:tracePt t="37565" x="2425700" y="4248150"/>
          <p14:tracePt t="37582" x="2425700" y="4254500"/>
          <p14:tracePt t="37598" x="2425700" y="4260850"/>
          <p14:tracePt t="38948" x="2425700" y="4235450"/>
          <p14:tracePt t="38958" x="2425700" y="4210050"/>
          <p14:tracePt t="38958" x="2425700" y="4184650"/>
          <p14:tracePt t="38965" x="2425700" y="4121150"/>
          <p14:tracePt t="38983" x="2425700" y="4057650"/>
          <p14:tracePt t="38999" x="2425700" y="4013200"/>
          <p14:tracePt t="39016" x="2425700" y="3968750"/>
          <p14:tracePt t="39032" x="2425700" y="3930650"/>
          <p14:tracePt t="39049" x="2425700" y="3879850"/>
          <p14:tracePt t="39065" x="2425700" y="3829050"/>
          <p14:tracePt t="39082" x="2425700" y="3797300"/>
          <p14:tracePt t="39132" x="2425700" y="3790950"/>
          <p14:tracePt t="39140" x="2419350" y="3771900"/>
          <p14:tracePt t="39143" x="2419350" y="3759200"/>
          <p14:tracePt t="39196" x="2419350" y="3746500"/>
          <p14:tracePt t="39204" x="2419350" y="3727450"/>
          <p14:tracePt t="39220" x="2419350" y="3714750"/>
          <p14:tracePt t="39228" x="2419350" y="3695700"/>
          <p14:tracePt t="39236" x="2413000" y="3663950"/>
          <p14:tracePt t="39249" x="2406650" y="3644900"/>
          <p14:tracePt t="39265" x="2406650" y="3625850"/>
          <p14:tracePt t="39282" x="2406650" y="3606800"/>
          <p14:tracePt t="39298" x="2400300" y="3594100"/>
          <p14:tracePt t="39315" x="2400300" y="3587750"/>
          <p14:tracePt t="39405" x="2400300" y="3575050"/>
          <p14:tracePt t="39412" x="2400300" y="3568700"/>
          <p14:tracePt t="39428" x="2400300" y="3562350"/>
          <p14:tracePt t="39436" x="2393950" y="3543300"/>
          <p14:tracePt t="39440" x="2393950" y="3530600"/>
          <p14:tracePt t="39448" x="2393950" y="3517900"/>
          <p14:tracePt t="39465" x="2393950" y="3511550"/>
          <p14:tracePt t="39482" x="2393950" y="3505200"/>
          <p14:tracePt t="39498" x="2393950" y="3498850"/>
          <p14:tracePt t="39515" x="2387600" y="3492500"/>
          <p14:tracePt t="39531" x="2387600" y="3479800"/>
          <p14:tracePt t="39570" x="2387600" y="3473450"/>
          <p14:tracePt t="39588" x="2387600" y="3467100"/>
          <p14:tracePt t="39596" x="2387600" y="3460750"/>
          <p14:tracePt t="39628" x="2387600" y="3454400"/>
          <p14:tracePt t="39652" x="2381250" y="3454400"/>
          <p14:tracePt t="40723" x="2381250" y="3429000"/>
          <p14:tracePt t="40731" x="2387600" y="3416300"/>
          <p14:tracePt t="40732" x="2393950" y="3378200"/>
          <p14:tracePt t="40795" x="2400300" y="3378200"/>
          <p14:tracePt t="40796" x="2406650" y="3365500"/>
          <p14:tracePt t="40806" x="2406650" y="3359150"/>
          <p14:tracePt t="40830" x="2419350" y="3346450"/>
          <p14:tracePt t="40831" x="2432050" y="3333750"/>
          <p14:tracePt t="40847" x="2444750" y="3314700"/>
          <p14:tracePt t="40864" x="2463800" y="3295650"/>
          <p14:tracePt t="40881" x="2489200" y="3263900"/>
          <p14:tracePt t="40897" x="2520950" y="3225800"/>
          <p14:tracePt t="40914" x="2559050" y="3168650"/>
          <p14:tracePt t="40932" x="2590800" y="3124200"/>
          <p14:tracePt t="40948" x="2616200" y="3086100"/>
          <p14:tracePt t="40964" x="2635250" y="3048000"/>
          <p14:tracePt t="40980" x="2660650" y="2997200"/>
          <p14:tracePt t="40997" x="2667000" y="2984500"/>
          <p14:tracePt t="41014" x="2673350" y="2952750"/>
          <p14:tracePt t="41031" x="2692400" y="2921000"/>
          <p14:tracePt t="41047" x="2692400" y="2908300"/>
          <p14:tracePt t="41064" x="2692400" y="2889250"/>
          <p14:tracePt t="41080" x="2698750" y="2857500"/>
          <p14:tracePt t="41097" x="2698750" y="2813050"/>
          <p14:tracePt t="41114" x="2698750" y="2781300"/>
          <p14:tracePt t="41114" x="2692400" y="2768600"/>
          <p14:tracePt t="41131" x="2686050" y="2736850"/>
          <p14:tracePt t="41147" x="2673350" y="2724150"/>
          <p14:tracePt t="41164" x="2667000" y="2717800"/>
          <p14:tracePt t="41180" x="2654300" y="2711450"/>
          <p14:tracePt t="41197" x="2635250" y="2705100"/>
          <p14:tracePt t="41214" x="2609850" y="2705100"/>
          <p14:tracePt t="41231" x="2565400" y="2705100"/>
          <p14:tracePt t="41247" x="2527300" y="2705100"/>
          <p14:tracePt t="41263" x="2489200" y="2705100"/>
          <p14:tracePt t="41281" x="2463800" y="2705100"/>
          <p14:tracePt t="41297" x="2444750" y="2717800"/>
          <p14:tracePt t="41314" x="2425700" y="2717800"/>
          <p14:tracePt t="41314" x="2419350" y="2724150"/>
          <p14:tracePt t="41331" x="2393950" y="2736850"/>
          <p14:tracePt t="41348" x="2362200" y="2762250"/>
          <p14:tracePt t="41364" x="2336800" y="2787650"/>
          <p14:tracePt t="41381" x="2305050" y="2819400"/>
          <p14:tracePt t="41397" x="2286000" y="2844800"/>
          <p14:tracePt t="41414" x="2273300" y="2882900"/>
          <p14:tracePt t="41431" x="2260600" y="2908300"/>
          <p14:tracePt t="41447" x="2254250" y="2940050"/>
          <p14:tracePt t="41491" x="2254250" y="2952750"/>
          <p14:tracePt t="41499" x="2254250" y="2965450"/>
          <p14:tracePt t="41507" x="2254250" y="2978150"/>
          <p14:tracePt t="41515" x="2260600" y="3022600"/>
          <p14:tracePt t="41530" x="2279650" y="3067050"/>
          <p14:tracePt t="41548" x="2292350" y="3092450"/>
          <p14:tracePt t="41564" x="2311400" y="3117850"/>
          <p14:tracePt t="41580" x="2324100" y="3136900"/>
          <p14:tracePt t="41597" x="2336800" y="3149600"/>
          <p14:tracePt t="41614" x="2362200" y="3162300"/>
          <p14:tracePt t="41630" x="2387600" y="3175000"/>
          <p14:tracePt t="41647" x="2400300" y="3187700"/>
          <p14:tracePt t="41664" x="2425700" y="3187700"/>
          <p14:tracePt t="41681" x="2457450" y="3200400"/>
          <p14:tracePt t="41697" x="2489200" y="3200400"/>
          <p14:tracePt t="41714" x="2540000" y="3206750"/>
          <p14:tracePt t="41732" x="2571750" y="3206750"/>
          <p14:tracePt t="41748" x="2597150" y="3206750"/>
          <p14:tracePt t="41764" x="2622550" y="3206750"/>
          <p14:tracePt t="41781" x="2667000" y="3187700"/>
          <p14:tracePt t="41797" x="2698750" y="3155950"/>
          <p14:tracePt t="41814" x="2730500" y="3111500"/>
          <p14:tracePt t="41830" x="2762250" y="3048000"/>
          <p14:tracePt t="41847" x="2781300" y="3003550"/>
          <p14:tracePt t="41864" x="2781300" y="2997200"/>
          <p14:tracePt t="41912" x="2781300" y="2990850"/>
          <p14:tracePt t="41915" x="2781300" y="2978150"/>
          <p14:tracePt t="41931" x="2774950" y="2971800"/>
          <p14:tracePt t="41932" x="2755900" y="2933700"/>
          <p14:tracePt t="41948" x="2736850" y="2908300"/>
          <p14:tracePt t="41964" x="2717800" y="2876550"/>
          <p14:tracePt t="41981" x="2692400" y="2851150"/>
          <p14:tracePt t="41997" x="2660650" y="2832100"/>
          <p14:tracePt t="42014" x="2635250" y="2819400"/>
          <p14:tracePt t="42030" x="2603500" y="2813050"/>
          <p14:tracePt t="42047" x="2578100" y="2800350"/>
          <p14:tracePt t="42064" x="2571750" y="2800350"/>
          <p14:tracePt t="42081" x="2552700" y="2794000"/>
          <p14:tracePt t="42097" x="2520950" y="2794000"/>
          <p14:tracePt t="42114" x="2501900" y="2787650"/>
          <p14:tracePt t="42130" x="2476500" y="2787650"/>
          <p14:tracePt t="42148" x="2470150" y="2781300"/>
          <p14:tracePt t="42164" x="2457450" y="2781300"/>
          <p14:tracePt t="42181" x="2438400" y="2774950"/>
          <p14:tracePt t="42197" x="2419350" y="2774950"/>
          <p14:tracePt t="42214" x="2393950" y="2774950"/>
          <p14:tracePt t="42231" x="2362200" y="2774950"/>
          <p14:tracePt t="42275" x="2349500" y="2781300"/>
          <p14:tracePt t="42283" x="2336800" y="2794000"/>
          <p14:tracePt t="42291" x="2324100" y="2800350"/>
          <p14:tracePt t="42299" x="2298700" y="2825750"/>
          <p14:tracePt t="42313" x="2279650" y="2844800"/>
          <p14:tracePt t="42330" x="2254250" y="2876550"/>
          <p14:tracePt t="42348" x="2235200" y="2914650"/>
          <p14:tracePt t="42364" x="2228850" y="2952750"/>
          <p14:tracePt t="42381" x="2228850" y="2990850"/>
          <p14:tracePt t="42397" x="2228850" y="3022600"/>
          <p14:tracePt t="42414" x="2228850" y="3067050"/>
          <p14:tracePt t="42430" x="2228850" y="3117850"/>
          <p14:tracePt t="42448" x="2247900" y="3155950"/>
          <p14:tracePt t="42464" x="2273300" y="3200400"/>
          <p14:tracePt t="42481" x="2279650" y="3213100"/>
          <p14:tracePt t="42539" x="2279650" y="3219450"/>
          <p14:tracePt t="42547" x="2292350" y="3225800"/>
          <p14:tracePt t="42556" x="2298700" y="3225800"/>
          <p14:tracePt t="42563" x="2330450" y="3232150"/>
          <p14:tracePt t="42573" x="2343150" y="3232150"/>
          <p14:tracePt t="42581" x="2374900" y="3238500"/>
          <p14:tracePt t="42597" x="2406650" y="3238500"/>
          <p14:tracePt t="42614" x="2444750" y="3238500"/>
          <p14:tracePt t="42630" x="2482850" y="3232150"/>
          <p14:tracePt t="42647" x="2527300" y="3213100"/>
          <p14:tracePt t="42664" x="2552700" y="3187700"/>
          <p14:tracePt t="42681" x="2584450" y="3155950"/>
          <p14:tracePt t="42697" x="2609850" y="3130550"/>
          <p14:tracePt t="42714" x="2628900" y="3092450"/>
          <p14:tracePt t="42714" x="2641600" y="3073400"/>
          <p14:tracePt t="42732" x="2654300" y="3041650"/>
          <p14:tracePt t="42748" x="2654300" y="3016250"/>
          <p14:tracePt t="42764" x="2667000" y="2978150"/>
          <p14:tracePt t="42781" x="2667000" y="2940050"/>
          <p14:tracePt t="42797" x="2667000" y="2882900"/>
          <p14:tracePt t="42814" x="2667000" y="2844800"/>
          <p14:tracePt t="42831" x="2667000" y="2800350"/>
          <p14:tracePt t="42847" x="2667000" y="2768600"/>
          <p14:tracePt t="42864" x="2660650" y="2743200"/>
          <p14:tracePt t="42881" x="2647950" y="2705100"/>
          <p14:tracePt t="42897" x="2635250" y="2686050"/>
          <p14:tracePt t="42914" x="2616200" y="2667000"/>
          <p14:tracePt t="42930" x="2603500" y="2654300"/>
          <p14:tracePt t="42947" x="2578100" y="2654300"/>
          <p14:tracePt t="42964" x="2565400" y="2641600"/>
          <p14:tracePt t="42980" x="2533650" y="2641600"/>
          <p14:tracePt t="42997" x="2495550" y="2641600"/>
          <p14:tracePt t="43014" x="2463800" y="2641600"/>
          <p14:tracePt t="43030" x="2438400" y="2641600"/>
          <p14:tracePt t="43047" x="2406650" y="2641600"/>
          <p14:tracePt t="43064" x="2387600" y="2647950"/>
          <p14:tracePt t="43107" x="2381250" y="2647950"/>
          <p14:tracePt t="43155" x="2368550" y="2654300"/>
          <p14:tracePt t="43163" x="2349500" y="2686050"/>
          <p14:tracePt t="43181" x="2343150" y="2692400"/>
          <p14:tracePt t="43181" x="2317750" y="2730500"/>
          <p14:tracePt t="43197" x="2305050" y="2755900"/>
          <p14:tracePt t="43214" x="2292350" y="2800350"/>
          <p14:tracePt t="43230" x="2286000" y="2813050"/>
          <p14:tracePt t="43248" x="2286000" y="2819400"/>
          <p14:tracePt t="43264" x="2279650" y="2844800"/>
          <p14:tracePt t="43281" x="2279650" y="2870200"/>
          <p14:tracePt t="43297" x="2279650" y="2895600"/>
          <p14:tracePt t="43314" x="2279650" y="2914650"/>
          <p14:tracePt t="43331" x="2279650" y="2933700"/>
          <p14:tracePt t="43347" x="2279650" y="2952750"/>
          <p14:tracePt t="43364" x="2286000" y="2965450"/>
          <p14:tracePt t="43380" x="2286000" y="2984500"/>
          <p14:tracePt t="43397" x="2292350" y="2997200"/>
          <p14:tracePt t="43414" x="2305050" y="3003550"/>
          <p14:tracePt t="43430" x="2311400" y="3016250"/>
          <p14:tracePt t="43447" x="2317750" y="3022600"/>
          <p14:tracePt t="43464" x="2324100" y="3035300"/>
          <p14:tracePt t="43611" x="2336800" y="3041650"/>
          <p14:tracePt t="43619" x="2349500" y="3054350"/>
          <p14:tracePt t="43627" x="2368550" y="3067050"/>
          <p14:tracePt t="43631" x="2400300" y="3086100"/>
          <p14:tracePt t="43647" x="2432050" y="3105150"/>
          <p14:tracePt t="43664" x="2457450" y="3117850"/>
          <p14:tracePt t="43680" x="2482850" y="3124200"/>
          <p14:tracePt t="43697" x="2489200" y="3124200"/>
          <p14:tracePt t="43714" x="2514600" y="3124200"/>
          <p14:tracePt t="43747" x="2533650" y="3124200"/>
          <p14:tracePt t="43748" x="2565400" y="3124200"/>
          <p14:tracePt t="43764" x="2571750" y="3124200"/>
          <p14:tracePt t="43780" x="2590800" y="3124200"/>
          <p14:tracePt t="43798" x="2609850" y="3111500"/>
          <p14:tracePt t="43814" x="2628900" y="3098800"/>
          <p14:tracePt t="43831" x="2647950" y="3086100"/>
          <p14:tracePt t="43847" x="2660650" y="3067050"/>
          <p14:tracePt t="43864" x="2679700" y="3048000"/>
          <p14:tracePt t="43880" x="2692400" y="3022600"/>
          <p14:tracePt t="43897" x="2692400" y="3003550"/>
          <p14:tracePt t="43914" x="2698750" y="2952750"/>
          <p14:tracePt t="43932" x="2698750" y="2921000"/>
          <p14:tracePt t="43947" x="2698750" y="2895600"/>
          <p14:tracePt t="43964" x="2692400" y="2851150"/>
          <p14:tracePt t="43980" x="2667000" y="2806700"/>
          <p14:tracePt t="43997" x="2654300" y="2774950"/>
          <p14:tracePt t="44014" x="2641600" y="2743200"/>
          <p14:tracePt t="44031" x="2622550" y="2724150"/>
          <p14:tracePt t="44047" x="2597150" y="2692400"/>
          <p14:tracePt t="44064" x="2571750" y="2660650"/>
          <p14:tracePt t="44081" x="2546350" y="2635250"/>
          <p14:tracePt t="44097" x="2520950" y="2622550"/>
          <p14:tracePt t="44114" x="2470150" y="2597150"/>
          <p14:tracePt t="44132" x="2438400" y="2590800"/>
          <p14:tracePt t="44147" x="2413000" y="2584450"/>
          <p14:tracePt t="44164" x="2381250" y="2584450"/>
          <p14:tracePt t="44180" x="2355850" y="2584450"/>
          <p14:tracePt t="44197" x="2349500" y="2584450"/>
          <p14:tracePt t="44214" x="2330450" y="2584450"/>
          <p14:tracePt t="44230" x="2298700" y="2597150"/>
          <p14:tracePt t="44248" x="2247900" y="2622550"/>
          <p14:tracePt t="44264" x="2216150" y="2647950"/>
          <p14:tracePt t="44280" x="2197100" y="2660650"/>
          <p14:tracePt t="44315" x="2197100" y="2686050"/>
          <p14:tracePt t="44316" x="2165350" y="2736850"/>
          <p14:tracePt t="44331" x="2152650" y="2794000"/>
          <p14:tracePt t="44348" x="2139950" y="2844800"/>
          <p14:tracePt t="44364" x="2139950" y="2895600"/>
          <p14:tracePt t="44380" x="2139950" y="2940050"/>
          <p14:tracePt t="44397" x="2139950" y="2971800"/>
          <p14:tracePt t="44414" x="2152650" y="3022600"/>
          <p14:tracePt t="44430" x="2159000" y="3054350"/>
          <p14:tracePt t="44447" x="2184400" y="3098800"/>
          <p14:tracePt t="44464" x="2203450" y="3130550"/>
          <p14:tracePt t="44480" x="2222500" y="3168650"/>
          <p14:tracePt t="44497" x="2241550" y="3187700"/>
          <p14:tracePt t="44514" x="2254250" y="3206750"/>
          <p14:tracePt t="44514" x="2266950" y="3213100"/>
          <p14:tracePt t="44531" x="2279650" y="3225800"/>
          <p14:tracePt t="44547" x="2298700" y="3238500"/>
          <p14:tracePt t="44564" x="2317750" y="3257550"/>
          <p14:tracePt t="44580" x="2336800" y="3276600"/>
          <p14:tracePt t="44597" x="2374900" y="3308350"/>
          <p14:tracePt t="44614" x="2425700" y="3327400"/>
          <p14:tracePt t="44631" x="2489200" y="3340100"/>
          <p14:tracePt t="44647" x="2552700" y="3359150"/>
          <p14:tracePt t="44664" x="2603500" y="3365500"/>
          <p14:tracePt t="44680" x="2647950" y="3365500"/>
          <p14:tracePt t="44697" x="2692400" y="3365500"/>
          <p14:tracePt t="44714" x="2724150" y="3365500"/>
          <p14:tracePt t="44714" x="2736850" y="3365500"/>
          <p14:tracePt t="44731" x="2774950" y="3365500"/>
          <p14:tracePt t="44747" x="2819400" y="3340100"/>
          <p14:tracePt t="44764" x="2857500" y="3308350"/>
          <p14:tracePt t="44780" x="2889250" y="3276600"/>
          <p14:tracePt t="44859" x="2889250" y="3263900"/>
          <p14:tracePt t="44867" x="2889250" y="3244850"/>
          <p14:tracePt t="44875" x="2889250" y="3219450"/>
          <p14:tracePt t="44883" x="2895600" y="3155950"/>
          <p14:tracePt t="44897" x="2895600" y="3136900"/>
          <p14:tracePt t="44914" x="2895600" y="3092450"/>
          <p14:tracePt t="44914" x="2889250" y="3073400"/>
          <p14:tracePt t="44931" x="2857500" y="3009900"/>
          <p14:tracePt t="44947" x="2832100" y="2978150"/>
          <p14:tracePt t="44964" x="2806700" y="2946400"/>
          <p14:tracePt t="45051" x="2794000" y="2940050"/>
          <p14:tracePt t="45059" x="2768600" y="2933700"/>
          <p14:tracePt t="45067" x="2749550" y="2927350"/>
          <p14:tracePt t="45075" x="2730500" y="2921000"/>
          <p14:tracePt t="45081" x="2692400" y="2921000"/>
          <p14:tracePt t="45097" x="2654300" y="2921000"/>
          <p14:tracePt t="45113" x="2622550" y="2921000"/>
          <p14:tracePt t="45130" x="2590800" y="2921000"/>
          <p14:tracePt t="45148" x="2571750" y="2927350"/>
          <p14:tracePt t="45164" x="2552700" y="2940050"/>
          <p14:tracePt t="45181" x="2527300" y="2952750"/>
          <p14:tracePt t="45197" x="2514600" y="2965450"/>
          <p14:tracePt t="45214" x="2501900" y="2971800"/>
          <p14:tracePt t="45230" x="2489200" y="2990850"/>
          <p14:tracePt t="45247" x="2482850" y="2997200"/>
          <p14:tracePt t="45263" x="2470150" y="3003550"/>
          <p14:tracePt t="45299" x="2457450" y="3016250"/>
          <p14:tracePt t="45819" x="2457450" y="3022600"/>
          <p14:tracePt t="45827" x="2457450" y="3028950"/>
          <p14:tracePt t="45835" x="2457450" y="3041650"/>
          <p14:tracePt t="45848" x="2463800" y="3060700"/>
          <p14:tracePt t="45848" x="2482850" y="3079750"/>
          <p14:tracePt t="45863" x="2495550" y="3098800"/>
          <p14:tracePt t="45880" x="2501900" y="3111500"/>
          <p14:tracePt t="45897" x="2514600" y="3117850"/>
          <p14:tracePt t="45914" x="2520950" y="3130550"/>
          <p14:tracePt t="45930" x="2520950" y="3136900"/>
          <p14:tracePt t="45947" x="2520950" y="3143250"/>
          <p14:tracePt t="45964" x="2527300" y="3149600"/>
          <p14:tracePt t="45980" x="2533650" y="3162300"/>
          <p14:tracePt t="46019" x="2533650" y="3168650"/>
          <p14:tracePt t="46030" x="2533650" y="3175000"/>
          <p14:tracePt t="46038" x="2533650" y="3181350"/>
          <p14:tracePt t="46047" x="2540000" y="3187700"/>
          <p14:tracePt t="46091" x="2540000" y="3194050"/>
          <p14:tracePt t="46123" x="2546350" y="3200400"/>
          <p14:tracePt t="46167" x="2546350" y="3206750"/>
          <p14:tracePt t="46178" x="2552700" y="3213100"/>
          <p14:tracePt t="46211" x="2559050" y="3219450"/>
          <p14:tracePt t="46219" x="2559050" y="3225800"/>
          <p14:tracePt t="46227" x="2565400" y="3232150"/>
          <p14:tracePt t="46235" x="2571750" y="3238500"/>
          <p14:tracePt t="46247" x="2578100" y="3244850"/>
          <p14:tracePt t="46263" x="2584450" y="3251200"/>
          <p14:tracePt t="46299" x="2590800" y="3251200"/>
          <p14:tracePt t="46331" x="2590800" y="3257550"/>
          <p14:tracePt t="46347" x="2597150" y="3257550"/>
          <p14:tracePt t="46363" x="2597150" y="3263900"/>
          <p14:tracePt t="46373" x="2609850" y="3263900"/>
          <p14:tracePt t="46387" x="2616200" y="3263900"/>
          <p14:tracePt t="46395" x="2622550" y="3270250"/>
          <p14:tracePt t="46414" x="2635250" y="3270250"/>
          <p14:tracePt t="46414" x="2635250" y="3276600"/>
          <p14:tracePt t="46430" x="2647950" y="3276600"/>
          <p14:tracePt t="46490" x="2654300" y="3276600"/>
          <p14:tracePt t="46595" x="2667000" y="3276600"/>
          <p14:tracePt t="46599" x="2673350" y="3270250"/>
          <p14:tracePt t="46619" x="2686050" y="3257550"/>
          <p14:tracePt t="46626" x="2692400" y="3244850"/>
          <p14:tracePt t="46647" x="2711450" y="3200400"/>
          <p14:tracePt t="46648" x="2730500" y="3136900"/>
          <p14:tracePt t="46663" x="2755900" y="3035300"/>
          <p14:tracePt t="46680" x="2762250" y="2940050"/>
          <p14:tracePt t="46697" x="2768600" y="2857500"/>
          <p14:tracePt t="46713" x="2768600" y="2794000"/>
          <p14:tracePt t="46730" x="2749550" y="2730500"/>
          <p14:tracePt t="46748" x="2743200" y="2705100"/>
          <p14:tracePt t="46764" x="2724150" y="2679700"/>
          <p14:tracePt t="46781" x="2717800" y="2654300"/>
          <p14:tracePt t="46797" x="2698750" y="2635250"/>
          <p14:tracePt t="46814" x="2673350" y="2616200"/>
          <p14:tracePt t="46831" x="2654300" y="2603500"/>
          <p14:tracePt t="46847" x="2628900" y="2578100"/>
          <p14:tracePt t="46864" x="2603500" y="2565400"/>
          <p14:tracePt t="46880" x="2578100" y="2559050"/>
          <p14:tracePt t="46897" x="2546350" y="2546350"/>
          <p14:tracePt t="46914" x="2501900" y="2540000"/>
          <p14:tracePt t="46931" x="2470150" y="2540000"/>
          <p14:tracePt t="46947" x="2425700" y="2540000"/>
          <p14:tracePt t="46964" x="2374900" y="2552700"/>
          <p14:tracePt t="46980" x="2324100" y="2578100"/>
          <p14:tracePt t="46997" x="2279650" y="2609850"/>
          <p14:tracePt t="47013" x="2235200" y="2635250"/>
          <p14:tracePt t="47030" x="2203450" y="2660650"/>
          <p14:tracePt t="47047" x="2171700" y="2686050"/>
          <p14:tracePt t="47064" x="2139950" y="2730500"/>
          <p14:tracePt t="47080" x="2114550" y="2755900"/>
          <p14:tracePt t="47097" x="2095500" y="2806700"/>
          <p14:tracePt t="47113" x="2089150" y="2825750"/>
          <p14:tracePt t="47113" x="2089150" y="2838450"/>
          <p14:tracePt t="47131" x="2076450" y="2863850"/>
          <p14:tracePt t="47147" x="2076450" y="2895600"/>
          <p14:tracePt t="47164" x="2076450" y="2927350"/>
          <p14:tracePt t="47180" x="2076450" y="2965450"/>
          <p14:tracePt t="47197" x="2076450" y="2997200"/>
          <p14:tracePt t="47213" x="2082800" y="3028950"/>
          <p14:tracePt t="47230" x="2089150" y="3067050"/>
          <p14:tracePt t="47247" x="2108200" y="3098800"/>
          <p14:tracePt t="47264" x="2114550" y="3124200"/>
          <p14:tracePt t="47280" x="2127250" y="3143250"/>
          <p14:tracePt t="47298" x="2146300" y="3175000"/>
          <p14:tracePt t="47313" x="2178050" y="3219450"/>
          <p14:tracePt t="47332" x="2203450" y="3251200"/>
          <p14:tracePt t="47348" x="2222500" y="3270250"/>
          <p14:tracePt t="47365" x="2247900" y="3289300"/>
          <p14:tracePt t="47381" x="2286000" y="3302000"/>
          <p14:tracePt t="47398" x="2330450" y="3321050"/>
          <p14:tracePt t="47414" x="2374900" y="3333750"/>
          <p14:tracePt t="47432" x="2425700" y="3346450"/>
          <p14:tracePt t="47448" x="2482850" y="3359150"/>
          <p14:tracePt t="47465" x="2540000" y="3359150"/>
          <p14:tracePt t="47481" x="2578100" y="3359150"/>
          <p14:tracePt t="47498" x="2609850" y="3352800"/>
          <p14:tracePt t="47514" x="2667000" y="3314700"/>
          <p14:tracePt t="47532" x="2705100" y="3276600"/>
          <p14:tracePt t="47548" x="2730500" y="3238500"/>
          <p14:tracePt t="47565" x="2736850" y="3225800"/>
          <p14:tracePt t="47581" x="2749550" y="3200400"/>
          <p14:tracePt t="47598" x="2755900" y="3149600"/>
          <p14:tracePt t="47614" x="2768600" y="3111500"/>
          <p14:tracePt t="47631" x="2768600" y="3054350"/>
          <p14:tracePt t="47648" x="2768600" y="3003550"/>
          <p14:tracePt t="47665" x="2768600" y="2940050"/>
          <p14:tracePt t="47681" x="2755900" y="2889250"/>
          <p14:tracePt t="47716" x="2755900" y="2876550"/>
          <p14:tracePt t="47716" x="2736850" y="2863850"/>
          <p14:tracePt t="47731" x="2711450" y="2825750"/>
          <p14:tracePt t="47748" x="2692400" y="2794000"/>
          <p14:tracePt t="47765" x="2673350" y="2774950"/>
          <p14:tracePt t="47781" x="2641600" y="2762250"/>
          <p14:tracePt t="47798" x="2609850" y="2749550"/>
          <p14:tracePt t="47815" x="2571750" y="2736850"/>
          <p14:tracePt t="47831" x="2559050" y="2730500"/>
          <p14:tracePt t="47848" x="2533650" y="2730500"/>
          <p14:tracePt t="47865" x="2508250" y="2724150"/>
          <p14:tracePt t="47881" x="2476500" y="2711450"/>
          <p14:tracePt t="47898" x="2457450" y="2711450"/>
          <p14:tracePt t="47914" x="2432050" y="2711450"/>
          <p14:tracePt t="47914" x="2413000" y="2711450"/>
          <p14:tracePt t="47932" x="2393950" y="2711450"/>
          <p14:tracePt t="47948" x="2362200" y="2711450"/>
          <p14:tracePt t="47965" x="2324100" y="2724150"/>
          <p14:tracePt t="48004" x="2311400" y="2730500"/>
          <p14:tracePt t="48012" x="2298700" y="2743200"/>
          <p14:tracePt t="48012" x="2286000" y="2743200"/>
          <p14:tracePt t="48020" x="2279650" y="2755900"/>
          <p14:tracePt t="48031" x="2260600" y="2774950"/>
          <p14:tracePt t="48048" x="2247900" y="2794000"/>
          <p14:tracePt t="48065" x="2222500" y="2819400"/>
          <p14:tracePt t="48081" x="2203450" y="2851150"/>
          <p14:tracePt t="48098" x="2190750" y="2876550"/>
          <p14:tracePt t="48114" x="2184400" y="2908300"/>
          <p14:tracePt t="48114" x="2178050" y="2921000"/>
          <p14:tracePt t="48132" x="2178050" y="2959100"/>
          <p14:tracePt t="48148" x="2171700" y="2990850"/>
          <p14:tracePt t="48164" x="2165350" y="3022600"/>
          <p14:tracePt t="48181" x="2165350" y="3054350"/>
          <p14:tracePt t="48198" x="2165350" y="3098800"/>
          <p14:tracePt t="48214" x="2165350" y="3130550"/>
          <p14:tracePt t="48231" x="2178050" y="3155950"/>
          <p14:tracePt t="48248" x="2190750" y="3175000"/>
          <p14:tracePt t="48264" x="2190750" y="3181350"/>
          <p14:tracePt t="48281" x="2203450" y="3200400"/>
          <p14:tracePt t="48298" x="2216150" y="3213100"/>
          <p14:tracePt t="48315" x="2228850" y="3225800"/>
          <p14:tracePt t="48315" x="2235200" y="3232150"/>
          <p14:tracePt t="48332" x="2260600" y="3251200"/>
          <p14:tracePt t="48348" x="2286000" y="3276600"/>
          <p14:tracePt t="48365" x="2317750" y="3295650"/>
          <p14:tracePt t="48381" x="2355850" y="3314700"/>
          <p14:tracePt t="48398" x="2400300" y="3333750"/>
          <p14:tracePt t="48414" x="2451100" y="3346450"/>
          <p14:tracePt t="48431" x="2495550" y="3352800"/>
          <p14:tracePt t="48449" x="2533650" y="3352800"/>
          <p14:tracePt t="48465" x="2565400" y="3352800"/>
          <p14:tracePt t="48482" x="2603500" y="3352800"/>
          <p14:tracePt t="48498" x="2647950" y="3352800"/>
          <p14:tracePt t="48515" x="2679700" y="3346450"/>
          <p14:tracePt t="48531" x="2724150" y="3327400"/>
          <p14:tracePt t="48548" x="2749550" y="3308350"/>
          <p14:tracePt t="48564" x="2762250" y="3289300"/>
          <p14:tracePt t="48612" x="2762250" y="3282950"/>
          <p14:tracePt t="48613" x="2768600" y="3282950"/>
          <p14:tracePt t="48636" x="2774950" y="3276600"/>
          <p14:tracePt t="48657" x="2774950" y="3270250"/>
          <p14:tracePt t="48668" x="2774950" y="3263900"/>
          <p14:tracePt t="49364" x="2768600" y="3257550"/>
          <p14:tracePt t="49371" x="2749550" y="3251200"/>
          <p14:tracePt t="49374" x="2730500" y="3251200"/>
          <p14:tracePt t="49381" x="2686050" y="3232150"/>
          <p14:tracePt t="49399" x="2609850" y="3213100"/>
          <p14:tracePt t="49416" x="2527300" y="3187700"/>
          <p14:tracePt t="49431" x="2419350" y="3155950"/>
          <p14:tracePt t="49448" x="2368550" y="3136900"/>
          <p14:tracePt t="49484" x="2349500" y="3117850"/>
          <p14:tracePt t="49484" x="2324100" y="3092450"/>
          <p14:tracePt t="49497" x="2286000" y="3060700"/>
          <p14:tracePt t="49514" x="2235200" y="3009900"/>
          <p14:tracePt t="49531" x="2203450" y="2933700"/>
          <p14:tracePt t="49548" x="2171700" y="2876550"/>
          <p14:tracePt t="49565" x="2152650" y="2832100"/>
          <p14:tracePt t="49581" x="2152650" y="2806700"/>
          <p14:tracePt t="49598" x="2152650" y="2781300"/>
          <p14:tracePt t="49614" x="2146300" y="2762250"/>
          <p14:tracePt t="49631" x="2146300" y="2743200"/>
          <p14:tracePt t="49648" x="2146300" y="2724150"/>
          <p14:tracePt t="49664" x="2146300" y="2711450"/>
          <p14:tracePt t="49681" x="2146300" y="2698750"/>
          <p14:tracePt t="49732" x="2146300" y="2692400"/>
          <p14:tracePt t="49804" x="2146300" y="2686050"/>
          <p14:tracePt t="49819" x="2146300" y="2679700"/>
          <p14:tracePt t="49835" x="2152650" y="2679700"/>
          <p14:tracePt t="49844" x="2159000" y="2679700"/>
          <p14:tracePt t="49851" x="2165350" y="2673350"/>
          <p14:tracePt t="49860" x="2171700" y="2673350"/>
          <p14:tracePt t="49860" x="2178050" y="2673350"/>
          <p14:tracePt t="49868" x="2190750" y="2673350"/>
          <p14:tracePt t="49881" x="2197100" y="2673350"/>
          <p14:tracePt t="49898" x="2203450" y="2673350"/>
          <p14:tracePt t="49915" x="2209800" y="2673350"/>
          <p14:tracePt t="49931" x="2228850" y="2686050"/>
          <p14:tracePt t="49972" x="2235200" y="2692400"/>
          <p14:tracePt t="49980" x="2247900" y="2717800"/>
          <p14:tracePt t="49996" x="2254250" y="2736850"/>
          <p14:tracePt t="49999" x="2266950" y="2762250"/>
          <p14:tracePt t="50015" x="2273300" y="2781300"/>
          <p14:tracePt t="50031" x="2286000" y="2813050"/>
          <p14:tracePt t="50048" x="2292350" y="2838450"/>
          <p14:tracePt t="50064" x="2298700" y="2876550"/>
          <p14:tracePt t="50081" x="2311400" y="2908300"/>
          <p14:tracePt t="50098" x="2311400" y="2940050"/>
          <p14:tracePt t="50114" x="2311400" y="2971800"/>
          <p14:tracePt t="50131" x="2311400" y="3009900"/>
          <p14:tracePt t="50148" x="2311400" y="3016250"/>
          <p14:tracePt t="50235" x="2311400" y="3022600"/>
          <p14:tracePt t="50243" x="2311400" y="3028950"/>
          <p14:tracePt t="50251" x="2311400" y="3041650"/>
          <p14:tracePt t="50265" x="2311400" y="3054350"/>
          <p14:tracePt t="50281" x="2311400" y="3067050"/>
          <p14:tracePt t="50298" x="2311400" y="3073400"/>
          <p14:tracePt t="50314" x="2311400" y="3092450"/>
          <p14:tracePt t="50333" x="2311400" y="3098800"/>
          <p14:tracePt t="50348" x="2311400" y="3111500"/>
          <p14:tracePt t="50365" x="2311400" y="3117850"/>
          <p14:tracePt t="58795" x="2311400" y="3143250"/>
          <p14:tracePt t="58803" x="2305050" y="3206750"/>
          <p14:tracePt t="58814" x="2292350" y="3276600"/>
          <p14:tracePt t="58815" x="2292350" y="3384550"/>
          <p14:tracePt t="58832" x="2292350" y="3498850"/>
          <p14:tracePt t="58849" x="2305050" y="3556000"/>
          <p14:tracePt t="58865" x="2311400" y="3587750"/>
          <p14:tracePt t="58882" x="2317750" y="3600450"/>
          <p14:tracePt t="59003" x="2311400" y="3600450"/>
          <p14:tracePt t="59035" x="2305050" y="3606800"/>
          <p14:tracePt t="59051" x="2298700" y="3606800"/>
          <p14:tracePt t="59059" x="2298700" y="3613150"/>
          <p14:tracePt t="59067" x="2292350" y="3613150"/>
          <p14:tracePt t="59080" x="2279650" y="3619500"/>
          <p14:tracePt t="59081" x="2254250" y="3632200"/>
          <p14:tracePt t="59097" x="2222500" y="3651250"/>
          <p14:tracePt t="59114" x="2159000" y="3676650"/>
          <p14:tracePt t="59131" x="2139950" y="3689350"/>
          <p14:tracePt t="59147" x="2114550" y="3695700"/>
          <p14:tracePt t="59164" x="2051050" y="3702050"/>
          <p14:tracePt t="59181" x="2000250" y="3702050"/>
          <p14:tracePt t="59197" x="1962150" y="3702050"/>
          <p14:tracePt t="59214" x="1924050" y="3702050"/>
          <p14:tracePt t="59231" x="1885950" y="3695700"/>
          <p14:tracePt t="59247" x="1847850" y="3683000"/>
          <p14:tracePt t="59264" x="1803400" y="3670300"/>
          <p14:tracePt t="59281" x="1752600" y="3657600"/>
          <p14:tracePt t="59297" x="1727200" y="3657600"/>
          <p14:tracePt t="59314" x="1676400" y="3657600"/>
          <p14:tracePt t="59331" x="1644650" y="3657600"/>
          <p14:tracePt t="59347" x="1612900" y="3657600"/>
          <p14:tracePt t="59364" x="1593850" y="3657600"/>
          <p14:tracePt t="59381" x="1581150" y="3657600"/>
          <p14:tracePt t="59397" x="1568450" y="3657600"/>
          <p14:tracePt t="59414" x="1555750" y="3657600"/>
          <p14:tracePt t="59430" x="1536700" y="3657600"/>
          <p14:tracePt t="59447" x="1511300" y="3651250"/>
          <p14:tracePt t="59465" x="1466850" y="3651250"/>
          <p14:tracePt t="59481" x="1441450" y="3651250"/>
          <p14:tracePt t="59497" x="1416050" y="3651250"/>
          <p14:tracePt t="59514" x="1384300" y="3651250"/>
          <p14:tracePt t="59603" x="1377950" y="3657600"/>
          <p14:tracePt t="59611" x="1365250" y="3663950"/>
          <p14:tracePt t="59623" x="1358900" y="3663950"/>
          <p14:tracePt t="59627" x="1352550" y="3663950"/>
          <p14:tracePt t="59635" x="1339850" y="3670300"/>
          <p14:tracePt t="59647" x="1333500" y="3670300"/>
          <p14:tracePt t="59683" x="1327150" y="3670300"/>
          <p14:tracePt t="59699" x="1327150" y="3676650"/>
          <p14:tracePt t="59700" x="1314450" y="3676650"/>
          <p14:tracePt t="59738" x="1314450" y="3683000"/>
          <p14:tracePt t="59795" x="1308100" y="3689350"/>
          <p14:tracePt t="59843" x="1308100" y="3702050"/>
          <p14:tracePt t="59875" x="1314450" y="3708400"/>
          <p14:tracePt t="59889" x="1320800" y="3708400"/>
          <p14:tracePt t="59907" x="1320800" y="3714750"/>
          <p14:tracePt t="59923" x="1327150" y="3714750"/>
          <p14:tracePt t="59931" x="1327150" y="3721100"/>
          <p14:tracePt t="59932" x="1346200" y="3727450"/>
          <p14:tracePt t="59947" x="1377950" y="3733800"/>
          <p14:tracePt t="59964" x="1428750" y="3740150"/>
          <p14:tracePt t="59981" x="1498600" y="3746500"/>
          <p14:tracePt t="59997" x="1568450" y="3746500"/>
          <p14:tracePt t="60014" x="1631950" y="3746500"/>
          <p14:tracePt t="60030" x="1663700" y="3746500"/>
          <p14:tracePt t="60047" x="1689100" y="3746500"/>
          <p14:tracePt t="60063" x="1708150" y="3746500"/>
          <p14:tracePt t="60080" x="1714500" y="3746500"/>
          <p14:tracePt t="60219" x="1701800" y="3746500"/>
          <p14:tracePt t="60227" x="1682750" y="3746500"/>
          <p14:tracePt t="60229" x="1651000" y="3746500"/>
          <p14:tracePt t="60247" x="1631950" y="3746500"/>
          <p14:tracePt t="60248" x="1568450" y="3746500"/>
          <p14:tracePt t="60264" x="1498600" y="3746500"/>
          <p14:tracePt t="60280" x="1428750" y="3746500"/>
          <p14:tracePt t="60297" x="1384300" y="3746500"/>
          <p14:tracePt t="60314" x="1339850" y="3746500"/>
          <p14:tracePt t="60331" x="1320800" y="3746500"/>
          <p14:tracePt t="60347" x="1301750" y="3746500"/>
          <p14:tracePt t="60364" x="1289050" y="3746500"/>
          <p14:tracePt t="60403" x="1282700" y="3746500"/>
          <p14:tracePt t="60427" x="1276350" y="3746500"/>
          <p14:tracePt t="60474" x="1270000" y="3746500"/>
          <p14:tracePt t="60515" x="1263650" y="3746500"/>
          <p14:tracePt t="60531" x="1257300" y="3746500"/>
          <p14:tracePt t="60571" x="1250950" y="3746500"/>
          <p14:tracePt t="60811" x="1244600" y="3746500"/>
          <p14:tracePt t="60851" x="1238250" y="3746500"/>
          <p14:tracePt t="60875" x="1231900" y="3746500"/>
          <p14:tracePt t="61443" x="1244600" y="3746500"/>
          <p14:tracePt t="61459" x="1276350" y="3740150"/>
          <p14:tracePt t="61467" x="1308100" y="3740150"/>
          <p14:tracePt t="61475" x="1352550" y="3740150"/>
          <p14:tracePt t="61483" x="1466850" y="3740150"/>
          <p14:tracePt t="61483" x="1517650" y="3740150"/>
          <p14:tracePt t="61499" x="1568450" y="3740150"/>
          <p14:tracePt t="61514" x="1720850" y="3746500"/>
          <p14:tracePt t="61531" x="1822450" y="3752850"/>
          <p14:tracePt t="61547" x="1930400" y="3759200"/>
          <p14:tracePt t="61564" x="1993900" y="3759200"/>
          <p14:tracePt t="61580" x="2006600" y="3759200"/>
          <p14:tracePt t="61597" x="2063750" y="3752850"/>
          <p14:tracePt t="61614" x="2120900" y="3740150"/>
          <p14:tracePt t="61631" x="2159000" y="3727450"/>
          <p14:tracePt t="61647" x="2190750" y="3714750"/>
          <p14:tracePt t="61664" x="2190750" y="3702050"/>
          <p14:tracePt t="61680" x="2209800" y="3676650"/>
          <p14:tracePt t="61697" x="2222500" y="3663950"/>
          <p14:tracePt t="61714" x="2235200" y="3644900"/>
          <p14:tracePt t="61730" x="2241550" y="3606800"/>
          <p14:tracePt t="61748" x="2247900" y="3568700"/>
          <p14:tracePt t="61764" x="2254250" y="3517900"/>
          <p14:tracePt t="61781" x="2260600" y="3479800"/>
          <p14:tracePt t="61797" x="2260600" y="3448050"/>
          <p14:tracePt t="61814" x="2260600" y="3429000"/>
          <p14:tracePt t="61830" x="2260600" y="3416300"/>
          <p14:tracePt t="61847" x="2260600" y="3403600"/>
          <p14:tracePt t="61883" x="2260600" y="3397250"/>
          <p14:tracePt t="61883" x="2260600" y="3390900"/>
          <p14:tracePt t="61963" x="2254250" y="3390900"/>
          <p14:tracePt t="61973" x="2235200" y="3390900"/>
          <p14:tracePt t="61980" x="2228850" y="3390900"/>
          <p14:tracePt t="61981" x="2190750" y="3397250"/>
          <p14:tracePt t="61997" x="2139950" y="3422650"/>
          <p14:tracePt t="62014" x="2082800" y="3454400"/>
          <p14:tracePt t="62030" x="2051050" y="3492500"/>
          <p14:tracePt t="62048" x="2032000" y="3530600"/>
          <p14:tracePt t="62063" x="2012950" y="3575050"/>
          <p14:tracePt t="62081" x="2006600" y="3594100"/>
          <p14:tracePt t="62097" x="2006600" y="3625850"/>
          <p14:tracePt t="62114" x="2000250" y="3657600"/>
          <p14:tracePt t="62131" x="2000250" y="3695700"/>
          <p14:tracePt t="62147" x="2000250" y="3733800"/>
          <p14:tracePt t="62164" x="2000250" y="3765550"/>
          <p14:tracePt t="62181" x="2006600" y="3797300"/>
          <p14:tracePt t="62197" x="2025650" y="3829050"/>
          <p14:tracePt t="62214" x="2044700" y="3860800"/>
          <p14:tracePt t="62230" x="2057400" y="3879850"/>
          <p14:tracePt t="62247" x="2070100" y="3886200"/>
          <p14:tracePt t="62264" x="2076450" y="3898900"/>
          <p14:tracePt t="62281" x="2089150" y="3911600"/>
          <p14:tracePt t="62297" x="2101850" y="3917950"/>
          <p14:tracePt t="62314" x="2133600" y="3930650"/>
          <p14:tracePt t="62331" x="2146300" y="3937000"/>
          <p14:tracePt t="62347" x="2165350" y="3943350"/>
          <p14:tracePt t="62364" x="2178050" y="3949700"/>
          <p14:tracePt t="62381" x="2203450" y="3949700"/>
          <p14:tracePt t="62397" x="2235200" y="3949700"/>
          <p14:tracePt t="62414" x="2266950" y="3949700"/>
          <p14:tracePt t="62430" x="2311400" y="3949700"/>
          <p14:tracePt t="62448" x="2343150" y="3949700"/>
          <p14:tracePt t="62464" x="2387600" y="3949700"/>
          <p14:tracePt t="62481" x="2419350" y="3930650"/>
          <p14:tracePt t="62497" x="2451100" y="3898900"/>
          <p14:tracePt t="62497" x="2463800" y="3879850"/>
          <p14:tracePt t="62515" x="2470150" y="3860800"/>
          <p14:tracePt t="62530" x="2501900" y="3784600"/>
          <p14:tracePt t="62547" x="2514600" y="3727450"/>
          <p14:tracePt t="62564" x="2514600" y="3670300"/>
          <p14:tracePt t="62581" x="2514600" y="3638550"/>
          <p14:tracePt t="62597" x="2514600" y="3606800"/>
          <p14:tracePt t="62614" x="2501900" y="3568700"/>
          <p14:tracePt t="62630" x="2489200" y="3536950"/>
          <p14:tracePt t="62647" x="2470150" y="3511550"/>
          <p14:tracePt t="62663" x="2457450" y="3498850"/>
          <p14:tracePt t="62681" x="2432050" y="3473450"/>
          <p14:tracePt t="62697" x="2406650" y="3467100"/>
          <p14:tracePt t="62697" x="2381250" y="3454400"/>
          <p14:tracePt t="62715" x="2368550" y="3454400"/>
          <p14:tracePt t="62730" x="2336800" y="3448050"/>
          <p14:tracePt t="62747" x="2317750" y="3448050"/>
          <p14:tracePt t="62764" x="2292350" y="3448050"/>
          <p14:tracePt t="62780" x="2273300" y="3448050"/>
          <p14:tracePt t="62797" x="2241550" y="3460750"/>
          <p14:tracePt t="62814" x="2216150" y="3479800"/>
          <p14:tracePt t="62830" x="2197100" y="3492500"/>
          <p14:tracePt t="62848" x="2178050" y="3511550"/>
          <p14:tracePt t="62864" x="2165350" y="3524250"/>
          <p14:tracePt t="62880" x="2146300" y="3543300"/>
          <p14:tracePt t="62897" x="2133600" y="3575050"/>
          <p14:tracePt t="62914" x="2127250" y="3600450"/>
          <p14:tracePt t="62930" x="2114550" y="3657600"/>
          <p14:tracePt t="62947" x="2114550" y="3695700"/>
          <p14:tracePt t="62964" x="2114550" y="3702050"/>
          <p14:tracePt t="62981" x="2114550" y="3714750"/>
          <p14:tracePt t="62997" x="2127250" y="3740150"/>
          <p14:tracePt t="63014" x="2133600" y="3771900"/>
          <p14:tracePt t="63030" x="2146300" y="3797300"/>
          <p14:tracePt t="63047" x="2159000" y="3816350"/>
          <p14:tracePt t="63063" x="2178050" y="3841750"/>
          <p14:tracePt t="63080" x="2197100" y="3867150"/>
          <p14:tracePt t="63097" x="2228850" y="3905250"/>
          <p14:tracePt t="63097" x="2235200" y="3911600"/>
          <p14:tracePt t="63115" x="2254250" y="3937000"/>
          <p14:tracePt t="63130" x="2279650" y="3968750"/>
          <p14:tracePt t="63147" x="2298700" y="3975100"/>
          <p14:tracePt t="63164" x="2311400" y="3987800"/>
          <p14:tracePt t="63180" x="2336800" y="3994150"/>
          <p14:tracePt t="63197" x="2368550" y="4000500"/>
          <p14:tracePt t="63214" x="2406650" y="4006850"/>
          <p14:tracePt t="63230" x="2438400" y="4006850"/>
          <p14:tracePt t="63247" x="2463800" y="4006850"/>
          <p14:tracePt t="63263" x="2495550" y="3994150"/>
          <p14:tracePt t="63280" x="2533650" y="3962400"/>
          <p14:tracePt t="63298" x="2552700" y="3937000"/>
          <p14:tracePt t="63314" x="2584450" y="3886200"/>
          <p14:tracePt t="63332" x="2590800" y="3867150"/>
          <p14:tracePt t="63347" x="2603500" y="3822700"/>
          <p14:tracePt t="63364" x="2609850" y="3797300"/>
          <p14:tracePt t="63380" x="2609850" y="3752850"/>
          <p14:tracePt t="63397" x="2609850" y="3695700"/>
          <p14:tracePt t="63413" x="2609850" y="3644900"/>
          <p14:tracePt t="63430" x="2603500" y="3587750"/>
          <p14:tracePt t="63447" x="2584450" y="3536950"/>
          <p14:tracePt t="63464" x="2565400" y="3492500"/>
          <p14:tracePt t="63480" x="2552700" y="3473450"/>
          <p14:tracePt t="63497" x="2533650" y="3460750"/>
          <p14:tracePt t="63497" x="2527300" y="3454400"/>
          <p14:tracePt t="63515" x="2520950" y="3448050"/>
          <p14:tracePt t="63531" x="2501900" y="3448050"/>
          <p14:tracePt t="63547" x="2482850" y="3441700"/>
          <p14:tracePt t="63564" x="2451100" y="3441700"/>
          <p14:tracePt t="63580" x="2432050" y="3441700"/>
          <p14:tracePt t="63597" x="2400300" y="3441700"/>
          <p14:tracePt t="63614" x="2368550" y="3454400"/>
          <p14:tracePt t="63630" x="2343150" y="3460750"/>
          <p14:tracePt t="63647" x="2317750" y="3467100"/>
          <p14:tracePt t="63664" x="2292350" y="3479800"/>
          <p14:tracePt t="63680" x="2273300" y="3498850"/>
          <p14:tracePt t="63697" x="2241550" y="3511550"/>
          <p14:tracePt t="63714" x="2216150" y="3536950"/>
          <p14:tracePt t="63731" x="2203450" y="3556000"/>
          <p14:tracePt t="63747" x="2190750" y="3568700"/>
          <p14:tracePt t="63764" x="2190750" y="3581400"/>
          <p14:tracePt t="63780" x="2184400" y="3594100"/>
          <p14:tracePt t="63797" x="2178050" y="3613150"/>
          <p14:tracePt t="63813" x="2171700" y="3638550"/>
          <p14:tracePt t="63830" x="2171700" y="3663950"/>
          <p14:tracePt t="63847" x="2171700" y="3683000"/>
          <p14:tracePt t="63864" x="2171700" y="3714750"/>
          <p14:tracePt t="63880" x="2171700" y="3733800"/>
          <p14:tracePt t="63897" x="2171700" y="3752850"/>
          <p14:tracePt t="63915" x="2171700" y="3771900"/>
          <p14:tracePt t="63915" x="2171700" y="3784600"/>
          <p14:tracePt t="63931" x="2190750" y="3803650"/>
          <p14:tracePt t="63947" x="2209800" y="3829050"/>
          <p14:tracePt t="63964" x="2222500" y="3854450"/>
          <p14:tracePt t="63980" x="2241550" y="3879850"/>
          <p14:tracePt t="63997" x="2254250" y="3892550"/>
          <p14:tracePt t="64014" x="2273300" y="3905250"/>
          <p14:tracePt t="64031" x="2279650" y="3917950"/>
          <p14:tracePt t="64047" x="2292350" y="3924300"/>
          <p14:tracePt t="64064" x="2305050" y="3930650"/>
          <p14:tracePt t="64080" x="2324100" y="3937000"/>
          <p14:tracePt t="64097" x="2349500" y="3943350"/>
          <p14:tracePt t="64113" x="2393950" y="3962400"/>
          <p14:tracePt t="64131" x="2425700" y="3968750"/>
          <p14:tracePt t="64147" x="2451100" y="3975100"/>
          <p14:tracePt t="64164" x="2476500" y="3975100"/>
          <p14:tracePt t="64180" x="2501900" y="3975100"/>
          <p14:tracePt t="64197" x="2527300" y="3968750"/>
          <p14:tracePt t="64213" x="2552700" y="3943350"/>
          <p14:tracePt t="64230" x="2559050" y="3905250"/>
          <p14:tracePt t="64247" x="2578100" y="3873500"/>
          <p14:tracePt t="64264" x="2584450" y="3835400"/>
          <p14:tracePt t="64280" x="2597150" y="3803650"/>
          <p14:tracePt t="64297" x="2597150" y="3771900"/>
          <p14:tracePt t="64314" x="2597150" y="3721100"/>
          <p14:tracePt t="64331" x="2597150" y="3689350"/>
          <p14:tracePt t="64347" x="2597150" y="3657600"/>
          <p14:tracePt t="64364" x="2597150" y="3625850"/>
          <p14:tracePt t="64380" x="2584450" y="3594100"/>
          <p14:tracePt t="64397" x="2571750" y="3568700"/>
          <p14:tracePt t="64413" x="2546350" y="3549650"/>
          <p14:tracePt t="64430" x="2527300" y="3530600"/>
          <p14:tracePt t="64447" x="2501900" y="3511550"/>
          <p14:tracePt t="64464" x="2470150" y="3498850"/>
          <p14:tracePt t="64480" x="2451100" y="3486150"/>
          <p14:tracePt t="64497" x="2425700" y="3486150"/>
          <p14:tracePt t="64513" x="2400300" y="3486150"/>
          <p14:tracePt t="64532" x="2374900" y="3486150"/>
          <p14:tracePt t="64547" x="2349500" y="3486150"/>
          <p14:tracePt t="64564" x="2317750" y="3486150"/>
          <p14:tracePt t="64580" x="2298700" y="3486150"/>
          <p14:tracePt t="64597" x="2279650" y="3486150"/>
          <p14:tracePt t="64614" x="2254250" y="3498850"/>
          <p14:tracePt t="64630" x="2241550" y="3505200"/>
          <p14:tracePt t="64647" x="2228850" y="3517900"/>
          <p14:tracePt t="64664" x="2216150" y="3536950"/>
          <p14:tracePt t="64680" x="2203450" y="3556000"/>
          <p14:tracePt t="64697" x="2197100" y="3568700"/>
          <p14:tracePt t="64714" x="2190750" y="3594100"/>
          <p14:tracePt t="64731" x="2190750" y="3600450"/>
          <p14:tracePt t="64747" x="2190750" y="3619500"/>
          <p14:tracePt t="64764" x="2190750" y="3632200"/>
          <p14:tracePt t="64780" x="2190750" y="3644900"/>
          <p14:tracePt t="64819" x="2190750" y="3651250"/>
          <p14:tracePt t="65244" x="2197100" y="3644900"/>
          <p14:tracePt t="65251" x="2197100" y="3581400"/>
          <p14:tracePt t="65260" x="2197100" y="3511550"/>
          <p14:tracePt t="65265" x="2197100" y="3371850"/>
          <p14:tracePt t="65281" x="2203450" y="3251200"/>
          <p14:tracePt t="65298" x="2216150" y="3168650"/>
          <p14:tracePt t="65315" x="2228850" y="3098800"/>
          <p14:tracePt t="65331" x="2241550" y="2990850"/>
          <p14:tracePt t="65348" x="2254250" y="2933700"/>
          <p14:tracePt t="65365" x="2266950" y="2889250"/>
          <p14:tracePt t="65381" x="2273300" y="2870200"/>
          <p14:tracePt t="65398" x="2273300" y="2857500"/>
          <p14:tracePt t="65415" x="2279650" y="2844800"/>
          <p14:tracePt t="65431" x="2279650" y="2838450"/>
          <p14:tracePt t="65448" x="2286000" y="2832100"/>
          <p14:tracePt t="65464" x="2292350" y="2832100"/>
          <p14:tracePt t="65481" x="2298700" y="2825750"/>
          <p14:tracePt t="65498" x="2298700" y="2813050"/>
          <p14:tracePt t="65515" x="2311400" y="2806700"/>
          <p14:tracePt t="65531" x="2317750" y="2794000"/>
          <p14:tracePt t="65548" x="2324100" y="2781300"/>
          <p14:tracePt t="65565" x="2336800" y="2762250"/>
          <p14:tracePt t="65581" x="2349500" y="2736850"/>
          <p14:tracePt t="65598" x="2349500" y="2730500"/>
          <p14:tracePt t="65615" x="2349500" y="2724150"/>
          <p14:tracePt t="65747" x="2349500" y="2749550"/>
          <p14:tracePt t="65755" x="2349500" y="2794000"/>
          <p14:tracePt t="65764" x="2349500" y="2889250"/>
          <p14:tracePt t="65774" x="2349500" y="2927350"/>
          <p14:tracePt t="65781" x="2349500" y="3009900"/>
          <p14:tracePt t="65798" x="2349500" y="3041650"/>
          <p14:tracePt t="65815" x="2349500" y="3054350"/>
          <p14:tracePt t="65831" x="2349500" y="3073400"/>
          <p14:tracePt t="65848" x="2349500" y="3105150"/>
          <p14:tracePt t="65864" x="2349500" y="3130550"/>
          <p14:tracePt t="65881" x="2349500" y="3143250"/>
          <p14:tracePt t="65898" x="2349500" y="3155950"/>
          <p14:tracePt t="65931" x="2349500" y="3162300"/>
          <p14:tracePt t="65955" x="2349500" y="3168650"/>
          <p14:tracePt t="70052" x="2343150" y="3155950"/>
          <p14:tracePt t="70059" x="2336800" y="3149600"/>
          <p14:tracePt t="70063" x="2317750" y="3124200"/>
          <p14:tracePt t="70074" x="2317750" y="3105150"/>
          <p14:tracePt t="70082" x="2298700" y="3073400"/>
          <p14:tracePt t="70227" x="2298700" y="3067050"/>
          <p14:tracePt t="70235" x="2298700" y="3060700"/>
          <p14:tracePt t="70259" x="2298700" y="3054350"/>
          <p14:tracePt t="70275" x="2298700" y="3041650"/>
          <p14:tracePt t="70283" x="2298700" y="3035300"/>
          <p14:tracePt t="70291" x="2298700" y="3028950"/>
          <p14:tracePt t="70297" x="2298700" y="3016250"/>
          <p14:tracePt t="70314" x="2298700" y="2984500"/>
          <p14:tracePt t="70332" x="2298700" y="2965450"/>
          <p14:tracePt t="70348" x="2298700" y="2946400"/>
          <p14:tracePt t="70365" x="2298700" y="2921000"/>
          <p14:tracePt t="70381" x="2298700" y="2908300"/>
          <p14:tracePt t="70398" x="2298700" y="2882900"/>
          <p14:tracePt t="70414" x="2298700" y="2870200"/>
          <p14:tracePt t="70431" x="2298700" y="2857500"/>
          <p14:tracePt t="70447" x="2298700" y="2844800"/>
          <p14:tracePt t="70465" x="2298700" y="2838450"/>
          <p14:tracePt t="70481" x="2298700" y="2832100"/>
          <p14:tracePt t="70498" x="2298700" y="2825750"/>
          <p14:tracePt t="70514" x="2298700" y="2806700"/>
          <p14:tracePt t="70531" x="2298700" y="2794000"/>
          <p14:tracePt t="70548" x="2298700" y="2787650"/>
          <p14:tracePt t="70564" x="2298700" y="2781300"/>
          <p14:tracePt t="70603" x="2298700" y="2774950"/>
          <p14:tracePt t="70836" x="2298700" y="2762250"/>
          <p14:tracePt t="70852" x="2298700" y="2755900"/>
          <p14:tracePt t="70856" x="2298700" y="2749550"/>
          <p14:tracePt t="70940" x="2298700" y="2743200"/>
          <p14:tracePt t="71020" x="2298700" y="2749550"/>
          <p14:tracePt t="71028" x="2298700" y="2762250"/>
          <p14:tracePt t="71036" x="2298700" y="2787650"/>
          <p14:tracePt t="71044" x="2298700" y="2813050"/>
          <p14:tracePt t="71052" x="2292350" y="2863850"/>
          <p14:tracePt t="71065" x="2292350" y="2908300"/>
          <p14:tracePt t="71082" x="2286000" y="2952750"/>
          <p14:tracePt t="71099" x="2286000" y="3016250"/>
          <p14:tracePt t="71117" x="2279650" y="3041650"/>
          <p14:tracePt t="71133" x="2273300" y="3060700"/>
          <p14:tracePt t="71149" x="2266950" y="3079750"/>
          <p14:tracePt t="71165" x="2266950" y="3092450"/>
          <p14:tracePt t="71182" x="2266950" y="3105150"/>
          <p14:tracePt t="71199" x="2266950" y="3124200"/>
          <p14:tracePt t="71215" x="2266950" y="3149600"/>
          <p14:tracePt t="71232" x="2266950" y="3162300"/>
          <p14:tracePt t="71248" x="2266950" y="3175000"/>
          <p14:tracePt t="71265" x="2266950" y="3187700"/>
          <p14:tracePt t="71282" x="2266950" y="3200400"/>
          <p14:tracePt t="71324" x="2266950" y="3206750"/>
          <p14:tracePt t="71804" x="2266950" y="3194050"/>
          <p14:tracePt t="71812" x="2266950" y="3168650"/>
          <p14:tracePt t="71814" x="2266950" y="3117850"/>
          <p14:tracePt t="71832" x="2266950" y="3067050"/>
          <p14:tracePt t="71850" x="2266950" y="3035300"/>
          <p14:tracePt t="71865" x="2266950" y="3016250"/>
          <p14:tracePt t="71882" x="2266950" y="2997200"/>
          <p14:tracePt t="71898" x="2266950" y="2984500"/>
          <p14:tracePt t="71915" x="2266950" y="2971800"/>
          <p14:tracePt t="71933" x="2266950" y="2965450"/>
          <p14:tracePt t="71988" x="2266950" y="2959100"/>
          <p14:tracePt t="71996" x="2266950" y="2952750"/>
          <p14:tracePt t="72084" x="2266950" y="2946400"/>
          <p14:tracePt t="72132" x="2266950" y="2940050"/>
          <p14:tracePt t="72140" x="2266950" y="2933700"/>
          <p14:tracePt t="72148" x="2266950" y="2921000"/>
          <p14:tracePt t="72148" x="2266950" y="2889250"/>
          <p14:tracePt t="72165" x="2266950" y="2863850"/>
          <p14:tracePt t="72182" x="2266950" y="2851150"/>
          <p14:tracePt t="72198" x="2266950" y="2844800"/>
          <p14:tracePt t="72373" x="2273300" y="2851150"/>
          <p14:tracePt t="72380" x="2273300" y="2870200"/>
          <p14:tracePt t="72390" x="2279650" y="2889250"/>
          <p14:tracePt t="72396" x="2286000" y="2908300"/>
          <p14:tracePt t="72404" x="2298700" y="2946400"/>
          <p14:tracePt t="72415" x="2298700" y="2990850"/>
          <p14:tracePt t="72432" x="2298700" y="3035300"/>
          <p14:tracePt t="72449" x="2305050" y="3073400"/>
          <p14:tracePt t="72465" x="2305050" y="3111500"/>
          <p14:tracePt t="72482" x="2305050" y="3155950"/>
          <p14:tracePt t="72498" x="2305050" y="3200400"/>
          <p14:tracePt t="72515" x="2305050" y="3238500"/>
          <p14:tracePt t="72533" x="2305050" y="3263900"/>
          <p14:tracePt t="72549" x="2305050" y="3276600"/>
          <p14:tracePt t="72565" x="2305050" y="3289300"/>
          <p14:tracePt t="72582" x="2305050" y="3302000"/>
          <p14:tracePt t="72598" x="2298700" y="3314700"/>
          <p14:tracePt t="72615" x="2298700" y="3321050"/>
          <p14:tracePt t="72632" x="2286000" y="3340100"/>
          <p14:tracePt t="72649" x="2260600" y="3371850"/>
          <p14:tracePt t="72665" x="2222500" y="3409950"/>
          <p14:tracePt t="72682" x="2190750" y="3441700"/>
          <p14:tracePt t="72698" x="2139950" y="3467100"/>
          <p14:tracePt t="72715" x="2082800" y="3486150"/>
          <p14:tracePt t="72733" x="2057400" y="3492500"/>
          <p14:tracePt t="72748" x="2038350" y="3492500"/>
          <p14:tracePt t="72765" x="2025650" y="3492500"/>
          <p14:tracePt t="72782" x="2012950" y="3492500"/>
          <p14:tracePt t="72798" x="1987550" y="3486150"/>
          <p14:tracePt t="72815" x="1962150" y="3473450"/>
          <p14:tracePt t="72832" x="1949450" y="3454400"/>
          <p14:tracePt t="72849" x="1917700" y="3429000"/>
          <p14:tracePt t="72865" x="1885950" y="3403600"/>
          <p14:tracePt t="72882" x="1866900" y="3371850"/>
          <p14:tracePt t="72898" x="1847850" y="3333750"/>
          <p14:tracePt t="72915" x="1816100" y="3194050"/>
          <p14:tracePt t="72932" x="1803400" y="3054350"/>
          <p14:tracePt t="72949" x="1778000" y="2889250"/>
          <p14:tracePt t="72965" x="1778000" y="2794000"/>
          <p14:tracePt t="72982" x="1809750" y="2724150"/>
          <p14:tracePt t="72998" x="1854200" y="2667000"/>
          <p14:tracePt t="73015" x="1892300" y="2616200"/>
          <p14:tracePt t="73032" x="1917700" y="2584450"/>
          <p14:tracePt t="73048" x="1936750" y="2571750"/>
          <p14:tracePt t="73065" x="1943100" y="2571750"/>
          <p14:tracePt t="73082" x="1955800" y="2571750"/>
          <p14:tracePt t="73098" x="1962150" y="2565400"/>
          <p14:tracePt t="73115" x="1974850" y="2565400"/>
          <p14:tracePt t="73132" x="2000250" y="2565400"/>
          <p14:tracePt t="73149" x="2025650" y="2565400"/>
          <p14:tracePt t="73166" x="2057400" y="2571750"/>
          <p14:tracePt t="73181" x="2089150" y="2590800"/>
          <p14:tracePt t="73199" x="2139950" y="2616200"/>
          <p14:tracePt t="73215" x="2197100" y="2660650"/>
          <p14:tracePt t="73232" x="2235200" y="2692400"/>
          <p14:tracePt t="73248" x="2273300" y="2743200"/>
          <p14:tracePt t="73266" x="2311400" y="2800350"/>
          <p14:tracePt t="73282" x="2336800" y="2857500"/>
          <p14:tracePt t="73299" x="2368550" y="2914650"/>
          <p14:tracePt t="73315" x="2387600" y="2978150"/>
          <p14:tracePt t="73333" x="2400300" y="2997200"/>
          <p14:tracePt t="73348" x="2406650" y="3022600"/>
          <p14:tracePt t="73365" x="2406650" y="3028950"/>
          <p14:tracePt t="73382" x="2406650" y="3041650"/>
          <p14:tracePt t="73508" x="2406650" y="3048000"/>
          <p14:tracePt t="73516" x="2406650" y="3060700"/>
          <p14:tracePt t="73525" x="2406650" y="3086100"/>
          <p14:tracePt t="73533" x="2400300" y="3111500"/>
          <p14:tracePt t="73549" x="2400300" y="3130550"/>
          <p14:tracePt t="73565" x="2400300" y="3136900"/>
          <p14:tracePt t="73582" x="2393950" y="3143250"/>
          <p14:tracePt t="73599" x="2387600" y="3149600"/>
          <p14:tracePt t="73900" x="2381250" y="3168650"/>
          <p14:tracePt t="73916" x="2368550" y="3181350"/>
          <p14:tracePt t="73925" x="2362200" y="3194050"/>
          <p14:tracePt t="73932" x="2343150" y="3219450"/>
          <p14:tracePt t="73933" x="2298700" y="3276600"/>
          <p14:tracePt t="73949" x="2260600" y="3346450"/>
          <p14:tracePt t="73982" x="2216150" y="3416300"/>
          <p14:tracePt t="73982" x="2216150" y="3422650"/>
          <p14:tracePt t="73998" x="2184400" y="3460750"/>
          <p14:tracePt t="74015" x="2146300" y="3498850"/>
          <p14:tracePt t="74032" x="2120900" y="3524250"/>
          <p14:tracePt t="74048" x="2095500" y="3543300"/>
          <p14:tracePt t="74066" x="2076450" y="3556000"/>
          <p14:tracePt t="74082" x="2051050" y="3575050"/>
          <p14:tracePt t="74099" x="2012950" y="3587750"/>
          <p14:tracePt t="74115" x="1930400" y="3613150"/>
          <p14:tracePt t="74133" x="1873250" y="3619500"/>
          <p14:tracePt t="74148" x="1809750" y="3625850"/>
          <p14:tracePt t="74166" x="1752600" y="3638550"/>
          <p14:tracePt t="74182" x="1708150" y="3644900"/>
          <p14:tracePt t="74199" x="1651000" y="3657600"/>
          <p14:tracePt t="74215" x="1625600" y="3657600"/>
          <p14:tracePt t="74232" x="1587500" y="3663950"/>
          <p14:tracePt t="74248" x="1568450" y="3663950"/>
          <p14:tracePt t="74265" x="1549400" y="3663950"/>
          <p14:tracePt t="74282" x="1524000" y="3670300"/>
          <p14:tracePt t="74299" x="1511300" y="3670300"/>
          <p14:tracePt t="74315" x="1479550" y="3676650"/>
          <p14:tracePt t="74333" x="1466850" y="3683000"/>
          <p14:tracePt t="74348" x="1460500" y="3689350"/>
          <p14:tracePt t="74365" x="1441450" y="3695700"/>
          <p14:tracePt t="74382" x="1435100" y="3702050"/>
          <p14:tracePt t="74398" x="1428750" y="3708400"/>
          <p14:tracePt t="74415" x="1416050" y="3708400"/>
          <p14:tracePt t="74432" x="1409700" y="3721100"/>
          <p14:tracePt t="74448" x="1397000" y="3727450"/>
          <p14:tracePt t="74466" x="1384300" y="3733800"/>
          <p14:tracePt t="74516" x="1377950" y="3740150"/>
          <p14:tracePt t="74820" x="1377950" y="3746500"/>
          <p14:tracePt t="74876" x="1377950" y="3759200"/>
          <p14:tracePt t="74907" x="1377950" y="3765550"/>
          <p14:tracePt t="74948" x="1377950" y="3771900"/>
          <p14:tracePt t="74958" x="1377950" y="3778250"/>
          <p14:tracePt t="74988" x="1377950" y="3784600"/>
          <p14:tracePt t="75004" x="1377950" y="3790950"/>
          <p14:tracePt t="75023" x="1377950" y="3797300"/>
          <p14:tracePt t="75036" x="1377950" y="3803650"/>
          <p14:tracePt t="75076" x="1377950" y="3810000"/>
          <p14:tracePt t="77787" x="1384300" y="3816350"/>
          <p14:tracePt t="77796" x="1409700" y="3816350"/>
          <p14:tracePt t="77804" x="1435100" y="3816350"/>
          <p14:tracePt t="77812" x="1460500" y="3816350"/>
          <p14:tracePt t="77812" x="1504950" y="3829050"/>
          <p14:tracePt t="77832" x="1543050" y="3841750"/>
          <p14:tracePt t="77833" x="1625600" y="3867150"/>
          <p14:tracePt t="77849" x="1701800" y="3898900"/>
          <p14:tracePt t="77881" x="1765300" y="3930650"/>
          <p14:tracePt t="77882" x="1822450" y="3949700"/>
          <p14:tracePt t="77899" x="1847850" y="3975100"/>
          <p14:tracePt t="77915" x="1879600" y="3994150"/>
          <p14:tracePt t="77932" x="1885950" y="4000500"/>
          <p14:tracePt t="78071" x="1879600" y="4006850"/>
          <p14:tracePt t="78116" x="1873250" y="4013200"/>
          <p14:tracePt t="78388" x="1873250" y="4006850"/>
          <p14:tracePt t="78396" x="1873250" y="4000500"/>
          <p14:tracePt t="78404" x="1873250" y="3968750"/>
          <p14:tracePt t="78416" x="1892300" y="3924300"/>
          <p14:tracePt t="78431" x="1924050" y="3873500"/>
          <p14:tracePt t="78448" x="1968500" y="3816350"/>
          <p14:tracePt t="78465" x="1993900" y="3771900"/>
          <p14:tracePt t="78482" x="2025650" y="3721100"/>
          <p14:tracePt t="78498" x="2051050" y="3683000"/>
          <p14:tracePt t="78515" x="2095500" y="3600450"/>
          <p14:tracePt t="78532" x="2133600" y="3543300"/>
          <p14:tracePt t="78549" x="2171700" y="3486150"/>
          <p14:tracePt t="78565" x="2190750" y="3460750"/>
          <p14:tracePt t="78582" x="2203450" y="3429000"/>
          <p14:tracePt t="78598" x="2222500" y="3409950"/>
          <p14:tracePt t="78615" x="2241550" y="3384550"/>
          <p14:tracePt t="78631" x="2266950" y="3359150"/>
          <p14:tracePt t="78648" x="2286000" y="3327400"/>
          <p14:tracePt t="78665" x="2292350" y="3308350"/>
          <p14:tracePt t="78682" x="2305050" y="3289300"/>
          <p14:tracePt t="78698" x="2317750" y="3270250"/>
          <p14:tracePt t="78715" x="2330450" y="3257550"/>
          <p14:tracePt t="78836" x="2343150" y="3263900"/>
          <p14:tracePt t="78845" x="2355850" y="3270250"/>
          <p14:tracePt t="78852" x="2374900" y="3289300"/>
          <p14:tracePt t="78860" x="2393950" y="3314700"/>
          <p14:tracePt t="78868" x="2419350" y="3365500"/>
          <p14:tracePt t="78882" x="2451100" y="3429000"/>
          <p14:tracePt t="78898" x="2470150" y="3486150"/>
          <p14:tracePt t="78915" x="2470150" y="3498850"/>
          <p14:tracePt t="78932" x="2476500" y="3524250"/>
          <p14:tracePt t="78948" x="2476500" y="3556000"/>
          <p14:tracePt t="78965" x="2476500" y="3581400"/>
          <p14:tracePt t="78982" x="2476500" y="3606800"/>
          <p14:tracePt t="78998" x="2476500" y="3638550"/>
          <p14:tracePt t="79015" x="2463800" y="3670300"/>
          <p14:tracePt t="79031" x="2463800" y="3695700"/>
          <p14:tracePt t="79049" x="2451100" y="3727450"/>
          <p14:tracePt t="79065" x="2444750" y="3746500"/>
          <p14:tracePt t="79082" x="2432050" y="3771900"/>
          <p14:tracePt t="79098" x="2425700" y="3797300"/>
          <p14:tracePt t="79115" x="2425700" y="3835400"/>
          <p14:tracePt t="79132" x="2425700" y="3841750"/>
          <p14:tracePt t="79148" x="2432050" y="3854450"/>
          <p14:tracePt t="79165" x="2438400" y="3854450"/>
          <p14:tracePt t="79182" x="2470150" y="3835400"/>
          <p14:tracePt t="79198" x="2501900" y="3771900"/>
          <p14:tracePt t="79215" x="2520950" y="3676650"/>
          <p14:tracePt t="79231" x="2527300" y="3562350"/>
          <p14:tracePt t="79249" x="2527300" y="3454400"/>
          <p14:tracePt t="79265" x="2520950" y="3365500"/>
          <p14:tracePt t="79282" x="2501900" y="3314700"/>
          <p14:tracePt t="79298" x="2489200" y="3289300"/>
          <p14:tracePt t="79298" x="2489200" y="3282950"/>
          <p14:tracePt t="79316" x="2476500" y="3276600"/>
          <p14:tracePt t="79331" x="2470150" y="3270250"/>
          <p14:tracePt t="79348" x="2463800" y="3270250"/>
          <p14:tracePt t="79365" x="2451100" y="3270250"/>
          <p14:tracePt t="79381" x="2425700" y="3270250"/>
          <p14:tracePt t="79398" x="2381250" y="3302000"/>
          <p14:tracePt t="79415" x="2330450" y="3340100"/>
          <p14:tracePt t="79431" x="2292350" y="3371850"/>
          <p14:tracePt t="79448" x="2254250" y="3397250"/>
          <p14:tracePt t="79465" x="2228850" y="3416300"/>
          <p14:tracePt t="79482" x="2222500" y="3422650"/>
          <p14:tracePt t="79498" x="2216150" y="3429000"/>
          <p14:tracePt t="79515" x="2197100" y="3467100"/>
          <p14:tracePt t="79532" x="2184400" y="3505200"/>
          <p14:tracePt t="79548" x="2184400" y="3536950"/>
          <p14:tracePt t="79565" x="2178050" y="3562350"/>
          <p14:tracePt t="79581" x="2171700" y="3600450"/>
          <p14:tracePt t="79598" x="2171700" y="3638550"/>
          <p14:tracePt t="79615" x="2171700" y="3683000"/>
          <p14:tracePt t="79631" x="2171700" y="3721100"/>
          <p14:tracePt t="79648" x="2171700" y="3765550"/>
          <p14:tracePt t="79665" x="2197100" y="3829050"/>
          <p14:tracePt t="79681" x="2216150" y="3860800"/>
          <p14:tracePt t="79698" x="2247900" y="3905250"/>
          <p14:tracePt t="79715" x="2286000" y="3949700"/>
          <p14:tracePt t="79731" x="2330450" y="3981450"/>
          <p14:tracePt t="79748" x="2381250" y="3994150"/>
          <p14:tracePt t="79766" x="2444750" y="4006850"/>
          <p14:tracePt t="79781" x="2508250" y="4006850"/>
          <p14:tracePt t="79799" x="2552700" y="4006850"/>
          <p14:tracePt t="79815" x="2590800" y="4000500"/>
          <p14:tracePt t="79832" x="2603500" y="3987800"/>
          <p14:tracePt t="79848" x="2622550" y="3956050"/>
          <p14:tracePt t="79865" x="2641600" y="3911600"/>
          <p14:tracePt t="79881" x="2660650" y="3829050"/>
          <p14:tracePt t="79898" x="2673350" y="3759200"/>
          <p14:tracePt t="79915" x="2673350" y="3663950"/>
          <p14:tracePt t="79932" x="2673350" y="3606800"/>
          <p14:tracePt t="79948" x="2654300" y="3556000"/>
          <p14:tracePt t="79965" x="2622550" y="3505200"/>
          <p14:tracePt t="79982" x="2590800" y="3460750"/>
          <p14:tracePt t="79998" x="2571750" y="3429000"/>
          <p14:tracePt t="80015" x="2527300" y="3403600"/>
          <p14:tracePt t="80031" x="2495550" y="3390900"/>
          <p14:tracePt t="80048" x="2470150" y="3378200"/>
          <p14:tracePt t="80065" x="2451100" y="3371850"/>
          <p14:tracePt t="80081" x="2438400" y="3371850"/>
          <p14:tracePt t="80098" x="2413000" y="3371850"/>
          <p14:tracePt t="80115" x="2368550" y="3371850"/>
          <p14:tracePt t="80132" x="2343150" y="3384550"/>
          <p14:tracePt t="80148" x="2298700" y="3416300"/>
          <p14:tracePt t="80165" x="2266950" y="3441700"/>
          <p14:tracePt t="80181" x="2241550" y="3467100"/>
          <p14:tracePt t="80198" x="2216150" y="3486150"/>
          <p14:tracePt t="80215" x="2203450" y="3505200"/>
          <p14:tracePt t="80232" x="2190750" y="3536950"/>
          <p14:tracePt t="80248" x="2184400" y="3562350"/>
          <p14:tracePt t="80266" x="2178050" y="3587750"/>
          <p14:tracePt t="80281" x="2178050" y="3619500"/>
          <p14:tracePt t="80298" x="2178050" y="3651250"/>
          <p14:tracePt t="80315" x="2178050" y="3708400"/>
          <p14:tracePt t="80332" x="2178050" y="3727450"/>
          <p14:tracePt t="80348" x="2178050" y="3765550"/>
          <p14:tracePt t="80365" x="2184400" y="3797300"/>
          <p14:tracePt t="80381" x="2203450" y="3841750"/>
          <p14:tracePt t="80398" x="2216150" y="3873500"/>
          <p14:tracePt t="80414" x="2228850" y="3911600"/>
          <p14:tracePt t="80432" x="2260600" y="3949700"/>
          <p14:tracePt t="80448" x="2279650" y="3975100"/>
          <p14:tracePt t="80465" x="2305050" y="4006850"/>
          <p14:tracePt t="80481" x="2330450" y="4025900"/>
          <p14:tracePt t="80498" x="2374900" y="4044950"/>
          <p14:tracePt t="80515" x="2419350" y="4057650"/>
          <p14:tracePt t="80532" x="2457450" y="4064000"/>
          <p14:tracePt t="80548" x="2489200" y="4064000"/>
          <p14:tracePt t="80565" x="2520950" y="4064000"/>
          <p14:tracePt t="80581" x="2552700" y="4064000"/>
          <p14:tracePt t="80598" x="2590800" y="4038600"/>
          <p14:tracePt t="80615" x="2616200" y="3994150"/>
          <p14:tracePt t="80632" x="2635250" y="3924300"/>
          <p14:tracePt t="80648" x="2647950" y="3854450"/>
          <p14:tracePt t="80665" x="2654300" y="3778250"/>
          <p14:tracePt t="80681" x="2654300" y="3727450"/>
          <p14:tracePt t="80698" x="2654300" y="3683000"/>
          <p14:tracePt t="80715" x="2654300" y="3625850"/>
          <p14:tracePt t="80732" x="2654300" y="3594100"/>
          <p14:tracePt t="80748" x="2641600" y="3568700"/>
          <p14:tracePt t="80765" x="2616200" y="3530600"/>
          <p14:tracePt t="80781" x="2584450" y="3498850"/>
          <p14:tracePt t="80798" x="2552700" y="3479800"/>
          <p14:tracePt t="80815" x="2520950" y="3467100"/>
          <p14:tracePt t="80832" x="2489200" y="3448050"/>
          <p14:tracePt t="80848" x="2457450" y="3448050"/>
          <p14:tracePt t="80865" x="2432050" y="3441700"/>
          <p14:tracePt t="80881" x="2400300" y="3435350"/>
          <p14:tracePt t="80898" x="2374900" y="3435350"/>
          <p14:tracePt t="80915" x="2343150" y="3435350"/>
          <p14:tracePt t="80932" x="2317750" y="3435350"/>
          <p14:tracePt t="80948" x="2292350" y="3435350"/>
          <p14:tracePt t="80965" x="2273300" y="3454400"/>
          <p14:tracePt t="80982" x="2254250" y="3473450"/>
          <p14:tracePt t="80998" x="2235200" y="3492500"/>
          <p14:tracePt t="81015" x="2203450" y="3517900"/>
          <p14:tracePt t="81031" x="2190750" y="3536950"/>
          <p14:tracePt t="81048" x="2184400" y="3562350"/>
          <p14:tracePt t="81065" x="2171700" y="3587750"/>
          <p14:tracePt t="81081" x="2165350" y="3619500"/>
          <p14:tracePt t="81098" x="2159000" y="3644900"/>
          <p14:tracePt t="81115" x="2159000" y="3689350"/>
          <p14:tracePt t="81132" x="2159000" y="3721100"/>
          <p14:tracePt t="81148" x="2159000" y="3746500"/>
          <p14:tracePt t="81165" x="2165350" y="3784600"/>
          <p14:tracePt t="81181" x="2178050" y="3816350"/>
          <p14:tracePt t="81198" x="2209800" y="3867150"/>
          <p14:tracePt t="81214" x="2247900" y="3917950"/>
          <p14:tracePt t="81231" x="2311400" y="3981450"/>
          <p14:tracePt t="81248" x="2393950" y="4032250"/>
          <p14:tracePt t="81265" x="2470150" y="4070350"/>
          <p14:tracePt t="81282" x="2533650" y="4095750"/>
          <p14:tracePt t="81298" x="2584450" y="4102100"/>
          <p14:tracePt t="81315" x="2647950" y="4102100"/>
          <p14:tracePt t="81332" x="2686050" y="4102100"/>
          <p14:tracePt t="81348" x="2743200" y="4057650"/>
          <p14:tracePt t="81365" x="2787650" y="3987800"/>
          <p14:tracePt t="81381" x="2813050" y="3905250"/>
          <p14:tracePt t="81398" x="2825750" y="3816350"/>
          <p14:tracePt t="81415" x="2825750" y="3740150"/>
          <p14:tracePt t="81431" x="2825750" y="3657600"/>
          <p14:tracePt t="81447" x="2819400" y="3587750"/>
          <p14:tracePt t="81464" x="2794000" y="3517900"/>
          <p14:tracePt t="81482" x="2755900" y="3448050"/>
          <p14:tracePt t="81498" x="2711450" y="3403600"/>
          <p14:tracePt t="81498" x="2679700" y="3378200"/>
          <p14:tracePt t="81515" x="2609850" y="3346450"/>
          <p14:tracePt t="81532" x="2514600" y="3327400"/>
          <p14:tracePt t="81548" x="2400300" y="3321050"/>
          <p14:tracePt t="81565" x="2305050" y="3321050"/>
          <p14:tracePt t="81582" x="2228850" y="3327400"/>
          <p14:tracePt t="81598" x="2184400" y="3340100"/>
          <p14:tracePt t="81615" x="2152650" y="3365500"/>
          <p14:tracePt t="81631" x="2120900" y="3403600"/>
          <p14:tracePt t="81648" x="2095500" y="3448050"/>
          <p14:tracePt t="81665" x="2076450" y="3492500"/>
          <p14:tracePt t="81681" x="2063750" y="3536950"/>
          <p14:tracePt t="81698" x="2057400" y="3594100"/>
          <p14:tracePt t="81715" x="2057400" y="3676650"/>
          <p14:tracePt t="81732" x="2057400" y="3733800"/>
          <p14:tracePt t="81748" x="2057400" y="3790950"/>
          <p14:tracePt t="81765" x="2057400" y="3835400"/>
          <p14:tracePt t="81782" x="2082800" y="3892550"/>
          <p14:tracePt t="81798" x="2120900" y="3956050"/>
          <p14:tracePt t="81815" x="2178050" y="4025900"/>
          <p14:tracePt t="81831" x="2241550" y="4076700"/>
          <p14:tracePt t="81848" x="2311400" y="4108450"/>
          <p14:tracePt t="81864" x="2387600" y="4127500"/>
          <p14:tracePt t="81881" x="2463800" y="4146550"/>
          <p14:tracePt t="81898" x="2533650" y="4152900"/>
          <p14:tracePt t="81915" x="2616200" y="4152900"/>
          <p14:tracePt t="81932" x="2660650" y="4133850"/>
          <p14:tracePt t="81948" x="2705100" y="4095750"/>
          <p14:tracePt t="81965" x="2736850" y="4044950"/>
          <p14:tracePt t="81982" x="2749550" y="3962400"/>
          <p14:tracePt t="81998" x="2755900" y="3873500"/>
          <p14:tracePt t="82015" x="2755900" y="3778250"/>
          <p14:tracePt t="82031" x="2743200" y="3695700"/>
          <p14:tracePt t="82048" x="2717800" y="3613150"/>
          <p14:tracePt t="82065" x="2705100" y="3562350"/>
          <p14:tracePt t="82081" x="2667000" y="3498850"/>
          <p14:tracePt t="82098" x="2641600" y="3454400"/>
          <p14:tracePt t="82115" x="2590800" y="3403600"/>
          <p14:tracePt t="82131" x="2565400" y="3384550"/>
          <p14:tracePt t="82148" x="2533650" y="3371850"/>
          <p14:tracePt t="82165" x="2495550" y="3352800"/>
          <p14:tracePt t="82182" x="2476500" y="3340100"/>
          <p14:tracePt t="82198" x="2451100" y="3340100"/>
          <p14:tracePt t="82215" x="2425700" y="3327400"/>
          <p14:tracePt t="82231" x="2400300" y="3327400"/>
          <p14:tracePt t="82248" x="2374900" y="3327400"/>
          <p14:tracePt t="82264" x="2355850" y="3327400"/>
          <p14:tracePt t="82283" x="2324100" y="3333750"/>
          <p14:tracePt t="82299" x="2311400" y="3340100"/>
          <p14:tracePt t="82299" x="2298700" y="3346450"/>
          <p14:tracePt t="82317" x="2279650" y="3359150"/>
          <p14:tracePt t="82333" x="2260600" y="3378200"/>
          <p14:tracePt t="82349" x="2241550" y="3403600"/>
          <p14:tracePt t="82366" x="2222500" y="3435350"/>
          <p14:tracePt t="82383" x="2209800" y="3473450"/>
          <p14:tracePt t="82399" x="2190750" y="3517900"/>
          <p14:tracePt t="82416" x="2178050" y="3568700"/>
          <p14:tracePt t="82432" x="2159000" y="3625850"/>
          <p14:tracePt t="82449" x="2152650" y="3663950"/>
          <p14:tracePt t="82466" x="2152650" y="3695700"/>
          <p14:tracePt t="82482" x="2152650" y="3733800"/>
          <p14:tracePt t="82499" x="2159000" y="3759200"/>
          <p14:tracePt t="82516" x="2184400" y="3810000"/>
          <p14:tracePt t="82533" x="2197100" y="3829050"/>
          <p14:tracePt t="82549" x="2209800" y="3841750"/>
          <p14:tracePt t="82566" x="2222500" y="3854450"/>
          <p14:tracePt t="82582" x="2235200" y="3854450"/>
          <p14:tracePt t="82599" x="2247900" y="3860800"/>
          <p14:tracePt t="82616" x="2260600" y="3860800"/>
          <p14:tracePt t="82632" x="2266950" y="3867150"/>
          <p14:tracePt t="82649" x="2279650" y="3867150"/>
          <p14:tracePt t="82665" x="2286000" y="3867150"/>
          <p14:tracePt t="82733" x="2292350" y="3873500"/>
          <p14:tracePt t="83605" x="2305050" y="3873500"/>
          <p14:tracePt t="83613" x="2343150" y="3867150"/>
          <p14:tracePt t="83620" x="2393950" y="3854450"/>
          <p14:tracePt t="83633" x="2432050" y="3829050"/>
          <p14:tracePt t="83634" x="2514600" y="3771900"/>
          <p14:tracePt t="83650" x="2571750" y="3714750"/>
          <p14:tracePt t="83666" x="2603500" y="3663950"/>
          <p14:tracePt t="83682" x="2616200" y="3632200"/>
          <p14:tracePt t="83699" x="2622550" y="3606800"/>
          <p14:tracePt t="83716" x="2628900" y="3556000"/>
          <p14:tracePt t="83733" x="2628900" y="3530600"/>
          <p14:tracePt t="83749" x="2628900" y="3492500"/>
          <p14:tracePt t="83766" x="2616200" y="3460750"/>
          <p14:tracePt t="83782" x="2597150" y="3429000"/>
          <p14:tracePt t="83799" x="2571750" y="3409950"/>
          <p14:tracePt t="83815" x="2552700" y="3390900"/>
          <p14:tracePt t="83832" x="2527300" y="3378200"/>
          <p14:tracePt t="83849" x="2482850" y="3378200"/>
          <p14:tracePt t="83866" x="2432050" y="3378200"/>
          <p14:tracePt t="83882" x="2381250" y="3378200"/>
          <p14:tracePt t="83899" x="2311400" y="3390900"/>
          <p14:tracePt t="83915" x="2216150" y="3429000"/>
          <p14:tracePt t="83933" x="2171700" y="3448050"/>
          <p14:tracePt t="83949" x="2127250" y="3473450"/>
          <p14:tracePt t="83966" x="2101850" y="3492500"/>
          <p14:tracePt t="83982" x="2076450" y="3511550"/>
          <p14:tracePt t="84000" x="2063750" y="3536950"/>
          <p14:tracePt t="84015" x="2051050" y="3587750"/>
          <p14:tracePt t="84032" x="2038350" y="3625850"/>
          <p14:tracePt t="84049" x="2025650" y="3683000"/>
          <p14:tracePt t="84066" x="2025650" y="3727450"/>
          <p14:tracePt t="84082" x="2025650" y="3746500"/>
          <p14:tracePt t="84099" x="2032000" y="3765550"/>
          <p14:tracePt t="84116" x="2051050" y="3829050"/>
          <p14:tracePt t="84133" x="2082800" y="3879850"/>
          <p14:tracePt t="84149" x="2127250" y="3924300"/>
          <p14:tracePt t="84165" x="2152650" y="3949700"/>
          <p14:tracePt t="84182" x="2190750" y="3975100"/>
          <p14:tracePt t="84199" x="2235200" y="3987800"/>
          <p14:tracePt t="84215" x="2273300" y="4006850"/>
          <p14:tracePt t="84233" x="2305050" y="4013200"/>
          <p14:tracePt t="84249" x="2349500" y="4025900"/>
          <p14:tracePt t="84266" x="2381250" y="4032250"/>
          <p14:tracePt t="84282" x="2425700" y="4032250"/>
          <p14:tracePt t="84299" x="2457450" y="4032250"/>
          <p14:tracePt t="84299" x="2470150" y="4032250"/>
          <p14:tracePt t="84316" x="2501900" y="4019550"/>
          <p14:tracePt t="84333" x="2514600" y="4000500"/>
          <p14:tracePt t="84349" x="2533650" y="3981450"/>
          <p14:tracePt t="84365" x="2546350" y="3962400"/>
          <p14:tracePt t="84382" x="2559050" y="3943350"/>
          <p14:tracePt t="84399" x="2565400" y="3924300"/>
          <p14:tracePt t="84415" x="2565400" y="3917950"/>
          <p14:tracePt t="84432" x="2571750" y="3911600"/>
          <p14:tracePt t="84449" x="2571750" y="3905250"/>
          <p14:tracePt t="85612" x="2565400" y="3905250"/>
          <p14:tracePt t="85620" x="2559050" y="3905250"/>
          <p14:tracePt t="85628" x="2552700" y="3911600"/>
          <p14:tracePt t="85636" x="2520950" y="3937000"/>
          <p14:tracePt t="85650" x="2482850" y="4006850"/>
          <p14:tracePt t="85666" x="2432050" y="4133850"/>
          <p14:tracePt t="85684" x="2393950" y="4273550"/>
          <p14:tracePt t="85699" x="2324100" y="4514850"/>
          <p14:tracePt t="85699" x="2286000" y="4686300"/>
          <p14:tracePt t="85716" x="2241550" y="4895850"/>
          <p14:tracePt t="85732" x="2222500" y="5086350"/>
          <p14:tracePt t="85749" x="2222500" y="5245100"/>
          <p14:tracePt t="85765" x="2235200" y="5372100"/>
          <p14:tracePt t="85782" x="2260600" y="5467350"/>
          <p14:tracePt t="85799" x="2286000" y="5537200"/>
          <p14:tracePt t="85816" x="2298700" y="5581650"/>
          <p14:tracePt t="85832" x="2298700" y="5600700"/>
          <p14:tracePt t="85849" x="2305050" y="5613400"/>
          <p14:tracePt t="86076" x="2311400" y="5613400"/>
          <p14:tracePt t="86292" x="2311400" y="5600700"/>
          <p14:tracePt t="86292" x="2311400" y="5594350"/>
          <p14:tracePt t="86301" x="2311400" y="5588000"/>
          <p14:tracePt t="86324" x="2311400" y="5581650"/>
          <p14:tracePt t="86372" x="2311400" y="5575300"/>
          <p14:tracePt t="86380" x="2305050" y="5575300"/>
          <p14:tracePt t="86444" x="2305050" y="5568950"/>
          <p14:tracePt t="86692" x="2305050" y="5562600"/>
          <p14:tracePt t="86788" x="2298700" y="5562600"/>
          <p14:tracePt t="87852" x="2305050" y="5562600"/>
          <p14:tracePt t="87882" x="2311400" y="5562600"/>
          <p14:tracePt t="88204" x="2317750" y="5562600"/>
          <p14:tracePt t="88428" x="2317750" y="5575300"/>
          <p14:tracePt t="88437" x="2317750" y="5594350"/>
          <p14:tracePt t="88450" x="2317750" y="5607050"/>
          <p14:tracePt t="88450" x="2317750" y="5626100"/>
          <p14:tracePt t="88466" x="2317750" y="5638800"/>
          <p14:tracePt t="88483" x="2317750" y="5651500"/>
          <p14:tracePt t="88499" x="2317750" y="5657850"/>
          <p14:tracePt t="88540" x="2317750" y="5664200"/>
          <p14:tracePt t="88564" x="2317750" y="5676900"/>
          <p14:tracePt t="88580" x="2317750" y="5683250"/>
          <p14:tracePt t="88596" x="2311400" y="5695950"/>
          <p14:tracePt t="88608" x="2311400" y="5702300"/>
          <p14:tracePt t="88609" x="2311400" y="5708650"/>
          <p14:tracePt t="88615" x="2311400" y="5727700"/>
          <p14:tracePt t="88632" x="2311400" y="5740400"/>
          <p14:tracePt t="88648" x="2311400" y="5759450"/>
          <p14:tracePt t="88665" x="2311400" y="5772150"/>
          <p14:tracePt t="88682" x="2311400" y="5778500"/>
          <p14:tracePt t="88699" x="2311400" y="5784850"/>
          <p14:tracePt t="88715" x="2311400" y="5791200"/>
          <p14:tracePt t="88732" x="2311400" y="5797550"/>
          <p14:tracePt t="88749" x="2311400" y="5803900"/>
          <p14:tracePt t="88765" x="2311400" y="5810250"/>
          <p14:tracePt t="88782" x="2311400" y="5816600"/>
          <p14:tracePt t="88799" x="2311400" y="5822950"/>
          <p14:tracePt t="88816" x="2311400" y="5829300"/>
          <p14:tracePt t="88832" x="2311400" y="5835650"/>
          <p14:tracePt t="88900" x="2317750" y="5835650"/>
          <p14:tracePt t="88916" x="2324100" y="5842000"/>
          <p14:tracePt t="88996" x="2330450" y="5842000"/>
          <p14:tracePt t="89996" x="2324100" y="5842000"/>
          <p14:tracePt t="89997" x="2311400" y="5842000"/>
          <p14:tracePt t="90015" x="2298700" y="5842000"/>
          <p14:tracePt t="90016" x="2273300" y="5842000"/>
          <p14:tracePt t="90033" x="2235200" y="5842000"/>
          <p14:tracePt t="90049" x="2197100" y="5842000"/>
          <p14:tracePt t="90066" x="2165350" y="5842000"/>
          <p14:tracePt t="90082" x="2127250" y="5842000"/>
          <p14:tracePt t="90099" x="2089150" y="5842000"/>
          <p14:tracePt t="90115" x="2063750" y="5842000"/>
          <p14:tracePt t="90133" x="2051050" y="5842000"/>
          <p14:tracePt t="90149" x="2044700" y="5842000"/>
          <p14:tracePt t="90165" x="2038350" y="5842000"/>
          <p14:tracePt t="90182" x="2032000" y="5842000"/>
          <p14:tracePt t="90340" x="2025650" y="5842000"/>
          <p14:tracePt t="90348" x="2032000" y="5822950"/>
          <p14:tracePt t="90358" x="2044700" y="5810250"/>
          <p14:tracePt t="90365" x="2063750" y="5784850"/>
          <p14:tracePt t="90382" x="2082800" y="5759450"/>
          <p14:tracePt t="90399" x="2108200" y="5727700"/>
          <p14:tracePt t="90415" x="2120900" y="5708650"/>
          <p14:tracePt t="90432" x="2133600" y="5695950"/>
          <p14:tracePt t="90448" x="2133600" y="5683250"/>
          <p14:tracePt t="90465" x="2133600" y="5676900"/>
          <p14:tracePt t="90482" x="2133600" y="5664200"/>
          <p14:tracePt t="90499" x="2133600" y="5651500"/>
          <p14:tracePt t="90516" x="2133600" y="5632450"/>
          <p14:tracePt t="90533" x="2133600" y="5613400"/>
          <p14:tracePt t="90549" x="2133600" y="5581650"/>
          <p14:tracePt t="90565" x="2133600" y="5537200"/>
          <p14:tracePt t="90582" x="2133600" y="5505450"/>
          <p14:tracePt t="90599" x="2133600" y="5486400"/>
          <p14:tracePt t="90615" x="2133600" y="5480050"/>
          <p14:tracePt t="90900" x="2133600" y="5492750"/>
          <p14:tracePt t="90907" x="2133600" y="5505450"/>
          <p14:tracePt t="90916" x="2133600" y="5524500"/>
          <p14:tracePt t="90932" x="2133600" y="5537200"/>
          <p14:tracePt t="90933" x="2127250" y="5556250"/>
          <p14:tracePt t="90949" x="2127250" y="5568950"/>
          <p14:tracePt t="90965" x="2127250" y="5588000"/>
          <p14:tracePt t="90982" x="2127250" y="5594350"/>
          <p14:tracePt t="90998" x="2127250" y="5607050"/>
          <p14:tracePt t="91015" x="2127250" y="5619750"/>
          <p14:tracePt t="91032" x="2127250" y="5626100"/>
          <p14:tracePt t="91049" x="2127250" y="5632450"/>
          <p14:tracePt t="91065" x="2114550" y="5651500"/>
          <p14:tracePt t="91100" x="2114550" y="5657850"/>
          <p14:tracePt t="91101" x="2108200" y="5657850"/>
          <p14:tracePt t="91115" x="2108200" y="5664200"/>
          <p14:tracePt t="91876" x="2101850" y="5664200"/>
          <p14:tracePt t="91884" x="2095500" y="5664200"/>
          <p14:tracePt t="91884" x="2089150" y="5645150"/>
          <p14:tracePt t="91899" x="2082800" y="5588000"/>
          <p14:tracePt t="91916" x="2076450" y="5556250"/>
          <p14:tracePt t="91933" x="2070100" y="5524500"/>
          <p14:tracePt t="91949" x="2057400" y="5505450"/>
          <p14:tracePt t="91965" x="2051050" y="5480050"/>
          <p14:tracePt t="91982" x="2044700" y="5473700"/>
          <p14:tracePt t="91998" x="2038350" y="5467350"/>
          <p14:tracePt t="92015" x="2032000" y="5461000"/>
          <p14:tracePt t="92032" x="2025650" y="5461000"/>
          <p14:tracePt t="92049" x="2019300" y="5461000"/>
          <p14:tracePt t="92065" x="2012950" y="5461000"/>
          <p14:tracePt t="92082" x="2000250" y="5473700"/>
          <p14:tracePt t="92098" x="2000250" y="5499100"/>
          <p14:tracePt t="92116" x="2000250" y="5505450"/>
          <p14:tracePt t="92132" x="2000250" y="5511800"/>
          <p14:tracePt t="92149" x="2000250" y="5518150"/>
          <p14:tracePt t="92165" x="2006600" y="5518150"/>
          <p14:tracePt t="92182" x="2032000" y="5511800"/>
          <p14:tracePt t="92198" x="2057400" y="5473700"/>
          <p14:tracePt t="92215" x="2070100" y="5416550"/>
          <p14:tracePt t="92232" x="2076450" y="5327650"/>
          <p14:tracePt t="92249" x="2076450" y="5264150"/>
          <p14:tracePt t="92265" x="2063750" y="5245100"/>
          <p14:tracePt t="92282" x="2057400" y="5245100"/>
          <p14:tracePt t="92298" x="2057400" y="5238750"/>
          <p14:tracePt t="92315" x="2032000" y="5245100"/>
          <p14:tracePt t="92332" x="1993900" y="5314950"/>
          <p14:tracePt t="92348" x="1962150" y="5391150"/>
          <p14:tracePt t="92365" x="1943100" y="5467350"/>
          <p14:tracePt t="92382" x="1930400" y="5518150"/>
          <p14:tracePt t="92398" x="1930400" y="5549900"/>
          <p14:tracePt t="92415" x="1930400" y="5562600"/>
          <p14:tracePt t="92432" x="1930400" y="5575300"/>
          <p14:tracePt t="92448" x="1936750" y="5588000"/>
          <p14:tracePt t="92465" x="1955800" y="5607050"/>
          <p14:tracePt t="92482" x="1987550" y="5619750"/>
          <p14:tracePt t="92498" x="2038350" y="5626100"/>
          <p14:tracePt t="92498" x="2063750" y="5626100"/>
          <p14:tracePt t="92516" x="2114550" y="5626100"/>
          <p14:tracePt t="92532" x="2146300" y="5607050"/>
          <p14:tracePt t="92548" x="2178050" y="5575300"/>
          <p14:tracePt t="92565" x="2190750" y="5543550"/>
          <p14:tracePt t="92582" x="2190750" y="5511800"/>
          <p14:tracePt t="92598" x="2190750" y="5480050"/>
          <p14:tracePt t="92615" x="2184400" y="5441950"/>
          <p14:tracePt t="92632" x="2178050" y="5429250"/>
          <p14:tracePt t="92649" x="2159000" y="5403850"/>
          <p14:tracePt t="92665" x="2146300" y="5391150"/>
          <p14:tracePt t="92682" x="2127250" y="5391150"/>
          <p14:tracePt t="92698" x="2101850" y="5391150"/>
          <p14:tracePt t="92716" x="2063750" y="5391150"/>
          <p14:tracePt t="92732" x="2038350" y="5397500"/>
          <p14:tracePt t="92749" x="2006600" y="5422900"/>
          <p14:tracePt t="92765" x="1968500" y="5461000"/>
          <p14:tracePt t="92781" x="1955800" y="5505450"/>
          <p14:tracePt t="92798" x="1936750" y="5575300"/>
          <p14:tracePt t="92814" x="1936750" y="5632450"/>
          <p14:tracePt t="92832" x="1936750" y="5670550"/>
          <p14:tracePt t="92848" x="1936750" y="5689600"/>
          <p14:tracePt t="92884" x="1936750" y="5702300"/>
          <p14:tracePt t="92885" x="1936750" y="5708650"/>
          <p14:tracePt t="92898" x="1974850" y="5734050"/>
          <p14:tracePt t="92917" x="2012950" y="5746750"/>
          <p14:tracePt t="92932" x="2063750" y="5753100"/>
          <p14:tracePt t="92949" x="2101850" y="5753100"/>
          <p14:tracePt t="92965" x="2139950" y="5753100"/>
          <p14:tracePt t="92982" x="2165350" y="5746750"/>
          <p14:tracePt t="92998" x="2184400" y="5734050"/>
          <p14:tracePt t="93015" x="2197100" y="5708650"/>
          <p14:tracePt t="93032" x="2197100" y="5683250"/>
          <p14:tracePt t="93049" x="2197100" y="5645150"/>
          <p14:tracePt t="93066" x="2197100" y="5613400"/>
          <p14:tracePt t="93082" x="2197100" y="5594350"/>
          <p14:tracePt t="93099" x="2197100" y="5588000"/>
          <p14:tracePt t="93140" x="2197100" y="5581650"/>
          <p14:tracePt t="94164" x="2184400" y="5581650"/>
          <p14:tracePt t="94180" x="2184400" y="5594350"/>
          <p14:tracePt t="94180" x="2184400" y="5600700"/>
          <p14:tracePt t="94196" x="2184400" y="5613400"/>
          <p14:tracePt t="94204" x="2184400" y="5619750"/>
          <p14:tracePt t="94212" x="2184400" y="5638800"/>
          <p14:tracePt t="94220" x="2184400" y="5657850"/>
          <p14:tracePt t="94233" x="2184400" y="5676900"/>
          <p14:tracePt t="94248" x="2190750" y="5689600"/>
          <p14:tracePt t="94265" x="2190750" y="5702300"/>
          <p14:tracePt t="94281" x="2203450" y="5708650"/>
          <p14:tracePt t="94298" x="2216150" y="5721350"/>
          <p14:tracePt t="94315" x="2228850" y="5734050"/>
          <p14:tracePt t="94332" x="2241550" y="5734050"/>
          <p14:tracePt t="94348" x="2254250" y="5734050"/>
          <p14:tracePt t="94365" x="2273300" y="5734050"/>
          <p14:tracePt t="94381" x="2292350" y="5734050"/>
          <p14:tracePt t="94398" x="2305050" y="5734050"/>
          <p14:tracePt t="94415" x="2311400" y="5734050"/>
          <p14:tracePt t="94432" x="2324100" y="5727700"/>
          <p14:tracePt t="94448" x="2330450" y="5727700"/>
          <p14:tracePt t="94466" x="2336800" y="5721350"/>
          <p14:tracePt t="94482" x="2343150" y="5715000"/>
          <p14:tracePt t="94499" x="2349500" y="5708650"/>
          <p14:tracePt t="94515" x="2362200" y="5689600"/>
          <p14:tracePt t="94556" x="2368550" y="5683250"/>
          <p14:tracePt t="94595" x="2374900" y="5676900"/>
          <p14:tracePt t="94612" x="2381250" y="5670550"/>
          <p14:tracePt t="94699" x="2374900" y="5664200"/>
          <p14:tracePt t="94732" x="2362200" y="5657850"/>
          <p14:tracePt t="94739" x="2349500" y="5651500"/>
          <p14:tracePt t="94748" x="2305050" y="5645150"/>
          <p14:tracePt t="94757" x="2286000" y="5645150"/>
          <p14:tracePt t="94765" x="2247900" y="5645150"/>
          <p14:tracePt t="94782" x="2216150" y="5645150"/>
          <p14:tracePt t="94798" x="2178050" y="5645150"/>
          <p14:tracePt t="94815" x="2171700" y="5645150"/>
          <p14:tracePt t="94832" x="2159000" y="5645150"/>
          <p14:tracePt t="94848" x="2139950" y="5651500"/>
          <p14:tracePt t="94865" x="2133600" y="5657850"/>
          <p14:tracePt t="94882" x="2127250" y="5657850"/>
          <p14:tracePt t="94898" x="2127250" y="5664200"/>
          <p14:tracePt t="94898" x="2120900" y="5670550"/>
          <p14:tracePt t="94916" x="2114550" y="5670550"/>
          <p14:tracePt t="94932" x="2108200" y="5676900"/>
          <p14:tracePt t="94948" x="2108200" y="5689600"/>
          <p14:tracePt t="94965" x="2108200" y="5695950"/>
          <p14:tracePt t="94982" x="2108200" y="5708650"/>
          <p14:tracePt t="94998" x="2108200" y="5721350"/>
          <p14:tracePt t="95015" x="2108200" y="5727700"/>
          <p14:tracePt t="95031" x="2108200" y="5746750"/>
          <p14:tracePt t="95049" x="2127250" y="5753100"/>
          <p14:tracePt t="95065" x="2146300" y="5759450"/>
          <p14:tracePt t="95082" x="2178050" y="5759450"/>
          <p14:tracePt t="95098" x="2222500" y="5759450"/>
          <p14:tracePt t="95115" x="2266950" y="5753100"/>
          <p14:tracePt t="95132" x="2298700" y="5721350"/>
          <p14:tracePt t="95149" x="2311400" y="5689600"/>
          <p14:tracePt t="95165" x="2311400" y="5651500"/>
          <p14:tracePt t="95182" x="2311400" y="5619750"/>
          <p14:tracePt t="95198" x="2311400" y="5594350"/>
          <p14:tracePt t="95215" x="2311400" y="5556250"/>
          <p14:tracePt t="95231" x="2298700" y="5537200"/>
          <p14:tracePt t="95249" x="2286000" y="5511800"/>
          <p14:tracePt t="95265" x="2273300" y="5486400"/>
          <p14:tracePt t="95282" x="2260600" y="5467350"/>
          <p14:tracePt t="95298" x="2247900" y="5448300"/>
          <p14:tracePt t="95315" x="2222500" y="5422900"/>
          <p14:tracePt t="95332" x="2216150" y="5410200"/>
          <p14:tracePt t="95349" x="2203450" y="5397500"/>
          <p14:tracePt t="95365" x="2184400" y="5384800"/>
          <p14:tracePt t="95382" x="2171700" y="5384800"/>
          <p14:tracePt t="95398" x="2165350" y="5384800"/>
          <p14:tracePt t="95415" x="2139950" y="5384800"/>
          <p14:tracePt t="95431" x="2114550" y="5384800"/>
          <p14:tracePt t="95448" x="2089150" y="5384800"/>
          <p14:tracePt t="95466" x="2076450" y="5384800"/>
          <p14:tracePt t="95482" x="2063750" y="5384800"/>
          <p14:tracePt t="95498" x="2057400" y="5384800"/>
          <p14:tracePt t="95515" x="2044700" y="5397500"/>
          <p14:tracePt t="95532" x="2032000" y="5410200"/>
          <p14:tracePt t="95549" x="2019300" y="5429250"/>
          <p14:tracePt t="95565" x="2006600" y="5461000"/>
          <p14:tracePt t="95582" x="2000250" y="5492750"/>
          <p14:tracePt t="95598" x="1993900" y="5524500"/>
          <p14:tracePt t="95615" x="1987550" y="5543550"/>
          <p14:tracePt t="95631" x="1981200" y="5568950"/>
          <p14:tracePt t="95648" x="1981200" y="5588000"/>
          <p14:tracePt t="95665" x="1981200" y="5607050"/>
          <p14:tracePt t="95682" x="1987550" y="5619750"/>
          <p14:tracePt t="95698" x="2000250" y="5638800"/>
          <p14:tracePt t="95698" x="2006600" y="5638800"/>
          <p14:tracePt t="95716" x="2019300" y="5651500"/>
          <p14:tracePt t="95732" x="2032000" y="5664200"/>
          <p14:tracePt t="95748" x="2051050" y="5683250"/>
          <p14:tracePt t="95765" x="2082800" y="5695950"/>
          <p14:tracePt t="95781" x="2095500" y="5695950"/>
          <p14:tracePt t="95798" x="2114550" y="5702300"/>
          <p14:tracePt t="95815" x="2139950" y="5708650"/>
          <p14:tracePt t="95831" x="2171700" y="5708650"/>
          <p14:tracePt t="95848" x="2209800" y="5708650"/>
          <p14:tracePt t="95865" x="2247900" y="5708650"/>
          <p14:tracePt t="95882" x="2292350" y="5702300"/>
          <p14:tracePt t="95898" x="2311400" y="5695950"/>
          <p14:tracePt t="95915" x="2336800" y="5676900"/>
          <p14:tracePt t="95932" x="2355850" y="5651500"/>
          <p14:tracePt t="95948" x="2362200" y="5619750"/>
          <p14:tracePt t="95965" x="2374900" y="5575300"/>
          <p14:tracePt t="95982" x="2374900" y="5530850"/>
          <p14:tracePt t="95998" x="2374900" y="5492750"/>
          <p14:tracePt t="96015" x="2368550" y="5467350"/>
          <p14:tracePt t="96031" x="2349500" y="5441950"/>
          <p14:tracePt t="96048" x="2324100" y="5410200"/>
          <p14:tracePt t="96065" x="2311400" y="5403850"/>
          <p14:tracePt t="96082" x="2292350" y="5397500"/>
          <p14:tracePt t="96098" x="2260600" y="5391150"/>
          <p14:tracePt t="96098" x="2247900" y="5384800"/>
          <p14:tracePt t="96116" x="2216150" y="5378450"/>
          <p14:tracePt t="96132" x="2184400" y="5378450"/>
          <p14:tracePt t="96148" x="2159000" y="5378450"/>
          <p14:tracePt t="96165" x="2133600" y="5378450"/>
          <p14:tracePt t="96182" x="2108200" y="5378450"/>
          <p14:tracePt t="96198" x="2082800" y="5384800"/>
          <p14:tracePt t="96215" x="2070100" y="5403850"/>
          <p14:tracePt t="96231" x="2051050" y="5416550"/>
          <p14:tracePt t="96248" x="2038350" y="5429250"/>
          <p14:tracePt t="96265" x="2025650" y="5448300"/>
          <p14:tracePt t="96282" x="2012950" y="5454650"/>
          <p14:tracePt t="96298" x="2006600" y="5467350"/>
          <p14:tracePt t="96315" x="1993900" y="5499100"/>
          <p14:tracePt t="96333" x="1987550" y="5511800"/>
          <p14:tracePt t="96348" x="1987550" y="5524500"/>
          <p14:tracePt t="96365" x="1987550" y="5530850"/>
          <p14:tracePt t="96381" x="1987550" y="5537200"/>
          <p14:tracePt t="96415" x="1987550" y="5543550"/>
          <p14:tracePt t="96415" x="1987550" y="5549900"/>
          <p14:tracePt t="96432" x="1987550" y="5556250"/>
          <p14:tracePt t="96448" x="1987550" y="5562600"/>
          <p14:tracePt t="96465" x="1987550" y="5575300"/>
          <p14:tracePt t="96482" x="1987550" y="5588000"/>
          <p14:tracePt t="96498" x="1987550" y="5613400"/>
          <p14:tracePt t="96515" x="2006600" y="5651500"/>
          <p14:tracePt t="96532" x="2032000" y="5676900"/>
          <p14:tracePt t="96548" x="2089150" y="5715000"/>
          <p14:tracePt t="96565" x="2120900" y="5734050"/>
          <p14:tracePt t="96581" x="2171700" y="5753100"/>
          <p14:tracePt t="96598" x="2203450" y="5765800"/>
          <p14:tracePt t="96615" x="2235200" y="5778500"/>
          <p14:tracePt t="96632" x="2260600" y="5778500"/>
          <p14:tracePt t="96648" x="2279650" y="5778500"/>
          <p14:tracePt t="96665" x="2298700" y="5778500"/>
          <p14:tracePt t="96681" x="2324100" y="5778500"/>
          <p14:tracePt t="96698" x="2349500" y="5772150"/>
          <p14:tracePt t="96715" x="2381250" y="5765800"/>
          <p14:tracePt t="96732" x="2387600" y="5765800"/>
          <p14:tracePt t="96748" x="2400300" y="5759450"/>
          <p14:tracePt t="96765" x="2413000" y="5753100"/>
          <p14:tracePt t="96781" x="2419350" y="5753100"/>
          <p14:tracePt t="97244" x="2413000" y="5753100"/>
          <p14:tracePt t="97284" x="2413000" y="5759450"/>
          <p14:tracePt t="97292" x="2406650" y="5765800"/>
          <p14:tracePt t="97667" x="2400300" y="5772150"/>
          <p14:tracePt t="97716" x="2393950" y="5778500"/>
          <p14:tracePt t="97748" x="2387600" y="5778500"/>
          <p14:tracePt t="97788" x="2381250" y="5778500"/>
          <p14:tracePt t="97819" x="2374900" y="5778500"/>
          <p14:tracePt t="97828" x="2362200" y="5778500"/>
          <p14:tracePt t="97841" x="2349500" y="5778500"/>
          <p14:tracePt t="97843" x="2330450" y="5765800"/>
          <p14:tracePt t="97849" x="2286000" y="5727700"/>
          <p14:tracePt t="97865" x="2247900" y="5695950"/>
          <p14:tracePt t="97881" x="2216150" y="5670550"/>
          <p14:tracePt t="97898" x="2184400" y="5632450"/>
          <p14:tracePt t="97917" x="2171700" y="5607050"/>
          <p14:tracePt t="97931" x="2171700" y="5594350"/>
          <p14:tracePt t="97948" x="2165350" y="5562600"/>
          <p14:tracePt t="97964" x="2152650" y="5537200"/>
          <p14:tracePt t="97982" x="2152650" y="5511800"/>
          <p14:tracePt t="97998" x="2152650" y="5492750"/>
          <p14:tracePt t="98015" x="2146300" y="5473700"/>
          <p14:tracePt t="98031" x="2146300" y="5441950"/>
          <p14:tracePt t="98048" x="2146300" y="5416550"/>
          <p14:tracePt t="98065" x="2133600" y="5391150"/>
          <p14:tracePt t="98082" x="2127250" y="5353050"/>
          <p14:tracePt t="98098" x="2089150" y="5314950"/>
          <p14:tracePt t="98116" x="2063750" y="5289550"/>
          <p14:tracePt t="98132" x="2032000" y="5264150"/>
          <p14:tracePt t="98148" x="2006600" y="5251450"/>
          <p14:tracePt t="98165" x="1987550" y="5245100"/>
          <p14:tracePt t="98182" x="1981200" y="5238750"/>
          <p14:tracePt t="98284" x="1974850" y="5238750"/>
          <p14:tracePt t="98347" x="1974850" y="5245100"/>
          <p14:tracePt t="98372" x="1981200" y="5251450"/>
          <p14:tracePt t="98388" x="1987550" y="5257800"/>
          <p14:tracePt t="98395" x="1993900" y="5257800"/>
          <p14:tracePt t="98403" x="2006600" y="5257800"/>
          <p14:tracePt t="98415" x="2012950" y="5257800"/>
          <p14:tracePt t="98432" x="2019300" y="5257800"/>
          <p14:tracePt t="98484" x="2025650" y="5257800"/>
          <p14:tracePt t="98556" x="2032000" y="5257800"/>
          <p14:tracePt t="98579" x="2038350" y="5257800"/>
          <p14:tracePt t="98580" x="2044700" y="5257800"/>
          <p14:tracePt t="98591" x="2051050" y="5257800"/>
          <p14:tracePt t="98598" x="2070100" y="5257800"/>
          <p14:tracePt t="98615" x="2089150" y="5257800"/>
          <p14:tracePt t="98631" x="2120900" y="5257800"/>
          <p14:tracePt t="98648" x="2133600" y="5257800"/>
          <p14:tracePt t="98665" x="2152650" y="5257800"/>
          <p14:tracePt t="98682" x="2165350" y="5257800"/>
          <p14:tracePt t="98715" x="2171700" y="5257800"/>
          <p14:tracePt t="98716" x="2178050" y="5257800"/>
          <p14:tracePt t="98779" x="2184400" y="5257800"/>
          <p14:tracePt t="98796" x="2190750" y="5257800"/>
          <p14:tracePt t="98811" x="2197100" y="5257800"/>
          <p14:tracePt t="98819" x="2203450" y="5251450"/>
          <p14:tracePt t="98843" x="2216150" y="5251450"/>
          <p14:tracePt t="98859" x="2222500" y="5251450"/>
          <p14:tracePt t="98867" x="2228850" y="5251450"/>
          <p14:tracePt t="98874" x="2235200" y="5251450"/>
          <p14:tracePt t="98881" x="2247900" y="5251450"/>
          <p14:tracePt t="98898" x="2254250" y="5251450"/>
          <p14:tracePt t="98915" x="2279650" y="5251450"/>
          <p14:tracePt t="98932" x="2292350" y="5251450"/>
          <p14:tracePt t="98948" x="2305050" y="5251450"/>
          <p14:tracePt t="98965" x="2311400" y="5251450"/>
          <p14:tracePt t="98981" x="2317750" y="5251450"/>
          <p14:tracePt t="98998" x="2324100" y="5251450"/>
          <p14:tracePt t="99015" x="2330450" y="5289550"/>
          <p14:tracePt t="99032" x="2349500" y="5353050"/>
          <p14:tracePt t="99048" x="2368550" y="5461000"/>
          <p14:tracePt t="99065" x="2381250" y="5588000"/>
          <p14:tracePt t="99082" x="2393950" y="5695950"/>
          <p14:tracePt t="99098" x="2393950" y="5772150"/>
          <p14:tracePt t="99098" x="2393950" y="5810250"/>
          <p14:tracePt t="99116" x="2393950" y="5861050"/>
          <p14:tracePt t="99132" x="2393950" y="5905500"/>
          <p14:tracePt t="99148" x="2387600" y="5937250"/>
          <p14:tracePt t="99165" x="2381250" y="5962650"/>
          <p14:tracePt t="99181" x="2362200" y="5981700"/>
          <p14:tracePt t="99198" x="2349500" y="6000750"/>
          <p14:tracePt t="99215" x="2336800" y="6019800"/>
          <p14:tracePt t="99231" x="2330450" y="6032500"/>
          <p14:tracePt t="99248" x="2317750" y="6045200"/>
          <p14:tracePt t="99265" x="2292350" y="6064250"/>
          <p14:tracePt t="99281" x="2254250" y="6089650"/>
          <p14:tracePt t="99298" x="2178050" y="6108700"/>
          <p14:tracePt t="99298" x="2133600" y="6121400"/>
          <p14:tracePt t="99331" x="2032000" y="6146800"/>
          <p14:tracePt t="99332" x="1930400" y="6178550"/>
          <p14:tracePt t="99348" x="1847850" y="6197600"/>
          <p14:tracePt t="99364" x="1809750" y="6216650"/>
          <p14:tracePt t="99381" x="1790700" y="6229350"/>
          <p14:tracePt t="99419" x="1784350" y="6229350"/>
          <p14:tracePt t="99420" x="1778000" y="6229350"/>
          <p14:tracePt t="99433" x="1765300" y="6235700"/>
          <p14:tracePt t="99448" x="1758950" y="6242050"/>
          <p14:tracePt t="99465" x="1752600" y="6242050"/>
          <p14:tracePt t="99481" x="1739900" y="6242050"/>
          <p14:tracePt t="99498" x="1733550" y="6242050"/>
          <p14:tracePt t="99515" x="1714500" y="6242050"/>
          <p14:tracePt t="99533" x="1689100" y="6229350"/>
          <p14:tracePt t="99548" x="1651000" y="6203950"/>
          <p14:tracePt t="99566" x="1612900" y="6178550"/>
          <p14:tracePt t="99581" x="1593850" y="6165850"/>
          <p14:tracePt t="99598" x="1581150" y="6153150"/>
          <p14:tracePt t="99615" x="1574800" y="6146800"/>
          <p14:tracePt t="99632" x="1568450" y="6134100"/>
          <p14:tracePt t="99648" x="1562100" y="6134100"/>
          <p14:tracePt t="99665" x="1562100" y="6121400"/>
          <p14:tracePt t="99681" x="1555750" y="6115050"/>
          <p14:tracePt t="99698" x="1555750" y="6102350"/>
          <p14:tracePt t="99829" x="1549400" y="6102350"/>
          <p14:tracePt t="99836" x="1543050" y="6115050"/>
          <p14:tracePt t="99844" x="1536700" y="6127750"/>
          <p14:tracePt t="99852" x="1524000" y="6165850"/>
          <p14:tracePt t="99866" x="1498600" y="6203950"/>
          <p14:tracePt t="99882" x="1479550" y="6229350"/>
          <p14:tracePt t="99899" x="1466850" y="6248400"/>
          <p14:tracePt t="99916" x="1435100" y="6273800"/>
          <p14:tracePt t="99933" x="1435100" y="6280150"/>
          <p14:tracePt t="99949" x="1428750" y="6286500"/>
          <p14:tracePt t="100037" x="1422400" y="6286500"/>
          <p14:tracePt t="100044" x="1416050" y="6280150"/>
          <p14:tracePt t="100052" x="1416050" y="6267450"/>
          <p14:tracePt t="100060" x="1409700" y="6254750"/>
          <p14:tracePt t="100065" x="1409700" y="6223000"/>
          <p14:tracePt t="100082" x="1403350" y="6210300"/>
          <p14:tracePt t="100700" x="1409700" y="6210300"/>
          <p14:tracePt t="100717" x="1422400" y="6216650"/>
          <p14:tracePt t="100733" x="1460500" y="6229350"/>
          <p14:tracePt t="100733" x="1568450" y="6261100"/>
          <p14:tracePt t="100750" x="1727200" y="6286500"/>
          <p14:tracePt t="100767" x="1936750" y="6305550"/>
          <p14:tracePt t="100782" x="2082800" y="6305550"/>
          <p14:tracePt t="100799" x="2203450" y="6299200"/>
          <p14:tracePt t="100815" x="2266950" y="6254750"/>
          <p14:tracePt t="100832" x="2311400" y="6210300"/>
          <p14:tracePt t="100849" x="2330450" y="6134100"/>
          <p14:tracePt t="100866" x="2343150" y="6064250"/>
          <p14:tracePt t="100882" x="2349500" y="5981700"/>
          <p14:tracePt t="100899" x="2362200" y="5918200"/>
          <p14:tracePt t="100915" x="2374900" y="5835650"/>
          <p14:tracePt t="100933" x="2400300" y="5765800"/>
          <p14:tracePt t="100949" x="2413000" y="5695950"/>
          <p14:tracePt t="100965" x="2425700" y="5626100"/>
          <p14:tracePt t="100982" x="2432050" y="5562600"/>
          <p14:tracePt t="100999" x="2438400" y="5505450"/>
          <p14:tracePt t="101016" x="2438400" y="5467350"/>
          <p14:tracePt t="101032" x="2438400" y="5435600"/>
          <p14:tracePt t="101050" x="2438400" y="5410200"/>
          <p14:tracePt t="101066" x="2438400" y="5391150"/>
          <p14:tracePt t="101083" x="2438400" y="5378450"/>
          <p14:tracePt t="101099" x="2438400" y="5365750"/>
          <p14:tracePt t="101116" x="2438400" y="5359400"/>
          <p14:tracePt t="101132" x="2438400" y="5346700"/>
          <p14:tracePt t="101148" x="2438400" y="5340350"/>
          <p14:tracePt t="101196" x="2438400" y="5334000"/>
          <p14:tracePt t="101205" x="2438400" y="5327650"/>
          <p14:tracePt t="101228" x="2438400" y="5321300"/>
          <p14:tracePt t="101237" x="2438400" y="5314950"/>
          <p14:tracePt t="101244" x="2438400" y="5308600"/>
          <p14:tracePt t="101268" x="2432050" y="5302250"/>
          <p14:tracePt t="101284" x="2432050" y="5295900"/>
          <p14:tracePt t="101300" x="2432050" y="5289550"/>
          <p14:tracePt t="101301" x="2432050" y="5283200"/>
          <p14:tracePt t="101317" x="2432050" y="5276850"/>
          <p14:tracePt t="101333" x="2432050" y="5270500"/>
          <p14:tracePt t="101492" x="2425700" y="5276850"/>
          <p14:tracePt t="101498" x="2425700" y="5283200"/>
          <p14:tracePt t="101509" x="2425700" y="5295900"/>
          <p14:tracePt t="101509" x="2425700" y="5314950"/>
          <p14:tracePt t="101516" x="2425700" y="5359400"/>
          <p14:tracePt t="101533" x="2425700" y="5397500"/>
          <p14:tracePt t="101549" x="2425700" y="5435600"/>
          <p14:tracePt t="101566" x="2425700" y="5461000"/>
          <p14:tracePt t="101583" x="2425700" y="5492750"/>
          <p14:tracePt t="101599" x="2425700" y="5524500"/>
          <p14:tracePt t="101616" x="2425700" y="5543550"/>
          <p14:tracePt t="101632" x="2425700" y="5575300"/>
          <p14:tracePt t="101649" x="2425700" y="5594350"/>
          <p14:tracePt t="101665" x="2425700" y="5613400"/>
          <p14:tracePt t="101682" x="2425700" y="5632450"/>
          <p14:tracePt t="101699" x="2425700" y="5664200"/>
          <p14:tracePt t="101717" x="2425700" y="5689600"/>
          <p14:tracePt t="101732" x="2425700" y="5721350"/>
          <p14:tracePt t="101749" x="2425700" y="5753100"/>
          <p14:tracePt t="101765" x="2425700" y="5784850"/>
          <p14:tracePt t="101782" x="2419350" y="5816600"/>
          <p14:tracePt t="101799" x="2419350" y="5842000"/>
          <p14:tracePt t="101816" x="2419350" y="5873750"/>
          <p14:tracePt t="101832" x="2419350" y="5899150"/>
          <p14:tracePt t="101849" x="2419350" y="5918200"/>
          <p14:tracePt t="101865" x="2419350" y="5943600"/>
          <p14:tracePt t="101882" x="2413000" y="5969000"/>
          <p14:tracePt t="101899" x="2406650" y="6013450"/>
          <p14:tracePt t="101916" x="2393950" y="6064250"/>
          <p14:tracePt t="101932" x="2393950" y="6102350"/>
          <p14:tracePt t="101949" x="2387600" y="6121400"/>
          <p14:tracePt t="101966" x="2387600" y="6146800"/>
          <p14:tracePt t="101983" x="2381250" y="6159500"/>
          <p14:tracePt t="101999" x="2381250" y="6184900"/>
          <p14:tracePt t="102016" x="2381250" y="6191250"/>
          <p14:tracePt t="102032" x="2381250" y="6203950"/>
          <p14:tracePt t="102049" x="2374900" y="6216650"/>
          <p14:tracePt t="102065" x="2374900" y="6229350"/>
          <p14:tracePt t="102081" x="2374900" y="6242050"/>
          <p14:tracePt t="102099" x="2368550" y="6267450"/>
          <p14:tracePt t="102117" x="2368550" y="6280150"/>
          <p14:tracePt t="102132" x="2368550" y="6292850"/>
          <p14:tracePt t="102149" x="2362200" y="6305550"/>
          <p14:tracePt t="102292" x="2355850" y="6299200"/>
          <p14:tracePt t="102300" x="2349500" y="6254750"/>
          <p14:tracePt t="102305" x="2330450" y="6096000"/>
          <p14:tracePt t="102317" x="2311400" y="5930900"/>
          <p14:tracePt t="102333" x="2311400" y="5784850"/>
          <p14:tracePt t="102349" x="2311400" y="5670550"/>
          <p14:tracePt t="102366" x="2311400" y="5581650"/>
          <p14:tracePt t="102382" x="2324100" y="5492750"/>
          <p14:tracePt t="102399" x="2330450" y="5422900"/>
          <p14:tracePt t="102415" x="2336800" y="5359400"/>
          <p14:tracePt t="102432" x="2343150" y="5302250"/>
          <p14:tracePt t="102449" x="2349500" y="5257800"/>
          <p14:tracePt t="102465" x="2349500" y="5232400"/>
          <p14:tracePt t="102483" x="2355850" y="5219700"/>
          <p14:tracePt t="102499" x="2355850" y="5213350"/>
          <p14:tracePt t="102499" x="2355850" y="5207000"/>
          <p14:tracePt t="102516" x="2355850" y="5200650"/>
          <p14:tracePt t="102572" x="2355850" y="5194300"/>
          <p14:tracePt t="102676" x="2362200" y="5187950"/>
          <p14:tracePt t="102692" x="2374900" y="5187950"/>
          <p14:tracePt t="102700" x="2381250" y="5251450"/>
          <p14:tracePt t="102716" x="2381250" y="5289550"/>
          <p14:tracePt t="102717" x="2381250" y="5365750"/>
          <p14:tracePt t="102732" x="2381250" y="5448300"/>
          <p14:tracePt t="102749" x="2381250" y="5505450"/>
          <p14:tracePt t="102765" x="2381250" y="5549900"/>
          <p14:tracePt t="102782" x="2381250" y="5588000"/>
          <p14:tracePt t="102799" x="2387600" y="5613400"/>
          <p14:tracePt t="102815" x="2387600" y="5632450"/>
          <p14:tracePt t="102832" x="2387600" y="5645150"/>
          <p14:tracePt t="102849" x="2387600" y="5651500"/>
          <p14:tracePt t="102892" x="2387600" y="5657850"/>
          <p14:tracePt t="103077" x="2387600" y="5638800"/>
          <p14:tracePt t="103084" x="2387600" y="5607050"/>
          <p14:tracePt t="103092" x="2387600" y="5581650"/>
          <p14:tracePt t="103100" x="2381250" y="5562600"/>
          <p14:tracePt t="103100" x="2381250" y="5537200"/>
          <p14:tracePt t="103115" x="2374900" y="5486400"/>
          <p14:tracePt t="103115" x="2368550" y="5473700"/>
          <p14:tracePt t="103132" x="2368550" y="5448300"/>
          <p14:tracePt t="103149" x="2362200" y="5422900"/>
          <p14:tracePt t="103165" x="2362200" y="5403850"/>
          <p14:tracePt t="103182" x="2362200" y="5391150"/>
          <p14:tracePt t="103199" x="2355850" y="5365750"/>
          <p14:tracePt t="103215" x="2349500" y="5346700"/>
          <p14:tracePt t="103232" x="2349500" y="5334000"/>
          <p14:tracePt t="103249" x="2343150" y="5327650"/>
          <p14:tracePt t="103266" x="2343150" y="5321300"/>
          <p14:tracePt t="103420" x="2343150" y="5334000"/>
          <p14:tracePt t="103430" x="2343150" y="5353050"/>
          <p14:tracePt t="103431" x="2355850" y="5391150"/>
          <p14:tracePt t="103449" x="2362200" y="5435600"/>
          <p14:tracePt t="103466" x="2362200" y="5473700"/>
          <p14:tracePt t="103482" x="2362200" y="5518150"/>
          <p14:tracePt t="103499" x="2362200" y="5543550"/>
          <p14:tracePt t="103516" x="2355850" y="5568950"/>
          <p14:tracePt t="103533" x="2355850" y="5588000"/>
          <p14:tracePt t="103549" x="2349500" y="5600700"/>
          <p14:tracePt t="103566" x="2336800" y="5619750"/>
          <p14:tracePt t="103582" x="2336800" y="5632450"/>
          <p14:tracePt t="103599" x="2330450" y="5645150"/>
          <p14:tracePt t="103615" x="2324100" y="5651500"/>
          <p14:tracePt t="103632" x="2311400" y="5670550"/>
          <p14:tracePt t="103649" x="2298700" y="5683250"/>
          <p14:tracePt t="103665" x="2292350" y="5689600"/>
          <p14:tracePt t="103682" x="2279650" y="5695950"/>
          <p14:tracePt t="103699" x="2273300" y="5702300"/>
          <p14:tracePt t="103715" x="2247900" y="5708650"/>
          <p14:tracePt t="103733" x="2241550" y="5708650"/>
          <p14:tracePt t="103749" x="2228850" y="5708650"/>
          <p14:tracePt t="103766" x="2222500" y="5708650"/>
          <p14:tracePt t="103804" x="2216150" y="5708650"/>
          <p14:tracePt t="103812" x="2209800" y="5708650"/>
          <p14:tracePt t="103836" x="2203450" y="5708650"/>
          <p14:tracePt t="103860" x="2197100" y="5708650"/>
          <p14:tracePt t="103876" x="2184400" y="5708650"/>
          <p14:tracePt t="103892" x="2178050" y="5702300"/>
          <p14:tracePt t="103900" x="2171700" y="5695950"/>
          <p14:tracePt t="103901" x="2171700" y="5689600"/>
          <p14:tracePt t="103915" x="2165350" y="5676900"/>
          <p14:tracePt t="103932" x="2159000" y="5664200"/>
          <p14:tracePt t="103949" x="2152650" y="5651500"/>
          <p14:tracePt t="103965" x="2146300" y="5638800"/>
          <p14:tracePt t="103982" x="2139950" y="5619750"/>
          <p14:tracePt t="103999" x="2133600" y="5588000"/>
          <p14:tracePt t="104016" x="2133600" y="5568950"/>
          <p14:tracePt t="104032" x="2127250" y="5543550"/>
          <p14:tracePt t="104049" x="2127250" y="5524500"/>
          <p14:tracePt t="104066" x="2127250" y="5499100"/>
          <p14:tracePt t="104082" x="2127250" y="5467350"/>
          <p14:tracePt t="104082" x="2127250" y="5454650"/>
          <p14:tracePt t="104100" x="2127250" y="5422900"/>
          <p14:tracePt t="104116" x="2127250" y="5384800"/>
          <p14:tracePt t="104132" x="2127250" y="5365750"/>
          <p14:tracePt t="104149" x="2127250" y="5340350"/>
          <p14:tracePt t="104165" x="2127250" y="5327650"/>
          <p14:tracePt t="104182" x="2127250" y="5302250"/>
          <p14:tracePt t="104199" x="2127250" y="5295900"/>
          <p14:tracePt t="104215" x="2127250" y="5283200"/>
          <p14:tracePt t="104232" x="2127250" y="5270500"/>
          <p14:tracePt t="104249" x="2133600" y="5257800"/>
          <p14:tracePt t="104266" x="2133600" y="5251450"/>
          <p14:tracePt t="104282" x="2139950" y="5251450"/>
          <p14:tracePt t="104299" x="2139950" y="5245100"/>
          <p14:tracePt t="104316" x="2146300" y="5238750"/>
          <p14:tracePt t="104884" x="2152650" y="5238750"/>
          <p14:tracePt t="104892" x="2159000" y="5238750"/>
          <p14:tracePt t="104900" x="2171700" y="5226050"/>
          <p14:tracePt t="104916" x="2178050" y="5226050"/>
          <p14:tracePt t="104932" x="2184400" y="5219700"/>
          <p14:tracePt t="104933" x="2190750" y="5219700"/>
          <p14:tracePt t="104979" x="2197100" y="5219700"/>
          <p14:tracePt t="104991" x="2203450" y="5219700"/>
          <p14:tracePt t="105004" x="2209800" y="5219700"/>
          <p14:tracePt t="105015" x="2216150" y="5226050"/>
          <p14:tracePt t="105016" x="2241550" y="5245100"/>
          <p14:tracePt t="105032" x="2260600" y="5276850"/>
          <p14:tracePt t="105049" x="2279650" y="5302250"/>
          <p14:tracePt t="105065" x="2298700" y="5327650"/>
          <p14:tracePt t="105082" x="2311400" y="5365750"/>
          <p14:tracePt t="105099" x="2324100" y="5397500"/>
          <p14:tracePt t="105117" x="2330450" y="5410200"/>
          <p14:tracePt t="105132" x="2343150" y="5429250"/>
          <p14:tracePt t="105150" x="2343150" y="5441950"/>
          <p14:tracePt t="105165" x="2349500" y="5454650"/>
          <p14:tracePt t="105182" x="2355850" y="5473700"/>
          <p14:tracePt t="105199" x="2355850" y="5505450"/>
          <p14:tracePt t="105216" x="2355850" y="5518150"/>
          <p14:tracePt t="105232" x="2355850" y="5549900"/>
          <p14:tracePt t="105249" x="2355850" y="5568950"/>
          <p14:tracePt t="105265" x="2355850" y="5594350"/>
          <p14:tracePt t="105282" x="2355850" y="5607050"/>
          <p14:tracePt t="105299" x="2355850" y="5626100"/>
          <p14:tracePt t="105315" x="2355850" y="5651500"/>
          <p14:tracePt t="105356" x="2349500" y="5657850"/>
          <p14:tracePt t="105364" x="2349500" y="5670550"/>
          <p14:tracePt t="105382" x="2343150" y="5683250"/>
          <p14:tracePt t="105383" x="2336800" y="5689600"/>
          <p14:tracePt t="105399" x="2330450" y="5702300"/>
          <p14:tracePt t="105416" x="2317750" y="5708650"/>
          <p14:tracePt t="105432" x="2305050" y="5721350"/>
          <p14:tracePt t="105449" x="2298700" y="5734050"/>
          <p14:tracePt t="105465" x="2292350" y="5734050"/>
          <p14:tracePt t="105482" x="2279650" y="5740400"/>
          <p14:tracePt t="105499" x="2273300" y="5740400"/>
          <p14:tracePt t="105536" x="2266950" y="5740400"/>
          <p14:tracePt t="105572" x="2260600" y="5740400"/>
          <p14:tracePt t="105612" x="2254250" y="5740400"/>
          <p14:tracePt t="105620" x="2247900" y="5734050"/>
          <p14:tracePt t="105636" x="2241550" y="5727700"/>
          <p14:tracePt t="105648" x="2235200" y="5721350"/>
          <p14:tracePt t="105649" x="2228850" y="5695950"/>
          <p14:tracePt t="105666" x="2209800" y="5676900"/>
          <p14:tracePt t="105682" x="2203450" y="5651500"/>
          <p14:tracePt t="105699" x="2197100" y="5632450"/>
          <p14:tracePt t="105699" x="2197100" y="5619750"/>
          <p14:tracePt t="105716" x="2190750" y="5594350"/>
          <p14:tracePt t="105733" x="2184400" y="5568950"/>
          <p14:tracePt t="105749" x="2184400" y="5543550"/>
          <p14:tracePt t="105765" x="2184400" y="5511800"/>
          <p14:tracePt t="105782" x="2184400" y="5467350"/>
          <p14:tracePt t="105799" x="2184400" y="5435600"/>
          <p14:tracePt t="105815" x="2184400" y="5410200"/>
          <p14:tracePt t="105832" x="2184400" y="5391150"/>
          <p14:tracePt t="105849" x="2190750" y="5365750"/>
          <p14:tracePt t="105865" x="2190750" y="5340350"/>
          <p14:tracePt t="105882" x="2203450" y="5314950"/>
          <p14:tracePt t="105899" x="2203450" y="5302250"/>
          <p14:tracePt t="105899" x="2209800" y="5289550"/>
          <p14:tracePt t="105916" x="2216150" y="5276850"/>
          <p14:tracePt t="105932" x="2216150" y="5264150"/>
          <p14:tracePt t="105949" x="2228850" y="5245100"/>
          <p14:tracePt t="105965" x="2235200" y="5232400"/>
          <p14:tracePt t="105982" x="2241550" y="5219700"/>
          <p14:tracePt t="105999" x="2247900" y="5207000"/>
          <p14:tracePt t="106015" x="2254250" y="5207000"/>
          <p14:tracePt t="106032" x="2254250" y="5194300"/>
          <p14:tracePt t="106068" x="2260600" y="5187950"/>
          <p14:tracePt t="106092" x="2266950" y="5187950"/>
          <p14:tracePt t="106268" x="2260600" y="5194300"/>
          <p14:tracePt t="106276" x="2247900" y="5226050"/>
          <p14:tracePt t="106284" x="2235200" y="5257800"/>
          <p14:tracePt t="106292" x="2228850" y="5289550"/>
          <p14:tracePt t="106299" x="2209800" y="5353050"/>
          <p14:tracePt t="106315" x="2197100" y="5461000"/>
          <p14:tracePt t="106333" x="2190750" y="5511800"/>
          <p14:tracePt t="106349" x="2190750" y="5549900"/>
          <p14:tracePt t="106365" x="2190750" y="5581650"/>
          <p14:tracePt t="106382" x="2184400" y="5613400"/>
          <p14:tracePt t="106399" x="2178050" y="5638800"/>
          <p14:tracePt t="106415" x="2178050" y="5664200"/>
          <p14:tracePt t="106432" x="2178050" y="5676900"/>
          <p14:tracePt t="106449" x="2178050" y="5695950"/>
          <p14:tracePt t="106484" x="2178050" y="5702300"/>
          <p14:tracePt t="106516" x="2178050" y="5708650"/>
          <p14:tracePt t="106636" x="2171700" y="5708650"/>
          <p14:tracePt t="106644" x="2165350" y="5695950"/>
          <p14:tracePt t="106652" x="2159000" y="5657850"/>
          <p14:tracePt t="106665" x="2139950" y="5607050"/>
          <p14:tracePt t="106682" x="2133600" y="5556250"/>
          <p14:tracePt t="106699" x="2127250" y="5524500"/>
          <p14:tracePt t="106716" x="2127250" y="5499100"/>
          <p14:tracePt t="106733" x="2127250" y="5473700"/>
          <p14:tracePt t="106749" x="2127250" y="5441950"/>
          <p14:tracePt t="106765" x="2127250" y="5416550"/>
          <p14:tracePt t="106782" x="2127250" y="5384800"/>
          <p14:tracePt t="106799" x="2133600" y="5353050"/>
          <p14:tracePt t="106815" x="2139950" y="5334000"/>
          <p14:tracePt t="106832" x="2146300" y="5308600"/>
          <p14:tracePt t="106849" x="2152650" y="5289550"/>
          <p14:tracePt t="106866" x="2152650" y="5283200"/>
          <p14:tracePt t="106882" x="2159000" y="5276850"/>
          <p14:tracePt t="106899" x="2159000" y="5270500"/>
          <p14:tracePt t="106915" x="2159000" y="5264150"/>
          <p14:tracePt t="106956" x="2165350" y="5251450"/>
          <p14:tracePt t="107276" x="2159000" y="5257800"/>
          <p14:tracePt t="107292" x="2152650" y="5270500"/>
          <p14:tracePt t="107300" x="2152650" y="5283200"/>
          <p14:tracePt t="107301" x="2139950" y="5302250"/>
          <p14:tracePt t="107315" x="2133600" y="5346700"/>
          <p14:tracePt t="107333" x="2127250" y="5378450"/>
          <p14:tracePt t="107349" x="2127250" y="5397500"/>
          <p14:tracePt t="107365" x="2127250" y="5422900"/>
          <p14:tracePt t="107382" x="2127250" y="5435600"/>
          <p14:tracePt t="107399" x="2127250" y="5454650"/>
          <p14:tracePt t="107415" x="2120900" y="5480050"/>
          <p14:tracePt t="107432" x="2120900" y="5499100"/>
          <p14:tracePt t="107449" x="2120900" y="5530850"/>
          <p14:tracePt t="107465" x="2120900" y="5575300"/>
          <p14:tracePt t="107482" x="2120900" y="5607050"/>
          <p14:tracePt t="107499" x="2120900" y="5651500"/>
          <p14:tracePt t="107515" x="2108200" y="5721350"/>
          <p14:tracePt t="107532" x="2101850" y="5765800"/>
          <p14:tracePt t="107549" x="2089150" y="5810250"/>
          <p14:tracePt t="107565" x="2082800" y="5829300"/>
          <p14:tracePt t="107582" x="2076450" y="5842000"/>
          <p14:tracePt t="107620" x="2076450" y="5848350"/>
          <p14:tracePt t="107755" x="2082800" y="5848350"/>
          <p14:tracePt t="107764" x="2089150" y="5842000"/>
          <p14:tracePt t="107788" x="2095500" y="5835650"/>
          <p14:tracePt t="107804" x="2101850" y="5822950"/>
          <p14:tracePt t="107816" x="2101850" y="5810250"/>
          <p14:tracePt t="107836" x="2108200" y="5797550"/>
          <p14:tracePt t="107844" x="2108200" y="5791200"/>
          <p14:tracePt t="107849" x="2108200" y="5778500"/>
          <p14:tracePt t="107865" x="2114550" y="5759450"/>
          <p14:tracePt t="107882" x="2114550" y="5746750"/>
          <p14:tracePt t="107898" x="2114550" y="5740400"/>
          <p14:tracePt t="107916" x="2114550" y="5734050"/>
          <p14:tracePt t="107956" x="2114550" y="5727700"/>
          <p14:tracePt t="107980" x="2114550" y="5721350"/>
          <p14:tracePt t="107981" x="2114550" y="5715000"/>
          <p14:tracePt t="108004" x="2114550" y="5708650"/>
          <p14:tracePt t="108020" x="2114550" y="5702300"/>
          <p14:tracePt t="108036" x="2114550" y="5695950"/>
          <p14:tracePt t="108044" x="2114550" y="5689600"/>
          <p14:tracePt t="108067" x="2114550" y="5683250"/>
          <p14:tracePt t="108092" x="2114550" y="5676900"/>
          <p14:tracePt t="108100" x="2120900" y="5670550"/>
          <p14:tracePt t="108124" x="2120900" y="5664200"/>
          <p14:tracePt t="108156" x="2120900" y="5657850"/>
          <p14:tracePt t="108188" x="2120900" y="5651500"/>
          <p14:tracePt t="108196" x="2120900" y="5645150"/>
          <p14:tracePt t="108204" x="2120900" y="5638800"/>
          <p14:tracePt t="108212" x="2120900" y="5632450"/>
          <p14:tracePt t="108215" x="2127250" y="5607050"/>
          <p14:tracePt t="108232" x="2127250" y="5575300"/>
          <p14:tracePt t="108248" x="2127250" y="5524500"/>
          <p14:tracePt t="108264" x="2127250" y="5461000"/>
          <p14:tracePt t="108282" x="2120900" y="5397500"/>
          <p14:tracePt t="108298" x="2101850" y="5321300"/>
          <p14:tracePt t="108298" x="2082800" y="5283200"/>
          <p14:tracePt t="108316" x="2051050" y="5213350"/>
          <p14:tracePt t="108332" x="2032000" y="5162550"/>
          <p14:tracePt t="108349" x="2012950" y="5130800"/>
          <p14:tracePt t="108365" x="2000250" y="5092700"/>
          <p14:tracePt t="108382" x="1987550" y="5073650"/>
          <p14:tracePt t="108398" x="1968500" y="5041900"/>
          <p14:tracePt t="108415" x="1936750" y="4984750"/>
          <p14:tracePt t="108432" x="1898650" y="4914900"/>
          <p14:tracePt t="108449" x="1866900" y="4838700"/>
          <p14:tracePt t="108465" x="1835150" y="4768850"/>
          <p14:tracePt t="108482" x="1816100" y="4718050"/>
          <p14:tracePt t="108498" x="1797050" y="4692650"/>
          <p14:tracePt t="108498" x="1790700" y="4673600"/>
          <p14:tracePt t="108516" x="1790700" y="4654550"/>
          <p14:tracePt t="108532" x="1784350" y="4635500"/>
          <p14:tracePt t="108549" x="1778000" y="4616450"/>
          <p14:tracePt t="108565" x="1778000" y="4597400"/>
          <p14:tracePt t="108582" x="1778000" y="4591050"/>
          <p14:tracePt t="108598" x="1778000" y="4578350"/>
          <p14:tracePt t="108615" x="1778000" y="4572000"/>
          <p14:tracePt t="108756" x="1778000" y="4565650"/>
          <p14:tracePt t="108940" x="1778000" y="4559300"/>
          <p14:tracePt t="108980" x="1778000" y="4552950"/>
          <p14:tracePt t="109228" x="1778000" y="4565650"/>
          <p14:tracePt t="109244" x="1778000" y="4584700"/>
          <p14:tracePt t="109252" x="1778000" y="4597400"/>
          <p14:tracePt t="109259" x="1778000" y="4622800"/>
          <p14:tracePt t="109268" x="1778000" y="4660900"/>
          <p14:tracePt t="109282" x="1778000" y="4692650"/>
          <p14:tracePt t="109298" x="1778000" y="4718050"/>
          <p14:tracePt t="109298" x="1778000" y="4730750"/>
          <p14:tracePt t="109316" x="1778000" y="4749800"/>
          <p14:tracePt t="109332" x="1784350" y="4762500"/>
          <p14:tracePt t="109349" x="1784350" y="4768850"/>
          <p14:tracePt t="109365" x="1784350" y="4775200"/>
          <p14:tracePt t="109382" x="1784350" y="4781550"/>
          <p14:tracePt t="109398" x="1784350" y="4787900"/>
          <p14:tracePt t="109415" x="1784350" y="4794250"/>
          <p14:tracePt t="109604" x="1784350" y="4787900"/>
          <p14:tracePt t="109612" x="1784350" y="4768850"/>
          <p14:tracePt t="109620" x="1784350" y="4737100"/>
          <p14:tracePt t="109632" x="1784350" y="4718050"/>
          <p14:tracePt t="109648" x="1784350" y="4692650"/>
          <p14:tracePt t="109665" x="1784350" y="4667250"/>
          <p14:tracePt t="109682" x="1784350" y="4641850"/>
          <p14:tracePt t="109699" x="1784350" y="4629150"/>
          <p14:tracePt t="109715" x="1784350" y="4622800"/>
          <p14:tracePt t="110124" x="1784350" y="4629150"/>
          <p14:tracePt t="110132" x="1784350" y="4660900"/>
          <p14:tracePt t="110141" x="1784350" y="4686300"/>
          <p14:tracePt t="110147" x="1790700" y="4756150"/>
          <p14:tracePt t="110158" x="1790700" y="4787900"/>
          <p14:tracePt t="110165" x="1803400" y="4832350"/>
          <p14:tracePt t="110182" x="1809750" y="4870450"/>
          <p14:tracePt t="110199" x="1822450" y="4889500"/>
          <p14:tracePt t="110215" x="1828800" y="4902200"/>
          <p14:tracePt t="110232" x="1835150" y="4914900"/>
          <p14:tracePt t="110248" x="1841500" y="4921250"/>
          <p14:tracePt t="110265" x="1847850" y="4921250"/>
          <p14:tracePt t="110282" x="1854200" y="4933950"/>
          <p14:tracePt t="110299" x="1873250" y="4940300"/>
          <p14:tracePt t="110314" x="1905000" y="4953000"/>
          <p14:tracePt t="110314" x="1924050" y="4959350"/>
          <p14:tracePt t="110332" x="1943100" y="4965700"/>
          <p14:tracePt t="110348" x="1968500" y="4972050"/>
          <p14:tracePt t="110365" x="2000250" y="4984750"/>
          <p14:tracePt t="110382" x="2032000" y="4991100"/>
          <p14:tracePt t="110398" x="2070100" y="5003800"/>
          <p14:tracePt t="110415" x="2108200" y="5010150"/>
          <p14:tracePt t="110432" x="2146300" y="5029200"/>
          <p14:tracePt t="110448" x="2171700" y="5035550"/>
          <p14:tracePt t="110465" x="2190750" y="5048250"/>
          <p14:tracePt t="110481" x="2209800" y="5054600"/>
          <p14:tracePt t="110499" x="2228850" y="5067300"/>
          <p14:tracePt t="110516" x="2254250" y="5086350"/>
          <p14:tracePt t="110532" x="2273300" y="5105400"/>
          <p14:tracePt t="110548" x="2292350" y="5124450"/>
          <p14:tracePt t="110565" x="2311400" y="5143500"/>
          <p14:tracePt t="110582" x="2330450" y="5175250"/>
          <p14:tracePt t="110599" x="2349500" y="5207000"/>
          <p14:tracePt t="110615" x="2355850" y="5232400"/>
          <p14:tracePt t="110632" x="2368550" y="5270500"/>
          <p14:tracePt t="110649" x="2368550" y="5302250"/>
          <p14:tracePt t="110665" x="2374900" y="5334000"/>
          <p14:tracePt t="110682" x="2381250" y="5365750"/>
          <p14:tracePt t="110699" x="2381250" y="5403850"/>
          <p14:tracePt t="110715" x="2381250" y="5448300"/>
          <p14:tracePt t="110732" x="2387600" y="5486400"/>
          <p14:tracePt t="110748" x="2387600" y="5524500"/>
          <p14:tracePt t="110765" x="2387600" y="5549900"/>
          <p14:tracePt t="110782" x="2387600" y="5568950"/>
          <p14:tracePt t="110798" x="2393950" y="5600700"/>
          <p14:tracePt t="110815" x="2393950" y="5619750"/>
          <p14:tracePt t="110832" x="2393950" y="5651500"/>
          <p14:tracePt t="110848" x="2393950" y="5670550"/>
          <p14:tracePt t="110865" x="2393950" y="5702300"/>
          <p14:tracePt t="110882" x="2393950" y="5727700"/>
          <p14:tracePt t="110899" x="2393950" y="5772150"/>
          <p14:tracePt t="110916" x="2393950" y="5791200"/>
          <p14:tracePt t="110932" x="2393950" y="5816600"/>
          <p14:tracePt t="110948" x="2393950" y="5842000"/>
          <p14:tracePt t="110965" x="2393950" y="5861050"/>
          <p14:tracePt t="110982" x="2393950" y="5892800"/>
          <p14:tracePt t="110998" x="2393950" y="5911850"/>
          <p14:tracePt t="111015" x="2393950" y="5937250"/>
          <p14:tracePt t="111032" x="2393950" y="5949950"/>
          <p14:tracePt t="111048" x="2393950" y="5962650"/>
          <p14:tracePt t="111065" x="2393950" y="5975350"/>
          <p14:tracePt t="111082" x="2393950" y="5981700"/>
          <p14:tracePt t="111098" x="2393950" y="5988050"/>
          <p14:tracePt t="111485" x="2393950" y="5975350"/>
          <p14:tracePt t="111491" x="2393950" y="5949950"/>
          <p14:tracePt t="111500" x="2393950" y="5899150"/>
          <p14:tracePt t="111508" x="2362200" y="5778500"/>
          <p14:tracePt t="111516" x="2317750" y="5664200"/>
          <p14:tracePt t="111532" x="2292350" y="5556250"/>
          <p14:tracePt t="111549" x="2273300" y="5492750"/>
          <p14:tracePt t="111565" x="2260600" y="5448300"/>
          <p14:tracePt t="111582" x="2260600" y="5403850"/>
          <p14:tracePt t="111598" x="2260600" y="5365750"/>
          <p14:tracePt t="111615" x="2260600" y="5327650"/>
          <p14:tracePt t="111632" x="2260600" y="5308600"/>
          <p14:tracePt t="111648" x="2260600" y="5283200"/>
          <p14:tracePt t="111665" x="2260600" y="5270500"/>
          <p14:tracePt t="111682" x="2260600" y="5257800"/>
          <p14:tracePt t="111698" x="2260600" y="5245100"/>
          <p14:tracePt t="111698" x="2260600" y="5238750"/>
          <p14:tracePt t="111716" x="2254250" y="5226050"/>
          <p14:tracePt t="111732" x="2254250" y="5219700"/>
          <p14:tracePt t="111748" x="2247900" y="5219700"/>
          <p14:tracePt t="111803" x="2247900" y="5213350"/>
          <p14:tracePt t="111820" x="2235200" y="5213350"/>
          <p14:tracePt t="111827" x="2216150" y="5232400"/>
          <p14:tracePt t="111835" x="2197100" y="5264150"/>
          <p14:tracePt t="111842" x="2171700" y="5302250"/>
          <p14:tracePt t="111848" x="2127250" y="5365750"/>
          <p14:tracePt t="111865" x="2114550" y="5416550"/>
          <p14:tracePt t="111882" x="2095500" y="5454650"/>
          <p14:tracePt t="111898" x="2089150" y="5486400"/>
          <p14:tracePt t="111898" x="2089150" y="5492750"/>
          <p14:tracePt t="111916" x="2076450" y="5524500"/>
          <p14:tracePt t="111932" x="2070100" y="5549900"/>
          <p14:tracePt t="111949" x="2070100" y="5568950"/>
          <p14:tracePt t="111965" x="2070100" y="5588000"/>
          <p14:tracePt t="111982" x="2063750" y="5607050"/>
          <p14:tracePt t="111998" x="2063750" y="5619750"/>
          <p14:tracePt t="112015" x="2063750" y="5632450"/>
          <p14:tracePt t="112032" x="2063750" y="5638800"/>
          <p14:tracePt t="112048" x="2063750" y="5651500"/>
          <p14:tracePt t="112065" x="2063750" y="5657850"/>
          <p14:tracePt t="112081" x="2070100" y="5657850"/>
          <p14:tracePt t="112098" x="2076450" y="5664200"/>
          <p14:tracePt t="112115" x="2114550" y="5670550"/>
          <p14:tracePt t="112132" x="2146300" y="5670550"/>
          <p14:tracePt t="112149" x="2171700" y="5670550"/>
          <p14:tracePt t="112165" x="2197100" y="5651500"/>
          <p14:tracePt t="112182" x="2228850" y="5619750"/>
          <p14:tracePt t="112198" x="2241550" y="5594350"/>
          <p14:tracePt t="112216" x="2247900" y="5562600"/>
          <p14:tracePt t="112232" x="2247900" y="5537200"/>
          <p14:tracePt t="112249" x="2247900" y="5499100"/>
          <p14:tracePt t="112265" x="2247900" y="5480050"/>
          <p14:tracePt t="112282" x="2247900" y="5467350"/>
          <p14:tracePt t="112298" x="2247900" y="5461000"/>
          <p14:tracePt t="112298" x="2247900" y="5454650"/>
          <p14:tracePt t="112339" x="2241550" y="5448300"/>
          <p14:tracePt t="112355" x="2235200" y="5441950"/>
          <p14:tracePt t="112372" x="2235200" y="5435600"/>
          <p14:tracePt t="112372" x="2228850" y="5429250"/>
          <p14:tracePt t="112382" x="2222500" y="5422900"/>
          <p14:tracePt t="112398" x="2216150" y="5416550"/>
          <p14:tracePt t="112415" x="2203450" y="5416550"/>
          <p14:tracePt t="112432" x="2184400" y="5410200"/>
          <p14:tracePt t="112448" x="2159000" y="5410200"/>
          <p14:tracePt t="112465" x="2133600" y="5410200"/>
          <p14:tracePt t="112482" x="2114550" y="5410200"/>
          <p14:tracePt t="112498" x="2095500" y="5410200"/>
          <p14:tracePt t="112498" x="2082800" y="5422900"/>
          <p14:tracePt t="112516" x="2057400" y="5441950"/>
          <p14:tracePt t="112532" x="2051050" y="5448300"/>
          <p14:tracePt t="112548" x="2038350" y="5461000"/>
          <p14:tracePt t="112565" x="2032000" y="5486400"/>
          <p14:tracePt t="112582" x="2025650" y="5511800"/>
          <p14:tracePt t="112598" x="2019300" y="5524500"/>
          <p14:tracePt t="112615" x="2019300" y="5543550"/>
          <p14:tracePt t="112631" x="2012950" y="5556250"/>
          <p14:tracePt t="112648" x="2012950" y="5568950"/>
          <p14:tracePt t="112665" x="2012950" y="5575300"/>
          <p14:tracePt t="112682" x="2012950" y="5588000"/>
          <p14:tracePt t="112698" x="2012950" y="5600700"/>
          <p14:tracePt t="112698" x="2019300" y="5607050"/>
          <p14:tracePt t="112716" x="2032000" y="5619750"/>
          <p14:tracePt t="112732" x="2038350" y="5632450"/>
          <p14:tracePt t="112748" x="2051050" y="5651500"/>
          <p14:tracePt t="112765" x="2070100" y="5664200"/>
          <p14:tracePt t="112781" x="2082800" y="5676900"/>
          <p14:tracePt t="112798" x="2101850" y="5683250"/>
          <p14:tracePt t="112815" x="2120900" y="5683250"/>
          <p14:tracePt t="112833" x="2139950" y="5689600"/>
          <p14:tracePt t="112848" x="2171700" y="5689600"/>
          <p14:tracePt t="112866" x="2190750" y="5689600"/>
          <p14:tracePt t="112882" x="2222500" y="5689600"/>
          <p14:tracePt t="112899" x="2241550" y="5689600"/>
          <p14:tracePt t="112915" x="2273300" y="5670550"/>
          <p14:tracePt t="112932" x="2292350" y="5645150"/>
          <p14:tracePt t="112948" x="2305050" y="5607050"/>
          <p14:tracePt t="112965" x="2305050" y="5575300"/>
          <p14:tracePt t="112982" x="2311400" y="5549900"/>
          <p14:tracePt t="112999" x="2311400" y="5524500"/>
          <p14:tracePt t="113015" x="2311400" y="5505450"/>
          <p14:tracePt t="113032" x="2311400" y="5480050"/>
          <p14:tracePt t="113048" x="2311400" y="5467350"/>
          <p14:tracePt t="113065" x="2311400" y="5448300"/>
          <p14:tracePt t="113081" x="2298700" y="5422900"/>
          <p14:tracePt t="113099" x="2292350" y="5403850"/>
          <p14:tracePt t="113115" x="2273300" y="5372100"/>
          <p14:tracePt t="113132" x="2254250" y="5353050"/>
          <p14:tracePt t="113149" x="2235200" y="5327650"/>
          <p14:tracePt t="113165" x="2216150" y="5308600"/>
          <p14:tracePt t="113181" x="2190750" y="5302250"/>
          <p14:tracePt t="113198" x="2165350" y="5289550"/>
          <p14:tracePt t="113215" x="2133600" y="5289550"/>
          <p14:tracePt t="113233" x="2101850" y="5289550"/>
          <p14:tracePt t="113248" x="2082800" y="5289550"/>
          <p14:tracePt t="113265" x="2044700" y="5302250"/>
          <p14:tracePt t="113281" x="2012950" y="5321300"/>
          <p14:tracePt t="113298" x="1987550" y="5334000"/>
          <p14:tracePt t="113315" x="1949450" y="5365750"/>
          <p14:tracePt t="113332" x="1930400" y="5384800"/>
          <p14:tracePt t="113348" x="1917700" y="5410200"/>
          <p14:tracePt t="113366" x="1892300" y="5448300"/>
          <p14:tracePt t="113381" x="1892300" y="5486400"/>
          <p14:tracePt t="113399" x="1879600" y="5524500"/>
          <p14:tracePt t="113415" x="1873250" y="5575300"/>
          <p14:tracePt t="113432" x="1873250" y="5613400"/>
          <p14:tracePt t="113448" x="1873250" y="5651500"/>
          <p14:tracePt t="113465" x="1879600" y="5676900"/>
          <p14:tracePt t="113481" x="1898650" y="5708650"/>
          <p14:tracePt t="113498" x="1924050" y="5734050"/>
          <p14:tracePt t="113515" x="1974850" y="5765800"/>
          <p14:tracePt t="113532" x="2012950" y="5772150"/>
          <p14:tracePt t="113548" x="2051050" y="5784850"/>
          <p14:tracePt t="113565" x="2095500" y="5791200"/>
          <p14:tracePt t="113581" x="2127250" y="5791200"/>
          <p14:tracePt t="113598" x="2159000" y="5791200"/>
          <p14:tracePt t="113615" x="2197100" y="5791200"/>
          <p14:tracePt t="113632" x="2228850" y="5791200"/>
          <p14:tracePt t="113648" x="2254250" y="5778500"/>
          <p14:tracePt t="113665" x="2273300" y="5759450"/>
          <p14:tracePt t="113682" x="2279650" y="5753100"/>
          <p14:tracePt t="113698" x="2286000" y="5740400"/>
          <p14:tracePt t="113715" x="2286000" y="5721350"/>
          <p14:tracePt t="113732" x="2286000" y="5715000"/>
          <p14:tracePt t="113748" x="2286000" y="5708650"/>
          <p14:tracePt t="113812" x="2286000" y="5702300"/>
          <p14:tracePt t="113859" x="2286000" y="5695950"/>
          <p14:tracePt t="114380" x="2286000" y="5689600"/>
          <p14:tracePt t="114382" x="2286000" y="5683250"/>
          <p14:tracePt t="114399" x="2286000" y="5670550"/>
          <p14:tracePt t="114400" x="2286000" y="5651500"/>
          <p14:tracePt t="114416" x="2286000" y="5632450"/>
          <p14:tracePt t="114451" x="2286000" y="5626100"/>
          <p14:tracePt t="114652" x="2286000" y="5613400"/>
          <p14:tracePt t="114659" x="2298700" y="5600700"/>
          <p14:tracePt t="114675" x="2311400" y="5588000"/>
          <p14:tracePt t="114683" x="2311400" y="5581650"/>
          <p14:tracePt t="114684" x="2311400" y="5575300"/>
          <p14:tracePt t="114698" x="2311400" y="5549900"/>
          <p14:tracePt t="114716" x="2311400" y="5543550"/>
          <p14:tracePt t="114732" x="2311400" y="5530850"/>
          <p14:tracePt t="114748" x="2311400" y="5524500"/>
          <p14:tracePt t="114765" x="2305050" y="5511800"/>
          <p14:tracePt t="114782" x="2292350" y="5499100"/>
          <p14:tracePt t="114798" x="2286000" y="5486400"/>
          <p14:tracePt t="114815" x="2279650" y="5467350"/>
          <p14:tracePt t="114831" x="2266950" y="5435600"/>
          <p14:tracePt t="114848" x="2260600" y="5422900"/>
          <p14:tracePt t="114865" x="2260600" y="5416550"/>
          <p14:tracePt t="114881" x="2260600" y="5403850"/>
          <p14:tracePt t="114898" x="2260600" y="5397500"/>
          <p14:tracePt t="114939" x="2260600" y="5391150"/>
          <p14:tracePt t="114971" x="2260600" y="5384800"/>
          <p14:tracePt t="114978" x="2260600" y="5378450"/>
          <p14:tracePt t="115011" x="2260600" y="5372100"/>
          <p14:tracePt t="115155" x="2260600" y="5359400"/>
          <p14:tracePt t="115164" x="2241550" y="5334000"/>
          <p14:tracePt t="115175" x="2228850" y="5314950"/>
          <p14:tracePt t="115181" x="2171700" y="5264150"/>
          <p14:tracePt t="115198" x="2120900" y="5207000"/>
          <p14:tracePt t="115215" x="2070100" y="5156200"/>
          <p14:tracePt t="115231" x="2006600" y="5118100"/>
          <p14:tracePt t="115249" x="1962150" y="5073650"/>
          <p14:tracePt t="115265" x="1936750" y="5054600"/>
          <p14:tracePt t="115282" x="1911350" y="5029200"/>
          <p14:tracePt t="115298" x="1854200" y="4965700"/>
          <p14:tracePt t="115316" x="1809750" y="4914900"/>
          <p14:tracePt t="115331" x="1784350" y="4889500"/>
          <p14:tracePt t="115348" x="1771650" y="4876800"/>
          <p14:tracePt t="115365" x="1771650" y="4870450"/>
          <p14:tracePt t="115467" x="1771650" y="4883150"/>
          <p14:tracePt t="115475" x="1771650" y="4902200"/>
          <p14:tracePt t="115483" x="1784350" y="4927600"/>
          <p14:tracePt t="115491" x="1803400" y="4965700"/>
          <p14:tracePt t="115499" x="1866900" y="5060950"/>
          <p14:tracePt t="115514" x="1993900" y="5232400"/>
          <p14:tracePt t="115531" x="2063750" y="5327650"/>
          <p14:tracePt t="115548" x="2133600" y="5422900"/>
          <p14:tracePt t="115565" x="2190750" y="5499100"/>
          <p14:tracePt t="115581" x="2235200" y="5568950"/>
          <p14:tracePt t="115598" x="2273300" y="5638800"/>
          <p14:tracePt t="115615" x="2292350" y="5683250"/>
          <p14:tracePt t="115631" x="2311400" y="5721350"/>
          <p14:tracePt t="115648" x="2324100" y="5765800"/>
          <p14:tracePt t="115664" x="2336800" y="5803900"/>
          <p14:tracePt t="115682" x="2336800" y="5848350"/>
          <p14:tracePt t="115698" x="2336800" y="5930900"/>
          <p14:tracePt t="115716" x="2336800" y="5988050"/>
          <p14:tracePt t="115732" x="2336800" y="6032500"/>
          <p14:tracePt t="115748" x="2336800" y="6057900"/>
          <p14:tracePt t="115764" x="2343150" y="6083300"/>
          <p14:tracePt t="115781" x="2349500" y="6096000"/>
          <p14:tracePt t="115875" x="2349500" y="6102350"/>
          <p14:tracePt t="115892" x="2349500" y="6108700"/>
          <p14:tracePt t="115923" x="2349500" y="6115050"/>
          <p14:tracePt t="115932" x="2349500" y="6121400"/>
          <p14:tracePt t="115955" x="2349500" y="6127750"/>
          <p14:tracePt t="115963" x="2349500" y="6140450"/>
          <p14:tracePt t="116067" x="2336800" y="6140450"/>
          <p14:tracePt t="116083" x="2330450" y="6140450"/>
          <p14:tracePt t="116091" x="2311400" y="6140450"/>
          <p14:tracePt t="116098" x="2305050" y="6134100"/>
          <p14:tracePt t="116115" x="2292350" y="6127750"/>
          <p14:tracePt t="116115" x="2273300" y="6115050"/>
          <p14:tracePt t="116132" x="2260600" y="6102350"/>
          <p14:tracePt t="116148" x="2247900" y="6083300"/>
          <p14:tracePt t="116165" x="2247900" y="6076950"/>
          <p14:tracePt t="116181" x="2247900" y="6070600"/>
          <p14:tracePt t="116198" x="2247900" y="6064250"/>
          <p14:tracePt t="116215" x="2247900" y="6045200"/>
          <p14:tracePt t="116232" x="2247900" y="6032500"/>
          <p14:tracePt t="116248" x="2247900" y="6019800"/>
          <p14:tracePt t="116266" x="2247900" y="6007100"/>
          <p14:tracePt t="116281" x="2247900" y="6000750"/>
          <p14:tracePt t="116380" x="2254250" y="6000750"/>
          <p14:tracePt t="116388" x="2266950" y="6000750"/>
          <p14:tracePt t="116403" x="2279650" y="6000750"/>
          <p14:tracePt t="116411" x="2298700" y="6000750"/>
          <p14:tracePt t="116419" x="2349500" y="6000750"/>
          <p14:tracePt t="116431" x="2413000" y="6013450"/>
          <p14:tracePt t="116448" x="2482850" y="6032500"/>
          <p14:tracePt t="116465" x="2533650" y="6038850"/>
          <p14:tracePt t="116482" x="2565400" y="6045200"/>
          <p14:tracePt t="116498" x="2578100" y="6045200"/>
          <p14:tracePt t="117035" x="2584450" y="6032500"/>
          <p14:tracePt t="117043" x="2571750" y="5988050"/>
          <p14:tracePt t="117051" x="2540000" y="5930900"/>
          <p14:tracePt t="117066" x="2463800" y="5797550"/>
          <p14:tracePt t="117067" x="2425700" y="5715000"/>
          <p14:tracePt t="117081" x="2362200" y="5600700"/>
          <p14:tracePt t="117098" x="2317750" y="5524500"/>
          <p14:tracePt t="117114" x="2298700" y="5467350"/>
          <p14:tracePt t="117132" x="2292350" y="5441950"/>
          <p14:tracePt t="117148" x="2292350" y="5416550"/>
          <p14:tracePt t="117165" x="2292350" y="5397500"/>
          <p14:tracePt t="117181" x="2292350" y="5372100"/>
          <p14:tracePt t="117198" x="2292350" y="5346700"/>
          <p14:tracePt t="117214" x="2292350" y="5327650"/>
          <p14:tracePt t="117232" x="2292350" y="5314950"/>
          <p14:tracePt t="117248" x="2298700" y="5308600"/>
          <p14:tracePt t="117266" x="2298700" y="5302250"/>
          <p14:tracePt t="117316" x="2298700" y="5295900"/>
          <p14:tracePt t="117325" x="2305050" y="5295900"/>
          <p14:tracePt t="117340" x="2311400" y="5283200"/>
          <p14:tracePt t="117428" x="2324100" y="5283200"/>
          <p14:tracePt t="117436" x="2330450" y="5283200"/>
          <p14:tracePt t="117451" x="2336800" y="5283200"/>
          <p14:tracePt t="117458" x="2343150" y="5289550"/>
          <p14:tracePt t="117466" x="2343150" y="5295900"/>
          <p14:tracePt t="117482" x="2349500" y="5308600"/>
          <p14:tracePt t="117668" x="2343150" y="5308600"/>
          <p14:tracePt t="117676" x="2336800" y="5302250"/>
          <p14:tracePt t="117691" x="2324100" y="5289550"/>
          <p14:tracePt t="117700" x="2317750" y="5283200"/>
          <p14:tracePt t="117715" x="2311400" y="5276850"/>
          <p14:tracePt t="117740" x="2305050" y="5270500"/>
          <p14:tracePt t="117764" x="2305050" y="5264150"/>
          <p14:tracePt t="117788" x="2298700" y="5264150"/>
          <p14:tracePt t="117876" x="2305050" y="5264150"/>
          <p14:tracePt t="117892" x="2317750" y="5264150"/>
          <p14:tracePt t="117900" x="2317750" y="5276850"/>
          <p14:tracePt t="117901" x="2336800" y="5321300"/>
          <p14:tracePt t="117917" x="2349500" y="5359400"/>
          <p14:tracePt t="117933" x="2362200" y="5391150"/>
          <p14:tracePt t="117949" x="2368550" y="5416550"/>
          <p14:tracePt t="117966" x="2374900" y="5441950"/>
          <p14:tracePt t="117982" x="2381250" y="5461000"/>
          <p14:tracePt t="117999" x="2381250" y="5473700"/>
          <p14:tracePt t="118016" x="2381250" y="5492750"/>
          <p14:tracePt t="118032" x="2381250" y="5518150"/>
          <p14:tracePt t="118049" x="2374900" y="5549900"/>
          <p14:tracePt t="118066" x="2362200" y="5575300"/>
          <p14:tracePt t="118083" x="2349500" y="5594350"/>
          <p14:tracePt t="118099" x="2330450" y="5626100"/>
          <p14:tracePt t="118099" x="2324100" y="5626100"/>
          <p14:tracePt t="118117" x="2305050" y="5645150"/>
          <p14:tracePt t="118132" x="2298700" y="5651500"/>
          <p14:tracePt t="118149" x="2286000" y="5657850"/>
          <p14:tracePt t="118166" x="2279650" y="5657850"/>
          <p14:tracePt t="118183" x="2266950" y="5664200"/>
          <p14:tracePt t="118199" x="2254250" y="5664200"/>
          <p14:tracePt t="118216" x="2247900" y="5664200"/>
          <p14:tracePt t="118232" x="2235200" y="5664200"/>
          <p14:tracePt t="118249" x="2222500" y="5664200"/>
          <p14:tracePt t="118265" x="2216150" y="5657850"/>
          <p14:tracePt t="118283" x="2209800" y="5651500"/>
          <p14:tracePt t="118283" x="2203450" y="5645150"/>
          <p14:tracePt t="118301" x="2190750" y="5626100"/>
          <p14:tracePt t="118316" x="2190750" y="5613400"/>
          <p14:tracePt t="118332" x="2178050" y="5588000"/>
          <p14:tracePt t="118349" x="2178050" y="5568950"/>
          <p14:tracePt t="118365" x="2171700" y="5530850"/>
          <p14:tracePt t="118383" x="2165350" y="5486400"/>
          <p14:tracePt t="118399" x="2159000" y="5448300"/>
          <p14:tracePt t="118416" x="2152650" y="5416550"/>
          <p14:tracePt t="118432" x="2152650" y="5384800"/>
          <p14:tracePt t="118449" x="2146300" y="5340350"/>
          <p14:tracePt t="118466" x="2146300" y="5314950"/>
          <p14:tracePt t="118483" x="2146300" y="5289550"/>
          <p14:tracePt t="118499" x="2146300" y="5270500"/>
          <p14:tracePt t="118540" x="2146300" y="5264150"/>
          <p14:tracePt t="118556" x="2146300" y="5257800"/>
          <p14:tracePt t="118588" x="2152650" y="5251450"/>
          <p14:tracePt t="118820" x="2159000" y="5257800"/>
          <p14:tracePt t="118828" x="2165350" y="5264150"/>
          <p14:tracePt t="118836" x="2184400" y="5283200"/>
          <p14:tracePt t="118850" x="2197100" y="5302250"/>
          <p14:tracePt t="118865" x="2209800" y="5327650"/>
          <p14:tracePt t="118883" x="2222500" y="5340350"/>
          <p14:tracePt t="118899" x="2222500" y="5346700"/>
          <p14:tracePt t="118917" x="2228850" y="5353050"/>
          <p14:tracePt t="118933" x="2235200" y="5372100"/>
          <p14:tracePt t="118949" x="2235200" y="5384800"/>
          <p14:tracePt t="118965" x="2241550" y="5403850"/>
          <p14:tracePt t="118982" x="2241550" y="5410200"/>
          <p14:tracePt t="118999" x="2241550" y="5422900"/>
          <p14:tracePt t="119016" x="2247900" y="5448300"/>
          <p14:tracePt t="119032" x="2247900" y="5461000"/>
          <p14:tracePt t="119049" x="2247900" y="5473700"/>
          <p14:tracePt t="119066" x="2247900" y="5492750"/>
          <p14:tracePt t="119082" x="2247900" y="5499100"/>
          <p14:tracePt t="119099" x="2247900" y="5518150"/>
          <p14:tracePt t="119099" x="2247900" y="5524500"/>
          <p14:tracePt t="119116" x="2247900" y="5530850"/>
          <p14:tracePt t="119132" x="2241550" y="5543550"/>
          <p14:tracePt t="119149" x="2235200" y="5556250"/>
          <p14:tracePt t="119165" x="2228850" y="5556250"/>
          <p14:tracePt t="119183" x="2222500" y="5562600"/>
          <p14:tracePt t="119199" x="2216150" y="5568950"/>
          <p14:tracePt t="119236" x="2209800" y="5568950"/>
          <p14:tracePt t="119252" x="2203450" y="5568950"/>
          <p14:tracePt t="119260" x="2197100" y="5568950"/>
          <p14:tracePt t="119267" x="2190750" y="5568950"/>
          <p14:tracePt t="119282" x="2171700" y="5568950"/>
          <p14:tracePt t="119299" x="2139950" y="5530850"/>
          <p14:tracePt t="119317" x="2114550" y="5492750"/>
          <p14:tracePt t="119332" x="2101850" y="5441950"/>
          <p14:tracePt t="119349" x="2089150" y="5391150"/>
          <p14:tracePt t="119365" x="2082800" y="5346700"/>
          <p14:tracePt t="119382" x="2076450" y="5308600"/>
          <p14:tracePt t="119399" x="2076450" y="5270500"/>
          <p14:tracePt t="119416" x="2076450" y="5264150"/>
          <p14:tracePt t="119433" x="2082800" y="5238750"/>
          <p14:tracePt t="119449" x="2095500" y="5226050"/>
          <p14:tracePt t="119466" x="2108200" y="5213350"/>
          <p14:tracePt t="119482" x="2114550" y="5213350"/>
          <p14:tracePt t="119499" x="2139950" y="5207000"/>
          <p14:tracePt t="119515" x="2165350" y="5207000"/>
          <p14:tracePt t="119533" x="2184400" y="5207000"/>
          <p14:tracePt t="119549" x="2203450" y="5207000"/>
          <p14:tracePt t="119566" x="2216150" y="5207000"/>
          <p14:tracePt t="119583" x="2228850" y="5213350"/>
          <p14:tracePt t="119599" x="2247900" y="5226050"/>
          <p14:tracePt t="119616" x="2266950" y="5245100"/>
          <p14:tracePt t="119633" x="2292350" y="5283200"/>
          <p14:tracePt t="119649" x="2311400" y="5308600"/>
          <p14:tracePt t="119666" x="2324100" y="5340350"/>
          <p14:tracePt t="119682" x="2330450" y="5372100"/>
          <p14:tracePt t="119699" x="2343150" y="5403850"/>
          <p14:tracePt t="119716" x="2349500" y="5429250"/>
          <p14:tracePt t="119733" x="2349500" y="5448300"/>
          <p14:tracePt t="119749" x="2349500" y="5467350"/>
          <p14:tracePt t="119766" x="2349500" y="5492750"/>
          <p14:tracePt t="119782" x="2349500" y="5524500"/>
          <p14:tracePt t="119799" x="2349500" y="5549900"/>
          <p14:tracePt t="119816" x="2343150" y="5581650"/>
          <p14:tracePt t="119832" x="2324100" y="5607050"/>
          <p14:tracePt t="119849" x="2311400" y="5638800"/>
          <p14:tracePt t="119866" x="2298700" y="5651500"/>
          <p14:tracePt t="119882" x="2298700" y="5657850"/>
          <p14:tracePt t="119899" x="2286000" y="5670550"/>
          <p14:tracePt t="119915" x="2286000" y="5676900"/>
          <p14:tracePt t="119932" x="2273300" y="5676900"/>
          <p14:tracePt t="119949" x="2260600" y="5676900"/>
          <p14:tracePt t="119966" x="2247900" y="5676900"/>
          <p14:tracePt t="119982" x="2216150" y="5676900"/>
          <p14:tracePt t="119999" x="2190750" y="5664200"/>
          <p14:tracePt t="120015" x="2159000" y="5638800"/>
          <p14:tracePt t="120032" x="2127250" y="5613400"/>
          <p14:tracePt t="120049" x="2108200" y="5581650"/>
          <p14:tracePt t="120066" x="2082800" y="5530850"/>
          <p14:tracePt t="120082" x="2051050" y="5461000"/>
          <p14:tracePt t="120099" x="2038350" y="5384800"/>
          <p14:tracePt t="120117" x="2038350" y="5359400"/>
          <p14:tracePt t="120133" x="2038350" y="5334000"/>
          <p14:tracePt t="120149" x="2057400" y="5314950"/>
          <p14:tracePt t="120166" x="2089150" y="5295900"/>
          <p14:tracePt t="120182" x="2127250" y="5289550"/>
          <p14:tracePt t="120199" x="2171700" y="5283200"/>
          <p14:tracePt t="120215" x="2216150" y="5283200"/>
          <p14:tracePt t="120232" x="2247900" y="5283200"/>
          <p14:tracePt t="120249" x="2266950" y="5283200"/>
          <p14:tracePt t="120266" x="2279650" y="5283200"/>
          <p14:tracePt t="120282" x="2298700" y="5289550"/>
          <p14:tracePt t="120299" x="2305050" y="5289550"/>
          <p14:tracePt t="120299" x="2311400" y="5295900"/>
          <p14:tracePt t="120317" x="2330450" y="5314950"/>
          <p14:tracePt t="120332" x="2355850" y="5340350"/>
          <p14:tracePt t="120349" x="2374900" y="5365750"/>
          <p14:tracePt t="120366" x="2393950" y="5410200"/>
          <p14:tracePt t="120382" x="2406650" y="5454650"/>
          <p14:tracePt t="120399" x="2419350" y="5486400"/>
          <p14:tracePt t="120415" x="2425700" y="5518150"/>
          <p14:tracePt t="120432" x="2425700" y="5549900"/>
          <p14:tracePt t="120449" x="2425700" y="5575300"/>
          <p14:tracePt t="120466" x="2425700" y="5594350"/>
          <p14:tracePt t="120482" x="2419350" y="5613400"/>
          <p14:tracePt t="120482" x="2419350" y="5626100"/>
          <p14:tracePt t="120500" x="2413000" y="5626100"/>
          <p14:tracePt t="120516" x="2400300" y="5645150"/>
          <p14:tracePt t="120564" x="2393950" y="5651500"/>
          <p14:tracePt t="120604" x="2387600" y="5657850"/>
          <p14:tracePt t="120628" x="2381250" y="5664200"/>
          <p14:tracePt t="121108" x="2374900" y="5664200"/>
          <p14:tracePt t="121180" x="2368550" y="5664200"/>
          <p14:tracePt t="121220" x="2368550" y="5670550"/>
          <p14:tracePt t="121308" x="2362200" y="5670550"/>
          <p14:tracePt t="121396" x="2355850" y="5670550"/>
          <p14:tracePt t="121820" x="2349500" y="5670550"/>
          <p14:tracePt t="121868" x="2343150" y="5670550"/>
          <p14:tracePt t="123476" x="2336800" y="5676900"/>
          <p14:tracePt t="123636" x="2330450" y="5683250"/>
          <p14:tracePt t="123964" x="2330450" y="5676900"/>
          <p14:tracePt t="123972" x="2330450" y="5664200"/>
          <p14:tracePt t="123980" x="2330450" y="5638800"/>
          <p14:tracePt t="123986" x="2330450" y="5543550"/>
          <p14:tracePt t="124000" x="2330450" y="5441950"/>
          <p14:tracePt t="124016" x="2330450" y="5365750"/>
          <p14:tracePt t="124032" x="2349500" y="5321300"/>
          <p14:tracePt t="124049" x="2362200" y="5302250"/>
          <p14:tracePt t="124066" x="2368550" y="5289550"/>
          <p14:tracePt t="124082" x="2368550" y="5276850"/>
          <p14:tracePt t="124308" x="2374900" y="5276850"/>
          <p14:tracePt t="124315" x="2374900" y="5295900"/>
          <p14:tracePt t="124332" x="2374900" y="5302250"/>
          <p14:tracePt t="124333" x="2381250" y="5321300"/>
          <p14:tracePt t="124349" x="2381250" y="5353050"/>
          <p14:tracePt t="124365" x="2381250" y="5378450"/>
          <p14:tracePt t="124384" x="2381250" y="5416550"/>
          <p14:tracePt t="124399" x="2381250" y="5454650"/>
          <p14:tracePt t="124416" x="2381250" y="5486400"/>
          <p14:tracePt t="124432" x="2381250" y="5505450"/>
          <p14:tracePt t="124449" x="2381250" y="5524500"/>
          <p14:tracePt t="124465" x="2381250" y="5543550"/>
          <p14:tracePt t="124482" x="2381250" y="5562600"/>
          <p14:tracePt t="124499" x="2381250" y="5575300"/>
          <p14:tracePt t="124516" x="2381250" y="5588000"/>
          <p14:tracePt t="124532" x="2381250" y="5594350"/>
          <p14:tracePt t="124549" x="2381250" y="5607050"/>
          <p14:tracePt t="124588" x="2381250" y="5613400"/>
          <p14:tracePt t="124627" x="2381250" y="5619750"/>
          <p14:tracePt t="125692" x="2381250" y="5626100"/>
          <p14:tracePt t="126356" x="2374900" y="5632450"/>
          <p14:tracePt t="126372" x="2368550" y="5632450"/>
          <p14:tracePt t="126380" x="2362200" y="5638800"/>
          <p14:tracePt t="126389" x="2355850" y="5645150"/>
          <p14:tracePt t="126400" x="2349500" y="5651500"/>
          <p14:tracePt t="126417" x="2343150" y="5657850"/>
          <p14:tracePt t="126434" x="2336800" y="5664200"/>
          <p14:tracePt t="126448" x="2330450" y="5670550"/>
          <p14:tracePt t="126484" x="2324100" y="5670550"/>
          <p14:tracePt t="126516" x="2324100" y="5676900"/>
          <p14:tracePt t="126612" x="2317750" y="5676900"/>
          <p14:tracePt t="126636" x="2311400" y="5676900"/>
          <p14:tracePt t="126644" x="2305050" y="5676900"/>
          <p14:tracePt t="126651" x="2298700" y="5676900"/>
          <p14:tracePt t="126676" x="2292350" y="5676900"/>
          <p14:tracePt t="126716" x="2286000" y="5676900"/>
          <p14:tracePt t="128044" x="2279650" y="5676900"/>
          <p14:tracePt t="128052" x="2279650" y="5670550"/>
          <p14:tracePt t="128065" x="2279650" y="5664200"/>
          <p14:tracePt t="128067" x="2266950" y="5645150"/>
          <p14:tracePt t="128067" x="2254250" y="5632450"/>
          <p14:tracePt t="128084" x="2241550" y="5613400"/>
          <p14:tracePt t="128099" x="2222500" y="5594350"/>
          <p14:tracePt t="128116" x="2165350" y="5562600"/>
          <p14:tracePt t="128132" x="2082800" y="5530850"/>
          <p14:tracePt t="128149" x="1962150" y="5492750"/>
          <p14:tracePt t="128165" x="1841500" y="5467350"/>
          <p14:tracePt t="128182" x="1689100" y="5441950"/>
          <p14:tracePt t="128198" x="1536700" y="5422900"/>
          <p14:tracePt t="128216" x="1409700" y="5416550"/>
          <p14:tracePt t="128232" x="1308100" y="5410200"/>
          <p14:tracePt t="128249" x="1250950" y="5410200"/>
          <p14:tracePt t="128265" x="1231900" y="5403850"/>
          <p14:tracePt t="128282" x="1225550" y="5403850"/>
          <p14:tracePt t="128995" x="1231900" y="5403850"/>
          <p14:tracePt t="129002" x="1244600" y="5403850"/>
          <p14:tracePt t="129015" x="1250950" y="5403850"/>
          <p14:tracePt t="129016" x="1276350" y="5403850"/>
          <p14:tracePt t="129033" x="1301750" y="5410200"/>
          <p14:tracePt t="129049" x="1314450" y="5410200"/>
          <p14:tracePt t="129065" x="1327150" y="5410200"/>
          <p14:tracePt t="129082" x="1333500" y="5410200"/>
          <p14:tracePt t="129098" x="1346200" y="5416550"/>
          <p14:tracePt t="129307" x="1320800" y="5416550"/>
          <p14:tracePt t="129315" x="1244600" y="5403850"/>
          <p14:tracePt t="129324" x="1200150" y="5397500"/>
          <p14:tracePt t="129333" x="1117600" y="5384800"/>
          <p14:tracePt t="129348" x="1035050" y="5365750"/>
          <p14:tracePt t="129366" x="971550" y="5359400"/>
          <p14:tracePt t="129381" x="933450" y="5353050"/>
          <p14:tracePt t="129398" x="908050" y="5353050"/>
          <p14:tracePt t="129415" x="889000" y="5353050"/>
          <p14:tracePt t="129432" x="869950" y="5353050"/>
          <p14:tracePt t="129449" x="857250" y="5353050"/>
          <p14:tracePt t="129465" x="850900" y="5346700"/>
          <p14:tracePt t="129482" x="844550" y="5346700"/>
          <p14:tracePt t="129499" x="838200" y="5346700"/>
          <p14:tracePt t="129548" x="831850" y="5346700"/>
          <p14:tracePt t="130380" x="0" y="0"/>
        </p14:tracePtLst>
        <p14:tracePtLst>
          <p14:tracePt t="141333" x="5657850" y="2743200"/>
          <p14:tracePt t="141412" x="5645150" y="2743200"/>
          <p14:tracePt t="141420" x="5638800" y="2743200"/>
          <p14:tracePt t="141428" x="5607050" y="2749550"/>
          <p14:tracePt t="141436" x="5568950" y="2755900"/>
          <p14:tracePt t="141452" x="5448300" y="2768600"/>
          <p14:tracePt t="141466" x="5289550" y="2794000"/>
          <p14:tracePt t="141466" x="5207000" y="2806700"/>
          <p14:tracePt t="141491" x="5035550" y="2825750"/>
          <p14:tracePt t="141507" x="4838700" y="2857500"/>
          <p14:tracePt t="141523" x="4660900" y="2889250"/>
          <p14:tracePt t="141540" x="4514850" y="2908300"/>
          <p14:tracePt t="141556" x="4330700" y="2927350"/>
          <p14:tracePt t="141572" x="4146550" y="2959100"/>
          <p14:tracePt t="141587" x="3962400" y="2990850"/>
          <p14:tracePt t="141604" x="3752850" y="3022600"/>
          <p14:tracePt t="141616" x="3556000" y="3054350"/>
          <p14:tracePt t="141636" x="3371850" y="3073400"/>
          <p14:tracePt t="141652" x="3219450" y="3092450"/>
          <p14:tracePt t="141667" x="3048000" y="3117850"/>
          <p14:tracePt t="141682" x="2908300" y="3130550"/>
          <p14:tracePt t="141699" x="2686050" y="3136900"/>
          <p14:tracePt t="141716" x="2552700" y="3143250"/>
          <p14:tracePt t="141732" x="2438400" y="3143250"/>
          <p14:tracePt t="141749" x="2324100" y="3143250"/>
          <p14:tracePt t="141765" x="2203450" y="3143250"/>
          <p14:tracePt t="141782" x="2082800" y="3143250"/>
          <p14:tracePt t="141798" x="1974850" y="3143250"/>
          <p14:tracePt t="141815" x="1924050" y="3143250"/>
          <p14:tracePt t="141832" x="1892300" y="3143250"/>
          <p14:tracePt t="141849" x="1873250" y="3143250"/>
          <p14:tracePt t="141996" x="1879600" y="3149600"/>
          <p14:tracePt t="142010" x="1892300" y="3149600"/>
          <p14:tracePt t="142020" x="1917700" y="3155950"/>
          <p14:tracePt t="142027" x="1962150" y="3155950"/>
          <p14:tracePt t="142027" x="2025650" y="3155950"/>
          <p14:tracePt t="142036" x="2082800" y="3155950"/>
          <p14:tracePt t="142048" x="2216150" y="3155950"/>
          <p14:tracePt t="142065" x="2305050" y="3130550"/>
          <p14:tracePt t="142082" x="2393950" y="3079750"/>
          <p14:tracePt t="142099" x="2476500" y="3003550"/>
          <p14:tracePt t="142116" x="2508250" y="2946400"/>
          <p14:tracePt t="142133" x="2527300" y="2889250"/>
          <p14:tracePt t="142149" x="2533650" y="2825750"/>
          <p14:tracePt t="142166" x="2533650" y="2774950"/>
          <p14:tracePt t="142182" x="2527300" y="2711450"/>
          <p14:tracePt t="142198" x="2508250" y="2641600"/>
          <p14:tracePt t="142215" x="2470150" y="2597150"/>
          <p14:tracePt t="142232" x="2444750" y="2559050"/>
          <p14:tracePt t="142249" x="2419350" y="2540000"/>
          <p14:tracePt t="142265" x="2400300" y="2527300"/>
          <p14:tracePt t="142282" x="2387600" y="2527300"/>
          <p14:tracePt t="142299" x="2362200" y="2527300"/>
          <p14:tracePt t="142316" x="2330450" y="2527300"/>
          <p14:tracePt t="142332" x="2286000" y="2565400"/>
          <p14:tracePt t="142349" x="2235200" y="2654300"/>
          <p14:tracePt t="142366" x="2190750" y="2768600"/>
          <p14:tracePt t="142382" x="2184400" y="2889250"/>
          <p14:tracePt t="142399" x="2184400" y="3009900"/>
          <p14:tracePt t="142415" x="2184400" y="3111500"/>
          <p14:tracePt t="142432" x="2197100" y="3200400"/>
          <p14:tracePt t="142448" x="2228850" y="3289300"/>
          <p14:tracePt t="142466" x="2260600" y="3378200"/>
          <p14:tracePt t="142482" x="2298700" y="3435350"/>
          <p14:tracePt t="142499" x="2355850" y="3498850"/>
          <p14:tracePt t="142516" x="2413000" y="3517900"/>
          <p14:tracePt t="142532" x="2508250" y="3556000"/>
          <p14:tracePt t="142549" x="2616200" y="3562350"/>
          <p14:tracePt t="142566" x="2730500" y="3562350"/>
          <p14:tracePt t="142582" x="2838450" y="3562350"/>
          <p14:tracePt t="142599" x="2921000" y="3517900"/>
          <p14:tracePt t="142616" x="2990850" y="3441700"/>
          <p14:tracePt t="142632" x="3022600" y="3340100"/>
          <p14:tracePt t="142649" x="3028950" y="3200400"/>
          <p14:tracePt t="142665" x="3016250" y="3060700"/>
          <p14:tracePt t="142682" x="2959100" y="2914650"/>
          <p14:tracePt t="142699" x="2882900" y="2762250"/>
          <p14:tracePt t="142716" x="2844800" y="2698750"/>
          <p14:tracePt t="142732" x="2813050" y="2654300"/>
          <p14:tracePt t="142749" x="2781300" y="2628900"/>
          <p14:tracePt t="142766" x="2743200" y="2609850"/>
          <p14:tracePt t="142782" x="2698750" y="2597150"/>
          <p14:tracePt t="142799" x="2635250" y="2584450"/>
          <p14:tracePt t="142815" x="2584450" y="2578100"/>
          <p14:tracePt t="142832" x="2540000" y="2578100"/>
          <p14:tracePt t="142848" x="2482850" y="2597150"/>
          <p14:tracePt t="142865" x="2419350" y="2628900"/>
          <p14:tracePt t="142882" x="2362200" y="2660650"/>
          <p14:tracePt t="142899" x="2273300" y="2736850"/>
          <p14:tracePt t="142916" x="2228850" y="2794000"/>
          <p14:tracePt t="142932" x="2197100" y="2876550"/>
          <p14:tracePt t="142949" x="2171700" y="2978150"/>
          <p14:tracePt t="142965" x="2159000" y="3067050"/>
          <p14:tracePt t="142982" x="2159000" y="3162300"/>
          <p14:tracePt t="142999" x="2159000" y="3232150"/>
          <p14:tracePt t="143015" x="2165350" y="3289300"/>
          <p14:tracePt t="143032" x="2190750" y="3333750"/>
          <p14:tracePt t="143049" x="2222500" y="3378200"/>
          <p14:tracePt t="143066" x="2241550" y="3403600"/>
          <p14:tracePt t="143082" x="2273300" y="3435350"/>
          <p14:tracePt t="143099" x="2324100" y="3460750"/>
          <p14:tracePt t="143116" x="2355850" y="3473450"/>
          <p14:tracePt t="143132" x="2406650" y="3479800"/>
          <p14:tracePt t="143149" x="2476500" y="3479800"/>
          <p14:tracePt t="143165" x="2578100" y="3479800"/>
          <p14:tracePt t="143182" x="2686050" y="3467100"/>
          <p14:tracePt t="143199" x="2781300" y="3409950"/>
          <p14:tracePt t="143215" x="2857500" y="3327400"/>
          <p14:tracePt t="143232" x="2889250" y="3213100"/>
          <p14:tracePt t="143248" x="2889250" y="3086100"/>
          <p14:tracePt t="143266" x="2876550" y="3003550"/>
          <p14:tracePt t="143282" x="2819400" y="2863850"/>
          <p14:tracePt t="143299" x="2736850" y="2711450"/>
          <p14:tracePt t="143316" x="2692400" y="2647950"/>
          <p14:tracePt t="143332" x="2667000" y="2616200"/>
          <p14:tracePt t="143348" x="2641600" y="2603500"/>
          <p14:tracePt t="143365" x="2609850" y="2603500"/>
          <p14:tracePt t="143382" x="2571750" y="2603500"/>
          <p14:tracePt t="143399" x="2520950" y="2603500"/>
          <p14:tracePt t="143415" x="2476500" y="2635250"/>
          <p14:tracePt t="143432" x="2400300" y="2686050"/>
          <p14:tracePt t="143448" x="2336800" y="2749550"/>
          <p14:tracePt t="143465" x="2305050" y="2800350"/>
          <p14:tracePt t="143482" x="2266950" y="2857500"/>
          <p14:tracePt t="143499" x="2247900" y="2889250"/>
          <p14:tracePt t="143516" x="2235200" y="2933700"/>
          <p14:tracePt t="143532" x="2235200" y="2984500"/>
          <p14:tracePt t="143548" x="2235200" y="3009900"/>
          <p14:tracePt t="143565" x="2235200" y="3054350"/>
          <p14:tracePt t="143582" x="2247900" y="3086100"/>
          <p14:tracePt t="143598" x="2254250" y="3117850"/>
          <p14:tracePt t="143615" x="2254250" y="3149600"/>
          <p14:tracePt t="143632" x="2260600" y="3168650"/>
          <p14:tracePt t="143731" x="2260600" y="3175000"/>
          <p14:tracePt t="143788" x="2260600" y="3181350"/>
          <p14:tracePt t="143819" x="2266950" y="3187700"/>
          <p14:tracePt t="144180" x="2298700" y="3200400"/>
          <p14:tracePt t="144181" x="2387600" y="3238500"/>
          <p14:tracePt t="144191" x="2533650" y="3289300"/>
          <p14:tracePt t="144199" x="2971800" y="3397250"/>
          <p14:tracePt t="144216" x="3460750" y="3524250"/>
          <p14:tracePt t="144232" x="3981450" y="3632200"/>
          <p14:tracePt t="144249" x="4495800" y="3702050"/>
          <p14:tracePt t="144265" x="4883150" y="3752850"/>
          <p14:tracePt t="144282" x="5168900" y="3803650"/>
          <p14:tracePt t="144298" x="5340350" y="3816350"/>
          <p14:tracePt t="144298" x="5429250" y="3816350"/>
          <p14:tracePt t="144316" x="5594350" y="3816350"/>
          <p14:tracePt t="144332" x="5746750" y="3816350"/>
          <p14:tracePt t="144349" x="5918200" y="3816350"/>
          <p14:tracePt t="144365" x="6076950" y="3797300"/>
          <p14:tracePt t="144382" x="6223000" y="3771900"/>
          <p14:tracePt t="144398" x="6350000" y="3752850"/>
          <p14:tracePt t="144416" x="6438900" y="3740150"/>
          <p14:tracePt t="144432" x="6521450" y="3714750"/>
          <p14:tracePt t="144449" x="6572250" y="3702050"/>
          <p14:tracePt t="144465" x="6597650" y="3695700"/>
          <p14:tracePt t="144482" x="6616700" y="3689350"/>
          <p14:tracePt t="144498" x="6629400" y="3683000"/>
          <p14:tracePt t="144516" x="6635750" y="3683000"/>
          <p14:tracePt t="144579" x="6635750" y="3676650"/>
          <p14:tracePt t="144604" x="6635750" y="3670300"/>
          <p14:tracePt t="144612" x="6629400" y="3657600"/>
          <p14:tracePt t="144620" x="6616700" y="3644900"/>
          <p14:tracePt t="144627" x="6604000" y="3638550"/>
          <p14:tracePt t="144636" x="6540500" y="3613150"/>
          <p14:tracePt t="144649" x="6451600" y="3587750"/>
          <p14:tracePt t="144665" x="6337300" y="3556000"/>
          <p14:tracePt t="144682" x="6235700" y="3530600"/>
          <p14:tracePt t="144698" x="6102350" y="3492500"/>
          <p14:tracePt t="144716" x="6051550" y="3479800"/>
          <p14:tracePt t="144732" x="6038850" y="3473450"/>
          <p14:tracePt t="144748" x="5994400" y="3460750"/>
          <p14:tracePt t="144765" x="5930900" y="3441700"/>
          <p14:tracePt t="144782" x="5880100" y="3435350"/>
          <p14:tracePt t="144798" x="5842000" y="3429000"/>
          <p14:tracePt t="144815" x="5816600" y="3422650"/>
          <p14:tracePt t="144832" x="5778500" y="3416300"/>
          <p14:tracePt t="144849" x="5753100" y="3403600"/>
          <p14:tracePt t="144865" x="5746750" y="3403600"/>
          <p14:tracePt t="144882" x="5721350" y="3390900"/>
          <p14:tracePt t="144898" x="5708650" y="3384550"/>
          <p14:tracePt t="144916" x="5689600" y="3378200"/>
          <p14:tracePt t="144932" x="5670550" y="3371850"/>
          <p14:tracePt t="144949" x="5645150" y="3359150"/>
          <p14:tracePt t="144965" x="5619750" y="3346450"/>
          <p14:tracePt t="144982" x="5594350" y="3340100"/>
          <p14:tracePt t="144998" x="5575300" y="3340100"/>
          <p14:tracePt t="145016" x="5556250" y="3333750"/>
          <p14:tracePt t="145032" x="5549900" y="3327400"/>
          <p14:tracePt t="145049" x="5543550" y="3327400"/>
          <p14:tracePt t="145404" x="5549900" y="3327400"/>
          <p14:tracePt t="145412" x="5556250" y="3327400"/>
          <p14:tracePt t="145420" x="5562600" y="3327400"/>
          <p14:tracePt t="145427" x="5568950" y="3327400"/>
          <p14:tracePt t="145434" x="5588000" y="3327400"/>
          <p14:tracePt t="145448" x="5607050" y="3327400"/>
          <p14:tracePt t="145465" x="5619750" y="3327400"/>
          <p14:tracePt t="145482" x="5645150" y="3327400"/>
          <p14:tracePt t="145498" x="5670550" y="3327400"/>
          <p14:tracePt t="145516" x="5695950" y="3327400"/>
          <p14:tracePt t="145532" x="5715000" y="3327400"/>
          <p14:tracePt t="145549" x="5734050" y="3327400"/>
          <p14:tracePt t="145565" x="5753100" y="3327400"/>
          <p14:tracePt t="145603" x="5759450" y="3327400"/>
          <p14:tracePt t="145860" x="5759450" y="3333750"/>
          <p14:tracePt t="145863" x="5759450" y="3346450"/>
          <p14:tracePt t="145875" x="5759450" y="3359150"/>
          <p14:tracePt t="145884" x="5759450" y="3378200"/>
          <p14:tracePt t="145899" x="5759450" y="3390900"/>
          <p14:tracePt t="145916" x="5759450" y="3403600"/>
          <p14:tracePt t="145955" x="5753100" y="3409950"/>
          <p14:tracePt t="146019" x="5753100" y="3416300"/>
          <p14:tracePt t="146028" x="5759450" y="3416300"/>
          <p14:tracePt t="146030" x="5797550" y="3422650"/>
          <p14:tracePt t="146048" x="5867400" y="3435350"/>
          <p14:tracePt t="146066" x="5943600" y="3441700"/>
          <p14:tracePt t="146082" x="6051550" y="3454400"/>
          <p14:tracePt t="146099" x="6184900" y="3460750"/>
          <p14:tracePt t="146116" x="6286500" y="3460750"/>
          <p14:tracePt t="146132" x="6400800" y="3460750"/>
          <p14:tracePt t="146148" x="6515100" y="3460750"/>
          <p14:tracePt t="146165" x="6635750" y="3460750"/>
          <p14:tracePt t="146182" x="6756400" y="3460750"/>
          <p14:tracePt t="146199" x="6864350" y="3460750"/>
          <p14:tracePt t="146215" x="6959600" y="3460750"/>
          <p14:tracePt t="146232" x="7016750" y="3460750"/>
          <p14:tracePt t="146248" x="7067550" y="3460750"/>
          <p14:tracePt t="146265" x="7086600" y="3460750"/>
          <p14:tracePt t="146282" x="7099300" y="3460750"/>
          <p14:tracePt t="146299" x="7105650" y="3460750"/>
          <p14:tracePt t="146564" x="7112000" y="3460750"/>
          <p14:tracePt t="146571" x="7112000" y="3454400"/>
          <p14:tracePt t="146587" x="7105650" y="3448050"/>
          <p14:tracePt t="146598" x="7099300" y="3435350"/>
          <p14:tracePt t="146599" x="7080250" y="3409950"/>
          <p14:tracePt t="146615" x="7067550" y="3397250"/>
          <p14:tracePt t="146632" x="7061200" y="3390900"/>
          <p14:tracePt t="146648" x="7061200" y="3384550"/>
          <p14:tracePt t="146665" x="7054850" y="3384550"/>
          <p14:tracePt t="146723" x="7048500" y="3384550"/>
          <p14:tracePt t="146731" x="7048500" y="3378200"/>
          <p14:tracePt t="146739" x="7042150" y="3378200"/>
          <p14:tracePt t="146851" x="7029450" y="3371850"/>
          <p14:tracePt t="146867" x="7029450" y="3365500"/>
          <p14:tracePt t="146883" x="7029450" y="3359150"/>
          <p14:tracePt t="146883" x="7029450" y="3352800"/>
          <p14:tracePt t="148060" x="7029450" y="3333750"/>
          <p14:tracePt t="148068" x="7029450" y="3314700"/>
          <p14:tracePt t="148075" x="7029450" y="3276600"/>
          <p14:tracePt t="148082" x="7029450" y="3016250"/>
          <p14:tracePt t="148099" x="7029450" y="2711450"/>
          <p14:tracePt t="148116" x="7023100" y="2527300"/>
          <p14:tracePt t="148133" x="7016750" y="2381250"/>
          <p14:tracePt t="148149" x="7016750" y="2286000"/>
          <p14:tracePt t="148165" x="7016750" y="2209800"/>
          <p14:tracePt t="148182" x="7016750" y="2152650"/>
          <p14:tracePt t="148198" x="7016750" y="2120900"/>
          <p14:tracePt t="148216" x="7016750" y="2101850"/>
          <p14:tracePt t="148232" x="7016750" y="2089150"/>
          <p14:tracePt t="148249" x="7016750" y="2076450"/>
          <p14:tracePt t="148265" x="7016750" y="2070100"/>
          <p14:tracePt t="148379" x="7016750" y="2057400"/>
          <p14:tracePt t="148387" x="7016750" y="2051050"/>
          <p14:tracePt t="148395" x="7016750" y="2044700"/>
          <p14:tracePt t="148403" x="7010400" y="2012950"/>
          <p14:tracePt t="148415" x="6997700" y="1981200"/>
          <p14:tracePt t="148432" x="6997700" y="1943100"/>
          <p14:tracePt t="148448" x="6991350" y="1911350"/>
          <p14:tracePt t="148465" x="6991350" y="1898650"/>
          <p14:tracePt t="148619" x="6991350" y="1892300"/>
          <p14:tracePt t="148632" x="6997700" y="1892300"/>
          <p14:tracePt t="148642" x="7010400" y="1924050"/>
          <p14:tracePt t="148649" x="7023100" y="1955800"/>
          <p14:tracePt t="148665" x="7029450" y="1993900"/>
          <p14:tracePt t="148682" x="7042150" y="2012950"/>
          <p14:tracePt t="148698" x="7048500" y="2044700"/>
          <p14:tracePt t="148716" x="7048500" y="2063750"/>
          <p14:tracePt t="148755" x="7048500" y="2070100"/>
          <p14:tracePt t="148767" x="7048500" y="2076450"/>
          <p14:tracePt t="149043" x="7054850" y="2076450"/>
          <p14:tracePt t="149075" x="7061200" y="2076450"/>
          <p14:tracePt t="149099" x="7067550" y="2076450"/>
          <p14:tracePt t="149107" x="7080250" y="2076450"/>
          <p14:tracePt t="149123" x="7086600" y="2076450"/>
          <p14:tracePt t="149147" x="7092950" y="2076450"/>
          <p14:tracePt t="149155" x="7099300" y="2076450"/>
          <p14:tracePt t="149164" x="7105650" y="2076450"/>
          <p14:tracePt t="149187" x="7112000" y="2076450"/>
          <p14:tracePt t="149211" x="7118350" y="2076450"/>
          <p14:tracePt t="149227" x="7124700" y="2076450"/>
          <p14:tracePt t="149259" x="7131050" y="2076450"/>
          <p14:tracePt t="149316" x="7137400" y="2076450"/>
          <p14:tracePt t="149491" x="7124700" y="2070100"/>
          <p14:tracePt t="149499" x="7112000" y="2063750"/>
          <p14:tracePt t="149500" x="7086600" y="2051050"/>
          <p14:tracePt t="149523" x="7042150" y="2025650"/>
          <p14:tracePt t="149532" x="7010400" y="2012950"/>
          <p14:tracePt t="149548" x="6972300" y="2006600"/>
          <p14:tracePt t="149565" x="6953250" y="2006600"/>
          <p14:tracePt t="149581" x="6940550" y="2000250"/>
          <p14:tracePt t="149731" x="6940550" y="1993900"/>
          <p14:tracePt t="149739" x="6940550" y="1987550"/>
          <p14:tracePt t="149757" x="6940550" y="1981200"/>
          <p14:tracePt t="149765" x="6946900" y="1981200"/>
          <p14:tracePt t="149765" x="6946900" y="1974850"/>
          <p14:tracePt t="149782" x="6959600" y="1968500"/>
          <p14:tracePt t="149798" x="6965950" y="1968500"/>
          <p14:tracePt t="149815" x="6978650" y="1962150"/>
          <p14:tracePt t="149832" x="6991350" y="1962150"/>
          <p14:tracePt t="149848" x="6997700" y="1962150"/>
          <p14:tracePt t="149865" x="7004050" y="1962150"/>
          <p14:tracePt t="149881" x="7010400" y="1962150"/>
          <p14:tracePt t="149898" x="7023100" y="1962150"/>
          <p14:tracePt t="149947" x="7029450" y="1962150"/>
          <p14:tracePt t="149971" x="7035800" y="1962150"/>
          <p14:tracePt t="150011" x="7042150" y="1962150"/>
          <p14:tracePt t="150171" x="7042150" y="1981200"/>
          <p14:tracePt t="150179" x="7042150" y="2000250"/>
          <p14:tracePt t="150187" x="7042150" y="2044700"/>
          <p14:tracePt t="150198" x="7042150" y="2070100"/>
          <p14:tracePt t="150215" x="7042150" y="2095500"/>
          <p14:tracePt t="150231" x="7042150" y="2108200"/>
          <p14:tracePt t="150267" x="7042150" y="2114550"/>
          <p14:tracePt t="150307" x="7042150" y="2120900"/>
          <p14:tracePt t="150403" x="7048500" y="2120900"/>
          <p14:tracePt t="150413" x="7054850" y="2127250"/>
          <p14:tracePt t="150435" x="7061200" y="2127250"/>
          <p14:tracePt t="150436" x="7067550" y="2127250"/>
          <p14:tracePt t="150448" x="7086600" y="2127250"/>
          <p14:tracePt t="150465" x="7105650" y="2127250"/>
          <p14:tracePt t="150481" x="7124700" y="2127250"/>
          <p14:tracePt t="150498" x="7137400" y="2127250"/>
          <p14:tracePt t="150515" x="7150100" y="2127250"/>
          <p14:tracePt t="150532" x="7156450" y="2127250"/>
          <p14:tracePt t="150548" x="7162800" y="2127250"/>
          <p14:tracePt t="150565" x="7175500" y="2127250"/>
          <p14:tracePt t="150581" x="7181850" y="2127250"/>
          <p14:tracePt t="150598" x="7194550" y="2127250"/>
          <p14:tracePt t="150615" x="7200900" y="2127250"/>
          <p14:tracePt t="150631" x="7213600" y="2127250"/>
          <p14:tracePt t="150649" x="7219950" y="2127250"/>
          <p14:tracePt t="150665" x="7226300" y="2127250"/>
          <p14:tracePt t="150699" x="7239000" y="2127250"/>
          <p14:tracePt t="150843" x="7245350" y="2127250"/>
          <p14:tracePt t="151283" x="7245350" y="2133600"/>
          <p14:tracePt t="151291" x="7232650" y="2146300"/>
          <p14:tracePt t="151299" x="7219950" y="2178050"/>
          <p14:tracePt t="151308" x="7207250" y="2209800"/>
          <p14:tracePt t="151316" x="7188200" y="2273300"/>
          <p14:tracePt t="151332" x="7169150" y="2330450"/>
          <p14:tracePt t="151349" x="7169150" y="2387600"/>
          <p14:tracePt t="151365" x="7156450" y="2444750"/>
          <p14:tracePt t="151382" x="7150100" y="2489200"/>
          <p14:tracePt t="151398" x="7137400" y="2552700"/>
          <p14:tracePt t="151415" x="7118350" y="2609850"/>
          <p14:tracePt t="151431" x="7105650" y="2686050"/>
          <p14:tracePt t="151448" x="7092950" y="2762250"/>
          <p14:tracePt t="151465" x="7080250" y="2825750"/>
          <p14:tracePt t="151482" x="7080250" y="2870200"/>
          <p14:tracePt t="151498" x="7080250" y="2940050"/>
          <p14:tracePt t="151516" x="7080250" y="2990850"/>
          <p14:tracePt t="151532" x="7080250" y="3028950"/>
          <p14:tracePt t="151548" x="7073900" y="3086100"/>
          <p14:tracePt t="151565" x="7073900" y="3136900"/>
          <p14:tracePt t="151582" x="7073900" y="3181350"/>
          <p14:tracePt t="151598" x="7061200" y="3232150"/>
          <p14:tracePt t="151615" x="7061200" y="3282950"/>
          <p14:tracePt t="151631" x="7061200" y="3321050"/>
          <p14:tracePt t="151648" x="7061200" y="3359150"/>
          <p14:tracePt t="151665" x="7061200" y="3384550"/>
          <p14:tracePt t="151682" x="7061200" y="3416300"/>
          <p14:tracePt t="151698" x="7061200" y="3448050"/>
          <p14:tracePt t="151716" x="7061200" y="3460750"/>
          <p14:tracePt t="151732" x="7061200" y="3479800"/>
          <p14:tracePt t="151748" x="7061200" y="3486150"/>
          <p14:tracePt t="151765" x="7061200" y="3492500"/>
          <p14:tracePt t="151781" x="7061200" y="3505200"/>
          <p14:tracePt t="151819" x="7061200" y="3511550"/>
          <p14:tracePt t="151820" x="7061200" y="3517900"/>
          <p14:tracePt t="151831" x="7054850" y="3524250"/>
          <p14:tracePt t="151848" x="7054850" y="3530600"/>
          <p14:tracePt t="151865" x="7048500" y="3530600"/>
          <p14:tracePt t="151881" x="7042150" y="3536950"/>
          <p14:tracePt t="152051" x="7042150" y="3543300"/>
          <p14:tracePt t="152147" x="7042150" y="3536950"/>
          <p14:tracePt t="152155" x="7042150" y="3524250"/>
          <p14:tracePt t="152163" x="7042150" y="3517900"/>
          <p14:tracePt t="152166" x="7042150" y="3505200"/>
          <p14:tracePt t="152181" x="7048500" y="3492500"/>
          <p14:tracePt t="152198" x="7054850" y="3486150"/>
          <p14:tracePt t="152215" x="7054850" y="3473450"/>
          <p14:tracePt t="152252" x="7054850" y="3460750"/>
          <p14:tracePt t="152268" x="7061200" y="3448050"/>
          <p14:tracePt t="152284" x="7061200" y="3441700"/>
          <p14:tracePt t="152285" x="7061200" y="3429000"/>
          <p14:tracePt t="152324" x="7061200" y="3422650"/>
          <p14:tracePt t="152356" x="7061200" y="3416300"/>
          <p14:tracePt t="152388" x="7061200" y="3409950"/>
          <p14:tracePt t="152420" x="7061200" y="3403600"/>
          <p14:tracePt t="152452" x="7061200" y="3397250"/>
          <p14:tracePt t="152476" x="7061200" y="3390900"/>
          <p14:tracePt t="152484" x="7061200" y="3384550"/>
          <p14:tracePt t="152485" x="7061200" y="3378200"/>
          <p14:tracePt t="152499" x="7061200" y="3365500"/>
          <p14:tracePt t="152516" x="7061200" y="3352800"/>
          <p14:tracePt t="152533" x="7061200" y="3333750"/>
          <p14:tracePt t="152549" x="7061200" y="3321050"/>
          <p14:tracePt t="152566" x="7061200" y="3302000"/>
          <p14:tracePt t="152582" x="7061200" y="3282950"/>
          <p14:tracePt t="152599" x="7061200" y="3257550"/>
          <p14:tracePt t="152616" x="7061200" y="3238500"/>
          <p14:tracePt t="152633" x="7061200" y="3219450"/>
          <p14:tracePt t="152649" x="7061200" y="3200400"/>
          <p14:tracePt t="152666" x="7061200" y="3187700"/>
          <p14:tracePt t="152682" x="7061200" y="3162300"/>
          <p14:tracePt t="152682" x="7061200" y="3155950"/>
          <p14:tracePt t="152700" x="7061200" y="3130550"/>
          <p14:tracePt t="152716" x="7061200" y="3105150"/>
          <p14:tracePt t="152733" x="7061200" y="3073400"/>
          <p14:tracePt t="152749" x="7061200" y="3028950"/>
          <p14:tracePt t="152766" x="7061200" y="2984500"/>
          <p14:tracePt t="152782" x="7061200" y="2927350"/>
          <p14:tracePt t="152800" x="7061200" y="2895600"/>
          <p14:tracePt t="152816" x="7061200" y="2857500"/>
          <p14:tracePt t="152833" x="7061200" y="2819400"/>
          <p14:tracePt t="152849" x="7061200" y="2781300"/>
          <p14:tracePt t="152866" x="7061200" y="2730500"/>
          <p14:tracePt t="152882" x="7061200" y="2711450"/>
          <p14:tracePt t="152899" x="7061200" y="2673350"/>
          <p14:tracePt t="152916" x="7061200" y="2654300"/>
          <p14:tracePt t="152933" x="7061200" y="2641600"/>
          <p14:tracePt t="152949" x="7061200" y="2628900"/>
          <p14:tracePt t="152966" x="7061200" y="2616200"/>
          <p14:tracePt t="152982" x="7061200" y="2609850"/>
          <p14:tracePt t="152999" x="7061200" y="2597150"/>
          <p14:tracePt t="153036" x="7061200" y="2590800"/>
          <p14:tracePt t="153036" x="7061200" y="2584450"/>
          <p14:tracePt t="153049" x="7061200" y="2578100"/>
          <p14:tracePt t="153092" x="7061200" y="2571750"/>
          <p14:tracePt t="153571" x="7073900" y="2565400"/>
          <p14:tracePt t="153588" x="7073900" y="2571750"/>
          <p14:tracePt t="153588" x="7073900" y="2597150"/>
          <p14:tracePt t="153598" x="7073900" y="2654300"/>
          <p14:tracePt t="153616" x="7073900" y="2724150"/>
          <p14:tracePt t="153632" x="7067550" y="2787650"/>
          <p14:tracePt t="153648" x="7054850" y="2844800"/>
          <p14:tracePt t="153666" x="7054850" y="2889250"/>
          <p14:tracePt t="153682" x="7048500" y="2927350"/>
          <p14:tracePt t="153682" x="7048500" y="2952750"/>
          <p14:tracePt t="153700" x="7048500" y="2990850"/>
          <p14:tracePt t="153716" x="7048500" y="3022600"/>
          <p14:tracePt t="153733" x="7048500" y="3054350"/>
          <p14:tracePt t="153749" x="7048500" y="3086100"/>
          <p14:tracePt t="153766" x="7048500" y="3117850"/>
          <p14:tracePt t="153783" x="7048500" y="3143250"/>
          <p14:tracePt t="153799" x="7048500" y="3168650"/>
          <p14:tracePt t="153816" x="7048500" y="3187700"/>
          <p14:tracePt t="153832" x="7048500" y="3206750"/>
          <p14:tracePt t="153849" x="7054850" y="3232150"/>
          <p14:tracePt t="153866" x="7054850" y="3257550"/>
          <p14:tracePt t="153882" x="7054850" y="3270250"/>
          <p14:tracePt t="153899" x="7054850" y="3289300"/>
          <p14:tracePt t="153933" x="7061200" y="3308350"/>
          <p14:tracePt t="153933" x="7067550" y="3314700"/>
          <p14:tracePt t="153949" x="7067550" y="3333750"/>
          <p14:tracePt t="153965" x="7067550" y="3346450"/>
          <p14:tracePt t="153983" x="7067550" y="3359150"/>
          <p14:tracePt t="153999" x="7067550" y="3371850"/>
          <p14:tracePt t="154016" x="7067550" y="3384550"/>
          <p14:tracePt t="154032" x="7067550" y="3403600"/>
          <p14:tracePt t="154049" x="7067550" y="3416300"/>
          <p14:tracePt t="154066" x="7067550" y="3422650"/>
          <p14:tracePt t="154100" x="7067550" y="3429000"/>
          <p14:tracePt t="154252" x="7067550" y="3435350"/>
          <p14:tracePt t="154476" x="7061200" y="3429000"/>
          <p14:tracePt t="154484" x="7061200" y="3403600"/>
          <p14:tracePt t="154484" x="7048500" y="3321050"/>
          <p14:tracePt t="154508" x="7035800" y="3232150"/>
          <p14:tracePt t="154516" x="7023100" y="3149600"/>
          <p14:tracePt t="154532" x="7023100" y="3079750"/>
          <p14:tracePt t="154549" x="7023100" y="3028950"/>
          <p14:tracePt t="154566" x="7023100" y="2971800"/>
          <p14:tracePt t="154583" x="7023100" y="2933700"/>
          <p14:tracePt t="154599" x="7023100" y="2895600"/>
          <p14:tracePt t="154616" x="7023100" y="2870200"/>
          <p14:tracePt t="154633" x="7023100" y="2838450"/>
          <p14:tracePt t="154649" x="7023100" y="2819400"/>
          <p14:tracePt t="154666" x="7023100" y="2800350"/>
          <p14:tracePt t="154682" x="7023100" y="2787650"/>
          <p14:tracePt t="154699" x="7023100" y="2774950"/>
          <p14:tracePt t="154717" x="7023100" y="2768600"/>
          <p14:tracePt t="154732" x="7023100" y="2762250"/>
          <p14:tracePt t="154749" x="7023100" y="2755900"/>
          <p14:tracePt t="154796" x="7023100" y="2749550"/>
          <p14:tracePt t="154844" x="7023100" y="2743200"/>
          <p14:tracePt t="154860" x="7023100" y="2736850"/>
          <p14:tracePt t="154868" x="7023100" y="2730500"/>
          <p14:tracePt t="154883" x="7023100" y="2724150"/>
          <p14:tracePt t="154899" x="7023100" y="2717800"/>
          <p14:tracePt t="154900" x="7023100" y="2705100"/>
          <p14:tracePt t="154916" x="7023100" y="2698750"/>
          <p14:tracePt t="154933" x="7023100" y="2686050"/>
          <p14:tracePt t="154949" x="7023100" y="2679700"/>
          <p14:tracePt t="154965" x="7029450" y="2660650"/>
          <p14:tracePt t="155012" x="7029450" y="2654300"/>
          <p14:tracePt t="155076" x="7029450" y="2647950"/>
          <p14:tracePt t="155108" x="7029450" y="2641600"/>
          <p14:tracePt t="155852" x="7029450" y="2635250"/>
          <p14:tracePt t="155868" x="7029450" y="2628900"/>
          <p14:tracePt t="155900" x="7029450" y="2622550"/>
          <p14:tracePt t="155909" x="7035800" y="2616200"/>
          <p14:tracePt t="156516" x="7042150" y="2616200"/>
          <p14:tracePt t="156547" x="7042150" y="2622550"/>
          <p14:tracePt t="156558" x="7048500" y="2635250"/>
          <p14:tracePt t="156567" x="7054850" y="2641600"/>
          <p14:tracePt t="156568" x="7054850" y="2647950"/>
          <p14:tracePt t="156583" x="7054850" y="2654300"/>
          <p14:tracePt t="157572" x="7023100" y="2686050"/>
          <p14:tracePt t="157572" x="6921500" y="2736850"/>
          <p14:tracePt t="157587" x="6699250" y="2825750"/>
          <p14:tracePt t="157595" x="6445250" y="2933700"/>
          <p14:tracePt t="157603" x="5734050" y="3200400"/>
          <p14:tracePt t="157617" x="5003800" y="3479800"/>
          <p14:tracePt t="157633" x="4349750" y="3670300"/>
          <p14:tracePt t="157650" x="3905250" y="3816350"/>
          <p14:tracePt t="157666" x="3676650" y="3879850"/>
          <p14:tracePt t="157683" x="3575050" y="3911600"/>
          <p14:tracePt t="157699" x="3536950" y="3924300"/>
          <p14:tracePt t="157716" x="3524250" y="3924300"/>
          <p14:tracePt t="157732" x="3517900" y="3924300"/>
          <p14:tracePt t="157749" x="3498850" y="3924300"/>
          <p14:tracePt t="157766" x="3467100" y="3924300"/>
          <p14:tracePt t="157782" x="3429000" y="3924300"/>
          <p14:tracePt t="157799" x="3403600" y="3905250"/>
          <p14:tracePt t="157816" x="3352800" y="3879850"/>
          <p14:tracePt t="157832" x="3295650" y="3841750"/>
          <p14:tracePt t="157849" x="3213100" y="3790950"/>
          <p14:tracePt t="157865" x="3092450" y="3733800"/>
          <p14:tracePt t="157882" x="2933700" y="3651250"/>
          <p14:tracePt t="157900" x="2825750" y="3600450"/>
          <p14:tracePt t="157916" x="2736850" y="3549650"/>
          <p14:tracePt t="157932" x="2667000" y="3511550"/>
          <p14:tracePt t="157949" x="2628900" y="3479800"/>
          <p14:tracePt t="157965" x="2603500" y="3454400"/>
          <p14:tracePt t="157982" x="2590800" y="3441700"/>
          <p14:tracePt t="157999" x="2540000" y="3397250"/>
          <p14:tracePt t="158016" x="2508250" y="3333750"/>
          <p14:tracePt t="158032" x="2476500" y="3276600"/>
          <p14:tracePt t="158049" x="2444750" y="3238500"/>
          <p14:tracePt t="158065" x="2438400" y="3206750"/>
          <p14:tracePt t="158082" x="2438400" y="3181350"/>
          <p14:tracePt t="158099" x="2438400" y="3168650"/>
          <p14:tracePt t="158116" x="2438400" y="3155950"/>
          <p14:tracePt t="158132" x="2438400" y="3143250"/>
          <p14:tracePt t="158149" x="2438400" y="3130550"/>
          <p14:tracePt t="158166" x="2438400" y="3124200"/>
          <p14:tracePt t="158182" x="2438400" y="3111500"/>
          <p14:tracePt t="158198" x="2438400" y="3105150"/>
          <p14:tracePt t="158216" x="2438400" y="3092450"/>
          <p14:tracePt t="158232" x="2444750" y="3079750"/>
          <p14:tracePt t="158249" x="2444750" y="3054350"/>
          <p14:tracePt t="158265" x="2444750" y="3035300"/>
          <p14:tracePt t="158282" x="2444750" y="3016250"/>
          <p14:tracePt t="158299" x="2444750" y="2990850"/>
          <p14:tracePt t="158316" x="2444750" y="2965450"/>
          <p14:tracePt t="158332" x="2444750" y="2933700"/>
          <p14:tracePt t="158349" x="2438400" y="2901950"/>
          <p14:tracePt t="158365" x="2419350" y="2863850"/>
          <p14:tracePt t="158383" x="2406650" y="2838450"/>
          <p14:tracePt t="158399" x="2400300" y="2825750"/>
          <p14:tracePt t="158416" x="2400300" y="2819400"/>
          <p14:tracePt t="158432" x="2393950" y="2813050"/>
          <p14:tracePt t="158492" x="2387600" y="2806700"/>
          <p14:tracePt t="158500" x="2343150" y="2825750"/>
          <p14:tracePt t="158516" x="2324100" y="2838450"/>
          <p14:tracePt t="158516" x="2305050" y="2838450"/>
          <p14:tracePt t="158532" x="2298700" y="2857500"/>
          <p14:tracePt t="158549" x="2266950" y="2889250"/>
          <p14:tracePt t="158565" x="2241550" y="2940050"/>
          <p14:tracePt t="158582" x="2241550" y="2984500"/>
          <p14:tracePt t="158599" x="2247900" y="3041650"/>
          <p14:tracePt t="158615" x="2266950" y="3079750"/>
          <p14:tracePt t="158632" x="2292350" y="3143250"/>
          <p14:tracePt t="158649" x="2343150" y="3206750"/>
          <p14:tracePt t="158665" x="2400300" y="3263900"/>
          <p14:tracePt t="158682" x="2432050" y="3282950"/>
          <p14:tracePt t="158699" x="2463800" y="3302000"/>
          <p14:tracePt t="158716" x="2495550" y="3302000"/>
          <p14:tracePt t="158731" x="2546350" y="3302000"/>
          <p14:tracePt t="158748" x="2597150" y="3302000"/>
          <p14:tracePt t="158765" x="2635250" y="3282950"/>
          <p14:tracePt t="158782" x="2698750" y="3238500"/>
          <p14:tracePt t="158799" x="2736850" y="3175000"/>
          <p14:tracePt t="158815" x="2768600" y="3111500"/>
          <p14:tracePt t="158833" x="2787650" y="3035300"/>
          <p14:tracePt t="158849" x="2800350" y="2978150"/>
          <p14:tracePt t="158866" x="2806700" y="2908300"/>
          <p14:tracePt t="158882" x="2806700" y="2825750"/>
          <p14:tracePt t="158899" x="2794000" y="2717800"/>
          <p14:tracePt t="158916" x="2781300" y="2667000"/>
          <p14:tracePt t="158932" x="2762250" y="2635250"/>
          <p14:tracePt t="158949" x="2749550" y="2616200"/>
          <p14:tracePt t="158966" x="2730500" y="2603500"/>
          <p14:tracePt t="158982" x="2717800" y="2590800"/>
          <p14:tracePt t="158999" x="2705100" y="2590800"/>
          <p14:tracePt t="159015" x="2673350" y="2584450"/>
          <p14:tracePt t="159032" x="2635250" y="2584450"/>
          <p14:tracePt t="159049" x="2578100" y="2584450"/>
          <p14:tracePt t="159066" x="2527300" y="2584450"/>
          <p14:tracePt t="159082" x="2476500" y="2603500"/>
          <p14:tracePt t="159099" x="2425700" y="2635250"/>
          <p14:tracePt t="159116" x="2400300" y="2660650"/>
          <p14:tracePt t="159132" x="2387600" y="2667000"/>
          <p14:tracePt t="159149" x="2381250" y="2673350"/>
          <p14:tracePt t="159166" x="2374900" y="2686050"/>
          <p14:tracePt t="159182" x="2362200" y="2724150"/>
          <p14:tracePt t="159199" x="2355850" y="2787650"/>
          <p14:tracePt t="159215" x="2343150" y="2863850"/>
          <p14:tracePt t="159232" x="2343150" y="2914650"/>
          <p14:tracePt t="159249" x="2343150" y="2952750"/>
          <p14:tracePt t="159265" x="2355850" y="2997200"/>
          <p14:tracePt t="159282" x="2381250" y="3028950"/>
          <p14:tracePt t="159299" x="2413000" y="3060700"/>
          <p14:tracePt t="159316" x="2432050" y="3079750"/>
          <p14:tracePt t="159332" x="2457450" y="3086100"/>
          <p14:tracePt t="159349" x="2482850" y="3098800"/>
          <p14:tracePt t="159366" x="2520950" y="3105150"/>
          <p14:tracePt t="159383" x="2552700" y="3117850"/>
          <p14:tracePt t="159399" x="2597150" y="3124200"/>
          <p14:tracePt t="159415" x="2635250" y="3124200"/>
          <p14:tracePt t="159432" x="2660650" y="3124200"/>
          <p14:tracePt t="159449" x="2692400" y="3124200"/>
          <p14:tracePt t="159466" x="2711450" y="3117850"/>
          <p14:tracePt t="159482" x="2736850" y="3105150"/>
          <p14:tracePt t="159499" x="2762250" y="3079750"/>
          <p14:tracePt t="159516" x="2781300" y="3060700"/>
          <p14:tracePt t="159532" x="2794000" y="3041650"/>
          <p14:tracePt t="159549" x="2806700" y="3016250"/>
          <p14:tracePt t="159566" x="2819400" y="2990850"/>
          <p14:tracePt t="159582" x="2819400" y="2984500"/>
          <p14:tracePt t="159599" x="2819400" y="2978150"/>
          <p14:tracePt t="160636" x="2800350" y="2940050"/>
          <p14:tracePt t="160644" x="2774950" y="2914650"/>
          <p14:tracePt t="160647" x="2730500" y="2851150"/>
          <p14:tracePt t="160665" x="2635250" y="2749550"/>
          <p14:tracePt t="160684" x="2603500" y="2717800"/>
          <p14:tracePt t="160700" x="2590800" y="2698750"/>
          <p14:tracePt t="160717" x="2578100" y="2686050"/>
          <p14:tracePt t="160732" x="2565400" y="2679700"/>
          <p14:tracePt t="160749" x="2565400" y="2673350"/>
          <p14:tracePt t="160766" x="2540000" y="2667000"/>
          <p14:tracePt t="160782" x="2514600" y="2667000"/>
          <p14:tracePt t="160799" x="2482850" y="2667000"/>
          <p14:tracePt t="160815" x="2451100" y="2660650"/>
          <p14:tracePt t="160832" x="2419350" y="2660650"/>
          <p14:tracePt t="160849" x="2393950" y="2660650"/>
          <p14:tracePt t="160865" x="2381250" y="2660650"/>
          <p14:tracePt t="160882" x="2362200" y="2660650"/>
          <p14:tracePt t="160899" x="2324100" y="2667000"/>
          <p14:tracePt t="160916" x="2292350" y="2686050"/>
          <p14:tracePt t="160932" x="2254250" y="2717800"/>
          <p14:tracePt t="160949" x="2228850" y="2743200"/>
          <p14:tracePt t="160965" x="2197100" y="2781300"/>
          <p14:tracePt t="160982" x="2165350" y="2825750"/>
          <p14:tracePt t="160999" x="2159000" y="2832100"/>
          <p14:tracePt t="161016" x="2146300" y="2863850"/>
          <p14:tracePt t="161032" x="2108200" y="2908300"/>
          <p14:tracePt t="161049" x="2101850" y="2952750"/>
          <p14:tracePt t="161065" x="2089150" y="2997200"/>
          <p14:tracePt t="161082" x="2082800" y="3048000"/>
          <p14:tracePt t="161099" x="2082800" y="3124200"/>
          <p14:tracePt t="161116" x="2108200" y="3187700"/>
          <p14:tracePt t="161131" x="2120900" y="3213100"/>
          <p14:tracePt t="161148" x="2146300" y="3257550"/>
          <p14:tracePt t="161164" x="2146300" y="3263900"/>
          <p14:tracePt t="161181" x="2171700" y="3282950"/>
          <p14:tracePt t="161199" x="2197100" y="3302000"/>
          <p14:tracePt t="161216" x="2228850" y="3321050"/>
          <p14:tracePt t="161232" x="2279650" y="3327400"/>
          <p14:tracePt t="161249" x="2336800" y="3346450"/>
          <p14:tracePt t="161265" x="2419350" y="3346450"/>
          <p14:tracePt t="161282" x="2501900" y="3346450"/>
          <p14:tracePt t="161299" x="2552700" y="3346450"/>
          <p14:tracePt t="161315" x="2552700" y="3352800"/>
          <p14:tracePt t="161332" x="2609850" y="3352800"/>
          <p14:tracePt t="161349" x="2654300" y="3327400"/>
          <p14:tracePt t="161365" x="2698750" y="3289300"/>
          <p14:tracePt t="161382" x="2711450" y="3238500"/>
          <p14:tracePt t="161399" x="2724150" y="3130550"/>
          <p14:tracePt t="161416" x="2743200" y="3009900"/>
          <p14:tracePt t="161432" x="2743200" y="2863850"/>
          <p14:tracePt t="161449" x="2743200" y="2762250"/>
          <p14:tracePt t="161465" x="2743200" y="2698750"/>
          <p14:tracePt t="161482" x="2736850" y="2660650"/>
          <p14:tracePt t="161498" x="2724150" y="2628900"/>
          <p14:tracePt t="161516" x="2711450" y="2609850"/>
          <p14:tracePt t="161532" x="2705100" y="2597150"/>
          <p14:tracePt t="161549" x="2698750" y="2597150"/>
          <p14:tracePt t="161565" x="2692400" y="2590800"/>
          <p14:tracePt t="161582" x="2686050" y="2584450"/>
          <p14:tracePt t="161619" x="2673350" y="2578100"/>
          <p14:tracePt t="161620" x="2660650" y="2571750"/>
          <p14:tracePt t="161632" x="2635250" y="2571750"/>
          <p14:tracePt t="161649" x="2597150" y="2565400"/>
          <p14:tracePt t="161665" x="2565400" y="2565400"/>
          <p14:tracePt t="161682" x="2527300" y="2565400"/>
          <p14:tracePt t="161699" x="2476500" y="2565400"/>
          <p14:tracePt t="161716" x="2463800" y="2565400"/>
          <p14:tracePt t="161732" x="2432050" y="2584450"/>
          <p14:tracePt t="161749" x="2374900" y="2641600"/>
          <p14:tracePt t="161765" x="2311400" y="2698750"/>
          <p14:tracePt t="161782" x="2254250" y="2768600"/>
          <p14:tracePt t="161799" x="2241550" y="2787650"/>
          <p14:tracePt t="161815" x="2228850" y="2813050"/>
          <p14:tracePt t="161831" x="2216150" y="2851150"/>
          <p14:tracePt t="161849" x="2203450" y="2895600"/>
          <p14:tracePt t="161865" x="2203450" y="2940050"/>
          <p14:tracePt t="161882" x="2203450" y="2984500"/>
          <p14:tracePt t="161898" x="2209800" y="3060700"/>
          <p14:tracePt t="161916" x="2216150" y="3105150"/>
          <p14:tracePt t="161932" x="2228850" y="3149600"/>
          <p14:tracePt t="161949" x="2247900" y="3187700"/>
          <p14:tracePt t="161965" x="2266950" y="3232150"/>
          <p14:tracePt t="161982" x="2273300" y="3251200"/>
          <p14:tracePt t="161998" x="2292350" y="3270250"/>
          <p14:tracePt t="162015" x="2317750" y="3295650"/>
          <p14:tracePt t="162032" x="2343150" y="3314700"/>
          <p14:tracePt t="162048" x="2381250" y="3333750"/>
          <p14:tracePt t="162065" x="2432050" y="3346450"/>
          <p14:tracePt t="162082" x="2495550" y="3352800"/>
          <p14:tracePt t="162099" x="2609850" y="3359150"/>
          <p14:tracePt t="162116" x="2667000" y="3359150"/>
          <p14:tracePt t="162132" x="2724150" y="3346450"/>
          <p14:tracePt t="162149" x="2749550" y="3327400"/>
          <p14:tracePt t="162166" x="2794000" y="3289300"/>
          <p14:tracePt t="162182" x="2832100" y="3238500"/>
          <p14:tracePt t="162199" x="2851150" y="3181350"/>
          <p14:tracePt t="162215" x="2863850" y="3098800"/>
          <p14:tracePt t="162232" x="2876550" y="3009900"/>
          <p14:tracePt t="162248" x="2876550" y="2940050"/>
          <p14:tracePt t="162266" x="2882900" y="2889250"/>
          <p14:tracePt t="162282" x="2882900" y="2863850"/>
          <p14:tracePt t="162282" x="2882900" y="2851150"/>
          <p14:tracePt t="162300" x="2882900" y="2813050"/>
          <p14:tracePt t="162315" x="2870200" y="2794000"/>
          <p14:tracePt t="162332" x="2851150" y="2755900"/>
          <p14:tracePt t="162348" x="2832100" y="2724150"/>
          <p14:tracePt t="162366" x="2806700" y="2686050"/>
          <p14:tracePt t="162382" x="2774950" y="2654300"/>
          <p14:tracePt t="162399" x="2749550" y="2628900"/>
          <p14:tracePt t="162416" x="2724150" y="2603500"/>
          <p14:tracePt t="162432" x="2692400" y="2584450"/>
          <p14:tracePt t="162449" x="2660650" y="2571750"/>
          <p14:tracePt t="162466" x="2628900" y="2559050"/>
          <p14:tracePt t="162482" x="2578100" y="2546350"/>
          <p14:tracePt t="162531" x="2565400" y="2546350"/>
          <p14:tracePt t="162541" x="2559050" y="2546350"/>
          <p14:tracePt t="162541" x="2546350" y="2546350"/>
          <p14:tracePt t="162548" x="2501900" y="2565400"/>
          <p14:tracePt t="162565" x="2470150" y="2584450"/>
          <p14:tracePt t="162582" x="2432050" y="2616200"/>
          <p14:tracePt t="162599" x="2393950" y="2654300"/>
          <p14:tracePt t="162615" x="2374900" y="2686050"/>
          <p14:tracePt t="162632" x="2355850" y="2724150"/>
          <p14:tracePt t="162648" x="2324100" y="2768600"/>
          <p14:tracePt t="162665" x="2311400" y="2819400"/>
          <p14:tracePt t="162682" x="2286000" y="2870200"/>
          <p14:tracePt t="162699" x="2254250" y="2940050"/>
          <p14:tracePt t="162716" x="2241550" y="2984500"/>
          <p14:tracePt t="162732" x="2235200" y="3016250"/>
          <p14:tracePt t="162748" x="2228850" y="3054350"/>
          <p14:tracePt t="162766" x="2228850" y="3079750"/>
          <p14:tracePt t="162782" x="2228850" y="3098800"/>
          <p14:tracePt t="162799" x="2228850" y="3130550"/>
          <p14:tracePt t="162815" x="2228850" y="3149600"/>
          <p14:tracePt t="162832" x="2228850" y="3181350"/>
          <p14:tracePt t="162848" x="2247900" y="3213100"/>
          <p14:tracePt t="162865" x="2266950" y="3251200"/>
          <p14:tracePt t="162881" x="2311400" y="3302000"/>
          <p14:tracePt t="162900" x="2330450" y="3321050"/>
          <p14:tracePt t="162916" x="2349500" y="3333750"/>
          <p14:tracePt t="162933" x="2362200" y="3340100"/>
          <p14:tracePt t="162949" x="2381250" y="3346450"/>
          <p14:tracePt t="162965" x="2413000" y="3352800"/>
          <p14:tracePt t="162982" x="2463800" y="3352800"/>
          <p14:tracePt t="162999" x="2520950" y="3352800"/>
          <p14:tracePt t="163015" x="2590800" y="3352800"/>
          <p14:tracePt t="163032" x="2660650" y="3327400"/>
          <p14:tracePt t="163049" x="2717800" y="3314700"/>
          <p14:tracePt t="163065" x="2781300" y="3282950"/>
          <p14:tracePt t="163082" x="2813050" y="3257550"/>
          <p14:tracePt t="163082" x="2825750" y="3257550"/>
          <p14:tracePt t="163100" x="2857500" y="3232150"/>
          <p14:tracePt t="163116" x="2889250" y="3206750"/>
          <p14:tracePt t="163132" x="2914650" y="3168650"/>
          <p14:tracePt t="163149" x="2927350" y="3111500"/>
          <p14:tracePt t="163165" x="2927350" y="3016250"/>
          <p14:tracePt t="163182" x="2908300" y="2933700"/>
          <p14:tracePt t="163199" x="2876550" y="2857500"/>
          <p14:tracePt t="163215" x="2851150" y="2806700"/>
          <p14:tracePt t="163232" x="2806700" y="2736850"/>
          <p14:tracePt t="163248" x="2768600" y="2692400"/>
          <p14:tracePt t="163265" x="2724150" y="2660650"/>
          <p14:tracePt t="163282" x="2679700" y="2628900"/>
          <p14:tracePt t="163299" x="2609850" y="2603500"/>
          <p14:tracePt t="163316" x="2559050" y="2584450"/>
          <p14:tracePt t="163332" x="2514600" y="2578100"/>
          <p14:tracePt t="163348" x="2476500" y="2578100"/>
          <p14:tracePt t="163365" x="2438400" y="2578100"/>
          <p14:tracePt t="163382" x="2393950" y="2584450"/>
          <p14:tracePt t="163399" x="2349500" y="2622550"/>
          <p14:tracePt t="163415" x="2279650" y="2673350"/>
          <p14:tracePt t="163433" x="2216150" y="2730500"/>
          <p14:tracePt t="163448" x="2152650" y="2781300"/>
          <p14:tracePt t="163465" x="2101850" y="2844800"/>
          <p14:tracePt t="163482" x="2076450" y="2889250"/>
          <p14:tracePt t="163482" x="2063750" y="2914650"/>
          <p14:tracePt t="163500" x="2044700" y="2959100"/>
          <p14:tracePt t="163515" x="2038350" y="3016250"/>
          <p14:tracePt t="163532" x="2038350" y="3067050"/>
          <p14:tracePt t="163548" x="2038350" y="3105150"/>
          <p14:tracePt t="163565" x="2038350" y="3143250"/>
          <p14:tracePt t="163582" x="2044700" y="3181350"/>
          <p14:tracePt t="163598" x="2057400" y="3206750"/>
          <p14:tracePt t="163615" x="2076450" y="3238500"/>
          <p14:tracePt t="163632" x="2089150" y="3270250"/>
          <p14:tracePt t="163648" x="2108200" y="3302000"/>
          <p14:tracePt t="163665" x="2133600" y="3327400"/>
          <p14:tracePt t="163682" x="2152650" y="3340100"/>
          <p14:tracePt t="163699" x="2190750" y="3365500"/>
          <p14:tracePt t="163716" x="2228850" y="3384550"/>
          <p14:tracePt t="163732" x="2266950" y="3390900"/>
          <p14:tracePt t="163748" x="2317750" y="3397250"/>
          <p14:tracePt t="163765" x="2381250" y="3403600"/>
          <p14:tracePt t="163782" x="2432050" y="3409950"/>
          <p14:tracePt t="163798" x="2489200" y="3409950"/>
          <p14:tracePt t="163815" x="2546350" y="3409950"/>
          <p14:tracePt t="163832" x="2603500" y="3409950"/>
          <p14:tracePt t="163849" x="2654300" y="3397250"/>
          <p14:tracePt t="163865" x="2692400" y="3397250"/>
          <p14:tracePt t="163882" x="2749550" y="3371850"/>
          <p14:tracePt t="163898" x="2825750" y="3327400"/>
          <p14:tracePt t="163916" x="2889250" y="3257550"/>
          <p14:tracePt t="163932" x="2933700" y="3200400"/>
          <p14:tracePt t="163949" x="2959100" y="3136900"/>
          <p14:tracePt t="163965" x="2965450" y="3079750"/>
          <p14:tracePt t="163982" x="2965450" y="2990850"/>
          <p14:tracePt t="163998" x="2952750" y="2908300"/>
          <p14:tracePt t="164016" x="2914650" y="2813050"/>
          <p14:tracePt t="164032" x="2895600" y="2755900"/>
          <p14:tracePt t="164049" x="2863850" y="2698750"/>
          <p14:tracePt t="164065" x="2838450" y="2660650"/>
          <p14:tracePt t="164082" x="2813050" y="2622550"/>
          <p14:tracePt t="164099" x="2774950" y="2590800"/>
          <p14:tracePt t="164116" x="2755900" y="2578100"/>
          <p14:tracePt t="164132" x="2711450" y="2559050"/>
          <p14:tracePt t="164149" x="2654300" y="2546350"/>
          <p14:tracePt t="164165" x="2616200" y="2540000"/>
          <p14:tracePt t="164182" x="2571750" y="2540000"/>
          <p14:tracePt t="164198" x="2533650" y="2540000"/>
          <p14:tracePt t="164215" x="2495550" y="2540000"/>
          <p14:tracePt t="164232" x="2451100" y="2540000"/>
          <p14:tracePt t="164249" x="2413000" y="2546350"/>
          <p14:tracePt t="164265" x="2368550" y="2571750"/>
          <p14:tracePt t="164282" x="2330450" y="2578100"/>
          <p14:tracePt t="164298" x="2273300" y="2622550"/>
          <p14:tracePt t="164316" x="2228850" y="2660650"/>
          <p14:tracePt t="164332" x="2203450" y="2686050"/>
          <p14:tracePt t="164349" x="2178050" y="2717800"/>
          <p14:tracePt t="164365" x="2159000" y="2736850"/>
          <p14:tracePt t="164382" x="2146300" y="2768600"/>
          <p14:tracePt t="164398" x="2133600" y="2800350"/>
          <p14:tracePt t="164416" x="2120900" y="2844800"/>
          <p14:tracePt t="164432" x="2120900" y="2857500"/>
          <p14:tracePt t="164449" x="2120900" y="2882900"/>
          <p14:tracePt t="164465" x="2120900" y="2914650"/>
          <p14:tracePt t="164482" x="2120900" y="2952750"/>
          <p14:tracePt t="164498" x="2127250" y="2990850"/>
          <p14:tracePt t="164516" x="2127250" y="3009900"/>
          <p14:tracePt t="164532" x="2139950" y="3028950"/>
          <p14:tracePt t="164549" x="2139950" y="3041650"/>
          <p14:tracePt t="164565" x="2146300" y="3054350"/>
          <p14:tracePt t="164582" x="2152650" y="3067050"/>
          <p14:tracePt t="164598" x="2159000" y="3079750"/>
          <p14:tracePt t="164615" x="2165350" y="3092450"/>
          <p14:tracePt t="164632" x="2171700" y="3105150"/>
          <p14:tracePt t="164648" x="2184400" y="3124200"/>
          <p14:tracePt t="164665" x="2203450" y="3143250"/>
          <p14:tracePt t="164682" x="2209800" y="3155950"/>
          <p14:tracePt t="164699" x="2228850" y="3168650"/>
          <p14:tracePt t="164716" x="2247900" y="3181350"/>
          <p14:tracePt t="164732" x="2260600" y="3194050"/>
          <p14:tracePt t="164748" x="2292350" y="3206750"/>
          <p14:tracePt t="164765" x="2324100" y="3213100"/>
          <p14:tracePt t="164782" x="2362200" y="3219450"/>
          <p14:tracePt t="164798" x="2406650" y="3225800"/>
          <p14:tracePt t="164815" x="2463800" y="3232150"/>
          <p14:tracePt t="164832" x="2495550" y="3232150"/>
          <p14:tracePt t="164848" x="2540000" y="3232150"/>
          <p14:tracePt t="164865" x="2578100" y="3232150"/>
          <p14:tracePt t="164882" x="2622550" y="3225800"/>
          <p14:tracePt t="164899" x="2654300" y="3213100"/>
          <p14:tracePt t="164916" x="2692400" y="3200400"/>
          <p14:tracePt t="164932" x="2724150" y="3181350"/>
          <p14:tracePt t="164949" x="2755900" y="3155950"/>
          <p14:tracePt t="164965" x="2787650" y="3117850"/>
          <p14:tracePt t="164982" x="2806700" y="3073400"/>
          <p14:tracePt t="164998" x="2806700" y="3016250"/>
          <p14:tracePt t="165015" x="2813050" y="2965450"/>
          <p14:tracePt t="165032" x="2813050" y="2901950"/>
          <p14:tracePt t="165049" x="2813050" y="2838450"/>
          <p14:tracePt t="165065" x="2800350" y="2794000"/>
          <p14:tracePt t="165082" x="2787650" y="2768600"/>
          <p14:tracePt t="165098" x="2749550" y="2724150"/>
          <p14:tracePt t="165116" x="2724150" y="2705100"/>
          <p14:tracePt t="165132" x="2698750" y="2692400"/>
          <p14:tracePt t="165149" x="2679700" y="2679700"/>
          <p14:tracePt t="165165" x="2641600" y="2679700"/>
          <p14:tracePt t="165182" x="2590800" y="2660650"/>
          <p14:tracePt t="165198" x="2565400" y="2654300"/>
          <p14:tracePt t="165215" x="2533650" y="2654300"/>
          <p14:tracePt t="165232" x="2508250" y="2647950"/>
          <p14:tracePt t="165248" x="2482850" y="2647950"/>
          <p14:tracePt t="165265" x="2451100" y="2647950"/>
          <p14:tracePt t="165282" x="2406650" y="2667000"/>
          <p14:tracePt t="165299" x="2324100" y="2736850"/>
          <p14:tracePt t="165316" x="2286000" y="2774950"/>
          <p14:tracePt t="165332" x="2247900" y="2813050"/>
          <p14:tracePt t="165348" x="2222500" y="2844800"/>
          <p14:tracePt t="165365" x="2197100" y="2882900"/>
          <p14:tracePt t="165382" x="2184400" y="2908300"/>
          <p14:tracePt t="165398" x="2171700" y="2933700"/>
          <p14:tracePt t="165415" x="2165350" y="2965450"/>
          <p14:tracePt t="165432" x="2165350" y="2997200"/>
          <p14:tracePt t="165448" x="2165350" y="3041650"/>
          <p14:tracePt t="165448" x="2165350" y="3060700"/>
          <p14:tracePt t="165467" x="2165350" y="3086100"/>
          <p14:tracePt t="165482" x="2165350" y="3124200"/>
          <p14:tracePt t="165482" x="2165350" y="3149600"/>
          <p14:tracePt t="165499" x="2178050" y="3175000"/>
          <p14:tracePt t="165515" x="2190750" y="3206750"/>
          <p14:tracePt t="165532" x="2209800" y="3225800"/>
          <p14:tracePt t="165548" x="2222500" y="3238500"/>
          <p14:tracePt t="165565" x="2241550" y="3263900"/>
          <p14:tracePt t="165582" x="2254250" y="3276600"/>
          <p14:tracePt t="165598" x="2266950" y="3289300"/>
          <p14:tracePt t="165615" x="2286000" y="3302000"/>
          <p14:tracePt t="165632" x="2292350" y="3302000"/>
          <p14:tracePt t="165648" x="2305050" y="3308350"/>
          <p14:tracePt t="165665" x="2305050" y="3314700"/>
          <p14:tracePt t="165681" x="2311400" y="3314700"/>
          <p14:tracePt t="165681" x="2324100" y="3314700"/>
          <p14:tracePt t="165699" x="2330450" y="3314700"/>
          <p14:tracePt t="165715" x="2343150" y="3314700"/>
          <p14:tracePt t="165732" x="2349500" y="3321050"/>
          <p14:tracePt t="165748" x="2355850" y="3321050"/>
          <p14:tracePt t="165765" x="2368550" y="3321050"/>
          <p14:tracePt t="165782" x="2381250" y="3321050"/>
          <p14:tracePt t="165799" x="2393950" y="3327400"/>
          <p14:tracePt t="165815" x="2406650" y="3327400"/>
          <p14:tracePt t="165832" x="2419350" y="3333750"/>
          <p14:tracePt t="165848" x="2444750" y="3333750"/>
          <p14:tracePt t="165865" x="2457450" y="3333750"/>
          <p14:tracePt t="165882" x="2470150" y="3333750"/>
          <p14:tracePt t="165898" x="2495550" y="3333750"/>
          <p14:tracePt t="165915" x="2514600" y="3333750"/>
          <p14:tracePt t="165931" x="2533650" y="3333750"/>
          <p14:tracePt t="165948" x="2552700" y="3333750"/>
          <p14:tracePt t="165965" x="2571750" y="3333750"/>
          <p14:tracePt t="165981" x="2590800" y="3333750"/>
          <p14:tracePt t="165999" x="2603500" y="3333750"/>
          <p14:tracePt t="166015" x="2609850" y="3333750"/>
          <p14:tracePt t="166031" x="2622550" y="3327400"/>
          <p14:tracePt t="166067" x="2628900" y="3327400"/>
          <p14:tracePt t="166115" x="2628900" y="3321050"/>
          <p14:tracePt t="166123" x="2628900" y="3314700"/>
          <p14:tracePt t="166155" x="2635250" y="3308350"/>
          <p14:tracePt t="166187" x="2641600" y="3302000"/>
          <p14:tracePt t="166219" x="2641600" y="3295650"/>
          <p14:tracePt t="166588" x="2647950" y="3295650"/>
          <p14:tracePt t="166595" x="2654300" y="3289300"/>
          <p14:tracePt t="166611" x="2660650" y="3276600"/>
          <p14:tracePt t="166625" x="2667000" y="3276600"/>
          <p14:tracePt t="166626" x="2667000" y="3263900"/>
          <p14:tracePt t="166632" x="2673350" y="3219450"/>
          <p14:tracePt t="166648" x="2673350" y="3149600"/>
          <p14:tracePt t="166665" x="2667000" y="3060700"/>
          <p14:tracePt t="166682" x="2641600" y="3003550"/>
          <p14:tracePt t="166682" x="2628900" y="2971800"/>
          <p14:tracePt t="166699" x="2616200" y="2946400"/>
          <p14:tracePt t="166715" x="2603500" y="2914650"/>
          <p14:tracePt t="166732" x="2578100" y="2876550"/>
          <p14:tracePt t="166748" x="2540000" y="2825750"/>
          <p14:tracePt t="166765" x="2508250" y="2781300"/>
          <p14:tracePt t="166782" x="2476500" y="2736850"/>
          <p14:tracePt t="166798" x="2457450" y="2711450"/>
          <p14:tracePt t="166815" x="2425700" y="2686050"/>
          <p14:tracePt t="166832" x="2400300" y="2673350"/>
          <p14:tracePt t="166848" x="2387600" y="2673350"/>
          <p14:tracePt t="166865" x="2368550" y="2667000"/>
          <p14:tracePt t="166882" x="2336800" y="2679700"/>
          <p14:tracePt t="166882" x="2330450" y="2686050"/>
          <p14:tracePt t="166899" x="2298700" y="2730500"/>
          <p14:tracePt t="166915" x="2266950" y="2800350"/>
          <p14:tracePt t="166932" x="2241550" y="2857500"/>
          <p14:tracePt t="166948" x="2222500" y="2933700"/>
          <p14:tracePt t="166965" x="2216150" y="3003550"/>
          <p14:tracePt t="166982" x="2209800" y="3054350"/>
          <p14:tracePt t="166998" x="2209800" y="3098800"/>
          <p14:tracePt t="167015" x="2209800" y="3130550"/>
          <p14:tracePt t="167032" x="2228850" y="3181350"/>
          <p14:tracePt t="167048" x="2260600" y="3238500"/>
          <p14:tracePt t="167065" x="2286000" y="3263900"/>
          <p14:tracePt t="167082" x="2324100" y="3302000"/>
          <p14:tracePt t="167098" x="2343150" y="3314700"/>
          <p14:tracePt t="167116" x="2374900" y="3327400"/>
          <p14:tracePt t="167132" x="2406650" y="3340100"/>
          <p14:tracePt t="167149" x="2451100" y="3346450"/>
          <p14:tracePt t="167165" x="2495550" y="3346450"/>
          <p14:tracePt t="167182" x="2552700" y="3346450"/>
          <p14:tracePt t="167198" x="2603500" y="3346450"/>
          <p14:tracePt t="167215" x="2654300" y="3346450"/>
          <p14:tracePt t="167232" x="2705100" y="3308350"/>
          <p14:tracePt t="167248" x="2762250" y="3270250"/>
          <p14:tracePt t="167265" x="2806700" y="3200400"/>
          <p14:tracePt t="167282" x="2838450" y="3105150"/>
          <p14:tracePt t="167298" x="2851150" y="2978150"/>
          <p14:tracePt t="167315" x="2851150" y="2921000"/>
          <p14:tracePt t="167332" x="2851150" y="2882900"/>
          <p14:tracePt t="167348" x="2851150" y="2844800"/>
          <p14:tracePt t="167365" x="2832100" y="2819400"/>
          <p14:tracePt t="167382" x="2806700" y="2781300"/>
          <p14:tracePt t="167398" x="2768600" y="2743200"/>
          <p14:tracePt t="167415" x="2724150" y="2705100"/>
          <p14:tracePt t="167432" x="2673350" y="2686050"/>
          <p14:tracePt t="167448" x="2635250" y="2673350"/>
          <p14:tracePt t="167465" x="2597150" y="2660650"/>
          <p14:tracePt t="167465" x="2584450" y="2654300"/>
          <p14:tracePt t="167483" x="2565400" y="2654300"/>
          <p14:tracePt t="167498" x="2508250" y="2654300"/>
          <p14:tracePt t="167516" x="2470150" y="2667000"/>
          <p14:tracePt t="167532" x="2432050" y="2686050"/>
          <p14:tracePt t="167549" x="2387600" y="2724150"/>
          <p14:tracePt t="167565" x="2343150" y="2781300"/>
          <p14:tracePt t="167582" x="2317750" y="2819400"/>
          <p14:tracePt t="167598" x="2292350" y="2863850"/>
          <p14:tracePt t="167615" x="2273300" y="2914650"/>
          <p14:tracePt t="167632" x="2260600" y="2965450"/>
          <p14:tracePt t="167648" x="2260600" y="3003550"/>
          <p14:tracePt t="167665" x="2260600" y="3035300"/>
          <p14:tracePt t="167682" x="2260600" y="3086100"/>
          <p14:tracePt t="167698" x="2279650" y="3136900"/>
          <p14:tracePt t="167716" x="2298700" y="3168650"/>
          <p14:tracePt t="167732" x="2317750" y="3194050"/>
          <p14:tracePt t="167748" x="2317750" y="3200400"/>
          <p14:tracePt t="167765" x="2336800" y="3206750"/>
          <p14:tracePt t="167782" x="2362200" y="3232150"/>
          <p14:tracePt t="167798" x="2400300" y="3238500"/>
          <p14:tracePt t="167815" x="2451100" y="3257550"/>
          <p14:tracePt t="167831" x="2501900" y="3263900"/>
          <p14:tracePt t="167848" x="2571750" y="3263900"/>
          <p14:tracePt t="167865" x="2628900" y="3263900"/>
          <p14:tracePt t="167882" x="2667000" y="3257550"/>
          <p14:tracePt t="167898" x="2711450" y="3225800"/>
          <p14:tracePt t="167916" x="2736850" y="3206750"/>
          <p14:tracePt t="167932" x="2749550" y="3168650"/>
          <p14:tracePt t="167949" x="2755900" y="3124200"/>
          <p14:tracePt t="167965" x="2755900" y="3086100"/>
          <p14:tracePt t="167982" x="2755900" y="3073400"/>
          <p14:tracePt t="167998" x="2755900" y="3067050"/>
          <p14:tracePt t="168451" x="2762250" y="3073400"/>
          <p14:tracePt t="168459" x="2794000" y="3098800"/>
          <p14:tracePt t="168467" x="2832100" y="3130550"/>
          <p14:tracePt t="168483" x="2914650" y="3206750"/>
          <p14:tracePt t="168483" x="2978150" y="3257550"/>
          <p14:tracePt t="168498" x="3200400" y="3390900"/>
          <p14:tracePt t="168516" x="3340100" y="3467100"/>
          <p14:tracePt t="168532" x="3524250" y="3530600"/>
          <p14:tracePt t="168548" x="3803650" y="3613150"/>
          <p14:tracePt t="168565" x="4083050" y="3676650"/>
          <p14:tracePt t="168582" x="4349750" y="3721100"/>
          <p14:tracePt t="168598" x="4648200" y="3752850"/>
          <p14:tracePt t="168615" x="4965700" y="3752850"/>
          <p14:tracePt t="168632" x="5232400" y="3721100"/>
          <p14:tracePt t="168648" x="5448300" y="3683000"/>
          <p14:tracePt t="168665" x="5619750" y="3606800"/>
          <p14:tracePt t="168682" x="5721350" y="3562350"/>
          <p14:tracePt t="168698" x="5816600" y="3524250"/>
          <p14:tracePt t="168716" x="5842000" y="3511550"/>
          <p14:tracePt t="168732" x="5867400" y="3492500"/>
          <p14:tracePt t="168748" x="5892800" y="3473450"/>
          <p14:tracePt t="168765" x="5924550" y="3454400"/>
          <p14:tracePt t="168782" x="5962650" y="3422650"/>
          <p14:tracePt t="168799" x="5988050" y="3403600"/>
          <p14:tracePt t="168815" x="6007100" y="3384550"/>
          <p14:tracePt t="168832" x="6026150" y="3378200"/>
          <p14:tracePt t="168848" x="6032500" y="3378200"/>
          <p14:tracePt t="168883" x="6038850" y="3371850"/>
          <p14:tracePt t="168907" x="6045200" y="3371850"/>
          <p14:tracePt t="168915" x="6057900" y="3371850"/>
          <p14:tracePt t="168931" x="6070600" y="3371850"/>
          <p14:tracePt t="168948" x="6089650" y="3371850"/>
          <p14:tracePt t="168949" x="6121400" y="3371850"/>
          <p14:tracePt t="168965" x="6191250" y="3384550"/>
          <p14:tracePt t="168982" x="6299200" y="3403600"/>
          <p14:tracePt t="168998" x="6432550" y="3422650"/>
          <p14:tracePt t="169016" x="6534150" y="3435350"/>
          <p14:tracePt t="169031" x="6616700" y="3448050"/>
          <p14:tracePt t="169048" x="6673850" y="3460750"/>
          <p14:tracePt t="169065" x="6699250" y="3460750"/>
          <p14:tracePt t="169082" x="6731000" y="3460750"/>
          <p14:tracePt t="169082" x="6743700" y="3460750"/>
          <p14:tracePt t="169099" x="6762750" y="3460750"/>
          <p14:tracePt t="169115" x="6769100" y="3460750"/>
          <p14:tracePt t="169132" x="6794500" y="3460750"/>
          <p14:tracePt t="169148" x="6813550" y="3460750"/>
          <p14:tracePt t="169165" x="6832600" y="3460750"/>
          <p14:tracePt t="169181" x="6858000" y="3460750"/>
          <p14:tracePt t="169198" x="6896100" y="3460750"/>
          <p14:tracePt t="169215" x="6921500" y="3467100"/>
          <p14:tracePt t="169232" x="6946900" y="3467100"/>
          <p14:tracePt t="169248" x="6965950" y="3467100"/>
          <p14:tracePt t="169265" x="6978650" y="3467100"/>
          <p14:tracePt t="169282" x="6985000" y="3467100"/>
          <p14:tracePt t="169299" x="6991350" y="3467100"/>
          <p14:tracePt t="169347" x="7004050" y="3467100"/>
          <p14:tracePt t="169427" x="7010400" y="3467100"/>
          <p14:tracePt t="169443" x="7023100" y="3473450"/>
          <p14:tracePt t="169460" x="7029450" y="3473450"/>
          <p14:tracePt t="169483" x="7035800" y="3473450"/>
          <p14:tracePt t="169499" x="7042150" y="3473450"/>
          <p14:tracePt t="169635" x="7048500" y="3467100"/>
          <p14:tracePt t="169643" x="7054850" y="3460750"/>
          <p14:tracePt t="169651" x="7054850" y="3448050"/>
          <p14:tracePt t="169665" x="7054850" y="3435350"/>
          <p14:tracePt t="169665" x="7054850" y="3409950"/>
          <p14:tracePt t="169682" x="7061200" y="3390900"/>
          <p14:tracePt t="169682" x="7061200" y="3384550"/>
          <p14:tracePt t="169700" x="7061200" y="3365500"/>
          <p14:tracePt t="169716" x="7061200" y="3352800"/>
          <p14:tracePt t="169733" x="7061200" y="3340100"/>
          <p14:tracePt t="169749" x="7061200" y="3314700"/>
          <p14:tracePt t="169766" x="7061200" y="3295650"/>
          <p14:tracePt t="169782" x="7061200" y="3263900"/>
          <p14:tracePt t="169799" x="7061200" y="3244850"/>
          <p14:tracePt t="169816" x="7061200" y="3219450"/>
          <p14:tracePt t="169833" x="7061200" y="3194050"/>
          <p14:tracePt t="169849" x="7061200" y="3168650"/>
          <p14:tracePt t="169866" x="7061200" y="3149600"/>
          <p14:tracePt t="169882" x="7061200" y="3124200"/>
          <p14:tracePt t="169899" x="7061200" y="3086100"/>
          <p14:tracePt t="169916" x="7061200" y="3060700"/>
          <p14:tracePt t="169932" x="7061200" y="3009900"/>
          <p14:tracePt t="169949" x="7061200" y="2971800"/>
          <p14:tracePt t="169966" x="7061200" y="2946400"/>
          <p14:tracePt t="169983" x="7061200" y="2921000"/>
          <p14:tracePt t="169999" x="7061200" y="2895600"/>
          <p14:tracePt t="170016" x="7061200" y="2876550"/>
          <p14:tracePt t="170033" x="7061200" y="2857500"/>
          <p14:tracePt t="170049" x="7061200" y="2838450"/>
          <p14:tracePt t="170066" x="7061200" y="2813050"/>
          <p14:tracePt t="170082" x="7061200" y="2787650"/>
          <p14:tracePt t="170082" x="7061200" y="2768600"/>
          <p14:tracePt t="170100" x="7061200" y="2762250"/>
          <p14:tracePt t="170148" x="7067550" y="2755900"/>
          <p14:tracePt t="170152" x="7067550" y="2749550"/>
          <p14:tracePt t="170165" x="7067550" y="2736850"/>
          <p14:tracePt t="170166" x="7067550" y="2730500"/>
          <p14:tracePt t="170182" x="7067550" y="2717800"/>
          <p14:tracePt t="170199" x="7067550" y="2705100"/>
          <p14:tracePt t="170216" x="7067550" y="2686050"/>
          <p14:tracePt t="170232" x="7067550" y="2673350"/>
          <p14:tracePt t="170249" x="7067550" y="2667000"/>
          <p14:tracePt t="170266" x="7067550" y="2660650"/>
          <p14:tracePt t="170308" x="7067550" y="2654300"/>
          <p14:tracePt t="170347" x="7067550" y="2647950"/>
          <p14:tracePt t="171484" x="7061200" y="2647950"/>
          <p14:tracePt t="171492" x="7048500" y="2647950"/>
          <p14:tracePt t="171504" x="7042150" y="2647950"/>
          <p14:tracePt t="171508" x="7035800" y="2654300"/>
          <p14:tracePt t="171764" x="7029450" y="2654300"/>
          <p14:tracePt t="171796" x="6997700" y="2673350"/>
          <p14:tracePt t="171808" x="6953250" y="2698750"/>
          <p14:tracePt t="171808" x="6889750" y="2717800"/>
          <p14:tracePt t="171817" x="6813550" y="2743200"/>
          <p14:tracePt t="171832" x="6584950" y="2781300"/>
          <p14:tracePt t="171849" x="6051550" y="2876550"/>
          <p14:tracePt t="171866" x="5359400" y="3009900"/>
          <p14:tracePt t="171883" x="4838700" y="3098800"/>
          <p14:tracePt t="171899" x="3822700" y="3282950"/>
          <p14:tracePt t="171916" x="3276600" y="3352800"/>
          <p14:tracePt t="171932" x="2851150" y="3416300"/>
          <p14:tracePt t="171949" x="2616200" y="3416300"/>
          <p14:tracePt t="171966" x="2489200" y="3416300"/>
          <p14:tracePt t="171982" x="2406650" y="3416300"/>
          <p14:tracePt t="171999" x="2368550" y="3416300"/>
          <p14:tracePt t="172016" x="2349500" y="3416300"/>
          <p14:tracePt t="172032" x="2324100" y="3403600"/>
          <p14:tracePt t="172050" x="2311400" y="3397250"/>
          <p14:tracePt t="172066" x="2298700" y="3384550"/>
          <p14:tracePt t="172083" x="2216150" y="3346450"/>
          <p14:tracePt t="172100" x="2184400" y="3333750"/>
          <p14:tracePt t="172115" x="2076450" y="3289300"/>
          <p14:tracePt t="172132" x="2006600" y="3270250"/>
          <p14:tracePt t="172148" x="1987550" y="3257550"/>
          <p14:tracePt t="172228" x="1987550" y="3263900"/>
          <p14:tracePt t="172244" x="2006600" y="3289300"/>
          <p14:tracePt t="172252" x="2038350" y="3327400"/>
          <p14:tracePt t="172260" x="2057400" y="3359150"/>
          <p14:tracePt t="172265" x="2101850" y="3429000"/>
          <p14:tracePt t="172282" x="2159000" y="3536950"/>
          <p14:tracePt t="172300" x="2178050" y="3587750"/>
          <p14:tracePt t="172316" x="2190750" y="3613150"/>
          <p14:tracePt t="172333" x="2203450" y="3638550"/>
          <p14:tracePt t="172349" x="2209800" y="3663950"/>
          <p14:tracePt t="172366" x="2209800" y="3670300"/>
          <p14:tracePt t="172382" x="2209800" y="3683000"/>
          <p14:tracePt t="172399" x="2216150" y="3695700"/>
          <p14:tracePt t="172524" x="2216150" y="3683000"/>
          <p14:tracePt t="172532" x="2216150" y="3657600"/>
          <p14:tracePt t="172533" x="2216150" y="3613150"/>
          <p14:tracePt t="172549" x="2222500" y="3575050"/>
          <p14:tracePt t="172566" x="2247900" y="3549650"/>
          <p14:tracePt t="172582" x="2260600" y="3543300"/>
          <p14:tracePt t="172599" x="2273300" y="3543300"/>
          <p14:tracePt t="172616" x="2298700" y="3549650"/>
          <p14:tracePt t="172633" x="2349500" y="3594100"/>
          <p14:tracePt t="172649" x="2406650" y="3663950"/>
          <p14:tracePt t="172666" x="2463800" y="3752850"/>
          <p14:tracePt t="172682" x="2508250" y="3829050"/>
          <p14:tracePt t="172682" x="2514600" y="3848100"/>
          <p14:tracePt t="172700" x="2527300" y="3879850"/>
          <p14:tracePt t="172780" x="2520950" y="3879850"/>
          <p14:tracePt t="172788" x="2514600" y="3886200"/>
          <p14:tracePt t="172792" x="2508250" y="3886200"/>
          <p14:tracePt t="172799" x="2495550" y="3892550"/>
          <p14:tracePt t="172816" x="2476500" y="3892550"/>
          <p14:tracePt t="172833" x="2451100" y="3898900"/>
          <p14:tracePt t="172849" x="2438400" y="3898900"/>
          <p14:tracePt t="172866" x="2425700" y="3898900"/>
          <p14:tracePt t="172882" x="2413000" y="3898900"/>
          <p14:tracePt t="172882" x="2400300" y="3898900"/>
          <p14:tracePt t="172900" x="2374900" y="3886200"/>
          <p14:tracePt t="172916" x="2343150" y="3841750"/>
          <p14:tracePt t="172933" x="2298700" y="3778250"/>
          <p14:tracePt t="172949" x="2247900" y="3708400"/>
          <p14:tracePt t="172966" x="2209800" y="3638550"/>
          <p14:tracePt t="172982" x="2203450" y="3587750"/>
          <p14:tracePt t="172999" x="2203450" y="3543300"/>
          <p14:tracePt t="173016" x="2216150" y="3511550"/>
          <p14:tracePt t="173033" x="2241550" y="3479800"/>
          <p14:tracePt t="173049" x="2266950" y="3460750"/>
          <p14:tracePt t="173067" x="2292350" y="3460750"/>
          <p14:tracePt t="173082" x="2362200" y="3454400"/>
          <p14:tracePt t="173100" x="2419350" y="3454400"/>
          <p14:tracePt t="173116" x="2457450" y="3454400"/>
          <p14:tracePt t="173132" x="2495550" y="3473450"/>
          <p14:tracePt t="173149" x="2527300" y="3492500"/>
          <p14:tracePt t="173166" x="2565400" y="3530600"/>
          <p14:tracePt t="173182" x="2609850" y="3606800"/>
          <p14:tracePt t="173199" x="2641600" y="3689350"/>
          <p14:tracePt t="173216" x="2654300" y="3765550"/>
          <p14:tracePt t="173232" x="2654300" y="3835400"/>
          <p14:tracePt t="173249" x="2647950" y="3886200"/>
          <p14:tracePt t="173266" x="2616200" y="3930650"/>
          <p14:tracePt t="173282" x="2571750" y="3956050"/>
          <p14:tracePt t="173282" x="2546350" y="3968750"/>
          <p14:tracePt t="173300" x="2470150" y="3987800"/>
          <p14:tracePt t="173316" x="2413000" y="3987800"/>
          <p14:tracePt t="173332" x="2343150" y="3987800"/>
          <p14:tracePt t="173349" x="2273300" y="3987800"/>
          <p14:tracePt t="173365" x="2216150" y="3962400"/>
          <p14:tracePt t="173382" x="2178050" y="3943350"/>
          <p14:tracePt t="173399" x="2139950" y="3917950"/>
          <p14:tracePt t="173416" x="2120900" y="3892550"/>
          <p14:tracePt t="173432" x="2101850" y="3854450"/>
          <p14:tracePt t="173449" x="2095500" y="3816350"/>
          <p14:tracePt t="173466" x="2095500" y="3746500"/>
          <p14:tracePt t="173482" x="2095500" y="3657600"/>
          <p14:tracePt t="173482" x="2095500" y="3613150"/>
          <p14:tracePt t="173500" x="2133600" y="3543300"/>
          <p14:tracePt t="173516" x="2171700" y="3511550"/>
          <p14:tracePt t="173532" x="2209800" y="3492500"/>
          <p14:tracePt t="173549" x="2235200" y="3486150"/>
          <p14:tracePt t="173566" x="2254250" y="3486150"/>
          <p14:tracePt t="173582" x="2279650" y="3486150"/>
          <p14:tracePt t="173599" x="2317750" y="3492500"/>
          <p14:tracePt t="173616" x="2349500" y="3511550"/>
          <p14:tracePt t="173632" x="2393950" y="3536950"/>
          <p14:tracePt t="173649" x="2451100" y="3594100"/>
          <p14:tracePt t="173666" x="2482850" y="3644900"/>
          <p14:tracePt t="173682" x="2520950" y="3727450"/>
          <p14:tracePt t="173699" x="2552700" y="3829050"/>
          <p14:tracePt t="173717" x="2559050" y="3892550"/>
          <p14:tracePt t="173732" x="2559050" y="3937000"/>
          <p14:tracePt t="173750" x="2546350" y="3987800"/>
          <p14:tracePt t="173765" x="2520950" y="4013200"/>
          <p14:tracePt t="173783" x="2495550" y="4032250"/>
          <p14:tracePt t="173799" x="2451100" y="4057650"/>
          <p14:tracePt t="173816" x="2387600" y="4064000"/>
          <p14:tracePt t="173832" x="2317750" y="4064000"/>
          <p14:tracePt t="173849" x="2254250" y="4064000"/>
          <p14:tracePt t="173865" x="2197100" y="4057650"/>
          <p14:tracePt t="173882" x="2146300" y="4019550"/>
          <p14:tracePt t="173899" x="2057400" y="3930650"/>
          <p14:tracePt t="173917" x="1974850" y="3835400"/>
          <p14:tracePt t="173932" x="1917700" y="3733800"/>
          <p14:tracePt t="173949" x="1905000" y="3657600"/>
          <p14:tracePt t="173965" x="1905000" y="3606800"/>
          <p14:tracePt t="173982" x="1930400" y="3549650"/>
          <p14:tracePt t="173999" x="1962150" y="3505200"/>
          <p14:tracePt t="174016" x="2000250" y="3473450"/>
          <p14:tracePt t="174032" x="2051050" y="3454400"/>
          <p14:tracePt t="174049" x="2114550" y="3429000"/>
          <p14:tracePt t="174066" x="2120900" y="3429000"/>
          <p14:tracePt t="174066" x="2133600" y="3429000"/>
          <p14:tracePt t="174083" x="2152650" y="3429000"/>
          <p14:tracePt t="174099" x="2197100" y="3441700"/>
          <p14:tracePt t="174116" x="2235200" y="3460750"/>
          <p14:tracePt t="174132" x="2279650" y="3498850"/>
          <p14:tracePt t="174149" x="2324100" y="3543300"/>
          <p14:tracePt t="174165" x="2343150" y="3594100"/>
          <p14:tracePt t="174182" x="2362200" y="3651250"/>
          <p14:tracePt t="174198" x="2374900" y="3702050"/>
          <p14:tracePt t="174216" x="2374900" y="3746500"/>
          <p14:tracePt t="174232" x="2374900" y="3784600"/>
          <p14:tracePt t="174249" x="2374900" y="3829050"/>
          <p14:tracePt t="174265" x="2355850" y="3854450"/>
          <p14:tracePt t="174283" x="2336800" y="3879850"/>
          <p14:tracePt t="174299" x="2298700" y="3911600"/>
          <p14:tracePt t="174316" x="2273300" y="3924300"/>
          <p14:tracePt t="174332" x="2241550" y="3930650"/>
          <p14:tracePt t="174349" x="2190750" y="3930650"/>
          <p14:tracePt t="174365" x="2152650" y="3930650"/>
          <p14:tracePt t="174382" x="2120900" y="3917950"/>
          <p14:tracePt t="174399" x="2095500" y="3905250"/>
          <p14:tracePt t="174416" x="2076450" y="3886200"/>
          <p14:tracePt t="174432" x="2044700" y="3835400"/>
          <p14:tracePt t="174449" x="1993900" y="3746500"/>
          <p14:tracePt t="174466" x="1955800" y="3613150"/>
          <p14:tracePt t="174483" x="1924050" y="3505200"/>
          <p14:tracePt t="174499" x="1936750" y="3435350"/>
          <p14:tracePt t="174516" x="1962150" y="3409950"/>
          <p14:tracePt t="174532" x="2000250" y="3397250"/>
          <p14:tracePt t="174549" x="2032000" y="3390900"/>
          <p14:tracePt t="174565" x="2070100" y="3390900"/>
          <p14:tracePt t="174583" x="2127250" y="3397250"/>
          <p14:tracePt t="174599" x="2197100" y="3429000"/>
          <p14:tracePt t="174616" x="2266950" y="3454400"/>
          <p14:tracePt t="174632" x="2349500" y="3492500"/>
          <p14:tracePt t="174649" x="2406650" y="3530600"/>
          <p14:tracePt t="174665" x="2444750" y="3556000"/>
          <p14:tracePt t="174683" x="2482850" y="3587750"/>
          <p14:tracePt t="174699" x="2527300" y="3632200"/>
          <p14:tracePt t="174716" x="2552700" y="3676650"/>
          <p14:tracePt t="174732" x="2571750" y="3727450"/>
          <p14:tracePt t="174749" x="2571750" y="3771900"/>
          <p14:tracePt t="174765" x="2571750" y="3822700"/>
          <p14:tracePt t="174782" x="2571750" y="3860800"/>
          <p14:tracePt t="174799" x="2571750" y="3905250"/>
          <p14:tracePt t="174816" x="2552700" y="3937000"/>
          <p14:tracePt t="174832" x="2540000" y="3962400"/>
          <p14:tracePt t="174849" x="2520950" y="3981450"/>
          <p14:tracePt t="174865" x="2501900" y="3994150"/>
          <p14:tracePt t="174882" x="2489200" y="4000500"/>
          <p14:tracePt t="174899" x="2451100" y="4000500"/>
          <p14:tracePt t="174916" x="2419350" y="4000500"/>
          <p14:tracePt t="174932" x="2381250" y="4000500"/>
          <p14:tracePt t="174949" x="2343150" y="3981450"/>
          <p14:tracePt t="174965" x="2305050" y="3956050"/>
          <p14:tracePt t="174982" x="2273300" y="3930650"/>
          <p14:tracePt t="174999" x="2254250" y="3898900"/>
          <p14:tracePt t="175015" x="2235200" y="3860800"/>
          <p14:tracePt t="175032" x="2235200" y="3822700"/>
          <p14:tracePt t="175049" x="2235200" y="3778250"/>
          <p14:tracePt t="175065" x="2235200" y="3721100"/>
          <p14:tracePt t="175083" x="2235200" y="3676650"/>
          <p14:tracePt t="175083" x="2241550" y="3644900"/>
          <p14:tracePt t="175100" x="2266950" y="3587750"/>
          <p14:tracePt t="175116" x="2286000" y="3549650"/>
          <p14:tracePt t="175132" x="2311400" y="3524250"/>
          <p14:tracePt t="175149" x="2330450" y="3511550"/>
          <p14:tracePt t="175165" x="2343150" y="3505200"/>
          <p14:tracePt t="175182" x="2355850" y="3498850"/>
          <p14:tracePt t="175198" x="2381250" y="3498850"/>
          <p14:tracePt t="175215" x="2400300" y="3498850"/>
          <p14:tracePt t="175232" x="2432050" y="3498850"/>
          <p14:tracePt t="175248" x="2457450" y="3498850"/>
          <p14:tracePt t="175265" x="2470150" y="3498850"/>
          <p14:tracePt t="175282" x="2489200" y="3505200"/>
          <p14:tracePt t="175299" x="2514600" y="3517900"/>
          <p14:tracePt t="175316" x="2533650" y="3536950"/>
          <p14:tracePt t="175332" x="2559050" y="3568700"/>
          <p14:tracePt t="175349" x="2565400" y="3594100"/>
          <p14:tracePt t="175365" x="2565400" y="3644900"/>
          <p14:tracePt t="175382" x="2565400" y="3676650"/>
          <p14:tracePt t="175400" x="2565400" y="3714750"/>
          <p14:tracePt t="175415" x="2559050" y="3752850"/>
          <p14:tracePt t="175433" x="2540000" y="3771900"/>
          <p14:tracePt t="175449" x="2527300" y="3803650"/>
          <p14:tracePt t="175466" x="2514600" y="3822700"/>
          <p14:tracePt t="175482" x="2489200" y="3841750"/>
          <p14:tracePt t="175500" x="2470150" y="3854450"/>
          <p14:tracePt t="175516" x="2444750" y="3867150"/>
          <p14:tracePt t="175533" x="2432050" y="3867150"/>
          <p14:tracePt t="175549" x="2413000" y="3873500"/>
          <p14:tracePt t="175566" x="2400300" y="3873500"/>
          <p14:tracePt t="175582" x="2387600" y="3873500"/>
          <p14:tracePt t="175599" x="2381250" y="3873500"/>
          <p14:tracePt t="175616" x="2374900" y="3879850"/>
          <p14:tracePt t="175632" x="2368550" y="3879850"/>
          <p14:tracePt t="175724" x="2362200" y="3879850"/>
          <p14:tracePt t="176476" x="2355850" y="3879850"/>
          <p14:tracePt t="176483" x="2374900" y="3905250"/>
          <p14:tracePt t="176499" x="2546350" y="4032250"/>
          <p14:tracePt t="176500" x="2908300" y="4229100"/>
          <p14:tracePt t="176516" x="3371850" y="4476750"/>
          <p14:tracePt t="176533" x="3879850" y="4711700"/>
          <p14:tracePt t="176549" x="4368800" y="4914900"/>
          <p14:tracePt t="176565" x="4800600" y="5073650"/>
          <p14:tracePt t="176582" x="5086350" y="5149850"/>
          <p14:tracePt t="176599" x="5245100" y="5200650"/>
          <p14:tracePt t="176616" x="5391150" y="5232400"/>
          <p14:tracePt t="176632" x="5499100" y="5264150"/>
          <p14:tracePt t="176649" x="5600700" y="5276850"/>
          <p14:tracePt t="176666" x="5676900" y="5289550"/>
          <p14:tracePt t="176682" x="5759450" y="5295900"/>
          <p14:tracePt t="176682" x="5778500" y="5295900"/>
          <p14:tracePt t="176700" x="5810250" y="5302250"/>
          <p14:tracePt t="176716" x="5842000" y="5308600"/>
          <p14:tracePt t="176732" x="5867400" y="5314950"/>
          <p14:tracePt t="176749" x="5873750" y="5314950"/>
          <p14:tracePt t="176765" x="5880100" y="5314950"/>
          <p14:tracePt t="176782" x="5886450" y="5314950"/>
          <p14:tracePt t="176799" x="5899150" y="5314950"/>
          <p14:tracePt t="176815" x="5911850" y="5327650"/>
          <p14:tracePt t="176832" x="5930900" y="5346700"/>
          <p14:tracePt t="176849" x="5949950" y="5365750"/>
          <p14:tracePt t="176865" x="5988050" y="5403850"/>
          <p14:tracePt t="176882" x="6032500" y="5454650"/>
          <p14:tracePt t="176899" x="6134100" y="5530850"/>
          <p14:tracePt t="176916" x="6210300" y="5575300"/>
          <p14:tracePt t="176932" x="6280150" y="5613400"/>
          <p14:tracePt t="176949" x="6356350" y="5651500"/>
          <p14:tracePt t="176965" x="6432550" y="5683250"/>
          <p14:tracePt t="176982" x="6496050" y="5702300"/>
          <p14:tracePt t="176999" x="6546850" y="5708650"/>
          <p14:tracePt t="177075" x="6515100" y="5702300"/>
          <p14:tracePt t="177081" x="6438900" y="5670550"/>
          <p14:tracePt t="177099" x="6064250" y="5588000"/>
          <p14:tracePt t="177099" x="5588000" y="5518150"/>
          <p14:tracePt t="177117" x="5041900" y="5448300"/>
          <p14:tracePt t="177132" x="4559300" y="5429250"/>
          <p14:tracePt t="177149" x="4152900" y="5429250"/>
          <p14:tracePt t="177165" x="3778250" y="5429250"/>
          <p14:tracePt t="177182" x="3492500" y="5429250"/>
          <p14:tracePt t="177198" x="3263900" y="5429250"/>
          <p14:tracePt t="177216" x="3098800" y="5429250"/>
          <p14:tracePt t="177232" x="2959100" y="5422900"/>
          <p14:tracePt t="177249" x="2844800" y="5422900"/>
          <p14:tracePt t="177265" x="2768600" y="5422900"/>
          <p14:tracePt t="177282" x="2730500" y="5422900"/>
          <p14:tracePt t="177299" x="2686050" y="5422900"/>
          <p14:tracePt t="177316" x="2673350" y="5422900"/>
          <p14:tracePt t="177332" x="2641600" y="5422900"/>
          <p14:tracePt t="177349" x="2616200" y="5422900"/>
          <p14:tracePt t="177365" x="2578100" y="5422900"/>
          <p14:tracePt t="177382" x="2540000" y="5422900"/>
          <p14:tracePt t="177399" x="2508250" y="5422900"/>
          <p14:tracePt t="177415" x="2489200" y="5422900"/>
          <p14:tracePt t="177432" x="2470150" y="5422900"/>
          <p14:tracePt t="177449" x="2451100" y="5422900"/>
          <p14:tracePt t="177483" x="2444750" y="5422900"/>
          <p14:tracePt t="177484" x="2438400" y="5422900"/>
          <p14:tracePt t="177499" x="2432050" y="5422900"/>
          <p14:tracePt t="177515" x="2432050" y="5429250"/>
          <p14:tracePt t="177660" x="2451100" y="5429250"/>
          <p14:tracePt t="177683" x="2489200" y="5435600"/>
          <p14:tracePt t="177692" x="2527300" y="5441950"/>
          <p14:tracePt t="177699" x="2622550" y="5454650"/>
          <p14:tracePt t="177716" x="2673350" y="5461000"/>
          <p14:tracePt t="177716" x="2787650" y="5473700"/>
          <p14:tracePt t="177732" x="2927350" y="5486400"/>
          <p14:tracePt t="177749" x="3073400" y="5486400"/>
          <p14:tracePt t="177765" x="3232150" y="5486400"/>
          <p14:tracePt t="177782" x="3378200" y="5486400"/>
          <p14:tracePt t="177799" x="3479800" y="5486400"/>
          <p14:tracePt t="177815" x="3549650" y="5486400"/>
          <p14:tracePt t="177832" x="3613150" y="5486400"/>
          <p14:tracePt t="177849" x="3657600" y="5486400"/>
          <p14:tracePt t="177865" x="3733800" y="5486400"/>
          <p14:tracePt t="177882" x="3829050" y="5486400"/>
          <p14:tracePt t="177899" x="4006850" y="5486400"/>
          <p14:tracePt t="177916" x="4152900" y="5486400"/>
          <p14:tracePt t="177932" x="4330700" y="5486400"/>
          <p14:tracePt t="177949" x="4514850" y="5499100"/>
          <p14:tracePt t="177965" x="4756150" y="5505450"/>
          <p14:tracePt t="177983" x="4991100" y="5511800"/>
          <p14:tracePt t="177999" x="5194300" y="5537200"/>
          <p14:tracePt t="178016" x="5372100" y="5543550"/>
          <p14:tracePt t="178032" x="5549900" y="5562600"/>
          <p14:tracePt t="178049" x="5695950" y="5568950"/>
          <p14:tracePt t="178065" x="5816600" y="5568950"/>
          <p14:tracePt t="178082" x="5892800" y="5568950"/>
          <p14:tracePt t="178099" x="5949950" y="5568950"/>
          <p14:tracePt t="178116" x="5956300" y="5568950"/>
          <p14:tracePt t="178435" x="5969000" y="5568950"/>
          <p14:tracePt t="178443" x="6026150" y="5581650"/>
          <p14:tracePt t="178455" x="6108700" y="5613400"/>
          <p14:tracePt t="178459" x="6178550" y="5632450"/>
          <p14:tracePt t="178459" x="6267450" y="5657850"/>
          <p14:tracePt t="178468" x="6369050" y="5689600"/>
          <p14:tracePt t="178482" x="6604000" y="5727700"/>
          <p14:tracePt t="178499" x="7105650" y="5791200"/>
          <p14:tracePt t="178516" x="7315200" y="5810250"/>
          <p14:tracePt t="178532" x="7467600" y="5816600"/>
          <p14:tracePt t="178549" x="7575550" y="5842000"/>
          <p14:tracePt t="178565" x="7626350" y="5842000"/>
          <p14:tracePt t="178582" x="7632700" y="5842000"/>
          <p14:tracePt t="178643" x="7639050" y="5848350"/>
          <p14:tracePt t="178668" x="7632700" y="5854700"/>
          <p14:tracePt t="178668" x="7626350" y="5854700"/>
          <p14:tracePt t="178682" x="7588250" y="5873750"/>
          <p14:tracePt t="178682" x="7581900" y="5873750"/>
          <p14:tracePt t="178700" x="7556500" y="5886450"/>
          <p14:tracePt t="178716" x="7537450" y="5899150"/>
          <p14:tracePt t="178732" x="7505700" y="5924550"/>
          <p14:tracePt t="178749" x="7480300" y="5949950"/>
          <p14:tracePt t="178765" x="7454900" y="5975350"/>
          <p14:tracePt t="178782" x="7435850" y="5994400"/>
          <p14:tracePt t="178799" x="7416800" y="6019800"/>
          <p14:tracePt t="178815" x="7378700" y="6057900"/>
          <p14:tracePt t="178832" x="7359650" y="6070600"/>
          <p14:tracePt t="178849" x="7334250" y="6083300"/>
          <p14:tracePt t="178865" x="7315200" y="6096000"/>
          <p14:tracePt t="178882" x="7308850" y="6096000"/>
          <p14:tracePt t="178882" x="7302500" y="6096000"/>
          <p14:tracePt t="178900" x="7289800" y="6108700"/>
          <p14:tracePt t="178916" x="7270750" y="6108700"/>
          <p14:tracePt t="178932" x="7251700" y="6115050"/>
          <p14:tracePt t="178949" x="7232650" y="6121400"/>
          <p14:tracePt t="178966" x="7226300" y="6121400"/>
          <p14:tracePt t="179003" x="7219950" y="6121400"/>
          <p14:tracePt t="179019" x="7213600" y="6121400"/>
          <p14:tracePt t="179043" x="7207250" y="6121400"/>
          <p14:tracePt t="179059" x="7194550" y="6127750"/>
          <p14:tracePt t="179084" x="7188200" y="6134100"/>
          <p14:tracePt t="179091" x="7181850" y="6134100"/>
          <p14:tracePt t="179099" x="7175500" y="6134100"/>
          <p14:tracePt t="179100" x="7162800" y="6134100"/>
          <p14:tracePt t="179147" x="7156450" y="6134100"/>
          <p14:tracePt t="179164" x="7150100" y="6134100"/>
          <p14:tracePt t="179179" x="7143750" y="6134100"/>
          <p14:tracePt t="179187" x="7137400" y="6134100"/>
          <p14:tracePt t="179203" x="7131050" y="6134100"/>
          <p14:tracePt t="179227" x="7124700" y="6134100"/>
          <p14:tracePt t="179235" x="7118350" y="6134100"/>
          <p14:tracePt t="179251" x="7112000" y="6134100"/>
          <p14:tracePt t="179283" x="7105650" y="6127750"/>
          <p14:tracePt t="179307" x="7092950" y="6127750"/>
          <p14:tracePt t="179324" x="7086600" y="6127750"/>
          <p14:tracePt t="179325" x="7086600" y="6121400"/>
          <p14:tracePt t="179332" x="7073900" y="6121400"/>
          <p14:tracePt t="179371" x="7073900" y="6115050"/>
          <p14:tracePt t="179411" x="7067550" y="6108700"/>
          <p14:tracePt t="179452" x="7067550" y="6102350"/>
          <p14:tracePt t="179467" x="7067550" y="6096000"/>
          <p14:tracePt t="179499" x="7067550" y="6089650"/>
          <p14:tracePt t="179507" x="7067550" y="6083300"/>
          <p14:tracePt t="179507" x="7067550" y="6076950"/>
          <p14:tracePt t="179531" x="7067550" y="6070600"/>
          <p14:tracePt t="179539" x="7067550" y="6064250"/>
          <p14:tracePt t="179558" x="7067550" y="6057900"/>
          <p14:tracePt t="179559" x="7067550" y="6045200"/>
          <p14:tracePt t="179565" x="7067550" y="6038850"/>
          <p14:tracePt t="179582" x="7067550" y="6032500"/>
          <p14:tracePt t="179599" x="7067550" y="6026150"/>
          <p14:tracePt t="179615" x="7067550" y="6013450"/>
          <p14:tracePt t="179632" x="7067550" y="5994400"/>
          <p14:tracePt t="179649" x="7067550" y="5981700"/>
          <p14:tracePt t="179666" x="7067550" y="5962650"/>
          <p14:tracePt t="179682" x="7067550" y="5943600"/>
          <p14:tracePt t="179699" x="7067550" y="5930900"/>
          <p14:tracePt t="179716" x="7067550" y="5924550"/>
          <p14:tracePt t="179732" x="7067550" y="5918200"/>
          <p14:tracePt t="179748" x="7067550" y="5911850"/>
          <p14:tracePt t="179827" x="7067550" y="5905500"/>
          <p14:tracePt t="179835" x="7067550" y="5899150"/>
          <p14:tracePt t="179843" x="7073900" y="5892800"/>
          <p14:tracePt t="179867" x="7073900" y="5886450"/>
          <p14:tracePt t="179883" x="7073900" y="5880100"/>
          <p14:tracePt t="179907" x="7080250" y="5867400"/>
          <p14:tracePt t="179947" x="7080250" y="5861050"/>
          <p14:tracePt t="179979" x="7086600" y="5854700"/>
          <p14:tracePt t="179995" x="7092950" y="5848350"/>
          <p14:tracePt t="180019" x="7092950" y="5842000"/>
          <p14:tracePt t="180027" x="7099300" y="5829300"/>
          <p14:tracePt t="180048" x="7099300" y="5822950"/>
          <p14:tracePt t="180067" x="7105650" y="5816600"/>
          <p14:tracePt t="180084" x="7112000" y="5816600"/>
          <p14:tracePt t="180139" x="7112000" y="5810250"/>
          <p14:tracePt t="180150" x="7118350" y="5810250"/>
          <p14:tracePt t="180165" x="7131050" y="5810250"/>
          <p14:tracePt t="180187" x="7143750" y="5810250"/>
          <p14:tracePt t="180199" x="7162800" y="5810250"/>
          <p14:tracePt t="180203" x="7207250" y="5810250"/>
          <p14:tracePt t="180215" x="7239000" y="5810250"/>
          <p14:tracePt t="180232" x="7264400" y="5810250"/>
          <p14:tracePt t="180248" x="7289800" y="5810250"/>
          <p14:tracePt t="180265" x="7308850" y="5810250"/>
          <p14:tracePt t="180282" x="7321550" y="5810250"/>
          <p14:tracePt t="180298" x="7359650" y="5810250"/>
          <p14:tracePt t="180316" x="7385050" y="5810250"/>
          <p14:tracePt t="180332" x="7416800" y="5810250"/>
          <p14:tracePt t="180349" x="7442200" y="5810250"/>
          <p14:tracePt t="180365" x="7473950" y="5810250"/>
          <p14:tracePt t="180381" x="7499350" y="5810250"/>
          <p14:tracePt t="180398" x="7518400" y="5810250"/>
          <p14:tracePt t="180416" x="7537450" y="5810250"/>
          <p14:tracePt t="180432" x="7543800" y="5810250"/>
          <p14:tracePt t="180449" x="7556500" y="5810250"/>
          <p14:tracePt t="180465" x="7562850" y="5810250"/>
          <p14:tracePt t="180482" x="7569200" y="5810250"/>
          <p14:tracePt t="180499" x="7575550" y="5810250"/>
          <p14:tracePt t="180827" x="7550150" y="5810250"/>
          <p14:tracePt t="180835" x="7537450" y="5810250"/>
          <p14:tracePt t="180843" x="7512050" y="5810250"/>
          <p14:tracePt t="180850" x="7454900" y="5803900"/>
          <p14:tracePt t="180865" x="7391400" y="5791200"/>
          <p14:tracePt t="180882" x="7321550" y="5778500"/>
          <p14:tracePt t="180899" x="7245350" y="5765800"/>
          <p14:tracePt t="180916" x="7219950" y="5759450"/>
          <p14:tracePt t="180932" x="7194550" y="5746750"/>
          <p14:tracePt t="180949" x="7181850" y="5746750"/>
          <p14:tracePt t="180965" x="7169150" y="5746750"/>
          <p14:tracePt t="180982" x="7143750" y="5746750"/>
          <p14:tracePt t="180998" x="7137400" y="5740400"/>
          <p14:tracePt t="181016" x="7112000" y="5740400"/>
          <p14:tracePt t="181032" x="7092950" y="5740400"/>
          <p14:tracePt t="181049" x="7080250" y="5740400"/>
          <p14:tracePt t="181065" x="7067550" y="5734050"/>
          <p14:tracePt t="181099" x="7061200" y="5734050"/>
          <p14:tracePt t="181235" x="7054850" y="5734050"/>
          <p14:tracePt t="181243" x="7048500" y="5727700"/>
          <p14:tracePt t="181251" x="7042150" y="5727700"/>
          <p14:tracePt t="181274" x="7029450" y="5721350"/>
          <p14:tracePt t="181283" x="7023100" y="5721350"/>
          <p14:tracePt t="181299" x="7016750" y="5715000"/>
          <p14:tracePt t="181323" x="7010400" y="5715000"/>
          <p14:tracePt t="181331" x="7004050" y="5715000"/>
          <p14:tracePt t="181341" x="6997700" y="5715000"/>
          <p14:tracePt t="181371" x="6991350" y="5715000"/>
          <p14:tracePt t="181387" x="6991350" y="5708650"/>
          <p14:tracePt t="181723" x="6985000" y="5708650"/>
          <p14:tracePt t="181731" x="6972300" y="5702300"/>
          <p14:tracePt t="181741" x="6965950" y="5695950"/>
          <p14:tracePt t="181750" x="6946900" y="5689600"/>
          <p14:tracePt t="181765" x="6934200" y="5683250"/>
          <p14:tracePt t="181782" x="6915150" y="5676900"/>
          <p14:tracePt t="181798" x="6902450" y="5670550"/>
          <p14:tracePt t="181815" x="6896100" y="5670550"/>
          <p14:tracePt t="181832" x="6889750" y="5670550"/>
          <p14:tracePt t="182251" x="6896100" y="5670550"/>
          <p14:tracePt t="182259" x="6902450" y="5670550"/>
          <p14:tracePt t="182267" x="6908800" y="5670550"/>
          <p14:tracePt t="182267" x="6915150" y="5670550"/>
          <p14:tracePt t="182283" x="6921500" y="5670550"/>
          <p14:tracePt t="182299" x="6927850" y="5670550"/>
          <p14:tracePt t="182315" x="6934200" y="5670550"/>
          <p14:tracePt t="182332" x="6940550" y="5670550"/>
          <p14:tracePt t="182348" x="6946900" y="5670550"/>
          <p14:tracePt t="182365" x="6959600" y="5670550"/>
          <p14:tracePt t="182382" x="6965950" y="5670550"/>
          <p14:tracePt t="182399" x="6978650" y="5670550"/>
          <p14:tracePt t="182415" x="6991350" y="5670550"/>
          <p14:tracePt t="182432" x="7004050" y="5670550"/>
          <p14:tracePt t="182448" x="7016750" y="5670550"/>
          <p14:tracePt t="182483" x="7023100" y="5670550"/>
          <p14:tracePt t="182484" x="7035800" y="5670550"/>
          <p14:tracePt t="182499" x="7042150" y="5670550"/>
          <p14:tracePt t="182515" x="7054850" y="5670550"/>
          <p14:tracePt t="182532" x="7073900" y="5670550"/>
          <p14:tracePt t="182548" x="7099300" y="5670550"/>
          <p14:tracePt t="182566" x="7112000" y="5670550"/>
          <p14:tracePt t="182582" x="7143750" y="5670550"/>
          <p14:tracePt t="182599" x="7169150" y="5670550"/>
          <p14:tracePt t="182615" x="7194550" y="5670550"/>
          <p14:tracePt t="182632" x="7226300" y="5670550"/>
          <p14:tracePt t="182648" x="7245350" y="5670550"/>
          <p14:tracePt t="182665" x="7270750" y="5670550"/>
          <p14:tracePt t="182682" x="7296150" y="5670550"/>
          <p14:tracePt t="182700" x="7308850" y="5676900"/>
          <p14:tracePt t="182715" x="7321550" y="5676900"/>
          <p14:tracePt t="182732" x="7340600" y="5676900"/>
          <p14:tracePt t="182748" x="7359650" y="5676900"/>
          <p14:tracePt t="182765" x="7378700" y="5676900"/>
          <p14:tracePt t="182782" x="7397750" y="5676900"/>
          <p14:tracePt t="182799" x="7410450" y="5683250"/>
          <p14:tracePt t="182815" x="7423150" y="5683250"/>
          <p14:tracePt t="182832" x="7435850" y="5689600"/>
          <p14:tracePt t="182848" x="7442200" y="5689600"/>
          <p14:tracePt t="182865" x="7454900" y="5689600"/>
          <p14:tracePt t="182882" x="7473950" y="5689600"/>
          <p14:tracePt t="182900" x="7480300" y="5695950"/>
          <p14:tracePt t="182915" x="7486650" y="5695950"/>
          <p14:tracePt t="182932" x="7493000" y="5695950"/>
          <p14:tracePt t="182948" x="7505700" y="5695950"/>
          <p14:tracePt t="182965" x="7531100" y="5702300"/>
          <p14:tracePt t="182982" x="7556500" y="5702300"/>
          <p14:tracePt t="182999" x="7581900" y="5702300"/>
          <p14:tracePt t="183015" x="7613650" y="5708650"/>
          <p14:tracePt t="183032" x="7645400" y="5708650"/>
          <p14:tracePt t="183048" x="7670800" y="5708650"/>
          <p14:tracePt t="183065" x="7696200" y="5708650"/>
          <p14:tracePt t="183082" x="7727950" y="5708650"/>
          <p14:tracePt t="183099" x="7747000" y="5708650"/>
          <p14:tracePt t="183115" x="7772400" y="5715000"/>
          <p14:tracePt t="183132" x="7797800" y="5715000"/>
          <p14:tracePt t="183148" x="7823200" y="5715000"/>
          <p14:tracePt t="183165" x="7842250" y="5715000"/>
          <p14:tracePt t="183182" x="7867650" y="5715000"/>
          <p14:tracePt t="183199" x="7893050" y="5715000"/>
          <p14:tracePt t="183215" x="7912100" y="5715000"/>
          <p14:tracePt t="183232" x="7937500" y="5715000"/>
          <p14:tracePt t="183248" x="7956550" y="5715000"/>
          <p14:tracePt t="183265" x="7969250" y="5715000"/>
          <p14:tracePt t="183282" x="7988300" y="5715000"/>
          <p14:tracePt t="183299" x="8001000" y="5715000"/>
          <p14:tracePt t="183315" x="8007350" y="5715000"/>
          <p14:tracePt t="183332" x="8020050" y="5715000"/>
          <p14:tracePt t="183348" x="8026400" y="5715000"/>
          <p14:tracePt t="183365" x="8039100" y="5715000"/>
          <p14:tracePt t="183382" x="8051800" y="5715000"/>
          <p14:tracePt t="183398" x="8064500" y="5715000"/>
          <p14:tracePt t="183415" x="8077200" y="5715000"/>
          <p14:tracePt t="183432" x="8083550" y="5715000"/>
          <p14:tracePt t="183843" x="8083550" y="5721350"/>
          <p14:tracePt t="183859" x="8039100" y="5702300"/>
          <p14:tracePt t="183867" x="7962900" y="5657850"/>
          <p14:tracePt t="183875" x="7854950" y="5600700"/>
          <p14:tracePt t="183882" x="7448550" y="5378450"/>
          <p14:tracePt t="183898" x="6661150" y="4921250"/>
          <p14:tracePt t="183916" x="6096000" y="4616450"/>
          <p14:tracePt t="183932" x="5683250" y="4413250"/>
          <p14:tracePt t="183949" x="5454650" y="4305300"/>
          <p14:tracePt t="183965" x="5327650" y="4248150"/>
          <p14:tracePt t="183982" x="5226050" y="4210050"/>
          <p14:tracePt t="183998" x="5149850" y="4171950"/>
          <p14:tracePt t="184015" x="5060950" y="4146550"/>
          <p14:tracePt t="184032" x="4927600" y="4108450"/>
          <p14:tracePt t="184048" x="4794250" y="4089400"/>
          <p14:tracePt t="184065" x="4654550" y="4064000"/>
          <p14:tracePt t="184082" x="4572000" y="4057650"/>
          <p14:tracePt t="184098" x="4413250" y="4032250"/>
          <p14:tracePt t="184116" x="4260850" y="4000500"/>
          <p14:tracePt t="184132" x="4038600" y="3943350"/>
          <p14:tracePt t="184149" x="3708400" y="3848100"/>
          <p14:tracePt t="184165" x="3403600" y="3797300"/>
          <p14:tracePt t="184182" x="3022600" y="3714750"/>
          <p14:tracePt t="184198" x="2698750" y="3613150"/>
          <p14:tracePt t="184216" x="2533650" y="3581400"/>
          <p14:tracePt t="184232" x="2406650" y="3543300"/>
          <p14:tracePt t="184249" x="2279650" y="3492500"/>
          <p14:tracePt t="184265" x="2165350" y="3448050"/>
          <p14:tracePt t="184282" x="2012950" y="3390900"/>
          <p14:tracePt t="184299" x="1930400" y="3365500"/>
          <p14:tracePt t="184316" x="1873250" y="3346450"/>
          <p14:tracePt t="184419" x="1866900" y="3346450"/>
          <p14:tracePt t="184441" x="1854200" y="3346450"/>
          <p14:tracePt t="184442" x="1841500" y="3346450"/>
          <p14:tracePt t="184448" x="1828800" y="3371850"/>
          <p14:tracePt t="184465" x="1816100" y="3390900"/>
          <p14:tracePt t="184465" x="1816100" y="3397250"/>
          <p14:tracePt t="184483" x="1816100" y="3429000"/>
          <p14:tracePt t="184498" x="1822450" y="3575050"/>
          <p14:tracePt t="184516" x="1847850" y="3683000"/>
          <p14:tracePt t="184532" x="1905000" y="3816350"/>
          <p14:tracePt t="184548" x="1981200" y="3968750"/>
          <p14:tracePt t="184565" x="2044700" y="4095750"/>
          <p14:tracePt t="184582" x="2108200" y="4273550"/>
          <p14:tracePt t="184598" x="2152650" y="4432300"/>
          <p14:tracePt t="184615" x="2184400" y="4578350"/>
          <p14:tracePt t="184632" x="2203450" y="4711700"/>
          <p14:tracePt t="184649" x="2216150" y="4845050"/>
          <p14:tracePt t="184665" x="2216150" y="4972050"/>
          <p14:tracePt t="184682" x="2241550" y="5099050"/>
          <p14:tracePt t="184698" x="2266950" y="5283200"/>
          <p14:tracePt t="184716" x="2286000" y="5403850"/>
          <p14:tracePt t="184732" x="2292350" y="5530850"/>
          <p14:tracePt t="184748" x="2292350" y="5626100"/>
          <p14:tracePt t="184765" x="2292350" y="5695950"/>
          <p14:tracePt t="184782" x="2292350" y="5753100"/>
          <p14:tracePt t="184798" x="2279650" y="5816600"/>
          <p14:tracePt t="184815" x="2260600" y="5854700"/>
          <p14:tracePt t="184832" x="2247900" y="5892800"/>
          <p14:tracePt t="184849" x="2235200" y="5918200"/>
          <p14:tracePt t="184865" x="2235200" y="5943600"/>
          <p14:tracePt t="184882" x="2235200" y="5969000"/>
          <p14:tracePt t="184898" x="2235200" y="5988050"/>
          <p14:tracePt t="184916" x="2241550" y="6007100"/>
          <p14:tracePt t="184932" x="2254250" y="6026150"/>
          <p14:tracePt t="184948" x="2254250" y="6032500"/>
          <p14:tracePt t="184965" x="2260600" y="6032500"/>
          <p14:tracePt t="184982" x="2273300" y="6032500"/>
          <p14:tracePt t="184998" x="2279650" y="6032500"/>
          <p14:tracePt t="185015" x="2298700" y="6026150"/>
          <p14:tracePt t="185032" x="2305050" y="6007100"/>
          <p14:tracePt t="185048" x="2311400" y="5988050"/>
          <p14:tracePt t="185065" x="2311400" y="5969000"/>
          <p14:tracePt t="185082" x="2311400" y="5937250"/>
          <p14:tracePt t="185098" x="2305050" y="5899150"/>
          <p14:tracePt t="185116" x="2305050" y="5880100"/>
          <p14:tracePt t="185219" x="2305050" y="5873750"/>
          <p14:tracePt t="185228" x="2305050" y="5867400"/>
          <p14:tracePt t="185243" x="2311400" y="5867400"/>
          <p14:tracePt t="185259" x="2317750" y="5867400"/>
          <p14:tracePt t="185275" x="2324100" y="5867400"/>
          <p14:tracePt t="185283" x="2330450" y="5867400"/>
          <p14:tracePt t="185283" x="2336800" y="5867400"/>
          <p14:tracePt t="185299" x="2349500" y="5854700"/>
          <p14:tracePt t="185315" x="2355850" y="5848350"/>
          <p14:tracePt t="185332" x="2362200" y="5842000"/>
          <p14:tracePt t="185371" x="2368550" y="5835650"/>
          <p14:tracePt t="185395" x="2368550" y="5829300"/>
          <p14:tracePt t="185475" x="2374900" y="5829300"/>
          <p14:tracePt t="185515" x="2381250" y="5829300"/>
          <p14:tracePt t="185523" x="2387600" y="5829300"/>
          <p14:tracePt t="185531" x="2393950" y="5829300"/>
          <p14:tracePt t="185531" x="2400300" y="5829300"/>
          <p14:tracePt t="189660" x="2374900" y="5816600"/>
          <p14:tracePt t="189668" x="2362200" y="5810250"/>
          <p14:tracePt t="189676" x="2349500" y="5810250"/>
          <p14:tracePt t="189683" x="2324100" y="5803900"/>
          <p14:tracePt t="189701" x="2311400" y="5797550"/>
          <p14:tracePt t="189717" x="2305050" y="5797550"/>
          <p14:tracePt t="189733" x="2292350" y="5791200"/>
          <p14:tracePt t="189751" x="2279650" y="5784850"/>
          <p14:tracePt t="189766" x="2266950" y="5772150"/>
          <p14:tracePt t="189782" x="2260600" y="5765800"/>
          <p14:tracePt t="189799" x="2254250" y="5765800"/>
          <p14:tracePt t="189816" x="2247900" y="5759450"/>
          <p14:tracePt t="189832" x="2235200" y="5753100"/>
          <p14:tracePt t="189867" x="2228850" y="5753100"/>
          <p14:tracePt t="189899" x="2216150" y="5746750"/>
          <p14:tracePt t="189931" x="2209800" y="5746750"/>
          <p14:tracePt t="189964" x="2203450" y="5740400"/>
          <p14:tracePt t="189987" x="2197100" y="5734050"/>
          <p14:tracePt t="189995" x="2190750" y="5734050"/>
          <p14:tracePt t="190008" x="2184400" y="5734050"/>
          <p14:tracePt t="190012" x="2184400" y="5727700"/>
          <p14:tracePt t="190018" x="2171700" y="5727700"/>
          <p14:tracePt t="190032" x="2159000" y="5715000"/>
          <p14:tracePt t="190049" x="2152650" y="5708650"/>
          <p14:tracePt t="190066" x="2139950" y="5695950"/>
          <p14:tracePt t="190082" x="2133600" y="5689600"/>
          <p14:tracePt t="190082" x="2133600" y="5683250"/>
          <p14:tracePt t="190100" x="2133600" y="5657850"/>
          <p14:tracePt t="190116" x="2133600" y="5651500"/>
          <p14:tracePt t="190204" x="2133600" y="5645150"/>
          <p14:tracePt t="190212" x="2133600" y="5626100"/>
          <p14:tracePt t="190216" x="2133600" y="5613400"/>
          <p14:tracePt t="190232" x="2139950" y="5594350"/>
          <p14:tracePt t="190250" x="2139950" y="5562600"/>
          <p14:tracePt t="190266" x="2146300" y="5530850"/>
          <p14:tracePt t="190283" x="2146300" y="5486400"/>
          <p14:tracePt t="190300" x="2146300" y="5454650"/>
          <p14:tracePt t="190316" x="2146300" y="5422900"/>
          <p14:tracePt t="190333" x="2146300" y="5391150"/>
          <p14:tracePt t="190349" x="2146300" y="5365750"/>
          <p14:tracePt t="190366" x="2146300" y="5340350"/>
          <p14:tracePt t="190383" x="2146300" y="5314950"/>
          <p14:tracePt t="190399" x="2139950" y="5295900"/>
          <p14:tracePt t="190416" x="2133600" y="5276850"/>
          <p14:tracePt t="190432" x="2127250" y="5257800"/>
          <p14:tracePt t="190449" x="2120900" y="5245100"/>
          <p14:tracePt t="190466" x="2120900" y="5238750"/>
          <p14:tracePt t="190499" x="2120900" y="5232400"/>
          <p14:tracePt t="190636" x="2120900" y="5257800"/>
          <p14:tracePt t="190643" x="2120900" y="5289550"/>
          <p14:tracePt t="190652" x="2120900" y="5302250"/>
          <p14:tracePt t="190667" x="2120900" y="5308600"/>
          <p14:tracePt t="190676" x="2120900" y="5340350"/>
          <p14:tracePt t="190682" x="2120900" y="5403850"/>
          <p14:tracePt t="190699" x="2101850" y="5505450"/>
          <p14:tracePt t="190716" x="2101850" y="5549900"/>
          <p14:tracePt t="190732" x="2101850" y="5581650"/>
          <p14:tracePt t="190749" x="2101850" y="5619750"/>
          <p14:tracePt t="190766" x="2101850" y="5638800"/>
          <p14:tracePt t="190916" x="2101850" y="5645150"/>
          <p14:tracePt t="190932" x="2101850" y="5651500"/>
          <p14:tracePt t="191036" x="2101850" y="5657850"/>
          <p14:tracePt t="191052" x="2095500" y="5632450"/>
          <p14:tracePt t="191060" x="2095500" y="5594350"/>
          <p14:tracePt t="191067" x="2095500" y="5549900"/>
          <p14:tracePt t="191075" x="2095500" y="5518150"/>
          <p14:tracePt t="191082" x="2095500" y="5435600"/>
          <p14:tracePt t="191099" x="2095500" y="5346700"/>
          <p14:tracePt t="191116" x="2095500" y="5308600"/>
          <p14:tracePt t="191132" x="2095500" y="5276850"/>
          <p14:tracePt t="191149" x="2095500" y="5251450"/>
          <p14:tracePt t="191165" x="2095500" y="5232400"/>
          <p14:tracePt t="191182" x="2095500" y="5219700"/>
          <p14:tracePt t="191199" x="2101850" y="5200650"/>
          <p14:tracePt t="191235" x="2101850" y="5194300"/>
          <p14:tracePt t="191252" x="2101850" y="5187950"/>
          <p14:tracePt t="191388" x="2101850" y="5200650"/>
          <p14:tracePt t="191395" x="2101850" y="5207000"/>
          <p14:tracePt t="191419" x="2101850" y="5213350"/>
          <p14:tracePt t="191432" x="2101850" y="5245100"/>
          <p14:tracePt t="191436" x="2108200" y="5308600"/>
          <p14:tracePt t="191449" x="2108200" y="5378450"/>
          <p14:tracePt t="191465" x="2108200" y="5429250"/>
          <p14:tracePt t="191483" x="2108200" y="5473700"/>
          <p14:tracePt t="191499" x="2108200" y="5505450"/>
          <p14:tracePt t="191604" x="2108200" y="5511800"/>
          <p14:tracePt t="191611" x="2108200" y="5524500"/>
          <p14:tracePt t="191619" x="2108200" y="5530850"/>
          <p14:tracePt t="191627" x="2108200" y="5543550"/>
          <p14:tracePt t="191627" x="2108200" y="5549900"/>
          <p14:tracePt t="191636" x="2108200" y="5556250"/>
          <p14:tracePt t="191649" x="2108200" y="5568950"/>
          <p14:tracePt t="191666" x="2108200" y="5588000"/>
          <p14:tracePt t="191683" x="2108200" y="5594350"/>
          <p14:tracePt t="191811" x="2108200" y="5562600"/>
          <p14:tracePt t="191819" x="2108200" y="5524500"/>
          <p14:tracePt t="191827" x="2101850" y="5486400"/>
          <p14:tracePt t="191833" x="2095500" y="5473700"/>
          <p14:tracePt t="191849" x="2089150" y="5435600"/>
          <p14:tracePt t="191865" x="2089150" y="5384800"/>
          <p14:tracePt t="191883" x="2089150" y="5346700"/>
          <p14:tracePt t="191883" x="2089150" y="5334000"/>
          <p14:tracePt t="191900" x="2089150" y="5314950"/>
          <p14:tracePt t="191916" x="2095500" y="5295900"/>
          <p14:tracePt t="191933" x="2095500" y="5283200"/>
          <p14:tracePt t="191971" x="2095500" y="5270500"/>
          <p14:tracePt t="192075" x="2095500" y="5289550"/>
          <p14:tracePt t="192084" x="2095500" y="5314950"/>
          <p14:tracePt t="192092" x="2095500" y="5365750"/>
          <p14:tracePt t="192100" x="2095500" y="5429250"/>
          <p14:tracePt t="192116" x="2095500" y="5454650"/>
          <p14:tracePt t="192153" x="2095500" y="5467350"/>
          <p14:tracePt t="192164" x="2095500" y="5486400"/>
          <p14:tracePt t="192182" x="2095500" y="5499100"/>
          <p14:tracePt t="192183" x="2095500" y="5537200"/>
          <p14:tracePt t="192199" x="2095500" y="5581650"/>
          <p14:tracePt t="192216" x="2095500" y="5619750"/>
          <p14:tracePt t="192233" x="2095500" y="5651500"/>
          <p14:tracePt t="192249" x="2095500" y="5683250"/>
          <p14:tracePt t="192266" x="2095500" y="5702300"/>
          <p14:tracePt t="192282" x="2095500" y="5715000"/>
          <p14:tracePt t="192282" x="2095500" y="5721350"/>
          <p14:tracePt t="192395" x="2101850" y="5721350"/>
          <p14:tracePt t="192404" x="2108200" y="5721350"/>
          <p14:tracePt t="192411" x="2108200" y="5708650"/>
          <p14:tracePt t="192419" x="2120900" y="5645150"/>
          <p14:tracePt t="192433" x="2127250" y="5575300"/>
          <p14:tracePt t="192449" x="2133600" y="5480050"/>
          <p14:tracePt t="192465" x="2133600" y="5391150"/>
          <p14:tracePt t="192482" x="2133600" y="5384800"/>
          <p14:tracePt t="192499" x="2133600" y="5327650"/>
          <p14:tracePt t="192516" x="2133600" y="5308600"/>
          <p14:tracePt t="192533" x="2133600" y="5295900"/>
          <p14:tracePt t="192651" x="2133600" y="5308600"/>
          <p14:tracePt t="192660" x="2133600" y="5340350"/>
          <p14:tracePt t="192667" x="2133600" y="5378450"/>
          <p14:tracePt t="192700" x="2133600" y="5403850"/>
          <p14:tracePt t="192707" x="2127250" y="5429250"/>
          <p14:tracePt t="192715" x="2127250" y="5511800"/>
          <p14:tracePt t="192724" x="2127250" y="5543550"/>
          <p14:tracePt t="192732" x="2127250" y="5600700"/>
          <p14:tracePt t="192748" x="2127250" y="5645150"/>
          <p14:tracePt t="192765" x="2120900" y="5676900"/>
          <p14:tracePt t="192782" x="2120900" y="5708650"/>
          <p14:tracePt t="192799" x="2120900" y="5721350"/>
          <p14:tracePt t="192815" x="2120900" y="5727700"/>
          <p14:tracePt t="192948" x="2120900" y="5708650"/>
          <p14:tracePt t="192948" x="2120900" y="5651500"/>
          <p14:tracePt t="192964" x="2120900" y="5594350"/>
          <p14:tracePt t="192971" x="2120900" y="5518150"/>
          <p14:tracePt t="192979" x="2120900" y="5429250"/>
          <p14:tracePt t="192987" x="2095500" y="5232400"/>
          <p14:tracePt t="192999" x="2095500" y="5060950"/>
          <p14:tracePt t="193015" x="2095500" y="4991100"/>
          <p14:tracePt t="193032" x="2095500" y="4959350"/>
          <p14:tracePt t="193049" x="2095500" y="4946650"/>
          <p14:tracePt t="193147" x="2095500" y="4953000"/>
          <p14:tracePt t="193158" x="2095500" y="4972050"/>
          <p14:tracePt t="193165" x="2095500" y="5003800"/>
          <p14:tracePt t="193166" x="2095500" y="5073650"/>
          <p14:tracePt t="193182" x="2095500" y="5086350"/>
          <p14:tracePt t="193199" x="2095500" y="5149850"/>
          <p14:tracePt t="193215" x="2095500" y="5245100"/>
          <p14:tracePt t="193232" x="2095500" y="5340350"/>
          <p14:tracePt t="193249" x="2095500" y="5403850"/>
          <p14:tracePt t="193266" x="2095500" y="5448300"/>
          <p14:tracePt t="193282" x="2095500" y="5486400"/>
          <p14:tracePt t="193282" x="2095500" y="5499100"/>
          <p14:tracePt t="193300" x="2095500" y="5518150"/>
          <p14:tracePt t="193316" x="2095500" y="5543550"/>
          <p14:tracePt t="193332" x="2095500" y="5556250"/>
          <p14:tracePt t="193349" x="2095500" y="5568950"/>
          <p14:tracePt t="193365" x="2095500" y="5575300"/>
          <p14:tracePt t="193382" x="2095500" y="5588000"/>
          <p14:tracePt t="193399" x="2095500" y="5594350"/>
          <p14:tracePt t="193435" x="2095500" y="5600700"/>
          <p14:tracePt t="193451" x="2095500" y="5607050"/>
          <p14:tracePt t="193468" x="2095500" y="5613400"/>
          <p14:tracePt t="193531" x="2095500" y="5619750"/>
          <p14:tracePt t="193811" x="2095500" y="5613400"/>
          <p14:tracePt t="193819" x="2095500" y="5581650"/>
          <p14:tracePt t="193833" x="2095500" y="5549900"/>
          <p14:tracePt t="193835" x="2095500" y="5454650"/>
          <p14:tracePt t="193849" x="2095500" y="5359400"/>
          <p14:tracePt t="193866" x="2095500" y="5302250"/>
          <p14:tracePt t="193882" x="2114550" y="5251450"/>
          <p14:tracePt t="193899" x="2120900" y="5213350"/>
          <p14:tracePt t="193916" x="2127250" y="5200650"/>
          <p14:tracePt t="193932" x="2127250" y="5194300"/>
          <p14:tracePt t="193949" x="2133600" y="5187950"/>
          <p14:tracePt t="194163" x="2133600" y="5181600"/>
          <p14:tracePt t="194171" x="2120900" y="5181600"/>
          <p14:tracePt t="194176" x="2089150" y="5181600"/>
          <p14:tracePt t="194184" x="2025650" y="5175250"/>
          <p14:tracePt t="194199" x="1949450" y="5162550"/>
          <p14:tracePt t="194216" x="1898650" y="5156200"/>
          <p14:tracePt t="194232" x="1860550" y="5149850"/>
          <p14:tracePt t="194249" x="1841500" y="5143500"/>
          <p14:tracePt t="194265" x="1835150" y="5143500"/>
          <p14:tracePt t="194282" x="1828800" y="5143500"/>
          <p14:tracePt t="194419" x="1828800" y="5130800"/>
          <p14:tracePt t="194427" x="1828800" y="5124450"/>
          <p14:tracePt t="194435" x="1828800" y="5105400"/>
          <p14:tracePt t="194439" x="1828800" y="5086350"/>
          <p14:tracePt t="194449" x="1828800" y="5048250"/>
          <p14:tracePt t="194465" x="1828800" y="4991100"/>
          <p14:tracePt t="194482" x="1828800" y="4902200"/>
          <p14:tracePt t="194500" x="1828800" y="4832350"/>
          <p14:tracePt t="194516" x="1828800" y="4787900"/>
          <p14:tracePt t="194532" x="1828800" y="4743450"/>
          <p14:tracePt t="194549" x="1828800" y="4718050"/>
          <p14:tracePt t="194566" x="1828800" y="4699000"/>
          <p14:tracePt t="194582" x="1828800" y="4673600"/>
          <p14:tracePt t="194599" x="1828800" y="4654550"/>
          <p14:tracePt t="194616" x="1828800" y="4641850"/>
          <p14:tracePt t="194632" x="1828800" y="4635500"/>
          <p14:tracePt t="195267" x="1828800" y="4648200"/>
          <p14:tracePt t="195276" x="1828800" y="4686300"/>
          <p14:tracePt t="195283" x="1822450" y="4724400"/>
          <p14:tracePt t="195291" x="1816100" y="4819650"/>
          <p14:tracePt t="195300" x="1816100" y="4959350"/>
          <p14:tracePt t="195317" x="1816100" y="5143500"/>
          <p14:tracePt t="195333" x="1822450" y="5365750"/>
          <p14:tracePt t="195349" x="1879600" y="5556250"/>
          <p14:tracePt t="195366" x="1930400" y="5695950"/>
          <p14:tracePt t="195382" x="1987550" y="5822950"/>
          <p14:tracePt t="195399" x="2032000" y="5892800"/>
          <p14:tracePt t="195416" x="2070100" y="5943600"/>
          <p14:tracePt t="195432" x="2114550" y="5981700"/>
          <p14:tracePt t="195449" x="2152650" y="6007100"/>
          <p14:tracePt t="195466" x="2203450" y="6013450"/>
          <p14:tracePt t="195482" x="2273300" y="6013450"/>
          <p14:tracePt t="195482" x="2298700" y="6013450"/>
          <p14:tracePt t="195499" x="2362200" y="6013450"/>
          <p14:tracePt t="195516" x="2406650" y="6013450"/>
          <p14:tracePt t="195532" x="2432050" y="6013450"/>
          <p14:tracePt t="195549" x="2451100" y="6013450"/>
          <p14:tracePt t="195635" x="2457450" y="6013450"/>
          <p14:tracePt t="195643" x="2457450" y="6007100"/>
          <p14:tracePt t="195651" x="2470150" y="6007100"/>
          <p14:tracePt t="195659" x="2476500" y="6000750"/>
          <p14:tracePt t="195665" x="2489200" y="6000750"/>
          <p14:tracePt t="195682" x="2508250" y="5988050"/>
          <p14:tracePt t="195682" x="2527300" y="5981700"/>
          <p14:tracePt t="195700" x="2552700" y="5956300"/>
          <p14:tracePt t="195716" x="2565400" y="5943600"/>
          <p14:tracePt t="195733" x="2578100" y="5930900"/>
          <p14:tracePt t="195749" x="2578100" y="5924550"/>
          <p14:tracePt t="195766" x="2578100" y="5918200"/>
          <p14:tracePt t="195827" x="2578100" y="5911850"/>
          <p14:tracePt t="195835" x="2571750" y="5911850"/>
          <p14:tracePt t="195843" x="2565400" y="5911850"/>
          <p14:tracePt t="195851" x="2559050" y="5911850"/>
          <p14:tracePt t="195858" x="2552700" y="5911850"/>
          <p14:tracePt t="195865" x="2520950" y="5911850"/>
          <p14:tracePt t="195882" x="2457450" y="5911850"/>
          <p14:tracePt t="195900" x="2419350" y="5911850"/>
          <p14:tracePt t="195916" x="2374900" y="5911850"/>
          <p14:tracePt t="195932" x="2317750" y="5905500"/>
          <p14:tracePt t="195949" x="2254250" y="5892800"/>
          <p14:tracePt t="195966" x="2184400" y="5880100"/>
          <p14:tracePt t="195982" x="2139950" y="5861050"/>
          <p14:tracePt t="195999" x="2095500" y="5842000"/>
          <p14:tracePt t="196015" x="2070100" y="5842000"/>
          <p14:tracePt t="196032" x="2063750" y="5835650"/>
          <p14:tracePt t="196049" x="2057400" y="5835650"/>
          <p14:tracePt t="196875" x="2063750" y="5835650"/>
          <p14:tracePt t="196892" x="2082800" y="5842000"/>
          <p14:tracePt t="196892" x="2101850" y="5854700"/>
          <p14:tracePt t="196899" x="2127250" y="5861050"/>
          <p14:tracePt t="196917" x="2159000" y="5873750"/>
          <p14:tracePt t="196933" x="2216150" y="5899150"/>
          <p14:tracePt t="196949" x="2266950" y="5924550"/>
          <p14:tracePt t="196965" x="2317750" y="5943600"/>
          <p14:tracePt t="196982" x="2374900" y="5956300"/>
          <p14:tracePt t="196999" x="2419350" y="5962650"/>
          <p14:tracePt t="197016" x="2470150" y="5969000"/>
          <p14:tracePt t="197032" x="2508250" y="5969000"/>
          <p14:tracePt t="197049" x="2546350" y="5969000"/>
          <p14:tracePt t="197065" x="2571750" y="5969000"/>
          <p14:tracePt t="197082" x="2603500" y="5969000"/>
          <p14:tracePt t="197099" x="2628900" y="5969000"/>
          <p14:tracePt t="197116" x="2635250" y="5969000"/>
          <p14:tracePt t="197132" x="2654300" y="5969000"/>
          <p14:tracePt t="197149" x="2673350" y="5969000"/>
          <p14:tracePt t="197165" x="2717800" y="5969000"/>
          <p14:tracePt t="197182" x="2762250" y="5975350"/>
          <p14:tracePt t="197198" x="2851150" y="5981700"/>
          <p14:tracePt t="197216" x="2952750" y="6000750"/>
          <p14:tracePt t="197232" x="3092450" y="6013450"/>
          <p14:tracePt t="197249" x="3289300" y="6032500"/>
          <p14:tracePt t="197265" x="3594100" y="6045200"/>
          <p14:tracePt t="197282" x="4070350" y="6045200"/>
          <p14:tracePt t="197298" x="4902200" y="6045200"/>
          <p14:tracePt t="197316" x="5416550" y="5981700"/>
          <p14:tracePt t="197332" x="5778500" y="5899150"/>
          <p14:tracePt t="197349" x="5905500" y="5848350"/>
          <p14:tracePt t="197365" x="5962650" y="5829300"/>
          <p14:tracePt t="197382" x="5975350" y="5822950"/>
          <p14:tracePt t="197619" x="5988050" y="5822950"/>
          <p14:tracePt t="197627" x="6007100" y="5822950"/>
          <p14:tracePt t="197629" x="6032500" y="5854700"/>
          <p14:tracePt t="197650" x="6083300" y="5880100"/>
          <p14:tracePt t="197665" x="6191250" y="5899150"/>
          <p14:tracePt t="197682" x="6356350" y="5911850"/>
          <p14:tracePt t="197698" x="6661150" y="5911850"/>
          <p14:tracePt t="197716" x="6858000" y="5918200"/>
          <p14:tracePt t="197732" x="6985000" y="5918200"/>
          <p14:tracePt t="197749" x="7099300" y="5918200"/>
          <p14:tracePt t="197765" x="7137400" y="5918200"/>
          <p14:tracePt t="197782" x="7150100" y="5918200"/>
          <p14:tracePt t="198003" x="7137400" y="5911850"/>
          <p14:tracePt t="198012" x="7118350" y="5911850"/>
          <p14:tracePt t="198019" x="7092950" y="5905500"/>
          <p14:tracePt t="198027" x="7080250" y="5905500"/>
          <p14:tracePt t="198035" x="7054850" y="5905500"/>
          <p14:tracePt t="198049" x="7042150" y="5899150"/>
          <p14:tracePt t="198065" x="7035800" y="5892800"/>
          <p14:tracePt t="198195" x="7029450" y="5892800"/>
          <p14:tracePt t="198219" x="7035800" y="5886450"/>
          <p14:tracePt t="198227" x="7054850" y="5880100"/>
          <p14:tracePt t="198227" x="7067550" y="5880100"/>
          <p14:tracePt t="198243" x="7092950" y="5880100"/>
          <p14:tracePt t="198251" x="7112000" y="5880100"/>
          <p14:tracePt t="198259" x="7137400" y="5873750"/>
          <p14:tracePt t="198268" x="7181850" y="5873750"/>
          <p14:tracePt t="198282" x="7251700" y="5867400"/>
          <p14:tracePt t="198298" x="7353300" y="5867400"/>
          <p14:tracePt t="198316" x="7404100" y="5867400"/>
          <p14:tracePt t="198332" x="7429500" y="5867400"/>
          <p14:tracePt t="198349" x="7448550" y="5867400"/>
          <p14:tracePt t="198365" x="7461250" y="5867400"/>
          <p14:tracePt t="198382" x="7486650" y="5861050"/>
          <p14:tracePt t="198399" x="7505700" y="5861050"/>
          <p14:tracePt t="198415" x="7537450" y="5854700"/>
          <p14:tracePt t="198433" x="7550150" y="5854700"/>
          <p14:tracePt t="198449" x="7562850" y="5854700"/>
          <p14:tracePt t="198555" x="7556500" y="5854700"/>
          <p14:tracePt t="198563" x="7531100" y="5854700"/>
          <p14:tracePt t="198565" x="7454900" y="5854700"/>
          <p14:tracePt t="198582" x="7366000" y="5854700"/>
          <p14:tracePt t="198599" x="7264400" y="5854700"/>
          <p14:tracePt t="198615" x="7162800" y="5848350"/>
          <p14:tracePt t="198632" x="7086600" y="5842000"/>
          <p14:tracePt t="198649" x="7023100" y="5829300"/>
          <p14:tracePt t="198665" x="6978650" y="5822950"/>
          <p14:tracePt t="198682" x="6946900" y="5822950"/>
          <p14:tracePt t="198682" x="6940550" y="5822950"/>
          <p14:tracePt t="198700" x="6921500" y="5822950"/>
          <p14:tracePt t="198715" x="6915150" y="5822950"/>
          <p14:tracePt t="198875" x="6927850" y="5822950"/>
          <p14:tracePt t="198883" x="6991350" y="5822950"/>
          <p14:tracePt t="198899" x="7035800" y="5822950"/>
          <p14:tracePt t="198899" x="7131050" y="5822950"/>
          <p14:tracePt t="198915" x="7181850" y="5822950"/>
          <p14:tracePt t="198932" x="7277100" y="5822950"/>
          <p14:tracePt t="198948" x="7378700" y="5829300"/>
          <p14:tracePt t="198966" x="7473950" y="5829300"/>
          <p14:tracePt t="198982" x="7556500" y="5829300"/>
          <p14:tracePt t="198999" x="7594600" y="5829300"/>
          <p14:tracePt t="199015" x="7632700" y="5829300"/>
          <p14:tracePt t="199032" x="7651750" y="5829300"/>
          <p14:tracePt t="199048" x="7658100" y="5829300"/>
          <p14:tracePt t="199066" x="7664450" y="5829300"/>
          <p14:tracePt t="199082" x="7670800" y="5829300"/>
          <p14:tracePt t="199219" x="7664450" y="5829300"/>
          <p14:tracePt t="199227" x="7639050" y="5829300"/>
          <p14:tracePt t="199235" x="7620000" y="5829300"/>
          <p14:tracePt t="199243" x="7581900" y="5829300"/>
          <p14:tracePt t="199251" x="7493000" y="5829300"/>
          <p14:tracePt t="199265" x="7391400" y="5829300"/>
          <p14:tracePt t="199282" x="7283450" y="5829300"/>
          <p14:tracePt t="199282" x="7245350" y="5829300"/>
          <p14:tracePt t="199300" x="7162800" y="5829300"/>
          <p14:tracePt t="199315" x="7118350" y="5829300"/>
          <p14:tracePt t="199332" x="7086600" y="5829300"/>
          <p14:tracePt t="199348" x="7073900" y="5829300"/>
          <p14:tracePt t="199365" x="7067550" y="5829300"/>
          <p14:tracePt t="199411" x="7061200" y="5829300"/>
          <p14:tracePt t="199419" x="7054850" y="5835650"/>
          <p14:tracePt t="199571" x="7073900" y="5835650"/>
          <p14:tracePt t="199579" x="7092950" y="5835650"/>
          <p14:tracePt t="199587" x="7124700" y="5842000"/>
          <p14:tracePt t="199599" x="7181850" y="5848350"/>
          <p14:tracePt t="199615" x="7239000" y="5848350"/>
          <p14:tracePt t="199632" x="7308850" y="5848350"/>
          <p14:tracePt t="199648" x="7372350" y="5848350"/>
          <p14:tracePt t="199665" x="7423150" y="5848350"/>
          <p14:tracePt t="199682" x="7461250" y="5854700"/>
          <p14:tracePt t="199699" x="7473950" y="5854700"/>
          <p14:tracePt t="199715" x="7480300" y="5854700"/>
          <p14:tracePt t="199763" x="7486650" y="5854700"/>
          <p14:tracePt t="199795" x="7493000" y="5854700"/>
          <p14:tracePt t="199803" x="7499350" y="5854700"/>
          <p14:tracePt t="199827" x="7505700" y="5854700"/>
          <p14:tracePt t="199867" x="7512050" y="5854700"/>
          <p14:tracePt t="202883" x="7493000" y="5854700"/>
          <p14:tracePt t="202891" x="7473950" y="5854700"/>
          <p14:tracePt t="202899" x="7448550" y="5854700"/>
          <p14:tracePt t="202899" x="7397750" y="5854700"/>
          <p14:tracePt t="202916" x="7334250" y="5854700"/>
          <p14:tracePt t="202933" x="7264400" y="5854700"/>
          <p14:tracePt t="202949" x="7200900" y="5854700"/>
          <p14:tracePt t="202966" x="7137400" y="5854700"/>
          <p14:tracePt t="202983" x="7112000" y="5854700"/>
          <p14:tracePt t="202998" x="7073900" y="5854700"/>
          <p14:tracePt t="203016" x="7035800" y="5854700"/>
          <p14:tracePt t="203032" x="6997700" y="5854700"/>
          <p14:tracePt t="203048" x="6965950" y="5854700"/>
          <p14:tracePt t="203065" x="6946900" y="5854700"/>
          <p14:tracePt t="203081" x="6915150" y="5854700"/>
          <p14:tracePt t="203099" x="6908800" y="5854700"/>
          <p14:tracePt t="203115" x="6902450" y="5854700"/>
          <p14:tracePt t="203203" x="6896100" y="5854700"/>
          <p14:tracePt t="203211" x="6889750" y="5854700"/>
          <p14:tracePt t="203219" x="6883400" y="5854700"/>
          <p14:tracePt t="203219" x="6870700" y="5854700"/>
          <p14:tracePt t="203232" x="6832600" y="5854700"/>
          <p14:tracePt t="203248" x="6762750" y="5854700"/>
          <p14:tracePt t="203265" x="6629400" y="5854700"/>
          <p14:tracePt t="203282" x="6229350" y="5867400"/>
          <p14:tracePt t="203299" x="5905500" y="5873750"/>
          <p14:tracePt t="203315" x="5492750" y="5886450"/>
          <p14:tracePt t="203332" x="5035550" y="5886450"/>
          <p14:tracePt t="203348" x="4641850" y="5886450"/>
          <p14:tracePt t="203365" x="4273550" y="5886450"/>
          <p14:tracePt t="203381" x="3886200" y="5886450"/>
          <p14:tracePt t="203398" x="3441700" y="5886450"/>
          <p14:tracePt t="203416" x="3009900" y="5867400"/>
          <p14:tracePt t="203431" x="2698750" y="5842000"/>
          <p14:tracePt t="203449" x="2476500" y="5822950"/>
          <p14:tracePt t="203465" x="2311400" y="5822950"/>
          <p14:tracePt t="203482" x="2165350" y="5822950"/>
          <p14:tracePt t="203499" x="2000250" y="5822950"/>
          <p14:tracePt t="203515" x="1930400" y="5822950"/>
          <p14:tracePt t="203533" x="1841500" y="5842000"/>
          <p14:tracePt t="203549" x="1746250" y="5880100"/>
          <p14:tracePt t="203565" x="1644650" y="5918200"/>
          <p14:tracePt t="203582" x="1530350" y="5969000"/>
          <p14:tracePt t="203598" x="1428750" y="6019800"/>
          <p14:tracePt t="203615" x="1358900" y="6102350"/>
          <p14:tracePt t="203631" x="1333500" y="6153150"/>
          <p14:tracePt t="203648" x="1333500" y="6203950"/>
          <p14:tracePt t="203665" x="1333500" y="6229350"/>
          <p14:tracePt t="203682" x="1346200" y="6254750"/>
          <p14:tracePt t="203698" x="1397000" y="6299200"/>
          <p14:tracePt t="203716" x="1447800" y="6324600"/>
          <p14:tracePt t="203732" x="1530350" y="6350000"/>
          <p14:tracePt t="203748" x="1644650" y="6369050"/>
          <p14:tracePt t="203765" x="1797050" y="6375400"/>
          <p14:tracePt t="203782" x="1962150" y="6375400"/>
          <p14:tracePt t="203798" x="2101850" y="6375400"/>
          <p14:tracePt t="203815" x="2216150" y="6356350"/>
          <p14:tracePt t="203831" x="2311400" y="6318250"/>
          <p14:tracePt t="203848" x="2355850" y="6286500"/>
          <p14:tracePt t="203865" x="2381250" y="6254750"/>
          <p14:tracePt t="203882" x="2400300" y="6197600"/>
          <p14:tracePt t="203898" x="2419350" y="6134100"/>
          <p14:tracePt t="203916" x="2419350" y="6096000"/>
          <p14:tracePt t="203932" x="2419350" y="6070600"/>
          <p14:tracePt t="203948" x="2419350" y="6038850"/>
          <p14:tracePt t="203965" x="2419350" y="6032500"/>
          <p14:tracePt t="203982" x="2413000" y="6013450"/>
          <p14:tracePt t="203998" x="2387600" y="6000750"/>
          <p14:tracePt t="204015" x="2368550" y="5988050"/>
          <p14:tracePt t="204032" x="2336800" y="5981700"/>
          <p14:tracePt t="204049" x="2311400" y="5981700"/>
          <p14:tracePt t="204064" x="2286000" y="5981700"/>
          <p14:tracePt t="204081" x="2247900" y="5981700"/>
          <p14:tracePt t="204098" x="2190750" y="6026150"/>
          <p14:tracePt t="204115" x="2139950" y="6064250"/>
          <p14:tracePt t="204132" x="2101850" y="6115050"/>
          <p14:tracePt t="204149" x="2082800" y="6165850"/>
          <p14:tracePt t="204165" x="2057400" y="6210300"/>
          <p14:tracePt t="204182" x="2044700" y="6280150"/>
          <p14:tracePt t="204198" x="2044700" y="6324600"/>
          <p14:tracePt t="204215" x="2044700" y="6362700"/>
          <p14:tracePt t="204232" x="2044700" y="6407150"/>
          <p14:tracePt t="204249" x="2057400" y="6432550"/>
          <p14:tracePt t="204265" x="2082800" y="6464300"/>
          <p14:tracePt t="204265" x="2101850" y="6477000"/>
          <p14:tracePt t="204283" x="2114550" y="6496050"/>
          <p14:tracePt t="204299" x="2146300" y="6515100"/>
          <p14:tracePt t="204315" x="2178050" y="6527800"/>
          <p14:tracePt t="204332" x="2209800" y="6534150"/>
          <p14:tracePt t="204348" x="2241550" y="6534150"/>
          <p14:tracePt t="204365" x="2279650" y="6534150"/>
          <p14:tracePt t="204382" x="2336800" y="6534150"/>
          <p14:tracePt t="204398" x="2400300" y="6489700"/>
          <p14:tracePt t="204415" x="2463800" y="6432550"/>
          <p14:tracePt t="204432" x="2514600" y="6381750"/>
          <p14:tracePt t="204449" x="2546350" y="6311900"/>
          <p14:tracePt t="204465" x="2559050" y="6280150"/>
          <p14:tracePt t="204482" x="2571750" y="6248400"/>
          <p14:tracePt t="204498" x="2571750" y="6191250"/>
          <p14:tracePt t="204516" x="2571750" y="6159500"/>
          <p14:tracePt t="204532" x="2565400" y="6127750"/>
          <p14:tracePt t="204548" x="2546350" y="6076950"/>
          <p14:tracePt t="204565" x="2520950" y="6038850"/>
          <p14:tracePt t="204582" x="2495550" y="6013450"/>
          <p14:tracePt t="204598" x="2470150" y="5994400"/>
          <p14:tracePt t="204616" x="2451100" y="5981700"/>
          <p14:tracePt t="204632" x="2419350" y="5969000"/>
          <p14:tracePt t="204649" x="2393950" y="5969000"/>
          <p14:tracePt t="204665" x="2355850" y="5969000"/>
          <p14:tracePt t="204683" x="2330450" y="5969000"/>
          <p14:tracePt t="204700" x="2286000" y="5969000"/>
          <p14:tracePt t="204716" x="2260600" y="5981700"/>
          <p14:tracePt t="204733" x="2228850" y="5981700"/>
          <p14:tracePt t="204749" x="2203450" y="6000750"/>
          <p14:tracePt t="204766" x="2184400" y="6013450"/>
          <p14:tracePt t="204783" x="2171700" y="6026150"/>
          <p14:tracePt t="204799" x="2165350" y="6051550"/>
          <p14:tracePt t="204816" x="2152650" y="6083300"/>
          <p14:tracePt t="204833" x="2146300" y="6121400"/>
          <p14:tracePt t="204849" x="2146300" y="6159500"/>
          <p14:tracePt t="204866" x="2139950" y="6191250"/>
          <p14:tracePt t="204883" x="2139950" y="6229350"/>
          <p14:tracePt t="204899" x="2139950" y="6280150"/>
          <p14:tracePt t="204916" x="2139950" y="6311900"/>
          <p14:tracePt t="204933" x="2139950" y="6337300"/>
          <p14:tracePt t="204949" x="2146300" y="6362700"/>
          <p14:tracePt t="204966" x="2159000" y="6394450"/>
          <p14:tracePt t="204983" x="2184400" y="6413500"/>
          <p14:tracePt t="204999" x="2203450" y="6432550"/>
          <p14:tracePt t="205016" x="2241550" y="6457950"/>
          <p14:tracePt t="205032" x="2273300" y="6477000"/>
          <p14:tracePt t="205050" x="2324100" y="6483350"/>
          <p14:tracePt t="205067" x="2368550" y="6489700"/>
          <p14:tracePt t="205083" x="2438400" y="6496050"/>
          <p14:tracePt t="205100" x="2470150" y="6496050"/>
          <p14:tracePt t="205116" x="2501900" y="6496050"/>
          <p14:tracePt t="205133" x="2540000" y="6470650"/>
          <p14:tracePt t="205149" x="2571750" y="6445250"/>
          <p14:tracePt t="205166" x="2603500" y="6388100"/>
          <p14:tracePt t="205183" x="2628900" y="6330950"/>
          <p14:tracePt t="205199" x="2635250" y="6261100"/>
          <p14:tracePt t="205216" x="2635250" y="6203950"/>
          <p14:tracePt t="205232" x="2635250" y="6140450"/>
          <p14:tracePt t="205249" x="2635250" y="6089650"/>
          <p14:tracePt t="205266" x="2628900" y="6045200"/>
          <p14:tracePt t="205282" x="2603500" y="6007100"/>
          <p14:tracePt t="205300" x="2590800" y="5994400"/>
          <p14:tracePt t="205316" x="2565400" y="5962650"/>
          <p14:tracePt t="205333" x="2533650" y="5943600"/>
          <p14:tracePt t="205349" x="2501900" y="5918200"/>
          <p14:tracePt t="205366" x="2457450" y="5905500"/>
          <p14:tracePt t="205382" x="2406650" y="5892800"/>
          <p14:tracePt t="205399" x="2368550" y="5886450"/>
          <p14:tracePt t="205416" x="2336800" y="5886450"/>
          <p14:tracePt t="205433" x="2311400" y="5886450"/>
          <p14:tracePt t="205449" x="2292350" y="5886450"/>
          <p14:tracePt t="205466" x="2279650" y="5886450"/>
          <p14:tracePt t="205482" x="2266950" y="5886450"/>
          <p14:tracePt t="205500" x="2254250" y="5886450"/>
          <p14:tracePt t="205516" x="2241550" y="5899150"/>
          <p14:tracePt t="205533" x="2228850" y="5937250"/>
          <p14:tracePt t="205549" x="2209800" y="5975350"/>
          <p14:tracePt t="205566" x="2209800" y="6026150"/>
          <p14:tracePt t="205583" x="2203450" y="6064250"/>
          <p14:tracePt t="205599" x="2197100" y="6102350"/>
          <p14:tracePt t="205616" x="2190750" y="6153150"/>
          <p14:tracePt t="205633" x="2190750" y="6184900"/>
          <p14:tracePt t="205649" x="2190750" y="6216650"/>
          <p14:tracePt t="205666" x="2190750" y="6248400"/>
          <p14:tracePt t="205682" x="2190750" y="6299200"/>
          <p14:tracePt t="205700" x="2197100" y="6318250"/>
          <p14:tracePt t="205716" x="2209800" y="6350000"/>
          <p14:tracePt t="205733" x="2216150" y="6375400"/>
          <p14:tracePt t="205749" x="2241550" y="6400800"/>
          <p14:tracePt t="205766" x="2260600" y="6419850"/>
          <p14:tracePt t="205782" x="2279650" y="6438900"/>
          <p14:tracePt t="205800" x="2305050" y="6451600"/>
          <p14:tracePt t="205816" x="2324100" y="6464300"/>
          <p14:tracePt t="205833" x="2355850" y="6470650"/>
          <p14:tracePt t="205849" x="2387600" y="6470650"/>
          <p14:tracePt t="205866" x="2419350" y="6470650"/>
          <p14:tracePt t="205882" x="2476500" y="6464300"/>
          <p14:tracePt t="205900" x="2508250" y="6445250"/>
          <p14:tracePt t="205916" x="2546350" y="6413500"/>
          <p14:tracePt t="205933" x="2578100" y="6381750"/>
          <p14:tracePt t="205949" x="2603500" y="6350000"/>
          <p14:tracePt t="205966" x="2616200" y="6318250"/>
          <p14:tracePt t="205982" x="2622550" y="6286500"/>
          <p14:tracePt t="205999" x="2622550" y="6261100"/>
          <p14:tracePt t="206016" x="2628900" y="6223000"/>
          <p14:tracePt t="206033" x="2628900" y="6203950"/>
          <p14:tracePt t="206049" x="2628900" y="6178550"/>
          <p14:tracePt t="206067" x="2609850" y="6153150"/>
          <p14:tracePt t="206082" x="2578100" y="6115050"/>
          <p14:tracePt t="206101" x="2559050" y="6096000"/>
          <p14:tracePt t="206116" x="2527300" y="6076950"/>
          <p14:tracePt t="206133" x="2482850" y="6064250"/>
          <p14:tracePt t="206149" x="2438400" y="6045200"/>
          <p14:tracePt t="206166" x="2393950" y="6038850"/>
          <p14:tracePt t="206182" x="2355850" y="6032500"/>
          <p14:tracePt t="206199" x="2330450" y="6019800"/>
          <p14:tracePt t="206216" x="2305050" y="6019800"/>
          <p14:tracePt t="206233" x="2286000" y="6019800"/>
          <p14:tracePt t="206249" x="2266950" y="6019800"/>
          <p14:tracePt t="206266" x="2254250" y="6019800"/>
          <p14:tracePt t="206282" x="2228850" y="6019800"/>
          <p14:tracePt t="206282" x="2222500" y="6019800"/>
          <p14:tracePt t="206300" x="2209800" y="6019800"/>
          <p14:tracePt t="206316" x="2190750" y="6032500"/>
          <p14:tracePt t="206333" x="2171700" y="6045200"/>
          <p14:tracePt t="206349" x="2159000" y="6064250"/>
          <p14:tracePt t="206366" x="2146300" y="6102350"/>
          <p14:tracePt t="206382" x="2133600" y="6134100"/>
          <p14:tracePt t="206399" x="2120900" y="6172200"/>
          <p14:tracePt t="206416" x="2120900" y="6197600"/>
          <p14:tracePt t="206432" x="2120900" y="6235700"/>
          <p14:tracePt t="206449" x="2127250" y="6273800"/>
          <p14:tracePt t="206466" x="2133600" y="6318250"/>
          <p14:tracePt t="206482" x="2152650" y="6362700"/>
          <p14:tracePt t="206500" x="2159000" y="6381750"/>
          <p14:tracePt t="206516" x="2171700" y="6407150"/>
          <p14:tracePt t="206533" x="2184400" y="6419850"/>
          <p14:tracePt t="206549" x="2197100" y="6438900"/>
          <p14:tracePt t="206566" x="2216150" y="6457950"/>
          <p14:tracePt t="206582" x="2228850" y="6470650"/>
          <p14:tracePt t="206599" x="2254250" y="6483350"/>
          <p14:tracePt t="206616" x="2298700" y="6496050"/>
          <p14:tracePt t="206633" x="2324100" y="6502400"/>
          <p14:tracePt t="206649" x="2381250" y="6508750"/>
          <p14:tracePt t="206666" x="2451100" y="6515100"/>
          <p14:tracePt t="206682" x="2584450" y="6515100"/>
          <p14:tracePt t="206700" x="2654300" y="6496050"/>
          <p14:tracePt t="206716" x="2730500" y="6464300"/>
          <p14:tracePt t="206732" x="2787650" y="6419850"/>
          <p14:tracePt t="206749" x="2825750" y="6362700"/>
          <p14:tracePt t="206766" x="2838450" y="6292850"/>
          <p14:tracePt t="206783" x="2851150" y="6229350"/>
          <p14:tracePt t="206799" x="2857500" y="6184900"/>
          <p14:tracePt t="206816" x="2857500" y="6140450"/>
          <p14:tracePt t="206832" x="2851150" y="6089650"/>
          <p14:tracePt t="206849" x="2832100" y="6057900"/>
          <p14:tracePt t="206866" x="2806700" y="6013450"/>
          <p14:tracePt t="206883" x="2755900" y="5956300"/>
          <p14:tracePt t="206900" x="2717800" y="5937250"/>
          <p14:tracePt t="206916" x="2667000" y="5924550"/>
          <p14:tracePt t="206933" x="2609850" y="5911850"/>
          <p14:tracePt t="206949" x="2559050" y="5905500"/>
          <p14:tracePt t="206966" x="2457450" y="5899150"/>
          <p14:tracePt t="206983" x="2374900" y="5899150"/>
          <p14:tracePt t="207000" x="2305050" y="5899150"/>
          <p14:tracePt t="207017" x="2241550" y="5899150"/>
          <p14:tracePt t="207034" x="2197100" y="5899150"/>
          <p14:tracePt t="207049" x="2159000" y="5924550"/>
          <p14:tracePt t="207066" x="2101850" y="5956300"/>
          <p14:tracePt t="207066" x="2089150" y="5975350"/>
          <p14:tracePt t="207083" x="2038350" y="6019800"/>
          <p14:tracePt t="207100" x="2006600" y="6076950"/>
          <p14:tracePt t="207116" x="1987550" y="6121400"/>
          <p14:tracePt t="207133" x="1968500" y="6178550"/>
          <p14:tracePt t="207149" x="1968500" y="6229350"/>
          <p14:tracePt t="207165" x="1968500" y="6261100"/>
          <p14:tracePt t="207183" x="1968500" y="6273800"/>
          <p14:tracePt t="207199" x="1974850" y="6318250"/>
          <p14:tracePt t="207216" x="1993900" y="6356350"/>
          <p14:tracePt t="207232" x="2006600" y="6394450"/>
          <p14:tracePt t="207249" x="2032000" y="6438900"/>
          <p14:tracePt t="207265" x="2057400" y="6477000"/>
          <p14:tracePt t="207282" x="2108200" y="6521450"/>
          <p14:tracePt t="207299" x="2184400" y="6559550"/>
          <p14:tracePt t="207316" x="2247900" y="6584950"/>
          <p14:tracePt t="207333" x="2324100" y="6591300"/>
          <p14:tracePt t="207349" x="2413000" y="6591300"/>
          <p14:tracePt t="207366" x="2501900" y="6591300"/>
          <p14:tracePt t="207383" x="2578100" y="6565900"/>
          <p14:tracePt t="207399" x="2641600" y="6521450"/>
          <p14:tracePt t="207416" x="2686050" y="6464300"/>
          <p14:tracePt t="207432" x="2724150" y="6419850"/>
          <p14:tracePt t="207450" x="2736850" y="6375400"/>
          <p14:tracePt t="207466" x="2749550" y="6318250"/>
          <p14:tracePt t="207483" x="2755900" y="6267450"/>
          <p14:tracePt t="207499" x="2755900" y="6197600"/>
          <p14:tracePt t="207516" x="2755900" y="6153150"/>
          <p14:tracePt t="207532" x="2743200" y="6115050"/>
          <p14:tracePt t="207549" x="2724150" y="6083300"/>
          <p14:tracePt t="207566" x="2698750" y="6057900"/>
          <p14:tracePt t="207583" x="2679700" y="6032500"/>
          <p14:tracePt t="207599" x="2641600" y="6013450"/>
          <p14:tracePt t="207616" x="2616200" y="6000750"/>
          <p14:tracePt t="207651" x="2609850" y="5994400"/>
          <p14:tracePt t="207652" x="2597150" y="5994400"/>
          <p14:tracePt t="207666" x="2552700" y="5981700"/>
          <p14:tracePt t="207683" x="2527300" y="5975350"/>
          <p14:tracePt t="207699" x="2476500" y="5975350"/>
          <p14:tracePt t="207716" x="2451100" y="5975350"/>
          <p14:tracePt t="207732" x="2419350" y="5975350"/>
          <p14:tracePt t="207749" x="2387600" y="5975350"/>
          <p14:tracePt t="207765" x="2349500" y="5975350"/>
          <p14:tracePt t="207782" x="2317750" y="6000750"/>
          <p14:tracePt t="207799" x="2292350" y="6026150"/>
          <p14:tracePt t="207816" x="2266950" y="6057900"/>
          <p14:tracePt t="207832" x="2247900" y="6089650"/>
          <p14:tracePt t="207849" x="2228850" y="6115050"/>
          <p14:tracePt t="207866" x="2222500" y="6134100"/>
          <p14:tracePt t="207866" x="2209800" y="6153150"/>
          <p14:tracePt t="207899" x="2209800" y="6165850"/>
          <p14:tracePt t="207900" x="2203450" y="6172200"/>
          <p14:tracePt t="207916" x="2203450" y="6184900"/>
          <p14:tracePt t="207932" x="2203450" y="6191250"/>
          <p14:tracePt t="207949" x="2197100" y="6210300"/>
          <p14:tracePt t="207966" x="2197100" y="6216650"/>
          <p14:tracePt t="208019" x="2190750" y="6223000"/>
          <p14:tracePt t="208027" x="2190750" y="6229350"/>
          <p14:tracePt t="208035" x="2190750" y="6235700"/>
          <p14:tracePt t="208051" x="2190750" y="6242050"/>
          <p14:tracePt t="208052" x="2190750" y="6248400"/>
          <p14:tracePt t="208066" x="2197100" y="6254750"/>
          <p14:tracePt t="208083" x="2197100" y="6267450"/>
          <p14:tracePt t="208101" x="2203450" y="6273800"/>
          <p14:tracePt t="208116" x="2203450" y="6280150"/>
          <p14:tracePt t="208133" x="2203450" y="6286500"/>
          <p14:tracePt t="208149" x="2203450" y="6292850"/>
          <p14:tracePt t="209140" x="2216150" y="6299200"/>
          <p14:tracePt t="209147" x="2273300" y="6305550"/>
          <p14:tracePt t="209155" x="2349500" y="6311900"/>
          <p14:tracePt t="209167" x="2451100" y="6330950"/>
          <p14:tracePt t="209167" x="2857500" y="6394450"/>
          <p14:tracePt t="209183" x="3365500" y="6451600"/>
          <p14:tracePt t="209200" x="3924300" y="6483350"/>
          <p14:tracePt t="209216" x="4362450" y="6483350"/>
          <p14:tracePt t="209232" x="4749800" y="6451600"/>
          <p14:tracePt t="209249" x="5054600" y="6400800"/>
          <p14:tracePt t="209266" x="5213350" y="6362700"/>
          <p14:tracePt t="209282" x="5429250" y="6299200"/>
          <p14:tracePt t="209300" x="5543550" y="6254750"/>
          <p14:tracePt t="209316" x="5664200" y="6197600"/>
          <p14:tracePt t="209332" x="5829300" y="6134100"/>
          <p14:tracePt t="209349" x="6013450" y="6045200"/>
          <p14:tracePt t="209366" x="6229350" y="5956300"/>
          <p14:tracePt t="209382" x="6451600" y="5829300"/>
          <p14:tracePt t="209399" x="6654800" y="5708650"/>
          <p14:tracePt t="209416" x="6800850" y="5600700"/>
          <p14:tracePt t="209433" x="6934200" y="5486400"/>
          <p14:tracePt t="209449" x="7067550" y="5372100"/>
          <p14:tracePt t="209466" x="7162800" y="5264150"/>
          <p14:tracePt t="209482" x="7264400" y="5130800"/>
          <p14:tracePt t="209516" x="7302500" y="5054600"/>
          <p14:tracePt t="209516" x="7321550" y="5010150"/>
          <p14:tracePt t="209532" x="7334250" y="4984750"/>
          <p14:tracePt t="209549" x="7334250" y="4978400"/>
          <p14:tracePt t="209586" x="7334250" y="4972050"/>
          <p14:tracePt t="209995" x="7334250" y="4959350"/>
          <p14:tracePt t="210008" x="7334250" y="4940300"/>
          <p14:tracePt t="210011" x="7334250" y="4921250"/>
          <p14:tracePt t="210016" x="7334250" y="4870450"/>
          <p14:tracePt t="210033" x="7327900" y="4819650"/>
          <p14:tracePt t="210050" x="7315200" y="4787900"/>
          <p14:tracePt t="210066" x="7308850" y="4762500"/>
          <p14:tracePt t="210099" x="7302500" y="4756150"/>
          <p14:tracePt t="210147" x="7289800" y="4737100"/>
          <p14:tracePt t="210148" x="7270750" y="4730750"/>
          <p14:tracePt t="210165" x="7239000" y="4711700"/>
          <p14:tracePt t="210166" x="7200900" y="4692650"/>
          <p14:tracePt t="210182" x="7181850" y="4679950"/>
          <p14:tracePt t="210199" x="7175500" y="4673600"/>
          <p14:tracePt t="210216" x="7169150" y="4667250"/>
          <p14:tracePt t="210283" x="7162800" y="4660900"/>
          <p14:tracePt t="210387" x="7162800" y="4654550"/>
          <p14:tracePt t="210403" x="7162800" y="4641850"/>
          <p14:tracePt t="210415" x="7162800" y="4629150"/>
          <p14:tracePt t="210416" x="7162800" y="4597400"/>
          <p14:tracePt t="210432" x="7162800" y="4508500"/>
          <p14:tracePt t="210449" x="7162800" y="4400550"/>
          <p14:tracePt t="210466" x="7162800" y="4286250"/>
          <p14:tracePt t="210482" x="7131050" y="4089400"/>
          <p14:tracePt t="210500" x="7118350" y="3994150"/>
          <p14:tracePt t="210516" x="7112000" y="3873500"/>
          <p14:tracePt t="210532" x="7099300" y="3765550"/>
          <p14:tracePt t="210549" x="7092950" y="3683000"/>
          <p14:tracePt t="210566" x="7086600" y="3613150"/>
          <p14:tracePt t="210583" x="7086600" y="3549650"/>
          <p14:tracePt t="210599" x="7086600" y="3492500"/>
          <p14:tracePt t="210616" x="7086600" y="3448050"/>
          <p14:tracePt t="210632" x="7086600" y="3403600"/>
          <p14:tracePt t="210649" x="7086600" y="3365500"/>
          <p14:tracePt t="210665" x="7086600" y="3327400"/>
          <p14:tracePt t="210682" x="7086600" y="3263900"/>
          <p14:tracePt t="210700" x="7086600" y="3232150"/>
          <p14:tracePt t="210716" x="7086600" y="3213100"/>
          <p14:tracePt t="210733" x="7092950" y="3187700"/>
          <p14:tracePt t="210749" x="7099300" y="3175000"/>
          <p14:tracePt t="210765" x="7105650" y="3175000"/>
          <p14:tracePt t="210782" x="7105650" y="3168650"/>
          <p14:tracePt t="210799" x="7112000" y="3162300"/>
          <p14:tracePt t="210816" x="7124700" y="3155950"/>
          <p14:tracePt t="210832" x="7131050" y="3143250"/>
          <p14:tracePt t="210849" x="7131050" y="3079750"/>
          <p14:tracePt t="210866" x="7131050" y="3028950"/>
          <p14:tracePt t="210883" x="7131050" y="2997200"/>
          <p14:tracePt t="210899" x="7131050" y="2984500"/>
          <p14:tracePt t="211003" x="7124700" y="2984500"/>
          <p14:tracePt t="211163" x="7124700" y="2978150"/>
          <p14:tracePt t="211175" x="7124700" y="2965450"/>
          <p14:tracePt t="211183" x="7124700" y="2940050"/>
          <p14:tracePt t="211184" x="7131050" y="2889250"/>
          <p14:tracePt t="211199" x="7131050" y="2832100"/>
          <p14:tracePt t="211215" x="7131050" y="2749550"/>
          <p14:tracePt t="211232" x="7131050" y="2660650"/>
          <p14:tracePt t="211249" x="7131050" y="2552700"/>
          <p14:tracePt t="211265" x="7131050" y="2438400"/>
          <p14:tracePt t="211265" x="7131050" y="2374900"/>
          <p14:tracePt t="211284" x="7131050" y="2311400"/>
          <p14:tracePt t="211299" x="7131050" y="2197100"/>
          <p14:tracePt t="211316" x="7131050" y="2146300"/>
          <p14:tracePt t="211332" x="7131050" y="2127250"/>
          <p14:tracePt t="211349" x="7131050" y="2120900"/>
          <p14:tracePt t="211365" x="7131050" y="2114550"/>
          <p14:tracePt t="211988" x="7131050" y="2108200"/>
          <p14:tracePt t="212003" x="7105650" y="2114550"/>
          <p14:tracePt t="212004" x="7061200" y="2127250"/>
          <p14:tracePt t="212019" x="6934200" y="2159000"/>
          <p14:tracePt t="212034" x="6781800" y="2197100"/>
          <p14:tracePt t="212050" x="6642100" y="2228850"/>
          <p14:tracePt t="212066" x="6591300" y="2241550"/>
          <p14:tracePt t="212082" x="6477000" y="2273300"/>
          <p14:tracePt t="212099" x="6438900" y="2286000"/>
          <p14:tracePt t="212116" x="6388100" y="2298700"/>
          <p14:tracePt t="212133" x="6350000" y="2305050"/>
          <p14:tracePt t="212149" x="6286500" y="2311400"/>
          <p14:tracePt t="212166" x="6210300" y="2324100"/>
          <p14:tracePt t="212182" x="6140450" y="2336800"/>
          <p14:tracePt t="212199" x="6064250" y="2349500"/>
          <p14:tracePt t="212215" x="6013450" y="2349500"/>
          <p14:tracePt t="212233" x="5962650" y="2362200"/>
          <p14:tracePt t="212249" x="5911850" y="2374900"/>
          <p14:tracePt t="212266" x="5873750" y="2381250"/>
          <p14:tracePt t="212282" x="5803900" y="2406650"/>
          <p14:tracePt t="212300" x="5765800" y="2413000"/>
          <p14:tracePt t="212315" x="5734050" y="2432050"/>
          <p14:tracePt t="212332" x="5695950" y="2444750"/>
          <p14:tracePt t="212349" x="5683250" y="2444750"/>
          <p14:tracePt t="212366" x="5683250" y="2451100"/>
          <p14:tracePt t="212382" x="5676900" y="2451100"/>
          <p14:tracePt t="212399" x="5676900" y="2457450"/>
          <p14:tracePt t="212516" x="5676900" y="2463800"/>
          <p14:tracePt t="212539" x="5676900" y="2470150"/>
          <p14:tracePt t="212643" x="5683250" y="2470150"/>
          <p14:tracePt t="212651" x="5695950" y="2476500"/>
          <p14:tracePt t="212666" x="5702300" y="2482850"/>
          <p14:tracePt t="212667" x="5708650" y="2482850"/>
          <p14:tracePt t="212682" x="5740400" y="2514600"/>
          <p14:tracePt t="212700" x="5759450" y="2533650"/>
          <p14:tracePt t="212715" x="5765800" y="2533650"/>
          <p14:tracePt t="212771" x="5765800" y="2540000"/>
          <p14:tracePt t="212779" x="5778500" y="2540000"/>
          <p14:tracePt t="212788" x="5784850" y="2546350"/>
          <p14:tracePt t="212799" x="5784850" y="2552700"/>
          <p14:tracePt t="212815" x="5791200" y="2552700"/>
          <p14:tracePt t="212832" x="5797550" y="2552700"/>
          <p14:tracePt t="212883" x="5810250" y="2552700"/>
          <p14:tracePt t="212923" x="5816600" y="2552700"/>
          <p14:tracePt t="212979" x="5822950" y="2552700"/>
          <p14:tracePt t="213011" x="5829300" y="2552700"/>
          <p14:tracePt t="213027" x="5835650" y="2552700"/>
          <p14:tracePt t="213555" x="5842000" y="2559050"/>
          <p14:tracePt t="213571" x="5842000" y="2565400"/>
          <p14:tracePt t="213586" x="5842000" y="2578100"/>
          <p14:tracePt t="213599" x="5842000" y="2584450"/>
          <p14:tracePt t="213599" x="5842000" y="2597150"/>
          <p14:tracePt t="213616" x="5842000" y="2616200"/>
          <p14:tracePt t="213632" x="5835650" y="2635250"/>
          <p14:tracePt t="213649" x="5835650" y="2654300"/>
          <p14:tracePt t="213666" x="5835650" y="2660650"/>
          <p14:tracePt t="213682" x="5829300" y="2667000"/>
          <p14:tracePt t="213779" x="5829300" y="2673350"/>
          <p14:tracePt t="213803" x="5822950" y="2679700"/>
          <p14:tracePt t="213809" x="5816600" y="2679700"/>
          <p14:tracePt t="213819" x="5816600" y="2686050"/>
          <p14:tracePt t="213820" x="5810250" y="2692400"/>
          <p14:tracePt t="213835" x="5797550" y="2692400"/>
          <p14:tracePt t="213849" x="5759450" y="2711450"/>
          <p14:tracePt t="213899" x="5753100" y="2711450"/>
          <p14:tracePt t="213914" x="5746750" y="2711450"/>
          <p14:tracePt t="214155" x="5753100" y="2711450"/>
          <p14:tracePt t="214163" x="5759450" y="2711450"/>
          <p14:tracePt t="214195" x="5759450" y="2705100"/>
          <p14:tracePt t="214203" x="5759450" y="2698750"/>
          <p14:tracePt t="214208" x="5759450" y="2692400"/>
          <p14:tracePt t="214215" x="5753100" y="2673350"/>
          <p14:tracePt t="214232" x="5740400" y="2660650"/>
          <p14:tracePt t="214249" x="5740400" y="2654300"/>
          <p14:tracePt t="214265" x="5734050" y="2641600"/>
          <p14:tracePt t="214675" x="5734050" y="2635250"/>
          <p14:tracePt t="214691" x="5746750" y="2635250"/>
          <p14:tracePt t="214699" x="5759450" y="2635250"/>
          <p14:tracePt t="214708" x="5772150" y="2641600"/>
          <p14:tracePt t="214716" x="5803900" y="2654300"/>
          <p14:tracePt t="214732" x="5842000" y="2660650"/>
          <p14:tracePt t="214749" x="5892800" y="2679700"/>
          <p14:tracePt t="214765" x="5937250" y="2692400"/>
          <p14:tracePt t="214782" x="5943600" y="2692400"/>
          <p14:tracePt t="214799" x="5949950" y="2692400"/>
          <p14:tracePt t="214815" x="5975350" y="2692400"/>
          <p14:tracePt t="214832" x="6019800" y="2692400"/>
          <p14:tracePt t="214849" x="6057900" y="2692400"/>
          <p14:tracePt t="214865" x="6070600" y="2692400"/>
          <p14:tracePt t="214882" x="6083300" y="2692400"/>
          <p14:tracePt t="214899" x="6096000" y="2692400"/>
          <p14:tracePt t="214916" x="6108700" y="2692400"/>
          <p14:tracePt t="214933" x="6115050" y="2692400"/>
          <p14:tracePt t="214971" x="6121400" y="2692400"/>
          <p14:tracePt t="215787" x="6127750" y="2692400"/>
          <p14:tracePt t="215795" x="6134100" y="2692400"/>
          <p14:tracePt t="215803" x="6146800" y="2692400"/>
          <p14:tracePt t="215811" x="6153150" y="2692400"/>
          <p14:tracePt t="215819" x="6178550" y="2698750"/>
          <p14:tracePt t="215848" x="6216650" y="2705100"/>
          <p14:tracePt t="215849" x="6248400" y="2711450"/>
          <p14:tracePt t="215866" x="6280150" y="2711450"/>
          <p14:tracePt t="215882" x="6318250" y="2724150"/>
          <p14:tracePt t="215900" x="6337300" y="2724150"/>
          <p14:tracePt t="215915" x="6350000" y="2730500"/>
          <p14:tracePt t="215932" x="6356350" y="2730500"/>
          <p14:tracePt t="215948" x="6362700" y="2730500"/>
          <p14:tracePt t="215965" x="6375400" y="2730500"/>
          <p14:tracePt t="215982" x="6388100" y="2730500"/>
          <p14:tracePt t="215999" x="6400800" y="2730500"/>
          <p14:tracePt t="216015" x="6413500" y="2730500"/>
          <p14:tracePt t="216032" x="6419850" y="2730500"/>
          <p14:tracePt t="216074" x="6426200" y="2730500"/>
          <p14:tracePt t="216467" x="6432550" y="2730500"/>
          <p14:tracePt t="216475" x="6445250" y="2730500"/>
          <p14:tracePt t="216483" x="6508750" y="2660650"/>
          <p14:tracePt t="216499" x="6553200" y="2597150"/>
          <p14:tracePt t="216500" x="6629400" y="2495550"/>
          <p14:tracePt t="216516" x="6705600" y="2374900"/>
          <p14:tracePt t="216532" x="6788150" y="2260600"/>
          <p14:tracePt t="216549" x="6845300" y="2197100"/>
          <p14:tracePt t="216565" x="6908800" y="2159000"/>
          <p14:tracePt t="216583" x="6940550" y="2139950"/>
          <p14:tracePt t="216599" x="6978650" y="2120900"/>
          <p14:tracePt t="216616" x="7029450" y="2101850"/>
          <p14:tracePt t="216632" x="7080250" y="2095500"/>
          <p14:tracePt t="216649" x="7131050" y="2089150"/>
          <p14:tracePt t="216665" x="7200900" y="2076450"/>
          <p14:tracePt t="216683" x="7232650" y="2076450"/>
          <p14:tracePt t="216699" x="7264400" y="2070100"/>
          <p14:tracePt t="216716" x="7283450" y="2070100"/>
          <p14:tracePt t="216732" x="7296150" y="2070100"/>
          <p14:tracePt t="216749" x="7302500" y="2070100"/>
          <p14:tracePt t="216765" x="7308850" y="2070100"/>
          <p14:tracePt t="216843" x="7315200" y="2070100"/>
          <p14:tracePt t="216851" x="7321550" y="2070100"/>
          <p14:tracePt t="216851" x="7327900" y="2070100"/>
          <p14:tracePt t="216865" x="7353300" y="2070100"/>
          <p14:tracePt t="216883" x="7378700" y="2070100"/>
          <p14:tracePt t="216899" x="7404100" y="2070100"/>
          <p14:tracePt t="216916" x="7435850" y="2063750"/>
          <p14:tracePt t="216932" x="7473950" y="2057400"/>
          <p14:tracePt t="216949" x="7505700" y="2051050"/>
          <p14:tracePt t="216965" x="7537450" y="2051050"/>
          <p14:tracePt t="216982" x="7575550" y="2044700"/>
          <p14:tracePt t="216998" x="7588250" y="2038350"/>
          <p14:tracePt t="217016" x="7613650" y="2038350"/>
          <p14:tracePt t="217032" x="7626350" y="2032000"/>
          <p14:tracePt t="217049" x="7639050" y="2025650"/>
          <p14:tracePt t="217065" x="7658100" y="2025650"/>
          <p14:tracePt t="217065" x="7664450" y="2025650"/>
          <p14:tracePt t="217083" x="7677150" y="2025650"/>
          <p14:tracePt t="217099" x="7696200" y="2025650"/>
          <p14:tracePt t="217116" x="7715250" y="2019300"/>
          <p14:tracePt t="217132" x="7734300" y="2019300"/>
          <p14:tracePt t="217149" x="7753350" y="2012950"/>
          <p14:tracePt t="217165" x="7772400" y="2006600"/>
          <p14:tracePt t="217182" x="7804150" y="2006600"/>
          <p14:tracePt t="217199" x="7842250" y="2006600"/>
          <p14:tracePt t="217216" x="7880350" y="2000250"/>
          <p14:tracePt t="217231" x="7918450" y="1993900"/>
          <p14:tracePt t="217248" x="7962900" y="1987550"/>
          <p14:tracePt t="217264" x="7994650" y="1987550"/>
          <p14:tracePt t="217281" x="8026400" y="1981200"/>
          <p14:tracePt t="217297" x="8058150" y="1981200"/>
          <p14:tracePt t="217315" x="8070850" y="1981200"/>
          <p14:tracePt t="217332" x="8083550" y="1981200"/>
          <p14:tracePt t="217349" x="8089900" y="1981200"/>
          <p14:tracePt t="217650" x="8083550" y="1981200"/>
          <p14:tracePt t="217658" x="8051800" y="1987550"/>
          <p14:tracePt t="217666" x="8001000" y="2012950"/>
          <p14:tracePt t="217671" x="7937500" y="2038350"/>
          <p14:tracePt t="217681" x="7753350" y="2082800"/>
          <p14:tracePt t="217697" x="7442200" y="2152650"/>
          <p14:tracePt t="217716" x="7162800" y="2241550"/>
          <p14:tracePt t="217732" x="6940550" y="2305050"/>
          <p14:tracePt t="217749" x="6781800" y="2349500"/>
          <p14:tracePt t="217765" x="6635750" y="2419350"/>
          <p14:tracePt t="217782" x="6489700" y="2482850"/>
          <p14:tracePt t="217799" x="6343650" y="2540000"/>
          <p14:tracePt t="217816" x="6216650" y="2597150"/>
          <p14:tracePt t="217832" x="6089650" y="2641600"/>
          <p14:tracePt t="217849" x="5981700" y="2692400"/>
          <p14:tracePt t="217865" x="5880100" y="2730500"/>
          <p14:tracePt t="217865" x="5842000" y="2743200"/>
          <p14:tracePt t="217883" x="5791200" y="2768600"/>
          <p14:tracePt t="217899" x="5765800" y="2781300"/>
          <p14:tracePt t="217915" x="5727700" y="2794000"/>
          <p14:tracePt t="217931" x="5708650" y="2794000"/>
          <p14:tracePt t="217949" x="5683250" y="2800350"/>
          <p14:tracePt t="217965" x="5664200" y="2813050"/>
          <p14:tracePt t="217982" x="5645150" y="2813050"/>
          <p14:tracePt t="217998" x="5626100" y="2813050"/>
          <p14:tracePt t="218015" x="5613400" y="2813050"/>
          <p14:tracePt t="218032" x="5607050" y="2819400"/>
          <p14:tracePt t="218243" x="5626100" y="2819400"/>
          <p14:tracePt t="218251" x="5638800" y="2819400"/>
          <p14:tracePt t="218259" x="5657850" y="2813050"/>
          <p14:tracePt t="218259" x="5683250" y="2806700"/>
          <p14:tracePt t="218282" x="5734050" y="2781300"/>
          <p14:tracePt t="218283" x="5791200" y="2768600"/>
          <p14:tracePt t="218299" x="5835650" y="2755900"/>
          <p14:tracePt t="218315" x="5848350" y="2749550"/>
          <p14:tracePt t="218332" x="5861050" y="2749550"/>
          <p14:tracePt t="218619" x="5854700" y="2749550"/>
          <p14:tracePt t="218635" x="5848350" y="2749550"/>
          <p14:tracePt t="218635" x="5829300" y="2749550"/>
          <p14:tracePt t="218651" x="5816600" y="2749550"/>
          <p14:tracePt t="218665" x="5778500" y="2749550"/>
          <p14:tracePt t="218682" x="5664200" y="2762250"/>
          <p14:tracePt t="218699" x="5562600" y="2762250"/>
          <p14:tracePt t="218715" x="5353050" y="2781300"/>
          <p14:tracePt t="218732" x="5118100" y="2813050"/>
          <p14:tracePt t="218749" x="4940300" y="2838450"/>
          <p14:tracePt t="218765" x="4864100" y="2851150"/>
          <p14:tracePt t="218782" x="4705350" y="2870200"/>
          <p14:tracePt t="218799" x="4578350" y="2870200"/>
          <p14:tracePt t="218815" x="4464050" y="2870200"/>
          <p14:tracePt t="218832" x="4375150" y="2870200"/>
          <p14:tracePt t="218848" x="4298950" y="2870200"/>
          <p14:tracePt t="218865" x="4235450" y="2870200"/>
          <p14:tracePt t="218882" x="4070350" y="2876550"/>
          <p14:tracePt t="218899" x="3879850" y="2876550"/>
          <p14:tracePt t="218915" x="3708400" y="2876550"/>
          <p14:tracePt t="218932" x="3543300" y="2857500"/>
          <p14:tracePt t="218948" x="3429000" y="2832100"/>
          <p14:tracePt t="218966" x="3340100" y="2819400"/>
          <p14:tracePt t="218982" x="3263900" y="2813050"/>
          <p14:tracePt t="218999" x="3200400" y="2806700"/>
          <p14:tracePt t="219015" x="3162300" y="2800350"/>
          <p14:tracePt t="219059" x="3149600" y="2800350"/>
          <p14:tracePt t="219067" x="3105150" y="2800350"/>
          <p14:tracePt t="219068" x="2965450" y="2800350"/>
          <p14:tracePt t="219083" x="2800350" y="2800350"/>
          <p14:tracePt t="219099" x="2660650" y="2819400"/>
          <p14:tracePt t="219115" x="2520950" y="2870200"/>
          <p14:tracePt t="219132" x="2438400" y="2889250"/>
          <p14:tracePt t="219148" x="2432050" y="2889250"/>
          <p14:tracePt t="219165" x="2419350" y="2895600"/>
          <p14:tracePt t="219182" x="2419350" y="2901950"/>
          <p14:tracePt t="219199" x="2413000" y="2901950"/>
          <p14:tracePt t="219215" x="2406650" y="2908300"/>
          <p14:tracePt t="219232" x="2400300" y="2921000"/>
          <p14:tracePt t="219249" x="2400300" y="2933700"/>
          <p14:tracePt t="219265" x="2393950" y="2952750"/>
          <p14:tracePt t="219283" x="2387600" y="2965450"/>
          <p14:tracePt t="219323" x="2387600" y="2978150"/>
          <p14:tracePt t="219403" x="2387600" y="2984500"/>
          <p14:tracePt t="219427" x="2387600" y="2990850"/>
          <p14:tracePt t="219459" x="2387600" y="2997200"/>
          <p14:tracePt t="219474" x="2387600" y="3003550"/>
          <p14:tracePt t="219507" x="2387600" y="3009900"/>
          <p14:tracePt t="219516" x="2393950" y="3016250"/>
          <p14:tracePt t="219538" x="2400300" y="3016250"/>
          <p14:tracePt t="219546" x="2400300" y="3022600"/>
          <p14:tracePt t="219552" x="2400300" y="3028950"/>
          <p14:tracePt t="219564" x="2406650" y="3035300"/>
          <p14:tracePt t="219611" x="2413000" y="3041650"/>
          <p14:tracePt t="219652" x="2419350" y="3041650"/>
          <p14:tracePt t="219659" x="2425700" y="3041650"/>
          <p14:tracePt t="219667" x="2432050" y="3048000"/>
          <p14:tracePt t="219683" x="2444750" y="3054350"/>
          <p14:tracePt t="219699" x="2457450" y="3054350"/>
          <p14:tracePt t="219699" x="2463800" y="3054350"/>
          <p14:tracePt t="219715" x="2476500" y="3054350"/>
          <p14:tracePt t="219732" x="2489200" y="3054350"/>
          <p14:tracePt t="219749" x="2501900" y="3054350"/>
          <p14:tracePt t="219765" x="2514600" y="3054350"/>
          <p14:tracePt t="219782" x="2520950" y="3054350"/>
          <p14:tracePt t="219798" x="2533650" y="3054350"/>
          <p14:tracePt t="219867" x="2540000" y="3054350"/>
          <p14:tracePt t="219875" x="2546350" y="3054350"/>
          <p14:tracePt t="219875" x="2546350" y="3048000"/>
          <p14:tracePt t="219931" x="2546350" y="3028950"/>
          <p14:tracePt t="219939" x="2540000" y="2997200"/>
          <p14:tracePt t="219948" x="2533650" y="2959100"/>
          <p14:tracePt t="219949" x="2508250" y="2889250"/>
          <p14:tracePt t="219965" x="2495550" y="2832100"/>
          <p14:tracePt t="219982" x="2476500" y="2787650"/>
          <p14:tracePt t="219998" x="2463800" y="2762250"/>
          <p14:tracePt t="220016" x="2451100" y="2736850"/>
          <p14:tracePt t="220032" x="2451100" y="2717800"/>
          <p14:tracePt t="220048" x="2444750" y="2711450"/>
          <p14:tracePt t="220064" x="2444750" y="2705100"/>
          <p14:tracePt t="220307" x="2444750" y="2711450"/>
          <p14:tracePt t="220314" x="2457450" y="2749550"/>
          <p14:tracePt t="220315" x="2463800" y="2819400"/>
          <p14:tracePt t="220333" x="2470150" y="2901950"/>
          <p14:tracePt t="220349" x="2470150" y="2965450"/>
          <p14:tracePt t="220365" x="2470150" y="3035300"/>
          <p14:tracePt t="220382" x="2470150" y="3086100"/>
          <p14:tracePt t="220398" x="2451100" y="3130550"/>
          <p14:tracePt t="220415" x="2444750" y="3149600"/>
          <p14:tracePt t="221098" x="2444750" y="3130550"/>
          <p14:tracePt t="221103" x="2444750" y="3079750"/>
          <p14:tracePt t="221114" x="2444750" y="3028950"/>
          <p14:tracePt t="221115" x="2444750" y="2914650"/>
          <p14:tracePt t="221133" x="2444750" y="2787650"/>
          <p14:tracePt t="221150" x="2457450" y="2698750"/>
          <p14:tracePt t="221165" x="2463800" y="2622550"/>
          <p14:tracePt t="221182" x="2470150" y="2565400"/>
          <p14:tracePt t="221198" x="2470150" y="2527300"/>
          <p14:tracePt t="221215" x="2470150" y="2501900"/>
          <p14:tracePt t="221232" x="2470150" y="2482850"/>
          <p14:tracePt t="221249" x="2470150" y="2470150"/>
          <p14:tracePt t="221266" x="2470150" y="2457450"/>
          <p14:tracePt t="221387" x="2470150" y="2444750"/>
          <p14:tracePt t="221400" x="2470150" y="2438400"/>
          <p14:tracePt t="221418" x="2470150" y="2432050"/>
          <p14:tracePt t="221434" x="2470150" y="2419350"/>
          <p14:tracePt t="221450" x="2470150" y="2413000"/>
          <p14:tracePt t="221451" x="2470150" y="2406650"/>
          <p14:tracePt t="221465" x="2476500" y="2393950"/>
          <p14:tracePt t="221482" x="2476500" y="2368550"/>
          <p14:tracePt t="221499" x="2476500" y="2355850"/>
          <p14:tracePt t="221515" x="2476500" y="2343150"/>
          <p14:tracePt t="221532" x="2476500" y="2336800"/>
          <p14:tracePt t="221548" x="2476500" y="2330450"/>
          <p14:tracePt t="221566" x="2476500" y="2324100"/>
          <p14:tracePt t="221602" x="2476500" y="2317750"/>
          <p14:tracePt t="221635" x="2476500" y="2311400"/>
          <p14:tracePt t="221875" x="2476500" y="2324100"/>
          <p14:tracePt t="221883" x="2476500" y="2362200"/>
          <p14:tracePt t="221899" x="2476500" y="2381250"/>
          <p14:tracePt t="221900" x="2470150" y="2419350"/>
          <p14:tracePt t="221915" x="2470150" y="2463800"/>
          <p14:tracePt t="221932" x="2470150" y="2495550"/>
          <p14:tracePt t="221948" x="2470150" y="2514600"/>
          <p14:tracePt t="221965" x="2470150" y="2527300"/>
          <p14:tracePt t="221981" x="2470150" y="2533650"/>
          <p14:tracePt t="221998" x="2470150" y="2546350"/>
          <p14:tracePt t="222015" x="2470150" y="2552700"/>
          <p14:tracePt t="222032" x="2470150" y="2559050"/>
          <p14:tracePt t="222066" x="2470150" y="2565400"/>
          <p14:tracePt t="222347" x="2470150" y="2540000"/>
          <p14:tracePt t="222356" x="2463800" y="2514600"/>
          <p14:tracePt t="222367" x="2457450" y="2476500"/>
          <p14:tracePt t="222368" x="2451100" y="2425700"/>
          <p14:tracePt t="222383" x="2444750" y="2400300"/>
          <p14:tracePt t="222399" x="2444750" y="2381250"/>
          <p14:tracePt t="222416" x="2444750" y="2374900"/>
          <p14:tracePt t="222595" x="2444750" y="2381250"/>
          <p14:tracePt t="222604" x="2444750" y="2393950"/>
          <p14:tracePt t="222611" x="2451100" y="2406650"/>
          <p14:tracePt t="222619" x="2457450" y="2444750"/>
          <p14:tracePt t="222633" x="2457450" y="2482850"/>
          <p14:tracePt t="222649" x="2457450" y="2501900"/>
          <p14:tracePt t="222666" x="2463800" y="2514600"/>
          <p14:tracePt t="223444" x="2470150" y="2520950"/>
          <p14:tracePt t="223460" x="2476500" y="2520950"/>
          <p14:tracePt t="223475" x="2482850" y="2508250"/>
          <p14:tracePt t="223479" x="2489200" y="2482850"/>
          <p14:tracePt t="223484" x="2495550" y="2451100"/>
          <p14:tracePt t="223500" x="2501900" y="2432050"/>
          <p14:tracePt t="223516" x="2508250" y="2413000"/>
          <p14:tracePt t="223532" x="2508250" y="2400300"/>
          <p14:tracePt t="223549" x="2514600" y="2393950"/>
          <p14:tracePt t="223643" x="2514600" y="2387600"/>
          <p14:tracePt t="223659" x="2514600" y="2381250"/>
          <p14:tracePt t="223683" x="2514600" y="2374900"/>
          <p14:tracePt t="223715" x="2514600" y="2362200"/>
          <p14:tracePt t="223739" x="2514600" y="2355850"/>
          <p14:tracePt t="223787" x="2514600" y="2349500"/>
          <p14:tracePt t="224964" x="2514600" y="2343150"/>
          <p14:tracePt t="224987" x="2508250" y="2343150"/>
          <p14:tracePt t="224995" x="2508250" y="2349500"/>
          <p14:tracePt t="225011" x="2501900" y="2349500"/>
          <p14:tracePt t="225043" x="2495550" y="2349500"/>
          <p14:tracePt t="225067" x="2495550" y="2355850"/>
          <p14:tracePt t="225683" x="2489200" y="2355850"/>
          <p14:tracePt t="225707" x="2482850" y="2362200"/>
          <p14:tracePt t="225716" x="2482850" y="2368550"/>
          <p14:tracePt t="225723" x="2476500" y="2374900"/>
          <p14:tracePt t="225755" x="2470150" y="2374900"/>
          <p14:tracePt t="225765" x="2470150" y="2381250"/>
          <p14:tracePt t="225766" x="2463800" y="2381250"/>
          <p14:tracePt t="225782" x="2463800" y="2393950"/>
          <p14:tracePt t="225819" x="2457450" y="2400300"/>
          <p14:tracePt t="225843" x="2457450" y="2406650"/>
          <p14:tracePt t="225868" x="2451100" y="2413000"/>
          <p14:tracePt t="225883" x="2444750" y="2413000"/>
          <p14:tracePt t="225892" x="2444750" y="2419350"/>
          <p14:tracePt t="226595" x="2444750" y="2425700"/>
          <p14:tracePt t="226609" x="2444750" y="2432050"/>
          <p14:tracePt t="226611" x="2444750" y="2444750"/>
          <p14:tracePt t="226616" x="2444750" y="2463800"/>
          <p14:tracePt t="226651" x="2444750" y="2476500"/>
          <p14:tracePt t="226652" x="2470150" y="2501900"/>
          <p14:tracePt t="226666" x="2552700" y="2578100"/>
          <p14:tracePt t="226666" x="2635250" y="2622550"/>
          <p14:tracePt t="226684" x="2933700" y="2749550"/>
          <p14:tracePt t="226700" x="3270250" y="2844800"/>
          <p14:tracePt t="226716" x="3536950" y="2908300"/>
          <p14:tracePt t="226732" x="3670300" y="2933700"/>
          <p14:tracePt t="226749" x="3759200" y="2959100"/>
          <p14:tracePt t="226766" x="3784600" y="2959100"/>
          <p14:tracePt t="226783" x="3797300" y="2959100"/>
          <p14:tracePt t="226799" x="3803650" y="2959100"/>
          <p14:tracePt t="226851" x="3797300" y="2959100"/>
          <p14:tracePt t="226859" x="3771900" y="2940050"/>
          <p14:tracePt t="226867" x="3708400" y="2914650"/>
          <p14:tracePt t="226875" x="3663950" y="2895600"/>
          <p14:tracePt t="226882" x="3416300" y="2819400"/>
          <p14:tracePt t="226900" x="3200400" y="2774950"/>
          <p14:tracePt t="226916" x="3016250" y="2717800"/>
          <p14:tracePt t="226932" x="2870200" y="2679700"/>
          <p14:tracePt t="226949" x="2787650" y="2654300"/>
          <p14:tracePt t="226966" x="2749550" y="2647950"/>
          <p14:tracePt t="226982" x="2724150" y="2647950"/>
          <p14:tracePt t="226999" x="2692400" y="2641600"/>
          <p14:tracePt t="227016" x="2667000" y="2635250"/>
          <p14:tracePt t="227032" x="2654300" y="2635250"/>
          <p14:tracePt t="227049" x="2647950" y="2635250"/>
          <p14:tracePt t="227099" x="2641600" y="2635250"/>
          <p14:tracePt t="227107" x="2635250" y="2628900"/>
          <p14:tracePt t="227123" x="2628900" y="2628900"/>
          <p14:tracePt t="227131" x="2616200" y="2622550"/>
          <p14:tracePt t="227141" x="2616200" y="2616200"/>
          <p14:tracePt t="227149" x="2603500" y="2603500"/>
          <p14:tracePt t="227166" x="2578100" y="2584450"/>
          <p14:tracePt t="227183" x="2565400" y="2571750"/>
          <p14:tracePt t="227199" x="2540000" y="2552700"/>
          <p14:tracePt t="227216" x="2527300" y="2540000"/>
          <p14:tracePt t="227232" x="2514600" y="2527300"/>
          <p14:tracePt t="227249" x="2508250" y="2520950"/>
          <p14:tracePt t="227283" x="2508250" y="2514600"/>
          <p14:tracePt t="227299" x="2501900" y="2508250"/>
          <p14:tracePt t="227300" x="2501900" y="2501900"/>
          <p14:tracePt t="227371" x="2501900" y="2495550"/>
          <p14:tracePt t="227379" x="2501900" y="2489200"/>
          <p14:tracePt t="227395" x="2495550" y="2489200"/>
          <p14:tracePt t="227403" x="2495550" y="2482850"/>
          <p14:tracePt t="227408" x="2489200" y="2482850"/>
          <p14:tracePt t="227415" x="2489200" y="2470150"/>
          <p14:tracePt t="227432" x="2482850" y="2463800"/>
          <p14:tracePt t="227449" x="2476500" y="2451100"/>
          <p14:tracePt t="227466" x="2476500" y="2444750"/>
          <p14:tracePt t="227482" x="2470150" y="2425700"/>
          <p14:tracePt t="227500" x="2470150" y="2413000"/>
          <p14:tracePt t="227516" x="2470150" y="2406650"/>
          <p14:tracePt t="227532" x="2470150" y="2400300"/>
          <p14:tracePt t="227595" x="2470150" y="2393950"/>
          <p14:tracePt t="227923" x="2470150" y="2406650"/>
          <p14:tracePt t="227931" x="2470150" y="2425700"/>
          <p14:tracePt t="227935" x="2457450" y="2463800"/>
          <p14:tracePt t="227950" x="2451100" y="2501900"/>
          <p14:tracePt t="227966" x="2444750" y="2533650"/>
          <p14:tracePt t="227982" x="2438400" y="2565400"/>
          <p14:tracePt t="227999" x="2432050" y="2584450"/>
          <p14:tracePt t="228016" x="2432050" y="2590800"/>
          <p14:tracePt t="228032" x="2432050" y="2603500"/>
          <p14:tracePt t="228049" x="2432050" y="2609850"/>
          <p14:tracePt t="228083" x="2432050" y="2616200"/>
          <p14:tracePt t="228355" x="2432050" y="2609850"/>
          <p14:tracePt t="228363" x="2432050" y="2597150"/>
          <p14:tracePt t="228366" x="2432050" y="2578100"/>
          <p14:tracePt t="228384" x="2432050" y="2571750"/>
          <p14:tracePt t="228399" x="2432050" y="2565400"/>
          <p14:tracePt t="229547" x="2432050" y="2559050"/>
          <p14:tracePt t="229558" x="2432050" y="2546350"/>
          <p14:tracePt t="229558" x="2444750" y="2533650"/>
          <p14:tracePt t="229566" x="2457450" y="2514600"/>
          <p14:tracePt t="229583" x="2457450" y="2501900"/>
          <p14:tracePt t="229600" x="2463800" y="2489200"/>
          <p14:tracePt t="229617" x="2463800" y="2482850"/>
          <p14:tracePt t="229632" x="2463800" y="2476500"/>
          <p14:tracePt t="229649" x="2463800" y="2470150"/>
          <p14:tracePt t="229665" x="2463800" y="2457450"/>
          <p14:tracePt t="229682" x="2463800" y="2438400"/>
          <p14:tracePt t="229700" x="2463800" y="2432050"/>
          <p14:tracePt t="229739" x="2463800" y="2425700"/>
          <p14:tracePt t="229758" x="2463800" y="2419350"/>
          <p14:tracePt t="229939" x="2457450" y="2413000"/>
          <p14:tracePt t="229947" x="2451100" y="2419350"/>
          <p14:tracePt t="229958" x="2444750" y="2438400"/>
          <p14:tracePt t="229982" x="2438400" y="2470150"/>
          <p14:tracePt t="229983" x="2432050" y="2489200"/>
          <p14:tracePt t="229999" x="2425700" y="2508250"/>
          <p14:tracePt t="230016" x="2425700" y="2514600"/>
          <p14:tracePt t="230032" x="2425700" y="2520950"/>
          <p14:tracePt t="232075" x="2425700" y="2546350"/>
          <p14:tracePt t="232083" x="2425700" y="2565400"/>
          <p14:tracePt t="232092" x="2425700" y="2597150"/>
          <p14:tracePt t="232099" x="2425700" y="2628900"/>
          <p14:tracePt t="232116" x="2425700" y="2641600"/>
          <p14:tracePt t="232133" x="2425700" y="2647950"/>
          <p14:tracePt t="232150" x="2425700" y="2654300"/>
          <p14:tracePt t="232507" x="2425700" y="2660650"/>
          <p14:tracePt t="232525" x="2438400" y="2679700"/>
          <p14:tracePt t="232533" x="2438400" y="2692400"/>
          <p14:tracePt t="232534" x="2438400" y="2705100"/>
          <p14:tracePt t="232550" x="2444750" y="2711450"/>
          <p14:tracePt t="232565" x="2444750" y="2717800"/>
          <p14:tracePt t="233795" x="2444750" y="2705100"/>
          <p14:tracePt t="233803" x="2451100" y="2686050"/>
          <p14:tracePt t="233815" x="2451100" y="2667000"/>
          <p14:tracePt t="233816" x="2451100" y="2622550"/>
          <p14:tracePt t="233833" x="2451100" y="2578100"/>
          <p14:tracePt t="233850" x="2451100" y="2540000"/>
          <p14:tracePt t="233867" x="2451100" y="2527300"/>
          <p14:tracePt t="233882" x="2451100" y="2508250"/>
          <p14:tracePt t="233899" x="2451100" y="2501900"/>
          <p14:tracePt t="233915" x="2451100" y="2489200"/>
          <p14:tracePt t="233932" x="2451100" y="2482850"/>
          <p14:tracePt t="233948" x="2451100" y="2470150"/>
          <p14:tracePt t="233965" x="2451100" y="2457450"/>
          <p14:tracePt t="234003" x="2457450" y="2451100"/>
          <p14:tracePt t="234347" x="2457450" y="2444750"/>
          <p14:tracePt t="234355" x="2457450" y="2425700"/>
          <p14:tracePt t="234363" x="2457450" y="2419350"/>
          <p14:tracePt t="234369" x="2457450" y="2400300"/>
          <p14:tracePt t="234382" x="2457450" y="2393950"/>
          <p14:tracePt t="234515" x="2457450" y="2387600"/>
          <p14:tracePt t="234522" x="2451100" y="2374900"/>
          <p14:tracePt t="234547" x="2451100" y="2368550"/>
          <p14:tracePt t="234683" x="2451100" y="2374900"/>
          <p14:tracePt t="234690" x="2451100" y="2387600"/>
          <p14:tracePt t="234699" x="2451100" y="2400300"/>
          <p14:tracePt t="234700" x="2451100" y="2432050"/>
          <p14:tracePt t="234715" x="2451100" y="2457450"/>
          <p14:tracePt t="234733" x="2451100" y="2489200"/>
          <p14:tracePt t="234748" x="2451100" y="2501900"/>
          <p14:tracePt t="234766" x="2451100" y="2527300"/>
          <p14:tracePt t="234782" x="2451100" y="2540000"/>
          <p14:tracePt t="234799" x="2444750" y="2552700"/>
          <p14:tracePt t="234815" x="2444750" y="2559050"/>
          <p14:tracePt t="234832" x="2444750" y="2571750"/>
          <p14:tracePt t="235379" x="2444750" y="2559050"/>
          <p14:tracePt t="235387" x="2438400" y="2546350"/>
          <p14:tracePt t="235392" x="2438400" y="2533650"/>
          <p14:tracePt t="235399" x="2432050" y="2508250"/>
          <p14:tracePt t="235416" x="2432050" y="2489200"/>
          <p14:tracePt t="235432" x="2432050" y="2476500"/>
          <p14:tracePt t="235448" x="2432050" y="2470150"/>
          <p14:tracePt t="235466" x="2432050" y="2457450"/>
          <p14:tracePt t="235482" x="2432050" y="2444750"/>
          <p14:tracePt t="235499" x="2432050" y="2438400"/>
          <p14:tracePt t="235538" x="2432050" y="2432050"/>
          <p14:tracePt t="235554" x="2432050" y="2425700"/>
          <p14:tracePt t="235571" x="2432050" y="2419350"/>
          <p14:tracePt t="235579" x="2432050" y="2413000"/>
          <p14:tracePt t="235598" x="2432050" y="2406650"/>
          <p14:tracePt t="235599" x="2432050" y="2400300"/>
          <p14:tracePt t="235615" x="2432050" y="2393950"/>
          <p14:tracePt t="235632" x="2432050" y="2387600"/>
          <p14:tracePt t="235648" x="2432050" y="2381250"/>
          <p14:tracePt t="235683" x="2432050" y="2374900"/>
          <p14:tracePt t="235684" x="2432050" y="2368550"/>
          <p14:tracePt t="235698" x="2432050" y="2362200"/>
          <p14:tracePt t="235715" x="2432050" y="2349500"/>
          <p14:tracePt t="235787" x="2425700" y="2343150"/>
          <p14:tracePt t="236139" x="2425700" y="2362200"/>
          <p14:tracePt t="236147" x="2425700" y="2393950"/>
          <p14:tracePt t="236158" x="2425700" y="2406650"/>
          <p14:tracePt t="236166" x="2425700" y="2432050"/>
          <p14:tracePt t="236183" x="2425700" y="2444750"/>
          <p14:tracePt t="236199" x="2419350" y="2457450"/>
          <p14:tracePt t="236215" x="2413000" y="2476500"/>
          <p14:tracePt t="236232" x="2413000" y="2489200"/>
          <p14:tracePt t="236248" x="2413000" y="2495550"/>
          <p14:tracePt t="236265" x="2413000" y="2501900"/>
          <p14:tracePt t="236282" x="2413000" y="2508250"/>
          <p14:tracePt t="236339" x="2413000" y="2514600"/>
          <p14:tracePt t="236358" x="2406650" y="2527300"/>
          <p14:tracePt t="236387" x="2406650" y="2533650"/>
          <p14:tracePt t="237218" x="2400300" y="2527300"/>
          <p14:tracePt t="237227" x="2400300" y="2514600"/>
          <p14:tracePt t="237235" x="2400300" y="2501900"/>
          <p14:tracePt t="237249" x="2400300" y="2476500"/>
          <p14:tracePt t="237250" x="2400300" y="2463800"/>
          <p14:tracePt t="237267" x="2400300" y="2457450"/>
          <p14:tracePt t="237282" x="2400300" y="2451100"/>
          <p14:tracePt t="237338" x="2400300" y="2444750"/>
          <p14:tracePt t="237379" x="2400300" y="2438400"/>
          <p14:tracePt t="237410" x="2406650" y="2432050"/>
          <p14:tracePt t="237431" x="2406650" y="2425700"/>
          <p14:tracePt t="237451" x="2406650" y="2419350"/>
          <p14:tracePt t="237643" x="2413000" y="2419350"/>
          <p14:tracePt t="237651" x="2419350" y="2438400"/>
          <p14:tracePt t="237666" x="2419350" y="2451100"/>
          <p14:tracePt t="237681" x="2425700" y="2476500"/>
          <p14:tracePt t="237682" x="2432050" y="2501900"/>
          <p14:tracePt t="237699" x="2432050" y="2514600"/>
          <p14:tracePt t="237715" x="2432050" y="2527300"/>
          <p14:tracePt t="237732" x="2438400" y="2527300"/>
          <p14:tracePt t="237882" x="2444750" y="2533650"/>
          <p14:tracePt t="237938" x="2451100" y="2533650"/>
          <p14:tracePt t="237947" x="2451100" y="2520950"/>
          <p14:tracePt t="237954" x="2451100" y="2508250"/>
          <p14:tracePt t="237962" x="2451100" y="2489200"/>
          <p14:tracePt t="237966" x="2451100" y="2444750"/>
          <p14:tracePt t="237982" x="2451100" y="2406650"/>
          <p14:tracePt t="237998" x="2444750" y="2368550"/>
          <p14:tracePt t="238015" x="2444750" y="2355850"/>
          <p14:tracePt t="238754" x="2438400" y="2336800"/>
          <p14:tracePt t="238762" x="2520950" y="2336800"/>
          <p14:tracePt t="238770" x="2540000" y="2336800"/>
          <p14:tracePt t="238778" x="2584450" y="2336800"/>
          <p14:tracePt t="238786" x="3295650" y="2381250"/>
          <p14:tracePt t="238800" x="4197350" y="2381250"/>
          <p14:tracePt t="238815" x="4914900" y="2381250"/>
          <p14:tracePt t="238832" x="5041900" y="2387600"/>
          <p14:tracePt t="238848" x="5200650" y="2387600"/>
          <p14:tracePt t="238865" x="5334000" y="2381250"/>
          <p14:tracePt t="238882" x="5499100" y="2336800"/>
          <p14:tracePt t="238899" x="5600700" y="2298700"/>
          <p14:tracePt t="238915" x="5676900" y="2266950"/>
          <p14:tracePt t="238932" x="5727700" y="2260600"/>
          <p14:tracePt t="238948" x="5765800" y="2247900"/>
          <p14:tracePt t="238965" x="5810250" y="2235200"/>
          <p14:tracePt t="238981" x="5842000" y="2228850"/>
          <p14:tracePt t="238999" x="5867400" y="2222500"/>
          <p14:tracePt t="239015" x="5880100" y="2216150"/>
          <p14:tracePt t="239032" x="5899150" y="2216150"/>
          <p14:tracePt t="239048" x="5937250" y="2216150"/>
          <p14:tracePt t="239048" x="5969000" y="2216150"/>
          <p14:tracePt t="239066" x="6000750" y="2216150"/>
          <p14:tracePt t="239082" x="6007100" y="2216150"/>
          <p14:tracePt t="239098" x="6102350" y="2203450"/>
          <p14:tracePt t="239114" x="6203950" y="2203450"/>
          <p14:tracePt t="239132" x="6311900" y="2197100"/>
          <p14:tracePt t="239148" x="6394450" y="2190750"/>
          <p14:tracePt t="239165" x="6470650" y="2178050"/>
          <p14:tracePt t="239182" x="6534150" y="2171700"/>
          <p14:tracePt t="239199" x="6584950" y="2159000"/>
          <p14:tracePt t="239215" x="6648450" y="2133600"/>
          <p14:tracePt t="239232" x="6718300" y="2089150"/>
          <p14:tracePt t="239248" x="6762750" y="2063750"/>
          <p14:tracePt t="239265" x="6794500" y="2038350"/>
          <p14:tracePt t="239282" x="6813550" y="2019300"/>
          <p14:tracePt t="239299" x="6826250" y="2006600"/>
          <p14:tracePt t="239315" x="6832600" y="1993900"/>
          <p14:tracePt t="239332" x="6838950" y="1993900"/>
          <p14:tracePt t="239348" x="6845300" y="1987550"/>
          <p14:tracePt t="239365" x="6851650" y="1987550"/>
          <p14:tracePt t="239382" x="6858000" y="1981200"/>
          <p14:tracePt t="239398" x="6870700" y="1974850"/>
          <p14:tracePt t="239415" x="6889750" y="1974850"/>
          <p14:tracePt t="239432" x="6908800" y="1968500"/>
          <p14:tracePt t="239448" x="6946900" y="1962150"/>
          <p14:tracePt t="239465" x="6997700" y="1949450"/>
          <p14:tracePt t="239482" x="7099300" y="1936750"/>
          <p14:tracePt t="239499" x="7162800" y="1930400"/>
          <p14:tracePt t="239515" x="7213600" y="1917700"/>
          <p14:tracePt t="239532" x="7226300" y="1917700"/>
          <p14:tracePt t="239579" x="7232650" y="1917700"/>
          <p14:tracePt t="239610" x="7239000" y="1911350"/>
          <p14:tracePt t="239875" x="7232650" y="1911350"/>
          <p14:tracePt t="239881" x="7226300" y="1911350"/>
          <p14:tracePt t="239964" x="7226300" y="1917700"/>
          <p14:tracePt t="239972" x="7219950" y="1930400"/>
          <p14:tracePt t="239979" x="7213600" y="1943100"/>
          <p14:tracePt t="239983" x="7188200" y="1993900"/>
          <p14:tracePt t="239999" x="7169150" y="2063750"/>
          <p14:tracePt t="240017" x="7169150" y="2082800"/>
          <p14:tracePt t="240032" x="7150100" y="2127250"/>
          <p14:tracePt t="240049" x="7143750" y="2152650"/>
          <p14:tracePt t="240066" x="7131050" y="2241550"/>
          <p14:tracePt t="240066" x="7131050" y="2266950"/>
          <p14:tracePt t="240084" x="7131050" y="2317750"/>
          <p14:tracePt t="240099" x="7131050" y="2336800"/>
          <p14:tracePt t="240147" x="7131050" y="2343150"/>
          <p14:tracePt t="240155" x="7131050" y="2349500"/>
          <p14:tracePt t="240171" x="7137400" y="2355850"/>
          <p14:tracePt t="240182" x="7143750" y="2362200"/>
          <p14:tracePt t="240183" x="7162800" y="2387600"/>
          <p14:tracePt t="240199" x="7194550" y="2406650"/>
          <p14:tracePt t="240216" x="7219950" y="2419350"/>
          <p14:tracePt t="240232" x="7251700" y="2432050"/>
          <p14:tracePt t="240249" x="7270750" y="2444750"/>
          <p14:tracePt t="240266" x="7296150" y="2451100"/>
          <p14:tracePt t="240266" x="7302500" y="2457450"/>
          <p14:tracePt t="240283" x="7321550" y="2463800"/>
          <p14:tracePt t="240300" x="7353300" y="2463800"/>
          <p14:tracePt t="240316" x="7372350" y="2470150"/>
          <p14:tracePt t="240332" x="7410450" y="2470150"/>
          <p14:tracePt t="240349" x="7435850" y="2470150"/>
          <p14:tracePt t="240366" x="7461250" y="2470150"/>
          <p14:tracePt t="240383" x="7467600" y="2470150"/>
          <p14:tracePt t="240399" x="7480300" y="2463800"/>
          <p14:tracePt t="240443" x="7480300" y="2457450"/>
          <p14:tracePt t="240459" x="7480300" y="2451100"/>
          <p14:tracePt t="240467" x="7480300" y="2444750"/>
          <p14:tracePt t="240483" x="7480300" y="2432050"/>
          <p14:tracePt t="240484" x="7473950" y="2413000"/>
          <p14:tracePt t="240500" x="7429500" y="2400300"/>
          <p14:tracePt t="240516" x="7340600" y="2381250"/>
          <p14:tracePt t="240532" x="7213600" y="2368550"/>
          <p14:tracePt t="240550" x="7073900" y="2368550"/>
          <p14:tracePt t="240566" x="6978650" y="2368550"/>
          <p14:tracePt t="240583" x="6908800" y="2381250"/>
          <p14:tracePt t="240599" x="6858000" y="2406650"/>
          <p14:tracePt t="240616" x="6800850" y="2470150"/>
          <p14:tracePt t="240633" x="6762750" y="2546350"/>
          <p14:tracePt t="240649" x="6724650" y="2647950"/>
          <p14:tracePt t="240666" x="6692900" y="2787650"/>
          <p14:tracePt t="240684" x="6667500" y="2882900"/>
          <p14:tracePt t="240699" x="6661150" y="2990850"/>
          <p14:tracePt t="240716" x="6661150" y="3086100"/>
          <p14:tracePt t="240732" x="6661150" y="3175000"/>
          <p14:tracePt t="240749" x="6661150" y="3251200"/>
          <p14:tracePt t="240766" x="6680200" y="3302000"/>
          <p14:tracePt t="240783" x="6692900" y="3352800"/>
          <p14:tracePt t="240799" x="6705600" y="3384550"/>
          <p14:tracePt t="240816" x="6731000" y="3429000"/>
          <p14:tracePt t="240832" x="6775450" y="3467100"/>
          <p14:tracePt t="240849" x="6851650" y="3505200"/>
          <p14:tracePt t="240866" x="6946900" y="3543300"/>
          <p14:tracePt t="240907" x="6959600" y="3543300"/>
          <p14:tracePt t="240916" x="7010400" y="3556000"/>
          <p14:tracePt t="240916" x="7118350" y="3568700"/>
          <p14:tracePt t="240932" x="7245350" y="3575050"/>
          <p14:tracePt t="240949" x="7359650" y="3575050"/>
          <p14:tracePt t="240966" x="7448550" y="3568700"/>
          <p14:tracePt t="240983" x="7543800" y="3517900"/>
          <p14:tracePt t="240999" x="7632700" y="3448050"/>
          <p14:tracePt t="241016" x="7696200" y="3359150"/>
          <p14:tracePt t="241032" x="7753350" y="3238500"/>
          <p14:tracePt t="241049" x="7778750" y="3124200"/>
          <p14:tracePt t="241066" x="7797800" y="2990850"/>
          <p14:tracePt t="241084" x="7797800" y="2946400"/>
          <p14:tracePt t="241132" x="7797800" y="2927350"/>
          <p14:tracePt t="241135" x="7772400" y="2895600"/>
          <p14:tracePt t="241149" x="7753350" y="2863850"/>
          <p14:tracePt t="241150" x="7702550" y="2800350"/>
          <p14:tracePt t="241166" x="7670800" y="2768600"/>
          <p14:tracePt t="241182" x="7651750" y="2762250"/>
          <p14:tracePt t="241199" x="7645400" y="2755900"/>
          <p14:tracePt t="241216" x="7575550" y="2724150"/>
          <p14:tracePt t="241232" x="7486650" y="2698750"/>
          <p14:tracePt t="241249" x="7391400" y="2660650"/>
          <p14:tracePt t="241266" x="7302500" y="2641600"/>
          <p14:tracePt t="241282" x="7200900" y="2641600"/>
          <p14:tracePt t="241300" x="7124700" y="2641600"/>
          <p14:tracePt t="241316" x="7067550" y="2654300"/>
          <p14:tracePt t="241333" x="7004050" y="2692400"/>
          <p14:tracePt t="241349" x="6946900" y="2736850"/>
          <p14:tracePt t="241366" x="6883400" y="2781300"/>
          <p14:tracePt t="241382" x="6851650" y="2825750"/>
          <p14:tracePt t="241400" x="6800850" y="2895600"/>
          <p14:tracePt t="241416" x="6769100" y="2952750"/>
          <p14:tracePt t="241433" x="6743700" y="3009900"/>
          <p14:tracePt t="241449" x="6718300" y="3060700"/>
          <p14:tracePt t="241466" x="6705600" y="3124200"/>
          <p14:tracePt t="241483" x="6699250" y="3232150"/>
          <p14:tracePt t="241500" x="6699250" y="3321050"/>
          <p14:tracePt t="241516" x="6724650" y="3397250"/>
          <p14:tracePt t="241533" x="6762750" y="3467100"/>
          <p14:tracePt t="241549" x="6819900" y="3536950"/>
          <p14:tracePt t="241566" x="6877050" y="3587750"/>
          <p14:tracePt t="241582" x="6965950" y="3651250"/>
          <p14:tracePt t="241599" x="7029450" y="3695700"/>
          <p14:tracePt t="241616" x="7048500" y="3695700"/>
          <p14:tracePt t="241633" x="7162800" y="3733800"/>
          <p14:tracePt t="241649" x="7289800" y="3752850"/>
          <p14:tracePt t="241666" x="7410450" y="3752850"/>
          <p14:tracePt t="241682" x="7569200" y="3708400"/>
          <p14:tracePt t="241700" x="7677150" y="3625850"/>
          <p14:tracePt t="241716" x="7759700" y="3530600"/>
          <p14:tracePt t="241733" x="7835900" y="3403600"/>
          <p14:tracePt t="241749" x="7874000" y="3327400"/>
          <p14:tracePt t="241766" x="7886700" y="3238500"/>
          <p14:tracePt t="241782" x="7893050" y="3155950"/>
          <p14:tracePt t="241800" x="7893050" y="3073400"/>
          <p14:tracePt t="241816" x="7886700" y="2997200"/>
          <p14:tracePt t="241833" x="7861300" y="2921000"/>
          <p14:tracePt t="241849" x="7823200" y="2857500"/>
          <p14:tracePt t="241866" x="7778750" y="2800350"/>
          <p14:tracePt t="241883" x="7715250" y="2705100"/>
          <p14:tracePt t="241900" x="7664450" y="2647950"/>
          <p14:tracePt t="241916" x="7600950" y="2597150"/>
          <p14:tracePt t="241933" x="7550150" y="2565400"/>
          <p14:tracePt t="241949" x="7505700" y="2540000"/>
          <p14:tracePt t="241966" x="7442200" y="2527300"/>
          <p14:tracePt t="241982" x="7385050" y="2514600"/>
          <p14:tracePt t="241999" x="7321550" y="2501900"/>
          <p14:tracePt t="242016" x="7251700" y="2489200"/>
          <p14:tracePt t="242033" x="7207250" y="2482850"/>
          <p14:tracePt t="242049" x="7162800" y="2482850"/>
          <p14:tracePt t="242066" x="7131050" y="2482850"/>
          <p14:tracePt t="242083" x="7073900" y="2482850"/>
          <p14:tracePt t="242100" x="7042150" y="2482850"/>
          <p14:tracePt t="242117" x="7016750" y="2482850"/>
          <p14:tracePt t="242133" x="6978650" y="2495550"/>
          <p14:tracePt t="242149" x="6946900" y="2514600"/>
          <p14:tracePt t="242166" x="6908800" y="2533650"/>
          <p14:tracePt t="242183" x="6864350" y="2565400"/>
          <p14:tracePt t="242199" x="6826250" y="2597150"/>
          <p14:tracePt t="242215" x="6800850" y="2622550"/>
          <p14:tracePt t="242233" x="6775450" y="2673350"/>
          <p14:tracePt t="242249" x="6750050" y="2736850"/>
          <p14:tracePt t="242266" x="6737350" y="2838450"/>
          <p14:tracePt t="242284" x="6737350" y="2901950"/>
          <p14:tracePt t="242300" x="6737350" y="2965450"/>
          <p14:tracePt t="242316" x="6737350" y="3035300"/>
          <p14:tracePt t="242332" x="6756400" y="3105150"/>
          <p14:tracePt t="242349" x="6788150" y="3168650"/>
          <p14:tracePt t="242366" x="6826250" y="3225800"/>
          <p14:tracePt t="242382" x="6845300" y="3251200"/>
          <p14:tracePt t="242400" x="6896100" y="3302000"/>
          <p14:tracePt t="242416" x="6953250" y="3340100"/>
          <p14:tracePt t="242433" x="7029450" y="3378200"/>
          <p14:tracePt t="242449" x="7118350" y="3409950"/>
          <p14:tracePt t="242466" x="7194550" y="3435350"/>
          <p14:tracePt t="242482" x="7340600" y="3467100"/>
          <p14:tracePt t="242500" x="7423150" y="3467100"/>
          <p14:tracePt t="242516" x="7486650" y="3467100"/>
          <p14:tracePt t="242532" x="7537450" y="3467100"/>
          <p14:tracePt t="242572" x="7556500" y="3454400"/>
          <p14:tracePt t="242582" x="7588250" y="3422650"/>
          <p14:tracePt t="242582" x="7620000" y="3390900"/>
          <p14:tracePt t="242599" x="7658100" y="3346450"/>
          <p14:tracePt t="242600" x="7734300" y="3238500"/>
          <p14:tracePt t="242616" x="7759700" y="3187700"/>
          <p14:tracePt t="242633" x="7791450" y="3098800"/>
          <p14:tracePt t="242649" x="7810500" y="3041650"/>
          <p14:tracePt t="242666" x="7816850" y="2997200"/>
          <p14:tracePt t="242683" x="7823200" y="2933700"/>
          <p14:tracePt t="242700" x="7823200" y="2889250"/>
          <p14:tracePt t="242716" x="7823200" y="2844800"/>
          <p14:tracePt t="242733" x="7804150" y="2787650"/>
          <p14:tracePt t="242749" x="7778750" y="2736850"/>
          <p14:tracePt t="242766" x="7727950" y="2667000"/>
          <p14:tracePt t="242782" x="7664450" y="2584450"/>
          <p14:tracePt t="242799" x="7594600" y="2520950"/>
          <p14:tracePt t="242816" x="7505700" y="2457450"/>
          <p14:tracePt t="242832" x="7442200" y="2432050"/>
          <p14:tracePt t="242849" x="7404100" y="2406650"/>
          <p14:tracePt t="242866" x="7359650" y="2406650"/>
          <p14:tracePt t="242882" x="7296150" y="2406650"/>
          <p14:tracePt t="242900" x="7251700" y="2406650"/>
          <p14:tracePt t="242916" x="7200900" y="2425700"/>
          <p14:tracePt t="242932" x="7143750" y="2457450"/>
          <p14:tracePt t="242949" x="7080250" y="2495550"/>
          <p14:tracePt t="242966" x="7010400" y="2533650"/>
          <p14:tracePt t="242982" x="6965950" y="2565400"/>
          <p14:tracePt t="242999" x="6940550" y="2590800"/>
          <p14:tracePt t="243016" x="6915150" y="2616200"/>
          <p14:tracePt t="243032" x="6889750" y="2641600"/>
          <p14:tracePt t="243050" x="6864350" y="2667000"/>
          <p14:tracePt t="243066" x="6826250" y="2736850"/>
          <p14:tracePt t="243084" x="6807200" y="2781300"/>
          <p14:tracePt t="243099" x="6788150" y="2838450"/>
          <p14:tracePt t="243116" x="6775450" y="2889250"/>
          <p14:tracePt t="243132" x="6769100" y="2927350"/>
          <p14:tracePt t="243150" x="6769100" y="2940050"/>
          <p14:tracePt t="243166" x="6769100" y="2952750"/>
          <p14:tracePt t="243611" x="6794500" y="2927350"/>
          <p14:tracePt t="243619" x="6845300" y="2870200"/>
          <p14:tracePt t="243627" x="6883400" y="2819400"/>
          <p14:tracePt t="243635" x="6940550" y="2762250"/>
          <p14:tracePt t="243643" x="6985000" y="2724150"/>
          <p14:tracePt t="243649" x="7048500" y="2660650"/>
          <p14:tracePt t="243665" x="7080250" y="2628900"/>
          <p14:tracePt t="243665" x="7086600" y="2609850"/>
          <p14:tracePt t="243683" x="7105650" y="2571750"/>
          <p14:tracePt t="243699" x="7118350" y="2540000"/>
          <p14:tracePt t="243716" x="7124700" y="2508250"/>
          <p14:tracePt t="243733" x="7124700" y="2470150"/>
          <p14:tracePt t="243749" x="7131050" y="2425700"/>
          <p14:tracePt t="243766" x="7131050" y="2374900"/>
          <p14:tracePt t="243783" x="7137400" y="2343150"/>
          <p14:tracePt t="243799" x="7143750" y="2317750"/>
          <p14:tracePt t="243816" x="7143750" y="2305050"/>
          <p14:tracePt t="243939" x="7143750" y="2298700"/>
          <p14:tracePt t="243963" x="7143750" y="2286000"/>
          <p14:tracePt t="243979" x="7143750" y="2273300"/>
          <p14:tracePt t="243987" x="7143750" y="2260600"/>
          <p14:tracePt t="243999" x="7143750" y="2254250"/>
          <p14:tracePt t="244003" x="7143750" y="2235200"/>
          <p14:tracePt t="244016" x="7143750" y="2222500"/>
          <p14:tracePt t="244032" x="7137400" y="2209800"/>
          <p14:tracePt t="244049" x="7131050" y="2203450"/>
          <p14:tracePt t="244066" x="7112000" y="2184400"/>
          <p14:tracePt t="244084" x="7080250" y="2171700"/>
          <p14:tracePt t="244100" x="7048500" y="2152650"/>
          <p14:tracePt t="244116" x="7016750" y="2139950"/>
          <p14:tracePt t="244133" x="6991350" y="2127250"/>
          <p14:tracePt t="244149" x="6978650" y="2127250"/>
          <p14:tracePt t="244166" x="6965950" y="2127250"/>
          <p14:tracePt t="244211" x="6965950" y="2120900"/>
          <p14:tracePt t="244339" x="6972300" y="2120900"/>
          <p14:tracePt t="244347" x="6991350" y="2120900"/>
          <p14:tracePt t="244355" x="7010400" y="2127250"/>
          <p14:tracePt t="244363" x="7029450" y="2127250"/>
          <p14:tracePt t="244369" x="7054850" y="2127250"/>
          <p14:tracePt t="244382" x="7080250" y="2133600"/>
          <p14:tracePt t="244399" x="7105650" y="2133600"/>
          <p14:tracePt t="244416" x="7131050" y="2133600"/>
          <p14:tracePt t="244432" x="7150100" y="2133600"/>
          <p14:tracePt t="244450" x="7156450" y="2133600"/>
          <p14:tracePt t="244466" x="7162800" y="2133600"/>
          <p14:tracePt t="244683" x="7150100" y="2133600"/>
          <p14:tracePt t="244691" x="7131050" y="2133600"/>
          <p14:tracePt t="244699" x="7105650" y="2139950"/>
          <p14:tracePt t="244709" x="7099300" y="2139950"/>
          <p14:tracePt t="244716" x="7073900" y="2139950"/>
          <p14:tracePt t="244732" x="7054850" y="2139950"/>
          <p14:tracePt t="244749" x="7042150" y="2139950"/>
          <p14:tracePt t="244766" x="7035800" y="2139950"/>
          <p14:tracePt t="245059" x="7035800" y="2146300"/>
          <p14:tracePt t="245075" x="7048500" y="2146300"/>
          <p14:tracePt t="245083" x="7073900" y="2146300"/>
          <p14:tracePt t="245099" x="7080250" y="2146300"/>
          <p14:tracePt t="245100" x="7092950" y="2152650"/>
          <p14:tracePt t="245116" x="7112000" y="2152650"/>
          <p14:tracePt t="245133" x="7124700" y="2152650"/>
          <p14:tracePt t="245149" x="7137400" y="2159000"/>
          <p14:tracePt t="245187" x="7143750" y="2159000"/>
          <p14:tracePt t="245211" x="7150100" y="2159000"/>
          <p14:tracePt t="245251" x="7156450" y="2159000"/>
          <p14:tracePt t="246011" x="7156450" y="2197100"/>
          <p14:tracePt t="246019" x="7143750" y="2266950"/>
          <p14:tracePt t="246033" x="7137400" y="2362200"/>
          <p14:tracePt t="246034" x="7131050" y="2609850"/>
          <p14:tracePt t="246049" x="7124700" y="2819400"/>
          <p14:tracePt t="246066" x="7124700" y="3022600"/>
          <p14:tracePt t="246083" x="7124700" y="3276600"/>
          <p14:tracePt t="246100" x="7124700" y="3422650"/>
          <p14:tracePt t="246116" x="7124700" y="3549650"/>
          <p14:tracePt t="246132" x="7124700" y="3740150"/>
          <p14:tracePt t="246149" x="7131050" y="3943350"/>
          <p14:tracePt t="246167" x="7156450" y="4178300"/>
          <p14:tracePt t="246182" x="7181850" y="4305300"/>
          <p14:tracePt t="246199" x="7219950" y="4432300"/>
          <p14:tracePt t="246216" x="7258050" y="4533900"/>
          <p14:tracePt t="246232" x="7289800" y="4610100"/>
          <p14:tracePt t="246250" x="7315200" y="4673600"/>
          <p14:tracePt t="246266" x="7346950" y="4787900"/>
          <p14:tracePt t="246283" x="7359650" y="4851400"/>
          <p14:tracePt t="246299" x="7359650" y="4921250"/>
          <p14:tracePt t="246316" x="7359650" y="4991100"/>
          <p14:tracePt t="246332" x="7359650" y="5048250"/>
          <p14:tracePt t="246349" x="7353300" y="5086350"/>
          <p14:tracePt t="246366" x="7327900" y="5130800"/>
          <p14:tracePt t="246382" x="7277100" y="5181600"/>
          <p14:tracePt t="246399" x="7258050" y="5295900"/>
          <p14:tracePt t="246416" x="7245350" y="5410200"/>
          <p14:tracePt t="246433" x="7219950" y="5499100"/>
          <p14:tracePt t="246449" x="7194550" y="5581650"/>
          <p14:tracePt t="246466" x="7143750" y="5708650"/>
          <p14:tracePt t="246483" x="7124700" y="5759450"/>
          <p14:tracePt t="246499" x="7112000" y="5778500"/>
          <p14:tracePt t="246516" x="7112000" y="5791200"/>
          <p14:tracePt t="246532" x="7112000" y="5797550"/>
          <p14:tracePt t="246549" x="7105650" y="5810250"/>
          <p14:tracePt t="246566" x="7099300" y="5822950"/>
          <p14:tracePt t="246582" x="7099300" y="5848350"/>
          <p14:tracePt t="246599" x="7092950" y="5886450"/>
          <p14:tracePt t="246616" x="7092950" y="5918200"/>
          <p14:tracePt t="246632" x="7092950" y="5943600"/>
          <p14:tracePt t="246649" x="7092950" y="5969000"/>
          <p14:tracePt t="246666" x="7092950" y="5981700"/>
          <p14:tracePt t="246835" x="7086600" y="5981700"/>
          <p14:tracePt t="246844" x="7080250" y="5975350"/>
          <p14:tracePt t="246851" x="7073900" y="5962650"/>
          <p14:tracePt t="246875" x="7073900" y="5956300"/>
          <p14:tracePt t="246883" x="7067550" y="5949950"/>
          <p14:tracePt t="246883" x="7067550" y="5924550"/>
          <p14:tracePt t="246899" x="7048500" y="5899150"/>
          <p14:tracePt t="246916" x="7029450" y="5873750"/>
          <p14:tracePt t="246932" x="7023100" y="5867400"/>
          <p14:tracePt t="246949" x="7016750" y="5854700"/>
          <p14:tracePt t="247115" x="7023100" y="5854700"/>
          <p14:tracePt t="247123" x="7023100" y="5861050"/>
          <p14:tracePt t="247131" x="7048500" y="5873750"/>
          <p14:tracePt t="247141" x="7061200" y="5886450"/>
          <p14:tracePt t="247149" x="7099300" y="5911850"/>
          <p14:tracePt t="247166" x="7137400" y="5930900"/>
          <p14:tracePt t="247183" x="7207250" y="5956300"/>
          <p14:tracePt t="247199" x="7270750" y="5975350"/>
          <p14:tracePt t="247216" x="7321550" y="5981700"/>
          <p14:tracePt t="247232" x="7359650" y="5981700"/>
          <p14:tracePt t="247249" x="7378700" y="5988050"/>
          <p14:tracePt t="247266" x="7410450" y="5994400"/>
          <p14:tracePt t="247283" x="7416800" y="5994400"/>
          <p14:tracePt t="247299" x="7423150" y="5994400"/>
          <p14:tracePt t="247451" x="7404100" y="5994400"/>
          <p14:tracePt t="247458" x="7366000" y="5981700"/>
          <p14:tracePt t="247466" x="7302500" y="5962650"/>
          <p14:tracePt t="247483" x="7264400" y="5949950"/>
          <p14:tracePt t="247484" x="7207250" y="5930900"/>
          <p14:tracePt t="247499" x="7162800" y="5911850"/>
          <p14:tracePt t="247516" x="7137400" y="5905500"/>
          <p14:tracePt t="247532" x="7124700" y="5892800"/>
          <p14:tracePt t="247549" x="7112000" y="5892800"/>
          <p14:tracePt t="247587" x="7105650" y="5892800"/>
          <p14:tracePt t="247619" x="7099300" y="5892800"/>
          <p14:tracePt t="247635" x="7092950" y="5886450"/>
          <p14:tracePt t="247707" x="7086600" y="5886450"/>
          <p14:tracePt t="247715" x="7073900" y="5880100"/>
          <p14:tracePt t="247734" x="7067550" y="5880100"/>
          <p14:tracePt t="247749" x="7054850" y="5880100"/>
          <p14:tracePt t="247749" x="7048500" y="5880100"/>
          <p14:tracePt t="247766" x="7035800" y="5880100"/>
          <p14:tracePt t="247782" x="7029450" y="5880100"/>
          <p14:tracePt t="247799" x="7023100" y="5873750"/>
          <p14:tracePt t="247987" x="7029450" y="5873750"/>
          <p14:tracePt t="247995" x="7035800" y="5873750"/>
          <p14:tracePt t="247998" x="7048500" y="5861050"/>
          <p14:tracePt t="248016" x="7061200" y="5861050"/>
          <p14:tracePt t="248016" x="7086600" y="5854700"/>
          <p14:tracePt t="248033" x="7124700" y="5842000"/>
          <p14:tracePt t="248049" x="7169150" y="5842000"/>
          <p14:tracePt t="248066" x="7226300" y="5829300"/>
          <p14:tracePt t="248066" x="7245350" y="5829300"/>
          <p14:tracePt t="248083" x="7270750" y="5829300"/>
          <p14:tracePt t="248099" x="7289800" y="5829300"/>
          <p14:tracePt t="248116" x="7308850" y="5829300"/>
          <p14:tracePt t="248132" x="7334250" y="5829300"/>
          <p14:tracePt t="248149" x="7353300" y="5829300"/>
          <p14:tracePt t="248166" x="7391400" y="5822950"/>
          <p14:tracePt t="248182" x="7410450" y="5816600"/>
          <p14:tracePt t="248200" x="7442200" y="5810250"/>
          <p14:tracePt t="248215" x="7467600" y="5810250"/>
          <p14:tracePt t="248232" x="7486650" y="5810250"/>
          <p14:tracePt t="248249" x="7505700" y="5810250"/>
          <p14:tracePt t="248266" x="7524750" y="5810250"/>
          <p14:tracePt t="248282" x="7550150" y="5810250"/>
          <p14:tracePt t="248299" x="7575550" y="5810250"/>
          <p14:tracePt t="248316" x="7594600" y="5810250"/>
          <p14:tracePt t="248332" x="7626350" y="5810250"/>
          <p14:tracePt t="248349" x="7645400" y="5810250"/>
          <p14:tracePt t="248366" x="7664450" y="5810250"/>
          <p14:tracePt t="248382" x="7670800" y="5810250"/>
          <p14:tracePt t="248947" x="7677150" y="5810250"/>
          <p14:tracePt t="248955" x="7683500" y="5810250"/>
          <p14:tracePt t="248966" x="7689850" y="5810250"/>
          <p14:tracePt t="249355" x="7677150" y="5810250"/>
          <p14:tracePt t="249370" x="7664450" y="5810250"/>
          <p14:tracePt t="249379" x="7645400" y="5810250"/>
          <p14:tracePt t="249384" x="7600950" y="5810250"/>
          <p14:tracePt t="249399" x="7486650" y="5810250"/>
          <p14:tracePt t="249416" x="7296150" y="5810250"/>
          <p14:tracePt t="249432" x="6965950" y="5810250"/>
          <p14:tracePt t="249449" x="6559550" y="5746750"/>
          <p14:tracePt t="249465" x="6076950" y="5664200"/>
          <p14:tracePt t="249482" x="5410200" y="5568950"/>
          <p14:tracePt t="249499" x="4953000" y="5511800"/>
          <p14:tracePt t="249516" x="4610100" y="5480050"/>
          <p14:tracePt t="249532" x="4337050" y="5480050"/>
          <p14:tracePt t="249549" x="4121150" y="5480050"/>
          <p14:tracePt t="249565" x="3867150" y="5492750"/>
          <p14:tracePt t="249582" x="3625850" y="5518150"/>
          <p14:tracePt t="249599" x="3352800" y="5562600"/>
          <p14:tracePt t="249616" x="3143250" y="5588000"/>
          <p14:tracePt t="249632" x="2940050" y="5607050"/>
          <p14:tracePt t="249649" x="2755900" y="5638800"/>
          <p14:tracePt t="249665" x="2616200" y="5651500"/>
          <p14:tracePt t="249665" x="2546350" y="5657850"/>
          <p14:tracePt t="249683" x="2444750" y="5670550"/>
          <p14:tracePt t="249699" x="2362200" y="5683250"/>
          <p14:tracePt t="249716" x="2305050" y="5695950"/>
          <p14:tracePt t="249732" x="2273300" y="5702300"/>
          <p14:tracePt t="249749" x="2260600" y="5708650"/>
          <p14:tracePt t="249765" x="2254250" y="5715000"/>
          <p14:tracePt t="249802" x="2254250" y="5721350"/>
          <p14:tracePt t="249803" x="2260600" y="5727700"/>
          <p14:tracePt t="249815" x="2273300" y="5740400"/>
          <p14:tracePt t="249833" x="2286000" y="5746750"/>
          <p14:tracePt t="249849" x="2298700" y="5759450"/>
          <p14:tracePt t="249865" x="2305050" y="5765800"/>
          <p14:tracePt t="249923" x="2311400" y="5772150"/>
          <p14:tracePt t="249939" x="2317750" y="5772150"/>
          <p14:tracePt t="249955" x="2324100" y="5778500"/>
          <p14:tracePt t="249970" x="2324100" y="5784850"/>
          <p14:tracePt t="249970" x="2330450" y="5784850"/>
          <p14:tracePt t="249995" x="2336800" y="5791200"/>
          <p14:tracePt t="250003" x="2343150" y="5791200"/>
          <p14:tracePt t="250019" x="2343150" y="5797550"/>
          <p14:tracePt t="250019" x="2349500" y="5803900"/>
          <p14:tracePt t="250032" x="2355850" y="5803900"/>
          <p14:tracePt t="250049" x="2355850" y="5810250"/>
          <p14:tracePt t="250083" x="2362200" y="5810250"/>
          <p14:tracePt t="250123" x="2362200" y="5816600"/>
          <p14:tracePt t="250139" x="2362200" y="5822950"/>
          <p14:tracePt t="252043" x="2368550" y="5829300"/>
          <p14:tracePt t="252051" x="2374900" y="5829300"/>
          <p14:tracePt t="252051" x="2387600" y="5829300"/>
          <p14:tracePt t="252066" x="2400300" y="5829300"/>
          <p14:tracePt t="252067" x="2413000" y="5829300"/>
          <p14:tracePt t="252083" x="2419350" y="5829300"/>
          <p14:tracePt t="252099" x="2432050" y="5829300"/>
          <p14:tracePt t="252147" x="2438400" y="5829300"/>
          <p14:tracePt t="252163" x="2444750" y="5829300"/>
          <p14:tracePt t="252171" x="2451100" y="5829300"/>
          <p14:tracePt t="252331" x="2444750" y="5829300"/>
          <p14:tracePt t="252339" x="2438400" y="5829300"/>
          <p14:tracePt t="252346" x="2432050" y="5829300"/>
          <p14:tracePt t="252353" x="2425700" y="5829300"/>
          <p14:tracePt t="252366" x="2413000" y="5835650"/>
          <p14:tracePt t="252382" x="2406650" y="5835650"/>
          <p14:tracePt t="252399" x="2393950" y="5835650"/>
          <p14:tracePt t="252415" x="2387600" y="5842000"/>
          <p14:tracePt t="252963" x="2374900" y="5842000"/>
          <p14:tracePt t="252970" x="2362200" y="5822950"/>
          <p14:tracePt t="252978" x="2355850" y="5803900"/>
          <p14:tracePt t="252983" x="2324100" y="5740400"/>
          <p14:tracePt t="252999" x="2279650" y="5638800"/>
          <p14:tracePt t="253016" x="2260600" y="5575300"/>
          <p14:tracePt t="253032" x="2254250" y="5543550"/>
          <p14:tracePt t="253049" x="2254250" y="5511800"/>
          <p14:tracePt t="253065" x="2254250" y="5486400"/>
          <p14:tracePt t="253083" x="2266950" y="5461000"/>
          <p14:tracePt t="253099" x="2286000" y="5441950"/>
          <p14:tracePt t="253116" x="2305050" y="5416550"/>
          <p14:tracePt t="253132" x="2324100" y="5391150"/>
          <p14:tracePt t="253149" x="2330450" y="5372100"/>
          <p14:tracePt t="253165" x="2343150" y="5346700"/>
          <p14:tracePt t="253182" x="2349500" y="5334000"/>
          <p14:tracePt t="253198" x="2355850" y="5327650"/>
          <p14:tracePt t="253216" x="2355850" y="5321300"/>
          <p14:tracePt t="253232" x="2355850" y="5308600"/>
          <p14:tracePt t="253249" x="2362200" y="5295900"/>
          <p14:tracePt t="253266" x="2362200" y="5283200"/>
          <p14:tracePt t="253283" x="2362200" y="5270500"/>
          <p14:tracePt t="253299" x="2362200" y="5264150"/>
          <p14:tracePt t="253403" x="2368550" y="5257800"/>
          <p14:tracePt t="253426" x="2374900" y="5264150"/>
          <p14:tracePt t="253434" x="2387600" y="5289550"/>
          <p14:tracePt t="253442" x="2400300" y="5308600"/>
          <p14:tracePt t="253448" x="2413000" y="5353050"/>
          <p14:tracePt t="253465" x="2419350" y="5416550"/>
          <p14:tracePt t="253483" x="2419350" y="5454650"/>
          <p14:tracePt t="253499" x="2419350" y="5486400"/>
          <p14:tracePt t="253516" x="2419350" y="5511800"/>
          <p14:tracePt t="253531" x="2419350" y="5543550"/>
          <p14:tracePt t="253548" x="2393950" y="5575300"/>
          <p14:tracePt t="253565" x="2374900" y="5600700"/>
          <p14:tracePt t="253582" x="2355850" y="5619750"/>
          <p14:tracePt t="253599" x="2324100" y="5645150"/>
          <p14:tracePt t="253616" x="2286000" y="5664200"/>
          <p14:tracePt t="253632" x="2266950" y="5676900"/>
          <p14:tracePt t="253649" x="2241550" y="5695950"/>
          <p14:tracePt t="253665" x="2209800" y="5708650"/>
          <p14:tracePt t="253683" x="2178050" y="5715000"/>
          <p14:tracePt t="253699" x="2165350" y="5715000"/>
          <p14:tracePt t="253716" x="2159000" y="5715000"/>
          <p14:tracePt t="253732" x="2139950" y="5708650"/>
          <p14:tracePt t="253749" x="2120900" y="5689600"/>
          <p14:tracePt t="253765" x="2108200" y="5657850"/>
          <p14:tracePt t="253782" x="2076450" y="5613400"/>
          <p14:tracePt t="253798" x="2057400" y="5568950"/>
          <p14:tracePt t="253815" x="2038350" y="5518150"/>
          <p14:tracePt t="253832" x="2032000" y="5467350"/>
          <p14:tracePt t="253849" x="2032000" y="5416550"/>
          <p14:tracePt t="253865" x="2057400" y="5353050"/>
          <p14:tracePt t="253883" x="2089150" y="5308600"/>
          <p14:tracePt t="253899" x="2120900" y="5276850"/>
          <p14:tracePt t="253915" x="2159000" y="5251450"/>
          <p14:tracePt t="253932" x="2184400" y="5232400"/>
          <p14:tracePt t="253948" x="2209800" y="5226050"/>
          <p14:tracePt t="253965" x="2228850" y="5219700"/>
          <p14:tracePt t="253982" x="2241550" y="5213350"/>
          <p14:tracePt t="253999" x="2254250" y="5213350"/>
          <p14:tracePt t="254016" x="2266950" y="5213350"/>
          <p14:tracePt t="254032" x="2279650" y="5213350"/>
          <p14:tracePt t="254049" x="2305050" y="5226050"/>
          <p14:tracePt t="254065" x="2330450" y="5257800"/>
          <p14:tracePt t="254065" x="2349500" y="5276850"/>
          <p14:tracePt t="254083" x="2393950" y="5359400"/>
          <p14:tracePt t="254099" x="2432050" y="5416550"/>
          <p14:tracePt t="254115" x="2457450" y="5480050"/>
          <p14:tracePt t="254132" x="2463800" y="5518150"/>
          <p14:tracePt t="254149" x="2463800" y="5537200"/>
          <p14:tracePt t="254165" x="2463800" y="5562600"/>
          <p14:tracePt t="254182" x="2463800" y="5581650"/>
          <p14:tracePt t="254199" x="2463800" y="5600700"/>
          <p14:tracePt t="254215" x="2451100" y="5626100"/>
          <p14:tracePt t="254232" x="2432050" y="5651500"/>
          <p14:tracePt t="254249" x="2413000" y="5670550"/>
          <p14:tracePt t="254265" x="2374900" y="5683250"/>
          <p14:tracePt t="254284" x="2362200" y="5695950"/>
          <p14:tracePt t="254299" x="2343150" y="5702300"/>
          <p14:tracePt t="254315" x="2324100" y="5708650"/>
          <p14:tracePt t="254332" x="2311400" y="5715000"/>
          <p14:tracePt t="254348" x="2305050" y="5715000"/>
          <p14:tracePt t="254386" x="2298700" y="5715000"/>
          <p14:tracePt t="254387" x="2292350" y="5708650"/>
          <p14:tracePt t="254400" x="2273300" y="5695950"/>
          <p14:tracePt t="254415" x="2247900" y="5664200"/>
          <p14:tracePt t="254432" x="2222500" y="5626100"/>
          <p14:tracePt t="254448" x="2203450" y="5581650"/>
          <p14:tracePt t="254465" x="2190750" y="5524500"/>
          <p14:tracePt t="254482" x="2171700" y="5448300"/>
          <p14:tracePt t="254498" x="2171700" y="5410200"/>
          <p14:tracePt t="254515" x="2171700" y="5384800"/>
          <p14:tracePt t="254533" x="2171700" y="5359400"/>
          <p14:tracePt t="254548" x="2190750" y="5334000"/>
          <p14:tracePt t="254565" x="2203450" y="5314950"/>
          <p14:tracePt t="254581" x="2222500" y="5295900"/>
          <p14:tracePt t="254598" x="2241550" y="5276850"/>
          <p14:tracePt t="254615" x="2254250" y="5264150"/>
          <p14:tracePt t="254632" x="2266950" y="5257800"/>
          <p14:tracePt t="254648" x="2279650" y="5245100"/>
          <p14:tracePt t="254682" x="2286000" y="5245100"/>
          <p14:tracePt t="254714" x="2292350" y="5245100"/>
          <p14:tracePt t="254722" x="2305050" y="5245100"/>
          <p14:tracePt t="254722" x="2324100" y="5245100"/>
          <p14:tracePt t="254731" x="2336800" y="5257800"/>
          <p14:tracePt t="254748" x="2343150" y="5270500"/>
          <p14:tracePt t="254749" x="2374900" y="5308600"/>
          <p14:tracePt t="254765" x="2406650" y="5359400"/>
          <p14:tracePt t="254782" x="2413000" y="5391150"/>
          <p14:tracePt t="254799" x="2419350" y="5435600"/>
          <p14:tracePt t="254815" x="2425700" y="5473700"/>
          <p14:tracePt t="254832" x="2425700" y="5511800"/>
          <p14:tracePt t="254848" x="2425700" y="5537200"/>
          <p14:tracePt t="254866" x="2425700" y="5562600"/>
          <p14:tracePt t="254882" x="2413000" y="5588000"/>
          <p14:tracePt t="254899" x="2400300" y="5607050"/>
          <p14:tracePt t="254915" x="2387600" y="5613400"/>
          <p14:tracePt t="254932" x="2374900" y="5632450"/>
          <p14:tracePt t="254948" x="2362200" y="5645150"/>
          <p14:tracePt t="254965" x="2349500" y="5657850"/>
          <p14:tracePt t="254982" x="2336800" y="5664200"/>
          <p14:tracePt t="254999" x="2317750" y="5670550"/>
          <p14:tracePt t="255015" x="2305050" y="5670550"/>
          <p14:tracePt t="255032" x="2298700" y="5670550"/>
          <p14:tracePt t="255048" x="2286000" y="5670550"/>
          <p14:tracePt t="255066" x="2266950" y="5670550"/>
          <p14:tracePt t="255082" x="2235200" y="5638800"/>
          <p14:tracePt t="255099" x="2216150" y="5619750"/>
          <p14:tracePt t="255115" x="2203450" y="5607050"/>
          <p14:tracePt t="255132" x="2184400" y="5581650"/>
          <p14:tracePt t="255149" x="2184400" y="5568950"/>
          <p14:tracePt t="255165" x="2171700" y="5543550"/>
          <p14:tracePt t="255182" x="2171700" y="5511800"/>
          <p14:tracePt t="255199" x="2171700" y="5473700"/>
          <p14:tracePt t="255215" x="2171700" y="5441950"/>
          <p14:tracePt t="255232" x="2171700" y="5403850"/>
          <p14:tracePt t="255248" x="2171700" y="5378450"/>
          <p14:tracePt t="255265" x="2171700" y="5359400"/>
          <p14:tracePt t="255282" x="2178050" y="5340350"/>
          <p14:tracePt t="255300" x="2184400" y="5340350"/>
          <p14:tracePt t="255315" x="2190750" y="5334000"/>
          <p14:tracePt t="255332" x="2203450" y="5334000"/>
          <p14:tracePt t="255348" x="2209800" y="5327650"/>
          <p14:tracePt t="255365" x="2222500" y="5327650"/>
          <p14:tracePt t="255382" x="2228850" y="5327650"/>
          <p14:tracePt t="256290" x="2286000" y="5321300"/>
          <p14:tracePt t="256299" x="2578100" y="5283200"/>
          <p14:tracePt t="256308" x="2889250" y="5219700"/>
          <p14:tracePt t="256316" x="3619500" y="5080000"/>
          <p14:tracePt t="256333" x="4419600" y="4889500"/>
          <p14:tracePt t="256350" x="5194300" y="4660900"/>
          <p14:tracePt t="256366" x="5778500" y="4476750"/>
          <p14:tracePt t="256382" x="6203950" y="4292600"/>
          <p14:tracePt t="256398" x="6553200" y="4133850"/>
          <p14:tracePt t="256415" x="6807200" y="4013200"/>
          <p14:tracePt t="256432" x="6915150" y="3937000"/>
          <p14:tracePt t="256449" x="6978650" y="3886200"/>
          <p14:tracePt t="256465" x="7010400" y="3860800"/>
          <p14:tracePt t="256610" x="7004050" y="3860800"/>
          <p14:tracePt t="256618" x="6978650" y="3879850"/>
          <p14:tracePt t="256626" x="6946900" y="3911600"/>
          <p14:tracePt t="256634" x="6883400" y="4000500"/>
          <p14:tracePt t="256649" x="6851650" y="4057650"/>
          <p14:tracePt t="256665" x="6826250" y="4121150"/>
          <p14:tracePt t="256683" x="6819900" y="4165600"/>
          <p14:tracePt t="256699" x="6819900" y="4254500"/>
          <p14:tracePt t="256716" x="6877050" y="4413250"/>
          <p14:tracePt t="256732" x="6991350" y="4527550"/>
          <p14:tracePt t="256749" x="7086600" y="4610100"/>
          <p14:tracePt t="256765" x="7150100" y="4641850"/>
          <p14:tracePt t="256782" x="7162800" y="4654550"/>
          <p14:tracePt t="256798" x="7169150" y="4654550"/>
          <p14:tracePt t="257018" x="7162800" y="4654550"/>
          <p14:tracePt t="257026" x="7156450" y="4654550"/>
          <p14:tracePt t="257034" x="7143750" y="4648200"/>
          <p14:tracePt t="257050" x="7131050" y="4635500"/>
          <p14:tracePt t="257051" x="7124700" y="4635500"/>
          <p14:tracePt t="257065" x="7105650" y="4610100"/>
          <p14:tracePt t="257083" x="7092950" y="4591050"/>
          <p14:tracePt t="257099" x="7073900" y="4572000"/>
          <p14:tracePt t="257115" x="7073900" y="4559300"/>
          <p14:tracePt t="257133" x="7067550" y="4546600"/>
          <p14:tracePt t="257150" x="7054850" y="4533900"/>
          <p14:tracePt t="257166" x="7042150" y="4514850"/>
          <p14:tracePt t="257203" x="7042150" y="4508500"/>
          <p14:tracePt t="257204" x="7035800" y="4508500"/>
          <p14:tracePt t="257243" x="7035800" y="4502150"/>
          <p14:tracePt t="257499" x="7042150" y="4502150"/>
          <p14:tracePt t="257509" x="7054850" y="4502150"/>
          <p14:tracePt t="257517" x="7067550" y="4502150"/>
          <p14:tracePt t="257532" x="7099300" y="4502150"/>
          <p14:tracePt t="257533" x="7143750" y="4502150"/>
          <p14:tracePt t="257549" x="7181850" y="4502150"/>
          <p14:tracePt t="257566" x="7232650" y="4502150"/>
          <p14:tracePt t="257583" x="7283450" y="4502150"/>
          <p14:tracePt t="257599" x="7308850" y="4502150"/>
          <p14:tracePt t="257616" x="7327900" y="4502150"/>
          <p14:tracePt t="257633" x="7353300" y="4502150"/>
          <p14:tracePt t="257649" x="7372350" y="4502150"/>
          <p14:tracePt t="257665" x="7397750" y="4502150"/>
          <p14:tracePt t="257682" x="7435850" y="4502150"/>
          <p14:tracePt t="257699" x="7461250" y="4495800"/>
          <p14:tracePt t="257716" x="7486650" y="4495800"/>
          <p14:tracePt t="257733" x="7505700" y="4495800"/>
          <p14:tracePt t="257749" x="7531100" y="4495800"/>
          <p14:tracePt t="257766" x="7550150" y="4495800"/>
          <p14:tracePt t="257783" x="7575550" y="4495800"/>
          <p14:tracePt t="257799" x="7607300" y="4495800"/>
          <p14:tracePt t="257816" x="7632700" y="4495800"/>
          <p14:tracePt t="257834" x="7645400" y="4495800"/>
          <p14:tracePt t="257849" x="7677150" y="4495800"/>
          <p14:tracePt t="257867" x="7696200" y="4495800"/>
          <p14:tracePt t="257883" x="7715250" y="4495800"/>
          <p14:tracePt t="257901" x="7727950" y="4495800"/>
          <p14:tracePt t="257916" x="7740650" y="4495800"/>
          <p14:tracePt t="257933" x="7759700" y="4495800"/>
          <p14:tracePt t="257949" x="7778750" y="4489450"/>
          <p14:tracePt t="257966" x="7816850" y="4483100"/>
          <p14:tracePt t="257983" x="7854950" y="4483100"/>
          <p14:tracePt t="258000" x="7880350" y="4476750"/>
          <p14:tracePt t="258016" x="7899400" y="4476750"/>
          <p14:tracePt t="258033" x="7912100" y="4476750"/>
          <p14:tracePt t="258049" x="7918450" y="4476750"/>
          <p14:tracePt t="258066" x="7931150" y="4476750"/>
          <p14:tracePt t="258083" x="7937500" y="4476750"/>
          <p14:tracePt t="258099" x="7943850" y="4476750"/>
          <p14:tracePt t="258347" x="7937500" y="4476750"/>
          <p14:tracePt t="258355" x="7918450" y="4476750"/>
          <p14:tracePt t="258366" x="7893050" y="4476750"/>
          <p14:tracePt t="258367" x="7823200" y="4476750"/>
          <p14:tracePt t="258383" x="7734300" y="4476750"/>
          <p14:tracePt t="258400" x="7645400" y="4476750"/>
          <p14:tracePt t="258416" x="7556500" y="4476750"/>
          <p14:tracePt t="258433" x="7486650" y="4476750"/>
          <p14:tracePt t="258449" x="7435850" y="4476750"/>
          <p14:tracePt t="258466" x="7372350" y="4476750"/>
          <p14:tracePt t="258484" x="7327900" y="4476750"/>
          <p14:tracePt t="258500" x="7283450" y="4476750"/>
          <p14:tracePt t="258516" x="7232650" y="4476750"/>
          <p14:tracePt t="258533" x="7169150" y="4476750"/>
          <p14:tracePt t="258549" x="7124700" y="4476750"/>
          <p14:tracePt t="258566" x="7086600" y="4476750"/>
          <p14:tracePt t="258583" x="7073900" y="4476750"/>
          <p14:tracePt t="258600" x="7054850" y="4476750"/>
          <p14:tracePt t="258616" x="7048500" y="4476750"/>
          <p14:tracePt t="258633" x="7042150" y="4476750"/>
          <p14:tracePt t="258649" x="7035800" y="4476750"/>
          <p14:tracePt t="258666" x="7023100" y="4476750"/>
          <p14:tracePt t="258683" x="7016750" y="4476750"/>
          <p14:tracePt t="258851" x="7023100" y="4476750"/>
          <p14:tracePt t="258860" x="7035800" y="4476750"/>
          <p14:tracePt t="258867" x="7054850" y="4476750"/>
          <p14:tracePt t="258868" x="7099300" y="4476750"/>
          <p14:tracePt t="258883" x="7162800" y="4476750"/>
          <p14:tracePt t="258900" x="7219950" y="4476750"/>
          <p14:tracePt t="258916" x="7296150" y="4476750"/>
          <p14:tracePt t="258933" x="7372350" y="4476750"/>
          <p14:tracePt t="258949" x="7448550" y="4476750"/>
          <p14:tracePt t="258966" x="7537450" y="4476750"/>
          <p14:tracePt t="258983" x="7607300" y="4476750"/>
          <p14:tracePt t="259000" x="7664450" y="4476750"/>
          <p14:tracePt t="259016" x="7715250" y="4476750"/>
          <p14:tracePt t="259033" x="7753350" y="4476750"/>
          <p14:tracePt t="259049" x="7772400" y="4476750"/>
          <p14:tracePt t="259066" x="7804150" y="4476750"/>
          <p14:tracePt t="259083" x="7816850" y="4476750"/>
          <p14:tracePt t="259100" x="7829550" y="4476750"/>
          <p14:tracePt t="259116" x="7835900" y="4476750"/>
          <p14:tracePt t="259154" x="7842250" y="4476750"/>
          <p14:tracePt t="259571" x="7829550" y="4476750"/>
          <p14:tracePt t="259579" x="7816850" y="4476750"/>
          <p14:tracePt t="259582" x="7785100" y="4483100"/>
          <p14:tracePt t="259599" x="7759700" y="4483100"/>
          <p14:tracePt t="259616" x="7721600" y="4489450"/>
          <p14:tracePt t="259633" x="7664450" y="4489450"/>
          <p14:tracePt t="259649" x="7575550" y="4489450"/>
          <p14:tracePt t="259666" x="7435850" y="4489450"/>
          <p14:tracePt t="259684" x="7308850" y="4483100"/>
          <p14:tracePt t="259699" x="7194550" y="4470400"/>
          <p14:tracePt t="259715" x="7092950" y="4464050"/>
          <p14:tracePt t="259732" x="7042150" y="4451350"/>
          <p14:tracePt t="259749" x="7023100" y="4451350"/>
          <p14:tracePt t="259766" x="7010400" y="4451350"/>
          <p14:tracePt t="260091" x="6991350" y="4451350"/>
          <p14:tracePt t="260099" x="6972300" y="4451350"/>
          <p14:tracePt t="260107" x="6940550" y="4451350"/>
          <p14:tracePt t="260116" x="6896100" y="4451350"/>
          <p14:tracePt t="260117" x="6781800" y="4451350"/>
          <p14:tracePt t="260133" x="6667500" y="4451350"/>
          <p14:tracePt t="260150" x="6648450" y="4451350"/>
          <p14:tracePt t="260166" x="6565900" y="4451350"/>
          <p14:tracePt t="260183" x="6432550" y="4451350"/>
          <p14:tracePt t="260199" x="6311900" y="4451350"/>
          <p14:tracePt t="260216" x="6197600" y="4445000"/>
          <p14:tracePt t="260232" x="6121400" y="4445000"/>
          <p14:tracePt t="260250" x="6076950" y="4445000"/>
          <p14:tracePt t="260266" x="6051550" y="4445000"/>
          <p14:tracePt t="260531" x="6045200" y="4445000"/>
          <p14:tracePt t="260540" x="6026150" y="4432300"/>
          <p14:tracePt t="260555" x="6019800" y="4425950"/>
          <p14:tracePt t="260571" x="6013450" y="4425950"/>
          <p14:tracePt t="260572" x="6007100" y="4425950"/>
          <p14:tracePt t="261523" x="5975350" y="4425950"/>
          <p14:tracePt t="261532" x="5905500" y="4425950"/>
          <p14:tracePt t="261532" x="5778500" y="4425950"/>
          <p14:tracePt t="261549" x="5619750" y="4438650"/>
          <p14:tracePt t="261566" x="5454650" y="4464050"/>
          <p14:tracePt t="261582" x="5181600" y="4514850"/>
          <p14:tracePt t="261599" x="4851400" y="4584700"/>
          <p14:tracePt t="261616" x="4476750" y="4692650"/>
          <p14:tracePt t="261633" x="4159250" y="4781550"/>
          <p14:tracePt t="261649" x="3879850" y="4857750"/>
          <p14:tracePt t="261666" x="3721100" y="4908550"/>
          <p14:tracePt t="261682" x="3556000" y="4972050"/>
          <p14:tracePt t="261700" x="3486150" y="4997450"/>
          <p14:tracePt t="261716" x="3416300" y="5016500"/>
          <p14:tracePt t="261733" x="3333750" y="5035550"/>
          <p14:tracePt t="261749" x="3238500" y="5054600"/>
          <p14:tracePt t="261767" x="3136900" y="5067300"/>
          <p14:tracePt t="261782" x="3009900" y="5080000"/>
          <p14:tracePt t="261799" x="2882900" y="5092700"/>
          <p14:tracePt t="261816" x="2743200" y="5099050"/>
          <p14:tracePt t="261833" x="2584450" y="5118100"/>
          <p14:tracePt t="261849" x="2368550" y="5149850"/>
          <p14:tracePt t="261866" x="2184400" y="5175250"/>
          <p14:tracePt t="261882" x="2101850" y="5175250"/>
          <p14:tracePt t="261900" x="1930400" y="5175250"/>
          <p14:tracePt t="261916" x="1790700" y="5175250"/>
          <p14:tracePt t="261933" x="1644650" y="5175250"/>
          <p14:tracePt t="261949" x="1466850" y="5175250"/>
          <p14:tracePt t="261966" x="1282700" y="5175250"/>
          <p14:tracePt t="261982" x="1104900" y="5175250"/>
          <p14:tracePt t="261999" x="965200" y="5175250"/>
          <p14:tracePt t="262016" x="869950" y="5175250"/>
          <p14:tracePt t="262033" x="831850" y="5175250"/>
          <p14:tracePt t="262049" x="819150" y="5175250"/>
          <p14:tracePt t="262171" x="812800" y="5175250"/>
          <p14:tracePt t="262219" x="806450" y="5175250"/>
          <p14:tracePt t="262683" x="812800" y="5181600"/>
          <p14:tracePt t="262692" x="850900" y="5200650"/>
          <p14:tracePt t="262693" x="901700" y="5226050"/>
          <p14:tracePt t="262699" x="1257300" y="5372100"/>
          <p14:tracePt t="262717" x="1873250" y="5638800"/>
          <p14:tracePt t="262733" x="2597150" y="5905500"/>
          <p14:tracePt t="262749" x="3517900" y="6102350"/>
          <p14:tracePt t="262766" x="4540250" y="6254750"/>
          <p14:tracePt t="262783" x="5695950" y="6413500"/>
          <p14:tracePt t="262798" x="6800850" y="6508750"/>
          <p14:tracePt t="262815" x="7747000" y="6508750"/>
          <p14:tracePt t="262832" x="8432800" y="6502400"/>
          <p14:tracePt t="262850" x="8788400" y="6464300"/>
          <p14:tracePt t="262866" x="8972550" y="6388100"/>
          <p14:tracePt t="262883" x="9017000" y="6350000"/>
          <p14:tracePt t="262900" x="9036050" y="6318250"/>
          <p14:tracePt t="262916" x="9048750" y="6273800"/>
          <p14:tracePt t="262932" x="9055100" y="6242050"/>
          <p14:tracePt t="262949" x="9055100" y="6223000"/>
          <p14:tracePt t="262966" x="9061450" y="6178550"/>
          <p14:tracePt t="262983" x="9074150" y="6140450"/>
          <p14:tracePt t="262999" x="9093200" y="6083300"/>
          <p14:tracePt t="263016" x="9105900" y="6013450"/>
          <p14:tracePt t="263032" x="9118600" y="5943600"/>
          <p14:tracePt t="263049" x="9124950" y="5873750"/>
          <p14:tracePt t="263066" x="9124950" y="5740400"/>
          <p14:tracePt t="263083" x="9093200" y="5638800"/>
          <p14:tracePt t="263099" x="9036050" y="5518150"/>
          <p14:tracePt t="263116" x="8978900" y="5422900"/>
          <p14:tracePt t="263132" x="8915400" y="5327650"/>
          <p14:tracePt t="263149" x="8864600" y="5245100"/>
          <p14:tracePt t="263166" x="8813800" y="5187950"/>
          <p14:tracePt t="263182" x="8743950" y="5111750"/>
          <p14:tracePt t="263199" x="8667750" y="5048250"/>
          <p14:tracePt t="263216" x="8566150" y="4997450"/>
          <p14:tracePt t="263232" x="8470900" y="4940300"/>
          <p14:tracePt t="263249" x="8375650" y="4895850"/>
          <p14:tracePt t="263266" x="8235950" y="4838700"/>
          <p14:tracePt t="263283" x="8166100" y="4819650"/>
          <p14:tracePt t="263299" x="8102600" y="4794250"/>
          <p14:tracePt t="263316" x="8045450" y="4768850"/>
          <p14:tracePt t="263332" x="7994650" y="4749800"/>
          <p14:tracePt t="263349" x="7912100" y="4724400"/>
          <p14:tracePt t="263366" x="7835900" y="4705350"/>
          <p14:tracePt t="263383" x="7759700" y="4692650"/>
          <p14:tracePt t="263399" x="7683500" y="4673600"/>
          <p14:tracePt t="263417" x="7613650" y="4660900"/>
          <p14:tracePt t="263432" x="7531100" y="4648200"/>
          <p14:tracePt t="263449" x="7429500" y="4616450"/>
          <p14:tracePt t="263466" x="7264400" y="4565650"/>
          <p14:tracePt t="263483" x="7156450" y="4540250"/>
          <p14:tracePt t="263499" x="7073900" y="4508500"/>
          <p14:tracePt t="263516" x="7004050" y="4489450"/>
          <p14:tracePt t="263532" x="6959600" y="4470400"/>
          <p14:tracePt t="263549" x="6927850" y="4457700"/>
          <p14:tracePt t="263566" x="6908800" y="4451350"/>
          <p14:tracePt t="263583" x="6883400" y="4438650"/>
          <p14:tracePt t="263599" x="6877050" y="4438650"/>
          <p14:tracePt t="263616" x="6851650" y="4425950"/>
          <p14:tracePt t="263632" x="6845300" y="4419600"/>
          <p14:tracePt t="263649" x="6838950" y="4413250"/>
          <p14:tracePt t="263666" x="6826250" y="4406900"/>
          <p14:tracePt t="263666" x="6819900" y="4406900"/>
          <p14:tracePt t="263683" x="6813550" y="4406900"/>
          <p14:tracePt t="263835" x="6845300" y="4406900"/>
          <p14:tracePt t="263843" x="6889750" y="4406900"/>
          <p14:tracePt t="263850" x="6953250" y="4406900"/>
          <p14:tracePt t="263866" x="7073900" y="4406900"/>
          <p14:tracePt t="263867" x="7131050" y="4406900"/>
          <p14:tracePt t="263867" x="7175500" y="4406900"/>
          <p14:tracePt t="263883" x="7226300" y="4406900"/>
          <p14:tracePt t="263899" x="7283450" y="4406900"/>
          <p14:tracePt t="263916" x="7346950" y="4406900"/>
          <p14:tracePt t="263932" x="7404100" y="4400550"/>
          <p14:tracePt t="263949" x="7454900" y="4400550"/>
          <p14:tracePt t="263966" x="7493000" y="4387850"/>
          <p14:tracePt t="263982" x="7518400" y="4387850"/>
          <p14:tracePt t="263999" x="7537450" y="4381500"/>
          <p14:tracePt t="264016" x="7562850" y="4381500"/>
          <p14:tracePt t="264032" x="7581900" y="4381500"/>
          <p14:tracePt t="264049" x="7613650" y="4381500"/>
          <p14:tracePt t="264066" x="7683500" y="4375150"/>
          <p14:tracePt t="264083" x="7740650" y="4362450"/>
          <p14:tracePt t="264099" x="7804150" y="4356100"/>
          <p14:tracePt t="264116" x="7848600" y="4343400"/>
          <p14:tracePt t="264132" x="7899400" y="4343400"/>
          <p14:tracePt t="264149" x="7931150" y="4337050"/>
          <p14:tracePt t="264166" x="7937500" y="4337050"/>
          <p14:tracePt t="264182" x="7950200" y="4337050"/>
          <p14:tracePt t="264199" x="7956550" y="4330700"/>
          <p14:tracePt t="264216" x="7969250" y="4330700"/>
          <p14:tracePt t="264232" x="7975600" y="4330700"/>
          <p14:tracePt t="264249" x="7988300" y="4324350"/>
          <p14:tracePt t="264266" x="7994650" y="4318000"/>
          <p14:tracePt t="264282" x="8001000" y="4318000"/>
          <p14:tracePt t="264299" x="8007350" y="4311650"/>
          <p14:tracePt t="264355" x="8013700" y="4311650"/>
          <p14:tracePt t="264779" x="8026400" y="4311650"/>
          <p14:tracePt t="264786" x="8039100" y="4311650"/>
          <p14:tracePt t="264795" x="8051800" y="4311650"/>
          <p14:tracePt t="264799" x="8077200" y="4311650"/>
          <p14:tracePt t="264817" x="8102600" y="4318000"/>
          <p14:tracePt t="264833" x="8108950" y="4318000"/>
          <p14:tracePt t="264849" x="8115300" y="4318000"/>
          <p14:tracePt t="264866" x="8128000" y="4318000"/>
          <p14:tracePt t="264947" x="8134350" y="4318000"/>
          <p14:tracePt t="265867" x="8140700" y="4324350"/>
          <p14:tracePt t="265939" x="8140700" y="4330700"/>
          <p14:tracePt t="265955" x="8134350" y="4330700"/>
          <p14:tracePt t="265963" x="8128000" y="4330700"/>
          <p14:tracePt t="265978" x="8121650" y="4343400"/>
          <p14:tracePt t="265995" x="8115300" y="4343400"/>
          <p14:tracePt t="266003" x="8108950" y="4349750"/>
          <p14:tracePt t="266015" x="8102600" y="4349750"/>
          <p14:tracePt t="266016" x="8096250" y="4356100"/>
          <p14:tracePt t="266032" x="8089900" y="4362450"/>
          <p14:tracePt t="266049" x="8077200" y="4368800"/>
          <p14:tracePt t="266066" x="8070850" y="4375150"/>
          <p14:tracePt t="266082" x="8058150" y="4381500"/>
          <p14:tracePt t="266146" x="8051800" y="4381500"/>
          <p14:tracePt t="266179" x="8045450" y="4381500"/>
          <p14:tracePt t="266195" x="8045450" y="4387850"/>
          <p14:tracePt t="266211" x="8039100" y="4387850"/>
          <p14:tracePt t="266971" x="8032750" y="4387850"/>
          <p14:tracePt t="266978" x="8007350" y="4387850"/>
          <p14:tracePt t="266987" x="7975600" y="4394200"/>
          <p14:tracePt t="266995" x="7943850" y="4400550"/>
          <p14:tracePt t="267002" x="7778750" y="4400550"/>
          <p14:tracePt t="267032" x="7715250" y="4400550"/>
          <p14:tracePt t="267033" x="7613650" y="4406900"/>
          <p14:tracePt t="267049" x="7537450" y="4413250"/>
          <p14:tracePt t="267065" x="7486650" y="4425950"/>
          <p14:tracePt t="267084" x="7473950" y="4432300"/>
          <p14:tracePt t="267099" x="7461250" y="4432300"/>
          <p14:tracePt t="267116" x="7442200" y="4438650"/>
          <p14:tracePt t="267132" x="7442200" y="4445000"/>
          <p14:tracePt t="267149" x="7435850" y="4445000"/>
          <p14:tracePt t="267165" x="7429500" y="4445000"/>
          <p14:tracePt t="267182" x="7423150" y="4451350"/>
          <p14:tracePt t="267199" x="7410450" y="4457700"/>
          <p14:tracePt t="267216" x="7397750" y="4464050"/>
          <p14:tracePt t="267232" x="7385050" y="4470400"/>
          <p14:tracePt t="267249" x="7378700" y="4476750"/>
          <p14:tracePt t="267265" x="7366000" y="4483100"/>
          <p14:tracePt t="267283" x="7359650" y="4483100"/>
          <p14:tracePt t="267299" x="7359650" y="4489450"/>
          <p14:tracePt t="267315" x="7353300" y="4489450"/>
          <p14:tracePt t="268323" x="7346950" y="4489450"/>
          <p14:tracePt t="268331" x="7346950" y="4514850"/>
          <p14:tracePt t="268340" x="7353300" y="4527550"/>
          <p14:tracePt t="268341" x="7353300" y="4565650"/>
          <p14:tracePt t="268350" x="7372350" y="4654550"/>
          <p14:tracePt t="268367" x="7404100" y="4781550"/>
          <p14:tracePt t="268383" x="7442200" y="4914900"/>
          <p14:tracePt t="268399" x="7480300" y="5035550"/>
          <p14:tracePt t="268416" x="7512050" y="5143500"/>
          <p14:tracePt t="268432" x="7562850" y="5238750"/>
          <p14:tracePt t="268449" x="7620000" y="5314950"/>
          <p14:tracePt t="268466" x="7677150" y="5397500"/>
          <p14:tracePt t="268466" x="7708900" y="5435600"/>
          <p14:tracePt t="268483" x="7759700" y="5499100"/>
          <p14:tracePt t="268499" x="7804150" y="5543550"/>
          <p14:tracePt t="268516" x="7848600" y="5600700"/>
          <p14:tracePt t="268532" x="7886700" y="5638800"/>
          <p14:tracePt t="268549" x="7905750" y="5670550"/>
          <p14:tracePt t="268565" x="7931150" y="5708650"/>
          <p14:tracePt t="268582" x="7956550" y="5740400"/>
          <p14:tracePt t="268599" x="7975600" y="5772150"/>
          <p14:tracePt t="268615" x="7988300" y="5803900"/>
          <p14:tracePt t="268632" x="7994650" y="5829300"/>
          <p14:tracePt t="268649" x="7994650" y="5848350"/>
          <p14:tracePt t="268666" x="7994650" y="5899150"/>
          <p14:tracePt t="268682" x="7994650" y="5924550"/>
          <p14:tracePt t="268699" x="7994650" y="5956300"/>
          <p14:tracePt t="268715" x="7988300" y="6000750"/>
          <p14:tracePt t="268732" x="7969250" y="6032500"/>
          <p14:tracePt t="268749" x="7956550" y="6057900"/>
          <p14:tracePt t="268765" x="7931150" y="6089650"/>
          <p14:tracePt t="268782" x="7918450" y="6108700"/>
          <p14:tracePt t="268799" x="7905750" y="6115050"/>
          <p14:tracePt t="268815" x="7880350" y="6121400"/>
          <p14:tracePt t="268832" x="7867650" y="6127750"/>
          <p14:tracePt t="268849" x="7861300" y="6127750"/>
          <p14:tracePt t="268865" x="7854950" y="6134100"/>
          <p14:tracePt t="268882" x="7842250" y="6134100"/>
          <p14:tracePt t="268899" x="7816850" y="6134100"/>
          <p14:tracePt t="268915" x="7785100" y="6127750"/>
          <p14:tracePt t="268932" x="7753350" y="6115050"/>
          <p14:tracePt t="268949" x="7715250" y="6096000"/>
          <p14:tracePt t="268965" x="7702550" y="6083300"/>
          <p14:tracePt t="269003" x="7689850" y="6076950"/>
          <p14:tracePt t="269019" x="7683500" y="6076950"/>
          <p14:tracePt t="269034" x="7670800" y="6076950"/>
          <p14:tracePt t="269035" x="7670800" y="6070600"/>
          <p14:tracePt t="269048" x="7658100" y="6064250"/>
          <p14:tracePt t="269065" x="7639050" y="6057900"/>
          <p14:tracePt t="269083" x="7626350" y="6057900"/>
          <p14:tracePt t="269099" x="7613650" y="6057900"/>
          <p14:tracePt t="269115" x="7607300" y="6057900"/>
          <p14:tracePt t="269170" x="7600950" y="6057900"/>
          <p14:tracePt t="269466" x="7594600" y="6070600"/>
          <p14:tracePt t="269474" x="7594600" y="6076950"/>
          <p14:tracePt t="269481" x="7581900" y="6096000"/>
          <p14:tracePt t="269493" x="7575550" y="6108700"/>
          <p14:tracePt t="269499" x="7569200" y="6121400"/>
          <p14:tracePt t="269516" x="7562850" y="6127750"/>
          <p14:tracePt t="269532" x="7550150" y="6140450"/>
          <p14:tracePt t="269549" x="7537450" y="6146800"/>
          <p14:tracePt t="269565" x="7518400" y="6159500"/>
          <p14:tracePt t="269602" x="7512050" y="6165850"/>
          <p14:tracePt t="269603" x="7499350" y="6172200"/>
          <p14:tracePt t="269616" x="7480300" y="6178550"/>
          <p14:tracePt t="269632" x="7467600" y="6184900"/>
          <p14:tracePt t="269649" x="7435850" y="6191250"/>
          <p14:tracePt t="269665" x="7340600" y="6216650"/>
          <p14:tracePt t="269683" x="7251700" y="6235700"/>
          <p14:tracePt t="269699" x="7137400" y="6267450"/>
          <p14:tracePt t="269716" x="6997700" y="6299200"/>
          <p14:tracePt t="269732" x="6838950" y="6318250"/>
          <p14:tracePt t="269749" x="6673850" y="6337300"/>
          <p14:tracePt t="269765" x="6508750" y="6343650"/>
          <p14:tracePt t="269782" x="6318250" y="6343650"/>
          <p14:tracePt t="269799" x="6140450" y="6343650"/>
          <p14:tracePt t="269815" x="5867400" y="6337300"/>
          <p14:tracePt t="269832" x="5562600" y="6292850"/>
          <p14:tracePt t="269849" x="5207000" y="6242050"/>
          <p14:tracePt t="269865" x="4819650" y="6134100"/>
          <p14:tracePt t="269865" x="4641850" y="6083300"/>
          <p14:tracePt t="269883" x="4324350" y="5994400"/>
          <p14:tracePt t="269899" x="4121150" y="5937250"/>
          <p14:tracePt t="269916" x="3930650" y="5880100"/>
          <p14:tracePt t="269932" x="3784600" y="5848350"/>
          <p14:tracePt t="269949" x="3657600" y="5829300"/>
          <p14:tracePt t="269965" x="3536950" y="5822950"/>
          <p14:tracePt t="269982" x="3409950" y="5822950"/>
          <p14:tracePt t="269999" x="3289300" y="5822950"/>
          <p14:tracePt t="270016" x="3117850" y="5816600"/>
          <p14:tracePt t="270032" x="2978150" y="5816600"/>
          <p14:tracePt t="270048" x="2851150" y="5816600"/>
          <p14:tracePt t="270065" x="2743200" y="5816600"/>
          <p14:tracePt t="270083" x="2717800" y="5816600"/>
          <p14:tracePt t="270299" x="2724150" y="5816600"/>
          <p14:tracePt t="270314" x="2730500" y="5816600"/>
          <p14:tracePt t="270322" x="2743200" y="5816600"/>
          <p14:tracePt t="270330" x="2755900" y="5816600"/>
          <p14:tracePt t="270348" x="2768600" y="5816600"/>
          <p14:tracePt t="270349" x="2787650" y="5822950"/>
          <p14:tracePt t="270365" x="2819400" y="5835650"/>
          <p14:tracePt t="270382" x="2857500" y="5848350"/>
          <p14:tracePt t="270398" x="2921000" y="5861050"/>
          <p14:tracePt t="270415" x="3003550" y="5880100"/>
          <p14:tracePt t="270432" x="3079750" y="5886450"/>
          <p14:tracePt t="270449" x="3124200" y="5892800"/>
          <p14:tracePt t="270465" x="3187700" y="5905500"/>
          <p14:tracePt t="270483" x="3213100" y="5911850"/>
          <p14:tracePt t="270499" x="3219450" y="5911850"/>
          <p14:tracePt t="270516" x="3225800" y="5911850"/>
          <p14:tracePt t="270532" x="3232150" y="5911850"/>
          <p14:tracePt t="270987" x="3238500" y="5911850"/>
          <p14:tracePt t="270994" x="3251200" y="5918200"/>
          <p14:tracePt t="271018" x="3257550" y="5924550"/>
          <p14:tracePt t="271268"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Interfacing to Solenoids and Relays</a:t>
            </a:r>
          </a:p>
        </p:txBody>
      </p:sp>
      <p:sp>
        <p:nvSpPr>
          <p:cNvPr id="4" name="Content Placeholder 3"/>
          <p:cNvSpPr>
            <a:spLocks noGrp="1"/>
          </p:cNvSpPr>
          <p:nvPr>
            <p:ph sz="quarter" idx="1"/>
          </p:nvPr>
        </p:nvSpPr>
        <p:spPr/>
        <p:txBody>
          <a:bodyPr/>
          <a:lstStyle/>
          <a:p>
            <a:r>
              <a:rPr lang="en-US" dirty="0" smtClean="0"/>
              <a:t>Problems with diode clamping</a:t>
            </a:r>
          </a:p>
          <a:p>
            <a:pPr lvl="1"/>
            <a:r>
              <a:rPr lang="en-US" dirty="0" smtClean="0"/>
              <a:t>Results </a:t>
            </a:r>
            <a:r>
              <a:rPr lang="en-US" dirty="0"/>
              <a:t>in a current surge into the supply: Noise </a:t>
            </a:r>
            <a:r>
              <a:rPr lang="en-US" dirty="0" smtClean="0"/>
              <a:t>spike</a:t>
            </a:r>
            <a:endParaRPr lang="en-US" dirty="0"/>
          </a:p>
          <a:p>
            <a:pPr lvl="1"/>
            <a:r>
              <a:rPr lang="en-US" dirty="0" smtClean="0"/>
              <a:t>Slows </a:t>
            </a:r>
            <a:r>
              <a:rPr lang="en-US" dirty="0"/>
              <a:t>the release </a:t>
            </a:r>
            <a:r>
              <a:rPr lang="en-US" dirty="0" smtClean="0"/>
              <a:t>time down</a:t>
            </a:r>
          </a:p>
          <a:p>
            <a:r>
              <a:rPr lang="en-US" dirty="0" smtClean="0"/>
              <a:t>Solution: </a:t>
            </a:r>
            <a:r>
              <a:rPr lang="en-US" dirty="0" err="1" smtClean="0"/>
              <a:t>Zener</a:t>
            </a:r>
            <a:r>
              <a:rPr lang="en-US" dirty="0" smtClean="0"/>
              <a:t> diode clamp</a:t>
            </a:r>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88" y="3730001"/>
            <a:ext cx="8475775" cy="305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3198" y="2535850"/>
            <a:ext cx="3258707" cy="120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3523200"/>
      </p:ext>
    </p:extLst>
  </p:cSld>
  <p:clrMapOvr>
    <a:masterClrMapping/>
  </p:clrMapOvr>
  <mc:AlternateContent xmlns:mc="http://schemas.openxmlformats.org/markup-compatibility/2006">
    <mc:Choice xmlns:p14="http://schemas.microsoft.com/office/powerpoint/2010/main" Requires="p14">
      <p:transition spd="slow" p14:dur="2000" advTm="211474"/>
    </mc:Choice>
    <mc:Fallback>
      <p:transition spd="slow" advTm="211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259" x="3879850" y="2616200"/>
          <p14:tracePt t="3402" x="3873500" y="2616200"/>
          <p14:tracePt t="3474" x="3854450" y="2609850"/>
          <p14:tracePt t="3482" x="3784600" y="2609850"/>
          <p14:tracePt t="3490" x="3721100" y="2609850"/>
          <p14:tracePt t="3490" x="3562350" y="2571750"/>
          <p14:tracePt t="3506" x="3276600" y="2540000"/>
          <p14:tracePt t="3523" x="2984500" y="2489200"/>
          <p14:tracePt t="3540" x="2755900" y="2457450"/>
          <p14:tracePt t="3557" x="2565400" y="2432050"/>
          <p14:tracePt t="3572" x="2425700" y="2413000"/>
          <p14:tracePt t="3589" x="2324100" y="2406650"/>
          <p14:tracePt t="3605" x="2254250" y="2406650"/>
          <p14:tracePt t="3622" x="2190750" y="2406650"/>
          <p14:tracePt t="3638" x="2146300" y="2406650"/>
          <p14:tracePt t="3655" x="2101850" y="2406650"/>
          <p14:tracePt t="3672" x="2076450" y="2406650"/>
          <p14:tracePt t="3705" x="2070100" y="2406650"/>
          <p14:tracePt t="3706" x="2063750" y="2400300"/>
          <p14:tracePt t="3722" x="2057400" y="2400300"/>
          <p14:tracePt t="3738" x="2051050" y="2400300"/>
          <p14:tracePt t="3755" x="2044700" y="2400300"/>
          <p14:tracePt t="3793" x="2032000" y="2393950"/>
          <p14:tracePt t="3810" x="2032000" y="2387600"/>
          <p14:tracePt t="3816" x="2012950" y="2381250"/>
          <p14:tracePt t="3822" x="1993900" y="2374900"/>
          <p14:tracePt t="3838" x="1955800" y="2355850"/>
          <p14:tracePt t="3856" x="1911350" y="2336800"/>
          <p14:tracePt t="3871" x="1885950" y="2324100"/>
          <p14:tracePt t="3889" x="1854200" y="2298700"/>
          <p14:tracePt t="3905" x="1841500" y="2292350"/>
          <p14:tracePt t="4018" x="1854200" y="2286000"/>
          <p14:tracePt t="4025" x="1873250" y="2286000"/>
          <p14:tracePt t="4033" x="1905000" y="2279650"/>
          <p14:tracePt t="4041" x="1911350" y="2279650"/>
          <p14:tracePt t="4055" x="1930400" y="2273300"/>
          <p14:tracePt t="4072" x="2057400" y="2260600"/>
          <p14:tracePt t="4072" x="2127250" y="2247900"/>
          <p14:tracePt t="4090" x="2292350" y="2228850"/>
          <p14:tracePt t="4105" x="2432050" y="2203450"/>
          <p14:tracePt t="4122" x="2552700" y="2190750"/>
          <p14:tracePt t="4138" x="2609850" y="2190750"/>
          <p14:tracePt t="4178" x="2616200" y="2190750"/>
          <p14:tracePt t="4193" x="2628900" y="2190750"/>
          <p14:tracePt t="4201" x="2635250" y="2184400"/>
          <p14:tracePt t="4222" x="2641600" y="2184400"/>
          <p14:tracePt t="4222" x="2654300" y="2184400"/>
          <p14:tracePt t="4239" x="2679700" y="2184400"/>
          <p14:tracePt t="4255" x="2724150" y="2184400"/>
          <p14:tracePt t="4272" x="2794000" y="2184400"/>
          <p14:tracePt t="4289" x="2901950" y="2184400"/>
          <p14:tracePt t="4306" x="2971800" y="2184400"/>
          <p14:tracePt t="4322" x="3009900" y="2184400"/>
          <p14:tracePt t="4338" x="3041650" y="2184400"/>
          <p14:tracePt t="4355" x="3054350" y="2184400"/>
          <p14:tracePt t="4372" x="3060700" y="2184400"/>
          <p14:tracePt t="4388" x="3073400" y="2184400"/>
          <p14:tracePt t="4405" x="3086100" y="2184400"/>
          <p14:tracePt t="4422" x="3105150" y="2184400"/>
          <p14:tracePt t="4438" x="3124200" y="2184400"/>
          <p14:tracePt t="4456" x="3149600" y="2184400"/>
          <p14:tracePt t="4472" x="3168650" y="2184400"/>
          <p14:tracePt t="4472" x="3181350" y="2178050"/>
          <p14:tracePt t="4489" x="3206750" y="2178050"/>
          <p14:tracePt t="4505" x="3219450" y="2178050"/>
          <p14:tracePt t="4522" x="3238500" y="2178050"/>
          <p14:tracePt t="4538" x="3257550" y="2178050"/>
          <p14:tracePt t="4555" x="3270250" y="2178050"/>
          <p14:tracePt t="4572" x="3282950" y="2178050"/>
          <p14:tracePt t="4588" x="3302000" y="2171700"/>
          <p14:tracePt t="4605" x="3321050" y="2165350"/>
          <p14:tracePt t="4622" x="3333750" y="2165350"/>
          <p14:tracePt t="4638" x="3359150" y="2165350"/>
          <p14:tracePt t="4655" x="3378200" y="2165350"/>
          <p14:tracePt t="4672" x="3409950" y="2165350"/>
          <p14:tracePt t="4672" x="3422650" y="2165350"/>
          <p14:tracePt t="4690" x="3460750" y="2165350"/>
          <p14:tracePt t="4705" x="3492500" y="2165350"/>
          <p14:tracePt t="4722" x="3530600" y="2165350"/>
          <p14:tracePt t="4738" x="3568700" y="2165350"/>
          <p14:tracePt t="4755" x="3606800" y="2165350"/>
          <p14:tracePt t="4772" x="3651250" y="2165350"/>
          <p14:tracePt t="4788" x="3683000" y="2165350"/>
          <p14:tracePt t="4805" x="3721100" y="2165350"/>
          <p14:tracePt t="4822" x="3752850" y="2165350"/>
          <p14:tracePt t="4838" x="3790950" y="2165350"/>
          <p14:tracePt t="4855" x="3829050" y="2165350"/>
          <p14:tracePt t="4872" x="3860800" y="2165350"/>
          <p14:tracePt t="4888" x="3917950" y="2165350"/>
          <p14:tracePt t="4906" x="3975100" y="2165350"/>
          <p14:tracePt t="4922" x="4019550" y="2165350"/>
          <p14:tracePt t="4939" x="4070350" y="2165350"/>
          <p14:tracePt t="4955" x="4127500" y="2165350"/>
          <p14:tracePt t="4972" x="4171950" y="2165350"/>
          <p14:tracePt t="4988" x="4210050" y="2165350"/>
          <p14:tracePt t="5005" x="4222750" y="2165350"/>
          <p14:tracePt t="5022" x="4254500" y="2165350"/>
          <p14:tracePt t="5039" x="4298950" y="2159000"/>
          <p14:tracePt t="5055" x="4349750" y="2152650"/>
          <p14:tracePt t="5072" x="4413250" y="2146300"/>
          <p14:tracePt t="5088" x="4508500" y="2127250"/>
          <p14:tracePt t="5106" x="4559300" y="2120900"/>
          <p14:tracePt t="5122" x="4610100" y="2120900"/>
          <p14:tracePt t="5140" x="4654550" y="2120900"/>
          <p14:tracePt t="5156" x="4692650" y="2114550"/>
          <p14:tracePt t="5173" x="4718050" y="2108200"/>
          <p14:tracePt t="5189" x="4724400" y="2108200"/>
          <p14:tracePt t="5242" x="4730750" y="2108200"/>
          <p14:tracePt t="5442" x="4724400" y="2108200"/>
          <p14:tracePt t="5482" x="4718050" y="2108200"/>
          <p14:tracePt t="5490" x="4660900" y="2108200"/>
          <p14:tracePt t="5500" x="4629150" y="2108200"/>
          <p14:tracePt t="5507" x="4559300" y="2108200"/>
          <p14:tracePt t="5523" x="4457700" y="2108200"/>
          <p14:tracePt t="5540" x="4343400" y="2127250"/>
          <p14:tracePt t="5556" x="4229100" y="2139950"/>
          <p14:tracePt t="5573" x="4121150" y="2165350"/>
          <p14:tracePt t="5589" x="4025900" y="2190750"/>
          <p14:tracePt t="5606" x="3917950" y="2222500"/>
          <p14:tracePt t="5623" x="3810000" y="2247900"/>
          <p14:tracePt t="5640" x="3683000" y="2292350"/>
          <p14:tracePt t="5656" x="3575050" y="2317750"/>
          <p14:tracePt t="5673" x="3454400" y="2362200"/>
          <p14:tracePt t="5689" x="3289300" y="2425700"/>
          <p14:tracePt t="5707" x="3200400" y="2457450"/>
          <p14:tracePt t="5723" x="3124200" y="2476500"/>
          <p14:tracePt t="5740" x="3067050" y="2489200"/>
          <p14:tracePt t="5755" x="3009900" y="2501900"/>
          <p14:tracePt t="5772" x="2978150" y="2508250"/>
          <p14:tracePt t="5789" x="2959100" y="2514600"/>
          <p14:tracePt t="5806" x="2940050" y="2514600"/>
          <p14:tracePt t="5823" x="2927350" y="2514600"/>
          <p14:tracePt t="5840" x="2914650" y="2514600"/>
          <p14:tracePt t="6554" x="2921000" y="2514600"/>
          <p14:tracePt t="6565" x="2927350" y="2514600"/>
          <p14:tracePt t="6565" x="2940050" y="2514600"/>
          <p14:tracePt t="6573" x="2971800" y="2514600"/>
          <p14:tracePt t="6590" x="2997200" y="2514600"/>
          <p14:tracePt t="6607" x="3016250" y="2514600"/>
          <p14:tracePt t="6623" x="3022600" y="2514600"/>
          <p14:tracePt t="6658" x="3028950" y="2514600"/>
          <p14:tracePt t="6674" x="3035300" y="2514600"/>
          <p14:tracePt t="6675" x="3048000" y="2514600"/>
          <p14:tracePt t="6675" x="3054350" y="2514600"/>
          <p14:tracePt t="6706" x="3079750" y="2514600"/>
          <p14:tracePt t="6707" x="3111500" y="2514600"/>
          <p14:tracePt t="6723" x="3136900" y="2514600"/>
          <p14:tracePt t="6739" x="3175000" y="2514600"/>
          <p14:tracePt t="6756" x="3206750" y="2514600"/>
          <p14:tracePt t="6773" x="3238500" y="2514600"/>
          <p14:tracePt t="6789" x="3282950" y="2514600"/>
          <p14:tracePt t="6806" x="3327400" y="2514600"/>
          <p14:tracePt t="6823" x="3365500" y="2514600"/>
          <p14:tracePt t="6839" x="3416300" y="2514600"/>
          <p14:tracePt t="6856" x="3479800" y="2514600"/>
          <p14:tracePt t="6872" x="3568700" y="2514600"/>
          <p14:tracePt t="6889" x="3670300" y="2514600"/>
          <p14:tracePt t="6907" x="3733800" y="2514600"/>
          <p14:tracePt t="6923" x="3790950" y="2514600"/>
          <p14:tracePt t="6939" x="3854450" y="2514600"/>
          <p14:tracePt t="6956" x="3911600" y="2514600"/>
          <p14:tracePt t="6972" x="3975100" y="2514600"/>
          <p14:tracePt t="6990" x="4038600" y="2514600"/>
          <p14:tracePt t="7006" x="4121150" y="2514600"/>
          <p14:tracePt t="7023" x="4203700" y="2514600"/>
          <p14:tracePt t="7039" x="4235450" y="2514600"/>
          <p14:tracePt t="7056" x="4260850" y="2514600"/>
          <p14:tracePt t="7073" x="4279900" y="2514600"/>
          <p14:tracePt t="7089" x="4337050" y="2508250"/>
          <p14:tracePt t="7106" x="4387850" y="2508250"/>
          <p14:tracePt t="7123" x="4419600" y="2508250"/>
          <p14:tracePt t="7139" x="4425950" y="2508250"/>
          <p14:tracePt t="7218" x="4438650" y="2508250"/>
          <p14:tracePt t="7226" x="4445000" y="2508250"/>
          <p14:tracePt t="7242" x="4451350" y="2508250"/>
          <p14:tracePt t="7249" x="4457700" y="2508250"/>
          <p14:tracePt t="7256" x="4464050" y="2508250"/>
          <p14:tracePt t="7273" x="4470400" y="2508250"/>
          <p14:tracePt t="7289" x="4483100" y="2508250"/>
          <p14:tracePt t="7306" x="4495800" y="2508250"/>
          <p14:tracePt t="7323" x="4508500" y="2508250"/>
          <p14:tracePt t="7339" x="4527550" y="2508250"/>
          <p14:tracePt t="7356" x="4533900" y="2508250"/>
          <p14:tracePt t="7419" x="4540250" y="2508250"/>
          <p14:tracePt t="7434" x="4546600" y="2508250"/>
          <p14:tracePt t="7448" x="4565650" y="2508250"/>
          <p14:tracePt t="7449" x="4591050" y="2508250"/>
          <p14:tracePt t="7456" x="4629150" y="2508250"/>
          <p14:tracePt t="7473" x="4673600" y="2508250"/>
          <p14:tracePt t="7473" x="4692650" y="2508250"/>
          <p14:tracePt t="7491" x="4730750" y="2508250"/>
          <p14:tracePt t="7507" x="4768850" y="2508250"/>
          <p14:tracePt t="7523" x="4806950" y="2508250"/>
          <p14:tracePt t="7539" x="4845050" y="2508250"/>
          <p14:tracePt t="7556" x="4889500" y="2508250"/>
          <p14:tracePt t="7573" x="4933950" y="2508250"/>
          <p14:tracePt t="7589" x="4965700" y="2508250"/>
          <p14:tracePt t="7674" x="4972050" y="2508250"/>
          <p14:tracePt t="7682" x="4984750" y="2508250"/>
          <p14:tracePt t="7689" x="4997450" y="2508250"/>
          <p14:tracePt t="7690" x="5003800" y="2508250"/>
          <p14:tracePt t="7754" x="5016500" y="2508250"/>
          <p14:tracePt t="7762" x="5029200" y="2508250"/>
          <p14:tracePt t="7770" x="5048250" y="2508250"/>
          <p14:tracePt t="7777" x="5080000" y="2508250"/>
          <p14:tracePt t="7789" x="5118100" y="2508250"/>
          <p14:tracePt t="7806" x="5156200" y="2508250"/>
          <p14:tracePt t="7822" x="5194300" y="2508250"/>
          <p14:tracePt t="7839" x="5226050" y="2508250"/>
          <p14:tracePt t="7856" x="5264150" y="2508250"/>
          <p14:tracePt t="7873" x="5295900" y="2508250"/>
          <p14:tracePt t="7890" x="5359400" y="2508250"/>
          <p14:tracePt t="7907" x="5391150" y="2508250"/>
          <p14:tracePt t="7923" x="5422900" y="2508250"/>
          <p14:tracePt t="7939" x="5467350" y="2508250"/>
          <p14:tracePt t="7956" x="5518150" y="2508250"/>
          <p14:tracePt t="7973" x="5562600" y="2508250"/>
          <p14:tracePt t="8010" x="5575300" y="2508250"/>
          <p14:tracePt t="8011" x="5594350" y="2508250"/>
          <p14:tracePt t="8022" x="5683250" y="2501900"/>
          <p14:tracePt t="8039" x="5689600" y="2501900"/>
          <p14:tracePt t="8090" x="5695950" y="2501900"/>
          <p14:tracePt t="8098" x="5734050" y="2501900"/>
          <p14:tracePt t="8106" x="5778500" y="2501900"/>
          <p14:tracePt t="8122" x="5803900" y="2501900"/>
          <p14:tracePt t="8123" x="5848350" y="2501900"/>
          <p14:tracePt t="8139" x="5892800" y="2501900"/>
          <p14:tracePt t="8156" x="5905500" y="2501900"/>
          <p14:tracePt t="8172" x="5949950" y="2501900"/>
          <p14:tracePt t="8189" x="6007100" y="2501900"/>
          <p14:tracePt t="8206" x="6051550" y="2501900"/>
          <p14:tracePt t="8222" x="6102350" y="2501900"/>
          <p14:tracePt t="8240" x="6146800" y="2501900"/>
          <p14:tracePt t="8256" x="6197600" y="2501900"/>
          <p14:tracePt t="8273" x="6254750" y="2501900"/>
          <p14:tracePt t="8289" x="6369050" y="2501900"/>
          <p14:tracePt t="8307" x="6451600" y="2501900"/>
          <p14:tracePt t="8323" x="6521450" y="2501900"/>
          <p14:tracePt t="8339" x="6584950" y="2501900"/>
          <p14:tracePt t="8356" x="6635750" y="2501900"/>
          <p14:tracePt t="8373" x="6699250" y="2501900"/>
          <p14:tracePt t="8389" x="6750050" y="2501900"/>
          <p14:tracePt t="8406" x="6807200" y="2514600"/>
          <p14:tracePt t="8422" x="6858000" y="2520950"/>
          <p14:tracePt t="8439" x="6921500" y="2533650"/>
          <p14:tracePt t="8456" x="6972300" y="2533650"/>
          <p14:tracePt t="8473" x="7016750" y="2533650"/>
          <p14:tracePt t="8489" x="7086600" y="2533650"/>
          <p14:tracePt t="8507" x="7118350" y="2533650"/>
          <p14:tracePt t="8522" x="7137400" y="2533650"/>
          <p14:tracePt t="8539" x="7156450" y="2533650"/>
          <p14:tracePt t="8556" x="7169150" y="2533650"/>
          <p14:tracePt t="8573" x="7175500" y="2533650"/>
          <p14:tracePt t="8609" x="7181850" y="2533650"/>
          <p14:tracePt t="8642" x="7188200" y="2533650"/>
          <p14:tracePt t="8698" x="7194550" y="2533650"/>
          <p14:tracePt t="8706" x="7207250" y="2533650"/>
          <p14:tracePt t="8714" x="7213600" y="2533650"/>
          <p14:tracePt t="8722" x="7239000" y="2527300"/>
          <p14:tracePt t="8731" x="7258050" y="2527300"/>
          <p14:tracePt t="8739" x="7302500" y="2527300"/>
          <p14:tracePt t="8756" x="7346950" y="2527300"/>
          <p14:tracePt t="8773" x="7423150" y="2527300"/>
          <p14:tracePt t="8789" x="7486650" y="2527300"/>
          <p14:tracePt t="8806" x="7543800" y="2527300"/>
          <p14:tracePt t="8822" x="7588250" y="2527300"/>
          <p14:tracePt t="8840" x="7613650" y="2520950"/>
          <p14:tracePt t="8856" x="7639050" y="2508250"/>
          <p14:tracePt t="8873" x="7658100" y="2508250"/>
          <p14:tracePt t="8889" x="7670800" y="2508250"/>
          <p14:tracePt t="8907" x="7683500" y="2501900"/>
          <p14:tracePt t="8923" x="7696200" y="2501900"/>
          <p14:tracePt t="8940" x="7721600" y="2501900"/>
          <p14:tracePt t="8956" x="7766050" y="2501900"/>
          <p14:tracePt t="8973" x="7816850" y="2501900"/>
          <p14:tracePt t="8989" x="7874000" y="2501900"/>
          <p14:tracePt t="9006" x="7950200" y="2501900"/>
          <p14:tracePt t="9023" x="8039100" y="2501900"/>
          <p14:tracePt t="9039" x="8108950" y="2501900"/>
          <p14:tracePt t="9056" x="8159750" y="2501900"/>
          <p14:tracePt t="9073" x="8210550" y="2501900"/>
          <p14:tracePt t="9089" x="8229600" y="2501900"/>
          <p14:tracePt t="9290" x="8210550" y="2501900"/>
          <p14:tracePt t="9299" x="8178800" y="2501900"/>
          <p14:tracePt t="9306" x="8153400" y="2501900"/>
          <p14:tracePt t="9307" x="8064500" y="2495550"/>
          <p14:tracePt t="9322" x="7969250" y="2489200"/>
          <p14:tracePt t="9339" x="7905750" y="2482850"/>
          <p14:tracePt t="9356" x="7816850" y="2482850"/>
          <p14:tracePt t="9373" x="7734300" y="2482850"/>
          <p14:tracePt t="9389" x="7658100" y="2482850"/>
          <p14:tracePt t="9406" x="7588250" y="2476500"/>
          <p14:tracePt t="9422" x="7537450" y="2476500"/>
          <p14:tracePt t="9439" x="7473950" y="2476500"/>
          <p14:tracePt t="9456" x="7435850" y="2476500"/>
          <p14:tracePt t="9473" x="7391400" y="2476500"/>
          <p14:tracePt t="9489" x="7372350" y="2476500"/>
          <p14:tracePt t="9506" x="7359650" y="2476500"/>
          <p14:tracePt t="9523" x="7346950" y="2476500"/>
          <p14:tracePt t="9561" x="7340600" y="2476500"/>
          <p14:tracePt t="9572" x="7327900" y="2476500"/>
          <p14:tracePt t="9573" x="7321550" y="2476500"/>
          <p14:tracePt t="9589" x="7315200" y="2476500"/>
          <p14:tracePt t="9606" x="7308850" y="2476500"/>
          <p14:tracePt t="9650" x="7302500" y="2476500"/>
          <p14:tracePt t="9682" x="7296150" y="2476500"/>
          <p14:tracePt t="9841" x="7302500" y="2476500"/>
          <p14:tracePt t="9849" x="7308850" y="2476500"/>
          <p14:tracePt t="9855" x="7334250" y="2476500"/>
          <p14:tracePt t="9871" x="7353300" y="2482850"/>
          <p14:tracePt t="9872" x="7448550" y="2482850"/>
          <p14:tracePt t="9890" x="7512050" y="2482850"/>
          <p14:tracePt t="9905" x="7562850" y="2482850"/>
          <p14:tracePt t="9922" x="7600950" y="2482850"/>
          <p14:tracePt t="9938" x="7645400" y="2482850"/>
          <p14:tracePt t="9955" x="7683500" y="2482850"/>
          <p14:tracePt t="9971" x="7702550" y="2482850"/>
          <p14:tracePt t="9988" x="7727950" y="2489200"/>
          <p14:tracePt t="10005" x="7740650" y="2489200"/>
          <p14:tracePt t="10022" x="7759700" y="2489200"/>
          <p14:tracePt t="10038" x="7772400" y="2489200"/>
          <p14:tracePt t="10055" x="7785100" y="2489200"/>
          <p14:tracePt t="10071" x="7791450" y="2489200"/>
          <p14:tracePt t="10088" x="7816850" y="2489200"/>
          <p14:tracePt t="10105" x="7842250" y="2495550"/>
          <p14:tracePt t="10122" x="7861300" y="2495550"/>
          <p14:tracePt t="10138" x="7899400" y="2495550"/>
          <p14:tracePt t="10155" x="7931150" y="2495550"/>
          <p14:tracePt t="10172" x="7962900" y="2495550"/>
          <p14:tracePt t="10188" x="7975600" y="2495550"/>
          <p14:tracePt t="10205" x="7994650" y="2495550"/>
          <p14:tracePt t="10442" x="7988300" y="2495550"/>
          <p14:tracePt t="10458" x="7975600" y="2495550"/>
          <p14:tracePt t="10466" x="7969250" y="2495550"/>
          <p14:tracePt t="10474" x="7943850" y="2495550"/>
          <p14:tracePt t="10490" x="7924800" y="2495550"/>
          <p14:tracePt t="10491" x="7886700" y="2495550"/>
          <p14:tracePt t="10506" x="7835900" y="2495550"/>
          <p14:tracePt t="10523" x="7791450" y="2495550"/>
          <p14:tracePt t="10540" x="7740650" y="2495550"/>
          <p14:tracePt t="10556" x="7702550" y="2495550"/>
          <p14:tracePt t="10572" x="7696200" y="2495550"/>
          <p14:tracePt t="10589" x="7651750" y="2495550"/>
          <p14:tracePt t="10606" x="7581900" y="2495550"/>
          <p14:tracePt t="10623" x="7505700" y="2495550"/>
          <p14:tracePt t="10639" x="7429500" y="2489200"/>
          <p14:tracePt t="10656" x="7359650" y="2489200"/>
          <p14:tracePt t="10672" x="7308850" y="2489200"/>
          <p14:tracePt t="10689" x="7226300" y="2489200"/>
          <p14:tracePt t="10706" x="7181850" y="2489200"/>
          <p14:tracePt t="10723" x="7143750" y="2489200"/>
          <p14:tracePt t="10739" x="7105650" y="2489200"/>
          <p14:tracePt t="10756" x="7067550" y="2489200"/>
          <p14:tracePt t="10772" x="7035800" y="2489200"/>
          <p14:tracePt t="10789" x="7004050" y="2489200"/>
          <p14:tracePt t="10806" x="6991350" y="2489200"/>
          <p14:tracePt t="10822" x="6978650" y="2489200"/>
          <p14:tracePt t="10839" x="6972300" y="2489200"/>
          <p14:tracePt t="10856" x="6965950" y="2489200"/>
          <p14:tracePt t="10872" x="6959600" y="2489200"/>
          <p14:tracePt t="10889" x="6946900" y="2489200"/>
          <p14:tracePt t="10905" x="6940550" y="2489200"/>
          <p14:tracePt t="11482" x="6927850" y="2489200"/>
          <p14:tracePt t="11490" x="6896100" y="2489200"/>
          <p14:tracePt t="11498" x="6845300" y="2489200"/>
          <p14:tracePt t="11506" x="6775450" y="2489200"/>
          <p14:tracePt t="11523" x="6711950" y="2508250"/>
          <p14:tracePt t="11540" x="6629400" y="2533650"/>
          <p14:tracePt t="11556" x="6559550" y="2552700"/>
          <p14:tracePt t="11589" x="6553200" y="2559050"/>
          <p14:tracePt t="11590" x="6489700" y="2571750"/>
          <p14:tracePt t="11606" x="6407150" y="2597150"/>
          <p14:tracePt t="11622" x="6280150" y="2628900"/>
          <p14:tracePt t="11658" x="6216650" y="2641600"/>
          <p14:tracePt t="11659" x="6096000" y="2654300"/>
          <p14:tracePt t="11673" x="5810250" y="2692400"/>
          <p14:tracePt t="11689" x="5334000" y="2768600"/>
          <p14:tracePt t="11707" x="4927600" y="2825750"/>
          <p14:tracePt t="11722" x="4591050" y="2870200"/>
          <p14:tracePt t="11739" x="4222750" y="2914650"/>
          <p14:tracePt t="11756" x="3892550" y="2933700"/>
          <p14:tracePt t="11772" x="3702050" y="2959100"/>
          <p14:tracePt t="11789" x="3594100" y="2965450"/>
          <p14:tracePt t="11806" x="3409950" y="2978150"/>
          <p14:tracePt t="11822" x="3238500" y="2990850"/>
          <p14:tracePt t="11839" x="3200400" y="2990850"/>
          <p14:tracePt t="11856" x="3111500" y="2997200"/>
          <p14:tracePt t="11873" x="3016250" y="2997200"/>
          <p14:tracePt t="11889" x="2965450" y="2997200"/>
          <p14:tracePt t="11906" x="2921000" y="3003550"/>
          <p14:tracePt t="11922" x="2851150" y="3003550"/>
          <p14:tracePt t="11939" x="2781300" y="3003550"/>
          <p14:tracePt t="11956" x="2717800" y="3003550"/>
          <p14:tracePt t="11972" x="2660650" y="3003550"/>
          <p14:tracePt t="11989" x="2609850" y="3003550"/>
          <p14:tracePt t="12006" x="2546350" y="3003550"/>
          <p14:tracePt t="12022" x="2482850" y="3003550"/>
          <p14:tracePt t="12039" x="2432050" y="3003550"/>
          <p14:tracePt t="12056" x="2374900" y="3003550"/>
          <p14:tracePt t="12073" x="2330450" y="3003550"/>
          <p14:tracePt t="12089" x="2241550" y="3003550"/>
          <p14:tracePt t="12106" x="2171700" y="3003550"/>
          <p14:tracePt t="12122" x="2114550" y="3003550"/>
          <p14:tracePt t="12139" x="2070100" y="3003550"/>
          <p14:tracePt t="12156" x="2044700" y="3003550"/>
          <p14:tracePt t="12173" x="2025650" y="3003550"/>
          <p14:tracePt t="12189" x="2019300" y="3003550"/>
          <p14:tracePt t="12206" x="2012950" y="3009900"/>
          <p14:tracePt t="12242" x="2006600" y="3009900"/>
          <p14:tracePt t="12258" x="2000250" y="3009900"/>
          <p14:tracePt t="12272" x="1993900" y="3009900"/>
          <p14:tracePt t="12273" x="1981200" y="3009900"/>
          <p14:tracePt t="12289" x="1962150" y="3016250"/>
          <p14:tracePt t="12322" x="1949450" y="3016250"/>
          <p14:tracePt t="12323" x="1936750" y="3022600"/>
          <p14:tracePt t="12339" x="1930400" y="3022600"/>
          <p14:tracePt t="12356" x="1924050" y="3022600"/>
          <p14:tracePt t="12372" x="1917700" y="3022600"/>
          <p14:tracePt t="12389" x="1911350" y="3022600"/>
          <p14:tracePt t="12406" x="1905000" y="3022600"/>
          <p14:tracePt t="12442" x="1898650" y="3022600"/>
          <p14:tracePt t="12474" x="1892300" y="3022600"/>
          <p14:tracePt t="12722" x="1898650" y="3022600"/>
          <p14:tracePt t="12727" x="1905000" y="3022600"/>
          <p14:tracePt t="12740" x="1917700" y="3028950"/>
          <p14:tracePt t="12741" x="1955800" y="3028950"/>
          <p14:tracePt t="12756" x="1993900" y="3035300"/>
          <p14:tracePt t="12772" x="2038350" y="3035300"/>
          <p14:tracePt t="12789" x="2076450" y="3035300"/>
          <p14:tracePt t="12805" x="2114550" y="3035300"/>
          <p14:tracePt t="12822" x="2171700" y="3035300"/>
          <p14:tracePt t="12839" x="2222500" y="3035300"/>
          <p14:tracePt t="12856" x="2286000" y="3035300"/>
          <p14:tracePt t="12873" x="2330450" y="3035300"/>
          <p14:tracePt t="12889" x="2393950" y="3041650"/>
          <p14:tracePt t="12906" x="2438400" y="3041650"/>
          <p14:tracePt t="12922" x="2476500" y="3041650"/>
          <p14:tracePt t="12939" x="2501900" y="3041650"/>
          <p14:tracePt t="12956" x="2533650" y="3041650"/>
          <p14:tracePt t="12973" x="2565400" y="3041650"/>
          <p14:tracePt t="12989" x="2578100" y="3041650"/>
          <p14:tracePt t="13006" x="2597150" y="3041650"/>
          <p14:tracePt t="13022" x="2609850" y="3041650"/>
          <p14:tracePt t="13057" x="2622550" y="3041650"/>
          <p14:tracePt t="13074" x="2628900" y="3041650"/>
          <p14:tracePt t="13106" x="2635250" y="3041650"/>
          <p14:tracePt t="13122" x="2641600" y="3041650"/>
          <p14:tracePt t="13131" x="2647950" y="3041650"/>
          <p14:tracePt t="13170" x="2654300" y="3041650"/>
          <p14:tracePt t="13186" x="2660650" y="3041650"/>
          <p14:tracePt t="13189" x="2667000" y="3041650"/>
          <p14:tracePt t="13205" x="2679700" y="3041650"/>
          <p14:tracePt t="13223" x="2686050" y="3041650"/>
          <p14:tracePt t="13239" x="2705100" y="3041650"/>
          <p14:tracePt t="13256" x="2724150" y="3041650"/>
          <p14:tracePt t="13272" x="2736850" y="3041650"/>
          <p14:tracePt t="13272" x="2743200" y="3041650"/>
          <p14:tracePt t="13290" x="2781300" y="3041650"/>
          <p14:tracePt t="13306" x="2787650" y="3041650"/>
          <p14:tracePt t="13394" x="2800350" y="3041650"/>
          <p14:tracePt t="13403" x="2806700" y="3041650"/>
          <p14:tracePt t="13410" x="2825750" y="3041650"/>
          <p14:tracePt t="13418" x="2838450" y="3041650"/>
          <p14:tracePt t="13442" x="2851150" y="3041650"/>
          <p14:tracePt t="13442" x="2857500" y="3041650"/>
          <p14:tracePt t="13456" x="2870200" y="3041650"/>
          <p14:tracePt t="13472" x="2876550" y="3041650"/>
          <p14:tracePt t="13489" x="2895600" y="3041650"/>
          <p14:tracePt t="13506" x="2901950" y="3041650"/>
          <p14:tracePt t="13522" x="2908300" y="3041650"/>
          <p14:tracePt t="13539" x="2921000" y="3041650"/>
          <p14:tracePt t="13556" x="2933700" y="3041650"/>
          <p14:tracePt t="13573" x="2946400" y="3041650"/>
          <p14:tracePt t="13589" x="2959100" y="3041650"/>
          <p14:tracePt t="13606" x="2971800" y="3041650"/>
          <p14:tracePt t="13622" x="2984500" y="3041650"/>
          <p14:tracePt t="13639" x="2997200" y="3041650"/>
          <p14:tracePt t="13656" x="3009900" y="3041650"/>
          <p14:tracePt t="13672" x="3028950" y="3041650"/>
          <p14:tracePt t="13689" x="3054350" y="3041650"/>
          <p14:tracePt t="13706" x="3060700" y="3041650"/>
          <p14:tracePt t="13722" x="3073400" y="3041650"/>
          <p14:tracePt t="13739" x="3086100" y="3041650"/>
          <p14:tracePt t="13756" x="3092450" y="3041650"/>
          <p14:tracePt t="13772" x="3111500" y="3041650"/>
          <p14:tracePt t="13789" x="3124200" y="3041650"/>
          <p14:tracePt t="13825" x="3130550" y="3041650"/>
          <p14:tracePt t="13842" x="3136900" y="3041650"/>
          <p14:tracePt t="13849" x="3143250" y="3041650"/>
          <p14:tracePt t="13856" x="3149600" y="3041650"/>
          <p14:tracePt t="13872" x="3155950" y="3041650"/>
          <p14:tracePt t="13889" x="3168650" y="3041650"/>
          <p14:tracePt t="13906" x="3181350" y="3041650"/>
          <p14:tracePt t="13923" x="3187700" y="3041650"/>
          <p14:tracePt t="13939" x="3206750" y="3041650"/>
          <p14:tracePt t="13956" x="3225800" y="3041650"/>
          <p14:tracePt t="13972" x="3257550" y="3041650"/>
          <p14:tracePt t="13989" x="3302000" y="3041650"/>
          <p14:tracePt t="14006" x="3333750" y="3041650"/>
          <p14:tracePt t="14022" x="3365500" y="3041650"/>
          <p14:tracePt t="14039" x="3371850" y="3041650"/>
          <p14:tracePt t="14056" x="3384550" y="3041650"/>
          <p14:tracePt t="14072" x="3435350" y="3041650"/>
          <p14:tracePt t="14072" x="3467100" y="3041650"/>
          <p14:tracePt t="14090" x="3517900" y="3041650"/>
          <p14:tracePt t="14106" x="3581400" y="3041650"/>
          <p14:tracePt t="14122" x="3644900" y="3041650"/>
          <p14:tracePt t="14139" x="3689350" y="3041650"/>
          <p14:tracePt t="14156" x="3746500" y="3041650"/>
          <p14:tracePt t="14172" x="3810000" y="3041650"/>
          <p14:tracePt t="14189" x="3860800" y="3041650"/>
          <p14:tracePt t="14205" x="3911600" y="3041650"/>
          <p14:tracePt t="14258" x="3924300" y="3041650"/>
          <p14:tracePt t="14266" x="3937000" y="3041650"/>
          <p14:tracePt t="14273" x="3943350" y="3041650"/>
          <p14:tracePt t="14281" x="3962400" y="3041650"/>
          <p14:tracePt t="14289" x="4013200" y="3041650"/>
          <p14:tracePt t="14306" x="4051300" y="3041650"/>
          <p14:tracePt t="14322" x="4083050" y="3041650"/>
          <p14:tracePt t="14339" x="4095750" y="3041650"/>
          <p14:tracePt t="14356" x="4102100" y="3041650"/>
          <p14:tracePt t="14482" x="4095750" y="3041650"/>
          <p14:tracePt t="14489" x="4089400" y="3041650"/>
          <p14:tracePt t="14498" x="4076700" y="3041650"/>
          <p14:tracePt t="14506" x="4038600" y="3041650"/>
          <p14:tracePt t="14515" x="4000500" y="3041650"/>
          <p14:tracePt t="14522" x="3911600" y="3041650"/>
          <p14:tracePt t="14539" x="3892550" y="3041650"/>
          <p14:tracePt t="14556" x="3733800" y="3041650"/>
          <p14:tracePt t="14572" x="3505200" y="3041650"/>
          <p14:tracePt t="14590" x="3314700" y="3054350"/>
          <p14:tracePt t="14605" x="3206750" y="3054350"/>
          <p14:tracePt t="14622" x="3149600" y="3054350"/>
          <p14:tracePt t="14639" x="3092450" y="3054350"/>
          <p14:tracePt t="14655" x="3028950" y="3067050"/>
          <p14:tracePt t="14672" x="2984500" y="3073400"/>
          <p14:tracePt t="14689" x="2952750" y="3079750"/>
          <p14:tracePt t="14706" x="2940050" y="3079750"/>
          <p14:tracePt t="14970" x="2952750" y="3079750"/>
          <p14:tracePt t="14971" x="2978150" y="3079750"/>
          <p14:tracePt t="14981" x="3022600" y="3079750"/>
          <p14:tracePt t="15005" x="3111500" y="3079750"/>
          <p14:tracePt t="15006" x="3232150" y="3079750"/>
          <p14:tracePt t="15022" x="3333750" y="3079750"/>
          <p14:tracePt t="15039" x="3460750" y="3079750"/>
          <p14:tracePt t="15055" x="3568700" y="3079750"/>
          <p14:tracePt t="15072" x="3663950" y="3079750"/>
          <p14:tracePt t="15089" x="3733800" y="3079750"/>
          <p14:tracePt t="15106" x="3752850" y="3079750"/>
          <p14:tracePt t="15122" x="3771900" y="3079750"/>
          <p14:tracePt t="15139" x="3784600" y="3079750"/>
          <p14:tracePt t="15155" x="3790950" y="3079750"/>
          <p14:tracePt t="15172" x="3810000" y="3079750"/>
          <p14:tracePt t="15189" x="3822700" y="3086100"/>
          <p14:tracePt t="15206" x="3841750" y="3086100"/>
          <p14:tracePt t="15222" x="3860800" y="3092450"/>
          <p14:tracePt t="15239" x="3879850" y="3092450"/>
          <p14:tracePt t="15255" x="3886200" y="3092450"/>
          <p14:tracePt t="16282" x="3879850" y="3092450"/>
          <p14:tracePt t="16290" x="3848100" y="3092450"/>
          <p14:tracePt t="16299" x="3835400" y="3092450"/>
          <p14:tracePt t="16306" x="3790950" y="3092450"/>
          <p14:tracePt t="16323" x="3727450" y="3098800"/>
          <p14:tracePt t="16340" x="3683000" y="3105150"/>
          <p14:tracePt t="16356" x="3632200" y="3105150"/>
          <p14:tracePt t="16372" x="3606800" y="3117850"/>
          <p14:tracePt t="16389" x="3581400" y="3117850"/>
          <p14:tracePt t="16882" x="3568700" y="3117850"/>
          <p14:tracePt t="16889" x="3562350" y="3117850"/>
          <p14:tracePt t="16890" x="3549650" y="3124200"/>
          <p14:tracePt t="16906" x="3536950" y="3130550"/>
          <p14:tracePt t="16923" x="3530600" y="3130550"/>
          <p14:tracePt t="16962" x="3524250" y="3130550"/>
          <p14:tracePt t="17345" x="3517900" y="3130550"/>
          <p14:tracePt t="17353" x="3517900" y="3124200"/>
          <p14:tracePt t="17354" x="3511550" y="3124200"/>
          <p14:tracePt t="17378" x="3498850" y="3124200"/>
          <p14:tracePt t="17388" x="3479800" y="3117850"/>
          <p14:tracePt t="17389" x="3454400" y="3111500"/>
          <p14:tracePt t="17405" x="3422650" y="3111500"/>
          <p14:tracePt t="17422" x="3384550" y="3105150"/>
          <p14:tracePt t="17439" x="3346450" y="3098800"/>
          <p14:tracePt t="17456" x="3308350" y="3086100"/>
          <p14:tracePt t="17472" x="3263900" y="3079750"/>
          <p14:tracePt t="17472" x="3251200" y="3073400"/>
          <p14:tracePt t="17490" x="3206750" y="3067050"/>
          <p14:tracePt t="17506" x="3162300" y="3060700"/>
          <p14:tracePt t="17522" x="3136900" y="3041650"/>
          <p14:tracePt t="17539" x="3124200" y="3041650"/>
          <p14:tracePt t="17555" x="3092450" y="3035300"/>
          <p14:tracePt t="17572" x="3067050" y="3022600"/>
          <p14:tracePt t="17589" x="3028950" y="3016250"/>
          <p14:tracePt t="17605" x="2997200" y="3016250"/>
          <p14:tracePt t="17622" x="2946400" y="3003550"/>
          <p14:tracePt t="17639" x="2914650" y="2997200"/>
          <p14:tracePt t="17656" x="2889250" y="2997200"/>
          <p14:tracePt t="17672" x="2863850" y="2984500"/>
          <p14:tracePt t="17689" x="2832100" y="2978150"/>
          <p14:tracePt t="17705" x="2819400" y="2971800"/>
          <p14:tracePt t="17722" x="2813050" y="2965450"/>
          <p14:tracePt t="17739" x="2806700" y="2965450"/>
          <p14:tracePt t="17786" x="2800350" y="2965450"/>
          <p14:tracePt t="17802" x="2794000" y="2965450"/>
          <p14:tracePt t="17810" x="2787650" y="2965450"/>
          <p14:tracePt t="18009" x="2800350" y="2965450"/>
          <p14:tracePt t="18018" x="2806700" y="2965450"/>
          <p14:tracePt t="18049" x="2832100" y="2965450"/>
          <p14:tracePt t="18057" x="2870200" y="2965450"/>
          <p14:tracePt t="18066" x="2921000" y="2965450"/>
          <p14:tracePt t="18066" x="2984500" y="2965450"/>
          <p14:tracePt t="18074" x="3041650" y="2965450"/>
          <p14:tracePt t="18089" x="3225800" y="2965450"/>
          <p14:tracePt t="18106" x="3276600" y="2965450"/>
          <p14:tracePt t="18122" x="3378200" y="2965450"/>
          <p14:tracePt t="18139" x="3409950" y="2965450"/>
          <p14:tracePt t="18156" x="3473450" y="2965450"/>
          <p14:tracePt t="18173" x="3524250" y="2965450"/>
          <p14:tracePt t="18189" x="3581400" y="2965450"/>
          <p14:tracePt t="18206" x="3625850" y="2965450"/>
          <p14:tracePt t="18222" x="3663950" y="2965450"/>
          <p14:tracePt t="18239" x="3695700" y="2965450"/>
          <p14:tracePt t="18255" x="3727450" y="2965450"/>
          <p14:tracePt t="18272" x="3746500" y="2965450"/>
          <p14:tracePt t="18288" x="3778250" y="2965450"/>
          <p14:tracePt t="18306" x="3790950" y="2965450"/>
          <p14:tracePt t="18323" x="3816350" y="2965450"/>
          <p14:tracePt t="18339" x="3835400" y="2965450"/>
          <p14:tracePt t="18355" x="3860800" y="2965450"/>
          <p14:tracePt t="18372" x="3886200" y="2965450"/>
          <p14:tracePt t="18389" x="3911600" y="2965450"/>
          <p14:tracePt t="18405" x="3930650" y="2965450"/>
          <p14:tracePt t="18422" x="3937000" y="2965450"/>
          <p14:tracePt t="18439" x="3949700" y="2965450"/>
          <p14:tracePt t="18474" x="3956050" y="2965450"/>
          <p14:tracePt t="21162" x="3943350" y="2965450"/>
          <p14:tracePt t="21171" x="3892550" y="2965450"/>
          <p14:tracePt t="21182" x="3829050" y="2965450"/>
          <p14:tracePt t="21182" x="3759200" y="2965450"/>
          <p14:tracePt t="21191" x="3613150" y="2965450"/>
          <p14:tracePt t="21209" x="3416300" y="2965450"/>
          <p14:tracePt t="21225" x="3149600" y="2965450"/>
          <p14:tracePt t="21242" x="2933700" y="2965450"/>
          <p14:tracePt t="21256" x="2768600" y="2952750"/>
          <p14:tracePt t="21273" x="2698750" y="2952750"/>
          <p14:tracePt t="21290" x="2438400" y="2914650"/>
          <p14:tracePt t="21306" x="2222500" y="2882900"/>
          <p14:tracePt t="21323" x="2038350" y="2863850"/>
          <p14:tracePt t="21340" x="1866900" y="2832100"/>
          <p14:tracePt t="21356" x="1720850" y="2819400"/>
          <p14:tracePt t="21373" x="1600200" y="2794000"/>
          <p14:tracePt t="21389" x="1504950" y="2768600"/>
          <p14:tracePt t="21407" x="1473200" y="2755900"/>
          <p14:tracePt t="21423" x="1441450" y="2724150"/>
          <p14:tracePt t="21440" x="1416050" y="2686050"/>
          <p14:tracePt t="21456" x="1403350" y="2647950"/>
          <p14:tracePt t="21473" x="1384300" y="2590800"/>
          <p14:tracePt t="21489" x="1358900" y="2527300"/>
          <p14:tracePt t="21507" x="1346200" y="2489200"/>
          <p14:tracePt t="21523" x="1346200" y="2476500"/>
          <p14:tracePt t="21540" x="1333500" y="2451100"/>
          <p14:tracePt t="21556" x="1333500" y="2425700"/>
          <p14:tracePt t="21573" x="1333500" y="2393950"/>
          <p14:tracePt t="21589" x="1333500" y="2355850"/>
          <p14:tracePt t="21606" x="1346200" y="2330450"/>
          <p14:tracePt t="21623" x="1358900" y="2305050"/>
          <p14:tracePt t="21640" x="1365250" y="2286000"/>
          <p14:tracePt t="21656" x="1371600" y="2279650"/>
          <p14:tracePt t="21834" x="1365250" y="2286000"/>
          <p14:tracePt t="21842" x="1327150" y="2317750"/>
          <p14:tracePt t="21850" x="1301750" y="2355850"/>
          <p14:tracePt t="21858" x="1250950" y="2438400"/>
          <p14:tracePt t="21873" x="1206500" y="2520950"/>
          <p14:tracePt t="21889" x="1162050" y="2660650"/>
          <p14:tracePt t="21907" x="1143000" y="2736850"/>
          <p14:tracePt t="21923" x="1123950" y="2806700"/>
          <p14:tracePt t="21940" x="1117600" y="2844800"/>
          <p14:tracePt t="21956" x="1111250" y="2882900"/>
          <p14:tracePt t="21973" x="1111250" y="2895600"/>
          <p14:tracePt t="21989" x="1111250" y="2901950"/>
          <p14:tracePt t="22114" x="1111250" y="2908300"/>
          <p14:tracePt t="22122" x="1111250" y="2876550"/>
          <p14:tracePt t="22132" x="1111250" y="2851150"/>
          <p14:tracePt t="22140" x="1111250" y="2762250"/>
          <p14:tracePt t="22156" x="1098550" y="2667000"/>
          <p14:tracePt t="22173" x="1092200" y="2559050"/>
          <p14:tracePt t="22190" x="1092200" y="2463800"/>
          <p14:tracePt t="22207" x="1111250" y="2374900"/>
          <p14:tracePt t="22223" x="1136650" y="2305050"/>
          <p14:tracePt t="22240" x="1174750" y="2247900"/>
          <p14:tracePt t="22256" x="1206500" y="2209800"/>
          <p14:tracePt t="22273" x="1212850" y="2190750"/>
          <p14:tracePt t="22289" x="1219200" y="2184400"/>
          <p14:tracePt t="22458" x="1212850" y="2184400"/>
          <p14:tracePt t="22466" x="1200150" y="2197100"/>
          <p14:tracePt t="22474" x="1187450" y="2222500"/>
          <p14:tracePt t="22475" x="1168400" y="2260600"/>
          <p14:tracePt t="22489" x="1111250" y="2355850"/>
          <p14:tracePt t="22507" x="1073150" y="2425700"/>
          <p14:tracePt t="22523" x="1047750" y="2482850"/>
          <p14:tracePt t="22539" x="1035050" y="2546350"/>
          <p14:tracePt t="22556" x="1028700" y="2597150"/>
          <p14:tracePt t="22573" x="1028700" y="2635250"/>
          <p14:tracePt t="22589" x="1028700" y="2673350"/>
          <p14:tracePt t="22606" x="1028700" y="2711450"/>
          <p14:tracePt t="22623" x="1028700" y="2743200"/>
          <p14:tracePt t="22640" x="1041400" y="2774950"/>
          <p14:tracePt t="22656" x="1047750" y="2800350"/>
          <p14:tracePt t="22673" x="1060450" y="2819400"/>
          <p14:tracePt t="22689" x="1066800" y="2838450"/>
          <p14:tracePt t="22826" x="1060450" y="2819400"/>
          <p14:tracePt t="22834" x="1047750" y="2787650"/>
          <p14:tracePt t="22842" x="1028700" y="2743200"/>
          <p14:tracePt t="22850" x="1016000" y="2698750"/>
          <p14:tracePt t="22850" x="1003300" y="2654300"/>
          <p14:tracePt t="22858" x="996950" y="2609850"/>
          <p14:tracePt t="22873" x="990600" y="2514600"/>
          <p14:tracePt t="22889" x="1003300" y="2381250"/>
          <p14:tracePt t="22907" x="1028700" y="2305050"/>
          <p14:tracePt t="22923" x="1060450" y="2260600"/>
          <p14:tracePt t="22940" x="1066800" y="2228850"/>
          <p14:tracePt t="22956" x="1073150" y="2222500"/>
          <p14:tracePt t="22973" x="1073150" y="2216150"/>
          <p14:tracePt t="23178" x="1066800" y="2235200"/>
          <p14:tracePt t="23186" x="1047750" y="2279650"/>
          <p14:tracePt t="23188" x="1035050" y="2317750"/>
          <p14:tracePt t="23206" x="1022350" y="2362200"/>
          <p14:tracePt t="23207" x="996950" y="2457450"/>
          <p14:tracePt t="23223" x="984250" y="2546350"/>
          <p14:tracePt t="23239" x="984250" y="2622550"/>
          <p14:tracePt t="23256" x="990600" y="2673350"/>
          <p14:tracePt t="23272" x="996950" y="2692400"/>
          <p14:tracePt t="23289" x="1003300" y="2705100"/>
          <p14:tracePt t="25170" x="1003300" y="2711450"/>
          <p14:tracePt t="25171" x="1022350" y="2768600"/>
          <p14:tracePt t="25189" x="1079500" y="2838450"/>
          <p14:tracePt t="25190" x="1219200" y="2965450"/>
          <p14:tracePt t="25207" x="1428750" y="3130550"/>
          <p14:tracePt t="25224" x="1708150" y="3302000"/>
          <p14:tracePt t="25241" x="2095500" y="3467100"/>
          <p14:tracePt t="25257" x="2495550" y="3619500"/>
          <p14:tracePt t="25273" x="2813050" y="3721100"/>
          <p14:tracePt t="25289" x="3111500" y="3803650"/>
          <p14:tracePt t="25307" x="3263900" y="3841750"/>
          <p14:tracePt t="25323" x="3371850" y="3860800"/>
          <p14:tracePt t="25339" x="3441700" y="3873500"/>
          <p14:tracePt t="25355" x="3492500" y="3879850"/>
          <p14:tracePt t="25373" x="3524250" y="3886200"/>
          <p14:tracePt t="25389" x="3556000" y="3886200"/>
          <p14:tracePt t="25406" x="3581400" y="3892550"/>
          <p14:tracePt t="25422" x="3625850" y="3898900"/>
          <p14:tracePt t="25439" x="3683000" y="3905250"/>
          <p14:tracePt t="25456" x="3733800" y="3911600"/>
          <p14:tracePt t="25473" x="3784600" y="3917950"/>
          <p14:tracePt t="25489" x="3790950" y="3917950"/>
          <p14:tracePt t="25594" x="3778250" y="3917950"/>
          <p14:tracePt t="25602" x="3746500" y="3905250"/>
          <p14:tracePt t="25610" x="3721100" y="3892550"/>
          <p14:tracePt t="25622" x="3683000" y="3879850"/>
          <p14:tracePt t="25626" x="3562350" y="3841750"/>
          <p14:tracePt t="25639" x="3422650" y="3771900"/>
          <p14:tracePt t="25656" x="3390900" y="3771900"/>
          <p14:tracePt t="25673" x="3263900" y="3721100"/>
          <p14:tracePt t="25689" x="3079750" y="3651250"/>
          <p14:tracePt t="25707" x="2978150" y="3619500"/>
          <p14:tracePt t="25723" x="2914650" y="3600450"/>
          <p14:tracePt t="25739" x="2895600" y="3600450"/>
          <p14:tracePt t="25757" x="2889250" y="3600450"/>
          <p14:tracePt t="25946" x="2901950" y="3600450"/>
          <p14:tracePt t="25954" x="2927350" y="3600450"/>
          <p14:tracePt t="25973" x="3022600" y="3600450"/>
          <p14:tracePt t="25973" x="3073400" y="3600450"/>
          <p14:tracePt t="25989" x="3168650" y="3600450"/>
          <p14:tracePt t="26006" x="3308350" y="3600450"/>
          <p14:tracePt t="26022" x="3448050" y="3600450"/>
          <p14:tracePt t="26039" x="3575050" y="3600450"/>
          <p14:tracePt t="26056" x="3702050" y="3600450"/>
          <p14:tracePt t="26073" x="3822700" y="3587750"/>
          <p14:tracePt t="26089" x="3975100" y="3587750"/>
          <p14:tracePt t="26107" x="4006850" y="3587750"/>
          <p14:tracePt t="26123" x="4064000" y="3587750"/>
          <p14:tracePt t="26139" x="4108450" y="3587750"/>
          <p14:tracePt t="26156" x="4165600" y="3587750"/>
          <p14:tracePt t="26172" x="4222750" y="3587750"/>
          <p14:tracePt t="26189" x="4292600" y="3587750"/>
          <p14:tracePt t="26206" x="4356100" y="3581400"/>
          <p14:tracePt t="26223" x="4432300" y="3581400"/>
          <p14:tracePt t="26239" x="4476750" y="3581400"/>
          <p14:tracePt t="26256" x="4508500" y="3581400"/>
          <p14:tracePt t="26273" x="4540250" y="3581400"/>
          <p14:tracePt t="26289" x="4565650" y="3581400"/>
          <p14:tracePt t="26307" x="4572000" y="3581400"/>
          <p14:tracePt t="27234" x="4578350" y="3581400"/>
          <p14:tracePt t="27248" x="4629150" y="3562350"/>
          <p14:tracePt t="27249" x="4679950" y="3549650"/>
          <p14:tracePt t="27256" x="4889500" y="3517900"/>
          <p14:tracePt t="27274" x="5029200" y="3498850"/>
          <p14:tracePt t="27291" x="5156200" y="3479800"/>
          <p14:tracePt t="27307" x="5257800" y="3467100"/>
          <p14:tracePt t="27323" x="5353050" y="3454400"/>
          <p14:tracePt t="27339" x="5435600" y="3429000"/>
          <p14:tracePt t="27357" x="5480050" y="3409950"/>
          <p14:tracePt t="27373" x="5505450" y="3403600"/>
          <p14:tracePt t="27390" x="5518150" y="3397250"/>
          <p14:tracePt t="27450" x="5524500" y="3390900"/>
          <p14:tracePt t="27466" x="5530850" y="3384550"/>
          <p14:tracePt t="27474" x="5537200" y="3378200"/>
          <p14:tracePt t="27498" x="5549900" y="3365500"/>
          <p14:tracePt t="27506" x="5556250" y="3359150"/>
          <p14:tracePt t="27511" x="5581650" y="3340100"/>
          <p14:tracePt t="27523" x="5600700" y="3321050"/>
          <p14:tracePt t="27539" x="5607050" y="3314700"/>
          <p14:tracePt t="27556" x="5613400" y="3308350"/>
          <p14:tracePt t="27572" x="5619750" y="3295650"/>
          <p14:tracePt t="27642" x="5619750" y="3289300"/>
          <p14:tracePt t="27698" x="5619750" y="3282950"/>
          <p14:tracePt t="27738" x="5619750" y="3276600"/>
          <p14:tracePt t="27748" x="5619750" y="3270250"/>
          <p14:tracePt t="27778" x="5626100" y="3263900"/>
          <p14:tracePt t="27795" x="5632450" y="3251200"/>
          <p14:tracePt t="27803" x="5645150" y="3238500"/>
          <p14:tracePt t="27810" x="5651500" y="3225800"/>
          <p14:tracePt t="27823" x="5657850" y="3213100"/>
          <p14:tracePt t="27824" x="5695950" y="3162300"/>
          <p14:tracePt t="27840" x="5753100" y="3117850"/>
          <p14:tracePt t="27857" x="5810250" y="3060700"/>
          <p14:tracePt t="27873" x="5842000" y="3022600"/>
          <p14:tracePt t="27923" x="5842000" y="3003550"/>
          <p14:tracePt t="27931" x="5842000" y="2997200"/>
          <p14:tracePt t="28091" x="5842000" y="2990850"/>
          <p14:tracePt t="28363" x="5822950" y="2997200"/>
          <p14:tracePt t="28363" x="5797550" y="3009900"/>
          <p14:tracePt t="28379" x="5759450" y="3016250"/>
          <p14:tracePt t="28387" x="5740400" y="3022600"/>
          <p14:tracePt t="28395" x="5702300" y="3035300"/>
          <p14:tracePt t="28407" x="5689600" y="3035300"/>
          <p14:tracePt t="29507" x="5689600" y="3041650"/>
          <p14:tracePt t="29571" x="5683250" y="3041650"/>
          <p14:tracePt t="29587" x="5683250" y="3048000"/>
          <p14:tracePt t="29619" x="5676900" y="3048000"/>
          <p14:tracePt t="29635" x="5676900" y="3054350"/>
          <p14:tracePt t="29651" x="5676900" y="3060700"/>
          <p14:tracePt t="29674" x="5676900" y="3067050"/>
          <p14:tracePt t="29674" x="5676900" y="3073400"/>
          <p14:tracePt t="29699" x="5676900" y="3079750"/>
          <p14:tracePt t="29715" x="5676900" y="3086100"/>
          <p14:tracePt t="29739" x="5676900" y="3092450"/>
          <p14:tracePt t="29835" x="5676900" y="3105150"/>
          <p14:tracePt t="29867" x="5676900" y="3111500"/>
          <p14:tracePt t="29874" x="5683250" y="3117850"/>
          <p14:tracePt t="29888" x="5689600" y="3136900"/>
          <p14:tracePt t="29914" x="5689600" y="3149600"/>
          <p14:tracePt t="29931" x="5689600" y="3155950"/>
          <p14:tracePt t="29939" x="5695950" y="3168650"/>
          <p14:tracePt t="29957" x="5702300" y="3181350"/>
          <p14:tracePt t="29957" x="5702300" y="3194050"/>
          <p14:tracePt t="29973" x="5702300" y="3200400"/>
          <p14:tracePt t="30235" x="5702300" y="3206750"/>
          <p14:tracePt t="30242" x="5702300" y="3213100"/>
          <p14:tracePt t="30267" x="5702300" y="3219450"/>
          <p14:tracePt t="30291" x="5702300" y="3225800"/>
          <p14:tracePt t="30299" x="5702300" y="3232150"/>
          <p14:tracePt t="30675" x="5715000" y="3238500"/>
          <p14:tracePt t="30684" x="5734050" y="3238500"/>
          <p14:tracePt t="30691" x="5759450" y="3238500"/>
          <p14:tracePt t="30691" x="5861050" y="3238500"/>
          <p14:tracePt t="30708" x="6000750" y="3238500"/>
          <p14:tracePt t="30723" x="6146800" y="3238500"/>
          <p14:tracePt t="30740" x="6292850" y="3238500"/>
          <p14:tracePt t="30757" x="6438900" y="3238500"/>
          <p14:tracePt t="30773" x="6553200" y="3238500"/>
          <p14:tracePt t="30790" x="6673850" y="3238500"/>
          <p14:tracePt t="30807" x="6781800" y="3238500"/>
          <p14:tracePt t="30824" x="6851650" y="3238500"/>
          <p14:tracePt t="30840" x="6902450" y="3238500"/>
          <p14:tracePt t="30857" x="6946900" y="3238500"/>
          <p14:tracePt t="30873" x="6997700" y="3238500"/>
          <p14:tracePt t="30873" x="7029450" y="3238500"/>
          <p14:tracePt t="30891" x="7092950" y="3225800"/>
          <p14:tracePt t="30907" x="7150100" y="3213100"/>
          <p14:tracePt t="30923" x="7200900" y="3213100"/>
          <p14:tracePt t="30940" x="7277100" y="3213100"/>
          <p14:tracePt t="30956" x="7391400" y="3194050"/>
          <p14:tracePt t="30973" x="7505700" y="3181350"/>
          <p14:tracePt t="30990" x="7626350" y="3162300"/>
          <p14:tracePt t="31007" x="7734300" y="3149600"/>
          <p14:tracePt t="31023" x="7804150" y="3136900"/>
          <p14:tracePt t="31040" x="7880350" y="3130550"/>
          <p14:tracePt t="31057" x="7905750" y="3124200"/>
          <p14:tracePt t="31073" x="7937500" y="3117850"/>
          <p14:tracePt t="31091" x="7950200" y="3117850"/>
          <p14:tracePt t="31171" x="7937500" y="3117850"/>
          <p14:tracePt t="31182" x="7893050" y="3117850"/>
          <p14:tracePt t="31182" x="7823200" y="3117850"/>
          <p14:tracePt t="31190" x="7639050" y="3130550"/>
          <p14:tracePt t="31207" x="7346950" y="3130550"/>
          <p14:tracePt t="31223" x="7042150" y="3130550"/>
          <p14:tracePt t="31240" x="6794500" y="3130550"/>
          <p14:tracePt t="31257" x="6642100" y="3130550"/>
          <p14:tracePt t="31273" x="6508750" y="3130550"/>
          <p14:tracePt t="31290" x="6362700" y="3130550"/>
          <p14:tracePt t="31308" x="6337300" y="3130550"/>
          <p14:tracePt t="31323" x="6324600" y="3130550"/>
          <p14:tracePt t="31341" x="6286500" y="3130550"/>
          <p14:tracePt t="31357" x="6248400" y="3136900"/>
          <p14:tracePt t="31374" x="6203950" y="3136900"/>
          <p14:tracePt t="31390" x="6153150" y="3136900"/>
          <p14:tracePt t="31407" x="6108700" y="3136900"/>
          <p14:tracePt t="31423" x="6070600" y="3136900"/>
          <p14:tracePt t="31440" x="6032500" y="3136900"/>
          <p14:tracePt t="31457" x="5988050" y="3136900"/>
          <p14:tracePt t="31473" x="5943600" y="3136900"/>
          <p14:tracePt t="31490" x="5924550" y="3136900"/>
          <p14:tracePt t="31507" x="5911850" y="3136900"/>
          <p14:tracePt t="31563" x="5905500" y="3136900"/>
          <p14:tracePt t="31579" x="5899150" y="3136900"/>
          <p14:tracePt t="31595" x="5892800" y="3136900"/>
          <p14:tracePt t="31610" x="5886450" y="3136900"/>
          <p14:tracePt t="31626" x="5880100" y="3149600"/>
          <p14:tracePt t="31634" x="5867400" y="3168650"/>
          <p14:tracePt t="31640" x="5861050" y="3206750"/>
          <p14:tracePt t="31656" x="5848350" y="3263900"/>
          <p14:tracePt t="31673" x="5848350" y="3321050"/>
          <p14:tracePt t="31690" x="5848350" y="3378200"/>
          <p14:tracePt t="31707" x="5848350" y="3416300"/>
          <p14:tracePt t="31724" x="5848350" y="3441700"/>
          <p14:tracePt t="31740" x="5848350" y="3460750"/>
          <p14:tracePt t="31756" x="5848350" y="3467100"/>
          <p14:tracePt t="31773" x="5848350" y="3473450"/>
          <p14:tracePt t="31931" x="5842000" y="3454400"/>
          <p14:tracePt t="31939" x="5835650" y="3409950"/>
          <p14:tracePt t="31948" x="5829300" y="3359150"/>
          <p14:tracePt t="31956" x="5822950" y="3314700"/>
          <p14:tracePt t="31957" x="5810250" y="3244850"/>
          <p14:tracePt t="31973" x="5810250" y="3200400"/>
          <p14:tracePt t="31990" x="5810250" y="3175000"/>
          <p14:tracePt t="32139" x="5803900" y="3187700"/>
          <p14:tracePt t="32146" x="5791200" y="3219450"/>
          <p14:tracePt t="32154" x="5791200" y="3244850"/>
          <p14:tracePt t="32163" x="5778500" y="3302000"/>
          <p14:tracePt t="32174" x="5772150" y="3352800"/>
          <p14:tracePt t="32190" x="5765800" y="3384550"/>
          <p14:tracePt t="32207" x="5765800" y="3416300"/>
          <p14:tracePt t="32223" x="5765800" y="3429000"/>
          <p14:tracePt t="32923" x="5765800" y="3435350"/>
          <p14:tracePt t="32955" x="5765800" y="3441700"/>
          <p14:tracePt t="32957" x="5765800" y="3448050"/>
          <p14:tracePt t="33003" x="5765800" y="3454400"/>
          <p14:tracePt t="33026" x="5759450" y="3467100"/>
          <p14:tracePt t="33050" x="5759450" y="3473450"/>
          <p14:tracePt t="33065" x="5759450" y="3479800"/>
          <p14:tracePt t="33074" x="5759450" y="3486150"/>
          <p14:tracePt t="33075" x="5759450" y="3492500"/>
          <p14:tracePt t="33075" x="5753100" y="3498850"/>
          <p14:tracePt t="33091" x="5753100" y="3505200"/>
          <p14:tracePt t="33130" x="5753100" y="3511550"/>
          <p14:tracePt t="33282" x="5746750" y="3511550"/>
          <p14:tracePt t="33299" x="5734050" y="3511550"/>
          <p14:tracePt t="33306" x="5721350" y="3448050"/>
          <p14:tracePt t="33316" x="5702300" y="3403600"/>
          <p14:tracePt t="33323" x="5702300" y="3384550"/>
          <p14:tracePt t="33340" x="5676900" y="3289300"/>
          <p14:tracePt t="33357" x="5645150" y="3206750"/>
          <p14:tracePt t="33373" x="5638800" y="3175000"/>
          <p14:tracePt t="33391" x="5632450" y="3175000"/>
          <p14:tracePt t="33406" x="5632450" y="3162300"/>
          <p14:tracePt t="33547" x="5626100" y="3155950"/>
          <p14:tracePt t="33571" x="5619750" y="3162300"/>
          <p14:tracePt t="33579" x="5619750" y="3168650"/>
          <p14:tracePt t="33584" x="5619750" y="3181350"/>
          <p14:tracePt t="33590" x="5619750" y="3194050"/>
          <p14:tracePt t="33606" x="5619750" y="3200400"/>
          <p14:tracePt t="33623" x="5619750" y="3213100"/>
          <p14:tracePt t="33640" x="5619750" y="3219450"/>
          <p14:tracePt t="33656" x="5619750" y="3225800"/>
          <p14:tracePt t="33673" x="5619750" y="3232150"/>
          <p14:tracePt t="33673" x="5619750" y="3244850"/>
          <p14:tracePt t="33691" x="5619750" y="3251200"/>
          <p14:tracePt t="33731" x="5619750" y="3257550"/>
          <p14:tracePt t="33786" x="5619750" y="3263900"/>
          <p14:tracePt t="33811" x="5626100" y="3263900"/>
          <p14:tracePt t="34618" x="5632450" y="3263900"/>
          <p14:tracePt t="34635" x="5645150" y="3263900"/>
          <p14:tracePt t="34640" x="5651500" y="3263900"/>
          <p14:tracePt t="34657" x="5689600" y="3263900"/>
          <p14:tracePt t="34659" x="5708650" y="3257550"/>
          <p14:tracePt t="34699" x="5715000" y="3257550"/>
          <p14:tracePt t="34699" x="5740400" y="3251200"/>
          <p14:tracePt t="34707" x="5772150" y="3244850"/>
          <p14:tracePt t="34723" x="5816600" y="3244850"/>
          <p14:tracePt t="34724" x="5892800" y="3238500"/>
          <p14:tracePt t="34740" x="5956300" y="3238500"/>
          <p14:tracePt t="34756" x="6013450" y="3238500"/>
          <p14:tracePt t="34773" x="6051550" y="3238500"/>
          <p14:tracePt t="34790" x="6102350" y="3238500"/>
          <p14:tracePt t="34807" x="6153150" y="3238500"/>
          <p14:tracePt t="34823" x="6229350" y="3238500"/>
          <p14:tracePt t="34840" x="6324600" y="3238500"/>
          <p14:tracePt t="34856" x="6426200" y="3238500"/>
          <p14:tracePt t="34873" x="6559550" y="3238500"/>
          <p14:tracePt t="34873" x="6616700" y="3238500"/>
          <p14:tracePt t="34891" x="6756400" y="3238500"/>
          <p14:tracePt t="34907" x="6883400" y="3238500"/>
          <p14:tracePt t="34923" x="7023100" y="3238500"/>
          <p14:tracePt t="34940" x="7162800" y="3238500"/>
          <p14:tracePt t="34956" x="7283450" y="3238500"/>
          <p14:tracePt t="34973" x="7327900" y="3238500"/>
          <p14:tracePt t="34990" x="7416800" y="3238500"/>
          <p14:tracePt t="35007" x="7499350" y="3238500"/>
          <p14:tracePt t="35023" x="7562850" y="3238500"/>
          <p14:tracePt t="35040" x="7588250" y="3238500"/>
          <p14:tracePt t="35056" x="7639050" y="3238500"/>
          <p14:tracePt t="35073" x="7683500" y="3238500"/>
          <p14:tracePt t="35090" x="7734300" y="3238500"/>
          <p14:tracePt t="35107" x="7772400" y="3238500"/>
          <p14:tracePt t="35123" x="7810500" y="3238500"/>
          <p14:tracePt t="35140" x="7861300" y="3238500"/>
          <p14:tracePt t="35156" x="7893050" y="3232150"/>
          <p14:tracePt t="35173" x="7924800" y="3232150"/>
          <p14:tracePt t="35189" x="7956550" y="3232150"/>
          <p14:tracePt t="35207" x="7988300" y="3225800"/>
          <p14:tracePt t="35223" x="8013700" y="3225800"/>
          <p14:tracePt t="35240" x="8039100" y="3225800"/>
          <p14:tracePt t="35256" x="8058150" y="3219450"/>
          <p14:tracePt t="35273" x="8089900" y="3213100"/>
          <p14:tracePt t="35290" x="8147050" y="3213100"/>
          <p14:tracePt t="35307" x="8210550" y="3213100"/>
          <p14:tracePt t="35323" x="8248650" y="3213100"/>
          <p14:tracePt t="35340" x="8286750" y="3213100"/>
          <p14:tracePt t="35356" x="8337550" y="3213100"/>
          <p14:tracePt t="35374" x="8375650" y="3213100"/>
          <p14:tracePt t="35390" x="8388350" y="3213100"/>
          <p14:tracePt t="35407" x="8420100" y="3213100"/>
          <p14:tracePt t="35423" x="8439150" y="3213100"/>
          <p14:tracePt t="35440" x="8445500" y="3213100"/>
          <p14:tracePt t="35627" x="8432800" y="3213100"/>
          <p14:tracePt t="35635" x="8413750" y="3213100"/>
          <p14:tracePt t="35642" x="8394700" y="3213100"/>
          <p14:tracePt t="35650" x="8369300" y="3213100"/>
          <p14:tracePt t="35658" x="8305800" y="3213100"/>
          <p14:tracePt t="35673" x="8235950" y="3213100"/>
          <p14:tracePt t="35690" x="8191500" y="3213100"/>
          <p14:tracePt t="35707" x="8159750" y="3213100"/>
          <p14:tracePt t="35723" x="8147050" y="3213100"/>
          <p14:tracePt t="35740" x="8134350" y="3213100"/>
          <p14:tracePt t="35907" x="8140700" y="3213100"/>
          <p14:tracePt t="35916" x="8159750" y="3213100"/>
          <p14:tracePt t="35922" x="8197850" y="3213100"/>
          <p14:tracePt t="35939" x="8216900" y="3213100"/>
          <p14:tracePt t="35940" x="8255000" y="3213100"/>
          <p14:tracePt t="35956" x="8299450" y="3213100"/>
          <p14:tracePt t="35973" x="8343900" y="3219450"/>
          <p14:tracePt t="35989" x="8375650" y="3219450"/>
          <p14:tracePt t="36006" x="8394700" y="3219450"/>
          <p14:tracePt t="36023" x="8407400" y="3219450"/>
          <p14:tracePt t="36058" x="8413750" y="3219450"/>
          <p14:tracePt t="36082" x="8420100" y="3219450"/>
          <p14:tracePt t="37522" x="8413750" y="3219450"/>
          <p14:tracePt t="37530" x="8407400" y="3219450"/>
          <p14:tracePt t="37540" x="8388350" y="3219450"/>
          <p14:tracePt t="37544" x="8369300" y="3219450"/>
          <p14:tracePt t="37558" x="8343900" y="3219450"/>
          <p14:tracePt t="37574" x="8305800" y="3206750"/>
          <p14:tracePt t="37590" x="8255000" y="3187700"/>
          <p14:tracePt t="37606" x="8204200" y="3168650"/>
          <p14:tracePt t="37623" x="8191500" y="3168650"/>
          <p14:tracePt t="37640" x="8108950" y="3162300"/>
          <p14:tracePt t="37657" x="8020050" y="3149600"/>
          <p14:tracePt t="37673" x="7848600" y="3136900"/>
          <p14:tracePt t="37691" x="7727950" y="3111500"/>
          <p14:tracePt t="37706" x="7613650" y="3092450"/>
          <p14:tracePt t="37723" x="7512050" y="3079750"/>
          <p14:tracePt t="37740" x="7410450" y="3067050"/>
          <p14:tracePt t="37756" x="7366000" y="3060700"/>
          <p14:tracePt t="37773" x="7264400" y="3048000"/>
          <p14:tracePt t="37790" x="7207250" y="3035300"/>
          <p14:tracePt t="37826" x="7188200" y="3028950"/>
          <p14:tracePt t="37827" x="7143750" y="3028950"/>
          <p14:tracePt t="37840" x="7086600" y="3028950"/>
          <p14:tracePt t="37856" x="7010400" y="3028950"/>
          <p14:tracePt t="37873" x="6940550" y="3028950"/>
          <p14:tracePt t="37889" x="6851650" y="3028950"/>
          <p14:tracePt t="37906" x="6788150" y="3028950"/>
          <p14:tracePt t="37923" x="6737350" y="3028950"/>
          <p14:tracePt t="37940" x="6673850" y="3028950"/>
          <p14:tracePt t="37956" x="6616700" y="3028950"/>
          <p14:tracePt t="37973" x="6572250" y="3028950"/>
          <p14:tracePt t="37990" x="6534150" y="3035300"/>
          <p14:tracePt t="38007" x="6496050" y="3041650"/>
          <p14:tracePt t="38023" x="6457950" y="3041650"/>
          <p14:tracePt t="38040" x="6426200" y="3048000"/>
          <p14:tracePt t="38056" x="6400800" y="3048000"/>
          <p14:tracePt t="38090" x="6394450" y="3048000"/>
          <p14:tracePt t="38091" x="6362700" y="3048000"/>
          <p14:tracePt t="38107" x="6330950" y="3048000"/>
          <p14:tracePt t="38123" x="6299200" y="3048000"/>
          <p14:tracePt t="38140" x="6280150" y="3048000"/>
          <p14:tracePt t="38156" x="6261100" y="3048000"/>
          <p14:tracePt t="38173" x="6248400" y="3048000"/>
          <p14:tracePt t="38218" x="6242050" y="3048000"/>
          <p14:tracePt t="38251" x="6235700" y="3048000"/>
          <p14:tracePt t="38274" x="6229350" y="3048000"/>
          <p14:tracePt t="38290" x="6223000" y="3048000"/>
          <p14:tracePt t="38291" x="6216650" y="3048000"/>
          <p14:tracePt t="38378" x="6210300" y="3054350"/>
          <p14:tracePt t="38826" x="6216650" y="3054350"/>
          <p14:tracePt t="38834" x="6229350" y="3054350"/>
          <p14:tracePt t="38842" x="6242050" y="3054350"/>
          <p14:tracePt t="38850" x="6248400" y="3054350"/>
          <p14:tracePt t="38858" x="6280150" y="3054350"/>
          <p14:tracePt t="38873" x="6318250" y="3054350"/>
          <p14:tracePt t="38889" x="6369050" y="3054350"/>
          <p14:tracePt t="38907" x="6394450" y="3054350"/>
          <p14:tracePt t="38955" x="6400800" y="3054350"/>
          <p14:tracePt t="38970" x="6419850" y="3054350"/>
          <p14:tracePt t="38978" x="6432550" y="3054350"/>
          <p14:tracePt t="38986" x="6445250" y="3054350"/>
          <p14:tracePt t="38994" x="6477000" y="3054350"/>
          <p14:tracePt t="39006" x="6515100" y="3054350"/>
          <p14:tracePt t="39023" x="6546850" y="3054350"/>
          <p14:tracePt t="39040" x="6584950" y="3054350"/>
          <p14:tracePt t="39056" x="6616700" y="3054350"/>
          <p14:tracePt t="39073" x="6648450" y="3054350"/>
          <p14:tracePt t="39090" x="6680200" y="3054350"/>
          <p14:tracePt t="39106" x="6711950" y="3054350"/>
          <p14:tracePt t="39123" x="6724650" y="3054350"/>
          <p14:tracePt t="39139" x="6743700" y="3054350"/>
          <p14:tracePt t="39156" x="6750050" y="3054350"/>
          <p14:tracePt t="39173" x="6756400" y="3054350"/>
          <p14:tracePt t="39314" x="6750050" y="3054350"/>
          <p14:tracePt t="39322" x="6718300" y="3054350"/>
          <p14:tracePt t="39339" x="6699250" y="3054350"/>
          <p14:tracePt t="39340" x="6661150" y="3054350"/>
          <p14:tracePt t="39356" x="6623050" y="3054350"/>
          <p14:tracePt t="39373" x="6584950" y="3054350"/>
          <p14:tracePt t="39389" x="6534150" y="3054350"/>
          <p14:tracePt t="39406" x="6496050" y="3054350"/>
          <p14:tracePt t="39423" x="6457950" y="3054350"/>
          <p14:tracePt t="39440" x="6432550" y="3054350"/>
          <p14:tracePt t="39440" x="6413500" y="3054350"/>
          <p14:tracePt t="39458" x="6400800" y="3054350"/>
          <p14:tracePt t="39473" x="6381750" y="3054350"/>
          <p14:tracePt t="39490" x="6356350" y="3054350"/>
          <p14:tracePt t="39506" x="6330950" y="3054350"/>
          <p14:tracePt t="39523" x="6318250" y="3054350"/>
          <p14:tracePt t="39539" x="6311900" y="3054350"/>
          <p14:tracePt t="39557" x="6305550" y="3054350"/>
          <p14:tracePt t="39573" x="6299200" y="3054350"/>
          <p14:tracePt t="39590" x="6286500" y="3060700"/>
          <p14:tracePt t="39738" x="6280150" y="3060700"/>
          <p14:tracePt t="39746" x="6273800" y="3060700"/>
          <p14:tracePt t="39755" x="6267450" y="3060700"/>
          <p14:tracePt t="39773" x="6261100" y="3060700"/>
          <p14:tracePt t="39774" x="6254750" y="3060700"/>
          <p14:tracePt t="39790" x="6248400" y="3067050"/>
          <p14:tracePt t="39806" x="6242050" y="3067050"/>
          <p14:tracePt t="39823" x="6235700" y="3067050"/>
          <p14:tracePt t="39839" x="6223000" y="3067050"/>
          <p14:tracePt t="39856" x="6216650" y="3067050"/>
          <p14:tracePt t="39873" x="6210300" y="3067050"/>
          <p14:tracePt t="39873" x="6203950" y="3067050"/>
          <p14:tracePt t="39890" x="6197600" y="3067050"/>
          <p14:tracePt t="39930" x="6191250" y="3073400"/>
          <p14:tracePt t="40266" x="6197600" y="3073400"/>
          <p14:tracePt t="40274" x="6216650" y="3073400"/>
          <p14:tracePt t="40290" x="6235700" y="3073400"/>
          <p14:tracePt t="40291" x="6248400" y="3073400"/>
          <p14:tracePt t="40306" x="6254750" y="3073400"/>
          <p14:tracePt t="40323" x="6267450" y="3073400"/>
          <p14:tracePt t="40362" x="6273800" y="3073400"/>
          <p14:tracePt t="40698" x="6267450" y="3073400"/>
          <p14:tracePt t="40706" x="6261100" y="3073400"/>
          <p14:tracePt t="40712" x="6248400" y="3073400"/>
          <p14:tracePt t="40724" x="6242050" y="3073400"/>
          <p14:tracePt t="40739" x="6235700" y="3073400"/>
          <p14:tracePt t="40794" x="6229350" y="3073400"/>
          <p14:tracePt t="41545" x="6216650" y="3073400"/>
          <p14:tracePt t="41553" x="6197600" y="3073400"/>
          <p14:tracePt t="41560" x="6165850" y="3073400"/>
          <p14:tracePt t="41572" x="6153150" y="3073400"/>
          <p14:tracePt t="41589" x="6146800" y="3073400"/>
          <p14:tracePt t="41753" x="6159500" y="3073400"/>
          <p14:tracePt t="41761" x="6178550" y="3073400"/>
          <p14:tracePt t="41772" x="6203950" y="3073400"/>
          <p14:tracePt t="41772" x="6254750" y="3073400"/>
          <p14:tracePt t="41788" x="6318250" y="3073400"/>
          <p14:tracePt t="41805" x="6362700" y="3073400"/>
          <p14:tracePt t="41822" x="6375400" y="3073400"/>
          <p14:tracePt t="41937" x="6369050" y="3073400"/>
          <p14:tracePt t="41945" x="6356350" y="3073400"/>
          <p14:tracePt t="41953" x="6337300" y="3073400"/>
          <p14:tracePt t="41961" x="6318250" y="3073400"/>
          <p14:tracePt t="41972" x="6299200" y="3073400"/>
          <p14:tracePt t="42241" x="6286500" y="3073400"/>
          <p14:tracePt t="42249" x="6261100" y="3073400"/>
          <p14:tracePt t="42257" x="6223000" y="3060700"/>
          <p14:tracePt t="42271" x="6197600" y="3060700"/>
          <p14:tracePt t="42272" x="6178550" y="3060700"/>
          <p14:tracePt t="42288" x="6165850" y="3060700"/>
          <p14:tracePt t="42625" x="6172200" y="3060700"/>
          <p14:tracePt t="43193" x="6178550" y="3060700"/>
          <p14:tracePt t="43201" x="6172200" y="3060700"/>
          <p14:tracePt t="43209" x="6140450" y="3060700"/>
          <p14:tracePt t="43217" x="6127750" y="3060700"/>
          <p14:tracePt t="43223" x="6102350" y="3060700"/>
          <p14:tracePt t="43239" x="6089650" y="3060700"/>
          <p14:tracePt t="43505" x="6096000" y="3060700"/>
          <p14:tracePt t="43514" x="6102350" y="3060700"/>
          <p14:tracePt t="43515" x="6115050" y="3060700"/>
          <p14:tracePt t="43523" x="6121400" y="3060700"/>
          <p14:tracePt t="43538" x="6134100" y="3060700"/>
          <p14:tracePt t="43555" x="6146800" y="3060700"/>
          <p14:tracePt t="43571" x="6153150" y="3060700"/>
          <p14:tracePt t="43588" x="6165850" y="3060700"/>
          <p14:tracePt t="43605" x="6172200" y="3060700"/>
          <p14:tracePt t="43622" x="6178550" y="3060700"/>
          <p14:tracePt t="43665" x="6184900" y="3060700"/>
          <p14:tracePt t="43689" x="6191250" y="3060700"/>
          <p14:tracePt t="43713" x="6197600" y="3060700"/>
          <p14:tracePt t="44329" x="6210300" y="3060700"/>
          <p14:tracePt t="44337" x="6242050" y="3060700"/>
          <p14:tracePt t="44340" x="6369050" y="3060700"/>
          <p14:tracePt t="44355" x="6457950" y="3060700"/>
          <p14:tracePt t="44373" x="6699250" y="3060700"/>
          <p14:tracePt t="44389" x="7086600" y="3060700"/>
          <p14:tracePt t="44405" x="7391400" y="3060700"/>
          <p14:tracePt t="44422" x="7600950" y="3060700"/>
          <p14:tracePt t="44439" x="7721600" y="3035300"/>
          <p14:tracePt t="44455" x="7791450" y="3022600"/>
          <p14:tracePt t="44471" x="7835900" y="3022600"/>
          <p14:tracePt t="44488" x="7886700" y="3022600"/>
          <p14:tracePt t="44506" x="7912100" y="3022600"/>
          <p14:tracePt t="44522" x="7918450" y="3022600"/>
          <p14:tracePt t="44560" x="7924800" y="3022600"/>
          <p14:tracePt t="44569" x="7937500" y="3022600"/>
          <p14:tracePt t="44593" x="7943850" y="3022600"/>
          <p14:tracePt t="44600" x="7950200" y="3022600"/>
          <p14:tracePt t="44605" x="7969250" y="3022600"/>
          <p14:tracePt t="44621" x="7994650" y="3028950"/>
          <p14:tracePt t="44638" x="8032750" y="3041650"/>
          <p14:tracePt t="44655" x="8102600" y="3054350"/>
          <p14:tracePt t="44672" x="8159750" y="3079750"/>
          <p14:tracePt t="44689" x="8185150" y="3079750"/>
          <p14:tracePt t="44706" x="8204200" y="3092450"/>
          <p14:tracePt t="44722" x="8223250" y="3098800"/>
          <p14:tracePt t="44738" x="8242300" y="3111500"/>
          <p14:tracePt t="44755" x="8280400" y="3136900"/>
          <p14:tracePt t="44772" x="8331200" y="3155950"/>
          <p14:tracePt t="44788" x="8388350" y="3181350"/>
          <p14:tracePt t="44805" x="8445500" y="3194050"/>
          <p14:tracePt t="44822" x="8496300" y="3194050"/>
          <p14:tracePt t="44838" x="8521700" y="3194050"/>
          <p14:tracePt t="44855" x="8547100" y="3194050"/>
          <p14:tracePt t="44872" x="8559800" y="3194050"/>
          <p14:tracePt t="44888" x="8585200" y="3194050"/>
          <p14:tracePt t="44905" x="8610600" y="3181350"/>
          <p14:tracePt t="44921" x="8642350" y="3162300"/>
          <p14:tracePt t="44938" x="8667750" y="3143250"/>
          <p14:tracePt t="44955" x="8686800" y="3117850"/>
          <p14:tracePt t="44971" x="8705850" y="3098800"/>
          <p14:tracePt t="44988" x="8724900" y="3073400"/>
          <p14:tracePt t="45005" x="8737600" y="3054350"/>
          <p14:tracePt t="45022" x="8750300" y="3048000"/>
          <p14:tracePt t="45038" x="8756650" y="3035300"/>
          <p14:tracePt t="45055" x="8763000" y="3016250"/>
          <p14:tracePt t="45072" x="8775700" y="2990850"/>
          <p14:tracePt t="45089" x="8775700" y="2971800"/>
          <p14:tracePt t="45105" x="8775700" y="2952750"/>
          <p14:tracePt t="45122" x="8775700" y="2946400"/>
          <p14:tracePt t="45138" x="8775700" y="2933700"/>
          <p14:tracePt t="45155" x="8769350" y="2921000"/>
          <p14:tracePt t="45172" x="8756650" y="2908300"/>
          <p14:tracePt t="45188" x="8737600" y="2895600"/>
          <p14:tracePt t="45205" x="8699500" y="2889250"/>
          <p14:tracePt t="45223" x="8661400" y="2889250"/>
          <p14:tracePt t="45239" x="8623300" y="2889250"/>
          <p14:tracePt t="45256" x="8585200" y="2889250"/>
          <p14:tracePt t="45272" x="8540750" y="2889250"/>
          <p14:tracePt t="45289" x="8477250" y="2908300"/>
          <p14:tracePt t="45306" x="8439150" y="2921000"/>
          <p14:tracePt t="45323" x="8420100" y="2927350"/>
          <p14:tracePt t="45339" x="8407400" y="2933700"/>
          <p14:tracePt t="45356" x="8401050" y="2940050"/>
          <p14:tracePt t="45802" x="8394700" y="2946400"/>
          <p14:tracePt t="45810" x="8375650" y="2952750"/>
          <p14:tracePt t="45823" x="8343900" y="2971800"/>
          <p14:tracePt t="45826" x="8286750" y="3003550"/>
          <p14:tracePt t="45840" x="8172450" y="3022600"/>
          <p14:tracePt t="45856" x="8001000" y="3054350"/>
          <p14:tracePt t="45873" x="7816850" y="3086100"/>
          <p14:tracePt t="45889" x="7581900" y="3111500"/>
          <p14:tracePt t="45906" x="7429500" y="3130550"/>
          <p14:tracePt t="45923" x="7315200" y="3149600"/>
          <p14:tracePt t="45939" x="7219950" y="3162300"/>
          <p14:tracePt t="45956" x="7150100" y="3168650"/>
          <p14:tracePt t="45972" x="7073900" y="3175000"/>
          <p14:tracePt t="45989" x="6997700" y="3181350"/>
          <p14:tracePt t="46006" x="6921500" y="3194050"/>
          <p14:tracePt t="46022" x="6838950" y="3200400"/>
          <p14:tracePt t="46039" x="6788150" y="3213100"/>
          <p14:tracePt t="46056" x="6750050" y="3219450"/>
          <p14:tracePt t="46072" x="6724650" y="3225800"/>
          <p14:tracePt t="46089" x="6667500" y="3232150"/>
          <p14:tracePt t="46106" x="6616700" y="3238500"/>
          <p14:tracePt t="46122" x="6565900" y="3244850"/>
          <p14:tracePt t="46139" x="6521450" y="3251200"/>
          <p14:tracePt t="46156" x="6489700" y="3251200"/>
          <p14:tracePt t="46172" x="6457950" y="3251200"/>
          <p14:tracePt t="46189" x="6438900" y="3251200"/>
          <p14:tracePt t="46206" x="6419850" y="3251200"/>
          <p14:tracePt t="46223" x="6407150" y="3251200"/>
          <p14:tracePt t="46239" x="6400800" y="3251200"/>
          <p14:tracePt t="46306" x="6394450" y="3251200"/>
          <p14:tracePt t="46362" x="6407150" y="3251200"/>
          <p14:tracePt t="46370" x="6426200" y="3251200"/>
          <p14:tracePt t="46378" x="6464300" y="3251200"/>
          <p14:tracePt t="46389" x="6515100" y="3251200"/>
          <p14:tracePt t="46406" x="6610350" y="3251200"/>
          <p14:tracePt t="46423" x="6724650" y="3251200"/>
          <p14:tracePt t="46439" x="6896100" y="3251200"/>
          <p14:tracePt t="46456" x="7099300" y="3251200"/>
          <p14:tracePt t="46472" x="7378700" y="3251200"/>
          <p14:tracePt t="46472" x="7486650" y="3251200"/>
          <p14:tracePt t="46490" x="7664450" y="3251200"/>
          <p14:tracePt t="46506" x="7689850" y="3251200"/>
          <p14:tracePt t="46523" x="7778750" y="3251200"/>
          <p14:tracePt t="46540" x="7848600" y="3251200"/>
          <p14:tracePt t="46556" x="7899400" y="3251200"/>
          <p14:tracePt t="46572" x="7918450" y="3251200"/>
          <p14:tracePt t="46589" x="7969250" y="3244850"/>
          <p14:tracePt t="46606" x="8001000" y="3244850"/>
          <p14:tracePt t="46623" x="8026400" y="3244850"/>
          <p14:tracePt t="46639" x="8051800" y="3244850"/>
          <p14:tracePt t="46656" x="8070850" y="3244850"/>
          <p14:tracePt t="46672" x="8089900" y="3238500"/>
          <p14:tracePt t="46672" x="8102600" y="3238500"/>
          <p14:tracePt t="46690" x="8121650" y="3238500"/>
          <p14:tracePt t="46706" x="8134350" y="3238500"/>
          <p14:tracePt t="46723" x="8153400" y="3232150"/>
          <p14:tracePt t="46739" x="8172450" y="3232150"/>
          <p14:tracePt t="46756" x="8185150" y="3225800"/>
          <p14:tracePt t="46772" x="8191500" y="3225800"/>
          <p14:tracePt t="46789" x="8204200" y="3225800"/>
          <p14:tracePt t="46842" x="8210550" y="3225800"/>
          <p14:tracePt t="46858" x="8216900" y="3225800"/>
          <p14:tracePt t="46873" x="8229600" y="3225800"/>
          <p14:tracePt t="46889" x="8235950" y="3219450"/>
          <p14:tracePt t="46898" x="8242300" y="3219450"/>
          <p14:tracePt t="46915" x="8248650" y="3219450"/>
          <p14:tracePt t="46922" x="8255000" y="3219450"/>
          <p14:tracePt t="46923" x="8261350" y="3219450"/>
          <p14:tracePt t="47546" x="8274050" y="3219450"/>
          <p14:tracePt t="47554" x="8280400" y="3213100"/>
          <p14:tracePt t="47569" x="8293100" y="3213100"/>
          <p14:tracePt t="47575" x="8299450" y="3213100"/>
          <p14:tracePt t="47591" x="8312150" y="3213100"/>
          <p14:tracePt t="47592" x="8343900" y="3200400"/>
          <p14:tracePt t="47605" x="8362950" y="3200400"/>
          <p14:tracePt t="47622" x="8375650" y="3200400"/>
          <p14:tracePt t="47639" x="8388350" y="3200400"/>
          <p14:tracePt t="47690" x="8394700" y="3200400"/>
          <p14:tracePt t="47715" x="8407400" y="3200400"/>
          <p14:tracePt t="47761" x="8413750" y="3200400"/>
          <p14:tracePt t="48762" x="8407400" y="3200400"/>
          <p14:tracePt t="48913" x="8401050" y="3200400"/>
          <p14:tracePt t="48946" x="8394700" y="3200400"/>
          <p14:tracePt t="48970" x="8388350" y="3200400"/>
          <p14:tracePt t="49018" x="8382000" y="3200400"/>
          <p14:tracePt t="49098" x="8375650" y="3200400"/>
          <p14:tracePt t="49402" x="8356600" y="3206750"/>
          <p14:tracePt t="49415" x="8350250" y="3206750"/>
          <p14:tracePt t="49415" x="8337550" y="3213100"/>
          <p14:tracePt t="49424" x="8267700" y="3232150"/>
          <p14:tracePt t="49440" x="8185150" y="3257550"/>
          <p14:tracePt t="49456" x="8064500" y="3295650"/>
          <p14:tracePt t="49473" x="7924800" y="3308350"/>
          <p14:tracePt t="49489" x="7734300" y="3333750"/>
          <p14:tracePt t="49506" x="7620000" y="3359150"/>
          <p14:tracePt t="49523" x="7499350" y="3359150"/>
          <p14:tracePt t="49539" x="7442200" y="3359150"/>
          <p14:tracePt t="49556" x="7334250" y="3359150"/>
          <p14:tracePt t="49572" x="7207250" y="3359150"/>
          <p14:tracePt t="49590" x="7150100" y="3359150"/>
          <p14:tracePt t="49625" x="7118350" y="3359150"/>
          <p14:tracePt t="49626" x="7092950" y="3359150"/>
          <p14:tracePt t="49639" x="7029450" y="3359150"/>
          <p14:tracePt t="49656" x="6985000" y="3359150"/>
          <p14:tracePt t="49672" x="6927850" y="3359150"/>
          <p14:tracePt t="49672" x="6902450" y="3359150"/>
          <p14:tracePt t="49690" x="6851650" y="3359150"/>
          <p14:tracePt t="49705" x="6794500" y="3359150"/>
          <p14:tracePt t="49723" x="6743700" y="3359150"/>
          <p14:tracePt t="49739" x="6699250" y="3359150"/>
          <p14:tracePt t="49756" x="6667500" y="3359150"/>
          <p14:tracePt t="49772" x="6635750" y="3359150"/>
          <p14:tracePt t="49789" x="6610350" y="3359150"/>
          <p14:tracePt t="49806" x="6584950" y="3359150"/>
          <p14:tracePt t="49822" x="6565900" y="3359150"/>
          <p14:tracePt t="49839" x="6540500" y="3359150"/>
          <p14:tracePt t="49856" x="6515100" y="3359150"/>
          <p14:tracePt t="49872" x="6483350" y="3359150"/>
          <p14:tracePt t="49872" x="6464300" y="3359150"/>
          <p14:tracePt t="49890" x="6438900" y="3359150"/>
          <p14:tracePt t="49906" x="6407150" y="3365500"/>
          <p14:tracePt t="49923" x="6388100" y="3371850"/>
          <p14:tracePt t="49939" x="6369050" y="3378200"/>
          <p14:tracePt t="49956" x="6356350" y="3378200"/>
          <p14:tracePt t="50482" x="6375400" y="3378200"/>
          <p14:tracePt t="50489" x="6407150" y="3384550"/>
          <p14:tracePt t="50499" x="6470650" y="3390900"/>
          <p14:tracePt t="50505" x="6610350" y="3397250"/>
          <p14:tracePt t="50522" x="6699250" y="3403600"/>
          <p14:tracePt t="50523" x="6896100" y="3409950"/>
          <p14:tracePt t="50539" x="7150100" y="3416300"/>
          <p14:tracePt t="50555" x="7404100" y="3416300"/>
          <p14:tracePt t="50572" x="7454900" y="3416300"/>
          <p14:tracePt t="50589" x="7620000" y="3429000"/>
          <p14:tracePt t="50606" x="7778750" y="3435350"/>
          <p14:tracePt t="50622" x="7931150" y="3441700"/>
          <p14:tracePt t="50639" x="8070850" y="3448050"/>
          <p14:tracePt t="50656" x="8159750" y="3448050"/>
          <p14:tracePt t="50672" x="8261350" y="3454400"/>
          <p14:tracePt t="50672" x="8305800" y="3454400"/>
          <p14:tracePt t="50690" x="8388350" y="3454400"/>
          <p14:tracePt t="50705" x="8451850" y="3454400"/>
          <p14:tracePt t="50722" x="8521700" y="3454400"/>
          <p14:tracePt t="50739" x="8559800" y="3454400"/>
          <p14:tracePt t="50755" x="8597900" y="3454400"/>
          <p14:tracePt t="50772" x="8623300" y="3454400"/>
          <p14:tracePt t="50789" x="8648700" y="3454400"/>
          <p14:tracePt t="50805" x="8661400" y="3454400"/>
          <p14:tracePt t="50822" x="8667750" y="3454400"/>
          <p14:tracePt t="50839" x="8674100" y="3454400"/>
          <p14:tracePt t="51002" x="8667750" y="3454400"/>
          <p14:tracePt t="51007" x="8661400" y="3454400"/>
          <p14:tracePt t="51022" x="8636000" y="3454400"/>
          <p14:tracePt t="51023" x="8591550" y="3454400"/>
          <p14:tracePt t="51039" x="8521700" y="3454400"/>
          <p14:tracePt t="51056" x="8451850" y="3454400"/>
          <p14:tracePt t="51072" x="8388350" y="3454400"/>
          <p14:tracePt t="51090" x="8369300" y="3454400"/>
          <p14:tracePt t="51107" x="8350250" y="3454400"/>
          <p14:tracePt t="51122" x="8337550" y="3454400"/>
          <p14:tracePt t="51139" x="8331200" y="3454400"/>
          <p14:tracePt t="51155" x="8324850" y="3454400"/>
          <p14:tracePt t="51173" x="8318500" y="3454400"/>
          <p14:tracePt t="51226" x="8312150" y="3454400"/>
          <p14:tracePt t="51241" x="8305800" y="3454400"/>
          <p14:tracePt t="51257" x="8299450" y="3448050"/>
          <p14:tracePt t="51265" x="8293100" y="3448050"/>
          <p14:tracePt t="51271" x="8286750" y="3448050"/>
          <p14:tracePt t="51289" x="8280400" y="3448050"/>
          <p14:tracePt t="51290" x="8280400" y="3441700"/>
          <p14:tracePt t="51306" x="8274050" y="3441700"/>
          <p14:tracePt t="51666" x="8267700" y="3441700"/>
          <p14:tracePt t="51673" x="8242300" y="3441700"/>
          <p14:tracePt t="51674" x="8197850" y="3441700"/>
          <p14:tracePt t="51689" x="8096250" y="3441700"/>
          <p14:tracePt t="51705" x="8001000" y="3441700"/>
          <p14:tracePt t="51706" x="7816850" y="3441700"/>
          <p14:tracePt t="51723" x="7639050" y="3441700"/>
          <p14:tracePt t="51739" x="7454900" y="3441700"/>
          <p14:tracePt t="51755" x="7429500" y="3435350"/>
          <p14:tracePt t="51772" x="7334250" y="3435350"/>
          <p14:tracePt t="51789" x="7207250" y="3435350"/>
          <p14:tracePt t="51806" x="7105650" y="3435350"/>
          <p14:tracePt t="51822" x="7010400" y="3435350"/>
          <p14:tracePt t="51839" x="6940550" y="3435350"/>
          <p14:tracePt t="51856" x="6877050" y="3435350"/>
          <p14:tracePt t="51872" x="6813550" y="3435350"/>
          <p14:tracePt t="51889" x="6762750" y="3435350"/>
          <p14:tracePt t="51906" x="6743700" y="3435350"/>
          <p14:tracePt t="51922" x="6731000" y="3435350"/>
          <p14:tracePt t="51939" x="6724650" y="3435350"/>
          <p14:tracePt t="51955" x="6718300" y="3435350"/>
          <p14:tracePt t="52033" x="6711950" y="3435350"/>
          <p14:tracePt t="52041" x="6699250" y="3435350"/>
          <p14:tracePt t="52050" x="6686550" y="3441700"/>
          <p14:tracePt t="52065" x="6661150" y="3448050"/>
          <p14:tracePt t="52073" x="6642100" y="3448050"/>
          <p14:tracePt t="52074" x="6610350" y="3460750"/>
          <p14:tracePt t="52090" x="6591300" y="3467100"/>
          <p14:tracePt t="52106" x="6572250" y="3473450"/>
          <p14:tracePt t="52122" x="6559550" y="3479800"/>
          <p14:tracePt t="52139" x="6546850" y="3479800"/>
          <p14:tracePt t="52155" x="6534150" y="3479800"/>
          <p14:tracePt t="52172" x="6521450" y="3486150"/>
          <p14:tracePt t="52189" x="6508750" y="3492500"/>
          <p14:tracePt t="52206" x="6496050" y="3498850"/>
          <p14:tracePt t="52241" x="6489700" y="3498850"/>
          <p14:tracePt t="52369" x="6496050" y="3498850"/>
          <p14:tracePt t="52377" x="6515100" y="3498850"/>
          <p14:tracePt t="52385" x="6540500" y="3498850"/>
          <p14:tracePt t="52385" x="6591300" y="3498850"/>
          <p14:tracePt t="52394" x="6635750" y="3498850"/>
          <p14:tracePt t="52405" x="6762750" y="3498850"/>
          <p14:tracePt t="52422" x="6908800" y="3498850"/>
          <p14:tracePt t="52439" x="7092950" y="3498850"/>
          <p14:tracePt t="52455" x="7264400" y="3498850"/>
          <p14:tracePt t="52472" x="7518400" y="3498850"/>
          <p14:tracePt t="52490" x="7588250" y="3498850"/>
          <p14:tracePt t="52506" x="7670800" y="3498850"/>
          <p14:tracePt t="52522" x="7772400" y="3498850"/>
          <p14:tracePt t="52539" x="7861300" y="3498850"/>
          <p14:tracePt t="52555" x="7931150" y="3498850"/>
          <p14:tracePt t="52572" x="8001000" y="3498850"/>
          <p14:tracePt t="52589" x="8058150" y="3498850"/>
          <p14:tracePt t="52605" x="8102600" y="3498850"/>
          <p14:tracePt t="52623" x="8134350" y="3498850"/>
          <p14:tracePt t="52639" x="8166100" y="3498850"/>
          <p14:tracePt t="52656" x="8197850" y="3498850"/>
          <p14:tracePt t="52672" x="8223250" y="3498850"/>
          <p14:tracePt t="52689" x="8261350" y="3498850"/>
          <p14:tracePt t="52706" x="8293100" y="3498850"/>
          <p14:tracePt t="52722" x="8324850" y="3498850"/>
          <p14:tracePt t="52739" x="8350250" y="3505200"/>
          <p14:tracePt t="52755" x="8356600" y="3505200"/>
          <p14:tracePt t="52772" x="8369300" y="3505200"/>
          <p14:tracePt t="52789" x="8375650" y="3505200"/>
          <p14:tracePt t="52825" x="8382000" y="3505200"/>
          <p14:tracePt t="52978" x="8382000" y="3511550"/>
          <p14:tracePt t="52987" x="8382000" y="3517900"/>
          <p14:tracePt t="53009" x="8382000" y="3524250"/>
          <p14:tracePt t="53025" x="8382000" y="3530600"/>
          <p14:tracePt t="54793" x="8362950" y="3536950"/>
          <p14:tracePt t="54801" x="8331200" y="3536950"/>
          <p14:tracePt t="54804" x="8255000" y="3536950"/>
          <p14:tracePt t="54822" x="8191500" y="3530600"/>
          <p14:tracePt t="54840" x="8083550" y="3530600"/>
          <p14:tracePt t="54856" x="7975600" y="3530600"/>
          <p14:tracePt t="54874" x="7937500" y="3530600"/>
          <p14:tracePt t="54890" x="7912100" y="3530600"/>
          <p14:tracePt t="54906" x="7880350" y="3530600"/>
          <p14:tracePt t="54922" x="7854950" y="3530600"/>
          <p14:tracePt t="54939" x="7823200" y="3530600"/>
          <p14:tracePt t="54955" x="7772400" y="3536950"/>
          <p14:tracePt t="54972" x="7702550" y="3549650"/>
          <p14:tracePt t="54989" x="7626350" y="3549650"/>
          <p14:tracePt t="55006" x="7556500" y="3568700"/>
          <p14:tracePt t="55022" x="7442200" y="3587750"/>
          <p14:tracePt t="55039" x="7289800" y="3613150"/>
          <p14:tracePt t="55055" x="7131050" y="3651250"/>
          <p14:tracePt t="55072" x="6927850" y="3695700"/>
          <p14:tracePt t="55090" x="6699250" y="3765550"/>
          <p14:tracePt t="55106" x="6375400" y="3873500"/>
          <p14:tracePt t="55122" x="5994400" y="4044950"/>
          <p14:tracePt t="55139" x="5537200" y="4241800"/>
          <p14:tracePt t="55156" x="5048250" y="4445000"/>
          <p14:tracePt t="55173" x="4540250" y="4648200"/>
          <p14:tracePt t="55189" x="4006850" y="4832350"/>
          <p14:tracePt t="55206" x="3594100" y="4984750"/>
          <p14:tracePt t="55222" x="3276600" y="5073650"/>
          <p14:tracePt t="55239" x="3022600" y="5149850"/>
          <p14:tracePt t="55255" x="2876550" y="5187950"/>
          <p14:tracePt t="55272" x="2679700" y="5245100"/>
          <p14:tracePt t="55290" x="2597150" y="5270500"/>
          <p14:tracePt t="55305" x="2540000" y="5276850"/>
          <p14:tracePt t="55322" x="2501900" y="5283200"/>
          <p14:tracePt t="55339" x="2470150" y="5289550"/>
          <p14:tracePt t="55355" x="2457450" y="5289550"/>
          <p14:tracePt t="55372" x="2451100" y="5289550"/>
          <p14:tracePt t="55389" x="2444750" y="5289550"/>
          <p14:tracePt t="55405" x="2438400" y="5289550"/>
          <p14:tracePt t="55585" x="2457450" y="5289550"/>
          <p14:tracePt t="55592" x="2476500" y="5283200"/>
          <p14:tracePt t="55604" x="2501900" y="5283200"/>
          <p14:tracePt t="55605" x="2546350" y="5276850"/>
          <p14:tracePt t="55621" x="2590800" y="5257800"/>
          <p14:tracePt t="55638" x="2692400" y="5238750"/>
          <p14:tracePt t="55655" x="2768600" y="5219700"/>
          <p14:tracePt t="55672" x="2838450" y="5194300"/>
          <p14:tracePt t="55688" x="2882900" y="5181600"/>
          <p14:tracePt t="55825" x="2876550" y="5181600"/>
          <p14:tracePt t="55841" x="2870200" y="5181600"/>
          <p14:tracePt t="55849" x="2863850" y="5181600"/>
          <p14:tracePt t="55857" x="2857500" y="5181600"/>
          <p14:tracePt t="55872" x="2844800" y="5187950"/>
          <p14:tracePt t="55889" x="2838450" y="5187950"/>
          <p14:tracePt t="55890" x="2819400" y="5194300"/>
          <p14:tracePt t="55905" x="2806700" y="5200650"/>
          <p14:tracePt t="55921" x="2781300" y="5207000"/>
          <p14:tracePt t="55969" x="2774950" y="5207000"/>
          <p14:tracePt t="55985" x="2768600" y="5207000"/>
          <p14:tracePt t="56009" x="2743200" y="5213350"/>
          <p14:tracePt t="56017" x="2711450" y="5226050"/>
          <p14:tracePt t="56031" x="2660650" y="5251450"/>
          <p14:tracePt t="56031" x="2616200" y="5283200"/>
          <p14:tracePt t="56039" x="2527300" y="5353050"/>
          <p14:tracePt t="56056" x="2425700" y="5429250"/>
          <p14:tracePt t="56072" x="2311400" y="5499100"/>
          <p14:tracePt t="56072" x="2247900" y="5537200"/>
          <p14:tracePt t="56090" x="2146300" y="5607050"/>
          <p14:tracePt t="56105" x="2070100" y="5645150"/>
          <p14:tracePt t="56122" x="1993900" y="5670550"/>
          <p14:tracePt t="56138" x="1936750" y="5689600"/>
          <p14:tracePt t="56156" x="1879600" y="5695950"/>
          <p14:tracePt t="56172" x="1822450" y="5715000"/>
          <p14:tracePt t="56189" x="1746250" y="5727700"/>
          <p14:tracePt t="56205" x="1682750" y="5740400"/>
          <p14:tracePt t="56222" x="1612900" y="5753100"/>
          <p14:tracePt t="56239" x="1555750" y="5765800"/>
          <p14:tracePt t="56256" x="1524000" y="5765800"/>
          <p14:tracePt t="56272" x="1485900" y="5765800"/>
          <p14:tracePt t="56272" x="1473200" y="5772150"/>
          <p14:tracePt t="56289" x="1447800" y="5778500"/>
          <p14:tracePt t="56305" x="1435100" y="5778500"/>
          <p14:tracePt t="56322" x="1428750" y="5778500"/>
          <p14:tracePt t="56338" x="1416050" y="5778500"/>
          <p14:tracePt t="56355" x="1409700" y="5778500"/>
          <p14:tracePt t="56372" x="1397000" y="5778500"/>
          <p14:tracePt t="56389" x="1384300" y="5765800"/>
          <p14:tracePt t="56405" x="1377950" y="5753100"/>
          <p14:tracePt t="56422" x="1365250" y="5734050"/>
          <p14:tracePt t="56439" x="1352550" y="5715000"/>
          <p14:tracePt t="56455" x="1339850" y="5689600"/>
          <p14:tracePt t="56472" x="1327150" y="5638800"/>
          <p14:tracePt t="56490" x="1314450" y="5600700"/>
          <p14:tracePt t="56506" x="1308100" y="5562600"/>
          <p14:tracePt t="56522" x="1301750" y="5511800"/>
          <p14:tracePt t="56538" x="1301750" y="5480050"/>
          <p14:tracePt t="56555" x="1295400" y="5448300"/>
          <p14:tracePt t="56572" x="1289050" y="5429250"/>
          <p14:tracePt t="56589" x="1289050" y="5410200"/>
          <p14:tracePt t="56605" x="1289050" y="5397500"/>
          <p14:tracePt t="56622" x="1282700" y="5391150"/>
          <p14:tracePt t="56793" x="1282700" y="5384800"/>
          <p14:tracePt t="56802" x="1282700" y="5378450"/>
          <p14:tracePt t="56817" x="1282700" y="5372100"/>
          <p14:tracePt t="56825" x="1282700" y="5359400"/>
          <p14:tracePt t="56833" x="1282700" y="5346700"/>
          <p14:tracePt t="56839" x="1238250" y="5295900"/>
          <p14:tracePt t="56873" x="1225550" y="5283200"/>
          <p14:tracePt t="56874" x="1219200" y="5276850"/>
          <p14:tracePt t="56888" x="1206500" y="5257800"/>
          <p14:tracePt t="56905" x="1200150" y="5245100"/>
          <p14:tracePt t="56922" x="1200150" y="5232400"/>
          <p14:tracePt t="56939" x="1200150" y="5226050"/>
          <p14:tracePt t="57161" x="1193800" y="5219700"/>
          <p14:tracePt t="57169" x="1181100" y="5219700"/>
          <p14:tracePt t="57174" x="1117600" y="5207000"/>
          <p14:tracePt t="57191" x="1054100" y="5200650"/>
          <p14:tracePt t="57205" x="984250" y="5194300"/>
          <p14:tracePt t="57222" x="965200" y="5194300"/>
          <p14:tracePt t="57238" x="933450" y="5200650"/>
          <p14:tracePt t="57273" x="920750" y="5207000"/>
          <p14:tracePt t="57274" x="920750" y="5226050"/>
          <p14:tracePt t="57288" x="914400" y="5276850"/>
          <p14:tracePt t="57305" x="927100" y="5302250"/>
          <p14:tracePt t="57322" x="939800" y="5314950"/>
          <p14:tracePt t="57338" x="965200" y="5334000"/>
          <p14:tracePt t="57355" x="984250" y="5340350"/>
          <p14:tracePt t="57372" x="1003300" y="5340350"/>
          <p14:tracePt t="57389" x="1009650" y="5340350"/>
          <p14:tracePt t="57405" x="1016000" y="5340350"/>
          <p14:tracePt t="57422" x="1028700" y="5334000"/>
          <p14:tracePt t="57438" x="1047750" y="5314950"/>
          <p14:tracePt t="57455" x="1060450" y="5295900"/>
          <p14:tracePt t="57472" x="1079500" y="5270500"/>
          <p14:tracePt t="57489" x="1092200" y="5251450"/>
          <p14:tracePt t="57506" x="1098550" y="5232400"/>
          <p14:tracePt t="57522" x="1117600" y="5207000"/>
          <p14:tracePt t="57538" x="1117600" y="5194300"/>
          <p14:tracePt t="57555" x="1130300" y="5175250"/>
          <p14:tracePt t="57572" x="1130300" y="5162550"/>
          <p14:tracePt t="57588" x="1130300" y="5156200"/>
          <p14:tracePt t="57605" x="1130300" y="5137150"/>
          <p14:tracePt t="57622" x="1123950" y="5124450"/>
          <p14:tracePt t="57638" x="1117600" y="5111750"/>
          <p14:tracePt t="57655" x="1111250" y="5099050"/>
          <p14:tracePt t="57672" x="1079500" y="5073650"/>
          <p14:tracePt t="57690" x="1066800" y="5054600"/>
          <p14:tracePt t="57706" x="1041400" y="5041900"/>
          <p14:tracePt t="57722" x="1009650" y="5022850"/>
          <p14:tracePt t="57739" x="990600" y="5022850"/>
          <p14:tracePt t="57755" x="971550" y="5022850"/>
          <p14:tracePt t="57772" x="946150" y="5022850"/>
          <p14:tracePt t="57789" x="920750" y="5029200"/>
          <p14:tracePt t="57805" x="895350" y="5054600"/>
          <p14:tracePt t="57822" x="876300" y="5073650"/>
          <p14:tracePt t="57839" x="876300" y="5086350"/>
          <p14:tracePt t="57855" x="869950" y="5099050"/>
          <p14:tracePt t="57872" x="869950" y="5124450"/>
          <p14:tracePt t="57970" x="876300" y="5130800"/>
          <p14:tracePt t="57985" x="882650" y="5137150"/>
          <p14:tracePt t="57993" x="889000" y="5143500"/>
          <p14:tracePt t="58001" x="901700" y="5149850"/>
          <p14:tracePt t="58005" x="933450" y="5156200"/>
          <p14:tracePt t="58022" x="977900" y="5168900"/>
          <p14:tracePt t="58038" x="1022350" y="5168900"/>
          <p14:tracePt t="58055" x="1054100" y="5168900"/>
          <p14:tracePt t="58072" x="1066800" y="5168900"/>
          <p14:tracePt t="58088" x="1079500" y="5168900"/>
          <p14:tracePt t="58106" x="1085850" y="5168900"/>
          <p14:tracePt t="58193" x="1085850" y="5181600"/>
          <p14:tracePt t="58193" x="1079500" y="5200650"/>
          <p14:tracePt t="58209" x="1079500" y="5226050"/>
          <p14:tracePt t="58217" x="1079500" y="5257800"/>
          <p14:tracePt t="58225" x="1073150" y="5334000"/>
          <p14:tracePt t="58241" x="1073150" y="5378450"/>
          <p14:tracePt t="58241" x="1073150" y="5416550"/>
          <p14:tracePt t="58255" x="1079500" y="5461000"/>
          <p14:tracePt t="58272" x="1098550" y="5505450"/>
          <p14:tracePt t="58288" x="1117600" y="5549900"/>
          <p14:tracePt t="58306" x="1136650" y="5568950"/>
          <p14:tracePt t="58322" x="1155700" y="5600700"/>
          <p14:tracePt t="58338" x="1174750" y="5626100"/>
          <p14:tracePt t="58354" x="1206500" y="5638800"/>
          <p14:tracePt t="58372" x="1244600" y="5645150"/>
          <p14:tracePt t="58388" x="1301750" y="5645150"/>
          <p14:tracePt t="58406" x="1339850" y="5638800"/>
          <p14:tracePt t="58422" x="1384300" y="5613400"/>
          <p14:tracePt t="58439" x="1403350" y="5581650"/>
          <p14:tracePt t="58455" x="1416050" y="5543550"/>
          <p14:tracePt t="58472" x="1416050" y="5511800"/>
          <p14:tracePt t="58488" x="1416050" y="5473700"/>
          <p14:tracePt t="58506" x="1416050" y="5448300"/>
          <p14:tracePt t="58522" x="1409700" y="5416550"/>
          <p14:tracePt t="58539" x="1397000" y="5391150"/>
          <p14:tracePt t="58555" x="1371600" y="5359400"/>
          <p14:tracePt t="58572" x="1333500" y="5314950"/>
          <p14:tracePt t="58588" x="1276350" y="5283200"/>
          <p14:tracePt t="58605" x="1219200" y="5245100"/>
          <p14:tracePt t="58622" x="1162050" y="5226050"/>
          <p14:tracePt t="58639" x="1104900" y="5207000"/>
          <p14:tracePt t="58655" x="1060450" y="5194300"/>
          <p14:tracePt t="58672" x="1016000" y="5187950"/>
          <p14:tracePt t="58689" x="984250" y="5200650"/>
          <p14:tracePt t="58706" x="965200" y="5213350"/>
          <p14:tracePt t="58722" x="927100" y="5245100"/>
          <p14:tracePt t="58739" x="901700" y="5270500"/>
          <p14:tracePt t="58755" x="876300" y="5295900"/>
          <p14:tracePt t="58772" x="857250" y="5321300"/>
          <p14:tracePt t="58788" x="831850" y="5353050"/>
          <p14:tracePt t="58806" x="819150" y="5397500"/>
          <p14:tracePt t="58822" x="800100" y="5435600"/>
          <p14:tracePt t="58839" x="787400" y="5486400"/>
          <p14:tracePt t="58855" x="781050" y="5530850"/>
          <p14:tracePt t="58872" x="781050" y="5600700"/>
          <p14:tracePt t="58889" x="781050" y="5619750"/>
          <p14:tracePt t="58905" x="787400" y="5651500"/>
          <p14:tracePt t="58922" x="800100" y="5664200"/>
          <p14:tracePt t="58938" x="812800" y="5683250"/>
          <p14:tracePt t="58955" x="831850" y="5708650"/>
          <p14:tracePt t="58972" x="850900" y="5734050"/>
          <p14:tracePt t="58988" x="876300" y="5753100"/>
          <p14:tracePt t="59005" x="920750" y="5772150"/>
          <p14:tracePt t="59022" x="965200" y="5797550"/>
          <p14:tracePt t="59039" x="1003300" y="5810250"/>
          <p14:tracePt t="59055" x="1060450" y="5829300"/>
          <p14:tracePt t="59072" x="1130300" y="5835650"/>
          <p14:tracePt t="59089" x="1174750" y="5835650"/>
          <p14:tracePt t="59105" x="1212850" y="5835650"/>
          <p14:tracePt t="59122" x="1250950" y="5835650"/>
          <p14:tracePt t="59138" x="1295400" y="5803900"/>
          <p14:tracePt t="59155" x="1320800" y="5772150"/>
          <p14:tracePt t="59172" x="1346200" y="5727700"/>
          <p14:tracePt t="59188" x="1371600" y="5695950"/>
          <p14:tracePt t="59205" x="1384300" y="5645150"/>
          <p14:tracePt t="59222" x="1397000" y="5607050"/>
          <p14:tracePt t="59238" x="1403350" y="5568950"/>
          <p14:tracePt t="59255" x="1409700" y="5537200"/>
          <p14:tracePt t="59272" x="1409700" y="5511800"/>
          <p14:tracePt t="59288" x="1409700" y="5473700"/>
          <p14:tracePt t="59306" x="1390650" y="5429250"/>
          <p14:tracePt t="59323" x="1358900" y="5391150"/>
          <p14:tracePt t="59339" x="1327150" y="5353050"/>
          <p14:tracePt t="59356" x="1270000" y="5308600"/>
          <p14:tracePt t="59372" x="1200150" y="5270500"/>
          <p14:tracePt t="59389" x="1162050" y="5251450"/>
          <p14:tracePt t="59405" x="1123950" y="5238750"/>
          <p14:tracePt t="59422" x="1098550" y="5238750"/>
          <p14:tracePt t="59438" x="1085850" y="5238750"/>
          <p14:tracePt t="59455" x="1060450" y="5238750"/>
          <p14:tracePt t="59472" x="1016000" y="5264150"/>
          <p14:tracePt t="59489" x="977900" y="5289550"/>
          <p14:tracePt t="59505" x="946150" y="5308600"/>
          <p14:tracePt t="59522" x="927100" y="5334000"/>
          <p14:tracePt t="59538" x="895350" y="5359400"/>
          <p14:tracePt t="59555" x="876300" y="5378450"/>
          <p14:tracePt t="59572" x="857250" y="5416550"/>
          <p14:tracePt t="59588" x="844550" y="5454650"/>
          <p14:tracePt t="59605" x="838200" y="5492750"/>
          <p14:tracePt t="59622" x="825500" y="5530850"/>
          <p14:tracePt t="59638" x="825500" y="5568950"/>
          <p14:tracePt t="59655" x="825500" y="5600700"/>
          <p14:tracePt t="59672" x="831850" y="5632450"/>
          <p14:tracePt t="59689" x="844550" y="5657850"/>
          <p14:tracePt t="59705" x="863600" y="5676900"/>
          <p14:tracePt t="59723" x="889000" y="5702300"/>
          <p14:tracePt t="59738" x="933450" y="5727700"/>
          <p14:tracePt t="59755" x="984250" y="5746750"/>
          <p14:tracePt t="59772" x="1035050" y="5765800"/>
          <p14:tracePt t="59789" x="1098550" y="5778500"/>
          <p14:tracePt t="59805" x="1162050" y="5791200"/>
          <p14:tracePt t="59822" x="1225550" y="5803900"/>
          <p14:tracePt t="59839" x="1289050" y="5810250"/>
          <p14:tracePt t="59855" x="1333500" y="5810250"/>
          <p14:tracePt t="59872" x="1403350" y="5810250"/>
          <p14:tracePt t="59890" x="1454150" y="5784850"/>
          <p14:tracePt t="59905" x="1492250" y="5753100"/>
          <p14:tracePt t="59922" x="1530350" y="5689600"/>
          <p14:tracePt t="59938" x="1555750" y="5632450"/>
          <p14:tracePt t="59955" x="1574800" y="5575300"/>
          <p14:tracePt t="59972" x="1581150" y="5524500"/>
          <p14:tracePt t="59989" x="1581150" y="5486400"/>
          <p14:tracePt t="60005" x="1581150" y="5454650"/>
          <p14:tracePt t="60022" x="1581150" y="5422900"/>
          <p14:tracePt t="60038" x="1562100" y="5384800"/>
          <p14:tracePt t="60055" x="1530350" y="5346700"/>
          <p14:tracePt t="60072" x="1460500" y="5289550"/>
          <p14:tracePt t="60089" x="1390650" y="5251450"/>
          <p14:tracePt t="60105" x="1327150" y="5226050"/>
          <p14:tracePt t="60122" x="1270000" y="5213350"/>
          <p14:tracePt t="60138" x="1219200" y="5200650"/>
          <p14:tracePt t="60155" x="1149350" y="5194300"/>
          <p14:tracePt t="60172" x="1104900" y="5194300"/>
          <p14:tracePt t="60189" x="1054100" y="5194300"/>
          <p14:tracePt t="60205" x="1016000" y="5207000"/>
          <p14:tracePt t="60222" x="984250" y="5219700"/>
          <p14:tracePt t="60239" x="952500" y="5245100"/>
          <p14:tracePt t="60255" x="914400" y="5270500"/>
          <p14:tracePt t="60272" x="882650" y="5295900"/>
          <p14:tracePt t="60272" x="869950" y="5302250"/>
          <p14:tracePt t="60289" x="831850" y="5334000"/>
          <p14:tracePt t="60305" x="812800" y="5365750"/>
          <p14:tracePt t="60322" x="793750" y="5403850"/>
          <p14:tracePt t="60338" x="774700" y="5435600"/>
          <p14:tracePt t="60355" x="768350" y="5486400"/>
          <p14:tracePt t="60372" x="762000" y="5518150"/>
          <p14:tracePt t="60389" x="755650" y="5549900"/>
          <p14:tracePt t="60405" x="755650" y="5575300"/>
          <p14:tracePt t="60422" x="755650" y="5588000"/>
          <p14:tracePt t="60438" x="755650" y="5607050"/>
          <p14:tracePt t="60455" x="755650" y="5619750"/>
          <p14:tracePt t="60472" x="762000" y="5626100"/>
          <p14:tracePt t="60488" x="774700" y="5638800"/>
          <p14:tracePt t="60505" x="787400" y="5645150"/>
          <p14:tracePt t="60522" x="819150" y="5657850"/>
          <p14:tracePt t="60538" x="869950" y="5670550"/>
          <p14:tracePt t="60555" x="933450" y="5689600"/>
          <p14:tracePt t="60571" x="1035050" y="5708650"/>
          <p14:tracePt t="60588" x="1111250" y="5715000"/>
          <p14:tracePt t="60605" x="1174750" y="5715000"/>
          <p14:tracePt t="60622" x="1231900" y="5715000"/>
          <p14:tracePt t="60638" x="1263650" y="5715000"/>
          <p14:tracePt t="60655" x="1289050" y="5708650"/>
          <p14:tracePt t="60672" x="1327150" y="5676900"/>
          <p14:tracePt t="60672" x="1339850" y="5670550"/>
          <p14:tracePt t="60689" x="1371600" y="5632450"/>
          <p14:tracePt t="60705" x="1390650" y="5594350"/>
          <p14:tracePt t="60722" x="1397000" y="5562600"/>
          <p14:tracePt t="60739" x="1403350" y="5524500"/>
          <p14:tracePt t="60755" x="1403350" y="5486400"/>
          <p14:tracePt t="60772" x="1403350" y="5448300"/>
          <p14:tracePt t="60788" x="1403350" y="5429250"/>
          <p14:tracePt t="60805" x="1390650" y="5403850"/>
          <p14:tracePt t="60822" x="1371600" y="5378450"/>
          <p14:tracePt t="60838" x="1352550" y="5359400"/>
          <p14:tracePt t="60855" x="1327150" y="5346700"/>
          <p14:tracePt t="60872" x="1295400" y="5340350"/>
          <p14:tracePt t="60889" x="1289050" y="5340350"/>
          <p14:tracePt t="60905" x="1282700" y="5340350"/>
          <p14:tracePt t="60922" x="1270000" y="5334000"/>
          <p14:tracePt t="60938" x="1250950" y="5327650"/>
          <p14:tracePt t="60955" x="1219200" y="5327650"/>
          <p14:tracePt t="60971" x="1200150" y="5327650"/>
          <p14:tracePt t="60988" x="1174750" y="5334000"/>
          <p14:tracePt t="61006" x="1149350" y="5346700"/>
          <p14:tracePt t="61021" x="1130300" y="5359400"/>
          <p14:tracePt t="61039" x="1104900" y="5378450"/>
          <p14:tracePt t="61055" x="1079500" y="5403850"/>
          <p14:tracePt t="61072" x="1060450" y="5429250"/>
          <p14:tracePt t="61089" x="1035050" y="5480050"/>
          <p14:tracePt t="61106" x="1028700" y="5511800"/>
          <p14:tracePt t="61122" x="1022350" y="5530850"/>
          <p14:tracePt t="61138" x="1022350" y="5562600"/>
          <p14:tracePt t="61155" x="1022350" y="5581650"/>
          <p14:tracePt t="61172" x="1022350" y="5607050"/>
          <p14:tracePt t="61188" x="1022350" y="5626100"/>
          <p14:tracePt t="61205" x="1022350" y="5645150"/>
          <p14:tracePt t="61222" x="1028700" y="5664200"/>
          <p14:tracePt t="61239" x="1047750" y="5689600"/>
          <p14:tracePt t="61255" x="1060450" y="5702300"/>
          <p14:tracePt t="61272" x="1092200" y="5734050"/>
          <p14:tracePt t="61288" x="1130300" y="5753100"/>
          <p14:tracePt t="61305" x="1162050" y="5759450"/>
          <p14:tracePt t="61322" x="1200150" y="5759450"/>
          <p14:tracePt t="61339" x="1231900" y="5759450"/>
          <p14:tracePt t="61355" x="1263650" y="5753100"/>
          <p14:tracePt t="61372" x="1295400" y="5721350"/>
          <p14:tracePt t="61388" x="1327150" y="5683250"/>
          <p14:tracePt t="61405" x="1339850" y="5657850"/>
          <p14:tracePt t="61422" x="1352550" y="5626100"/>
          <p14:tracePt t="61439" x="1358900" y="5588000"/>
          <p14:tracePt t="61455" x="1358900" y="5562600"/>
          <p14:tracePt t="61472" x="1358900" y="5537200"/>
          <p14:tracePt t="61488" x="1358900" y="5486400"/>
          <p14:tracePt t="61505" x="1358900" y="5467350"/>
          <p14:tracePt t="61545" x="1358900" y="5454650"/>
          <p14:tracePt t="61552" x="1346200" y="5435600"/>
          <p14:tracePt t="61560" x="1327150" y="5410200"/>
          <p14:tracePt t="61572" x="1308100" y="5391150"/>
          <p14:tracePt t="61588" x="1289050" y="5365750"/>
          <p14:tracePt t="61606" x="1276350" y="5359400"/>
          <p14:tracePt t="61622" x="1263650" y="5353050"/>
          <p14:tracePt t="61639" x="1238250" y="5346700"/>
          <p14:tracePt t="61655" x="1219200" y="5346700"/>
          <p14:tracePt t="61672" x="1155700" y="5346700"/>
          <p14:tracePt t="61689" x="1117600" y="5346700"/>
          <p14:tracePt t="61705" x="1079500" y="5365750"/>
          <p14:tracePt t="61722" x="1035050" y="5378450"/>
          <p14:tracePt t="61739" x="996950" y="5391150"/>
          <p14:tracePt t="61756" x="971550" y="5397500"/>
          <p14:tracePt t="61772" x="946150" y="5410200"/>
          <p14:tracePt t="61788" x="933450" y="5416550"/>
          <p14:tracePt t="61805" x="908050" y="5435600"/>
          <p14:tracePt t="61821" x="895350" y="5454650"/>
          <p14:tracePt t="61839" x="889000" y="5467350"/>
          <p14:tracePt t="61855" x="876300" y="5486400"/>
          <p14:tracePt t="61872" x="869950" y="5505450"/>
          <p14:tracePt t="61888" x="869950" y="5537200"/>
          <p14:tracePt t="61905" x="869950" y="5556250"/>
          <p14:tracePt t="61922" x="882650" y="5575300"/>
          <p14:tracePt t="61939" x="901700" y="5594350"/>
          <p14:tracePt t="61955" x="933450" y="5600700"/>
          <p14:tracePt t="61972" x="971550" y="5607050"/>
          <p14:tracePt t="61988" x="1022350" y="5607050"/>
          <p14:tracePt t="62006" x="1079500" y="5568950"/>
          <p14:tracePt t="62021" x="1104900" y="5530850"/>
          <p14:tracePt t="62038" x="1130300" y="5467350"/>
          <p14:tracePt t="62055" x="1143000" y="5410200"/>
          <p14:tracePt t="62072" x="1155700" y="5378450"/>
          <p14:tracePt t="62088" x="1162050" y="5340350"/>
          <p14:tracePt t="62105" x="1162050" y="5321300"/>
          <p14:tracePt t="62122" x="1162050" y="5302250"/>
          <p14:tracePt t="62138" x="1162050" y="5276850"/>
          <p14:tracePt t="62155" x="1162050" y="5257800"/>
          <p14:tracePt t="62172" x="1162050" y="5232400"/>
          <p14:tracePt t="62188" x="1162050" y="5219700"/>
          <p14:tracePt t="62205" x="1162050" y="5200650"/>
          <p14:tracePt t="62221" x="1162050" y="5187950"/>
          <p14:tracePt t="62239" x="1162050" y="5175250"/>
          <p14:tracePt t="62255" x="1162050" y="5168900"/>
          <p14:tracePt t="62255" x="1162050" y="5162550"/>
          <p14:tracePt t="62288" x="1162050" y="5156200"/>
          <p14:tracePt t="62289" x="1162050" y="5149850"/>
          <p14:tracePt t="62305" x="1162050" y="5143500"/>
          <p14:tracePt t="62322" x="1162050" y="5137150"/>
          <p14:tracePt t="62338" x="1162050" y="5124450"/>
          <p14:tracePt t="62355" x="1162050" y="5118100"/>
          <p14:tracePt t="62441" x="1162050" y="5111750"/>
          <p14:tracePt t="62633" x="1162050" y="5118100"/>
          <p14:tracePt t="62640" x="1162050" y="5130800"/>
          <p14:tracePt t="62648" x="1155700" y="5156200"/>
          <p14:tracePt t="62657" x="1149350" y="5168900"/>
          <p14:tracePt t="62672" x="1143000" y="5207000"/>
          <p14:tracePt t="62689" x="1136650" y="5219700"/>
          <p14:tracePt t="62705" x="1130300" y="5226050"/>
          <p14:tracePt t="62890" x="1130300" y="5213350"/>
          <p14:tracePt t="62890" x="1130300" y="5181600"/>
          <p14:tracePt t="62906" x="1136650" y="5149850"/>
          <p14:tracePt t="62907" x="1143000" y="5080000"/>
          <p14:tracePt t="62923" x="1155700" y="5048250"/>
          <p14:tracePt t="62939" x="1155700" y="5016500"/>
          <p14:tracePt t="62956" x="1155700" y="5010150"/>
          <p14:tracePt t="62972" x="1155700" y="5003800"/>
          <p14:tracePt t="63082" x="1155700" y="5016500"/>
          <p14:tracePt t="63090" x="1155700" y="5048250"/>
          <p14:tracePt t="63090" x="1155700" y="5118100"/>
          <p14:tracePt t="63106" x="1155700" y="5187950"/>
          <p14:tracePt t="63123" x="1155700" y="5245100"/>
          <p14:tracePt t="63139" x="1155700" y="5289550"/>
          <p14:tracePt t="63156" x="1155700" y="5321300"/>
          <p14:tracePt t="63172" x="1155700" y="5327650"/>
          <p14:tracePt t="63298" x="1155700" y="5321300"/>
          <p14:tracePt t="63306" x="1155700" y="5257800"/>
          <p14:tracePt t="63316" x="1162050" y="5226050"/>
          <p14:tracePt t="63323" x="1162050" y="5162550"/>
          <p14:tracePt t="63339" x="1168400" y="5118100"/>
          <p14:tracePt t="63356" x="1168400" y="5105400"/>
          <p14:tracePt t="63372" x="1168400" y="5092700"/>
          <p14:tracePt t="63389" x="1174750" y="5080000"/>
          <p14:tracePt t="63506" x="1174750" y="5099050"/>
          <p14:tracePt t="63514" x="1174750" y="5124450"/>
          <p14:tracePt t="63515" x="1174750" y="5149850"/>
          <p14:tracePt t="63523" x="1174750" y="5207000"/>
          <p14:tracePt t="63539" x="1174750" y="5257800"/>
          <p14:tracePt t="63556" x="1174750" y="5289550"/>
          <p14:tracePt t="63572" x="1174750" y="5302250"/>
          <p14:tracePt t="63589" x="1174750" y="5308600"/>
          <p14:tracePt t="63606" x="1174750" y="5314950"/>
          <p14:tracePt t="63706" x="1174750" y="5295900"/>
          <p14:tracePt t="63714" x="1174750" y="5270500"/>
          <p14:tracePt t="63722" x="1174750" y="5238750"/>
          <p14:tracePt t="63723" x="1174750" y="5156200"/>
          <p14:tracePt t="63739" x="1174750" y="5105400"/>
          <p14:tracePt t="63756" x="1174750" y="5080000"/>
          <p14:tracePt t="63905" x="1174750" y="5092700"/>
          <p14:tracePt t="63911" x="1174750" y="5118100"/>
          <p14:tracePt t="63922" x="1174750" y="5143500"/>
          <p14:tracePt t="63923" x="1174750" y="5181600"/>
          <p14:tracePt t="63939" x="1174750" y="5219700"/>
          <p14:tracePt t="63956" x="1174750" y="5251450"/>
          <p14:tracePt t="63972" x="1174750" y="5264150"/>
          <p14:tracePt t="63989" x="1174750" y="5270500"/>
          <p14:tracePt t="64026" x="1174750" y="5276850"/>
          <p14:tracePt t="64090" x="1174750" y="5264150"/>
          <p14:tracePt t="64098" x="1174750" y="5245100"/>
          <p14:tracePt t="64105" x="1155700" y="5168900"/>
          <p14:tracePt t="64122" x="1155700" y="5143500"/>
          <p14:tracePt t="64123" x="1149350" y="5099050"/>
          <p14:tracePt t="64139" x="1149350" y="5086350"/>
          <p14:tracePt t="64282" x="1149350" y="5092700"/>
          <p14:tracePt t="64291" x="1149350" y="5105400"/>
          <p14:tracePt t="64297" x="1149350" y="5143500"/>
          <p14:tracePt t="64307" x="1149350" y="5162550"/>
          <p14:tracePt t="64323" x="1149350" y="5175250"/>
          <p14:tracePt t="64340" x="1149350" y="5181600"/>
          <p14:tracePt t="64356" x="1149350" y="5187950"/>
          <p14:tracePt t="64373" x="1149350" y="5194300"/>
          <p14:tracePt t="64602" x="1149350" y="5200650"/>
          <p14:tracePt t="65145" x="1143000" y="5207000"/>
          <p14:tracePt t="65161" x="1136650" y="5207000"/>
          <p14:tracePt t="65174" x="1136650" y="5219700"/>
          <p14:tracePt t="65174" x="1130300" y="5232400"/>
          <p14:tracePt t="65190" x="1123950" y="5251450"/>
          <p14:tracePt t="65222" x="1111250" y="5270500"/>
          <p14:tracePt t="65223" x="1104900" y="5289550"/>
          <p14:tracePt t="65240" x="1092200" y="5302250"/>
          <p14:tracePt t="65256" x="1085850" y="5321300"/>
          <p14:tracePt t="65273" x="1079500" y="5334000"/>
          <p14:tracePt t="65289" x="1066800" y="5346700"/>
          <p14:tracePt t="65306" x="1060450" y="5353050"/>
          <p14:tracePt t="65323" x="1060450" y="5359400"/>
          <p14:tracePt t="65361" x="1054100" y="5372100"/>
          <p14:tracePt t="65385" x="1047750" y="5384800"/>
          <p14:tracePt t="65394" x="1047750" y="5397500"/>
          <p14:tracePt t="65409" x="1047750" y="5410200"/>
          <p14:tracePt t="65422" x="1047750" y="5422900"/>
          <p14:tracePt t="65423" x="1047750" y="5448300"/>
          <p14:tracePt t="65439" x="1047750" y="5473700"/>
          <p14:tracePt t="65456" x="1054100" y="5505450"/>
          <p14:tracePt t="65473" x="1085850" y="5556250"/>
          <p14:tracePt t="65490" x="1117600" y="5588000"/>
          <p14:tracePt t="65506" x="1174750" y="5626100"/>
          <p14:tracePt t="65522" x="1231900" y="5657850"/>
          <p14:tracePt t="65539" x="1308100" y="5689600"/>
          <p14:tracePt t="65556" x="1371600" y="5708650"/>
          <p14:tracePt t="65572" x="1422400" y="5721350"/>
          <p14:tracePt t="65589" x="1460500" y="5734050"/>
          <p14:tracePt t="65606" x="1485900" y="5740400"/>
          <p14:tracePt t="65622" x="1492250" y="5740400"/>
          <p14:tracePt t="65639" x="1504950" y="5740400"/>
          <p14:tracePt t="65689" x="1511300" y="5740400"/>
          <p14:tracePt t="65714" x="1517650" y="5740400"/>
          <p14:tracePt t="65761" x="1517650" y="5734050"/>
          <p14:tracePt t="65770" x="1517650" y="5727700"/>
          <p14:tracePt t="65777" x="1517650" y="5721350"/>
          <p14:tracePt t="65786" x="1517650" y="5708650"/>
          <p14:tracePt t="65791" x="1466850" y="5670550"/>
          <p14:tracePt t="65806" x="1365250" y="5619750"/>
          <p14:tracePt t="65822" x="1238250" y="5562600"/>
          <p14:tracePt t="65839" x="1117600" y="5518150"/>
          <p14:tracePt t="65856" x="1022350" y="5480050"/>
          <p14:tracePt t="65872" x="984250" y="5473700"/>
          <p14:tracePt t="65889" x="977900" y="5473700"/>
          <p14:tracePt t="65953" x="971550" y="5473700"/>
          <p14:tracePt t="66002" x="971550" y="5480050"/>
          <p14:tracePt t="66015" x="971550" y="5486400"/>
          <p14:tracePt t="66018" x="971550" y="5492750"/>
          <p14:tracePt t="66023" x="971550" y="5518150"/>
          <p14:tracePt t="66039" x="971550" y="5537200"/>
          <p14:tracePt t="66056" x="977900" y="5556250"/>
          <p14:tracePt t="66072" x="990600" y="5575300"/>
          <p14:tracePt t="66090" x="996950" y="5581650"/>
          <p14:tracePt t="66106" x="1003300" y="5581650"/>
          <p14:tracePt t="66123" x="1009650" y="5588000"/>
          <p14:tracePt t="66162" x="1022350" y="5588000"/>
          <p14:tracePt t="66169" x="1028700" y="5588000"/>
          <p14:tracePt t="66189" x="1041400" y="5588000"/>
          <p14:tracePt t="66190" x="1047750" y="5588000"/>
          <p14:tracePt t="66206" x="1054100" y="5588000"/>
          <p14:tracePt t="66222" x="1060450" y="5588000"/>
          <p14:tracePt t="66239" x="1066800" y="5588000"/>
          <p14:tracePt t="66256" x="1079500" y="5588000"/>
          <p14:tracePt t="66290" x="1085850" y="5588000"/>
          <p14:tracePt t="66290" x="1092200" y="5581650"/>
          <p14:tracePt t="70170" x="1098550" y="5581650"/>
          <p14:tracePt t="70178" x="1136650" y="5581650"/>
          <p14:tracePt t="70182" x="1174750" y="5581650"/>
          <p14:tracePt t="70190" x="1289050" y="5632450"/>
          <p14:tracePt t="70207" x="1403350" y="5683250"/>
          <p14:tracePt t="70224" x="1473200" y="5702300"/>
          <p14:tracePt t="70241" x="1517650" y="5708650"/>
          <p14:tracePt t="70241" x="1530350" y="5708650"/>
          <p14:tracePt t="70258" x="1543050" y="5708650"/>
          <p14:tracePt t="70274" x="1549400" y="5708650"/>
          <p14:tracePt t="70291" x="1562100" y="5708650"/>
          <p14:tracePt t="70307" x="1568450" y="5702300"/>
          <p14:tracePt t="70482" x="1555750" y="5702300"/>
          <p14:tracePt t="70498" x="1549400" y="5702300"/>
          <p14:tracePt t="70506" x="1536700" y="5702300"/>
          <p14:tracePt t="70530" x="1530350" y="5702300"/>
          <p14:tracePt t="70538" x="1517650" y="5702300"/>
          <p14:tracePt t="70570" x="1511300" y="5702300"/>
          <p14:tracePt t="70586" x="1504950" y="5702300"/>
          <p14:tracePt t="70690" x="1498600" y="5702300"/>
          <p14:tracePt t="71594" x="1473200" y="5702300"/>
          <p14:tracePt t="71603" x="1416050" y="5702300"/>
          <p14:tracePt t="71610" x="1365250" y="5695950"/>
          <p14:tracePt t="71618" x="1301750" y="5670550"/>
          <p14:tracePt t="71626" x="1162050" y="5632450"/>
          <p14:tracePt t="71641" x="996950" y="5575300"/>
          <p14:tracePt t="71658" x="958850" y="5568950"/>
          <p14:tracePt t="71673" x="901700" y="5556250"/>
          <p14:tracePt t="71690" x="895350" y="5556250"/>
          <p14:tracePt t="71762" x="889000" y="5556250"/>
          <p14:tracePt t="71778" x="882650" y="5556250"/>
          <p14:tracePt t="71882" x="882650" y="5562600"/>
          <p14:tracePt t="71890" x="882650" y="5575300"/>
          <p14:tracePt t="71899" x="882650" y="5594350"/>
          <p14:tracePt t="71908" x="914400" y="5619750"/>
          <p14:tracePt t="71923" x="952500" y="5645150"/>
          <p14:tracePt t="71940" x="1016000" y="5664200"/>
          <p14:tracePt t="71956" x="1066800" y="5689600"/>
          <p14:tracePt t="71973" x="1111250" y="5702300"/>
          <p14:tracePt t="71990" x="1162050" y="5702300"/>
          <p14:tracePt t="72007" x="1200150" y="5702300"/>
          <p14:tracePt t="72023" x="1231900" y="5702300"/>
          <p14:tracePt t="72040" x="1276350" y="5689600"/>
          <p14:tracePt t="72056" x="1301750" y="5676900"/>
          <p14:tracePt t="72073" x="1333500" y="5651500"/>
          <p14:tracePt t="72090" x="1377950" y="5600700"/>
          <p14:tracePt t="72107" x="1390650" y="5556250"/>
          <p14:tracePt t="72123" x="1397000" y="5530850"/>
          <p14:tracePt t="72140" x="1403350" y="5492750"/>
          <p14:tracePt t="72156" x="1403350" y="5480050"/>
          <p14:tracePt t="72173" x="1403350" y="5467350"/>
          <p14:tracePt t="72190" x="1403350" y="5448300"/>
          <p14:tracePt t="72207" x="1403350" y="5441950"/>
          <p14:tracePt t="72223" x="1403350" y="5422900"/>
          <p14:tracePt t="72240" x="1384300" y="5403850"/>
          <p14:tracePt t="72256" x="1346200" y="5384800"/>
          <p14:tracePt t="72273" x="1289050" y="5365750"/>
          <p14:tracePt t="72289" x="1181100" y="5314950"/>
          <p14:tracePt t="72307" x="1111250" y="5283200"/>
          <p14:tracePt t="72323" x="1066800" y="5264150"/>
          <p14:tracePt t="72340" x="1035050" y="5251450"/>
          <p14:tracePt t="72356" x="1028700" y="5251450"/>
          <p14:tracePt t="72373" x="1022350" y="5251450"/>
          <p14:tracePt t="72390" x="1009650" y="5251450"/>
          <p14:tracePt t="72407" x="984250" y="5264150"/>
          <p14:tracePt t="72423" x="965200" y="5283200"/>
          <p14:tracePt t="72440" x="946150" y="5302250"/>
          <p14:tracePt t="72456" x="933450" y="5321300"/>
          <p14:tracePt t="72473" x="927100" y="5353050"/>
          <p14:tracePt t="72490" x="908050" y="5397500"/>
          <p14:tracePt t="72507" x="895350" y="5435600"/>
          <p14:tracePt t="72523" x="889000" y="5461000"/>
          <p14:tracePt t="72540" x="889000" y="5486400"/>
          <p14:tracePt t="72556" x="889000" y="5518150"/>
          <p14:tracePt t="72573" x="889000" y="5543550"/>
          <p14:tracePt t="72591" x="889000" y="5562600"/>
          <p14:tracePt t="72606" x="895350" y="5581650"/>
          <p14:tracePt t="72623" x="895350" y="5600700"/>
          <p14:tracePt t="72640" x="908050" y="5613400"/>
          <p14:tracePt t="72657" x="914400" y="5626100"/>
          <p14:tracePt t="72673" x="927100" y="5645150"/>
          <p14:tracePt t="72691" x="939800" y="5651500"/>
          <p14:tracePt t="72707" x="952500" y="5670550"/>
          <p14:tracePt t="72723" x="977900" y="5683250"/>
          <p14:tracePt t="72740" x="1003300" y="5689600"/>
          <p14:tracePt t="72757" x="1035050" y="5695950"/>
          <p14:tracePt t="72773" x="1066800" y="5702300"/>
          <p14:tracePt t="72790" x="1098550" y="5702300"/>
          <p14:tracePt t="72806" x="1136650" y="5702300"/>
          <p14:tracePt t="72823" x="1155700" y="5702300"/>
          <p14:tracePt t="72840" x="1193800" y="5689600"/>
          <p14:tracePt t="72856" x="1219200" y="5683250"/>
          <p14:tracePt t="72873" x="1270000" y="5664200"/>
          <p14:tracePt t="72891" x="1295400" y="5645150"/>
          <p14:tracePt t="72906" x="1314450" y="5632450"/>
          <p14:tracePt t="72924" x="1333500" y="5619750"/>
          <p14:tracePt t="72940" x="1346200" y="5613400"/>
          <p14:tracePt t="72957" x="1358900" y="5600700"/>
          <p14:tracePt t="72973" x="1377950" y="5581650"/>
          <p14:tracePt t="72990" x="1384300" y="5568950"/>
          <p14:tracePt t="73006" x="1390650" y="5543550"/>
          <p14:tracePt t="73023" x="1397000" y="5537200"/>
          <p14:tracePt t="73040" x="1397000" y="5518150"/>
          <p14:tracePt t="73056" x="1397000" y="5511800"/>
          <p14:tracePt t="73073" x="1397000" y="5499100"/>
          <p14:tracePt t="73090" x="1397000" y="5492750"/>
          <p14:tracePt t="73107" x="1397000" y="5486400"/>
          <p14:tracePt t="73170" x="1397000" y="5480050"/>
          <p14:tracePt t="75234" x="1397000" y="5473700"/>
          <p14:tracePt t="75242" x="1384300" y="5448300"/>
          <p14:tracePt t="75250" x="1346200" y="5416550"/>
          <p14:tracePt t="75258" x="1238250" y="5340350"/>
          <p14:tracePt t="75275" x="1155700" y="5289550"/>
          <p14:tracePt t="75290" x="1111250" y="5257800"/>
          <p14:tracePt t="75307" x="1092200" y="5251450"/>
          <p14:tracePt t="75324" x="1079500" y="5245100"/>
          <p14:tracePt t="75339" x="1073150" y="5245100"/>
          <p14:tracePt t="75356" x="1066800" y="5245100"/>
          <p14:tracePt t="75373" x="1047750" y="5245100"/>
          <p14:tracePt t="75389" x="1035050" y="5245100"/>
          <p14:tracePt t="75407" x="1016000" y="5245100"/>
          <p14:tracePt t="75423" x="1003300" y="5245100"/>
          <p14:tracePt t="75440" x="984250" y="5245100"/>
          <p14:tracePt t="75457" x="952500" y="5257800"/>
          <p14:tracePt t="75473" x="914400" y="5295900"/>
          <p14:tracePt t="75490" x="889000" y="5321300"/>
          <p14:tracePt t="75506" x="863600" y="5353050"/>
          <p14:tracePt t="75523" x="844550" y="5397500"/>
          <p14:tracePt t="75540" x="831850" y="5429250"/>
          <p14:tracePt t="75556" x="831850" y="5454650"/>
          <p14:tracePt t="75573" x="831850" y="5473700"/>
          <p14:tracePt t="75589" x="831850" y="5499100"/>
          <p14:tracePt t="75606" x="844550" y="5530850"/>
          <p14:tracePt t="75623" x="857250" y="5556250"/>
          <p14:tracePt t="75639" x="876300" y="5588000"/>
          <p14:tracePt t="75656" x="901700" y="5613400"/>
          <p14:tracePt t="75656" x="908050" y="5626100"/>
          <p14:tracePt t="75674" x="927100" y="5638800"/>
          <p14:tracePt t="75690" x="958850" y="5651500"/>
          <p14:tracePt t="75706" x="971550" y="5657850"/>
          <p14:tracePt t="75723" x="1009650" y="5670550"/>
          <p14:tracePt t="75739" x="1035050" y="5670550"/>
          <p14:tracePt t="75756" x="1079500" y="5676900"/>
          <p14:tracePt t="75773" x="1117600" y="5676900"/>
          <p14:tracePt t="75789" x="1143000" y="5676900"/>
          <p14:tracePt t="75806" x="1174750" y="5676900"/>
          <p14:tracePt t="75823" x="1212850" y="5676900"/>
          <p14:tracePt t="75840" x="1238250" y="5664200"/>
          <p14:tracePt t="75857" x="1263650" y="5651500"/>
          <p14:tracePt t="75873" x="1295400" y="5626100"/>
          <p14:tracePt t="75891" x="1314450" y="5607050"/>
          <p14:tracePt t="75906" x="1333500" y="5581650"/>
          <p14:tracePt t="75923" x="1346200" y="5556250"/>
          <p14:tracePt t="75940" x="1346200" y="5524500"/>
          <p14:tracePt t="75956" x="1352550" y="5486400"/>
          <p14:tracePt t="75973" x="1352550" y="5461000"/>
          <p14:tracePt t="75990" x="1352550" y="5435600"/>
          <p14:tracePt t="76006" x="1352550" y="5403850"/>
          <p14:tracePt t="76023" x="1333500" y="5378450"/>
          <p14:tracePt t="76039" x="1314450" y="5359400"/>
          <p14:tracePt t="76056" x="1295400" y="5340350"/>
          <p14:tracePt t="76073" x="1250950" y="5321300"/>
          <p14:tracePt t="76090" x="1225550" y="5308600"/>
          <p14:tracePt t="76106" x="1200150" y="5302250"/>
          <p14:tracePt t="76123" x="1168400" y="5302250"/>
          <p14:tracePt t="76139" x="1143000" y="5302250"/>
          <p14:tracePt t="76156" x="1117600" y="5302250"/>
          <p14:tracePt t="76173" x="1098550" y="5302250"/>
          <p14:tracePt t="76190" x="1079500" y="5302250"/>
          <p14:tracePt t="76206" x="1060450" y="5302250"/>
          <p14:tracePt t="76223" x="1041400" y="5308600"/>
          <p14:tracePt t="76240" x="1028700" y="5321300"/>
          <p14:tracePt t="76256" x="1009650" y="5340350"/>
          <p14:tracePt t="76273" x="984250" y="5365750"/>
          <p14:tracePt t="76291" x="984250" y="5378450"/>
          <p14:tracePt t="76306" x="984250" y="5391150"/>
          <p14:tracePt t="76323" x="977900" y="5416550"/>
          <p14:tracePt t="76340" x="977900" y="5448300"/>
          <p14:tracePt t="76356" x="977900" y="5473700"/>
          <p14:tracePt t="76373" x="977900" y="5499100"/>
          <p14:tracePt t="76390" x="977900" y="5511800"/>
          <p14:tracePt t="76406" x="984250" y="5524500"/>
          <p14:tracePt t="76423" x="984250" y="5543550"/>
          <p14:tracePt t="76439" x="996950" y="5556250"/>
          <p14:tracePt t="76457" x="1016000" y="5575300"/>
          <p14:tracePt t="76473" x="1047750" y="5607050"/>
          <p14:tracePt t="76490" x="1073150" y="5613400"/>
          <p14:tracePt t="76506" x="1092200" y="5626100"/>
          <p14:tracePt t="76523" x="1104900" y="5626100"/>
          <p14:tracePt t="76539" x="1123950" y="5632450"/>
          <p14:tracePt t="76557" x="1149350" y="5638800"/>
          <p14:tracePt t="76573" x="1174750" y="5638800"/>
          <p14:tracePt t="76590" x="1206500" y="5638800"/>
          <p14:tracePt t="76607" x="1244600" y="5632450"/>
          <p14:tracePt t="76623" x="1270000" y="5619750"/>
          <p14:tracePt t="76639" x="1301750" y="5594350"/>
          <p14:tracePt t="76656" x="1314450" y="5588000"/>
          <p14:tracePt t="76673" x="1327150" y="5556250"/>
          <p14:tracePt t="76690" x="1333500" y="5530850"/>
          <p14:tracePt t="76706" x="1339850" y="5505450"/>
          <p14:tracePt t="76723" x="1339850" y="5480050"/>
          <p14:tracePt t="76739" x="1339850" y="5454650"/>
          <p14:tracePt t="76756" x="1339850" y="5429250"/>
          <p14:tracePt t="76773" x="1320800" y="5403850"/>
          <p14:tracePt t="76790" x="1295400" y="5359400"/>
          <p14:tracePt t="76806" x="1276350" y="5334000"/>
          <p14:tracePt t="76823" x="1250950" y="5302250"/>
          <p14:tracePt t="76839" x="1238250" y="5289550"/>
          <p14:tracePt t="76856" x="1206500" y="5276850"/>
          <p14:tracePt t="76873" x="1162050" y="5270500"/>
          <p14:tracePt t="76890" x="1136650" y="5270500"/>
          <p14:tracePt t="76906" x="1104900" y="5270500"/>
          <p14:tracePt t="76923" x="1073150" y="5270500"/>
          <p14:tracePt t="76939" x="1041400" y="5276850"/>
          <p14:tracePt t="76956" x="1009650" y="5295900"/>
          <p14:tracePt t="76973" x="984250" y="5321300"/>
          <p14:tracePt t="76990" x="965200" y="5340350"/>
          <p14:tracePt t="77006" x="939800" y="5365750"/>
          <p14:tracePt t="77023" x="927100" y="5391150"/>
          <p14:tracePt t="77039" x="920750" y="5422900"/>
          <p14:tracePt t="77056" x="908050" y="5448300"/>
          <p14:tracePt t="77073" x="908050" y="5480050"/>
          <p14:tracePt t="77090" x="908050" y="5499100"/>
          <p14:tracePt t="77106" x="908050" y="5511800"/>
          <p14:tracePt t="77123" x="908050" y="5530850"/>
          <p14:tracePt t="77139" x="908050" y="5543550"/>
          <p14:tracePt t="77156" x="908050" y="5568950"/>
          <p14:tracePt t="77173" x="914400" y="5581650"/>
          <p14:tracePt t="77189" x="933450" y="5600700"/>
          <p14:tracePt t="77206" x="939800" y="5607050"/>
          <p14:tracePt t="77223" x="958850" y="5613400"/>
          <p14:tracePt t="77240" x="990600" y="5619750"/>
          <p14:tracePt t="77256" x="1022350" y="5626100"/>
          <p14:tracePt t="77273" x="1073150" y="5632450"/>
          <p14:tracePt t="77290" x="1104900" y="5632450"/>
          <p14:tracePt t="77306" x="1136650" y="5632450"/>
          <p14:tracePt t="77323" x="1162050" y="5632450"/>
          <p14:tracePt t="77339" x="1181100" y="5632450"/>
          <p14:tracePt t="77356" x="1193800" y="5632450"/>
          <p14:tracePt t="77373" x="1212850" y="5632450"/>
          <p14:tracePt t="77389" x="1219200" y="5632450"/>
          <p14:tracePt t="77406" x="1238250" y="5613400"/>
          <p14:tracePt t="77423" x="1250950" y="5600700"/>
          <p14:tracePt t="77439" x="1270000" y="5588000"/>
          <p14:tracePt t="77456" x="1276350" y="5575300"/>
          <p14:tracePt t="77456" x="1276350" y="5562600"/>
          <p14:tracePt t="77475" x="1276350" y="5549900"/>
          <p14:tracePt t="77490" x="1282700" y="5543550"/>
          <p14:tracePt t="77507" x="1282700" y="5537200"/>
          <p14:tracePt t="78314" x="1282700" y="5530850"/>
          <p14:tracePt t="78425" x="1276350" y="5530850"/>
          <p14:tracePt t="78674" x="1276350" y="5524500"/>
          <p14:tracePt t="78682" x="1282700" y="5518150"/>
          <p14:tracePt t="78691" x="1308100" y="5505450"/>
          <p14:tracePt t="78694" x="1320800" y="5486400"/>
          <p14:tracePt t="78707" x="1333500" y="5461000"/>
          <p14:tracePt t="78724" x="1339850" y="5429250"/>
          <p14:tracePt t="78740" x="1346200" y="5410200"/>
          <p14:tracePt t="78756" x="1352550" y="5384800"/>
          <p14:tracePt t="78773" x="1352550" y="5359400"/>
          <p14:tracePt t="78789" x="1352550" y="5340350"/>
          <p14:tracePt t="78806" x="1346200" y="5327650"/>
          <p14:tracePt t="78823" x="1333500" y="5308600"/>
          <p14:tracePt t="78840" x="1320800" y="5302250"/>
          <p14:tracePt t="78856" x="1289050" y="5283200"/>
          <p14:tracePt t="78856" x="1270000" y="5276850"/>
          <p14:tracePt t="78874" x="1238250" y="5264150"/>
          <p14:tracePt t="78890" x="1225550" y="5257800"/>
          <p14:tracePt t="78906" x="1193800" y="5257800"/>
          <p14:tracePt t="78923" x="1168400" y="5257800"/>
          <p14:tracePt t="78939" x="1130300" y="5257800"/>
          <p14:tracePt t="78956" x="1098550" y="5264150"/>
          <p14:tracePt t="78972" x="1060450" y="5276850"/>
          <p14:tracePt t="78989" x="1035050" y="5289550"/>
          <p14:tracePt t="79007" x="996950" y="5302250"/>
          <p14:tracePt t="79023" x="971550" y="5321300"/>
          <p14:tracePt t="79039" x="952500" y="5334000"/>
          <p14:tracePt t="79056" x="927100" y="5353050"/>
          <p14:tracePt t="79073" x="901700" y="5372100"/>
          <p14:tracePt t="79106" x="895350" y="5378450"/>
          <p14:tracePt t="79123" x="889000" y="5410200"/>
          <p14:tracePt t="79123" x="882650" y="5429250"/>
          <p14:tracePt t="79139" x="882650" y="5454650"/>
          <p14:tracePt t="79157" x="882650" y="5486400"/>
          <p14:tracePt t="79173" x="882650" y="5505450"/>
          <p14:tracePt t="79190" x="882650" y="5530850"/>
          <p14:tracePt t="79206" x="882650" y="5549900"/>
          <p14:tracePt t="79223" x="889000" y="5568950"/>
          <p14:tracePt t="79239" x="901700" y="5594350"/>
          <p14:tracePt t="79256" x="920750" y="5613400"/>
          <p14:tracePt t="79273" x="939800" y="5645150"/>
          <p14:tracePt t="79290" x="952500" y="5657850"/>
          <p14:tracePt t="79306" x="977900" y="5683250"/>
          <p14:tracePt t="79323" x="1009650" y="5695950"/>
          <p14:tracePt t="79339" x="1035050" y="5715000"/>
          <p14:tracePt t="79356" x="1079500" y="5727700"/>
          <p14:tracePt t="79373" x="1117600" y="5740400"/>
          <p14:tracePt t="79389" x="1162050" y="5759450"/>
          <p14:tracePt t="79406" x="1193800" y="5759450"/>
          <p14:tracePt t="79423" x="1225550" y="5759450"/>
          <p14:tracePt t="79439" x="1257300" y="5753100"/>
          <p14:tracePt t="79456" x="1282700" y="5740400"/>
          <p14:tracePt t="79473" x="1314450" y="5708650"/>
          <p14:tracePt t="79490" x="1333500" y="5689600"/>
          <p14:tracePt t="79507" x="1352550" y="5670550"/>
          <p14:tracePt t="79523" x="1358900" y="5657850"/>
          <p14:tracePt t="79539" x="1371600" y="5645150"/>
          <p14:tracePt t="79556" x="1371600" y="5632450"/>
          <p14:tracePt t="79573" x="1384300" y="5613400"/>
          <p14:tracePt t="79589" x="1384300" y="5581650"/>
          <p14:tracePt t="79606" x="1384300" y="5556250"/>
          <p14:tracePt t="79623" x="1384300" y="5518150"/>
          <p14:tracePt t="79639" x="1384300" y="5486400"/>
          <p14:tracePt t="79656" x="1384300" y="5461000"/>
          <p14:tracePt t="79673" x="1371600" y="5416550"/>
          <p14:tracePt t="79690" x="1352550" y="5397500"/>
          <p14:tracePt t="79706" x="1346200" y="5372100"/>
          <p14:tracePt t="79723" x="1339850" y="5365750"/>
          <p14:tracePt t="79739" x="1327150" y="5353050"/>
          <p14:tracePt t="79756" x="1314450" y="5353050"/>
          <p14:tracePt t="79773" x="1289050" y="5340350"/>
          <p14:tracePt t="79789" x="1276350" y="5340350"/>
          <p14:tracePt t="79806" x="1250950" y="5340350"/>
          <p14:tracePt t="79823" x="1231900" y="5340350"/>
          <p14:tracePt t="79839" x="1206500" y="5340350"/>
          <p14:tracePt t="79856" x="1193800" y="5340350"/>
          <p14:tracePt t="79872" x="1174750" y="5340350"/>
          <p14:tracePt t="79890" x="1162050" y="5346700"/>
          <p14:tracePt t="79906" x="1149350" y="5346700"/>
          <p14:tracePt t="79923" x="1143000" y="5353050"/>
          <p14:tracePt t="79939" x="1130300" y="5359400"/>
          <p14:tracePt t="79956" x="1123950" y="5359400"/>
          <p14:tracePt t="79993" x="1117600" y="5365750"/>
          <p14:tracePt t="80403" x="1111250" y="5365750"/>
          <p14:tracePt t="80427" x="1104900" y="5372100"/>
          <p14:tracePt t="80450" x="1098550" y="5378450"/>
          <p14:tracePt t="80474" x="1098550" y="5384800"/>
          <p14:tracePt t="80477" x="1092200" y="5384800"/>
          <p14:tracePt t="80491" x="1085850" y="5391150"/>
          <p14:tracePt t="80555" x="1079500" y="5397500"/>
          <p14:tracePt t="80586" x="1079500" y="5403850"/>
          <p14:tracePt t="80755" x="1073150" y="5403850"/>
          <p14:tracePt t="80770" x="1066800" y="5410200"/>
          <p14:tracePt t="80794" x="1060450" y="5410200"/>
          <p14:tracePt t="80818" x="1060450" y="5416550"/>
          <p14:tracePt t="80850" x="1060450" y="5422900"/>
          <p14:tracePt t="80875" x="1054100" y="5429250"/>
          <p14:tracePt t="80931" x="1054100" y="5435600"/>
          <p14:tracePt t="80939" x="1047750" y="5435600"/>
          <p14:tracePt t="80987" x="1047750" y="5441950"/>
          <p14:tracePt t="81058" x="1047750" y="5448300"/>
          <p14:tracePt t="81082" x="1047750" y="5454650"/>
          <p14:tracePt t="81106" x="1047750" y="5467350"/>
          <p14:tracePt t="81122" x="1047750" y="5473700"/>
          <p14:tracePt t="81147" x="1054100" y="5480050"/>
          <p14:tracePt t="81157" x="1054100" y="5486400"/>
          <p14:tracePt t="81157" x="1060450" y="5492750"/>
          <p14:tracePt t="81194" x="1066800" y="5505450"/>
          <p14:tracePt t="81203" x="1073150" y="5505450"/>
          <p14:tracePt t="81210" x="1073150" y="5511800"/>
          <p14:tracePt t="81211" x="1079500" y="5511800"/>
          <p14:tracePt t="81227" x="1092200" y="5524500"/>
          <p14:tracePt t="81240" x="1111250" y="5530850"/>
          <p14:tracePt t="81257" x="1123950" y="5537200"/>
          <p14:tracePt t="81274" x="1143000" y="5537200"/>
          <p14:tracePt t="81291" x="1149350" y="5543550"/>
          <p14:tracePt t="81307" x="1155700" y="5549900"/>
          <p14:tracePt t="81323" x="1162050" y="5549900"/>
          <p14:tracePt t="81340" x="1168400" y="5549900"/>
          <p14:tracePt t="81357" x="1174750" y="5556250"/>
          <p14:tracePt t="81374" x="1181100" y="5556250"/>
          <p14:tracePt t="81390" x="1187450" y="5556250"/>
          <p14:tracePt t="81407" x="1193800" y="5556250"/>
          <p14:tracePt t="81423" x="1206500" y="5556250"/>
          <p14:tracePt t="81440" x="1212850" y="5556250"/>
          <p14:tracePt t="81474" x="1219200" y="5556250"/>
          <p14:tracePt t="81498" x="1225550" y="5556250"/>
          <p14:tracePt t="81507" x="1231900" y="5556250"/>
          <p14:tracePt t="81508" x="1238250" y="5562600"/>
          <p14:tracePt t="81523" x="1250950" y="5568950"/>
          <p14:tracePt t="81540" x="1257300" y="5568950"/>
          <p14:tracePt t="81558" x="1270000" y="5575300"/>
          <p14:tracePt t="81574" x="1282700" y="5575300"/>
          <p14:tracePt t="81590" x="1295400" y="5581650"/>
          <p14:tracePt t="81607" x="1308100" y="5588000"/>
          <p14:tracePt t="81624" x="1327150" y="5588000"/>
          <p14:tracePt t="81641" x="1339850" y="5588000"/>
          <p14:tracePt t="81657" x="1346200" y="5594350"/>
          <p14:tracePt t="81674" x="1365250" y="5594350"/>
          <p14:tracePt t="81690" x="1422400" y="5600700"/>
          <p14:tracePt t="81707" x="1473200" y="5613400"/>
          <p14:tracePt t="81723" x="1530350" y="5632450"/>
          <p14:tracePt t="81740" x="1663700" y="5657850"/>
          <p14:tracePt t="81757" x="1841500" y="5689600"/>
          <p14:tracePt t="81774" x="2146300" y="5734050"/>
          <p14:tracePt t="81790" x="2590800" y="5803900"/>
          <p14:tracePt t="81807" x="3238500" y="5867400"/>
          <p14:tracePt t="81823" x="4013200" y="5969000"/>
          <p14:tracePt t="81840" x="4686300" y="6007100"/>
          <p14:tracePt t="81857" x="5226050" y="6038850"/>
          <p14:tracePt t="81874" x="5778500" y="6102350"/>
          <p14:tracePt t="81891" x="6184900" y="6159500"/>
          <p14:tracePt t="81907" x="6642100" y="6210300"/>
          <p14:tracePt t="81923" x="7029450" y="6254750"/>
          <p14:tracePt t="81940" x="7131050" y="6254750"/>
          <p14:tracePt t="81957" x="7277100" y="6254750"/>
          <p14:tracePt t="81973" x="7378700" y="6242050"/>
          <p14:tracePt t="81990" x="7397750" y="6235700"/>
          <p14:tracePt t="82007" x="7423150" y="6223000"/>
          <p14:tracePt t="82023" x="7435850" y="6216650"/>
          <p14:tracePt t="82041" x="7448550" y="6203950"/>
          <p14:tracePt t="82258" x="7442200" y="6191250"/>
          <p14:tracePt t="82267" x="7416800" y="6165850"/>
          <p14:tracePt t="82275" x="7404100" y="6153150"/>
          <p14:tracePt t="82275" x="7391400" y="6140450"/>
          <p14:tracePt t="82291" x="7378700" y="6127750"/>
          <p14:tracePt t="82658" x="7378700" y="6121400"/>
          <p14:tracePt t="82666" x="7378700" y="6115050"/>
          <p14:tracePt t="82674" x="7372350" y="6102350"/>
          <p14:tracePt t="82685" x="7372350" y="6089650"/>
          <p14:tracePt t="82691" x="7366000" y="6076950"/>
          <p14:tracePt t="82707" x="7346950" y="6051550"/>
          <p14:tracePt t="82724" x="7327900" y="6026150"/>
          <p14:tracePt t="82740" x="7308850" y="5988050"/>
          <p14:tracePt t="82757" x="7289800" y="5956300"/>
          <p14:tracePt t="82773" x="7270750" y="5930900"/>
          <p14:tracePt t="82790" x="7251700" y="5899150"/>
          <p14:tracePt t="82807" x="7232650" y="5867400"/>
          <p14:tracePt t="82823" x="7219950" y="5835650"/>
          <p14:tracePt t="82840" x="7200900" y="5803900"/>
          <p14:tracePt t="82857" x="7181850" y="5772150"/>
          <p14:tracePt t="82873" x="7156450" y="5734050"/>
          <p14:tracePt t="82891" x="7150100" y="5708650"/>
          <p14:tracePt t="82907" x="7137400" y="5689600"/>
          <p14:tracePt t="82924" x="7131050" y="5683250"/>
          <p14:tracePt t="82940" x="7131050" y="5676900"/>
          <p14:tracePt t="82986" x="7131050" y="5670550"/>
          <p14:tracePt t="83011" x="7131050" y="5664200"/>
          <p14:tracePt t="83026" x="7124700" y="5657850"/>
          <p14:tracePt t="83034" x="7118350" y="5651500"/>
          <p14:tracePt t="83042" x="7118350" y="5645150"/>
          <p14:tracePt t="83050" x="7112000" y="5645150"/>
          <p14:tracePt t="83057" x="7105650" y="5638800"/>
          <p14:tracePt t="83074" x="7099300" y="5632450"/>
          <p14:tracePt t="83089" x="7092950" y="5626100"/>
          <p14:tracePt t="83106" x="7092950" y="5619750"/>
          <p14:tracePt t="83124" x="7086600" y="5619750"/>
          <p14:tracePt t="83371" x="7073900" y="5619750"/>
          <p14:tracePt t="83378" x="7061200" y="5619750"/>
          <p14:tracePt t="83381" x="7048500" y="5619750"/>
          <p14:tracePt t="83391" x="7023100" y="5619750"/>
          <p14:tracePt t="83407" x="7004050" y="5619750"/>
          <p14:tracePt t="83424" x="6985000" y="5619750"/>
          <p14:tracePt t="83440" x="6978650" y="5619750"/>
          <p14:tracePt t="83457" x="6972300" y="5619750"/>
          <p14:tracePt t="83682" x="6965950" y="5619750"/>
          <p14:tracePt t="83971" x="6959600" y="5619750"/>
          <p14:tracePt t="83985" x="6858000" y="5619750"/>
          <p14:tracePt t="83994" x="6775450" y="5619750"/>
          <p14:tracePt t="83995" x="6686550" y="5619750"/>
          <p14:tracePt t="84009" x="6305550" y="5619750"/>
          <p14:tracePt t="84023" x="6184900" y="5619750"/>
          <p14:tracePt t="84040" x="5943600" y="5619750"/>
          <p14:tracePt t="84057" x="5467350" y="5619750"/>
          <p14:tracePt t="84073" x="4933950" y="5626100"/>
          <p14:tracePt t="84090" x="4743450" y="5632450"/>
          <p14:tracePt t="84106" x="4260850" y="5651500"/>
          <p14:tracePt t="84123" x="3835400" y="5664200"/>
          <p14:tracePt t="84139" x="3492500" y="5657850"/>
          <p14:tracePt t="84156" x="3225800" y="5657850"/>
          <p14:tracePt t="84173" x="3060700" y="5657850"/>
          <p14:tracePt t="84190" x="3054350" y="5657850"/>
          <p14:tracePt t="84207" x="2946400" y="5657850"/>
          <p14:tracePt t="84223" x="2851150" y="5657850"/>
          <p14:tracePt t="84240" x="2762250" y="5657850"/>
          <p14:tracePt t="84257" x="2692400" y="5657850"/>
          <p14:tracePt t="84257" x="2660650" y="5657850"/>
          <p14:tracePt t="84274" x="2597150" y="5657850"/>
          <p14:tracePt t="84291" x="2540000" y="5651500"/>
          <p14:tracePt t="84307" x="2482850" y="5645150"/>
          <p14:tracePt t="84323" x="2444750" y="5632450"/>
          <p14:tracePt t="84340" x="2387600" y="5619750"/>
          <p14:tracePt t="84357" x="2324100" y="5607050"/>
          <p14:tracePt t="84373" x="2273300" y="5588000"/>
          <p14:tracePt t="84390" x="2222500" y="5581650"/>
          <p14:tracePt t="84407" x="2171700" y="5575300"/>
          <p14:tracePt t="84423" x="2120900" y="5568950"/>
          <p14:tracePt t="84440" x="2070100" y="5562600"/>
          <p14:tracePt t="84457" x="2025650" y="5562600"/>
          <p14:tracePt t="84474" x="1930400" y="5549900"/>
          <p14:tracePt t="84490" x="1847850" y="5549900"/>
          <p14:tracePt t="84507" x="1790700" y="5537200"/>
          <p14:tracePt t="84523" x="1714500" y="5518150"/>
          <p14:tracePt t="84540" x="1612900" y="5518150"/>
          <p14:tracePt t="84557" x="1498600" y="5505450"/>
          <p14:tracePt t="84574" x="1397000" y="5505450"/>
          <p14:tracePt t="84590" x="1301750" y="5492750"/>
          <p14:tracePt t="84607" x="1200150" y="5492750"/>
          <p14:tracePt t="84624" x="1123950" y="5492750"/>
          <p14:tracePt t="84640" x="1066800" y="5492750"/>
          <p14:tracePt t="84657" x="1041400" y="5492750"/>
          <p14:tracePt t="84673" x="1028700" y="5492750"/>
          <p14:tracePt t="84883" x="1041400" y="5505450"/>
          <p14:tracePt t="84890" x="1066800" y="5524500"/>
          <p14:tracePt t="84908" x="1079500" y="5537200"/>
          <p14:tracePt t="84909" x="1104900" y="5556250"/>
          <p14:tracePt t="84923" x="1130300" y="5581650"/>
          <p14:tracePt t="84940" x="1162050" y="5600700"/>
          <p14:tracePt t="84957" x="1187450" y="5607050"/>
          <p14:tracePt t="84974" x="1219200" y="5607050"/>
          <p14:tracePt t="84990" x="1238250" y="5607050"/>
          <p14:tracePt t="85007" x="1270000" y="5607050"/>
          <p14:tracePt t="85023" x="1295400" y="5594350"/>
          <p14:tracePt t="85040" x="1301750" y="5581650"/>
          <p14:tracePt t="85056" x="1314450" y="5549900"/>
          <p14:tracePt t="85056" x="1320800" y="5543550"/>
          <p14:tracePt t="85075" x="1320800" y="5518150"/>
          <p14:tracePt t="85090" x="1320800" y="5499100"/>
          <p14:tracePt t="85107" x="1320800" y="5473700"/>
          <p14:tracePt t="85123" x="1320800" y="5441950"/>
          <p14:tracePt t="85140" x="1320800" y="5416550"/>
          <p14:tracePt t="85156" x="1320800" y="5391150"/>
          <p14:tracePt t="85173" x="1320800" y="5365750"/>
          <p14:tracePt t="85190" x="1320800" y="5334000"/>
          <p14:tracePt t="85207" x="1314450" y="5308600"/>
          <p14:tracePt t="85223" x="1308100" y="5295900"/>
          <p14:tracePt t="85241" x="1301750" y="5283200"/>
          <p14:tracePt t="85257" x="1295400" y="5270500"/>
          <p14:tracePt t="85274" x="1276350" y="5257800"/>
          <p14:tracePt t="85291" x="1250950" y="5245100"/>
          <p14:tracePt t="85307" x="1225550" y="5245100"/>
          <p14:tracePt t="85323" x="1200150" y="5245100"/>
          <p14:tracePt t="85340" x="1168400" y="5245100"/>
          <p14:tracePt t="85357" x="1136650" y="5245100"/>
          <p14:tracePt t="85373" x="1117600" y="5245100"/>
          <p14:tracePt t="85390" x="1092200" y="5257800"/>
          <p14:tracePt t="85407" x="1066800" y="5257800"/>
          <p14:tracePt t="85423" x="1054100" y="5270500"/>
          <p14:tracePt t="85440" x="1041400" y="5276850"/>
          <p14:tracePt t="85457" x="1035050" y="5283200"/>
          <p14:tracePt t="85473" x="1009650" y="5302250"/>
          <p14:tracePt t="85490" x="996950" y="5314950"/>
          <p14:tracePt t="85507" x="984250" y="5327650"/>
          <p14:tracePt t="85523" x="977900" y="5346700"/>
          <p14:tracePt t="85540" x="971550" y="5365750"/>
          <p14:tracePt t="85556" x="965200" y="5378450"/>
          <p14:tracePt t="85573" x="958850" y="5397500"/>
          <p14:tracePt t="85590" x="958850" y="5410200"/>
          <p14:tracePt t="85606" x="958850" y="5435600"/>
          <p14:tracePt t="85623" x="958850" y="5454650"/>
          <p14:tracePt t="85641" x="958850" y="5473700"/>
          <p14:tracePt t="85657" x="958850" y="5492750"/>
          <p14:tracePt t="85673" x="965200" y="5530850"/>
          <p14:tracePt t="85691" x="971550" y="5549900"/>
          <p14:tracePt t="85707" x="977900" y="5568950"/>
          <p14:tracePt t="85723" x="984250" y="5588000"/>
          <p14:tracePt t="85740" x="996950" y="5607050"/>
          <p14:tracePt t="85757" x="1003300" y="5626100"/>
          <p14:tracePt t="85773" x="1009650" y="5626100"/>
          <p14:tracePt t="85790" x="1009650" y="5638800"/>
          <p14:tracePt t="86226" x="1016000" y="5638800"/>
          <p14:tracePt t="86234" x="1022350" y="5638800"/>
          <p14:tracePt t="86242" x="1041400" y="5638800"/>
          <p14:tracePt t="86250" x="1054100" y="5638800"/>
          <p14:tracePt t="86258" x="1085850" y="5600700"/>
          <p14:tracePt t="86273" x="1117600" y="5499100"/>
          <p14:tracePt t="86291" x="1143000" y="5435600"/>
          <p14:tracePt t="86307" x="1168400" y="5384800"/>
          <p14:tracePt t="86324" x="1181100" y="5359400"/>
          <p14:tracePt t="86340" x="1187450" y="5327650"/>
          <p14:tracePt t="86357" x="1187450" y="5308600"/>
          <p14:tracePt t="86373" x="1187450" y="5289550"/>
          <p14:tracePt t="86390" x="1187450" y="5276850"/>
          <p14:tracePt t="86406" x="1187450" y="5270500"/>
          <p14:tracePt t="86423" x="1187450" y="5257800"/>
          <p14:tracePt t="86440" x="1187450" y="5251450"/>
          <p14:tracePt t="86602" x="1200150" y="5251450"/>
          <p14:tracePt t="86610" x="1206500" y="5257800"/>
          <p14:tracePt t="86623" x="1212850" y="5264150"/>
          <p14:tracePt t="86624" x="1238250" y="5283200"/>
          <p14:tracePt t="86640" x="1263650" y="5302250"/>
          <p14:tracePt t="86673" x="1282700" y="5314950"/>
          <p14:tracePt t="86674" x="1301750" y="5314950"/>
          <p14:tracePt t="86690" x="1320800" y="5314950"/>
          <p14:tracePt t="86707" x="1333500" y="5314950"/>
          <p14:tracePt t="86723" x="1352550" y="5314950"/>
          <p14:tracePt t="86740" x="1365250" y="5314950"/>
          <p14:tracePt t="86757" x="1384300" y="5308600"/>
          <p14:tracePt t="86773" x="1384300" y="5295900"/>
          <p14:tracePt t="86790" x="1390650" y="5257800"/>
          <p14:tracePt t="86806" x="1390650" y="5219700"/>
          <p14:tracePt t="86823" x="1390650" y="5181600"/>
          <p14:tracePt t="86840" x="1384300" y="5149850"/>
          <p14:tracePt t="86857" x="1365250" y="5118100"/>
          <p14:tracePt t="86873" x="1339850" y="5080000"/>
          <p14:tracePt t="86891" x="1314450" y="5054600"/>
          <p14:tracePt t="86907" x="1295400" y="5035550"/>
          <p14:tracePt t="86923" x="1289050" y="5035550"/>
          <p14:tracePt t="86940" x="1263650" y="5016500"/>
          <p14:tracePt t="86957" x="1238250" y="5010150"/>
          <p14:tracePt t="86973" x="1200150" y="5003800"/>
          <p14:tracePt t="86990" x="1174750" y="4997450"/>
          <p14:tracePt t="87007" x="1162050" y="4997450"/>
          <p14:tracePt t="87066" x="1155700" y="4997450"/>
          <p14:tracePt t="87074" x="1143000" y="4997450"/>
          <p14:tracePt t="87090" x="1130300" y="5003800"/>
          <p14:tracePt t="87091" x="1123950" y="5022850"/>
          <p14:tracePt t="87107" x="1104900" y="5054600"/>
          <p14:tracePt t="87123" x="1098550" y="5086350"/>
          <p14:tracePt t="87140" x="1085850" y="5118100"/>
          <p14:tracePt t="87157" x="1079500" y="5143500"/>
          <p14:tracePt t="87173" x="1066800" y="5181600"/>
          <p14:tracePt t="87190" x="1066800" y="5194300"/>
          <p14:tracePt t="87206" x="1066800" y="5207000"/>
          <p14:tracePt t="87223" x="1066800" y="5213350"/>
          <p14:tracePt t="87378" x="1066800" y="5181600"/>
          <p14:tracePt t="87386" x="1066800" y="5130800"/>
          <p14:tracePt t="87394" x="1066800" y="5054600"/>
          <p14:tracePt t="87402" x="1054100" y="4965700"/>
          <p14:tracePt t="87407" x="1035050" y="4806950"/>
          <p14:tracePt t="87423" x="1028700" y="4762500"/>
          <p14:tracePt t="87458" x="1028700" y="4749800"/>
          <p14:tracePt t="87459" x="1028700" y="4718050"/>
          <p14:tracePt t="87475" x="1028700" y="4679950"/>
          <p14:tracePt t="87491" x="1028700" y="4667250"/>
          <p14:tracePt t="87507" x="1028700" y="4660900"/>
          <p14:tracePt t="87618" x="1035050" y="4660900"/>
          <p14:tracePt t="87626" x="1041400" y="4660900"/>
          <p14:tracePt t="87634" x="1066800" y="4660900"/>
          <p14:tracePt t="87640" x="1098550" y="4692650"/>
          <p14:tracePt t="87658" x="1168400" y="4737100"/>
          <p14:tracePt t="87658" x="1206500" y="4756150"/>
          <p14:tracePt t="87675" x="1339850" y="4794250"/>
          <p14:tracePt t="87690" x="1473200" y="4806950"/>
          <p14:tracePt t="87707" x="1587500" y="4806950"/>
          <p14:tracePt t="87723" x="1676400" y="4800600"/>
          <p14:tracePt t="87740" x="1733550" y="4768850"/>
          <p14:tracePt t="87756" x="1784350" y="4730750"/>
          <p14:tracePt t="87773" x="1803400" y="4686300"/>
          <p14:tracePt t="87790" x="1809750" y="4610100"/>
          <p14:tracePt t="87807" x="1809750" y="4533900"/>
          <p14:tracePt t="87823" x="1784350" y="4470400"/>
          <p14:tracePt t="87840" x="1746250" y="4394200"/>
          <p14:tracePt t="87857" x="1708150" y="4337050"/>
          <p14:tracePt t="87873" x="1644650" y="4260850"/>
          <p14:tracePt t="87891" x="1612900" y="4235450"/>
          <p14:tracePt t="87907" x="1587500" y="4216400"/>
          <p14:tracePt t="87923" x="1562100" y="4210050"/>
          <p14:tracePt t="87940" x="1543050" y="4210050"/>
          <p14:tracePt t="87956" x="1517650" y="4210050"/>
          <p14:tracePt t="87974" x="1466850" y="4210050"/>
          <p14:tracePt t="87990" x="1416050" y="4222750"/>
          <p14:tracePt t="88007" x="1352550" y="4260850"/>
          <p14:tracePt t="88023" x="1308100" y="4292600"/>
          <p14:tracePt t="88040" x="1289050" y="4318000"/>
          <p14:tracePt t="88056" x="1276350" y="4330700"/>
          <p14:tracePt t="88056" x="1276350" y="4337050"/>
          <p14:tracePt t="88074" x="1270000" y="4349750"/>
          <p14:tracePt t="88090" x="1263650" y="4362450"/>
          <p14:tracePt t="89218" x="1263650" y="4375150"/>
          <p14:tracePt t="89222" x="1257300" y="4457700"/>
          <p14:tracePt t="89242" x="1257300" y="4489450"/>
          <p14:tracePt t="89242" x="1257300" y="4565650"/>
          <p14:tracePt t="89258" x="1257300" y="4616450"/>
          <p14:tracePt t="89274" x="1257300" y="4648200"/>
          <p14:tracePt t="89290" x="1257300" y="4673600"/>
          <p14:tracePt t="89307" x="1257300" y="4686300"/>
          <p14:tracePt t="89324" x="1257300" y="4699000"/>
          <p14:tracePt t="89340" x="1257300" y="4705350"/>
          <p14:tracePt t="89357" x="1257300" y="4718050"/>
          <p14:tracePt t="89373" x="1257300" y="4724400"/>
          <p14:tracePt t="89390" x="1257300" y="4737100"/>
          <p14:tracePt t="89406" x="1257300" y="4756150"/>
          <p14:tracePt t="89423" x="1257300" y="4775200"/>
          <p14:tracePt t="89440" x="1257300" y="4800600"/>
          <p14:tracePt t="89457" x="1257300" y="4832350"/>
          <p14:tracePt t="89473" x="1257300" y="4889500"/>
          <p14:tracePt t="89491" x="1263650" y="4933950"/>
          <p14:tracePt t="89506" x="1270000" y="4965700"/>
          <p14:tracePt t="89523" x="1276350" y="4997450"/>
          <p14:tracePt t="89540" x="1276350" y="5022850"/>
          <p14:tracePt t="89557" x="1282700" y="5048250"/>
          <p14:tracePt t="89573" x="1282700" y="5060950"/>
          <p14:tracePt t="89590" x="1282700" y="5086350"/>
          <p14:tracePt t="89606" x="1282700" y="5118100"/>
          <p14:tracePt t="89623" x="1276350" y="5143500"/>
          <p14:tracePt t="89640" x="1276350" y="5175250"/>
          <p14:tracePt t="89657" x="1263650" y="5213350"/>
          <p14:tracePt t="89673" x="1257300" y="5251450"/>
          <p14:tracePt t="89691" x="1257300" y="5270500"/>
          <p14:tracePt t="89706" x="1257300" y="5289550"/>
          <p14:tracePt t="89724" x="1257300" y="5314950"/>
          <p14:tracePt t="89740" x="1257300" y="5327650"/>
          <p14:tracePt t="89757" x="1257300" y="5346700"/>
          <p14:tracePt t="89773" x="1257300" y="5365750"/>
          <p14:tracePt t="89790" x="1257300" y="5384800"/>
          <p14:tracePt t="89806" x="1257300" y="5403850"/>
          <p14:tracePt t="89823" x="1250950" y="5416550"/>
          <p14:tracePt t="89840" x="1250950" y="5441950"/>
          <p14:tracePt t="89857" x="1244600" y="5461000"/>
          <p14:tracePt t="89873" x="1238250" y="5486400"/>
          <p14:tracePt t="89891" x="1238250" y="5505450"/>
          <p14:tracePt t="89906" x="1238250" y="5518150"/>
          <p14:tracePt t="89923" x="1238250" y="5524500"/>
          <p14:tracePt t="89939" x="1238250" y="5530850"/>
          <p14:tracePt t="89956" x="1238250" y="5537200"/>
          <p14:tracePt t="89973" x="1238250" y="5543550"/>
          <p14:tracePt t="89990" x="1238250" y="5556250"/>
          <p14:tracePt t="90006" x="1238250" y="5562600"/>
          <p14:tracePt t="90023" x="1238250" y="5575300"/>
          <p14:tracePt t="90040" x="1231900" y="5581650"/>
          <p14:tracePt t="90073" x="1231900" y="5588000"/>
          <p14:tracePt t="90098" x="1231900" y="5594350"/>
          <p14:tracePt t="90450" x="1225550" y="5581650"/>
          <p14:tracePt t="90458" x="1225550" y="5549900"/>
          <p14:tracePt t="90474" x="1244600" y="5537200"/>
          <p14:tracePt t="90490" x="1263650" y="5524500"/>
          <p14:tracePt t="90491" x="1320800" y="5505450"/>
          <p14:tracePt t="90506" x="1485900" y="5486400"/>
          <p14:tracePt t="90523" x="1924050" y="5486400"/>
          <p14:tracePt t="90540" x="2647950" y="5492750"/>
          <p14:tracePt t="90556" x="3600450" y="5619750"/>
          <p14:tracePt t="90573" x="4584700" y="5657850"/>
          <p14:tracePt t="90590" x="5397500" y="5657850"/>
          <p14:tracePt t="90606" x="5975350" y="5657850"/>
          <p14:tracePt t="90623" x="6400800" y="5613400"/>
          <p14:tracePt t="90640" x="6642100" y="5549900"/>
          <p14:tracePt t="90656" x="6788150" y="5499100"/>
          <p14:tracePt t="90656" x="6858000" y="5461000"/>
          <p14:tracePt t="90674" x="6965950" y="5422900"/>
          <p14:tracePt t="90690" x="7035800" y="5397500"/>
          <p14:tracePt t="90708" x="7086600" y="5384800"/>
          <p14:tracePt t="90723" x="7112000" y="5384800"/>
          <p14:tracePt t="90740" x="7137400" y="5378450"/>
          <p14:tracePt t="90756" x="7156450" y="5372100"/>
          <p14:tracePt t="90773" x="7169150" y="5372100"/>
          <p14:tracePt t="90790" x="7181850" y="5372100"/>
          <p14:tracePt t="90807" x="7194550" y="5372100"/>
          <p14:tracePt t="90849" x="7200900" y="5372100"/>
          <p14:tracePt t="90866" x="7226300" y="5365750"/>
          <p14:tracePt t="90882" x="7258050" y="5365750"/>
          <p14:tracePt t="90883" x="7277100" y="5365750"/>
          <p14:tracePt t="90890" x="7327900" y="5346700"/>
          <p14:tracePt t="90907" x="7353300" y="5334000"/>
          <p14:tracePt t="90923" x="7366000" y="5321300"/>
          <p14:tracePt t="90940" x="7372350" y="5314950"/>
          <p14:tracePt t="90956" x="7372350" y="5308600"/>
          <p14:tracePt t="91018" x="7366000" y="5302250"/>
          <p14:tracePt t="91026" x="7353300" y="5295900"/>
          <p14:tracePt t="91033" x="7334250" y="5289550"/>
          <p14:tracePt t="91040" x="7283450" y="5289550"/>
          <p14:tracePt t="91056" x="7251700" y="5283200"/>
          <p14:tracePt t="91056" x="7239000" y="5283200"/>
          <p14:tracePt t="91074" x="7207250" y="5276850"/>
          <p14:tracePt t="91090" x="7188200" y="5276850"/>
          <p14:tracePt t="91107" x="7169150" y="5276850"/>
          <p14:tracePt t="91123" x="7150100" y="5276850"/>
          <p14:tracePt t="91140" x="7137400" y="5276850"/>
          <p14:tracePt t="91156" x="7131050" y="5276850"/>
          <p14:tracePt t="91173" x="7118350" y="5276850"/>
          <p14:tracePt t="91226" x="7112000" y="5276850"/>
          <p14:tracePt t="91235" x="7105650" y="5276850"/>
          <p14:tracePt t="91242" x="7099300" y="5276850"/>
          <p14:tracePt t="91242" x="7092950" y="5276850"/>
          <p14:tracePt t="91256" x="7086600" y="5276850"/>
          <p14:tracePt t="91256" x="7080250" y="5276850"/>
          <p14:tracePt t="91274" x="7073900" y="5276850"/>
          <p14:tracePt t="91290" x="7061200" y="5276850"/>
          <p14:tracePt t="91307" x="7048500" y="5276850"/>
          <p14:tracePt t="91323" x="7042150" y="5276850"/>
          <p14:tracePt t="91339" x="7035800" y="5276850"/>
          <p14:tracePt t="91386" x="7023100" y="5276850"/>
          <p14:tracePt t="91418" x="7016750" y="5283200"/>
          <p14:tracePt t="91426" x="7016750" y="5295900"/>
          <p14:tracePt t="91439" x="7010400" y="5308600"/>
          <p14:tracePt t="91440" x="7004050" y="5327650"/>
          <p14:tracePt t="91456" x="6997700" y="5353050"/>
          <p14:tracePt t="91456" x="6997700" y="5365750"/>
          <p14:tracePt t="91474" x="6997700" y="5391150"/>
          <p14:tracePt t="91490" x="6997700" y="5410200"/>
          <p14:tracePt t="91507" x="6997700" y="5429250"/>
          <p14:tracePt t="91523" x="6997700" y="5448300"/>
          <p14:tracePt t="91540" x="6997700" y="5461000"/>
          <p14:tracePt t="91556" x="7010400" y="5492750"/>
          <p14:tracePt t="91594" x="7010400" y="5505450"/>
          <p14:tracePt t="91594" x="7010400" y="5524500"/>
          <p14:tracePt t="91606" x="7010400" y="5549900"/>
          <p14:tracePt t="91623" x="7010400" y="5575300"/>
          <p14:tracePt t="91640" x="7010400" y="5600700"/>
          <p14:tracePt t="91656" x="7010400" y="5626100"/>
          <p14:tracePt t="91673" x="7010400" y="5657850"/>
          <p14:tracePt t="91690" x="7010400" y="5676900"/>
          <p14:tracePt t="91706" x="7010400" y="5695950"/>
          <p14:tracePt t="91746" x="7010400" y="5702300"/>
          <p14:tracePt t="91770" x="7010400" y="5708650"/>
          <p14:tracePt t="91850" x="7016750" y="5715000"/>
          <p14:tracePt t="91866" x="7016750" y="5721350"/>
          <p14:tracePt t="91874" x="7016750" y="5727700"/>
          <p14:tracePt t="91890" x="7016750" y="5734050"/>
          <p14:tracePt t="91894" x="7016750" y="5740400"/>
          <p14:tracePt t="91906" x="7016750" y="5746750"/>
          <p14:tracePt t="91923" x="7016750" y="5753100"/>
          <p14:tracePt t="91970" x="7016750" y="5759450"/>
          <p14:tracePt t="92146" x="7016750" y="5740400"/>
          <p14:tracePt t="92155" x="7016750" y="5721350"/>
          <p14:tracePt t="92158" x="7016750" y="5683250"/>
          <p14:tracePt t="92173" x="7016750" y="5645150"/>
          <p14:tracePt t="92190" x="7016750" y="5607050"/>
          <p14:tracePt t="92206" x="7023100" y="5568950"/>
          <p14:tracePt t="92223" x="7029450" y="5543550"/>
          <p14:tracePt t="92240" x="7035800" y="5518150"/>
          <p14:tracePt t="92256" x="7035800" y="5499100"/>
          <p14:tracePt t="92273" x="7035800" y="5461000"/>
          <p14:tracePt t="92291" x="7042150" y="5448300"/>
          <p14:tracePt t="92306" x="7048500" y="5429250"/>
          <p14:tracePt t="92324" x="7048500" y="5410200"/>
          <p14:tracePt t="92340" x="7054850" y="5391150"/>
          <p14:tracePt t="92356" x="7054850" y="5378450"/>
          <p14:tracePt t="92372" x="7054850" y="5365750"/>
          <p14:tracePt t="92390" x="7061200" y="5353050"/>
          <p14:tracePt t="92406" x="7067550" y="5346700"/>
          <p14:tracePt t="92423" x="7067550" y="5340350"/>
          <p14:tracePt t="92439" x="7067550" y="5334000"/>
          <p14:tracePt t="92457" x="7067550" y="5327650"/>
          <p14:tracePt t="92473" x="7067550" y="5314950"/>
          <p14:tracePt t="92490" x="7067550" y="5308600"/>
          <p14:tracePt t="92530" x="7067550" y="5302250"/>
          <p14:tracePt t="92554" x="7067550" y="5295900"/>
          <p14:tracePt t="92569" x="7067550" y="5289550"/>
          <p14:tracePt t="92586" x="7067550" y="5283200"/>
          <p14:tracePt t="92610" x="7067550" y="5270500"/>
          <p14:tracePt t="92665" x="7073900" y="5264150"/>
          <p14:tracePt t="95138" x="7073900" y="5257800"/>
          <p14:tracePt t="95149" x="7073900" y="5251450"/>
          <p14:tracePt t="95154" x="7073900" y="5238750"/>
          <p14:tracePt t="95174" x="7073900" y="5232400"/>
          <p14:tracePt t="95190" x="7073900" y="5226050"/>
          <p14:tracePt t="95191" x="7067550" y="5226050"/>
          <p14:tracePt t="95361" x="7067550" y="5219700"/>
          <p14:tracePt t="95369" x="7073900" y="5219700"/>
          <p14:tracePt t="95401" x="7080250" y="5219700"/>
          <p14:tracePt t="95409" x="7092950" y="5219700"/>
          <p14:tracePt t="95418" x="7099300" y="5219700"/>
          <p14:tracePt t="95418" x="7112000" y="5219700"/>
          <p14:tracePt t="95465" x="7118350" y="5219700"/>
          <p14:tracePt t="95993" x="7105650" y="5219700"/>
          <p14:tracePt t="96001" x="7099300" y="5219700"/>
          <p14:tracePt t="96025" x="7099300" y="5226050"/>
          <p14:tracePt t="96050" x="7092950" y="5232400"/>
          <p14:tracePt t="96698" x="7099300" y="5232400"/>
          <p14:tracePt t="96705" x="7105650" y="5232400"/>
          <p14:tracePt t="96715" x="7112000" y="5232400"/>
          <p14:tracePt t="96723" x="7118350" y="5232400"/>
          <p14:tracePt t="96740" x="7131050" y="5232400"/>
          <p14:tracePt t="96757" x="7137400" y="5232400"/>
          <p14:tracePt t="96773" x="7156450" y="5232400"/>
          <p14:tracePt t="96790" x="7169150" y="5238750"/>
          <p14:tracePt t="96806" x="7181850" y="5238750"/>
          <p14:tracePt t="96823" x="7200900" y="5245100"/>
          <p14:tracePt t="96840" x="7219950" y="5245100"/>
          <p14:tracePt t="96857" x="7245350" y="5251450"/>
          <p14:tracePt t="96873" x="7258050" y="5251450"/>
          <p14:tracePt t="96890" x="7270750" y="5251450"/>
          <p14:tracePt t="96906" x="7283450" y="5251450"/>
          <p14:tracePt t="96923" x="7289800" y="5251450"/>
          <p14:tracePt t="96939" x="7296150" y="5251450"/>
          <p14:tracePt t="96956" x="7302500" y="5251450"/>
          <p14:tracePt t="96973" x="7308850" y="5251450"/>
          <p14:tracePt t="98363" x="7296150" y="5251450"/>
          <p14:tracePt t="98370" x="7283450" y="5251450"/>
          <p14:tracePt t="98378" x="7277100" y="5251450"/>
          <p14:tracePt t="98386" x="7264400" y="5251450"/>
          <p14:tracePt t="98394" x="7245350" y="5251450"/>
          <p14:tracePt t="98408" x="7226300" y="5251450"/>
          <p14:tracePt t="98425" x="7213600" y="5251450"/>
          <p14:tracePt t="98441" x="7207250" y="5251450"/>
          <p14:tracePt t="98457" x="7194550" y="5251450"/>
          <p14:tracePt t="98475" x="7188200" y="5251450"/>
          <p14:tracePt t="98490" x="7175500" y="5251450"/>
          <p14:tracePt t="98507" x="7156450" y="5251450"/>
          <p14:tracePt t="98524" x="7143750" y="5251450"/>
          <p14:tracePt t="98540" x="7124700" y="5251450"/>
          <p14:tracePt t="98556" x="7105650" y="5251450"/>
          <p14:tracePt t="98573" x="7080250" y="5264150"/>
          <p14:tracePt t="98590" x="7048500" y="5283200"/>
          <p14:tracePt t="98607" x="7023100" y="5302250"/>
          <p14:tracePt t="98623" x="7010400" y="5321300"/>
          <p14:tracePt t="98640" x="6997700" y="5334000"/>
          <p14:tracePt t="98657" x="6985000" y="5340350"/>
          <p14:tracePt t="98657" x="6985000" y="5346700"/>
          <p14:tracePt t="98706" x="6985000" y="5353050"/>
          <p14:tracePt t="98722" x="6985000" y="5359400"/>
          <p14:tracePt t="98746" x="6978650" y="5365750"/>
          <p14:tracePt t="98778" x="6978650" y="5372100"/>
          <p14:tracePt t="98794" x="6978650" y="5378450"/>
          <p14:tracePt t="98802" x="6978650" y="5384800"/>
          <p14:tracePt t="99002" x="6985000" y="5384800"/>
          <p14:tracePt t="99010" x="6991350" y="5378450"/>
          <p14:tracePt t="99018" x="6997700" y="5372100"/>
          <p14:tracePt t="99025" x="7004050" y="5359400"/>
          <p14:tracePt t="99040" x="7010400" y="5346700"/>
          <p14:tracePt t="99057" x="7016750" y="5346700"/>
          <p14:tracePt t="99074" x="7016750" y="5334000"/>
          <p14:tracePt t="99907" x="7029450" y="5321300"/>
          <p14:tracePt t="99922" x="7048500" y="5295900"/>
          <p14:tracePt t="99930" x="7061200" y="5283200"/>
          <p14:tracePt t="99938" x="7073900" y="5276850"/>
          <p14:tracePt t="99946" x="7099300" y="5257800"/>
          <p14:tracePt t="99958" x="7112000" y="5251450"/>
          <p14:tracePt t="99973" x="7118350" y="5245100"/>
          <p14:tracePt t="106074" x="7118350" y="5257800"/>
          <p14:tracePt t="106082" x="7112000" y="5289550"/>
          <p14:tracePt t="106090" x="7105650" y="5314950"/>
          <p14:tracePt t="106091" x="7092950" y="5365750"/>
          <p14:tracePt t="106108" x="7080250" y="5397500"/>
          <p14:tracePt t="106125" x="7067550" y="5429250"/>
          <p14:tracePt t="106141" x="7061200" y="5448300"/>
          <p14:tracePt t="106158" x="7054850" y="5467350"/>
          <p14:tracePt t="106174" x="7048500" y="5473700"/>
          <p14:tracePt t="106191" x="7048500" y="5486400"/>
          <p14:tracePt t="106207" x="7042150" y="5499100"/>
          <p14:tracePt t="106223" x="7042150" y="5505450"/>
          <p14:tracePt t="106240" x="7042150" y="5511800"/>
          <p14:tracePt t="106257" x="7035800" y="5524500"/>
          <p14:tracePt t="106273" x="7035800" y="5537200"/>
          <p14:tracePt t="106291" x="7029450" y="5549900"/>
          <p14:tracePt t="106307" x="7023100" y="5556250"/>
          <p14:tracePt t="106474" x="7016750" y="5537200"/>
          <p14:tracePt t="106483" x="7016750" y="5499100"/>
          <p14:tracePt t="106484" x="7010400" y="5448300"/>
          <p14:tracePt t="106490" x="7004050" y="5340350"/>
          <p14:tracePt t="106507" x="7004050" y="5257800"/>
          <p14:tracePt t="106523" x="7004050" y="5207000"/>
          <p14:tracePt t="106540" x="7004050" y="5194300"/>
          <p14:tracePt t="106557" x="7004050" y="5187950"/>
          <p14:tracePt t="106573" x="7010400" y="5181600"/>
          <p14:tracePt t="107090" x="7010400" y="5175250"/>
          <p14:tracePt t="107098" x="7016750" y="5149850"/>
          <p14:tracePt t="107106" x="7029450" y="5105400"/>
          <p14:tracePt t="107124" x="7035800" y="5080000"/>
          <p14:tracePt t="107139" x="7048500" y="5016500"/>
          <p14:tracePt t="107140" x="7048500" y="4953000"/>
          <p14:tracePt t="107156" x="7061200" y="4864100"/>
          <p14:tracePt t="107173" x="7061200" y="4781550"/>
          <p14:tracePt t="107190" x="7067550" y="4730750"/>
          <p14:tracePt t="107206" x="7073900" y="4692650"/>
          <p14:tracePt t="107223" x="7073900" y="4660900"/>
          <p14:tracePt t="107241" x="7086600" y="4629150"/>
          <p14:tracePt t="107256" x="7086600" y="4616450"/>
          <p14:tracePt t="107275" x="7086600" y="4610100"/>
          <p14:tracePt t="107290" x="7092950" y="4603750"/>
          <p14:tracePt t="107307" x="7092950" y="4597400"/>
          <p14:tracePt t="107362" x="7099300" y="4597400"/>
          <p14:tracePt t="107370" x="7105650" y="4597400"/>
          <p14:tracePt t="107372" x="7118350" y="4597400"/>
          <p14:tracePt t="107390" x="7143750" y="4616450"/>
          <p14:tracePt t="107407" x="7169150" y="4667250"/>
          <p14:tracePt t="107423" x="7200900" y="4737100"/>
          <p14:tracePt t="107440" x="7239000" y="4806950"/>
          <p14:tracePt t="107456" x="7264400" y="4857750"/>
          <p14:tracePt t="107474" x="7277100" y="4876800"/>
          <p14:tracePt t="107490" x="7283450" y="4876800"/>
          <p14:tracePt t="107528" x="7283450" y="4883150"/>
          <p14:tracePt t="107554" x="7289800" y="4883150"/>
          <p14:tracePt t="107562" x="7296150" y="4883150"/>
          <p14:tracePt t="107569" x="7308850" y="4883150"/>
          <p14:tracePt t="107573" x="7340600" y="4870450"/>
          <p14:tracePt t="107590" x="7397750" y="4806950"/>
          <p14:tracePt t="107607" x="7435850" y="4737100"/>
          <p14:tracePt t="107623" x="7480300" y="4660900"/>
          <p14:tracePt t="107640" x="7499350" y="4622800"/>
          <p14:tracePt t="107656" x="7505700" y="4578350"/>
          <p14:tracePt t="107656" x="7512050" y="4552950"/>
          <p14:tracePt t="107674" x="7518400" y="4508500"/>
          <p14:tracePt t="107690" x="7518400" y="4470400"/>
          <p14:tracePt t="107707" x="7518400" y="4419600"/>
          <p14:tracePt t="107723" x="7518400" y="4375150"/>
          <p14:tracePt t="107740" x="7512050" y="4356100"/>
          <p14:tracePt t="107756" x="7512050" y="4343400"/>
          <p14:tracePt t="107774" x="7499350" y="4337050"/>
          <p14:tracePt t="107790" x="7493000" y="4318000"/>
          <p14:tracePt t="107806" x="7486650" y="4305300"/>
          <p14:tracePt t="107823" x="7473950" y="4292600"/>
          <p14:tracePt t="107839" x="7454900" y="4273550"/>
          <p14:tracePt t="107856" x="7423150" y="4254500"/>
          <p14:tracePt t="107856" x="7410450" y="4248150"/>
          <p14:tracePt t="107874" x="7359650" y="4216400"/>
          <p14:tracePt t="107890" x="7327900" y="4203700"/>
          <p14:tracePt t="107907" x="7308850" y="4191000"/>
          <p14:tracePt t="107923" x="7277100" y="4178300"/>
          <p14:tracePt t="107940" x="7251700" y="4165600"/>
          <p14:tracePt t="107957" x="7226300" y="4159250"/>
          <p14:tracePt t="107973" x="7207250" y="4152900"/>
          <p14:tracePt t="107990" x="7181850" y="4152900"/>
          <p14:tracePt t="108007" x="7156450" y="4146550"/>
          <p14:tracePt t="108023" x="7137400" y="4146550"/>
          <p14:tracePt t="108040" x="7112000" y="4146550"/>
          <p14:tracePt t="108056" x="7092950" y="4146550"/>
          <p14:tracePt t="108056" x="7080250" y="4146550"/>
          <p14:tracePt t="108074" x="7061200" y="4152900"/>
          <p14:tracePt t="108090" x="7035800" y="4165600"/>
          <p14:tracePt t="108107" x="7010400" y="4191000"/>
          <p14:tracePt t="108123" x="6997700" y="4210050"/>
          <p14:tracePt t="108140" x="6985000" y="4241800"/>
          <p14:tracePt t="108157" x="6978650" y="4273550"/>
          <p14:tracePt t="108174" x="6978650" y="4311650"/>
          <p14:tracePt t="108190" x="6978650" y="4324350"/>
          <p14:tracePt t="108207" x="6978650" y="4356100"/>
          <p14:tracePt t="108223" x="6978650" y="4394200"/>
          <p14:tracePt t="108240" x="6985000" y="4432300"/>
          <p14:tracePt t="108256" x="6985000" y="4464050"/>
          <p14:tracePt t="108256" x="6985000" y="4483100"/>
          <p14:tracePt t="108274" x="6997700" y="4527550"/>
          <p14:tracePt t="108290" x="6997700" y="4533900"/>
          <p14:tracePt t="108338" x="7004050" y="4552950"/>
          <p14:tracePt t="108346" x="7004050" y="4565650"/>
          <p14:tracePt t="108354" x="7010400" y="4572000"/>
          <p14:tracePt t="108359" x="7023100" y="4610100"/>
          <p14:tracePt t="108373" x="7029450" y="4629150"/>
          <p14:tracePt t="108390" x="7042150" y="4648200"/>
          <p14:tracePt t="108407" x="7054850" y="4660900"/>
          <p14:tracePt t="108423" x="7073900" y="4686300"/>
          <p14:tracePt t="108440" x="7092950" y="4699000"/>
          <p14:tracePt t="108457" x="7105650" y="4705350"/>
          <p14:tracePt t="108457" x="7118350" y="4711700"/>
          <p14:tracePt t="108474" x="7143750" y="4718050"/>
          <p14:tracePt t="108490" x="7162800" y="4724400"/>
          <p14:tracePt t="108506" x="7194550" y="4730750"/>
          <p14:tracePt t="108523" x="7213600" y="4730750"/>
          <p14:tracePt t="108540" x="7251700" y="4711700"/>
          <p14:tracePt t="108556" x="7296150" y="4673600"/>
          <p14:tracePt t="108573" x="7321550" y="4648200"/>
          <p14:tracePt t="108590" x="7346950" y="4622800"/>
          <p14:tracePt t="108606" x="7378700" y="4572000"/>
          <p14:tracePt t="108623" x="7416800" y="4508500"/>
          <p14:tracePt t="108640" x="7448550" y="4425950"/>
          <p14:tracePt t="108656" x="7461250" y="4362450"/>
          <p14:tracePt t="108656" x="7467600" y="4324350"/>
          <p14:tracePt t="108674" x="7467600" y="4241800"/>
          <p14:tracePt t="108690" x="7467600" y="4191000"/>
          <p14:tracePt t="108706" x="7467600" y="4146550"/>
          <p14:tracePt t="108723" x="7461250" y="4102100"/>
          <p14:tracePt t="108739" x="7448550" y="4083050"/>
          <p14:tracePt t="108756" x="7435850" y="4044950"/>
          <p14:tracePt t="108773" x="7410450" y="4019550"/>
          <p14:tracePt t="108790" x="7391400" y="3987800"/>
          <p14:tracePt t="108806" x="7378700" y="3968750"/>
          <p14:tracePt t="108824" x="7359650" y="3956050"/>
          <p14:tracePt t="108840" x="7334250" y="3949700"/>
          <p14:tracePt t="108857" x="7315200" y="3949700"/>
          <p14:tracePt t="108873" x="7264400" y="3949700"/>
          <p14:tracePt t="108891" x="7232650" y="3949700"/>
          <p14:tracePt t="108906" x="7188200" y="3968750"/>
          <p14:tracePt t="108923" x="7143750" y="4000500"/>
          <p14:tracePt t="108940" x="7105650" y="4032250"/>
          <p14:tracePt t="108957" x="7061200" y="4083050"/>
          <p14:tracePt t="108973" x="7042150" y="4102100"/>
          <p14:tracePt t="108990" x="7016750" y="4178300"/>
          <p14:tracePt t="109006" x="7004050" y="4248150"/>
          <p14:tracePt t="109023" x="6991350" y="4337050"/>
          <p14:tracePt t="109039" x="6991350" y="4419600"/>
          <p14:tracePt t="109056" x="6991350" y="4514850"/>
          <p14:tracePt t="109073" x="6991350" y="4603750"/>
          <p14:tracePt t="109090" x="6997700" y="4654550"/>
          <p14:tracePt t="109107" x="7016750" y="4711700"/>
          <p14:tracePt t="109123" x="7035800" y="4762500"/>
          <p14:tracePt t="109140" x="7048500" y="4819650"/>
          <p14:tracePt t="109157" x="7080250" y="4876800"/>
          <p14:tracePt t="109173" x="7112000" y="4946650"/>
          <p14:tracePt t="109190" x="7156450" y="5016500"/>
          <p14:tracePt t="109206" x="7181850" y="5048250"/>
          <p14:tracePt t="109223" x="7207250" y="5086350"/>
          <p14:tracePt t="109240" x="7226300" y="5099050"/>
          <p14:tracePt t="109256" x="7258050" y="5111750"/>
          <p14:tracePt t="109273" x="7308850" y="5111750"/>
          <p14:tracePt t="109290" x="7359650" y="5105400"/>
          <p14:tracePt t="109307" x="7423150" y="5067300"/>
          <p14:tracePt t="109323" x="7493000" y="5016500"/>
          <p14:tracePt t="109339" x="7543800" y="4972050"/>
          <p14:tracePt t="109357" x="7600950" y="4914900"/>
          <p14:tracePt t="109373" x="7613650" y="4889500"/>
          <p14:tracePt t="109390" x="7645400" y="4832350"/>
          <p14:tracePt t="109406" x="7645400" y="4775200"/>
          <p14:tracePt t="109423" x="7651750" y="4705350"/>
          <p14:tracePt t="109440" x="7651750" y="4641850"/>
          <p14:tracePt t="109456" x="7626350" y="4540250"/>
          <p14:tracePt t="109456" x="7607300" y="4489450"/>
          <p14:tracePt t="109474" x="7556500" y="4400550"/>
          <p14:tracePt t="109490" x="7505700" y="4318000"/>
          <p14:tracePt t="109507" x="7454900" y="4260850"/>
          <p14:tracePt t="109523" x="7454900" y="4254500"/>
          <p14:tracePt t="109540" x="7423150" y="4229100"/>
          <p14:tracePt t="109557" x="7385050" y="4210050"/>
          <p14:tracePt t="109573" x="7353300" y="4197350"/>
          <p14:tracePt t="109590" x="7334250" y="4178300"/>
          <p14:tracePt t="109606" x="7315200" y="4178300"/>
          <p14:tracePt t="109623" x="7289800" y="4171950"/>
          <p14:tracePt t="109640" x="7270750" y="4165600"/>
          <p14:tracePt t="109657" x="7251700" y="4165600"/>
          <p14:tracePt t="109673" x="7226300" y="4165600"/>
          <p14:tracePt t="109690" x="7207250" y="4165600"/>
          <p14:tracePt t="109706" x="7175500" y="4171950"/>
          <p14:tracePt t="109723" x="7137400" y="4191000"/>
          <p14:tracePt t="109740" x="7099300" y="4229100"/>
          <p14:tracePt t="109756" x="7048500" y="4267200"/>
          <p14:tracePt t="109774" x="7023100" y="4311650"/>
          <p14:tracePt t="109790" x="7004050" y="4356100"/>
          <p14:tracePt t="109806" x="6978650" y="4413250"/>
          <p14:tracePt t="109823" x="6959600" y="4489450"/>
          <p14:tracePt t="109840" x="6953250" y="4552950"/>
          <p14:tracePt t="109874" x="6953250" y="4559300"/>
          <p14:tracePt t="109874" x="6959600" y="4584700"/>
          <p14:tracePt t="109890" x="6965950" y="4603750"/>
          <p14:tracePt t="109907" x="6972300" y="4616450"/>
          <p14:tracePt t="109923" x="6978650" y="4616450"/>
          <p14:tracePt t="109940" x="7010400" y="4629150"/>
          <p14:tracePt t="109956" x="7086600" y="4629150"/>
          <p14:tracePt t="109973" x="7175500" y="4622800"/>
          <p14:tracePt t="109990" x="7270750" y="4559300"/>
          <p14:tracePt t="110006" x="7435850" y="4445000"/>
          <p14:tracePt t="110023" x="7639050" y="4241800"/>
          <p14:tracePt t="110040" x="7842250" y="3956050"/>
          <p14:tracePt t="110056" x="8032750" y="3568700"/>
          <p14:tracePt t="110073" x="8102600" y="3130550"/>
          <p14:tracePt t="110090" x="8108950" y="2990850"/>
          <p14:tracePt t="110106" x="8102600" y="2876550"/>
          <p14:tracePt t="110123" x="8102600" y="2813050"/>
          <p14:tracePt t="110139" x="8102600" y="2794000"/>
          <p14:tracePt t="110156" x="8096250" y="2787650"/>
          <p14:tracePt t="110369" x="8115300" y="2813050"/>
          <p14:tracePt t="110402" x="8121650" y="2825750"/>
          <p14:tracePt t="110416" x="8159750" y="2863850"/>
          <p14:tracePt t="110416" x="8191500" y="2914650"/>
          <p14:tracePt t="110423" x="8229600" y="2959100"/>
          <p14:tracePt t="110440" x="8248650" y="2978150"/>
          <p14:tracePt t="110456" x="8267700" y="2990850"/>
          <p14:tracePt t="110475" x="8280400" y="2990850"/>
          <p14:tracePt t="110490" x="8331200" y="2990850"/>
          <p14:tracePt t="110507" x="8401050" y="2933700"/>
          <p14:tracePt t="110523" x="8445500" y="2895600"/>
          <p14:tracePt t="110540" x="8464550" y="2876550"/>
          <p14:tracePt t="110556" x="8470900" y="2863850"/>
          <p14:tracePt t="110573" x="8470900" y="2857500"/>
          <p14:tracePt t="110589" x="8470900" y="2844800"/>
          <p14:tracePt t="110607" x="8470900" y="2832100"/>
          <p14:tracePt t="110623" x="8458200" y="2813050"/>
          <p14:tracePt t="110640" x="8432800" y="2794000"/>
          <p14:tracePt t="110656" x="8413750" y="2781300"/>
          <p14:tracePt t="110656" x="8401050" y="2781300"/>
          <p14:tracePt t="110674" x="8382000" y="2774950"/>
          <p14:tracePt t="110690" x="8350250" y="2774950"/>
          <p14:tracePt t="110707" x="8343900" y="2774950"/>
          <p14:tracePt t="110746" x="8324850" y="2794000"/>
          <p14:tracePt t="110753" x="8312150" y="2825750"/>
          <p14:tracePt t="110761" x="8280400" y="2914650"/>
          <p14:tracePt t="110773" x="8261350" y="3035300"/>
          <p14:tracePt t="110790" x="8248650" y="3136900"/>
          <p14:tracePt t="110806" x="8242300" y="3251200"/>
          <p14:tracePt t="110823" x="8255000" y="3365500"/>
          <p14:tracePt t="110840" x="8255000" y="3371850"/>
          <p14:tracePt t="110882" x="8267700" y="3384550"/>
          <p14:tracePt t="110899" x="8331200" y="3448050"/>
          <p14:tracePt t="110901" x="8375650" y="3479800"/>
          <p14:tracePt t="110907" x="8451850" y="3530600"/>
          <p14:tracePt t="110923" x="8528050" y="3575050"/>
          <p14:tracePt t="110940" x="8578850" y="3594100"/>
          <p14:tracePt t="110956" x="8629650" y="3600450"/>
          <p14:tracePt t="110973" x="8680450" y="3606800"/>
          <p14:tracePt t="110990" x="8750300" y="3606800"/>
          <p14:tracePt t="111007" x="8826500" y="3587750"/>
          <p14:tracePt t="111023" x="8877300" y="3562350"/>
          <p14:tracePt t="111040" x="8947150" y="3511550"/>
          <p14:tracePt t="111056" x="9036050" y="3409950"/>
          <p14:tracePt t="111056" x="9067800" y="3365500"/>
          <p14:tracePt t="111074" x="9112250" y="3295650"/>
          <p14:tracePt t="111090" x="9137650" y="3232150"/>
          <p14:tracePt t="111107" x="9137650" y="3162300"/>
          <p14:tracePt t="111123" x="9137650" y="3079750"/>
          <p14:tracePt t="111140" x="9137650" y="3041650"/>
          <p14:tracePt t="111156" x="9137650" y="3035300"/>
          <p14:tracePt t="111173" x="9105900" y="2990850"/>
          <p14:tracePt t="111189" x="9036050" y="2908300"/>
          <p14:tracePt t="111206" x="8953500" y="2851150"/>
          <p14:tracePt t="111223" x="8858250" y="2806700"/>
          <p14:tracePt t="111240" x="8756650" y="2781300"/>
          <p14:tracePt t="111256" x="8680450" y="2768600"/>
          <p14:tracePt t="111256" x="8636000" y="2768600"/>
          <p14:tracePt t="111290" x="8540750" y="2768600"/>
          <p14:tracePt t="111291" x="8439150" y="2819400"/>
          <p14:tracePt t="111307" x="8305800" y="2889250"/>
          <p14:tracePt t="111323" x="8204200" y="2965450"/>
          <p14:tracePt t="111340" x="8153400" y="3035300"/>
          <p14:tracePt t="111356" x="8140700" y="3067050"/>
          <p14:tracePt t="111373" x="8108950" y="3143250"/>
          <p14:tracePt t="111389" x="8096250" y="3225800"/>
          <p14:tracePt t="111406" x="8096250" y="3244850"/>
          <p14:tracePt t="111458" x="8096250" y="3263900"/>
          <p14:tracePt t="111466" x="8108950" y="3289300"/>
          <p14:tracePt t="111482" x="8128000" y="3333750"/>
          <p14:tracePt t="111490" x="8216900" y="3454400"/>
          <p14:tracePt t="111506" x="8255000" y="3505200"/>
          <p14:tracePt t="111507" x="8293100" y="3568700"/>
          <p14:tracePt t="111523" x="8337550" y="3606800"/>
          <p14:tracePt t="111539" x="8382000" y="3632200"/>
          <p14:tracePt t="111556" x="8439150" y="3644900"/>
          <p14:tracePt t="111573" x="8483600" y="3644900"/>
          <p14:tracePt t="111589" x="8585200" y="3638550"/>
          <p14:tracePt t="111606" x="8705850" y="3594100"/>
          <p14:tracePt t="111623" x="8794750" y="3543300"/>
          <p14:tracePt t="111640" x="8864600" y="3511550"/>
          <p14:tracePt t="111656" x="8921750" y="3486150"/>
          <p14:tracePt t="111656" x="8947150" y="3467100"/>
          <p14:tracePt t="111673" x="8978900" y="3441700"/>
          <p14:tracePt t="111690" x="9010650" y="3416300"/>
          <p14:tracePt t="111738" x="9029700" y="3397250"/>
          <p14:tracePt t="111749" x="9036050" y="3371850"/>
          <p14:tracePt t="111754" x="9048750" y="3352800"/>
          <p14:tracePt t="111773" x="9074150" y="3295650"/>
          <p14:tracePt t="111773" x="9074150" y="3263900"/>
          <p14:tracePt t="111790" x="9080500" y="3232150"/>
          <p14:tracePt t="111806" x="9080500" y="3213100"/>
          <p14:tracePt t="111823" x="9080500" y="3200400"/>
          <p14:tracePt t="111840" x="9080500" y="3194050"/>
          <p14:tracePt t="111874" x="9080500" y="3187700"/>
          <p14:tracePt t="113105" x="9029700" y="3187700"/>
          <p14:tracePt t="113105" x="9010650" y="3187700"/>
          <p14:tracePt t="113122" x="8997950" y="3187700"/>
          <p14:tracePt t="113129" x="8972550" y="3187700"/>
          <p14:tracePt t="113137" x="8928100" y="3200400"/>
          <p14:tracePt t="113145" x="8813800" y="3225800"/>
          <p14:tracePt t="113157" x="8743950" y="3244850"/>
          <p14:tracePt t="113174" x="8699500" y="3257550"/>
          <p14:tracePt t="113190" x="8655050" y="3276600"/>
          <p14:tracePt t="113206" x="8597900" y="3302000"/>
          <p14:tracePt t="113223" x="8547100" y="3340100"/>
          <p14:tracePt t="113239" x="8483600" y="3397250"/>
          <p14:tracePt t="113256" x="8413750" y="3454400"/>
          <p14:tracePt t="113274" x="8312150" y="3549650"/>
          <p14:tracePt t="113290" x="8274050" y="3594100"/>
          <p14:tracePt t="113330" x="8261350" y="3613150"/>
          <p14:tracePt t="113338" x="8242300" y="3644900"/>
          <p14:tracePt t="113356" x="8235950" y="3657600"/>
          <p14:tracePt t="113357" x="8229600" y="3670300"/>
          <p14:tracePt t="113373" x="8223250" y="3689350"/>
          <p14:tracePt t="113389" x="8210550" y="3714750"/>
          <p14:tracePt t="113406" x="8197850" y="3759200"/>
          <p14:tracePt t="113423" x="8185150" y="3797300"/>
          <p14:tracePt t="113457" x="8178800" y="3822700"/>
          <p14:tracePt t="113473" x="8159750" y="3867150"/>
          <p14:tracePt t="113473" x="8153400" y="3892550"/>
          <p14:tracePt t="113489" x="8121650" y="3930650"/>
          <p14:tracePt t="113506" x="8077200" y="3975100"/>
          <p14:tracePt t="113523" x="8032750" y="4019550"/>
          <p14:tracePt t="113539" x="7994650" y="4051300"/>
          <p14:tracePt t="113556" x="7969250" y="4064000"/>
          <p14:tracePt t="113572" x="7943850" y="4089400"/>
          <p14:tracePt t="113589" x="7918450" y="4095750"/>
          <p14:tracePt t="113606" x="7886700" y="4108450"/>
          <p14:tracePt t="113623" x="7848600" y="4133850"/>
          <p14:tracePt t="113639" x="7778750" y="4152900"/>
          <p14:tracePt t="113656" x="7677150" y="4184650"/>
          <p14:tracePt t="113673" x="7550150" y="4216400"/>
          <p14:tracePt t="113689" x="7448550" y="4229100"/>
          <p14:tracePt t="113706" x="7391400" y="4235450"/>
          <p14:tracePt t="113745" x="7378700" y="4235450"/>
          <p14:tracePt t="113746" x="7353300" y="4241800"/>
          <p14:tracePt t="113761" x="7321550" y="4248150"/>
          <p14:tracePt t="113773" x="7270750" y="4267200"/>
          <p14:tracePt t="113790" x="7232650" y="4279900"/>
          <p14:tracePt t="113807" x="7194550" y="4298950"/>
          <p14:tracePt t="113823" x="7175500" y="4311650"/>
          <p14:tracePt t="113840" x="7156450" y="4324350"/>
          <p14:tracePt t="113856" x="7143750" y="4330700"/>
          <p14:tracePt t="113856" x="7143750" y="4337050"/>
          <p14:tracePt t="113873" x="7137400" y="4337050"/>
          <p14:tracePt t="113929" x="7150100" y="4349750"/>
          <p14:tracePt t="113937" x="7200900" y="4349750"/>
          <p14:tracePt t="113939" x="7315200" y="4362450"/>
          <p14:tracePt t="113956" x="7480300" y="4362450"/>
          <p14:tracePt t="113973" x="7651750" y="4343400"/>
          <p14:tracePt t="113989" x="7791450" y="4298950"/>
          <p14:tracePt t="114007" x="7918450" y="4235450"/>
          <p14:tracePt t="114023" x="7994650" y="4159250"/>
          <p14:tracePt t="114040" x="8039100" y="4032250"/>
          <p14:tracePt t="114056" x="8039100" y="3905250"/>
          <p14:tracePt t="114056" x="8039100" y="3841750"/>
          <p14:tracePt t="114074" x="8039100" y="3778250"/>
          <p14:tracePt t="114090" x="8039100" y="3752850"/>
          <p14:tracePt t="114107" x="8051800" y="3727450"/>
          <p14:tracePt t="114123" x="8051800" y="3714750"/>
          <p14:tracePt t="114140" x="8064500" y="3683000"/>
          <p14:tracePt t="114156" x="8070850" y="3651250"/>
          <p14:tracePt t="114173" x="8083550" y="3613150"/>
          <p14:tracePt t="114189" x="8096250" y="3581400"/>
          <p14:tracePt t="114206" x="8115300" y="3536950"/>
          <p14:tracePt t="114223" x="8121650" y="3505200"/>
          <p14:tracePt t="114240" x="8128000" y="3479800"/>
          <p14:tracePt t="114256" x="8128000" y="3454400"/>
          <p14:tracePt t="114256" x="8128000" y="3448050"/>
          <p14:tracePt t="114361" x="8128000" y="3441700"/>
          <p14:tracePt t="114377" x="8115300" y="3441700"/>
          <p14:tracePt t="114386" x="8108950" y="3441700"/>
          <p14:tracePt t="114394" x="8096250" y="3441700"/>
          <p14:tracePt t="114406" x="8083550" y="3441700"/>
          <p14:tracePt t="114407" x="8058150" y="3441700"/>
          <p14:tracePt t="114423" x="7981950" y="3441700"/>
          <p14:tracePt t="114440" x="7810500" y="3441700"/>
          <p14:tracePt t="114456" x="7505700" y="3441700"/>
          <p14:tracePt t="114474" x="7302500" y="3441700"/>
          <p14:tracePt t="114490" x="7124700" y="3441700"/>
          <p14:tracePt t="114506" x="6978650" y="3441700"/>
          <p14:tracePt t="114523" x="6864350" y="3441700"/>
          <p14:tracePt t="114541" x="6781800" y="3441700"/>
          <p14:tracePt t="114556" x="6724650" y="3441700"/>
          <p14:tracePt t="114573" x="6661150" y="3441700"/>
          <p14:tracePt t="114589" x="6616700" y="3441700"/>
          <p14:tracePt t="114606" x="6572250" y="3441700"/>
          <p14:tracePt t="114623" x="6540500" y="3435350"/>
          <p14:tracePt t="114640" x="6521450" y="3435350"/>
          <p14:tracePt t="114656" x="6489700" y="3422650"/>
          <p14:tracePt t="114674" x="6470650" y="3416300"/>
          <p14:tracePt t="114690" x="6451600" y="3409950"/>
          <p14:tracePt t="114706" x="6426200" y="3397250"/>
          <p14:tracePt t="114722" x="6394450" y="3378200"/>
          <p14:tracePt t="114739" x="6356350" y="3352800"/>
          <p14:tracePt t="114756" x="6330950" y="3327400"/>
          <p14:tracePt t="114773" x="6318250" y="3314700"/>
          <p14:tracePt t="114789" x="6305550" y="3295650"/>
          <p14:tracePt t="114807" x="6292850" y="3276600"/>
          <p14:tracePt t="114823" x="6292850" y="3257550"/>
          <p14:tracePt t="114840" x="6286500" y="3244850"/>
          <p14:tracePt t="114856" x="6286500" y="3238500"/>
          <p14:tracePt t="114873" x="6286500" y="3232150"/>
          <p14:tracePt t="114890" x="6280150" y="3225800"/>
          <p14:tracePt t="114929" x="6280150" y="3219450"/>
          <p14:tracePt t="114945" x="6280150" y="3213100"/>
          <p14:tracePt t="114969" x="6286500" y="3206750"/>
          <p14:tracePt t="114993" x="6292850" y="3206750"/>
          <p14:tracePt t="115017" x="6299200" y="3200400"/>
          <p14:tracePt t="115033" x="6305550" y="3194050"/>
          <p14:tracePt t="115049" x="6311900" y="3194050"/>
          <p14:tracePt t="115065" x="6318250" y="3194050"/>
          <p14:tracePt t="115073" x="6324600" y="3194050"/>
          <p14:tracePt t="115074" x="6343650" y="3194050"/>
          <p14:tracePt t="115090" x="6356350" y="3194050"/>
          <p14:tracePt t="115106" x="6362700" y="3194050"/>
          <p14:tracePt t="115123" x="6375400" y="3194050"/>
          <p14:tracePt t="115139" x="6381750" y="3194050"/>
          <p14:tracePt t="115156" x="6388100" y="3194050"/>
          <p14:tracePt t="115173" x="6394450" y="3194050"/>
          <p14:tracePt t="115189" x="6400800" y="3194050"/>
          <p14:tracePt t="115226" x="6407150" y="3194050"/>
          <p14:tracePt t="115227" x="6413500" y="3194050"/>
          <p14:tracePt t="115298" x="6419850" y="3194050"/>
          <p14:tracePt t="115338" x="6426200" y="3194050"/>
          <p14:tracePt t="115354" x="6432550" y="3194050"/>
          <p14:tracePt t="116011" x="6438900" y="3194050"/>
          <p14:tracePt t="116026" x="6477000" y="3200400"/>
          <p14:tracePt t="116034" x="6502400" y="3213100"/>
          <p14:tracePt t="116042" x="6610350" y="3219450"/>
          <p14:tracePt t="116042" x="6699250" y="3225800"/>
          <p14:tracePt t="116058" x="6946900" y="3232150"/>
          <p14:tracePt t="116074" x="7251700" y="3244850"/>
          <p14:tracePt t="116090" x="7518400" y="3244850"/>
          <p14:tracePt t="116106" x="7759700" y="3244850"/>
          <p14:tracePt t="116124" x="7893050" y="3257550"/>
          <p14:tracePt t="116140" x="7943850" y="3257550"/>
          <p14:tracePt t="116157" x="7994650" y="3257550"/>
          <p14:tracePt t="116174" x="8032750" y="3257550"/>
          <p14:tracePt t="116191" x="8064500" y="3257550"/>
          <p14:tracePt t="116207" x="8102600" y="3257550"/>
          <p14:tracePt t="116224" x="8140700" y="3257550"/>
          <p14:tracePt t="116240" x="8172450" y="3257550"/>
          <p14:tracePt t="116257" x="8204200" y="3257550"/>
          <p14:tracePt t="116273" x="8261350" y="3257550"/>
          <p14:tracePt t="116291" x="8293100" y="3257550"/>
          <p14:tracePt t="116307" x="8318500" y="3251200"/>
          <p14:tracePt t="116324" x="8331200" y="3251200"/>
          <p14:tracePt t="116340" x="8343900" y="3251200"/>
          <p14:tracePt t="116357" x="8356600" y="3251200"/>
          <p14:tracePt t="116373" x="8382000" y="3251200"/>
          <p14:tracePt t="116390" x="8394700" y="3251200"/>
          <p14:tracePt t="117042" x="8394700" y="3232150"/>
          <p14:tracePt t="117050" x="8394700" y="3219450"/>
          <p14:tracePt t="117058" x="8394700" y="3200400"/>
          <p14:tracePt t="117059" x="8394700" y="3155950"/>
          <p14:tracePt t="117075" x="8394700" y="3124200"/>
          <p14:tracePt t="117091" x="8394700" y="3105150"/>
          <p14:tracePt t="117106" x="8388350" y="3098800"/>
          <p14:tracePt t="117123" x="8382000" y="3086100"/>
          <p14:tracePt t="117141" x="8382000" y="3079750"/>
          <p14:tracePt t="117157" x="8382000" y="3073400"/>
          <p14:tracePt t="117174" x="8382000" y="3067050"/>
          <p14:tracePt t="121514" x="8382000" y="3060700"/>
          <p14:tracePt t="121525" x="8375650" y="3060700"/>
          <p14:tracePt t="121533" x="8362950" y="3060700"/>
          <p14:tracePt t="121540" x="8350250" y="3060700"/>
          <p14:tracePt t="121558" x="8343900" y="3060700"/>
          <p14:tracePt t="121575" x="8337550" y="3060700"/>
          <p14:tracePt t="123554" x="8331200" y="3060700"/>
          <p14:tracePt t="123561" x="8331200" y="3067050"/>
          <p14:tracePt t="123573" x="8331200" y="3079750"/>
          <p14:tracePt t="123576" x="8331200" y="3111500"/>
          <p14:tracePt t="123591" x="8331200" y="3143250"/>
          <p14:tracePt t="123607" x="8331200" y="3175000"/>
          <p14:tracePt t="123624" x="8331200" y="3200400"/>
          <p14:tracePt t="123624" x="8331200" y="3206750"/>
          <p14:tracePt t="123642" x="8331200" y="3213100"/>
          <p14:tracePt t="123656" x="8331200" y="3219450"/>
          <p14:tracePt t="123673" x="8331200" y="3232150"/>
          <p14:tracePt t="123691" x="8331200" y="3238500"/>
          <p14:tracePt t="123706" x="8331200" y="3244850"/>
          <p14:tracePt t="123723" x="8331200" y="3251200"/>
          <p14:tracePt t="123740" x="8331200" y="3257550"/>
          <p14:tracePt t="124306" x="8331200" y="3251200"/>
          <p14:tracePt t="124322" x="8331200" y="3244850"/>
          <p14:tracePt t="124340" x="8331200" y="3238500"/>
          <p14:tracePt t="124341" x="8331200" y="3232150"/>
          <p14:tracePt t="124357" x="8331200" y="3225800"/>
          <p14:tracePt t="124373" x="8331200" y="3219450"/>
          <p14:tracePt t="124390" x="8331200" y="3213100"/>
          <p14:tracePt t="124425" x="8331200" y="3206750"/>
          <p14:tracePt t="124850" x="8331200" y="3200400"/>
          <p14:tracePt t="124858" x="8331200" y="3181350"/>
          <p14:tracePt t="124874" x="8324850" y="3168650"/>
          <p14:tracePt t="124875" x="8324850" y="3155950"/>
          <p14:tracePt t="124890" x="8324850" y="3136900"/>
          <p14:tracePt t="124907" x="8324850" y="3117850"/>
          <p14:tracePt t="124923" x="8324850" y="3098800"/>
          <p14:tracePt t="124940" x="8324850" y="3079750"/>
          <p14:tracePt t="124956" x="8324850" y="3067050"/>
          <p14:tracePt t="124973" x="8324850" y="3060700"/>
          <p14:tracePt t="125010" x="8324850" y="3054350"/>
          <p14:tracePt t="125042" x="8324850" y="3048000"/>
          <p14:tracePt t="126048" x="8318500" y="3041650"/>
          <p14:tracePt t="126129" x="8312150" y="3041650"/>
          <p14:tracePt t="126177" x="8305800" y="3041650"/>
          <p14:tracePt t="126225" x="8299450" y="3041650"/>
          <p14:tracePt t="126290" x="8293100" y="3041650"/>
          <p14:tracePt t="131201" x="8286750" y="3041650"/>
          <p14:tracePt t="131305" x="8280400" y="3041650"/>
          <p14:tracePt t="132730" x="8274050" y="3041650"/>
          <p14:tracePt t="132754" x="8267700" y="3041650"/>
          <p14:tracePt t="132770" x="8261350" y="3048000"/>
          <p14:tracePt t="132802" x="8261350" y="3060700"/>
          <p14:tracePt t="132810" x="8255000" y="3060700"/>
          <p14:tracePt t="132816" x="8255000" y="3067050"/>
          <p14:tracePt t="132824" x="8255000" y="3073400"/>
          <p14:tracePt t="132841" x="8255000" y="3079750"/>
          <p14:tracePt t="132899" x="8255000" y="3086100"/>
          <p14:tracePt t="132899" x="8255000" y="3098800"/>
          <p14:tracePt t="132930" x="8255000" y="3105150"/>
          <p14:tracePt t="132946" x="8255000" y="3117850"/>
          <p14:tracePt t="132962" x="8255000" y="3130550"/>
          <p14:tracePt t="132978" x="8255000" y="3136900"/>
          <p14:tracePt t="132994" x="8255000" y="3143250"/>
          <p14:tracePt t="133010" x="8255000" y="3149600"/>
          <p14:tracePt t="133026" x="8255000" y="3155950"/>
          <p14:tracePt t="133306" x="8255000" y="3162300"/>
          <p14:tracePt t="133322" x="8255000" y="3168650"/>
          <p14:tracePt t="133330" x="8255000" y="3175000"/>
          <p14:tracePt t="133344" x="8255000" y="3181350"/>
          <p14:tracePt t="133362" x="8255000" y="3187700"/>
          <p14:tracePt t="133378" x="8255000" y="3194050"/>
          <p14:tracePt t="133554" x="8255000" y="3200400"/>
          <p14:tracePt t="133574" x="8255000" y="3206750"/>
          <p14:tracePt t="136194" x="8261350" y="3213100"/>
          <p14:tracePt t="136202" x="8267700" y="3219450"/>
          <p14:tracePt t="136210" x="8274050" y="3219450"/>
          <p14:tracePt t="136216" x="8280400" y="3225800"/>
          <p14:tracePt t="136223" x="8299450" y="3232150"/>
          <p14:tracePt t="136240" x="8312150" y="3238500"/>
          <p14:tracePt t="136257" x="8318500" y="3238500"/>
          <p14:tracePt t="136274" x="8331200" y="3238500"/>
          <p14:tracePt t="136290" x="8337550" y="3238500"/>
          <p14:tracePt t="136338" x="8343900" y="3238500"/>
          <p14:tracePt t="136410" x="8350250" y="3238500"/>
          <p14:tracePt t="136426" x="8356600" y="3238500"/>
          <p14:tracePt t="136442" x="8362950" y="3238500"/>
          <p14:tracePt t="136449" x="8369300" y="3238500"/>
          <p14:tracePt t="136457" x="8375650" y="3238500"/>
          <p14:tracePt t="136586" x="8375650" y="3244850"/>
          <p14:tracePt t="136626" x="8369300" y="3244850"/>
          <p14:tracePt t="136634" x="8362950" y="3244850"/>
          <p14:tracePt t="136642" x="8356600" y="3244850"/>
          <p14:tracePt t="136648" x="8343900" y="3251200"/>
          <p14:tracePt t="136656" x="8318500" y="3251200"/>
          <p14:tracePt t="136674" x="8299450" y="3251200"/>
          <p14:tracePt t="136690" x="8274050" y="3251200"/>
          <p14:tracePt t="136707" x="8248650" y="3251200"/>
          <p14:tracePt t="136724" x="8242300" y="3251200"/>
          <p14:tracePt t="136890" x="8242300" y="3244850"/>
          <p14:tracePt t="136898" x="8248650" y="3238500"/>
          <p14:tracePt t="136906" x="8255000" y="3225800"/>
          <p14:tracePt t="136930" x="8255000" y="3219450"/>
          <p14:tracePt t="136939" x="8255000" y="3213100"/>
          <p14:tracePt t="136962" x="8261350" y="3206750"/>
          <p14:tracePt t="136983" x="8267700" y="3200400"/>
          <p14:tracePt t="137058" x="8274050" y="3194050"/>
          <p14:tracePt t="137067" x="8274050" y="3187700"/>
          <p14:tracePt t="137073" x="8286750" y="3175000"/>
          <p14:tracePt t="137090" x="8286750" y="3168650"/>
          <p14:tracePt t="137091" x="8293100" y="3155950"/>
          <p14:tracePt t="137107" x="8299450" y="3149600"/>
          <p14:tracePt t="137123" x="8305800" y="3149600"/>
          <p14:tracePt t="137140" x="8305800" y="3136900"/>
          <p14:tracePt t="137906" x="8305800" y="3130550"/>
          <p14:tracePt t="137914" x="8312150" y="3124200"/>
          <p14:tracePt t="137922" x="8312150" y="3111500"/>
          <p14:tracePt t="137933" x="8312150" y="3105150"/>
          <p14:tracePt t="137940" x="8318500" y="3098800"/>
          <p14:tracePt t="137957" x="8318500" y="3092450"/>
          <p14:tracePt t="137974" x="8324850" y="3086100"/>
          <p14:tracePt t="138114" x="8324850" y="3079750"/>
          <p14:tracePt t="138122" x="8324850" y="3073400"/>
          <p14:tracePt t="138133" x="8324850" y="3067050"/>
          <p14:tracePt t="138140" x="8324850" y="3060700"/>
          <p14:tracePt t="138157" x="8324850" y="3054350"/>
          <p14:tracePt t="138173" x="8324850" y="3048000"/>
          <p14:tracePt t="138602" x="8318500" y="3048000"/>
          <p14:tracePt t="138616" x="8312150" y="3054350"/>
          <p14:tracePt t="138633" x="8305800" y="3060700"/>
          <p14:tracePt t="138642" x="8299450" y="3060700"/>
          <p14:tracePt t="138658" x="8293100" y="3067050"/>
          <p14:tracePt t="138673" x="8286750" y="3073400"/>
          <p14:tracePt t="138705" x="8286750" y="3079750"/>
          <p14:tracePt t="138721" x="8286750" y="3092450"/>
          <p14:tracePt t="138722" x="8286750" y="3098800"/>
          <p14:tracePt t="138740" x="8286750" y="3111500"/>
          <p14:tracePt t="138741" x="8286750" y="3143250"/>
          <p14:tracePt t="138757" x="8286750" y="3181350"/>
          <p14:tracePt t="138773" x="8293100" y="3213100"/>
          <p14:tracePt t="138790" x="8293100" y="3219450"/>
          <p14:tracePt t="138807" x="8293100" y="3244850"/>
          <p14:tracePt t="138824" x="8293100" y="3289300"/>
          <p14:tracePt t="138840" x="8305800" y="3359150"/>
          <p14:tracePt t="138857" x="8324850" y="3454400"/>
          <p14:tracePt t="138875" x="8324850" y="3498850"/>
          <p14:tracePt t="138891" x="8337550" y="3530600"/>
          <p14:tracePt t="138907" x="8343900" y="3543300"/>
          <p14:tracePt t="138946" x="8343900" y="3549650"/>
          <p14:tracePt t="138962" x="8350250" y="3556000"/>
          <p14:tracePt t="139081" x="8356600" y="3562350"/>
          <p14:tracePt t="142642" x="8356600" y="3556000"/>
          <p14:tracePt t="142642" x="8356600" y="3549650"/>
          <p14:tracePt t="142674" x="8356600" y="3543300"/>
          <p14:tracePt t="144523" x="8362950" y="3543300"/>
          <p14:tracePt t="144537" x="8369300" y="3505200"/>
          <p14:tracePt t="144545" x="8375650" y="3435350"/>
          <p14:tracePt t="144553" x="8394700" y="3384550"/>
          <p14:tracePt t="144561" x="8407400" y="3295650"/>
          <p14:tracePt t="144574" x="8407400" y="3251200"/>
          <p14:tracePt t="144591" x="8413750" y="3225800"/>
          <p14:tracePt t="144625" x="8413750" y="3219450"/>
          <p14:tracePt t="144969" x="8413750" y="3232150"/>
          <p14:tracePt t="144982" x="8413750" y="3238500"/>
          <p14:tracePt t="144986" x="8413750" y="3244850"/>
          <p14:tracePt t="144991" x="8413750" y="3263900"/>
          <p14:tracePt t="145006" x="8413750" y="3276600"/>
          <p14:tracePt t="145023" x="8413750" y="3295650"/>
          <p14:tracePt t="145040" x="8413750" y="3308350"/>
          <p14:tracePt t="145056" x="8413750" y="3340100"/>
          <p14:tracePt t="145074" x="8413750" y="3359150"/>
          <p14:tracePt t="145091" x="8413750" y="3384550"/>
          <p14:tracePt t="145107" x="8413750" y="3409950"/>
          <p14:tracePt t="145124" x="8413750" y="3416300"/>
          <p14:tracePt t="145140" x="8407400" y="3435350"/>
          <p14:tracePt t="145157" x="8407400" y="3454400"/>
          <p14:tracePt t="145173" x="8407400" y="3467100"/>
          <p14:tracePt t="145209" x="8407400" y="3473450"/>
          <p14:tracePt t="145225" x="8407400" y="3479800"/>
          <p14:tracePt t="145241" x="8401050" y="3486150"/>
          <p14:tracePt t="145273" x="8401050" y="3492500"/>
          <p14:tracePt t="145433" x="8401050" y="3505200"/>
          <p14:tracePt t="145450" x="8401050" y="3511550"/>
          <p14:tracePt t="145465" x="8394700" y="3511550"/>
          <p14:tracePt t="145473" x="8394700" y="3517900"/>
          <p14:tracePt t="145474" x="8394700" y="3524250"/>
          <p14:tracePt t="145913" x="8394700" y="3517900"/>
          <p14:tracePt t="145921" x="8394700" y="3498850"/>
          <p14:tracePt t="145929" x="8394700" y="3473450"/>
          <p14:tracePt t="145937" x="8394700" y="3460750"/>
          <p14:tracePt t="145945" x="8394700" y="3448050"/>
          <p14:tracePt t="145956" x="8394700" y="3441700"/>
          <p14:tracePt t="146169" x="8394700" y="3435350"/>
          <p14:tracePt t="146182" x="8394700" y="3416300"/>
          <p14:tracePt t="146183" x="8394700" y="3390900"/>
          <p14:tracePt t="146191" x="8394700" y="3340100"/>
          <p14:tracePt t="146206" x="8394700" y="3282950"/>
          <p14:tracePt t="146223" x="8394700" y="3251200"/>
          <p14:tracePt t="146240" x="8394700" y="3232150"/>
          <p14:tracePt t="146256" x="8394700" y="3219450"/>
          <p14:tracePt t="146745" x="8388350" y="3213100"/>
          <p14:tracePt t="146753" x="8362950" y="3219450"/>
          <p14:tracePt t="146761" x="8337550" y="3225800"/>
          <p14:tracePt t="146769" x="8299450" y="3232150"/>
          <p14:tracePt t="146774" x="8261350" y="3232150"/>
          <p14:tracePt t="146790" x="8255000" y="3232150"/>
          <p14:tracePt t="146825" x="8248650" y="3232150"/>
          <p14:tracePt t="147009" x="8255000" y="3232150"/>
          <p14:tracePt t="147281" x="8267700" y="3232150"/>
          <p14:tracePt t="147298" x="8280400" y="3232150"/>
          <p14:tracePt t="147307" x="8280400" y="3225800"/>
          <p14:tracePt t="147308" x="8293100" y="3225800"/>
          <p14:tracePt t="147345" x="8305800" y="3219450"/>
          <p14:tracePt t="147513" x="8318500" y="3219450"/>
          <p14:tracePt t="147521" x="8331200" y="3219450"/>
          <p14:tracePt t="147529" x="8350250" y="3213100"/>
          <p14:tracePt t="147540" x="8369300" y="3213100"/>
          <p14:tracePt t="147556" x="8375650" y="3206750"/>
          <p14:tracePt t="147573" x="8382000" y="3206750"/>
          <p14:tracePt t="147897" x="8382000" y="3200400"/>
          <p14:tracePt t="147905" x="8382000" y="3194050"/>
          <p14:tracePt t="147913" x="8382000" y="3181350"/>
          <p14:tracePt t="147923" x="8382000" y="3162300"/>
          <p14:tracePt t="147929" x="8382000" y="3136900"/>
          <p14:tracePt t="147940" x="8382000" y="3124200"/>
          <p14:tracePt t="147956" x="8382000" y="3111500"/>
          <p14:tracePt t="148153" x="8375650" y="3117850"/>
          <p14:tracePt t="148165" x="8369300" y="3130550"/>
          <p14:tracePt t="148165" x="8362950" y="3149600"/>
          <p14:tracePt t="148173" x="8350250" y="3187700"/>
          <p14:tracePt t="148190" x="8350250" y="3194050"/>
          <p14:tracePt t="148206" x="8343900" y="3200400"/>
          <p14:tracePt t="148441" x="8343900" y="3206750"/>
          <p14:tracePt t="150057" x="8343900" y="3219450"/>
          <p14:tracePt t="150065" x="8331200" y="3232150"/>
          <p14:tracePt t="150073" x="8318500" y="3257550"/>
          <p14:tracePt t="150082" x="8305800" y="3276600"/>
          <p14:tracePt t="150091" x="8286750" y="3308350"/>
          <p14:tracePt t="150108" x="8280400" y="3327400"/>
          <p14:tracePt t="150124" x="8274050" y="3333750"/>
          <p14:tracePt t="150210" x="8274050" y="3340100"/>
          <p14:tracePt t="150234" x="8274050" y="3346450"/>
          <p14:tracePt t="150239" x="8274050" y="3365500"/>
          <p14:tracePt t="150258" x="8274050" y="3378200"/>
          <p14:tracePt t="150259" x="8274050" y="3390900"/>
          <p14:tracePt t="150290" x="8274050" y="3403600"/>
          <p14:tracePt t="150291" x="8274050" y="3416300"/>
          <p14:tracePt t="150308" x="8274050" y="3429000"/>
          <p14:tracePt t="150324" x="8274050" y="3435350"/>
          <p14:tracePt t="150341" x="8274050" y="3448050"/>
          <p14:tracePt t="150357" x="8274050" y="3460750"/>
          <p14:tracePt t="150374" x="8274050" y="3467100"/>
          <p14:tracePt t="150410" x="8274050" y="3473450"/>
          <p14:tracePt t="150411" x="8274050" y="3479800"/>
          <p14:tracePt t="150458" x="8274050" y="3486150"/>
          <p14:tracePt t="150490" x="8280400" y="3492500"/>
          <p14:tracePt t="150514" x="8280400" y="3498850"/>
          <p14:tracePt t="150730" x="8274050" y="3498850"/>
          <p14:tracePt t="150738" x="8267700" y="3479800"/>
          <p14:tracePt t="150746" x="8261350" y="3441700"/>
          <p14:tracePt t="150754" x="8235950" y="3378200"/>
          <p14:tracePt t="150762" x="8204200" y="3270250"/>
          <p14:tracePt t="150774" x="8204200" y="3219450"/>
          <p14:tracePt t="150790" x="8204200" y="3181350"/>
          <p14:tracePt t="150807" x="8204200" y="3168650"/>
          <p14:tracePt t="150824" x="8210550" y="3155950"/>
          <p14:tracePt t="150841" x="8216900" y="3143250"/>
          <p14:tracePt t="150857" x="8229600" y="3136900"/>
          <p14:tracePt t="150875" x="8229600" y="3130550"/>
          <p14:tracePt t="150890" x="8235950" y="3124200"/>
          <p14:tracePt t="150930" x="8242300" y="3124200"/>
          <p14:tracePt t="150940" x="8242300" y="3117850"/>
          <p14:tracePt t="150941" x="8255000" y="3117850"/>
          <p14:tracePt t="150957" x="8267700" y="3111500"/>
          <p14:tracePt t="150974" x="8280400" y="3111500"/>
          <p14:tracePt t="150991" x="8286750" y="3105150"/>
          <p14:tracePt t="151162" x="8286750" y="3111500"/>
          <p14:tracePt t="151170" x="8280400" y="3130550"/>
          <p14:tracePt t="151178" x="8280400" y="3149600"/>
          <p14:tracePt t="151190" x="8274050" y="3175000"/>
          <p14:tracePt t="151194" x="8261350" y="3232150"/>
          <p14:tracePt t="151207" x="8255000" y="3276600"/>
          <p14:tracePt t="151224" x="8242300" y="3314700"/>
          <p14:tracePt t="151241" x="8242300" y="3359150"/>
          <p14:tracePt t="151257" x="8248650" y="3403600"/>
          <p14:tracePt t="151275" x="8255000" y="3429000"/>
          <p14:tracePt t="151290" x="8261350" y="3448050"/>
          <p14:tracePt t="151307" x="8274050" y="3460750"/>
          <p14:tracePt t="151324" x="8280400" y="3473450"/>
          <p14:tracePt t="151340" x="8286750" y="3486150"/>
          <p14:tracePt t="151357" x="8293100" y="3492500"/>
          <p14:tracePt t="151374" x="8299450" y="3505200"/>
          <p14:tracePt t="151390" x="8305800" y="3511550"/>
          <p14:tracePt t="151426" x="8312150" y="3517900"/>
          <p14:tracePt t="151466" x="8318500" y="3524250"/>
          <p14:tracePt t="151506" x="8318500" y="3530600"/>
          <p14:tracePt t="151530" x="8324850" y="3536950"/>
          <p14:tracePt t="151554" x="8324850" y="3543300"/>
          <p14:tracePt t="151562" x="8331200" y="3543300"/>
          <p14:tracePt t="151602" x="8337550" y="3549650"/>
          <p14:tracePt t="151682" x="8343900" y="3556000"/>
          <p14:tracePt t="151738" x="8350250" y="3556000"/>
          <p14:tracePt t="151746" x="8356600" y="3556000"/>
          <p14:tracePt t="151765" x="8369300" y="3556000"/>
          <p14:tracePt t="151778" x="8382000" y="3556000"/>
          <p14:tracePt t="151799" x="8388350" y="3556000"/>
          <p14:tracePt t="151800" x="8401050" y="3556000"/>
          <p14:tracePt t="151807" x="8413750" y="3556000"/>
          <p14:tracePt t="151824" x="8420100" y="3556000"/>
          <p14:tracePt t="151840" x="8426450" y="3556000"/>
          <p14:tracePt t="151874" x="8432800" y="3556000"/>
          <p14:tracePt t="151994" x="8432800" y="3562350"/>
          <p14:tracePt t="152050" x="8432800" y="3568700"/>
          <p14:tracePt t="152378" x="8426450" y="3568700"/>
          <p14:tracePt t="152388" x="8420100" y="3568700"/>
          <p14:tracePt t="152394" x="8407400" y="3568700"/>
          <p14:tracePt t="152394" x="8394700" y="3568700"/>
          <p14:tracePt t="152407" x="8362950" y="3568700"/>
          <p14:tracePt t="152424" x="8337550" y="3568700"/>
          <p14:tracePt t="152440" x="8312150" y="3568700"/>
          <p14:tracePt t="152457" x="8299450" y="3568700"/>
          <p14:tracePt t="154458" x="8299450" y="3562350"/>
          <p14:tracePt t="154490" x="8299450" y="3556000"/>
          <p14:tracePt t="154514" x="8299450" y="3549650"/>
          <p14:tracePt t="154563" x="8299450" y="3543300"/>
          <p14:tracePt t="155330" x="8293100" y="3543300"/>
          <p14:tracePt t="155618" x="8305800" y="3556000"/>
          <p14:tracePt t="155625" x="8331200" y="3568700"/>
          <p14:tracePt t="155634" x="8356600" y="3581400"/>
          <p14:tracePt t="155642" x="8426450" y="3619500"/>
          <p14:tracePt t="155650" x="8451850" y="3632200"/>
          <p14:tracePt t="155690" x="8483600" y="3644900"/>
          <p14:tracePt t="155698" x="8496300" y="3644900"/>
          <p14:tracePt t="155706" x="8547100" y="3657600"/>
          <p14:tracePt t="155716" x="8566150" y="3657600"/>
          <p14:tracePt t="155723" x="8616950" y="3663950"/>
          <p14:tracePt t="155740" x="8636000" y="3663950"/>
          <p14:tracePt t="155757" x="8686800" y="3663950"/>
          <p14:tracePt t="155773" x="8737600" y="3670300"/>
          <p14:tracePt t="155790" x="8788400" y="3683000"/>
          <p14:tracePt t="155807" x="8826500" y="3683000"/>
          <p14:tracePt t="155824" x="8870950" y="3683000"/>
          <p14:tracePt t="155840" x="8909050" y="3670300"/>
          <p14:tracePt t="155840" x="8921750" y="3663950"/>
          <p14:tracePt t="155858" x="8934450" y="3651250"/>
          <p14:tracePt t="155874" x="8947150" y="3638550"/>
          <p14:tracePt t="155891" x="8947150" y="3613150"/>
          <p14:tracePt t="155907" x="8947150" y="3587750"/>
          <p14:tracePt t="155924" x="8947150" y="3549650"/>
          <p14:tracePt t="155940" x="8947150" y="3524250"/>
          <p14:tracePt t="155957" x="8947150" y="3517900"/>
          <p14:tracePt t="155973" x="8947150" y="3511550"/>
          <p14:tracePt t="155990" x="8947150" y="3505200"/>
          <p14:tracePt t="156007" x="8947150" y="3498850"/>
          <p14:tracePt t="156024" x="8947150" y="3492500"/>
          <p14:tracePt t="156040" x="8947150" y="3486150"/>
          <p14:tracePt t="156057" x="8934450" y="3467100"/>
          <p14:tracePt t="156074" x="8909050" y="3460750"/>
          <p14:tracePt t="156090" x="8870950" y="3448050"/>
          <p14:tracePt t="156107" x="8820150" y="3441700"/>
          <p14:tracePt t="156124" x="8763000" y="3441700"/>
          <p14:tracePt t="156140" x="8686800" y="3441700"/>
          <p14:tracePt t="156157" x="8591550" y="3441700"/>
          <p14:tracePt t="156173" x="8547100" y="3441700"/>
          <p14:tracePt t="156190" x="8451850" y="3460750"/>
          <p14:tracePt t="156207" x="8337550" y="3492500"/>
          <p14:tracePt t="156224" x="8210550" y="3556000"/>
          <p14:tracePt t="156240" x="8096250" y="3606800"/>
          <p14:tracePt t="156257" x="7956550" y="3702050"/>
          <p14:tracePt t="156274" x="7886700" y="3759200"/>
          <p14:tracePt t="156290" x="7810500" y="3822700"/>
          <p14:tracePt t="156307" x="7759700" y="3886200"/>
          <p14:tracePt t="156323" x="7715250" y="3975100"/>
          <p14:tracePt t="156340" x="7677150" y="4057650"/>
          <p14:tracePt t="156357" x="7632700" y="4152900"/>
          <p14:tracePt t="156373" x="7600950" y="4216400"/>
          <p14:tracePt t="156390" x="7581900" y="4267200"/>
          <p14:tracePt t="156407" x="7575550" y="4298950"/>
          <p14:tracePt t="156424" x="7575550" y="4318000"/>
          <p14:tracePt t="156440" x="7575550" y="4330700"/>
          <p14:tracePt t="156457" x="7575550" y="4349750"/>
          <p14:tracePt t="156474" x="7607300" y="4368800"/>
          <p14:tracePt t="156490" x="7664450" y="4394200"/>
          <p14:tracePt t="156507" x="7747000" y="4425950"/>
          <p14:tracePt t="156523" x="7899400" y="4464050"/>
          <p14:tracePt t="156540" x="8070850" y="4476750"/>
          <p14:tracePt t="156557" x="8356600" y="4476750"/>
          <p14:tracePt t="156573" x="8553450" y="4451350"/>
          <p14:tracePt t="156590" x="8743950" y="4368800"/>
          <p14:tracePt t="156607" x="8813800" y="4324350"/>
          <p14:tracePt t="156623" x="8928100" y="4184650"/>
          <p14:tracePt t="156641" x="9004300" y="4051300"/>
          <p14:tracePt t="156657" x="9061450" y="3905250"/>
          <p14:tracePt t="156675" x="9067800" y="3867150"/>
          <p14:tracePt t="156690" x="9074150" y="3841750"/>
          <p14:tracePt t="156708" x="9074150" y="3822700"/>
          <p14:tracePt t="156723" x="9074150" y="3803650"/>
          <p14:tracePt t="156740" x="9074150" y="3790950"/>
          <p14:tracePt t="156757" x="9067800" y="3765550"/>
          <p14:tracePt t="156774" x="9042400" y="3740150"/>
          <p14:tracePt t="156790" x="9010650" y="3708400"/>
          <p14:tracePt t="156807" x="8972550" y="3676650"/>
          <p14:tracePt t="156823" x="8921750" y="3638550"/>
          <p14:tracePt t="156840" x="8858250" y="3613150"/>
          <p14:tracePt t="156857" x="8775700" y="3556000"/>
          <p14:tracePt t="156874" x="8737600" y="3543300"/>
          <p14:tracePt t="156890" x="8699500" y="3524250"/>
          <p14:tracePt t="157034" x="8667750" y="3536950"/>
          <p14:tracePt t="157042" x="8636000" y="3556000"/>
          <p14:tracePt t="157042" x="8604250" y="3587750"/>
          <p14:tracePt t="157057" x="8540750" y="3657600"/>
          <p14:tracePt t="157074" x="8521700" y="3689350"/>
          <p14:tracePt t="157090" x="8515350" y="3721100"/>
          <p14:tracePt t="157107" x="8515350" y="3733800"/>
          <p14:tracePt t="157123" x="8515350" y="3746500"/>
          <p14:tracePt t="157141" x="8521700" y="3759200"/>
          <p14:tracePt t="157157" x="8521700" y="3765550"/>
          <p14:tracePt t="157226" x="8528050" y="3771900"/>
          <p14:tracePt t="157386" x="8521700" y="3771900"/>
          <p14:tracePt t="157399" x="8502650" y="3778250"/>
          <p14:tracePt t="157400" x="8483600" y="3803650"/>
          <p14:tracePt t="157407" x="8407400" y="3860800"/>
          <p14:tracePt t="157423" x="8369300" y="3892550"/>
          <p14:tracePt t="157440" x="8286750" y="3987800"/>
          <p14:tracePt t="157457" x="8178800" y="4140200"/>
          <p14:tracePt t="157475" x="8128000" y="4203700"/>
          <p14:tracePt t="157490" x="8058150" y="4337050"/>
          <p14:tracePt t="157507" x="7975600" y="4483100"/>
          <p14:tracePt t="157523" x="7950200" y="4533900"/>
          <p14:tracePt t="157541" x="7950200" y="4540250"/>
          <p14:tracePt t="157557" x="7950200" y="4552950"/>
          <p14:tracePt t="157625" x="7956550" y="4552950"/>
          <p14:tracePt t="157634" x="7988300" y="4552950"/>
          <p14:tracePt t="157642" x="8032750" y="4552950"/>
          <p14:tracePt t="157643" x="8096250" y="4552950"/>
          <p14:tracePt t="157657" x="8293100" y="4508500"/>
          <p14:tracePt t="157674" x="8432800" y="4464050"/>
          <p14:tracePt t="157690" x="8578850" y="4400550"/>
          <p14:tracePt t="157707" x="8686800" y="4349750"/>
          <p14:tracePt t="157723" x="8756650" y="4286250"/>
          <p14:tracePt t="157740" x="8807450" y="4235450"/>
          <p14:tracePt t="157757" x="8820150" y="4178300"/>
          <p14:tracePt t="157774" x="8832850" y="4108450"/>
          <p14:tracePt t="157790" x="8832850" y="4025900"/>
          <p14:tracePt t="157807" x="8832850" y="3937000"/>
          <p14:tracePt t="157823" x="8813800" y="3867150"/>
          <p14:tracePt t="157840" x="8769350" y="3778250"/>
          <p14:tracePt t="157857" x="8616950" y="3632200"/>
          <p14:tracePt t="157874" x="8509000" y="3562350"/>
          <p14:tracePt t="157890" x="8388350" y="3536950"/>
          <p14:tracePt t="157907" x="8261350" y="3511550"/>
          <p14:tracePt t="157923" x="8172450" y="3505200"/>
          <p14:tracePt t="157940" x="8013700" y="3511550"/>
          <p14:tracePt t="157957" x="7823200" y="3562350"/>
          <p14:tracePt t="157973" x="7753350" y="3581400"/>
          <p14:tracePt t="157990" x="7575550" y="3638550"/>
          <p14:tracePt t="158007" x="7429500" y="3695700"/>
          <p14:tracePt t="158024" x="7302500" y="3759200"/>
          <p14:tracePt t="158040" x="7213600" y="3816350"/>
          <p14:tracePt t="158057" x="7105650" y="3917950"/>
          <p14:tracePt t="158074" x="7035800" y="3987800"/>
          <p14:tracePt t="158090" x="7004050" y="4051300"/>
          <p14:tracePt t="158107" x="6965950" y="4127500"/>
          <p14:tracePt t="158123" x="6946900" y="4191000"/>
          <p14:tracePt t="158140" x="6940550" y="4273550"/>
          <p14:tracePt t="158157" x="6940550" y="4343400"/>
          <p14:tracePt t="158173" x="6972300" y="4432300"/>
          <p14:tracePt t="158190" x="7029450" y="4514850"/>
          <p14:tracePt t="158207" x="7092950" y="4578350"/>
          <p14:tracePt t="158223" x="7175500" y="4616450"/>
          <p14:tracePt t="158240" x="7239000" y="4635500"/>
          <p14:tracePt t="158257" x="7372350" y="4635500"/>
          <p14:tracePt t="158274" x="7448550" y="4603750"/>
          <p14:tracePt t="158291" x="7543800" y="4508500"/>
          <p14:tracePt t="158307" x="7600950" y="4400550"/>
          <p14:tracePt t="158323" x="7651750" y="4241800"/>
          <p14:tracePt t="158340" x="7677150" y="4108450"/>
          <p14:tracePt t="158357" x="7689850" y="3981450"/>
          <p14:tracePt t="158373" x="7689850" y="3911600"/>
          <p14:tracePt t="158391" x="7689850" y="3867150"/>
          <p14:tracePt t="158407" x="7651750" y="3810000"/>
          <p14:tracePt t="158424" x="7569200" y="3752850"/>
          <p14:tracePt t="158440" x="7467600" y="3714750"/>
          <p14:tracePt t="158440" x="7416800" y="3702050"/>
          <p14:tracePt t="158458" x="7277100" y="3689350"/>
          <p14:tracePt t="158474" x="7143750" y="3683000"/>
          <p14:tracePt t="158490" x="7048500" y="3683000"/>
          <p14:tracePt t="158506" x="6927850" y="3733800"/>
          <p14:tracePt t="158523" x="6838950" y="3829050"/>
          <p14:tracePt t="158540" x="6769100" y="3943350"/>
          <p14:tracePt t="158557" x="6743700" y="4051300"/>
          <p14:tracePt t="158573" x="6731000" y="4159250"/>
          <p14:tracePt t="158590" x="6724650" y="4267200"/>
          <p14:tracePt t="158607" x="6724650" y="4362450"/>
          <p14:tracePt t="158624" x="6724650" y="4451350"/>
          <p14:tracePt t="158640" x="6743700" y="4540250"/>
          <p14:tracePt t="158640" x="6756400" y="4572000"/>
          <p14:tracePt t="158659" x="6781800" y="4641850"/>
          <p14:tracePt t="158674" x="6800850" y="4686300"/>
          <p14:tracePt t="158691" x="6826250" y="4718050"/>
          <p14:tracePt t="158707" x="6851650" y="4730750"/>
          <p14:tracePt t="158724" x="6889750" y="4749800"/>
          <p14:tracePt t="158740" x="6940550" y="4756150"/>
          <p14:tracePt t="158757" x="6997700" y="4768850"/>
          <p14:tracePt t="158773" x="7035800" y="4775200"/>
          <p14:tracePt t="158790" x="7067550" y="4781550"/>
          <p14:tracePt t="158807" x="7086600" y="4781550"/>
          <p14:tracePt t="158824" x="7092950" y="4781550"/>
          <p14:tracePt t="158840" x="7099300" y="4781550"/>
          <p14:tracePt t="158898" x="7105650" y="4781550"/>
          <p14:tracePt t="158929" x="7112000" y="4781550"/>
          <p14:tracePt t="158954" x="7118350" y="4775200"/>
          <p14:tracePt t="159066" x="7124700" y="4775200"/>
          <p14:tracePt t="159073" x="7143750" y="4775200"/>
          <p14:tracePt t="159083" x="7156450" y="4775200"/>
          <p14:tracePt t="159091" x="7200900" y="4787900"/>
          <p14:tracePt t="159106" x="7264400" y="4800600"/>
          <p14:tracePt t="159123" x="7340600" y="4806950"/>
          <p14:tracePt t="159140" x="7404100" y="4819650"/>
          <p14:tracePt t="159157" x="7461250" y="4826000"/>
          <p14:tracePt t="159173" x="7499350" y="4826000"/>
          <p14:tracePt t="159190" x="7518400" y="4826000"/>
          <p14:tracePt t="159207" x="7531100" y="4826000"/>
          <p14:tracePt t="159224" x="7537450" y="4826000"/>
          <p14:tracePt t="160353" x="0" y="0"/>
        </p14:tracePtLst>
        <p14:tracePtLst>
          <p14:tracePt t="182161" x="6381750" y="4997450"/>
          <p14:tracePt t="182345" x="6369050" y="4997450"/>
          <p14:tracePt t="182353" x="6343650" y="4978400"/>
          <p14:tracePt t="182361" x="6305550" y="4953000"/>
          <p14:tracePt t="182377" x="6242050" y="4927600"/>
          <p14:tracePt t="182393" x="6184900" y="4883150"/>
          <p14:tracePt t="182409" x="6127750" y="4838700"/>
          <p14:tracePt t="182425" x="6076950" y="4800600"/>
          <p14:tracePt t="182425" x="6057900" y="4781550"/>
          <p14:tracePt t="182441" x="6019800" y="4737100"/>
          <p14:tracePt t="182465" x="5969000" y="4686300"/>
          <p14:tracePt t="182481" x="5899150" y="4648200"/>
          <p14:tracePt t="182490" x="5829300" y="4616450"/>
          <p14:tracePt t="182507" x="5759450" y="4591050"/>
          <p14:tracePt t="182529" x="5683250" y="4572000"/>
          <p14:tracePt t="182545" x="5651500" y="4565650"/>
          <p14:tracePt t="182557" x="5619750" y="4565650"/>
          <p14:tracePt t="182577" x="5575300" y="4565650"/>
          <p14:tracePt t="182593" x="5511800" y="4578350"/>
          <p14:tracePt t="182607" x="5473700" y="4597400"/>
          <p14:tracePt t="182623" x="5441950" y="4616450"/>
          <p14:tracePt t="182640" x="5372100" y="4673600"/>
          <p14:tracePt t="182657" x="5327650" y="4743450"/>
          <p14:tracePt t="182673" x="5314950" y="4781550"/>
          <p14:tracePt t="182690" x="5314950" y="4838700"/>
          <p14:tracePt t="182707" x="5314950" y="4883150"/>
          <p14:tracePt t="182723" x="5353050" y="4953000"/>
          <p14:tracePt t="182740" x="5372100" y="4984750"/>
          <p14:tracePt t="182756" x="5410200" y="5016500"/>
          <p14:tracePt t="182773" x="5454650" y="5054600"/>
          <p14:tracePt t="182789" x="5505450" y="5080000"/>
          <p14:tracePt t="182806" x="5575300" y="5111750"/>
          <p14:tracePt t="182823" x="5613400" y="5118100"/>
          <p14:tracePt t="182840" x="5651500" y="5124450"/>
          <p14:tracePt t="182856" x="5734050" y="5118100"/>
          <p14:tracePt t="182873" x="5784850" y="5073650"/>
          <p14:tracePt t="182890" x="5835650" y="4997450"/>
          <p14:tracePt t="182907" x="5861050" y="4851400"/>
          <p14:tracePt t="182923" x="5861050" y="4699000"/>
          <p14:tracePt t="182940" x="5861050" y="4572000"/>
          <p14:tracePt t="182956" x="5854700" y="4445000"/>
          <p14:tracePt t="182973" x="5822950" y="4343400"/>
          <p14:tracePt t="182990" x="5784850" y="4260850"/>
          <p14:tracePt t="183007" x="5727700" y="4178300"/>
          <p14:tracePt t="183023" x="5676900" y="4102100"/>
          <p14:tracePt t="183040" x="5651500" y="4070350"/>
          <p14:tracePt t="183056" x="5568950" y="4013200"/>
          <p14:tracePt t="183074" x="5518150" y="3981450"/>
          <p14:tracePt t="183090" x="5473700" y="3962400"/>
          <p14:tracePt t="183107" x="5441950" y="3943350"/>
          <p14:tracePt t="183123" x="5429250" y="3937000"/>
          <p14:tracePt t="183161" x="5422900" y="3937000"/>
          <p14:tracePt t="183161" x="5416550" y="3943350"/>
          <p14:tracePt t="183173" x="5403850" y="3975100"/>
          <p14:tracePt t="183189" x="5378450" y="4025900"/>
          <p14:tracePt t="183207" x="5353050" y="4102100"/>
          <p14:tracePt t="183223" x="5353050" y="4114800"/>
          <p14:tracePt t="183257" x="5353050" y="4152900"/>
          <p14:tracePt t="183258" x="5365750" y="4222750"/>
          <p14:tracePt t="183274" x="5384800" y="4318000"/>
          <p14:tracePt t="183290" x="5416550" y="4425950"/>
          <p14:tracePt t="183307" x="5448300" y="4521200"/>
          <p14:tracePt t="183323" x="5480050" y="4641850"/>
          <p14:tracePt t="183340" x="5518150" y="4743450"/>
          <p14:tracePt t="183356" x="5568950" y="4832350"/>
          <p14:tracePt t="183373" x="5607050" y="4895850"/>
          <p14:tracePt t="183390" x="5638800" y="4946650"/>
          <p14:tracePt t="183407" x="5664200" y="4972050"/>
          <p14:tracePt t="183423" x="5702300" y="4997450"/>
          <p14:tracePt t="183440" x="5746750" y="5022850"/>
          <p14:tracePt t="183456" x="5861050" y="5048250"/>
          <p14:tracePt t="183473" x="5924550" y="5054600"/>
          <p14:tracePt t="183490" x="5975350" y="5054600"/>
          <p14:tracePt t="183507" x="6007100" y="5054600"/>
          <p14:tracePt t="183523" x="6026150" y="5035550"/>
          <p14:tracePt t="183540" x="6057900" y="4997450"/>
          <p14:tracePt t="183556" x="6070600" y="4940300"/>
          <p14:tracePt t="183573" x="6089650" y="4864100"/>
          <p14:tracePt t="183589" x="6089650" y="4768850"/>
          <p14:tracePt t="183607" x="6083300" y="4679950"/>
          <p14:tracePt t="183623" x="6051550" y="4591050"/>
          <p14:tracePt t="183640" x="6007100" y="4495800"/>
          <p14:tracePt t="183656" x="5937250" y="4394200"/>
          <p14:tracePt t="183690" x="5886450" y="4343400"/>
          <p14:tracePt t="183690" x="5854700" y="4298950"/>
          <p14:tracePt t="183706" x="5816600" y="4260850"/>
          <p14:tracePt t="183723" x="5784850" y="4235450"/>
          <p14:tracePt t="183739" x="5753100" y="4216400"/>
          <p14:tracePt t="183756" x="5740400" y="4210050"/>
          <p14:tracePt t="183773" x="5727700" y="4203700"/>
          <p14:tracePt t="183789" x="5715000" y="4203700"/>
          <p14:tracePt t="183807" x="5708650" y="4197350"/>
          <p14:tracePt t="184561" x="5689600" y="4197350"/>
          <p14:tracePt t="184570" x="5645150" y="4210050"/>
          <p14:tracePt t="184577" x="5607050" y="4241800"/>
          <p14:tracePt t="184585" x="5575300" y="4279900"/>
          <p14:tracePt t="184591" x="5505450" y="4375150"/>
          <p14:tracePt t="184607" x="5454650" y="4470400"/>
          <p14:tracePt t="184623" x="5422900" y="4546600"/>
          <p14:tracePt t="184639" x="5403850" y="4616450"/>
          <p14:tracePt t="184657" x="5403850" y="4648200"/>
          <p14:tracePt t="184673" x="5403850" y="4667250"/>
          <p14:tracePt t="184690" x="5403850" y="4692650"/>
          <p14:tracePt t="184706" x="5410200" y="4718050"/>
          <p14:tracePt t="184723" x="5422900" y="4756150"/>
          <p14:tracePt t="184739" x="5429250" y="4787900"/>
          <p14:tracePt t="184756" x="5441950" y="4819650"/>
          <p14:tracePt t="184773" x="5448300" y="4826000"/>
          <p14:tracePt t="184790" x="5454650" y="4851400"/>
          <p14:tracePt t="184806" x="5473700" y="4870450"/>
          <p14:tracePt t="184823" x="5486400" y="4889500"/>
          <p14:tracePt t="184840" x="5524500" y="4933950"/>
          <p14:tracePt t="184857" x="5537200" y="4946650"/>
          <p14:tracePt t="184873" x="5543550" y="4959350"/>
          <p14:tracePt t="184890" x="5549900" y="4965700"/>
          <p14:tracePt t="184905" x="5556250" y="4972050"/>
          <p14:tracePt t="184944" x="5562600" y="4978400"/>
          <p14:tracePt t="185506" x="5556250" y="4978400"/>
          <p14:tracePt t="185510" x="5492750" y="4984750"/>
          <p14:tracePt t="185524" x="5410200" y="5003800"/>
          <p14:tracePt t="185525" x="5067300" y="5067300"/>
          <p14:tracePt t="185541" x="4584700" y="5130800"/>
          <p14:tracePt t="185559" x="4025900" y="5207000"/>
          <p14:tracePt t="185574" x="3454400" y="5302250"/>
          <p14:tracePt t="185591" x="2876550" y="5384800"/>
          <p14:tracePt t="185607" x="2203450" y="5486400"/>
          <p14:tracePt t="185624" x="1587500" y="5575300"/>
          <p14:tracePt t="185640" x="1130300" y="5619750"/>
          <p14:tracePt t="185640" x="933450" y="5626100"/>
          <p14:tracePt t="185658" x="711200" y="5626100"/>
          <p14:tracePt t="185674" x="628650" y="5626100"/>
          <p14:tracePt t="185690" x="577850" y="5626100"/>
          <p14:tracePt t="185707" x="571500" y="5626100"/>
          <p14:tracePt t="185724" x="565150" y="5626100"/>
          <p14:tracePt t="185834" x="571500" y="5626100"/>
          <p14:tracePt t="185840" x="603250" y="5626100"/>
          <p14:tracePt t="185857" x="647700" y="5613400"/>
          <p14:tracePt t="185858" x="736600" y="5581650"/>
          <p14:tracePt t="185874" x="850900" y="5530850"/>
          <p14:tracePt t="185890" x="977900" y="5486400"/>
          <p14:tracePt t="185907" x="1098550" y="5448300"/>
          <p14:tracePt t="185924" x="1219200" y="5416550"/>
          <p14:tracePt t="185941" x="1327150" y="5378450"/>
          <p14:tracePt t="185957" x="1409700" y="5353050"/>
          <p14:tracePt t="185974" x="1466850" y="5327650"/>
          <p14:tracePt t="185990" x="1504950" y="5289550"/>
          <p14:tracePt t="186007" x="1530350" y="5226050"/>
          <p14:tracePt t="186024" x="1536700" y="5137150"/>
          <p14:tracePt t="186041" x="1536700" y="5022850"/>
          <p14:tracePt t="186058" x="1504950" y="4953000"/>
          <p14:tracePt t="186074" x="1485900" y="4933950"/>
          <p14:tracePt t="186090" x="1466850" y="4914900"/>
          <p14:tracePt t="186107" x="1428750" y="4889500"/>
          <p14:tracePt t="186124" x="1390650" y="4870450"/>
          <p14:tracePt t="186141" x="1327150" y="4864100"/>
          <p14:tracePt t="186157" x="1238250" y="4864100"/>
          <p14:tracePt t="186174" x="1143000" y="4864100"/>
          <p14:tracePt t="186190" x="1060450" y="4883150"/>
          <p14:tracePt t="186207" x="984250" y="4921250"/>
          <p14:tracePt t="186224" x="939800" y="4959350"/>
          <p14:tracePt t="186240" x="876300" y="5035550"/>
          <p14:tracePt t="186258" x="850900" y="5099050"/>
          <p14:tracePt t="186274" x="844550" y="5187950"/>
          <p14:tracePt t="186291" x="844550" y="5276850"/>
          <p14:tracePt t="186307" x="844550" y="5365750"/>
          <p14:tracePt t="186324" x="844550" y="5422900"/>
          <p14:tracePt t="186341" x="869950" y="5499100"/>
          <p14:tracePt t="186357" x="895350" y="5568950"/>
          <p14:tracePt t="186374" x="927100" y="5645150"/>
          <p14:tracePt t="186390" x="958850" y="5708650"/>
          <p14:tracePt t="186407" x="996950" y="5778500"/>
          <p14:tracePt t="186424" x="1022350" y="5822950"/>
          <p14:tracePt t="186441" x="1060450" y="5861050"/>
          <p14:tracePt t="186458" x="1092200" y="5873750"/>
          <p14:tracePt t="186474" x="1136650" y="5880100"/>
          <p14:tracePt t="186490" x="1200150" y="5880100"/>
          <p14:tracePt t="186507" x="1270000" y="5873750"/>
          <p14:tracePt t="186524" x="1365250" y="5835650"/>
          <p14:tracePt t="186540" x="1435100" y="5778500"/>
          <p14:tracePt t="186558" x="1511300" y="5683250"/>
          <p14:tracePt t="186574" x="1543050" y="5562600"/>
          <p14:tracePt t="186591" x="1562100" y="5441950"/>
          <p14:tracePt t="186607" x="1562100" y="5346700"/>
          <p14:tracePt t="186624" x="1549400" y="5264150"/>
          <p14:tracePt t="186641" x="1517650" y="5187950"/>
          <p14:tracePt t="186657" x="1479550" y="5086350"/>
          <p14:tracePt t="186674" x="1447800" y="5041900"/>
          <p14:tracePt t="186690" x="1409700" y="4991100"/>
          <p14:tracePt t="186707" x="1365250" y="4959350"/>
          <p14:tracePt t="186724" x="1327150" y="4940300"/>
          <p14:tracePt t="186741" x="1295400" y="4927600"/>
          <p14:tracePt t="186757" x="1257300" y="4921250"/>
          <p14:tracePt t="186774" x="1238250" y="4921250"/>
          <p14:tracePt t="186790" x="1212850" y="4921250"/>
          <p14:tracePt t="186807" x="1200150" y="4921250"/>
          <p14:tracePt t="186824" x="1174750" y="4927600"/>
          <p14:tracePt t="186841" x="1143000" y="4946650"/>
          <p14:tracePt t="186858" x="1130300" y="4959350"/>
          <p14:tracePt t="187001" x="1130300" y="4965700"/>
          <p14:tracePt t="187010" x="1130300" y="4972050"/>
          <p14:tracePt t="187018" x="1130300" y="4978400"/>
          <p14:tracePt t="187026" x="1155700" y="4984750"/>
          <p14:tracePt t="187040" x="1168400" y="4984750"/>
          <p14:tracePt t="187057" x="1187450" y="4984750"/>
          <p14:tracePt t="187098" x="1193800" y="4984750"/>
          <p14:tracePt t="187114" x="1200150" y="4978400"/>
          <p14:tracePt t="187121" x="1200150" y="4965700"/>
          <p14:tracePt t="187127" x="1200150" y="4921250"/>
          <p14:tracePt t="187140" x="1193800" y="4864100"/>
          <p14:tracePt t="187156" x="1174750" y="4826000"/>
          <p14:tracePt t="187173" x="1162050" y="4781550"/>
          <p14:tracePt t="187190" x="1143000" y="4718050"/>
          <p14:tracePt t="187207" x="1130300" y="4686300"/>
          <p14:tracePt t="187224" x="1130300" y="4654550"/>
          <p14:tracePt t="187241" x="1117600" y="4616450"/>
          <p14:tracePt t="187257" x="1111250" y="4578350"/>
          <p14:tracePt t="187274" x="1111250" y="4552950"/>
          <p14:tracePt t="187290" x="1111250" y="4540250"/>
          <p14:tracePt t="187307" x="1111250" y="4521200"/>
          <p14:tracePt t="187324" x="1111250" y="4502150"/>
          <p14:tracePt t="187341" x="1111250" y="4483100"/>
          <p14:tracePt t="187357" x="1111250" y="4451350"/>
          <p14:tracePt t="187374" x="1111250" y="4432300"/>
          <p14:tracePt t="187390" x="1111250" y="4413250"/>
          <p14:tracePt t="187407" x="1111250" y="4400550"/>
          <p14:tracePt t="187474" x="1111250" y="4394200"/>
          <p14:tracePt t="187538" x="1111250" y="4381500"/>
          <p14:tracePt t="187570" x="1111250" y="4375150"/>
          <p14:tracePt t="187719" x="1111250" y="4387850"/>
          <p14:tracePt t="187722" x="1111250" y="4394200"/>
          <p14:tracePt t="187740" x="1111250" y="4406900"/>
          <p14:tracePt t="187741" x="1111250" y="4432300"/>
          <p14:tracePt t="187757" x="1111250" y="4457700"/>
          <p14:tracePt t="187773" x="1111250" y="4489450"/>
          <p14:tracePt t="187790" x="1111250" y="4514850"/>
          <p14:tracePt t="187807" x="1111250" y="4540250"/>
          <p14:tracePt t="187824" x="1111250" y="4572000"/>
          <p14:tracePt t="187841" x="1111250" y="4591050"/>
          <p14:tracePt t="187841" x="1111250" y="4603750"/>
          <p14:tracePt t="187858" x="1111250" y="4629150"/>
          <p14:tracePt t="187874" x="1111250" y="4648200"/>
          <p14:tracePt t="187891" x="1111250" y="4673600"/>
          <p14:tracePt t="187907" x="1111250" y="4692650"/>
          <p14:tracePt t="187924" x="1111250" y="4711700"/>
          <p14:tracePt t="187940" x="1111250" y="4724400"/>
          <p14:tracePt t="187957" x="1111250" y="4737100"/>
          <p14:tracePt t="187974" x="1111250" y="4756150"/>
          <p14:tracePt t="187990" x="1111250" y="4775200"/>
          <p14:tracePt t="188007" x="1111250" y="4781550"/>
          <p14:tracePt t="188024" x="1111250" y="4794250"/>
          <p14:tracePt t="188058" x="1111250" y="4800600"/>
          <p14:tracePt t="188058" x="1111250" y="4806950"/>
          <p14:tracePt t="188074" x="1117600" y="4819650"/>
          <p14:tracePt t="188091" x="1123950" y="4832350"/>
          <p14:tracePt t="188107" x="1123950" y="4845050"/>
          <p14:tracePt t="188124" x="1123950" y="4851400"/>
          <p14:tracePt t="188140" x="1130300" y="4864100"/>
          <p14:tracePt t="188157" x="1130300" y="4870450"/>
          <p14:tracePt t="188174" x="1136650" y="4883150"/>
          <p14:tracePt t="188190" x="1143000" y="4889500"/>
          <p14:tracePt t="188233" x="1149350" y="4895850"/>
          <p14:tracePt t="188241" x="1149350" y="4902200"/>
          <p14:tracePt t="188257" x="1155700" y="4902200"/>
          <p14:tracePt t="188258" x="1162050" y="4908550"/>
          <p14:tracePt t="188274" x="1168400" y="4914900"/>
          <p14:tracePt t="188290" x="1181100" y="4921250"/>
          <p14:tracePt t="188307" x="1187450" y="4921250"/>
          <p14:tracePt t="188324" x="1193800" y="4927600"/>
          <p14:tracePt t="188362" x="1200150" y="4927600"/>
          <p14:tracePt t="188385" x="1206500" y="4933950"/>
          <p14:tracePt t="188394" x="1212850" y="4940300"/>
          <p14:tracePt t="188399" x="1219200" y="4940300"/>
          <p14:tracePt t="188409" x="1250950" y="4946650"/>
          <p14:tracePt t="188424" x="1289050" y="4953000"/>
          <p14:tracePt t="188440" x="1346200" y="4965700"/>
          <p14:tracePt t="188458" x="1384300" y="4972050"/>
          <p14:tracePt t="188474" x="1416050" y="4984750"/>
          <p14:tracePt t="188490" x="1460500" y="4984750"/>
          <p14:tracePt t="188507" x="1504950" y="4991100"/>
          <p14:tracePt t="188524" x="1543050" y="4991100"/>
          <p14:tracePt t="188540" x="1581150" y="4997450"/>
          <p14:tracePt t="188557" x="1619250" y="5010150"/>
          <p14:tracePt t="188574" x="1644650" y="5010150"/>
          <p14:tracePt t="188591" x="1670050" y="5010150"/>
          <p14:tracePt t="188607" x="1695450" y="5016500"/>
          <p14:tracePt t="188624" x="1720850" y="5022850"/>
          <p14:tracePt t="188640" x="1752600" y="5029200"/>
          <p14:tracePt t="188640" x="1765300" y="5029200"/>
          <p14:tracePt t="188658" x="1784350" y="5029200"/>
          <p14:tracePt t="188674" x="1797050" y="5029200"/>
          <p14:tracePt t="188714" x="1803400" y="5029200"/>
          <p14:tracePt t="188729" x="1809750" y="5029200"/>
          <p14:tracePt t="188744" x="1816100" y="5029200"/>
          <p14:tracePt t="188757" x="1828800" y="5035550"/>
          <p14:tracePt t="188758" x="1841500" y="5035550"/>
          <p14:tracePt t="188774" x="1854200" y="5041900"/>
          <p14:tracePt t="188790" x="1866900" y="5048250"/>
          <p14:tracePt t="188807" x="1873250" y="5048250"/>
          <p14:tracePt t="188898" x="1879600" y="5048250"/>
          <p14:tracePt t="188913" x="1879600" y="5054600"/>
          <p14:tracePt t="188922" x="1879600" y="5060950"/>
          <p14:tracePt t="188930" x="1879600" y="5067300"/>
          <p14:tracePt t="188938" x="1879600" y="5080000"/>
          <p14:tracePt t="188942" x="1879600" y="5092700"/>
          <p14:tracePt t="188957" x="1879600" y="5099050"/>
          <p14:tracePt t="188973" x="1879600" y="5118100"/>
          <p14:tracePt t="188990" x="1879600" y="5137150"/>
          <p14:tracePt t="189007" x="1866900" y="5156200"/>
          <p14:tracePt t="189023" x="1860550" y="5187950"/>
          <p14:tracePt t="189040" x="1860550" y="5213350"/>
          <p14:tracePt t="189057" x="1854200" y="5245100"/>
          <p14:tracePt t="189075" x="1847850" y="5264150"/>
          <p14:tracePt t="189090" x="1841500" y="5276850"/>
          <p14:tracePt t="189108" x="1828800" y="5302250"/>
          <p14:tracePt t="189123" x="1822450" y="5327650"/>
          <p14:tracePt t="189140" x="1816100" y="5346700"/>
          <p14:tracePt t="189157" x="1803400" y="5378450"/>
          <p14:tracePt t="189174" x="1797050" y="5403850"/>
          <p14:tracePt t="189190" x="1784350" y="5435600"/>
          <p14:tracePt t="189207" x="1778000" y="5454650"/>
          <p14:tracePt t="189224" x="1771650" y="5480050"/>
          <p14:tracePt t="189240" x="1765300" y="5499100"/>
          <p14:tracePt t="189257" x="1758950" y="5518150"/>
          <p14:tracePt t="189274" x="1758950" y="5543550"/>
          <p14:tracePt t="189290" x="1758950" y="5562600"/>
          <p14:tracePt t="189307" x="1752600" y="5588000"/>
          <p14:tracePt t="189324" x="1746250" y="5613400"/>
          <p14:tracePt t="189341" x="1746250" y="5645150"/>
          <p14:tracePt t="189357" x="1746250" y="5676900"/>
          <p14:tracePt t="189374" x="1746250" y="5702300"/>
          <p14:tracePt t="189390" x="1746250" y="5727700"/>
          <p14:tracePt t="189407" x="1746250" y="5753100"/>
          <p14:tracePt t="189423" x="1746250" y="5772150"/>
          <p14:tracePt t="189440" x="1752600" y="5784850"/>
          <p14:tracePt t="189457" x="1758950" y="5816600"/>
          <p14:tracePt t="189474" x="1765300" y="5835650"/>
          <p14:tracePt t="189490" x="1765300" y="5854700"/>
          <p14:tracePt t="189507" x="1771650" y="5873750"/>
          <p14:tracePt t="189523" x="1771650" y="5899150"/>
          <p14:tracePt t="189541" x="1771650" y="5924550"/>
          <p14:tracePt t="189557" x="1771650" y="5949950"/>
          <p14:tracePt t="189574" x="1771650" y="5981700"/>
          <p14:tracePt t="189591" x="1771650" y="6013450"/>
          <p14:tracePt t="189607" x="1771650" y="6045200"/>
          <p14:tracePt t="189624" x="1771650" y="6070600"/>
          <p14:tracePt t="189640" x="1771650" y="6102350"/>
          <p14:tracePt t="189657" x="1771650" y="6146800"/>
          <p14:tracePt t="189674" x="1771650" y="6172200"/>
          <p14:tracePt t="189690" x="1771650" y="6191250"/>
          <p14:tracePt t="189707" x="1771650" y="6216650"/>
          <p14:tracePt t="189723" x="1771650" y="6242050"/>
          <p14:tracePt t="189741" x="1771650" y="6267450"/>
          <p14:tracePt t="189757" x="1771650" y="6286500"/>
          <p14:tracePt t="189774" x="1771650" y="6305550"/>
          <p14:tracePt t="189790" x="1771650" y="6318250"/>
          <p14:tracePt t="189807" x="1771650" y="6337300"/>
          <p14:tracePt t="189823" x="1771650" y="6350000"/>
          <p14:tracePt t="189840" x="1771650" y="6356350"/>
          <p14:tracePt t="189857" x="1771650" y="6369050"/>
          <p14:tracePt t="189874" x="1771650" y="6381750"/>
          <p14:tracePt t="189890" x="1771650" y="6394450"/>
          <p14:tracePt t="189907" x="1771650" y="6413500"/>
          <p14:tracePt t="189923" x="1771650" y="6438900"/>
          <p14:tracePt t="189941" x="1771650" y="6457950"/>
          <p14:tracePt t="189957" x="1771650" y="6477000"/>
          <p14:tracePt t="189974" x="1771650" y="6489700"/>
          <p14:tracePt t="189990" x="1771650" y="6496050"/>
          <p14:tracePt t="190007" x="1771650" y="6508750"/>
          <p14:tracePt t="190023" x="1771650" y="6521450"/>
          <p14:tracePt t="190040" x="1771650" y="6527800"/>
          <p14:tracePt t="190057" x="1771650" y="6553200"/>
          <p14:tracePt t="190074" x="1771650" y="6572250"/>
          <p14:tracePt t="190090" x="1771650" y="6584950"/>
          <p14:tracePt t="190107" x="1771650" y="6610350"/>
          <p14:tracePt t="190123" x="1771650" y="6623050"/>
          <p14:tracePt t="190141" x="1771650" y="6642100"/>
          <p14:tracePt t="190157" x="1771650" y="6667500"/>
          <p14:tracePt t="190174" x="1778000" y="6686550"/>
          <p14:tracePt t="190190" x="1778000" y="6711950"/>
          <p14:tracePt t="190207" x="1778000" y="6731000"/>
          <p14:tracePt t="190223" x="1778000" y="6756400"/>
          <p14:tracePt t="190241" x="1778000" y="6775450"/>
          <p14:tracePt t="190257" x="1778000" y="6800850"/>
          <p14:tracePt t="190274" x="1778000" y="6819900"/>
          <p14:tracePt t="190290" x="1778000" y="6832600"/>
          <p14:tracePt t="190329" x="1778000" y="6838950"/>
          <p14:tracePt t="190442" x="1784350" y="6845300"/>
          <p14:tracePt t="190457" x="1784350" y="6838950"/>
          <p14:tracePt t="190460" x="1797050" y="6769100"/>
          <p14:tracePt t="190474" x="1809750" y="6673850"/>
          <p14:tracePt t="190490" x="1809750" y="6559550"/>
          <p14:tracePt t="190507" x="1809750" y="6438900"/>
          <p14:tracePt t="190523" x="1809750" y="6330950"/>
          <p14:tracePt t="190540" x="1809750" y="6235700"/>
          <p14:tracePt t="190557" x="1816100" y="6172200"/>
          <p14:tracePt t="190573" x="1828800" y="6121400"/>
          <p14:tracePt t="190590" x="1835150" y="6070600"/>
          <p14:tracePt t="190608" x="1854200" y="6013450"/>
          <p14:tracePt t="190623" x="1866900" y="5956300"/>
          <p14:tracePt t="190641" x="1873250" y="5899150"/>
          <p14:tracePt t="190657" x="1879600" y="5816600"/>
          <p14:tracePt t="190674" x="1885950" y="5778500"/>
          <p14:tracePt t="190690" x="1885950" y="5753100"/>
          <p14:tracePt t="190707" x="1892300" y="5734050"/>
          <p14:tracePt t="190723" x="1892300" y="5708650"/>
          <p14:tracePt t="190740" x="1905000" y="5676900"/>
          <p14:tracePt t="190757" x="1905000" y="5638800"/>
          <p14:tracePt t="190774" x="1905000" y="5600700"/>
          <p14:tracePt t="190791" x="1905000" y="5556250"/>
          <p14:tracePt t="190807" x="1905000" y="5505450"/>
          <p14:tracePt t="190824" x="1905000" y="5467350"/>
          <p14:tracePt t="190840" x="1905000" y="5441950"/>
          <p14:tracePt t="190840" x="1892300" y="5429250"/>
          <p14:tracePt t="190858" x="1892300" y="5397500"/>
          <p14:tracePt t="190874" x="1879600" y="5372100"/>
          <p14:tracePt t="190891" x="1873250" y="5334000"/>
          <p14:tracePt t="190907" x="1854200" y="5283200"/>
          <p14:tracePt t="190924" x="1847850" y="5238750"/>
          <p14:tracePt t="190940" x="1841500" y="5200650"/>
          <p14:tracePt t="190957" x="1835150" y="5168900"/>
          <p14:tracePt t="190973" x="1835150" y="5137150"/>
          <p14:tracePt t="190990" x="1822450" y="5111750"/>
          <p14:tracePt t="191007" x="1816100" y="5073650"/>
          <p14:tracePt t="191023" x="1809750" y="5054600"/>
          <p14:tracePt t="191040" x="1797050" y="5016500"/>
          <p14:tracePt t="191040" x="1797050" y="5010150"/>
          <p14:tracePt t="191058" x="1790700" y="4984750"/>
          <p14:tracePt t="191074" x="1778000" y="4965700"/>
          <p14:tracePt t="191090" x="1778000" y="4953000"/>
          <p14:tracePt t="191107" x="1771650" y="4940300"/>
          <p14:tracePt t="191124" x="1765300" y="4927600"/>
          <p14:tracePt t="191140" x="1758950" y="4914900"/>
          <p14:tracePt t="191157" x="1746250" y="4914900"/>
          <p14:tracePt t="191174" x="1727200" y="4902200"/>
          <p14:tracePt t="191191" x="1689100" y="4895850"/>
          <p14:tracePt t="191207" x="1631950" y="4889500"/>
          <p14:tracePt t="191224" x="1555750" y="4876800"/>
          <p14:tracePt t="191240" x="1460500" y="4864100"/>
          <p14:tracePt t="191257" x="1403350" y="4864100"/>
          <p14:tracePt t="191273" x="1365250" y="4864100"/>
          <p14:tracePt t="191290" x="1333500" y="4864100"/>
          <p14:tracePt t="191306" x="1301750" y="4864100"/>
          <p14:tracePt t="191324" x="1270000" y="4864100"/>
          <p14:tracePt t="191340" x="1257300" y="4864100"/>
          <p14:tracePt t="191357" x="1231900" y="4864100"/>
          <p14:tracePt t="191373" x="1212850" y="4864100"/>
          <p14:tracePt t="191390" x="1187450" y="4864100"/>
          <p14:tracePt t="191407" x="1174750" y="4864100"/>
          <p14:tracePt t="191424" x="1162050" y="4864100"/>
          <p14:tracePt t="191440" x="1149350" y="4857750"/>
          <p14:tracePt t="191521" x="1149350" y="4851400"/>
          <p14:tracePt t="191537" x="1149350" y="4845050"/>
          <p14:tracePt t="191545" x="1149350" y="4826000"/>
          <p14:tracePt t="191557" x="1149350" y="4781550"/>
          <p14:tracePt t="191573" x="1143000" y="4724400"/>
          <p14:tracePt t="191590" x="1143000" y="4660900"/>
          <p14:tracePt t="191607" x="1143000" y="4591050"/>
          <p14:tracePt t="191625" x="1143000" y="4527550"/>
          <p14:tracePt t="191640" x="1143000" y="4476750"/>
          <p14:tracePt t="191640" x="1143000" y="4451350"/>
          <p14:tracePt t="191658" x="1143000" y="4406900"/>
          <p14:tracePt t="191674" x="1143000" y="4381500"/>
          <p14:tracePt t="191690" x="1143000" y="4362450"/>
          <p14:tracePt t="191745" x="1143000" y="4356100"/>
          <p14:tracePt t="191906" x="1143000" y="4362450"/>
          <p14:tracePt t="191916" x="1136650" y="4381500"/>
          <p14:tracePt t="191923" x="1136650" y="4400550"/>
          <p14:tracePt t="191924" x="1136650" y="4457700"/>
          <p14:tracePt t="191940" x="1136650" y="4521200"/>
          <p14:tracePt t="191957" x="1136650" y="4578350"/>
          <p14:tracePt t="191973" x="1136650" y="4622800"/>
          <p14:tracePt t="191990" x="1143000" y="4667250"/>
          <p14:tracePt t="192007" x="1149350" y="4705350"/>
          <p14:tracePt t="192024" x="1149350" y="4718050"/>
          <p14:tracePt t="192040" x="1155700" y="4737100"/>
          <p14:tracePt t="192058" x="1168400" y="4743450"/>
          <p14:tracePt t="192097" x="1174750" y="4756150"/>
          <p14:tracePt t="192105" x="1200150" y="4762500"/>
          <p14:tracePt t="192123" x="1212850" y="4768850"/>
          <p14:tracePt t="192124" x="1257300" y="4781550"/>
          <p14:tracePt t="192140" x="1301750" y="4781550"/>
          <p14:tracePt t="192157" x="1352550" y="4781550"/>
          <p14:tracePt t="192174" x="1397000" y="4787900"/>
          <p14:tracePt t="192190" x="1435100" y="4794250"/>
          <p14:tracePt t="192207" x="1479550" y="4800600"/>
          <p14:tracePt t="192223" x="1504950" y="4800600"/>
          <p14:tracePt t="192240" x="1524000" y="4800600"/>
          <p14:tracePt t="192258" x="1530350" y="4800600"/>
          <p14:tracePt t="192274" x="1536700" y="4800600"/>
          <p14:tracePt t="192314" x="1543050" y="4800600"/>
          <p14:tracePt t="192314" x="1549400" y="4806950"/>
          <p14:tracePt t="192345" x="1562100" y="4819650"/>
          <p14:tracePt t="192361" x="1568450" y="4832350"/>
          <p14:tracePt t="192373" x="1581150" y="4838700"/>
          <p14:tracePt t="192374" x="1593850" y="4851400"/>
          <p14:tracePt t="192390" x="1600200" y="4864100"/>
          <p14:tracePt t="192407" x="1606550" y="4870450"/>
          <p14:tracePt t="192423" x="1619250" y="4889500"/>
          <p14:tracePt t="192441" x="1619250" y="4895850"/>
          <p14:tracePt t="192457" x="1631950" y="4933950"/>
          <p14:tracePt t="192475" x="1644650" y="4965700"/>
          <p14:tracePt t="192490" x="1651000" y="5003800"/>
          <p14:tracePt t="192507" x="1657350" y="5048250"/>
          <p14:tracePt t="192523" x="1663700" y="5086350"/>
          <p14:tracePt t="192540" x="1663700" y="5118100"/>
          <p14:tracePt t="192557" x="1663700" y="5143500"/>
          <p14:tracePt t="192574" x="1663700" y="5162550"/>
          <p14:tracePt t="192590" x="1663700" y="5187950"/>
          <p14:tracePt t="192607" x="1663700" y="5226050"/>
          <p14:tracePt t="192623" x="1663700" y="5264150"/>
          <p14:tracePt t="192640" x="1663700" y="5308600"/>
          <p14:tracePt t="192640" x="1663700" y="5327650"/>
          <p14:tracePt t="192658" x="1663700" y="5365750"/>
          <p14:tracePt t="192674" x="1663700" y="5403850"/>
          <p14:tracePt t="192690" x="1663700" y="5441950"/>
          <p14:tracePt t="192707" x="1663700" y="5480050"/>
          <p14:tracePt t="192723" x="1663700" y="5511800"/>
          <p14:tracePt t="192740" x="1663700" y="5530850"/>
          <p14:tracePt t="192757" x="1670050" y="5549900"/>
          <p14:tracePt t="192773" x="1670050" y="5556250"/>
          <p14:tracePt t="192865" x="1676400" y="5556250"/>
          <p14:tracePt t="192873" x="1682750" y="5556250"/>
          <p14:tracePt t="192874" x="1695450" y="5556250"/>
          <p14:tracePt t="192891" x="1701800" y="5556250"/>
          <p14:tracePt t="192929" x="1708150" y="5556250"/>
          <p14:tracePt t="192953" x="1714500" y="5556250"/>
          <p14:tracePt t="192969" x="1720850" y="5556250"/>
          <p14:tracePt t="192977" x="1727200" y="5556250"/>
          <p14:tracePt t="192993" x="1739900" y="5549900"/>
          <p14:tracePt t="192993" x="1752600" y="5543550"/>
          <p14:tracePt t="193009" x="1758950" y="5537200"/>
          <p14:tracePt t="193010" x="1784350" y="5530850"/>
          <p14:tracePt t="193024" x="1809750" y="5505450"/>
          <p14:tracePt t="193040" x="1828800" y="5473700"/>
          <p14:tracePt t="193057" x="1854200" y="5410200"/>
          <p14:tracePt t="193074" x="1860550" y="5384800"/>
          <p14:tracePt t="193090" x="1860550" y="5378450"/>
          <p14:tracePt t="193107" x="1860550" y="5372100"/>
          <p14:tracePt t="193249" x="1866900" y="5365750"/>
          <p14:tracePt t="193466" x="1873250" y="5365750"/>
          <p14:tracePt t="193497" x="1885950" y="5365750"/>
          <p14:tracePt t="193505" x="1936750" y="5365750"/>
          <p14:tracePt t="193513" x="1981200" y="5365750"/>
          <p14:tracePt t="193521" x="2051050" y="5365750"/>
          <p14:tracePt t="193521" x="2139950" y="5365750"/>
          <p14:tracePt t="193529" x="2260600" y="5365750"/>
          <p14:tracePt t="193540" x="2597150" y="5365750"/>
          <p14:tracePt t="193556" x="2984500" y="5365750"/>
          <p14:tracePt t="193573" x="3409950" y="5365750"/>
          <p14:tracePt t="193590" x="3873500" y="5365750"/>
          <p14:tracePt t="193607" x="4210050" y="5365750"/>
          <p14:tracePt t="193623" x="4438650" y="5365750"/>
          <p14:tracePt t="193640" x="4572000" y="5346700"/>
          <p14:tracePt t="193640" x="4616450" y="5334000"/>
          <p14:tracePt t="193658" x="4686300" y="5308600"/>
          <p14:tracePt t="193674" x="4718050" y="5289550"/>
          <p14:tracePt t="193690" x="4762500" y="5257800"/>
          <p14:tracePt t="193707" x="4794250" y="5226050"/>
          <p14:tracePt t="193723" x="4813300" y="5181600"/>
          <p14:tracePt t="193740" x="4832350" y="5124450"/>
          <p14:tracePt t="193756" x="4832350" y="5073650"/>
          <p14:tracePt t="193773" x="4838700" y="4997450"/>
          <p14:tracePt t="193790" x="4838700" y="4959350"/>
          <p14:tracePt t="193807" x="4838700" y="4946650"/>
          <p14:tracePt t="193823" x="4838700" y="4940300"/>
          <p14:tracePt t="193874" x="4838700" y="4933950"/>
          <p14:tracePt t="193881" x="4838700" y="4927600"/>
          <p14:tracePt t="193889" x="4845050" y="4914900"/>
          <p14:tracePt t="193906" x="4845050" y="4902200"/>
          <p14:tracePt t="193907" x="4857750" y="4883150"/>
          <p14:tracePt t="193923" x="4870450" y="4857750"/>
          <p14:tracePt t="193940" x="4876800" y="4832350"/>
          <p14:tracePt t="193957" x="4895850" y="4813300"/>
          <p14:tracePt t="193973" x="4908550" y="4800600"/>
          <p14:tracePt t="193990" x="4933950" y="4775200"/>
          <p14:tracePt t="194007" x="4978400" y="4756150"/>
          <p14:tracePt t="194023" x="5041900" y="4749800"/>
          <p14:tracePt t="194040" x="5118100" y="4749800"/>
          <p14:tracePt t="194057" x="5264150" y="4762500"/>
          <p14:tracePt t="194074" x="5353050" y="4794250"/>
          <p14:tracePt t="194091" x="5429250" y="4826000"/>
          <p14:tracePt t="194107" x="5492750" y="4851400"/>
          <p14:tracePt t="194124" x="5537200" y="4857750"/>
          <p14:tracePt t="194140" x="5575300" y="4864100"/>
          <p14:tracePt t="194157" x="5607050" y="4864100"/>
          <p14:tracePt t="194174" x="5632450" y="4864100"/>
          <p14:tracePt t="194190" x="5657850" y="4864100"/>
          <p14:tracePt t="194207" x="5689600" y="4813300"/>
          <p14:tracePt t="194224" x="5715000" y="4737100"/>
          <p14:tracePt t="194240" x="5721350" y="4654550"/>
          <p14:tracePt t="194258" x="5721350" y="4622800"/>
          <p14:tracePt t="194273" x="5721350" y="4603750"/>
          <p14:tracePt t="194290" x="5721350" y="4597400"/>
          <p14:tracePt t="194329" x="5708650" y="4597400"/>
          <p14:tracePt t="194337" x="5702300" y="4597400"/>
          <p14:tracePt t="194345" x="5670550" y="4597400"/>
          <p14:tracePt t="194356" x="5588000" y="4641850"/>
          <p14:tracePt t="194373" x="5492750" y="4724400"/>
          <p14:tracePt t="194390" x="5416550" y="4813300"/>
          <p14:tracePt t="194406" x="5384800" y="4902200"/>
          <p14:tracePt t="194424" x="5372100" y="4978400"/>
          <p14:tracePt t="194440" x="5372100" y="5041900"/>
          <p14:tracePt t="194440" x="5372100" y="5060950"/>
          <p14:tracePt t="194458" x="5391150" y="5086350"/>
          <p14:tracePt t="194473" x="5403850" y="5105400"/>
          <p14:tracePt t="194490" x="5467350" y="5124450"/>
          <p14:tracePt t="194507" x="5543550" y="5124450"/>
          <p14:tracePt t="194524" x="5664200" y="5124450"/>
          <p14:tracePt t="194540" x="5797550" y="5105400"/>
          <p14:tracePt t="194557" x="5899150" y="5048250"/>
          <p14:tracePt t="194573" x="5975350" y="4991100"/>
          <p14:tracePt t="194590" x="6013450" y="4946650"/>
          <p14:tracePt t="194607" x="6026150" y="4889500"/>
          <p14:tracePt t="194624" x="6026150" y="4826000"/>
          <p14:tracePt t="194640" x="6026150" y="4756150"/>
          <p14:tracePt t="194658" x="6007100" y="4699000"/>
          <p14:tracePt t="194674" x="5969000" y="4654550"/>
          <p14:tracePt t="194690" x="5937250" y="4616450"/>
          <p14:tracePt t="194707" x="5886450" y="4597400"/>
          <p14:tracePt t="194724" x="5816600" y="4584700"/>
          <p14:tracePt t="194740" x="5753100" y="4584700"/>
          <p14:tracePt t="194757" x="5683250" y="4591050"/>
          <p14:tracePt t="194773" x="5613400" y="4635500"/>
          <p14:tracePt t="194790" x="5530850" y="4692650"/>
          <p14:tracePt t="194806" x="5473700" y="4756150"/>
          <p14:tracePt t="194823" x="5435600" y="4826000"/>
          <p14:tracePt t="194840" x="5422900" y="4895850"/>
          <p14:tracePt t="194840" x="5422900" y="4921250"/>
          <p14:tracePt t="194858" x="5422900" y="4965700"/>
          <p14:tracePt t="194873" x="5422900" y="4997450"/>
          <p14:tracePt t="194890" x="5422900" y="5035550"/>
          <p14:tracePt t="194907" x="5435600" y="5054600"/>
          <p14:tracePt t="194924" x="5454650" y="5073650"/>
          <p14:tracePt t="194940" x="5473700" y="5099050"/>
          <p14:tracePt t="194957" x="5511800" y="5111750"/>
          <p14:tracePt t="194973" x="5556250" y="5124450"/>
          <p14:tracePt t="194990" x="5607050" y="5137150"/>
          <p14:tracePt t="195006" x="5664200" y="5143500"/>
          <p14:tracePt t="195024" x="5715000" y="5143500"/>
          <p14:tracePt t="195040" x="5842000" y="5060950"/>
          <p14:tracePt t="195058" x="5937250" y="4991100"/>
          <p14:tracePt t="195074" x="6000750" y="4927600"/>
          <p14:tracePt t="195090" x="6032500" y="4883150"/>
          <p14:tracePt t="195107" x="6051550" y="4845050"/>
          <p14:tracePt t="195123" x="6051550" y="4806950"/>
          <p14:tracePt t="195140" x="6045200" y="4768850"/>
          <p14:tracePt t="195157" x="6013450" y="4718050"/>
          <p14:tracePt t="195174" x="5956300" y="4673600"/>
          <p14:tracePt t="195191" x="5880100" y="4635500"/>
          <p14:tracePt t="195207" x="5803900" y="4610100"/>
          <p14:tracePt t="195224" x="5740400" y="4597400"/>
          <p14:tracePt t="195240" x="5632450" y="4603750"/>
          <p14:tracePt t="195258" x="5562600" y="4648200"/>
          <p14:tracePt t="195273" x="5467350" y="4718050"/>
          <p14:tracePt t="195290" x="5378450" y="4806950"/>
          <p14:tracePt t="195306" x="5327650" y="4870450"/>
          <p14:tracePt t="195324" x="5302250" y="4921250"/>
          <p14:tracePt t="195340" x="5289550" y="4965700"/>
          <p14:tracePt t="195357" x="5283200" y="4991100"/>
          <p14:tracePt t="195373" x="5283200" y="5010150"/>
          <p14:tracePt t="195390" x="5283200" y="5035550"/>
          <p14:tracePt t="195407" x="5289550" y="5048250"/>
          <p14:tracePt t="195423" x="5308600" y="5067300"/>
          <p14:tracePt t="195440" x="5346700" y="5099050"/>
          <p14:tracePt t="195458" x="5384800" y="5118100"/>
          <p14:tracePt t="195473" x="5435600" y="5143500"/>
          <p14:tracePt t="195490" x="5486400" y="5168900"/>
          <p14:tracePt t="195506" x="5537200" y="5181600"/>
          <p14:tracePt t="195523" x="5600700" y="5194300"/>
          <p14:tracePt t="195540" x="5664200" y="5194300"/>
          <p14:tracePt t="195557" x="5721350" y="5194300"/>
          <p14:tracePt t="195573" x="5791200" y="5162550"/>
          <p14:tracePt t="195590" x="5861050" y="5111750"/>
          <p14:tracePt t="195606" x="5899150" y="5073650"/>
          <p14:tracePt t="195623" x="5930900" y="5041900"/>
          <p14:tracePt t="195640" x="5962650" y="5003800"/>
          <p14:tracePt t="195657" x="5962650" y="4997450"/>
          <p14:tracePt t="195673" x="5969000" y="4978400"/>
          <p14:tracePt t="195691" x="5969000" y="4972050"/>
          <p14:tracePt t="195706" x="5969000" y="4965700"/>
          <p14:tracePt t="195753" x="5969000" y="4959350"/>
          <p14:tracePt t="195761" x="5969000" y="4953000"/>
          <p14:tracePt t="195773" x="5969000" y="4946650"/>
          <p14:tracePt t="195793" x="5969000" y="4940300"/>
          <p14:tracePt t="195825" x="5962650" y="4927600"/>
          <p14:tracePt t="195865" x="5956300" y="4927600"/>
          <p14:tracePt t="196233" x="5969000" y="4927600"/>
          <p14:tracePt t="196241" x="6032500" y="4940300"/>
          <p14:tracePt t="196242" x="6369050" y="4965700"/>
          <p14:tracePt t="196258" x="6921500" y="4959350"/>
          <p14:tracePt t="196275" x="7607300" y="4857750"/>
          <p14:tracePt t="196290" x="8267700" y="4730750"/>
          <p14:tracePt t="196307" x="8680450" y="4584700"/>
          <p14:tracePt t="196323" x="8870950" y="4476750"/>
          <p14:tracePt t="196340" x="9017000" y="4387850"/>
          <p14:tracePt t="196357" x="9074150" y="4324350"/>
          <p14:tracePt t="196374" x="9099550" y="4273550"/>
          <p14:tracePt t="196390" x="9112250" y="4229100"/>
          <p14:tracePt t="196407" x="9112250" y="4191000"/>
          <p14:tracePt t="196423" x="9112250" y="4171950"/>
          <p14:tracePt t="196440" x="9112250" y="4133850"/>
          <p14:tracePt t="196456" x="9080500" y="4076700"/>
          <p14:tracePt t="196474" x="9036050" y="4019550"/>
          <p14:tracePt t="196490" x="8997950" y="3975100"/>
          <p14:tracePt t="196507" x="8991600" y="3968750"/>
          <p14:tracePt t="196523" x="8953500" y="3949700"/>
          <p14:tracePt t="196540" x="8864600" y="3886200"/>
          <p14:tracePt t="196557" x="8750300" y="3841750"/>
          <p14:tracePt t="196574" x="8636000" y="3822700"/>
          <p14:tracePt t="196590" x="8509000" y="3803650"/>
          <p14:tracePt t="196607" x="8375650" y="3803650"/>
          <p14:tracePt t="196623" x="8216900" y="3803650"/>
          <p14:tracePt t="196640" x="8007350" y="3835400"/>
          <p14:tracePt t="196657" x="7874000" y="3879850"/>
          <p14:tracePt t="196673" x="7785100" y="3905250"/>
          <p14:tracePt t="196691" x="7708900" y="3937000"/>
          <p14:tracePt t="196707" x="7639050" y="3962400"/>
          <p14:tracePt t="196723" x="7588250" y="3994150"/>
          <p14:tracePt t="196740" x="7531100" y="4044950"/>
          <p14:tracePt t="196756" x="7486650" y="4076700"/>
          <p14:tracePt t="196774" x="7429500" y="4140200"/>
          <p14:tracePt t="196790" x="7397750" y="4178300"/>
          <p14:tracePt t="196807" x="7391400" y="4191000"/>
          <p14:tracePt t="196840" x="7391400" y="4203700"/>
          <p14:tracePt t="196856" x="7372350" y="4254500"/>
          <p14:tracePt t="196857" x="7359650" y="4318000"/>
          <p14:tracePt t="196873" x="7346950" y="4394200"/>
          <p14:tracePt t="196890" x="7346950" y="4464050"/>
          <p14:tracePt t="196907" x="7346950" y="4527550"/>
          <p14:tracePt t="196923" x="7346950" y="4578350"/>
          <p14:tracePt t="196940" x="7346950" y="4616450"/>
          <p14:tracePt t="196956" x="7366000" y="4660900"/>
          <p14:tracePt t="196974" x="7378700" y="4673600"/>
          <p14:tracePt t="196990" x="7404100" y="4705350"/>
          <p14:tracePt t="197007" x="7423150" y="4724400"/>
          <p14:tracePt t="197023" x="7461250" y="4737100"/>
          <p14:tracePt t="197040" x="7505700" y="4743450"/>
          <p14:tracePt t="197056" x="7594600" y="4743450"/>
          <p14:tracePt t="197073" x="7670800" y="4718050"/>
          <p14:tracePt t="197090" x="7740650" y="4667250"/>
          <p14:tracePt t="197107" x="7778750" y="4622800"/>
          <p14:tracePt t="197123" x="7797800" y="4565650"/>
          <p14:tracePt t="197140" x="7816850" y="4476750"/>
          <p14:tracePt t="197156" x="7816850" y="4464050"/>
          <p14:tracePt t="197173" x="7804150" y="4413250"/>
          <p14:tracePt t="197190" x="7759700" y="4318000"/>
          <p14:tracePt t="197207" x="7696200" y="4235450"/>
          <p14:tracePt t="197223" x="7651750" y="4178300"/>
          <p14:tracePt t="197240" x="7613650" y="4146550"/>
          <p14:tracePt t="197256" x="7543800" y="4121150"/>
          <p14:tracePt t="197274" x="7505700" y="4121150"/>
          <p14:tracePt t="197290" x="7454900" y="4121150"/>
          <p14:tracePt t="197307" x="7385050" y="4133850"/>
          <p14:tracePt t="197323" x="7327900" y="4159250"/>
          <p14:tracePt t="197340" x="7270750" y="4197350"/>
          <p14:tracePt t="197357" x="7219950" y="4229100"/>
          <p14:tracePt t="197373" x="7181850" y="4254500"/>
          <p14:tracePt t="197390" x="7143750" y="4298950"/>
          <p14:tracePt t="197406" x="7118350" y="4330700"/>
          <p14:tracePt t="197424" x="7086600" y="4387850"/>
          <p14:tracePt t="197440" x="7023100" y="4502150"/>
          <p14:tracePt t="197458" x="6978650" y="4591050"/>
          <p14:tracePt t="197473" x="6965950" y="4673600"/>
          <p14:tracePt t="197490" x="6959600" y="4762500"/>
          <p14:tracePt t="197506" x="6959600" y="4826000"/>
          <p14:tracePt t="197523" x="6978650" y="4883150"/>
          <p14:tracePt t="197540" x="6997700" y="4927600"/>
          <p14:tracePt t="197557" x="7016750" y="4953000"/>
          <p14:tracePt t="197573" x="7035800" y="4972050"/>
          <p14:tracePt t="197590" x="7061200" y="4984750"/>
          <p14:tracePt t="197606" x="7099300" y="4991100"/>
          <p14:tracePt t="197623" x="7143750" y="4997450"/>
          <p14:tracePt t="197640" x="7226300" y="4997450"/>
          <p14:tracePt t="197658" x="7277100" y="4991100"/>
          <p14:tracePt t="197673" x="7327900" y="4946650"/>
          <p14:tracePt t="197690" x="7366000" y="4870450"/>
          <p14:tracePt t="197707" x="7385050" y="4775200"/>
          <p14:tracePt t="197723" x="7397750" y="4660900"/>
          <p14:tracePt t="197740" x="7397750" y="4546600"/>
          <p14:tracePt t="197757" x="7397750" y="4457700"/>
          <p14:tracePt t="197773" x="7372350" y="4381500"/>
          <p14:tracePt t="197817" x="7359650" y="4362450"/>
          <p14:tracePt t="197825" x="7346950" y="4337050"/>
          <p14:tracePt t="197825" x="7334250" y="4324350"/>
          <p14:tracePt t="197840" x="7315200" y="4292600"/>
          <p14:tracePt t="197857" x="7289800" y="4267200"/>
          <p14:tracePt t="197873" x="7283450" y="4260850"/>
          <p14:tracePt t="197913" x="7277100" y="4260850"/>
          <p14:tracePt t="197923" x="7264400" y="4260850"/>
          <p14:tracePt t="197924" x="7239000" y="4273550"/>
          <p14:tracePt t="197940" x="7194550" y="4292600"/>
          <p14:tracePt t="197957" x="7150100" y="4318000"/>
          <p14:tracePt t="197973" x="7105650" y="4349750"/>
          <p14:tracePt t="197990" x="7073900" y="4381500"/>
          <p14:tracePt t="198006" x="7054850" y="4406900"/>
          <p14:tracePt t="198023" x="7048500" y="4438650"/>
          <p14:tracePt t="198040" x="7042150" y="4489450"/>
          <p14:tracePt t="198058" x="7042150" y="4521200"/>
          <p14:tracePt t="198073" x="7042150" y="4559300"/>
          <p14:tracePt t="198090" x="7048500" y="4591050"/>
          <p14:tracePt t="198107" x="7061200" y="4622800"/>
          <p14:tracePt t="198123" x="7067550" y="4654550"/>
          <p14:tracePt t="198140" x="7086600" y="4686300"/>
          <p14:tracePt t="198157" x="7086600" y="4692650"/>
          <p14:tracePt t="198173" x="7092950" y="4705350"/>
          <p14:tracePt t="198265" x="7073900" y="4699000"/>
          <p14:tracePt t="198273" x="7010400" y="4660900"/>
          <p14:tracePt t="198290" x="6915150" y="4622800"/>
          <p14:tracePt t="198291" x="6591300" y="4578350"/>
          <p14:tracePt t="198307" x="6089650" y="4540250"/>
          <p14:tracePt t="198324" x="5422900" y="4540250"/>
          <p14:tracePt t="198340" x="4597400" y="4616450"/>
          <p14:tracePt t="198357" x="3721100" y="4762500"/>
          <p14:tracePt t="198373" x="2959100" y="4895850"/>
          <p14:tracePt t="198390" x="2273300" y="4984750"/>
          <p14:tracePt t="198406" x="1797050" y="5054600"/>
          <p14:tracePt t="198424" x="1543050" y="5099050"/>
          <p14:tracePt t="198440" x="1390650" y="5118100"/>
          <p14:tracePt t="198457" x="1339850" y="5124450"/>
          <p14:tracePt t="198473" x="1320800" y="5130800"/>
          <p14:tracePt t="198490" x="1295400" y="5130800"/>
          <p14:tracePt t="198506" x="1282700" y="5130800"/>
          <p14:tracePt t="198523" x="1270000" y="5130800"/>
          <p14:tracePt t="198540" x="1257300" y="5130800"/>
          <p14:tracePt t="198557" x="1257300" y="5137150"/>
          <p14:tracePt t="198573" x="1244600" y="5143500"/>
          <p14:tracePt t="198609" x="1238250" y="5149850"/>
          <p14:tracePt t="198609" x="1231900" y="5168900"/>
          <p14:tracePt t="198623" x="1225550" y="5194300"/>
          <p14:tracePt t="198640" x="1187450" y="5289550"/>
          <p14:tracePt t="198657" x="1174750" y="5365750"/>
          <p14:tracePt t="198673" x="1174750" y="5441950"/>
          <p14:tracePt t="198690" x="1174750" y="5530850"/>
          <p14:tracePt t="198706" x="1238250" y="5626100"/>
          <p14:tracePt t="198724" x="1314450" y="5715000"/>
          <p14:tracePt t="198740" x="1397000" y="5784850"/>
          <p14:tracePt t="198757" x="1511300" y="5854700"/>
          <p14:tracePt t="198773" x="1600200" y="5905500"/>
          <p14:tracePt t="198790" x="1657350" y="5937250"/>
          <p14:tracePt t="198806" x="1708150" y="5949950"/>
          <p14:tracePt t="198823" x="1739900" y="5962650"/>
          <p14:tracePt t="198840" x="1765300" y="5962650"/>
          <p14:tracePt t="198840" x="1771650" y="5962650"/>
          <p14:tracePt t="198857" x="1790700" y="5962650"/>
          <p14:tracePt t="198873" x="1797050" y="5962650"/>
          <p14:tracePt t="198890" x="1809750" y="5956300"/>
          <p14:tracePt t="198906" x="1816100" y="5949950"/>
          <p14:tracePt t="198923" x="1822450" y="5937250"/>
          <p14:tracePt t="198940" x="1822450" y="5930900"/>
          <p14:tracePt t="198956" x="1828800" y="5930900"/>
          <p14:tracePt t="198993" x="1828800" y="5924550"/>
          <p14:tracePt t="198993" x="1835150" y="5918200"/>
          <p14:tracePt t="199006" x="1841500" y="5918200"/>
          <p14:tracePt t="199023" x="1854200" y="5911850"/>
          <p14:tracePt t="199040" x="1860550" y="5892800"/>
          <p14:tracePt t="199056" x="1866900" y="5848350"/>
          <p14:tracePt t="199074" x="1866900" y="5791200"/>
          <p14:tracePt t="199090" x="1866900" y="5753100"/>
          <p14:tracePt t="199107" x="1860550" y="5721350"/>
          <p14:tracePt t="199123" x="1860550" y="5708650"/>
          <p14:tracePt t="199140" x="1854200" y="5695950"/>
          <p14:tracePt t="199369" x="1854200" y="5689600"/>
          <p14:tracePt t="199377" x="1847850" y="5689600"/>
          <p14:tracePt t="199393" x="1835150" y="5689600"/>
          <p14:tracePt t="199409" x="1822450" y="5689600"/>
          <p14:tracePt t="199410" x="1816100" y="5689600"/>
          <p14:tracePt t="199423" x="1797050" y="5695950"/>
          <p14:tracePt t="199440" x="1778000" y="5695950"/>
          <p14:tracePt t="199456" x="1733550" y="5695950"/>
          <p14:tracePt t="199474" x="1689100" y="5695950"/>
          <p14:tracePt t="199490" x="1638300" y="5695950"/>
          <p14:tracePt t="199507" x="1568450" y="5695950"/>
          <p14:tracePt t="199523" x="1504950" y="5689600"/>
          <p14:tracePt t="199540" x="1441450" y="5683250"/>
          <p14:tracePt t="199556" x="1390650" y="5676900"/>
          <p14:tracePt t="199573" x="1371600" y="5676900"/>
          <p14:tracePt t="199590" x="1358900" y="5670550"/>
          <p14:tracePt t="199606" x="1346200" y="5670550"/>
          <p14:tracePt t="199623" x="1339850" y="5670550"/>
          <p14:tracePt t="199640" x="1339850" y="5664200"/>
          <p14:tracePt t="199656" x="1327150" y="5664200"/>
          <p14:tracePt t="199674" x="1314450" y="5657850"/>
          <p14:tracePt t="199690" x="1301750" y="5651500"/>
          <p14:tracePt t="199706" x="1289050" y="5645150"/>
          <p14:tracePt t="199723" x="1270000" y="5632450"/>
          <p14:tracePt t="199740" x="1270000" y="5626100"/>
          <p14:tracePt t="199756" x="1263650" y="5619750"/>
          <p14:tracePt t="199773" x="1250950" y="5607050"/>
          <p14:tracePt t="199790" x="1244600" y="5581650"/>
          <p14:tracePt t="199807" x="1231900" y="5549900"/>
          <p14:tracePt t="199823" x="1225550" y="5505450"/>
          <p14:tracePt t="199823" x="1225550" y="5486400"/>
          <p14:tracePt t="199841" x="1219200" y="5435600"/>
          <p14:tracePt t="199857" x="1206500" y="5372100"/>
          <p14:tracePt t="199873" x="1206500" y="5308600"/>
          <p14:tracePt t="199890" x="1200150" y="5251450"/>
          <p14:tracePt t="199907" x="1200150" y="5213350"/>
          <p14:tracePt t="199923" x="1200150" y="5175250"/>
          <p14:tracePt t="199940" x="1200150" y="5143500"/>
          <p14:tracePt t="199956" x="1206500" y="5124450"/>
          <p14:tracePt t="199973" x="1219200" y="5111750"/>
          <p14:tracePt t="199990" x="1225550" y="5092700"/>
          <p14:tracePt t="200007" x="1238250" y="5073650"/>
          <p14:tracePt t="200023" x="1250950" y="5054600"/>
          <p14:tracePt t="200040" x="1263650" y="5041900"/>
          <p14:tracePt t="200056" x="1282700" y="5016500"/>
          <p14:tracePt t="200074" x="1289050" y="5010150"/>
          <p14:tracePt t="200090" x="1301750" y="4997450"/>
          <p14:tracePt t="200106" x="1320800" y="4997450"/>
          <p14:tracePt t="200123" x="1333500" y="4991100"/>
          <p14:tracePt t="200140" x="1352550" y="4991100"/>
          <p14:tracePt t="200156" x="1365250" y="4991100"/>
          <p14:tracePt t="200173" x="1397000" y="4991100"/>
          <p14:tracePt t="200190" x="1422400" y="4991100"/>
          <p14:tracePt t="200207" x="1454150" y="5010150"/>
          <p14:tracePt t="200223" x="1479550" y="5035550"/>
          <p14:tracePt t="200240" x="1517650" y="5073650"/>
          <p14:tracePt t="200257" x="1530350" y="5092700"/>
          <p14:tracePt t="200273" x="1549400" y="5124450"/>
          <p14:tracePt t="200290" x="1562100" y="5143500"/>
          <p14:tracePt t="200306" x="1568450" y="5175250"/>
          <p14:tracePt t="200323" x="1581150" y="5200650"/>
          <p14:tracePt t="200340" x="1587500" y="5251450"/>
          <p14:tracePt t="200356" x="1587500" y="5283200"/>
          <p14:tracePt t="200373" x="1593850" y="5308600"/>
          <p14:tracePt t="200390" x="1593850" y="5346700"/>
          <p14:tracePt t="200406" x="1593850" y="5372100"/>
          <p14:tracePt t="200423" x="1593850" y="5391150"/>
          <p14:tracePt t="200440" x="1593850" y="5410200"/>
          <p14:tracePt t="200456" x="1593850" y="5435600"/>
          <p14:tracePt t="200474" x="1593850" y="5454650"/>
          <p14:tracePt t="200490" x="1593850" y="5473700"/>
          <p14:tracePt t="200506" x="1587500" y="5499100"/>
          <p14:tracePt t="200523" x="1581150" y="5511800"/>
          <p14:tracePt t="200540" x="1562100" y="5530850"/>
          <p14:tracePt t="200556" x="1549400" y="5543550"/>
          <p14:tracePt t="200573" x="1524000" y="5562600"/>
          <p14:tracePt t="200590" x="1504950" y="5562600"/>
          <p14:tracePt t="200607" x="1479550" y="5568950"/>
          <p14:tracePt t="200623" x="1454150" y="5568950"/>
          <p14:tracePt t="200640" x="1390650" y="5568950"/>
          <p14:tracePt t="200658" x="1358900" y="5568950"/>
          <p14:tracePt t="200673" x="1327150" y="5556250"/>
          <p14:tracePt t="200690" x="1308100" y="5549900"/>
          <p14:tracePt t="200706" x="1282700" y="5530850"/>
          <p14:tracePt t="200723" x="1263650" y="5511800"/>
          <p14:tracePt t="200740" x="1244600" y="5486400"/>
          <p14:tracePt t="200757" x="1231900" y="5467350"/>
          <p14:tracePt t="200773" x="1225550" y="5441950"/>
          <p14:tracePt t="200790" x="1219200" y="5422900"/>
          <p14:tracePt t="200806" x="1206500" y="5378450"/>
          <p14:tracePt t="200823" x="1206500" y="5340350"/>
          <p14:tracePt t="200840" x="1206500" y="5295900"/>
          <p14:tracePt t="200857" x="1212850" y="5264150"/>
          <p14:tracePt t="200873" x="1231900" y="5238750"/>
          <p14:tracePt t="200890" x="1244600" y="5213350"/>
          <p14:tracePt t="200906" x="1263650" y="5194300"/>
          <p14:tracePt t="200923" x="1282700" y="5175250"/>
          <p14:tracePt t="200939" x="1295400" y="5162550"/>
          <p14:tracePt t="200957" x="1314450" y="5149850"/>
          <p14:tracePt t="200973" x="1327150" y="5143500"/>
          <p14:tracePt t="200990" x="1352550" y="5130800"/>
          <p14:tracePt t="201007" x="1384300" y="5118100"/>
          <p14:tracePt t="201023" x="1390650" y="5118100"/>
          <p14:tracePt t="201039" x="1397000" y="5118100"/>
          <p14:tracePt t="201057" x="1403350" y="5118100"/>
          <p14:tracePt t="201073" x="1409700" y="5118100"/>
          <p14:tracePt t="201090" x="1416050" y="5118100"/>
          <p14:tracePt t="201106" x="1428750" y="5118100"/>
          <p14:tracePt t="201123" x="1447800" y="5124450"/>
          <p14:tracePt t="201140" x="1466850" y="5143500"/>
          <p14:tracePt t="201156" x="1492250" y="5181600"/>
          <p14:tracePt t="201173" x="1524000" y="5219700"/>
          <p14:tracePt t="201190" x="1543050" y="5251450"/>
          <p14:tracePt t="201206" x="1562100" y="5276850"/>
          <p14:tracePt t="201223" x="1574800" y="5308600"/>
          <p14:tracePt t="201240" x="1581150" y="5340350"/>
          <p14:tracePt t="201258" x="1587500" y="5359400"/>
          <p14:tracePt t="201273" x="1587500" y="5372100"/>
          <p14:tracePt t="201290" x="1587500" y="5384800"/>
          <p14:tracePt t="201306" x="1587500" y="5391150"/>
          <p14:tracePt t="201323" x="1587500" y="5397500"/>
          <p14:tracePt t="201340" x="1587500" y="5403850"/>
          <p14:tracePt t="201356" x="1581150" y="5410200"/>
          <p14:tracePt t="201373" x="1581150" y="5416550"/>
          <p14:tracePt t="202642" x="1606550" y="5441950"/>
          <p14:tracePt t="202643" x="1765300" y="5518150"/>
          <p14:tracePt t="202658" x="2032000" y="5613400"/>
          <p14:tracePt t="202665" x="2654300" y="5829300"/>
          <p14:tracePt t="202675" x="3390900" y="6057900"/>
          <p14:tracePt t="202692" x="4178300" y="6254750"/>
          <p14:tracePt t="202709" x="4883150" y="6438900"/>
          <p14:tracePt t="202724" x="5467350" y="6534150"/>
          <p14:tracePt t="202741" x="5930900" y="6559550"/>
          <p14:tracePt t="202757" x="6248400" y="6559550"/>
          <p14:tracePt t="202775" x="6362700" y="6553200"/>
          <p14:tracePt t="202790" x="6457950" y="6527800"/>
          <p14:tracePt t="202807" x="6540500" y="6508750"/>
          <p14:tracePt t="202824" x="6616700" y="6483350"/>
          <p14:tracePt t="202841" x="6686550" y="6451600"/>
          <p14:tracePt t="202857" x="6813550" y="6407150"/>
          <p14:tracePt t="202874" x="6870700" y="6369050"/>
          <p14:tracePt t="202891" x="6934200" y="6330950"/>
          <p14:tracePt t="202907" x="6978650" y="6305550"/>
          <p14:tracePt t="202924" x="7023100" y="6273800"/>
          <p14:tracePt t="202941" x="7073900" y="6242050"/>
          <p14:tracePt t="202957" x="7112000" y="6216650"/>
          <p14:tracePt t="202974" x="7143750" y="6197600"/>
          <p14:tracePt t="202990" x="7169150" y="6184900"/>
          <p14:tracePt t="203008" x="7194550" y="6165850"/>
          <p14:tracePt t="203024" x="7213600" y="6146800"/>
          <p14:tracePt t="203041" x="7239000" y="6127750"/>
          <p14:tracePt t="203057" x="7283450" y="6096000"/>
          <p14:tracePt t="203074" x="7296150" y="6089650"/>
          <p14:tracePt t="203114" x="7296150" y="6076950"/>
          <p14:tracePt t="203122" x="7302500" y="6064250"/>
          <p14:tracePt t="203140" x="7308850" y="6051550"/>
          <p14:tracePt t="203218" x="7308850" y="6045200"/>
          <p14:tracePt t="203234" x="7308850" y="6038850"/>
          <p14:tracePt t="203242" x="7308850" y="6032500"/>
          <p14:tracePt t="203242" x="7302500" y="6032500"/>
          <p14:tracePt t="203257" x="7296150" y="6019800"/>
          <p14:tracePt t="203274" x="7283450" y="6013450"/>
          <p14:tracePt t="203314" x="7277100" y="6007100"/>
          <p14:tracePt t="203324" x="7277100" y="6000750"/>
          <p14:tracePt t="203330" x="7277100" y="5994400"/>
          <p14:tracePt t="203340" x="7277100" y="5988050"/>
          <p14:tracePt t="203357" x="7264400" y="5969000"/>
          <p14:tracePt t="203374" x="7258050" y="5949950"/>
          <p14:tracePt t="203390" x="7258050" y="5930900"/>
          <p14:tracePt t="203407" x="7251700" y="5918200"/>
          <p14:tracePt t="203424" x="7251700" y="5911850"/>
          <p14:tracePt t="203834" x="7239000" y="5899150"/>
          <p14:tracePt t="203841" x="7181850" y="5854700"/>
          <p14:tracePt t="203858" x="7150100" y="5829300"/>
          <p14:tracePt t="203875" x="7143750" y="5822950"/>
          <p14:tracePt t="204018" x="7137400" y="5816600"/>
          <p14:tracePt t="204023" x="7131050" y="5803900"/>
          <p14:tracePt t="204040" x="7124700" y="5772150"/>
          <p14:tracePt t="204042" x="7124700" y="5753100"/>
          <p14:tracePt t="204059" x="7118350" y="5727700"/>
          <p14:tracePt t="204074" x="7118350" y="5715000"/>
          <p14:tracePt t="204091" x="7118350" y="5708650"/>
          <p14:tracePt t="204107" x="7118350" y="5702300"/>
          <p14:tracePt t="204218" x="7118350" y="5695950"/>
          <p14:tracePt t="204226" x="7118350" y="5683250"/>
          <p14:tracePt t="204226" x="7118350" y="5670550"/>
          <p14:tracePt t="204240" x="7118350" y="5613400"/>
          <p14:tracePt t="204258" x="7118350" y="5556250"/>
          <p14:tracePt t="204274" x="7118350" y="5511800"/>
          <p14:tracePt t="204291" x="7118350" y="5448300"/>
          <p14:tracePt t="204307" x="7118350" y="5403850"/>
          <p14:tracePt t="204324" x="7118350" y="5353050"/>
          <p14:tracePt t="204340" x="7118350" y="5321300"/>
          <p14:tracePt t="204357" x="7118350" y="5283200"/>
          <p14:tracePt t="204374" x="7118350" y="5257800"/>
          <p14:tracePt t="204391" x="7118350" y="5238750"/>
          <p14:tracePt t="204407" x="7118350" y="5226050"/>
          <p14:tracePt t="204424" x="7118350" y="5213350"/>
          <p14:tracePt t="204440" x="7118350" y="5200650"/>
          <p14:tracePt t="204458" x="7118350" y="5194300"/>
          <p14:tracePt t="204498" x="7118350" y="5187950"/>
          <p14:tracePt t="204561" x="7118350" y="5181600"/>
          <p14:tracePt t="210641" x="6959600" y="5181600"/>
          <p14:tracePt t="210649" x="6756400" y="5213350"/>
          <p14:tracePt t="210656" x="6311900" y="5270500"/>
          <p14:tracePt t="210674" x="6045200" y="5283200"/>
          <p14:tracePt t="210675" x="5619750" y="5295900"/>
          <p14:tracePt t="210692" x="5295900" y="5289550"/>
          <p14:tracePt t="210708" x="5143500" y="5289550"/>
          <p14:tracePt t="210725" x="5010150" y="5289550"/>
          <p14:tracePt t="210741" x="4902200" y="5289550"/>
          <p14:tracePt t="210758" x="4768850" y="5289550"/>
          <p14:tracePt t="210773" x="4622800" y="5289550"/>
          <p14:tracePt t="210790" x="4457700" y="5289550"/>
          <p14:tracePt t="210807" x="4305300" y="5289550"/>
          <p14:tracePt t="210824" x="4191000" y="5289550"/>
          <p14:tracePt t="210840" x="4083050" y="5289550"/>
          <p14:tracePt t="210857" x="4038600" y="5289550"/>
          <p14:tracePt t="210874" x="4006850" y="5289550"/>
          <p14:tracePt t="210891" x="3975100" y="5289550"/>
          <p14:tracePt t="210907" x="3949700" y="5289550"/>
          <p14:tracePt t="210924" x="3930650" y="5289550"/>
          <p14:tracePt t="211025" x="3924300" y="5289550"/>
          <p14:tracePt t="211049" x="3911600" y="5289550"/>
          <p14:tracePt t="211049"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Solenoid Pick/Hold Current</a:t>
            </a:r>
            <a:endParaRPr lang="en-US" dirty="0"/>
          </a:p>
        </p:txBody>
      </p:sp>
      <p:sp>
        <p:nvSpPr>
          <p:cNvPr id="4" name="Content Placeholder 3"/>
          <p:cNvSpPr>
            <a:spLocks noGrp="1"/>
          </p:cNvSpPr>
          <p:nvPr>
            <p:ph sz="quarter" idx="1"/>
          </p:nvPr>
        </p:nvSpPr>
        <p:spPr/>
        <p:txBody>
          <a:bodyPr>
            <a:normAutofit/>
          </a:bodyPr>
          <a:lstStyle/>
          <a:p>
            <a:r>
              <a:rPr lang="en-US" dirty="0" smtClean="0"/>
              <a:t>DC </a:t>
            </a:r>
            <a:r>
              <a:rPr lang="en-US" dirty="0"/>
              <a:t>current drawn by a relay has to be high enough to pull </a:t>
            </a:r>
            <a:r>
              <a:rPr lang="en-US" dirty="0" smtClean="0"/>
              <a:t>relay contacts from </a:t>
            </a:r>
            <a:r>
              <a:rPr lang="en-US" dirty="0"/>
              <a:t>one end of its travel to the </a:t>
            </a:r>
            <a:r>
              <a:rPr lang="en-US" dirty="0" smtClean="0"/>
              <a:t>other</a:t>
            </a:r>
          </a:p>
          <a:p>
            <a:pPr lvl="1"/>
            <a:r>
              <a:rPr lang="en-US" dirty="0" smtClean="0"/>
              <a:t>However</a:t>
            </a:r>
            <a:r>
              <a:rPr lang="en-US" dirty="0"/>
              <a:t>, </a:t>
            </a:r>
            <a:r>
              <a:rPr lang="en-US" dirty="0" smtClean="0"/>
              <a:t>current </a:t>
            </a:r>
            <a:r>
              <a:rPr lang="en-US" dirty="0"/>
              <a:t>needed </a:t>
            </a:r>
            <a:r>
              <a:rPr lang="en-US" dirty="0" smtClean="0"/>
              <a:t>to hold </a:t>
            </a:r>
            <a:r>
              <a:rPr lang="en-US" dirty="0"/>
              <a:t>that position is much lower—typically 50% of the pull-in (or pick) </a:t>
            </a:r>
            <a:r>
              <a:rPr lang="en-US" dirty="0" smtClean="0"/>
              <a:t>voltage</a:t>
            </a:r>
            <a:endParaRPr lang="en-US" dirty="0"/>
          </a:p>
          <a:p>
            <a:r>
              <a:rPr lang="en-US" dirty="0" smtClean="0"/>
              <a:t>Smaller </a:t>
            </a:r>
            <a:r>
              <a:rPr lang="en-US" dirty="0"/>
              <a:t>power supply can be used if the current is </a:t>
            </a:r>
            <a:r>
              <a:rPr lang="en-US" dirty="0" smtClean="0"/>
              <a:t>reduced once </a:t>
            </a:r>
            <a:r>
              <a:rPr lang="en-US" dirty="0"/>
              <a:t>the relay contacts are pulled in, especially if several relays are to be </a:t>
            </a:r>
            <a:r>
              <a:rPr lang="en-US" dirty="0" smtClean="0"/>
              <a:t>activated at once</a:t>
            </a:r>
          </a:p>
          <a:p>
            <a:pPr lvl="1"/>
            <a:r>
              <a:rPr lang="en-US" dirty="0"/>
              <a:t>U</a:t>
            </a:r>
            <a:r>
              <a:rPr lang="en-US" dirty="0" smtClean="0"/>
              <a:t>sing </a:t>
            </a:r>
            <a:r>
              <a:rPr lang="en-US" dirty="0"/>
              <a:t>a lower hold current decreases the </a:t>
            </a:r>
            <a:r>
              <a:rPr lang="en-US" dirty="0" smtClean="0"/>
              <a:t>release time</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297410"/>
      </p:ext>
    </p:extLst>
  </p:cSld>
  <p:clrMapOvr>
    <a:masterClrMapping/>
  </p:clrMapOvr>
  <mc:AlternateContent xmlns:mc="http://schemas.openxmlformats.org/markup-compatibility/2006">
    <mc:Choice xmlns:p14="http://schemas.microsoft.com/office/powerpoint/2010/main" Requires="p14">
      <p:transition spd="slow" p14:dur="2000" advTm="114056"/>
    </mc:Choice>
    <mc:Fallback>
      <p:transition spd="slow" advTm="114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671" x="4368800" y="2203450"/>
          <p14:tracePt t="9855" x="4362450" y="2197100"/>
          <p14:tracePt t="9863" x="4343400" y="2190750"/>
          <p14:tracePt t="9871" x="4095750" y="2159000"/>
          <p14:tracePt t="9887" x="4000500" y="2152650"/>
          <p14:tracePt t="9896" x="3752850" y="2146300"/>
          <p14:tracePt t="9911" x="3543300" y="2146300"/>
          <p14:tracePt t="9925" x="3429000" y="2146300"/>
          <p14:tracePt t="9943" x="3365500" y="2146300"/>
          <p14:tracePt t="9959" x="3219450" y="2146300"/>
          <p14:tracePt t="9975" x="3098800" y="2146300"/>
          <p14:tracePt t="9991" x="2984500" y="2146300"/>
          <p14:tracePt t="10007" x="2882900" y="2146300"/>
          <p14:tracePt t="10007" x="2838450" y="2146300"/>
          <p14:tracePt t="10024" x="2743200" y="2146300"/>
          <p14:tracePt t="10040" x="2679700" y="2146300"/>
          <p14:tracePt t="10056" x="2628900" y="2146300"/>
          <p14:tracePt t="10073" x="2597150" y="2146300"/>
          <p14:tracePt t="10089" x="2552700" y="2146300"/>
          <p14:tracePt t="10106" x="2495550" y="2146300"/>
          <p14:tracePt t="10123" x="2413000" y="2146300"/>
          <p14:tracePt t="10139" x="2343150" y="2146300"/>
          <p14:tracePt t="10156" x="2273300" y="2146300"/>
          <p14:tracePt t="10172" x="2216150" y="2146300"/>
          <p14:tracePt t="10189" x="2159000" y="2146300"/>
          <p14:tracePt t="10206" x="2095500" y="2146300"/>
          <p14:tracePt t="10223" x="2000250" y="2133600"/>
          <p14:tracePt t="10240" x="1955800" y="2133600"/>
          <p14:tracePt t="10256" x="1911350" y="2133600"/>
          <p14:tracePt t="10273" x="1866900" y="2133600"/>
          <p14:tracePt t="10289" x="1835150" y="2133600"/>
          <p14:tracePt t="10306" x="1797050" y="2133600"/>
          <p14:tracePt t="10323" x="1752600" y="2133600"/>
          <p14:tracePt t="10339" x="1714500" y="2133600"/>
          <p14:tracePt t="10356" x="1682750" y="2133600"/>
          <p14:tracePt t="10372" x="1651000" y="2133600"/>
          <p14:tracePt t="10389" x="1612900" y="2133600"/>
          <p14:tracePt t="10406" x="1574800" y="2133600"/>
          <p14:tracePt t="10406" x="1555750" y="2133600"/>
          <p14:tracePt t="10424" x="1530350" y="2133600"/>
          <p14:tracePt t="10440" x="1498600" y="2133600"/>
          <p14:tracePt t="10456" x="1466850" y="2133600"/>
          <p14:tracePt t="10473" x="1435100" y="2127250"/>
          <p14:tracePt t="10489" x="1409700" y="2120900"/>
          <p14:tracePt t="10506" x="1377950" y="2114550"/>
          <p14:tracePt t="10523" x="1358900" y="2114550"/>
          <p14:tracePt t="10539" x="1352550" y="2114550"/>
          <p14:tracePt t="10712" x="1358900" y="2114550"/>
          <p14:tracePt t="10719" x="1397000" y="2114550"/>
          <p14:tracePt t="10727" x="1441450" y="2114550"/>
          <p14:tracePt t="10739" x="1492250" y="2114550"/>
          <p14:tracePt t="10743" x="1644650" y="2114550"/>
          <p14:tracePt t="10756" x="1809750" y="2114550"/>
          <p14:tracePt t="10772" x="1955800" y="2114550"/>
          <p14:tracePt t="10789" x="2095500" y="2114550"/>
          <p14:tracePt t="10806" x="2216150" y="2114550"/>
          <p14:tracePt t="10823" x="2374900" y="2114550"/>
          <p14:tracePt t="10840" x="2470150" y="2114550"/>
          <p14:tracePt t="10856" x="2533650" y="2114550"/>
          <p14:tracePt t="10872" x="2571750" y="2114550"/>
          <p14:tracePt t="10889" x="2590800" y="2114550"/>
          <p14:tracePt t="10906" x="2616200" y="2114550"/>
          <p14:tracePt t="10922" x="2628900" y="2114550"/>
          <p14:tracePt t="10940" x="2641600" y="2114550"/>
          <p14:tracePt t="10956" x="2660650" y="2114550"/>
          <p14:tracePt t="10972" x="2673350" y="2114550"/>
          <p14:tracePt t="10989" x="2686050" y="2108200"/>
          <p14:tracePt t="11006" x="2717800" y="2108200"/>
          <p14:tracePt t="11006" x="2724150" y="2108200"/>
          <p14:tracePt t="11024" x="2800350" y="2101850"/>
          <p14:tracePt t="11040" x="2908300" y="2095500"/>
          <p14:tracePt t="11056" x="3022600" y="2082800"/>
          <p14:tracePt t="11072" x="3136900" y="2076450"/>
          <p14:tracePt t="11089" x="3225800" y="2070100"/>
          <p14:tracePt t="11106" x="3263900" y="2070100"/>
          <p14:tracePt t="11123" x="3276600" y="2070100"/>
          <p14:tracePt t="11139" x="3282950" y="2070100"/>
          <p14:tracePt t="11184" x="3289300" y="2070100"/>
          <p14:tracePt t="11263" x="3295650" y="2070100"/>
          <p14:tracePt t="11274" x="3302000" y="2063750"/>
          <p14:tracePt t="11536" x="3327400" y="2063750"/>
          <p14:tracePt t="11538" x="3365500" y="2063750"/>
          <p14:tracePt t="11549" x="3397250" y="2063750"/>
          <p14:tracePt t="11557" x="3479800" y="2063750"/>
          <p14:tracePt t="11573" x="3492500" y="2063750"/>
          <p14:tracePt t="11615" x="3549650" y="2063750"/>
          <p14:tracePt t="11623" x="3606800" y="2063750"/>
          <p14:tracePt t="11631" x="3683000" y="2063750"/>
          <p14:tracePt t="11638" x="3911600" y="2070100"/>
          <p14:tracePt t="11656" x="4064000" y="2070100"/>
          <p14:tracePt t="11673" x="4222750" y="2070100"/>
          <p14:tracePt t="11689" x="4343400" y="2070100"/>
          <p14:tracePt t="11706" x="4425950" y="2070100"/>
          <p14:tracePt t="11723" x="4489450" y="2070100"/>
          <p14:tracePt t="11740" x="4527550" y="2070100"/>
          <p14:tracePt t="11756" x="4540250" y="2076450"/>
          <p14:tracePt t="11773" x="4565650" y="2076450"/>
          <p14:tracePt t="11789" x="4584700" y="2082800"/>
          <p14:tracePt t="11806" x="4622800" y="2082800"/>
          <p14:tracePt t="11822" x="4686300" y="2089150"/>
          <p14:tracePt t="11840" x="4730750" y="2089150"/>
          <p14:tracePt t="11856" x="4762500" y="2089150"/>
          <p14:tracePt t="11873" x="4794250" y="2095500"/>
          <p14:tracePt t="11889" x="4806950" y="2101850"/>
          <p14:tracePt t="11906" x="4819650" y="2101850"/>
          <p14:tracePt t="11922" x="4826000" y="2101850"/>
          <p14:tracePt t="11939" x="4838700" y="2101850"/>
          <p14:tracePt t="11956" x="4845050" y="2101850"/>
          <p14:tracePt t="11999" x="4857750" y="2101850"/>
          <p14:tracePt t="12023" x="4864100" y="2101850"/>
          <p14:tracePt t="12230" x="4876800" y="2101850"/>
          <p14:tracePt t="12239" x="4908550" y="2101850"/>
          <p14:tracePt t="12247" x="4946650" y="2101850"/>
          <p14:tracePt t="12255" x="5016500" y="2101850"/>
          <p14:tracePt t="12272" x="5048250" y="2101850"/>
          <p14:tracePt t="12273" x="5086350" y="2101850"/>
          <p14:tracePt t="12289" x="5118100" y="2101850"/>
          <p14:tracePt t="12306" x="5130800" y="2101850"/>
          <p14:tracePt t="12322" x="5143500" y="2101850"/>
          <p14:tracePt t="13015" x="5149850" y="2101850"/>
          <p14:tracePt t="13015" x="5245100" y="2120900"/>
          <p14:tracePt t="13032" x="5359400" y="2127250"/>
          <p14:tracePt t="13033" x="5505450" y="2139950"/>
          <p14:tracePt t="13039" x="5873750" y="2178050"/>
          <p14:tracePt t="13057" x="6248400" y="2228850"/>
          <p14:tracePt t="13074" x="6584950" y="2266950"/>
          <p14:tracePt t="13090" x="6807200" y="2279650"/>
          <p14:tracePt t="13106" x="6864350" y="2279650"/>
          <p14:tracePt t="13123" x="6978650" y="2279650"/>
          <p14:tracePt t="13139" x="7092950" y="2279650"/>
          <p14:tracePt t="13156" x="7207250" y="2279650"/>
          <p14:tracePt t="13172" x="7289800" y="2279650"/>
          <p14:tracePt t="13189" x="7359650" y="2279650"/>
          <p14:tracePt t="13206" x="7429500" y="2273300"/>
          <p14:tracePt t="13206" x="7435850" y="2273300"/>
          <p14:tracePt t="13224" x="7442200" y="2273300"/>
          <p14:tracePt t="13263" x="7454900" y="2273300"/>
          <p14:tracePt t="13271" x="7505700" y="2273300"/>
          <p14:tracePt t="13271" x="7524750" y="2273300"/>
          <p14:tracePt t="13298" x="7550150" y="2273300"/>
          <p14:tracePt t="13311" x="7569200" y="2273300"/>
          <p14:tracePt t="13319" x="7588250" y="2273300"/>
          <p14:tracePt t="13322" x="7664450" y="2260600"/>
          <p14:tracePt t="13339" x="7727950" y="2247900"/>
          <p14:tracePt t="13356" x="7791450" y="2241550"/>
          <p14:tracePt t="13372" x="7842250" y="2241550"/>
          <p14:tracePt t="13389" x="7886700" y="2235200"/>
          <p14:tracePt t="13406" x="7937500" y="2228850"/>
          <p14:tracePt t="13406" x="7962900" y="2222500"/>
          <p14:tracePt t="13424" x="8020050" y="2209800"/>
          <p14:tracePt t="13439" x="8026400" y="2209800"/>
          <p14:tracePt t="13456" x="8032750" y="2209800"/>
          <p14:tracePt t="13473" x="8096250" y="2190750"/>
          <p14:tracePt t="13490" x="8140700" y="2178050"/>
          <p14:tracePt t="13506" x="8159750" y="2171700"/>
          <p14:tracePt t="13522" x="8166100" y="2171700"/>
          <p14:tracePt t="13583" x="8153400" y="2171700"/>
          <p14:tracePt t="13591" x="8115300" y="2171700"/>
          <p14:tracePt t="13599" x="8064500" y="2171700"/>
          <p14:tracePt t="13607" x="7931150" y="2171700"/>
          <p14:tracePt t="13623" x="7835900" y="2171700"/>
          <p14:tracePt t="13624" x="7499350" y="2178050"/>
          <p14:tracePt t="13639" x="7359650" y="2197100"/>
          <p14:tracePt t="13655" x="7048500" y="2235200"/>
          <p14:tracePt t="13672" x="6426200" y="2330450"/>
          <p14:tracePt t="13689" x="5721350" y="2419350"/>
          <p14:tracePt t="13705" x="5105400" y="2482850"/>
          <p14:tracePt t="13722" x="4705350" y="2520950"/>
          <p14:tracePt t="13739" x="4394200" y="2552700"/>
          <p14:tracePt t="13756" x="4254500" y="2559050"/>
          <p14:tracePt t="13772" x="4140200" y="2559050"/>
          <p14:tracePt t="13789" x="4013200" y="2559050"/>
          <p14:tracePt t="13806" x="3860800" y="2578100"/>
          <p14:tracePt t="13822" x="3657600" y="2609850"/>
          <p14:tracePt t="13839" x="3556000" y="2628900"/>
          <p14:tracePt t="13855" x="3435350" y="2641600"/>
          <p14:tracePt t="13872" x="3333750" y="2654300"/>
          <p14:tracePt t="13888" x="3181350" y="2679700"/>
          <p14:tracePt t="13906" x="3054350" y="2692400"/>
          <p14:tracePt t="13922" x="2933700" y="2692400"/>
          <p14:tracePt t="13939" x="2806700" y="2692400"/>
          <p14:tracePt t="13956" x="2698750" y="2692400"/>
          <p14:tracePt t="13972" x="2590800" y="2698750"/>
          <p14:tracePt t="13989" x="2495550" y="2698750"/>
          <p14:tracePt t="14006" x="2406650" y="2698750"/>
          <p14:tracePt t="14006" x="2374900" y="2698750"/>
          <p14:tracePt t="14023" x="2317750" y="2698750"/>
          <p14:tracePt t="14039" x="2273300" y="2698750"/>
          <p14:tracePt t="14055" x="2247900" y="2698750"/>
          <p14:tracePt t="14072" x="2228850" y="2692400"/>
          <p14:tracePt t="14088" x="2216150" y="2692400"/>
          <p14:tracePt t="14105" x="2190750" y="2686050"/>
          <p14:tracePt t="14123" x="2171700" y="2673350"/>
          <p14:tracePt t="14139" x="2146300" y="2654300"/>
          <p14:tracePt t="14156" x="2120900" y="2635250"/>
          <p14:tracePt t="14172" x="2095500" y="2622550"/>
          <p14:tracePt t="14189" x="2076450" y="2609850"/>
          <p14:tracePt t="14206" x="2070100" y="2603500"/>
          <p14:tracePt t="14206" x="2063750" y="2603500"/>
          <p14:tracePt t="14391" x="2070100" y="2603500"/>
          <p14:tracePt t="14399" x="2082800" y="2603500"/>
          <p14:tracePt t="14407" x="2101850" y="2603500"/>
          <p14:tracePt t="14423" x="2120900" y="2603500"/>
          <p14:tracePt t="14424" x="2159000" y="2603500"/>
          <p14:tracePt t="14439" x="2209800" y="2603500"/>
          <p14:tracePt t="14456" x="2260600" y="2603500"/>
          <p14:tracePt t="14472" x="2324100" y="2603500"/>
          <p14:tracePt t="14489" x="2387600" y="2603500"/>
          <p14:tracePt t="14506" x="2457450" y="2603500"/>
          <p14:tracePt t="14522" x="2501900" y="2603500"/>
          <p14:tracePt t="14539" x="2546350" y="2603500"/>
          <p14:tracePt t="14556" x="2584450" y="2603500"/>
          <p14:tracePt t="14572" x="2616200" y="2603500"/>
          <p14:tracePt t="14589" x="2654300" y="2603500"/>
          <p14:tracePt t="14606" x="2711450" y="2603500"/>
          <p14:tracePt t="14606" x="2730500" y="2603500"/>
          <p14:tracePt t="14623" x="2787650" y="2603500"/>
          <p14:tracePt t="14640" x="2857500" y="2603500"/>
          <p14:tracePt t="14656" x="2921000" y="2603500"/>
          <p14:tracePt t="14673" x="2990850" y="2603500"/>
          <p14:tracePt t="14688" x="3060700" y="2603500"/>
          <p14:tracePt t="14705" x="3143250" y="2603500"/>
          <p14:tracePt t="14722" x="3244850" y="2603500"/>
          <p14:tracePt t="14740" x="3346450" y="2603500"/>
          <p14:tracePt t="14756" x="3454400" y="2597150"/>
          <p14:tracePt t="14773" x="3568700" y="2571750"/>
          <p14:tracePt t="14789" x="3683000" y="2559050"/>
          <p14:tracePt t="14806" x="3765550" y="2552700"/>
          <p14:tracePt t="14822" x="3860800" y="2546350"/>
          <p14:tracePt t="14840" x="3911600" y="2540000"/>
          <p14:tracePt t="14856" x="3949700" y="2540000"/>
          <p14:tracePt t="14872" x="3981450" y="2540000"/>
          <p14:tracePt t="14889" x="4019550" y="2533650"/>
          <p14:tracePt t="14906" x="4051300" y="2527300"/>
          <p14:tracePt t="14922" x="4083050" y="2520950"/>
          <p14:tracePt t="14939" x="4133850" y="2520950"/>
          <p14:tracePt t="14956" x="4178300" y="2514600"/>
          <p14:tracePt t="14972" x="4222750" y="2514600"/>
          <p14:tracePt t="14989" x="4260850" y="2508250"/>
          <p14:tracePt t="15006" x="4298950" y="2501900"/>
          <p14:tracePt t="15022" x="4337050" y="2495550"/>
          <p14:tracePt t="15040" x="4375150" y="2495550"/>
          <p14:tracePt t="15056" x="4406900" y="2489200"/>
          <p14:tracePt t="15073" x="4438650" y="2489200"/>
          <p14:tracePt t="15089" x="4483100" y="2482850"/>
          <p14:tracePt t="15106" x="4527550" y="2476500"/>
          <p14:tracePt t="15122" x="4572000" y="2470150"/>
          <p14:tracePt t="15139" x="4610100" y="2470150"/>
          <p14:tracePt t="15156" x="4654550" y="2470150"/>
          <p14:tracePt t="15173" x="4692650" y="2463800"/>
          <p14:tracePt t="15189" x="4718050" y="2463800"/>
          <p14:tracePt t="15206" x="4756150" y="2463800"/>
          <p14:tracePt t="15222" x="4806950" y="2451100"/>
          <p14:tracePt t="15240" x="4832350" y="2451100"/>
          <p14:tracePt t="15256" x="4870450" y="2444750"/>
          <p14:tracePt t="15273" x="4902200" y="2444750"/>
          <p14:tracePt t="15289" x="4927600" y="2444750"/>
          <p14:tracePt t="15306" x="4965700" y="2444750"/>
          <p14:tracePt t="15322" x="5016500" y="2444750"/>
          <p14:tracePt t="15339" x="5067300" y="2444750"/>
          <p14:tracePt t="15356" x="5111750" y="2444750"/>
          <p14:tracePt t="15373" x="5137150" y="2444750"/>
          <p14:tracePt t="15389" x="5143500" y="2444750"/>
          <p14:tracePt t="15406" x="5187950" y="2444750"/>
          <p14:tracePt t="15422" x="5276850" y="2444750"/>
          <p14:tracePt t="15440" x="5334000" y="2444750"/>
          <p14:tracePt t="15456" x="5391150" y="2444750"/>
          <p14:tracePt t="15473" x="5435600" y="2444750"/>
          <p14:tracePt t="15489" x="5467350" y="2444750"/>
          <p14:tracePt t="15506" x="5492750" y="2444750"/>
          <p14:tracePt t="15522" x="5505450" y="2444750"/>
          <p14:tracePt t="15539" x="5518150" y="2444750"/>
          <p14:tracePt t="15555" x="5524500" y="2444750"/>
          <p14:tracePt t="15573" x="5537200" y="2444750"/>
          <p14:tracePt t="15589" x="5562600" y="2444750"/>
          <p14:tracePt t="15606" x="5575300" y="2444750"/>
          <p14:tracePt t="15622" x="5613400" y="2444750"/>
          <p14:tracePt t="15640" x="5638800" y="2444750"/>
          <p14:tracePt t="15656" x="5670550" y="2444750"/>
          <p14:tracePt t="15673" x="5676900" y="2444750"/>
          <p14:tracePt t="15689" x="5702300" y="2444750"/>
          <p14:tracePt t="15706" x="5734050" y="2444750"/>
          <p14:tracePt t="15723" x="5772150" y="2444750"/>
          <p14:tracePt t="15739" x="5810250" y="2444750"/>
          <p14:tracePt t="15756" x="5848350" y="2444750"/>
          <p14:tracePt t="15773" x="5892800" y="2444750"/>
          <p14:tracePt t="15789" x="5937250" y="2444750"/>
          <p14:tracePt t="15806" x="5988050" y="2444750"/>
          <p14:tracePt t="15822" x="6064250" y="2444750"/>
          <p14:tracePt t="15840" x="6115050" y="2444750"/>
          <p14:tracePt t="15856" x="6172200" y="2444750"/>
          <p14:tracePt t="15872" x="6229350" y="2444750"/>
          <p14:tracePt t="15889" x="6280150" y="2444750"/>
          <p14:tracePt t="15906" x="6343650" y="2444750"/>
          <p14:tracePt t="15922" x="6394450" y="2444750"/>
          <p14:tracePt t="15939" x="6451600" y="2444750"/>
          <p14:tracePt t="15955" x="6483350" y="2444750"/>
          <p14:tracePt t="15973" x="6515100" y="2444750"/>
          <p14:tracePt t="15989" x="6553200" y="2444750"/>
          <p14:tracePt t="16006" x="6578600" y="2444750"/>
          <p14:tracePt t="16006" x="6597650" y="2444750"/>
          <p14:tracePt t="16023" x="6623050" y="2444750"/>
          <p14:tracePt t="16039" x="6654800" y="2444750"/>
          <p14:tracePt t="16056" x="6667500" y="2444750"/>
          <p14:tracePt t="16072" x="6686550" y="2451100"/>
          <p14:tracePt t="16089" x="6699250" y="2451100"/>
          <p14:tracePt t="16106" x="6705600" y="2451100"/>
          <p14:tracePt t="16122" x="6711950" y="2451100"/>
          <p14:tracePt t="16175" x="6718300" y="2451100"/>
          <p14:tracePt t="16183" x="6718300" y="2457450"/>
          <p14:tracePt t="16871" x="6731000" y="2457450"/>
          <p14:tracePt t="16881" x="6743700" y="2457450"/>
          <p14:tracePt t="16889" x="6756400" y="2457450"/>
          <p14:tracePt t="16890" x="6826250" y="2463800"/>
          <p14:tracePt t="16907" x="6896100" y="2470150"/>
          <p14:tracePt t="16923" x="6927850" y="2470150"/>
          <p14:tracePt t="16939" x="6978650" y="2482850"/>
          <p14:tracePt t="16956" x="7029450" y="2495550"/>
          <p14:tracePt t="16972" x="7080250" y="2508250"/>
          <p14:tracePt t="16989" x="7143750" y="2508250"/>
          <p14:tracePt t="17005" x="7181850" y="2508250"/>
          <p14:tracePt t="17005" x="7194550" y="2508250"/>
          <p14:tracePt t="17024" x="7258050" y="2514600"/>
          <p14:tracePt t="17039" x="7327900" y="2520950"/>
          <p14:tracePt t="17056" x="7359650" y="2520950"/>
          <p14:tracePt t="17072" x="7391400" y="2527300"/>
          <p14:tracePt t="17089" x="7435850" y="2527300"/>
          <p14:tracePt t="17105" x="7493000" y="2527300"/>
          <p14:tracePt t="17122" x="7543800" y="2527300"/>
          <p14:tracePt t="17139" x="7600950" y="2527300"/>
          <p14:tracePt t="17191" x="7613650" y="2527300"/>
          <p14:tracePt t="17199" x="7626350" y="2527300"/>
          <p14:tracePt t="17207" x="7645400" y="2527300"/>
          <p14:tracePt t="17223" x="7658100" y="2527300"/>
          <p14:tracePt t="17303" x="7645400" y="2520950"/>
          <p14:tracePt t="17311" x="7620000" y="2520950"/>
          <p14:tracePt t="17322" x="7613650" y="2514600"/>
          <p14:tracePt t="17343" x="7594600" y="2514600"/>
          <p14:tracePt t="17356" x="7505700" y="2514600"/>
          <p14:tracePt t="17356" x="7258050" y="2514600"/>
          <p14:tracePt t="17372" x="6794500" y="2514600"/>
          <p14:tracePt t="17389" x="6178550" y="2514600"/>
          <p14:tracePt t="17406" x="5962650" y="2514600"/>
          <p14:tracePt t="17406" x="5613400" y="2514600"/>
          <p14:tracePt t="17423" x="4908550" y="2514600"/>
          <p14:tracePt t="17439" x="4394200" y="2520950"/>
          <p14:tracePt t="17456" x="3841750" y="2533650"/>
          <p14:tracePt t="17472" x="3314700" y="2533650"/>
          <p14:tracePt t="17489" x="3022600" y="2571750"/>
          <p14:tracePt t="17505" x="2755900" y="2609850"/>
          <p14:tracePt t="17522" x="2546350" y="2635250"/>
          <p14:tracePt t="17539" x="2406650" y="2654300"/>
          <p14:tracePt t="17556" x="2292350" y="2679700"/>
          <p14:tracePt t="17572" x="2254250" y="2679700"/>
          <p14:tracePt t="17589" x="2222500" y="2686050"/>
          <p14:tracePt t="17605" x="2203450" y="2692400"/>
          <p14:tracePt t="17623" x="2190750" y="2692400"/>
          <p14:tracePt t="17638" x="2152650" y="2698750"/>
          <p14:tracePt t="17656" x="2089150" y="2711450"/>
          <p14:tracePt t="17672" x="1987550" y="2743200"/>
          <p14:tracePt t="17689" x="1866900" y="2787650"/>
          <p14:tracePt t="17705" x="1758950" y="2819400"/>
          <p14:tracePt t="17722" x="1612900" y="2844800"/>
          <p14:tracePt t="17739" x="1492250" y="2876550"/>
          <p14:tracePt t="17756" x="1409700" y="2901950"/>
          <p14:tracePt t="17772" x="1365250" y="2914650"/>
          <p14:tracePt t="17789" x="1339850" y="2927350"/>
          <p14:tracePt t="17806" x="1308100" y="2940050"/>
          <p14:tracePt t="17823" x="1282700" y="2946400"/>
          <p14:tracePt t="17839" x="1276350" y="2952750"/>
          <p14:tracePt t="17856" x="1270000" y="2959100"/>
          <p14:tracePt t="17872" x="1263650" y="2965450"/>
          <p14:tracePt t="17975" x="1263650" y="2971800"/>
          <p14:tracePt t="17982" x="1263650" y="2978150"/>
          <p14:tracePt t="17991" x="1270000" y="2984500"/>
          <p14:tracePt t="17999" x="1282700" y="2990850"/>
          <p14:tracePt t="18006" x="1301750" y="2997200"/>
          <p14:tracePt t="18022" x="1333500" y="3003550"/>
          <p14:tracePt t="18040" x="1352550" y="3016250"/>
          <p14:tracePt t="18056" x="1384300" y="3016250"/>
          <p14:tracePt t="18073" x="1403350" y="3016250"/>
          <p14:tracePt t="18089" x="1435100" y="3022600"/>
          <p14:tracePt t="18105" x="1466850" y="3022600"/>
          <p14:tracePt t="18122" x="1492250" y="3028950"/>
          <p14:tracePt t="18139" x="1536700" y="3028950"/>
          <p14:tracePt t="18155" x="1581150" y="3035300"/>
          <p14:tracePt t="18172" x="1625600" y="3035300"/>
          <p14:tracePt t="18189" x="1676400" y="3035300"/>
          <p14:tracePt t="18206" x="1733550" y="3035300"/>
          <p14:tracePt t="18222" x="1790700" y="3035300"/>
          <p14:tracePt t="18239" x="1822450" y="3035300"/>
          <p14:tracePt t="18255" x="1841500" y="3035300"/>
          <p14:tracePt t="18272" x="1847850" y="3035300"/>
          <p14:tracePt t="35272" x="1854200" y="3041650"/>
          <p14:tracePt t="35282" x="1854200" y="3079750"/>
          <p14:tracePt t="35288" x="1854200" y="3143250"/>
          <p14:tracePt t="35296" x="1854200" y="3232150"/>
          <p14:tracePt t="35309" x="1854200" y="3302000"/>
          <p14:tracePt t="35324" x="1860550" y="3346450"/>
          <p14:tracePt t="35341" x="1860550" y="3371850"/>
          <p14:tracePt t="35357" x="1866900" y="3390900"/>
          <p14:tracePt t="35408" x="1866900" y="3397250"/>
          <p14:tracePt t="35416" x="1873250" y="3397250"/>
          <p14:tracePt t="35464" x="1873250" y="3403600"/>
          <p14:tracePt t="35471" x="1873250" y="3409950"/>
          <p14:tracePt t="35481" x="1873250" y="3416300"/>
          <p14:tracePt t="35487" x="1873250" y="3422650"/>
          <p14:tracePt t="35497" x="1873250" y="3429000"/>
          <p14:tracePt t="35506" x="1879600" y="3441700"/>
          <p14:tracePt t="35523" x="1879600" y="3454400"/>
          <p14:tracePt t="35540" x="1885950" y="3460750"/>
          <p14:tracePt t="35556" x="1892300" y="3467100"/>
          <p14:tracePt t="35720" x="1898650" y="3467100"/>
          <p14:tracePt t="35732" x="1905000" y="3467100"/>
          <p14:tracePt t="35733" x="1911350" y="3467100"/>
          <p14:tracePt t="35760" x="1917700" y="3467100"/>
          <p14:tracePt t="35784" x="1924050" y="3467100"/>
          <p14:tracePt t="35832" x="1930400" y="3467100"/>
          <p14:tracePt t="36688" x="1930400" y="3460750"/>
          <p14:tracePt t="36688" x="1936750" y="3460750"/>
          <p14:tracePt t="36699" x="1949450" y="3460750"/>
          <p14:tracePt t="36707" x="1981200" y="3460750"/>
          <p14:tracePt t="36724" x="2032000" y="3454400"/>
          <p14:tracePt t="36741" x="2095500" y="3441700"/>
          <p14:tracePt t="36757" x="2139950" y="3435350"/>
          <p14:tracePt t="36773" x="2203450" y="3422650"/>
          <p14:tracePt t="36790" x="2266950" y="3416300"/>
          <p14:tracePt t="36807" x="2330450" y="3409950"/>
          <p14:tracePt t="36807" x="2349500" y="3409950"/>
          <p14:tracePt t="36824" x="2406650" y="3403600"/>
          <p14:tracePt t="36840" x="2489200" y="3390900"/>
          <p14:tracePt t="36857" x="2584450" y="3384550"/>
          <p14:tracePt t="36873" x="2603500" y="3384550"/>
          <p14:tracePt t="36890" x="2705100" y="3384550"/>
          <p14:tracePt t="36906" x="2832100" y="3384550"/>
          <p14:tracePt t="36923" x="2940050" y="3384550"/>
          <p14:tracePt t="36940" x="3067050" y="3384550"/>
          <p14:tracePt t="36957" x="3181350" y="3384550"/>
          <p14:tracePt t="36973" x="3187700" y="3384550"/>
          <p14:tracePt t="36990" x="3194050" y="3384550"/>
          <p14:tracePt t="37006" x="3276600" y="3384550"/>
          <p14:tracePt t="37006" x="3314700" y="3384550"/>
          <p14:tracePt t="37024" x="3365500" y="3384550"/>
          <p14:tracePt t="37040" x="3397250" y="3384550"/>
          <p14:tracePt t="37057" x="3416300" y="3390900"/>
          <p14:tracePt t="37073" x="3435350" y="3397250"/>
          <p14:tracePt t="37090" x="3441700" y="3397250"/>
          <p14:tracePt t="37127" x="3448050" y="3397250"/>
          <p14:tracePt t="37152" x="3454400" y="3397250"/>
          <p14:tracePt t="37168" x="3460750" y="3397250"/>
          <p14:tracePt t="37176" x="3467100" y="3397250"/>
          <p14:tracePt t="37320" x="3473450" y="3403600"/>
          <p14:tracePt t="37336" x="3460750" y="3409950"/>
          <p14:tracePt t="37344" x="3448050" y="3409950"/>
          <p14:tracePt t="37356" x="3429000" y="3409950"/>
          <p14:tracePt t="37357" x="3397250" y="3416300"/>
          <p14:tracePt t="37373" x="3359150" y="3416300"/>
          <p14:tracePt t="37390" x="3314700" y="3416300"/>
          <p14:tracePt t="37406" x="3244850" y="3416300"/>
          <p14:tracePt t="37406" x="3225800" y="3409950"/>
          <p14:tracePt t="37424" x="3200400" y="3409950"/>
          <p14:tracePt t="37488" x="3168650" y="3403600"/>
          <p14:tracePt t="37496" x="3162300" y="3403600"/>
          <p14:tracePt t="37503" x="3149600" y="3403600"/>
          <p14:tracePt t="37510" x="3111500" y="3390900"/>
          <p14:tracePt t="37523" x="3067050" y="3390900"/>
          <p14:tracePt t="37540" x="3041650" y="3390900"/>
          <p14:tracePt t="37556" x="3016250" y="3384550"/>
          <p14:tracePt t="37573" x="3003550" y="3384550"/>
          <p14:tracePt t="37590" x="2997200" y="3384550"/>
          <p14:tracePt t="37720" x="3016250" y="3384550"/>
          <p14:tracePt t="37728" x="3060700" y="3384550"/>
          <p14:tracePt t="37736" x="3111500" y="3397250"/>
          <p14:tracePt t="37741" x="3213100" y="3409950"/>
          <p14:tracePt t="37756" x="3263900" y="3416300"/>
          <p14:tracePt t="37773" x="3282950" y="3416300"/>
          <p14:tracePt t="37790" x="3429000" y="3429000"/>
          <p14:tracePt t="37806" x="3536950" y="3429000"/>
          <p14:tracePt t="37824" x="3587750" y="3429000"/>
          <p14:tracePt t="37840" x="3606800" y="3429000"/>
          <p14:tracePt t="37896" x="3594100" y="3429000"/>
          <p14:tracePt t="37904" x="3568700" y="3429000"/>
          <p14:tracePt t="37906" x="3486150" y="3429000"/>
          <p14:tracePt t="37923" x="3340100" y="3429000"/>
          <p14:tracePt t="37940" x="3149600" y="3429000"/>
          <p14:tracePt t="38224" x="3149600" y="3416300"/>
          <p14:tracePt t="38248" x="3155950" y="3409950"/>
          <p14:tracePt t="38264" x="3162300" y="3397250"/>
          <p14:tracePt t="38273" x="3187700" y="3390900"/>
          <p14:tracePt t="38274" x="3213100" y="3384550"/>
          <p14:tracePt t="38290" x="3232150" y="3378200"/>
          <p14:tracePt t="38307" x="3270250" y="3378200"/>
          <p14:tracePt t="38324" x="3340100" y="3365500"/>
          <p14:tracePt t="38340" x="3409950" y="3359150"/>
          <p14:tracePt t="38357" x="3505200" y="3352800"/>
          <p14:tracePt t="38373" x="3594100" y="3352800"/>
          <p14:tracePt t="38390" x="3721100" y="3352800"/>
          <p14:tracePt t="38407" x="3841750" y="3352800"/>
          <p14:tracePt t="38422" x="3924300" y="3352800"/>
          <p14:tracePt t="38422" x="3968750" y="3352800"/>
          <p14:tracePt t="38440" x="4057650" y="3365500"/>
          <p14:tracePt t="38456" x="4108450" y="3365500"/>
          <p14:tracePt t="38473" x="4159250" y="3371850"/>
          <p14:tracePt t="38490" x="4197350" y="3378200"/>
          <p14:tracePt t="38507" x="4222750" y="3378200"/>
          <p14:tracePt t="38523" x="4254500" y="3384550"/>
          <p14:tracePt t="38540" x="4273550" y="3384550"/>
          <p14:tracePt t="38556" x="4292600" y="3390900"/>
          <p14:tracePt t="38573" x="4311650" y="3390900"/>
          <p14:tracePt t="38590" x="4330700" y="3390900"/>
          <p14:tracePt t="38607" x="4362450" y="3397250"/>
          <p14:tracePt t="38624" x="4394200" y="3403600"/>
          <p14:tracePt t="38640" x="4406900" y="3403600"/>
          <p14:tracePt t="38656" x="4432300" y="3403600"/>
          <p14:tracePt t="38673" x="4451350" y="3409950"/>
          <p14:tracePt t="38690" x="4476750" y="3409950"/>
          <p14:tracePt t="38706" x="4514850" y="3416300"/>
          <p14:tracePt t="38723" x="4552950" y="3416300"/>
          <p14:tracePt t="38740" x="4591050" y="3416300"/>
          <p14:tracePt t="38756" x="4629150" y="3416300"/>
          <p14:tracePt t="38773" x="4667250" y="3416300"/>
          <p14:tracePt t="38790" x="4692650" y="3416300"/>
          <p14:tracePt t="38807" x="4705350" y="3416300"/>
          <p14:tracePt t="38823" x="4718050" y="3416300"/>
          <p14:tracePt t="38840" x="4737100" y="3416300"/>
          <p14:tracePt t="38857" x="4756150" y="3422650"/>
          <p14:tracePt t="38873" x="4775200" y="3422650"/>
          <p14:tracePt t="38890" x="4794250" y="3422650"/>
          <p14:tracePt t="38907" x="4806950" y="3422650"/>
          <p14:tracePt t="38943" x="4813300" y="3422650"/>
          <p14:tracePt t="43607" x="4806950" y="3422650"/>
          <p14:tracePt t="43608" x="4781550" y="3422650"/>
          <p14:tracePt t="43624" x="4737100" y="3422650"/>
          <p14:tracePt t="43624" x="4679950" y="3422650"/>
          <p14:tracePt t="43641" x="4610100" y="3409950"/>
          <p14:tracePt t="43657" x="4572000" y="3403600"/>
          <p14:tracePt t="43674" x="4540250" y="3403600"/>
          <p14:tracePt t="43691" x="4527550" y="3403600"/>
          <p14:tracePt t="43707" x="4521200" y="3403600"/>
          <p14:tracePt t="43775" x="4514850" y="3403600"/>
          <p14:tracePt t="44183" x="4508500" y="3403600"/>
          <p14:tracePt t="44191" x="4495800" y="3397250"/>
          <p14:tracePt t="44207" x="4489450" y="3390900"/>
          <p14:tracePt t="44209" x="4470400" y="3390900"/>
          <p14:tracePt t="44224" x="4464050" y="3384550"/>
          <p14:tracePt t="44240" x="4457700" y="3384550"/>
          <p14:tracePt t="44256" x="4451350" y="3384550"/>
          <p14:tracePt t="44272" x="4445000" y="3384550"/>
          <p14:tracePt t="44289" x="4445000" y="3378200"/>
          <p14:tracePt t="44306" x="4438650" y="3378200"/>
          <p14:tracePt t="44599" x="4445000" y="3378200"/>
          <p14:tracePt t="44607" x="4470400" y="3378200"/>
          <p14:tracePt t="44607" x="4514850" y="3378200"/>
          <p14:tracePt t="44631" x="4572000" y="3378200"/>
          <p14:tracePt t="44640" x="4616450" y="3378200"/>
          <p14:tracePt t="44656" x="4654550" y="3378200"/>
          <p14:tracePt t="44673" x="4692650" y="3378200"/>
          <p14:tracePt t="44689" x="4724400" y="3378200"/>
          <p14:tracePt t="44706" x="4743450" y="3378200"/>
          <p14:tracePt t="44723" x="4768850" y="3378200"/>
          <p14:tracePt t="44740" x="4794250" y="3378200"/>
          <p14:tracePt t="44756" x="4813300" y="3378200"/>
          <p14:tracePt t="44773" x="4838700" y="3378200"/>
          <p14:tracePt t="44789" x="4870450" y="3378200"/>
          <p14:tracePt t="44806" x="4902200" y="3378200"/>
          <p14:tracePt t="44822" x="4959350" y="3378200"/>
          <p14:tracePt t="44840" x="5010150" y="3378200"/>
          <p14:tracePt t="44856" x="5073650" y="3390900"/>
          <p14:tracePt t="44873" x="5124450" y="3390900"/>
          <p14:tracePt t="44889" x="5187950" y="3397250"/>
          <p14:tracePt t="44907" x="5251450" y="3409950"/>
          <p14:tracePt t="44923" x="5314950" y="3416300"/>
          <p14:tracePt t="44960" x="5340350" y="3422650"/>
          <p14:tracePt t="44975" x="5384800" y="3422650"/>
          <p14:tracePt t="44976" x="5422900" y="3422650"/>
          <p14:tracePt t="44989" x="5505450" y="3422650"/>
          <p14:tracePt t="45006" x="5619750" y="3422650"/>
          <p14:tracePt t="45023" x="5702300" y="3429000"/>
          <p14:tracePt t="45040" x="5784850" y="3441700"/>
          <p14:tracePt t="45079" x="5810250" y="3448050"/>
          <p14:tracePt t="45087" x="5829300" y="3448050"/>
          <p14:tracePt t="45095" x="5848350" y="3448050"/>
          <p14:tracePt t="45106" x="5937250" y="3448050"/>
          <p14:tracePt t="45123" x="6032500" y="3454400"/>
          <p14:tracePt t="45140" x="6127750" y="3454400"/>
          <p14:tracePt t="45156" x="6216650" y="3454400"/>
          <p14:tracePt t="45173" x="6299200" y="3454400"/>
          <p14:tracePt t="45189" x="6362700" y="3454400"/>
          <p14:tracePt t="45206" x="6407150" y="3454400"/>
          <p14:tracePt t="45223" x="6445250" y="3454400"/>
          <p14:tracePt t="45240" x="6457950" y="3454400"/>
          <p14:tracePt t="45256" x="6496050" y="3454400"/>
          <p14:tracePt t="45273" x="6546850" y="3448050"/>
          <p14:tracePt t="45289" x="6591300" y="3441700"/>
          <p14:tracePt t="45306" x="6654800" y="3435350"/>
          <p14:tracePt t="45323" x="6718300" y="3435350"/>
          <p14:tracePt t="45340" x="6762750" y="3435350"/>
          <p14:tracePt t="45356" x="6769100" y="3435350"/>
          <p14:tracePt t="45373" x="6819900" y="3435350"/>
          <p14:tracePt t="45389" x="6877050" y="3435350"/>
          <p14:tracePt t="45406" x="6953250" y="3435350"/>
          <p14:tracePt t="45424" x="7035800" y="3435350"/>
          <p14:tracePt t="45439" x="7105650" y="3435350"/>
          <p14:tracePt t="45456" x="7194550" y="3435350"/>
          <p14:tracePt t="45473" x="7264400" y="3435350"/>
          <p14:tracePt t="45489" x="7334250" y="3435350"/>
          <p14:tracePt t="45506" x="7385050" y="3435350"/>
          <p14:tracePt t="45522" x="7423150" y="3435350"/>
          <p14:tracePt t="45540" x="7461250" y="3435350"/>
          <p14:tracePt t="45556" x="7480300" y="3435350"/>
          <p14:tracePt t="45573" x="7512050" y="3435350"/>
          <p14:tracePt t="45589" x="7518400" y="3435350"/>
          <p14:tracePt t="45606" x="7537450" y="3435350"/>
          <p14:tracePt t="45623" x="7543800" y="3435350"/>
          <p14:tracePt t="45639" x="7550150" y="3435350"/>
          <p14:tracePt t="46031" x="7543800" y="3435350"/>
          <p14:tracePt t="46039" x="7531100" y="3435350"/>
          <p14:tracePt t="46055" x="7512050" y="3435350"/>
          <p14:tracePt t="46073" x="7499350" y="3435350"/>
          <p14:tracePt t="46074" x="7467600" y="3435350"/>
          <p14:tracePt t="46090" x="7416800" y="3435350"/>
          <p14:tracePt t="46106" x="7308850" y="3435350"/>
          <p14:tracePt t="46123" x="7169150" y="3435350"/>
          <p14:tracePt t="46139" x="6985000" y="3435350"/>
          <p14:tracePt t="46156" x="6800850" y="3435350"/>
          <p14:tracePt t="46173" x="6553200" y="3435350"/>
          <p14:tracePt t="46189" x="6381750" y="3435350"/>
          <p14:tracePt t="46206" x="6153150" y="3435350"/>
          <p14:tracePt t="46224" x="6032500" y="3435350"/>
          <p14:tracePt t="46239" x="6000750" y="3435350"/>
          <p14:tracePt t="46256" x="5930900" y="3448050"/>
          <p14:tracePt t="46272" x="5822950" y="3454400"/>
          <p14:tracePt t="46290" x="5772150" y="3460750"/>
          <p14:tracePt t="46306" x="5670550" y="3479800"/>
          <p14:tracePt t="46323" x="5562600" y="3492500"/>
          <p14:tracePt t="46339" x="5461000" y="3511550"/>
          <p14:tracePt t="46356" x="5397500" y="3511550"/>
          <p14:tracePt t="46372" x="5321300" y="3517900"/>
          <p14:tracePt t="46389" x="5207000" y="3517900"/>
          <p14:tracePt t="46406" x="5041900" y="3530600"/>
          <p14:tracePt t="46424" x="4940300" y="3536950"/>
          <p14:tracePt t="46440" x="4832350" y="3549650"/>
          <p14:tracePt t="46456" x="4737100" y="3562350"/>
          <p14:tracePt t="46472" x="4660900" y="3568700"/>
          <p14:tracePt t="46489" x="4572000" y="3581400"/>
          <p14:tracePt t="46506" x="4483100" y="3594100"/>
          <p14:tracePt t="46523" x="4400550" y="3606800"/>
          <p14:tracePt t="46539" x="4318000" y="3619500"/>
          <p14:tracePt t="46556" x="4241800" y="3619500"/>
          <p14:tracePt t="46572" x="4146550" y="3625850"/>
          <p14:tracePt t="46590" x="4057650" y="3625850"/>
          <p14:tracePt t="46606" x="3949700" y="3625850"/>
          <p14:tracePt t="46624" x="3905250" y="3625850"/>
          <p14:tracePt t="46639" x="3854450" y="3625850"/>
          <p14:tracePt t="46656" x="3816350" y="3625850"/>
          <p14:tracePt t="46672" x="3771900" y="3625850"/>
          <p14:tracePt t="46689" x="3727450" y="3625850"/>
          <p14:tracePt t="46706" x="3683000" y="3625850"/>
          <p14:tracePt t="46723" x="3632200" y="3625850"/>
          <p14:tracePt t="46739" x="3587750" y="3625850"/>
          <p14:tracePt t="46756" x="3530600" y="3625850"/>
          <p14:tracePt t="46772" x="3492500" y="3625850"/>
          <p14:tracePt t="46790" x="3441700" y="3625850"/>
          <p14:tracePt t="46806" x="3359150" y="3625850"/>
          <p14:tracePt t="46824" x="3302000" y="3625850"/>
          <p14:tracePt t="46839" x="3219450" y="3625850"/>
          <p14:tracePt t="46856" x="3117850" y="3625850"/>
          <p14:tracePt t="46872" x="3048000" y="3625850"/>
          <p14:tracePt t="46889" x="2952750" y="3625850"/>
          <p14:tracePt t="46906" x="2889250" y="3625850"/>
          <p14:tracePt t="46923" x="2844800" y="3632200"/>
          <p14:tracePt t="46939" x="2819400" y="3638550"/>
          <p14:tracePt t="46957" x="2813050" y="3638550"/>
          <p14:tracePt t="46972" x="2806700" y="3644900"/>
          <p14:tracePt t="47071" x="2800350" y="3651250"/>
          <p14:tracePt t="47215" x="2794000" y="3657600"/>
          <p14:tracePt t="47223" x="2787650" y="3657600"/>
          <p14:tracePt t="47231" x="2781300" y="3657600"/>
          <p14:tracePt t="47239" x="2755900" y="3670300"/>
          <p14:tracePt t="47248" x="2736850" y="3676650"/>
          <p14:tracePt t="47256" x="2705100" y="3683000"/>
          <p14:tracePt t="47272" x="2667000" y="3689350"/>
          <p14:tracePt t="47289" x="2622550" y="3695700"/>
          <p14:tracePt t="47306" x="2584450" y="3695700"/>
          <p14:tracePt t="47322" x="2546350" y="3702050"/>
          <p14:tracePt t="47339" x="2527300" y="3708400"/>
          <p14:tracePt t="47356" x="2508250" y="3714750"/>
          <p14:tracePt t="47372" x="2482850" y="3714750"/>
          <p14:tracePt t="47390" x="2463800" y="3714750"/>
          <p14:tracePt t="47406" x="2425700" y="3727450"/>
          <p14:tracePt t="47424" x="2393950" y="3733800"/>
          <p14:tracePt t="47439" x="2362200" y="3740150"/>
          <p14:tracePt t="47456" x="2330450" y="3752850"/>
          <p14:tracePt t="47472" x="2292350" y="3759200"/>
          <p14:tracePt t="47489" x="2241550" y="3759200"/>
          <p14:tracePt t="47506" x="2197100" y="3771900"/>
          <p14:tracePt t="47523" x="2146300" y="3784600"/>
          <p14:tracePt t="47539" x="2108200" y="3790950"/>
          <p14:tracePt t="47556" x="2070100" y="3797300"/>
          <p14:tracePt t="47572" x="2044700" y="3797300"/>
          <p14:tracePt t="47589" x="2019300" y="3803650"/>
          <p14:tracePt t="47606" x="2000250" y="3803650"/>
          <p14:tracePt t="47623" x="1993900" y="3803650"/>
          <p14:tracePt t="47735" x="1993900" y="3810000"/>
          <p14:tracePt t="47748" x="1993900" y="3816350"/>
          <p14:tracePt t="47748" x="2000250" y="3822700"/>
          <p14:tracePt t="47756" x="2044700" y="3822700"/>
          <p14:tracePt t="47773" x="2108200" y="3829050"/>
          <p14:tracePt t="47789" x="2171700" y="3841750"/>
          <p14:tracePt t="47806" x="2228850" y="3848100"/>
          <p14:tracePt t="47822" x="2292350" y="3854450"/>
          <p14:tracePt t="47840" x="2324100" y="3854450"/>
          <p14:tracePt t="47856" x="2343150" y="3854450"/>
          <p14:tracePt t="47873" x="2362200" y="3854450"/>
          <p14:tracePt t="47889" x="2381250" y="3854450"/>
          <p14:tracePt t="47906" x="2400300" y="3854450"/>
          <p14:tracePt t="47923" x="2432050" y="3854450"/>
          <p14:tracePt t="47939" x="2463800" y="3854450"/>
          <p14:tracePt t="47956" x="2508250" y="3854450"/>
          <p14:tracePt t="47973" x="2540000" y="3854450"/>
          <p14:tracePt t="47989" x="2578100" y="3854450"/>
          <p14:tracePt t="48006" x="2635250" y="3854450"/>
          <p14:tracePt t="48023" x="2667000" y="3854450"/>
          <p14:tracePt t="48040" x="2692400" y="3854450"/>
          <p14:tracePt t="48056" x="2730500" y="3854450"/>
          <p14:tracePt t="48073" x="2768600" y="3854450"/>
          <p14:tracePt t="48089" x="2806700" y="3854450"/>
          <p14:tracePt t="48106" x="2844800" y="3854450"/>
          <p14:tracePt t="48122" x="2908300" y="3841750"/>
          <p14:tracePt t="48139" x="2971800" y="3835400"/>
          <p14:tracePt t="48156" x="3035300" y="3835400"/>
          <p14:tracePt t="48173" x="3105150" y="3829050"/>
          <p14:tracePt t="48189" x="3168650" y="3829050"/>
          <p14:tracePt t="48206" x="3225800" y="3822700"/>
          <p14:tracePt t="48223" x="3289300" y="3816350"/>
          <p14:tracePt t="48240" x="3327400" y="3810000"/>
          <p14:tracePt t="48256" x="3359150" y="3803650"/>
          <p14:tracePt t="48273" x="3390900" y="3803650"/>
          <p14:tracePt t="48289" x="3409950" y="3803650"/>
          <p14:tracePt t="48306" x="3429000" y="3803650"/>
          <p14:tracePt t="48322" x="3441700" y="3803650"/>
          <p14:tracePt t="48339" x="3460750" y="3797300"/>
          <p14:tracePt t="48356" x="3473450" y="3797300"/>
          <p14:tracePt t="48372" x="3492500" y="3790950"/>
          <p14:tracePt t="48389" x="3517900" y="3790950"/>
          <p14:tracePt t="48406" x="3530600" y="3790950"/>
          <p14:tracePt t="48422" x="3549650" y="3790950"/>
          <p14:tracePt t="48440" x="3562350" y="3790950"/>
          <p14:tracePt t="48456" x="3568700" y="3790950"/>
          <p14:tracePt t="48473" x="3581400" y="3790950"/>
          <p14:tracePt t="48489" x="3594100" y="3790950"/>
          <p14:tracePt t="48506" x="3600450" y="3790950"/>
          <p14:tracePt t="48523" x="3613150" y="3784600"/>
          <p14:tracePt t="48539" x="3625850" y="3784600"/>
          <p14:tracePt t="48556" x="3644900" y="3778250"/>
          <p14:tracePt t="48573" x="3657600" y="3778250"/>
          <p14:tracePt t="48589" x="3670300" y="3778250"/>
          <p14:tracePt t="48606" x="3683000" y="3778250"/>
          <p14:tracePt t="48622" x="3689350" y="3778250"/>
          <p14:tracePt t="48639" x="3695700" y="3778250"/>
          <p14:tracePt t="48679" x="3702050" y="3778250"/>
          <p14:tracePt t="48687" x="3708400" y="3778250"/>
          <p14:tracePt t="49367" x="3714750" y="3778250"/>
          <p14:tracePt t="49382" x="3759200" y="3778250"/>
          <p14:tracePt t="49391" x="3778250" y="3778250"/>
          <p14:tracePt t="49392" x="3816350" y="3778250"/>
          <p14:tracePt t="49407" x="3848100" y="3778250"/>
          <p14:tracePt t="49424" x="3873500" y="3778250"/>
          <p14:tracePt t="49439" x="3898900" y="3778250"/>
          <p14:tracePt t="49456" x="3917950" y="3778250"/>
          <p14:tracePt t="49472" x="3937000" y="3778250"/>
          <p14:tracePt t="49489" x="3956050" y="3778250"/>
          <p14:tracePt t="49506" x="3968750" y="3778250"/>
          <p14:tracePt t="49522" x="3981450" y="3778250"/>
          <p14:tracePt t="49539" x="3987800" y="3778250"/>
          <p14:tracePt t="49556" x="3994150" y="3778250"/>
          <p14:tracePt t="49623" x="4000500" y="3778250"/>
          <p14:tracePt t="49639" x="4006850" y="3778250"/>
          <p14:tracePt t="49647" x="4013200" y="3778250"/>
          <p14:tracePt t="49663" x="4025900" y="3778250"/>
          <p14:tracePt t="49672" x="4032250" y="3778250"/>
          <p14:tracePt t="49679" x="4051300" y="3778250"/>
          <p14:tracePt t="49689" x="4083050" y="3778250"/>
          <p14:tracePt t="49706" x="4114800" y="3778250"/>
          <p14:tracePt t="49722" x="4146550" y="3778250"/>
          <p14:tracePt t="49739" x="4191000" y="3778250"/>
          <p14:tracePt t="49756" x="4235450" y="3778250"/>
          <p14:tracePt t="49772" x="4279900" y="3778250"/>
          <p14:tracePt t="49789" x="4305300" y="3778250"/>
          <p14:tracePt t="49806" x="4343400" y="3778250"/>
          <p14:tracePt t="49806" x="4375150" y="3778250"/>
          <p14:tracePt t="49823" x="4438650" y="3771900"/>
          <p14:tracePt t="49840" x="4495800" y="3771900"/>
          <p14:tracePt t="49856" x="4559300" y="3771900"/>
          <p14:tracePt t="49872" x="4641850" y="3771900"/>
          <p14:tracePt t="49889" x="4699000" y="3771900"/>
          <p14:tracePt t="49906" x="4730750" y="3771900"/>
          <p14:tracePt t="49923" x="4737100" y="3771900"/>
          <p14:tracePt t="49939" x="4756150" y="3771900"/>
          <p14:tracePt t="49956" x="4813300" y="3771900"/>
          <p14:tracePt t="49973" x="4870450" y="3771900"/>
          <p14:tracePt t="49990" x="4953000" y="3771900"/>
          <p14:tracePt t="50006" x="5092700" y="3771900"/>
          <p14:tracePt t="50023" x="5200650" y="3771900"/>
          <p14:tracePt t="50039" x="5308600" y="3771900"/>
          <p14:tracePt t="50056" x="5410200" y="3771900"/>
          <p14:tracePt t="50072" x="5499100" y="3771900"/>
          <p14:tracePt t="50089" x="5568950" y="3765550"/>
          <p14:tracePt t="50106" x="5619750" y="3765550"/>
          <p14:tracePt t="50122" x="5645150" y="3765550"/>
          <p14:tracePt t="50139" x="5670550" y="3759200"/>
          <p14:tracePt t="50295" x="5676900" y="3759200"/>
          <p14:tracePt t="50303" x="5695950" y="3759200"/>
          <p14:tracePt t="50322" x="5740400" y="3759200"/>
          <p14:tracePt t="50323" x="5791200" y="3759200"/>
          <p14:tracePt t="50339" x="5848350" y="3759200"/>
          <p14:tracePt t="50356" x="5892800" y="3759200"/>
          <p14:tracePt t="50372" x="5943600" y="3759200"/>
          <p14:tracePt t="50389" x="6007100" y="3759200"/>
          <p14:tracePt t="50406" x="6089650" y="3759200"/>
          <p14:tracePt t="50424" x="6121400" y="3759200"/>
          <p14:tracePt t="50439" x="6146800" y="3759200"/>
          <p14:tracePt t="50456" x="6172200" y="3759200"/>
          <p14:tracePt t="50472" x="6184900" y="3759200"/>
          <p14:tracePt t="50489" x="6203950" y="3759200"/>
          <p14:tracePt t="50506" x="6216650" y="3759200"/>
          <p14:tracePt t="50523" x="6229350" y="3759200"/>
          <p14:tracePt t="50539" x="6242050" y="3759200"/>
          <p14:tracePt t="50556" x="6248400" y="3759200"/>
          <p14:tracePt t="50572" x="6254750" y="3759200"/>
          <p14:tracePt t="50589" x="6261100" y="3759200"/>
          <p14:tracePt t="50855" x="6280150" y="3759200"/>
          <p14:tracePt t="50863" x="6305550" y="3759200"/>
          <p14:tracePt t="50871" x="6330950" y="3759200"/>
          <p14:tracePt t="50911" x="6330950" y="3752850"/>
          <p14:tracePt t="50919" x="6375400" y="3752850"/>
          <p14:tracePt t="50927" x="6426200" y="3759200"/>
          <p14:tracePt t="50935" x="6489700" y="3759200"/>
          <p14:tracePt t="50940" x="6584950" y="3765550"/>
          <p14:tracePt t="50955" x="6648450" y="3765550"/>
          <p14:tracePt t="50972" x="6743700" y="3765550"/>
          <p14:tracePt t="50989" x="6845300" y="3765550"/>
          <p14:tracePt t="50989" x="6896100" y="3765550"/>
          <p14:tracePt t="51008" x="6997700" y="3765550"/>
          <p14:tracePt t="51023" x="7112000" y="3765550"/>
          <p14:tracePt t="51040" x="7226300" y="3765550"/>
          <p14:tracePt t="51056" x="7283450" y="3765550"/>
          <p14:tracePt t="51073" x="7308850" y="3765550"/>
          <p14:tracePt t="51089" x="7366000" y="3765550"/>
          <p14:tracePt t="51106" x="7410450" y="3765550"/>
          <p14:tracePt t="51122" x="7461250" y="3765550"/>
          <p14:tracePt t="51139" x="7499350" y="3765550"/>
          <p14:tracePt t="51155" x="7543800" y="3765550"/>
          <p14:tracePt t="51173" x="7581900" y="3765550"/>
          <p14:tracePt t="51189" x="7626350" y="3765550"/>
          <p14:tracePt t="51206" x="7664450" y="3765550"/>
          <p14:tracePt t="51222" x="7702550" y="3765550"/>
          <p14:tracePt t="51240" x="7721600" y="3765550"/>
          <p14:tracePt t="51256" x="7734300" y="3765550"/>
          <p14:tracePt t="51273" x="7747000" y="3765550"/>
          <p14:tracePt t="51289" x="7766050" y="3765550"/>
          <p14:tracePt t="51306" x="7791450" y="3765550"/>
          <p14:tracePt t="51322" x="7804150" y="3759200"/>
          <p14:tracePt t="51339" x="7816850" y="3759200"/>
          <p14:tracePt t="51356" x="7835900" y="3752850"/>
          <p14:tracePt t="51372" x="7842250" y="3752850"/>
          <p14:tracePt t="51389" x="7854950" y="3752850"/>
          <p14:tracePt t="51406" x="7861300" y="3752850"/>
          <p14:tracePt t="51423" x="7874000" y="3752850"/>
          <p14:tracePt t="52375" x="7867650" y="3752850"/>
          <p14:tracePt t="52383" x="7861300" y="3752850"/>
          <p14:tracePt t="52391" x="7848600" y="3752850"/>
          <p14:tracePt t="52407" x="7823200" y="3746500"/>
          <p14:tracePt t="52408" x="7772400" y="3746500"/>
          <p14:tracePt t="52423" x="7664450" y="3746500"/>
          <p14:tracePt t="52440" x="7518400" y="3740150"/>
          <p14:tracePt t="52456" x="7302500" y="3740150"/>
          <p14:tracePt t="52472" x="7112000" y="3721100"/>
          <p14:tracePt t="52489" x="6934200" y="3708400"/>
          <p14:tracePt t="52505" x="6788150" y="3683000"/>
          <p14:tracePt t="52523" x="6686550" y="3670300"/>
          <p14:tracePt t="52539" x="6604000" y="3657600"/>
          <p14:tracePt t="52555" x="6584950" y="3651250"/>
          <p14:tracePt t="52572" x="6534150" y="3638550"/>
          <p14:tracePt t="52589" x="6515100" y="3638550"/>
          <p14:tracePt t="52605" x="6394450" y="3632200"/>
          <p14:tracePt t="52622" x="6108700" y="3619500"/>
          <p14:tracePt t="52639" x="5918200" y="3619500"/>
          <p14:tracePt t="52656" x="5651500" y="3619500"/>
          <p14:tracePt t="52672" x="5441950" y="3613150"/>
          <p14:tracePt t="52689" x="5314950" y="3613150"/>
          <p14:tracePt t="52705" x="5168900" y="3613150"/>
          <p14:tracePt t="52722" x="5041900" y="3613150"/>
          <p14:tracePt t="52739" x="4959350" y="3613150"/>
          <p14:tracePt t="52756" x="4851400" y="3613150"/>
          <p14:tracePt t="52772" x="4813300" y="3613150"/>
          <p14:tracePt t="52951" x="4806950" y="3613150"/>
          <p14:tracePt t="52958" x="4800600" y="3613150"/>
          <p14:tracePt t="52972" x="4794250" y="3613150"/>
          <p14:tracePt t="52973" x="4768850" y="3613150"/>
          <p14:tracePt t="52989" x="4756150" y="3613150"/>
          <p14:tracePt t="53005" x="4730750" y="3613150"/>
          <p14:tracePt t="53023" x="4724400" y="3613150"/>
          <p14:tracePt t="53040" x="4711700" y="3613150"/>
          <p14:tracePt t="53056" x="4705350" y="3613150"/>
          <p14:tracePt t="53254" x="4705350" y="3606800"/>
          <p14:tracePt t="53265" x="4705350" y="3600450"/>
          <p14:tracePt t="53265" x="4705350" y="3594100"/>
          <p14:tracePt t="53279" x="4724400" y="3575050"/>
          <p14:tracePt t="53289" x="4737100" y="3543300"/>
          <p14:tracePt t="53306" x="4749800" y="3511550"/>
          <p14:tracePt t="53343" x="4756150" y="3511550"/>
          <p14:tracePt t="53343" x="4756150" y="3486150"/>
          <p14:tracePt t="53355" x="4756150" y="3422650"/>
          <p14:tracePt t="53372" x="4756150" y="3365500"/>
          <p14:tracePt t="53389" x="4749800" y="3302000"/>
          <p14:tracePt t="53405" x="4743450" y="3244850"/>
          <p14:tracePt t="53405" x="4730750" y="3213100"/>
          <p14:tracePt t="53423" x="4699000" y="3130550"/>
          <p14:tracePt t="53439" x="4667250" y="3054350"/>
          <p14:tracePt t="53456" x="4629150" y="2978150"/>
          <p14:tracePt t="53503" x="4603750" y="2952750"/>
          <p14:tracePt t="53510" x="4591050" y="2933700"/>
          <p14:tracePt t="53515" x="4572000" y="2914650"/>
          <p14:tracePt t="53521" x="4552950" y="2889250"/>
          <p14:tracePt t="53539" x="4546600" y="2876550"/>
          <p14:tracePt t="53556" x="4527550" y="2863850"/>
          <p14:tracePt t="53572" x="4502150" y="2844800"/>
          <p14:tracePt t="53589" x="4483100" y="2825750"/>
          <p14:tracePt t="53606" x="4425950" y="2794000"/>
          <p14:tracePt t="53623" x="4387850" y="2774950"/>
          <p14:tracePt t="53639" x="4356100" y="2762250"/>
          <p14:tracePt t="53656" x="4343400" y="2755900"/>
          <p14:tracePt t="53672" x="4324350" y="2749550"/>
          <p14:tracePt t="53689" x="4311650" y="2749550"/>
          <p14:tracePt t="53705" x="4279900" y="2743200"/>
          <p14:tracePt t="53723" x="4248150" y="2736850"/>
          <p14:tracePt t="53739" x="4210050" y="2730500"/>
          <p14:tracePt t="53756" x="4178300" y="2724150"/>
          <p14:tracePt t="53772" x="4146550" y="2724150"/>
          <p14:tracePt t="53789" x="4133850" y="2724150"/>
          <p14:tracePt t="53805" x="4121150" y="2724150"/>
          <p14:tracePt t="53846" x="4114800" y="2724150"/>
          <p14:tracePt t="53847" x="4102100" y="2724150"/>
          <p14:tracePt t="53856" x="4083050" y="2724150"/>
          <p14:tracePt t="53872" x="4057650" y="2724150"/>
          <p14:tracePt t="53889" x="4025900" y="2724150"/>
          <p14:tracePt t="53905" x="4000500" y="2724150"/>
          <p14:tracePt t="53922" x="3981450" y="2724150"/>
          <p14:tracePt t="53939" x="3975100" y="2724150"/>
          <p14:tracePt t="53956" x="3968750" y="2724150"/>
          <p14:tracePt t="53972" x="3956050" y="2724150"/>
          <p14:tracePt t="53989" x="3949700" y="2724150"/>
          <p14:tracePt t="54006" x="3930650" y="2724150"/>
          <p14:tracePt t="54023" x="3917950" y="2724150"/>
          <p14:tracePt t="54040" x="3905250" y="2724150"/>
          <p14:tracePt t="54056" x="3886200" y="2724150"/>
          <p14:tracePt t="54072" x="3873500" y="2724150"/>
          <p14:tracePt t="54089" x="3867150" y="2724150"/>
          <p14:tracePt t="54105" x="3848100" y="2724150"/>
          <p14:tracePt t="54122" x="3835400" y="2724150"/>
          <p14:tracePt t="54139" x="3822700" y="2724150"/>
          <p14:tracePt t="54155" x="3816350" y="2724150"/>
          <p14:tracePt t="54172" x="3810000" y="2724150"/>
          <p14:tracePt t="54189" x="3803650" y="2724150"/>
          <p14:tracePt t="54206" x="3790950" y="2724150"/>
          <p14:tracePt t="54223" x="3784600" y="2724150"/>
          <p14:tracePt t="54263" x="3771900" y="2724150"/>
          <p14:tracePt t="54287" x="3765550" y="2724150"/>
          <p14:tracePt t="54335" x="3759200" y="2724150"/>
          <p14:tracePt t="54339" x="3752850" y="2724150"/>
          <p14:tracePt t="54355" x="3746500" y="2724150"/>
          <p14:tracePt t="54356" x="3740150" y="2717800"/>
          <p14:tracePt t="54373" x="3714750" y="2717800"/>
          <p14:tracePt t="54389" x="3683000" y="2711450"/>
          <p14:tracePt t="54406" x="3644900" y="2711450"/>
          <p14:tracePt t="54422" x="3575050" y="2711450"/>
          <p14:tracePt t="54440" x="3549650" y="2711450"/>
          <p14:tracePt t="54455" x="3530600" y="2711450"/>
          <p14:tracePt t="54472" x="3486150" y="2711450"/>
          <p14:tracePt t="54489" x="3422650" y="2711450"/>
          <p14:tracePt t="54506" x="3359150" y="2717800"/>
          <p14:tracePt t="54522" x="3302000" y="2730500"/>
          <p14:tracePt t="54539" x="3263900" y="2730500"/>
          <p14:tracePt t="54556" x="3238500" y="2730500"/>
          <p14:tracePt t="54572" x="3225800" y="2736850"/>
          <p14:tracePt t="54589" x="3206750" y="2743200"/>
          <p14:tracePt t="54605" x="3187700" y="2743200"/>
          <p14:tracePt t="54622" x="3162300" y="2743200"/>
          <p14:tracePt t="54639" x="3155950" y="2743200"/>
          <p14:tracePt t="54655" x="3149600" y="2743200"/>
          <p14:tracePt t="54672" x="3143250" y="2749550"/>
          <p14:tracePt t="55542" x="3130550" y="2730500"/>
          <p14:tracePt t="55551" x="3117850" y="2711450"/>
          <p14:tracePt t="55558" x="3073400" y="2673350"/>
          <p14:tracePt t="55573" x="3003550" y="2635250"/>
          <p14:tracePt t="55590" x="2876550" y="2603500"/>
          <p14:tracePt t="55607" x="2825750" y="2597150"/>
          <p14:tracePt t="55622" x="2692400" y="2597150"/>
          <p14:tracePt t="55639" x="2584450" y="2597150"/>
          <p14:tracePt t="55656" x="2552700" y="2603500"/>
          <p14:tracePt t="55672" x="2489200" y="2616200"/>
          <p14:tracePt t="56390" x="2501900" y="2616200"/>
          <p14:tracePt t="56399" x="2533650" y="2609850"/>
          <p14:tracePt t="56406" x="2559050" y="2609850"/>
          <p14:tracePt t="56414" x="2597150" y="2603500"/>
          <p14:tracePt t="56423" x="2711450" y="2603500"/>
          <p14:tracePt t="56440" x="2851150" y="2603500"/>
          <p14:tracePt t="56456" x="3016250" y="2603500"/>
          <p14:tracePt t="56472" x="3149600" y="2603500"/>
          <p14:tracePt t="56489" x="3257550" y="2603500"/>
          <p14:tracePt t="56505" x="3302000" y="2603500"/>
          <p14:tracePt t="56542" x="3308350" y="2603500"/>
          <p14:tracePt t="56543" x="3333750" y="2603500"/>
          <p14:tracePt t="56555" x="3397250" y="2609850"/>
          <p14:tracePt t="56572" x="3448050" y="2622550"/>
          <p14:tracePt t="56589" x="3486150" y="2622550"/>
          <p14:tracePt t="56605" x="3530600" y="2628900"/>
          <p14:tracePt t="56623" x="3543300" y="2628900"/>
          <p14:tracePt t="56639" x="3562350" y="2628900"/>
          <p14:tracePt t="56656" x="3575050" y="2628900"/>
          <p14:tracePt t="56672" x="3587750" y="2628900"/>
          <p14:tracePt t="56689" x="3594100" y="2635250"/>
          <p14:tracePt t="56705" x="3600450" y="2635250"/>
          <p14:tracePt t="56743" x="3613150" y="2635250"/>
          <p14:tracePt t="56950" x="3606800" y="2635250"/>
          <p14:tracePt t="56958" x="3575050" y="2635250"/>
          <p14:tracePt t="56966" x="3562350" y="2641600"/>
          <p14:tracePt t="56974" x="3486150" y="2654300"/>
          <p14:tracePt t="56989" x="3422650" y="2679700"/>
          <p14:tracePt t="57005" x="3384550" y="2698750"/>
          <p14:tracePt t="57023" x="3371850" y="2705100"/>
          <p14:tracePt t="57039" x="3365500" y="2705100"/>
          <p14:tracePt t="57056" x="3352800" y="2717800"/>
          <p14:tracePt t="57072" x="3346450" y="2730500"/>
          <p14:tracePt t="57089" x="3327400" y="2749550"/>
          <p14:tracePt t="57105" x="3308350" y="2768600"/>
          <p14:tracePt t="57122" x="3282950" y="2787650"/>
          <p14:tracePt t="57139" x="3251200" y="2819400"/>
          <p14:tracePt t="57155" x="3238500" y="2832100"/>
          <p14:tracePt t="57172" x="3219450" y="2851150"/>
          <p14:tracePt t="57189" x="3213100" y="2857500"/>
          <p14:tracePt t="57205" x="3200400" y="2870200"/>
          <p14:tracePt t="57223" x="3187700" y="2876550"/>
          <p14:tracePt t="57239" x="3181350" y="2882900"/>
          <p14:tracePt t="57382" x="3194050" y="2882900"/>
          <p14:tracePt t="57390" x="3263900" y="2870200"/>
          <p14:tracePt t="57406" x="3302000" y="2863850"/>
          <p14:tracePt t="57408" x="3340100" y="2844800"/>
          <p14:tracePt t="57422" x="3416300" y="2813050"/>
          <p14:tracePt t="57439" x="3467100" y="2794000"/>
          <p14:tracePt t="57455" x="3549650" y="2768600"/>
          <p14:tracePt t="57472" x="3587750" y="2762250"/>
          <p14:tracePt t="57488" x="3625850" y="2762250"/>
          <p14:tracePt t="57505" x="3695700" y="2755900"/>
          <p14:tracePt t="57522" x="3765550" y="2749550"/>
          <p14:tracePt t="57539" x="3835400" y="2743200"/>
          <p14:tracePt t="57555" x="3886200" y="2743200"/>
          <p14:tracePt t="57572" x="3930650" y="2743200"/>
          <p14:tracePt t="57588" x="3975100" y="2743200"/>
          <p14:tracePt t="57605" x="4032250" y="2743200"/>
          <p14:tracePt t="57622" x="4051300" y="2743200"/>
          <p14:tracePt t="57670" x="4057650" y="2743200"/>
          <p14:tracePt t="57681" x="4070350" y="2743200"/>
          <p14:tracePt t="57681" x="4083050" y="2755900"/>
          <p14:tracePt t="57689" x="4095750" y="2755900"/>
          <p14:tracePt t="57706" x="4133850" y="2781300"/>
          <p14:tracePt t="57722" x="4159250" y="2794000"/>
          <p14:tracePt t="57739" x="4178300" y="2800350"/>
          <p14:tracePt t="57755" x="4191000" y="2806700"/>
          <p14:tracePt t="57772" x="4197350" y="2813050"/>
          <p14:tracePt t="61743" x="4210050" y="2813050"/>
          <p14:tracePt t="61751" x="4248150" y="2832100"/>
          <p14:tracePt t="61759" x="4305300" y="2876550"/>
          <p14:tracePt t="61773" x="4349750" y="2908300"/>
          <p14:tracePt t="61823" x="4356100" y="2921000"/>
          <p14:tracePt t="61831" x="4362450" y="2933700"/>
          <p14:tracePt t="61835" x="4381500" y="2940050"/>
          <p14:tracePt t="61840" x="4394200" y="2952750"/>
          <p14:tracePt t="61857" x="4406900" y="2959100"/>
          <p14:tracePt t="61873" x="4425950" y="2984500"/>
          <p14:tracePt t="61889" x="4445000" y="2990850"/>
          <p14:tracePt t="61906" x="4464050" y="3009900"/>
          <p14:tracePt t="61923" x="4470400" y="3016250"/>
          <p14:tracePt t="61939" x="4476750" y="3016250"/>
          <p14:tracePt t="61956" x="4495800" y="3028950"/>
          <p14:tracePt t="61973" x="4502150" y="3041650"/>
          <p14:tracePt t="61989" x="4514850" y="3054350"/>
          <p14:tracePt t="61989" x="4514850" y="3060700"/>
          <p14:tracePt t="62039" x="4514850" y="3067050"/>
          <p14:tracePt t="62047" x="4521200" y="3067050"/>
          <p14:tracePt t="62060" x="4521200" y="3073400"/>
          <p14:tracePt t="62079" x="4527550" y="3073400"/>
          <p14:tracePt t="62089" x="4527550" y="3086100"/>
          <p14:tracePt t="62094" x="4533900" y="3105150"/>
          <p14:tracePt t="62106" x="4546600" y="3130550"/>
          <p14:tracePt t="62122" x="4559300" y="3162300"/>
          <p14:tracePt t="62139" x="4565650" y="3206750"/>
          <p14:tracePt t="62157" x="4572000" y="3244850"/>
          <p14:tracePt t="62173" x="4572000" y="3289300"/>
          <p14:tracePt t="62189" x="4572000" y="3327400"/>
          <p14:tracePt t="62206" x="4565650" y="3390900"/>
          <p14:tracePt t="62224" x="4540250" y="3441700"/>
          <p14:tracePt t="62239" x="4514850" y="3486150"/>
          <p14:tracePt t="62256" x="4495800" y="3536950"/>
          <p14:tracePt t="62273" x="4483100" y="3568700"/>
          <p14:tracePt t="62289" x="4470400" y="3594100"/>
          <p14:tracePt t="62306" x="4464050" y="3613150"/>
          <p14:tracePt t="62323" x="4451350" y="3625850"/>
          <p14:tracePt t="62339" x="4445000" y="3638550"/>
          <p14:tracePt t="62356" x="4438650" y="3644900"/>
          <p14:tracePt t="62373" x="4432300" y="3651250"/>
          <p14:tracePt t="62389" x="4425950" y="3657600"/>
          <p14:tracePt t="62791" x="4413250" y="3657600"/>
          <p14:tracePt t="62871" x="4406900" y="3657600"/>
          <p14:tracePt t="62879" x="4394200" y="3657600"/>
          <p14:tracePt t="62889" x="4381500" y="3663950"/>
          <p14:tracePt t="62890" x="4375150" y="3670300"/>
          <p14:tracePt t="62906" x="4368800" y="3670300"/>
          <p14:tracePt t="62923" x="4362450" y="3670300"/>
          <p14:tracePt t="63408" x="4343400" y="3676650"/>
          <p14:tracePt t="63416" x="4318000" y="3676650"/>
          <p14:tracePt t="63423" x="4298950" y="3676650"/>
          <p14:tracePt t="63424" x="4248150" y="3676650"/>
          <p14:tracePt t="63440" x="4203700" y="3676650"/>
          <p14:tracePt t="63456" x="4165600" y="3683000"/>
          <p14:tracePt t="63473" x="4114800" y="3689350"/>
          <p14:tracePt t="63490" x="4076700" y="3695700"/>
          <p14:tracePt t="63506" x="4038600" y="3695700"/>
          <p14:tracePt t="63523" x="4013200" y="3702050"/>
          <p14:tracePt t="63539" x="3949700" y="3708400"/>
          <p14:tracePt t="63556" x="3892550" y="3708400"/>
          <p14:tracePt t="63573" x="3822700" y="3708400"/>
          <p14:tracePt t="63590" x="3746500" y="3708400"/>
          <p14:tracePt t="63606" x="3651250" y="3708400"/>
          <p14:tracePt t="63624" x="3587750" y="3708400"/>
          <p14:tracePt t="63639" x="3543300" y="3708400"/>
          <p14:tracePt t="63656" x="3517900" y="3708400"/>
          <p14:tracePt t="63673" x="3505200" y="3708400"/>
          <p14:tracePt t="63690" x="3479800" y="3708400"/>
          <p14:tracePt t="63706" x="3448050" y="3714750"/>
          <p14:tracePt t="63723" x="3435350" y="3714750"/>
          <p14:tracePt t="63739" x="3429000" y="3714750"/>
          <p14:tracePt t="63756" x="3416300" y="3714750"/>
          <p14:tracePt t="63772" x="3409950" y="3714750"/>
          <p14:tracePt t="63789" x="3397250" y="3714750"/>
          <p14:tracePt t="63806" x="3390900" y="3714750"/>
          <p14:tracePt t="63951" x="3409950" y="3714750"/>
          <p14:tracePt t="63965" x="3422650" y="3721100"/>
          <p14:tracePt t="63967" x="3441700" y="3727450"/>
          <p14:tracePt t="63975" x="3486150" y="3727450"/>
          <p14:tracePt t="63990" x="3536950" y="3740150"/>
          <p14:tracePt t="64006" x="3651250" y="3746500"/>
          <p14:tracePt t="64023" x="3733800" y="3759200"/>
          <p14:tracePt t="64039" x="3803650" y="3759200"/>
          <p14:tracePt t="64056" x="3873500" y="3759200"/>
          <p14:tracePt t="64072" x="3917950" y="3759200"/>
          <p14:tracePt t="64089" x="3962400" y="3759200"/>
          <p14:tracePt t="64106" x="4000500" y="3759200"/>
          <p14:tracePt t="64122" x="4019550" y="3759200"/>
          <p14:tracePt t="64139" x="4044950" y="3759200"/>
          <p14:tracePt t="64156" x="4057650" y="3759200"/>
          <p14:tracePt t="64173" x="4089400" y="3759200"/>
          <p14:tracePt t="64190" x="4127500" y="3759200"/>
          <p14:tracePt t="64207" x="4159250" y="3759200"/>
          <p14:tracePt t="64223" x="4184650" y="3759200"/>
          <p14:tracePt t="64463" x="4178300" y="3759200"/>
          <p14:tracePt t="64463" x="4152900" y="3759200"/>
          <p14:tracePt t="64471" x="4114800" y="3759200"/>
          <p14:tracePt t="64482" x="4070350" y="3759200"/>
          <p14:tracePt t="64490" x="3981450" y="3759200"/>
          <p14:tracePt t="64506" x="3886200" y="3759200"/>
          <p14:tracePt t="64523" x="3790950" y="3759200"/>
          <p14:tracePt t="64539" x="3695700" y="3759200"/>
          <p14:tracePt t="64556" x="3625850" y="3759200"/>
          <p14:tracePt t="64573" x="3562350" y="3759200"/>
          <p14:tracePt t="64589" x="3530600" y="3759200"/>
          <p14:tracePt t="64606" x="3505200" y="3759200"/>
          <p14:tracePt t="64623" x="3492500" y="3759200"/>
          <p14:tracePt t="64639" x="3486150" y="3759200"/>
          <p14:tracePt t="64775" x="3498850" y="3759200"/>
          <p14:tracePt t="64783" x="3524250" y="3759200"/>
          <p14:tracePt t="64791" x="3549650" y="3759200"/>
          <p14:tracePt t="64799" x="3575050" y="3765550"/>
          <p14:tracePt t="64806" x="3657600" y="3765550"/>
          <p14:tracePt t="64822" x="3778250" y="3771900"/>
          <p14:tracePt t="64840" x="3873500" y="3778250"/>
          <p14:tracePt t="64856" x="3981450" y="3778250"/>
          <p14:tracePt t="64873" x="4070350" y="3778250"/>
          <p14:tracePt t="64889" x="4152900" y="3778250"/>
          <p14:tracePt t="64906" x="4210050" y="3778250"/>
          <p14:tracePt t="64922" x="4254500" y="3778250"/>
          <p14:tracePt t="64939" x="4279900" y="3778250"/>
          <p14:tracePt t="65023" x="4286250" y="3778250"/>
          <p14:tracePt t="65055" x="4292600" y="3778250"/>
          <p14:tracePt t="65271" x="4286250" y="3778250"/>
          <p14:tracePt t="65279" x="4279900" y="3778250"/>
          <p14:tracePt t="65311" x="4267200" y="3778250"/>
          <p14:tracePt t="65319" x="4229100" y="3778250"/>
          <p14:tracePt t="65327" x="4197350" y="3778250"/>
          <p14:tracePt t="65339" x="4165600" y="3778250"/>
          <p14:tracePt t="65340" x="4102100" y="3784600"/>
          <p14:tracePt t="65356" x="4057650" y="3784600"/>
          <p14:tracePt t="65373" x="4025900" y="3784600"/>
          <p14:tracePt t="65389" x="3994150" y="3784600"/>
          <p14:tracePt t="65406" x="3962400" y="3784600"/>
          <p14:tracePt t="65422" x="3924300" y="3784600"/>
          <p14:tracePt t="65439" x="3898900" y="3784600"/>
          <p14:tracePt t="65456" x="3867150" y="3784600"/>
          <p14:tracePt t="65472" x="3848100" y="3784600"/>
          <p14:tracePt t="65489" x="3816350" y="3784600"/>
          <p14:tracePt t="65506" x="3810000" y="3784600"/>
          <p14:tracePt t="65522" x="3797300" y="3784600"/>
          <p14:tracePt t="65559" x="3790950" y="3784600"/>
          <p14:tracePt t="65575" x="3784600" y="3784600"/>
          <p14:tracePt t="65599" x="3778250" y="3784600"/>
          <p14:tracePt t="65615" x="3765550" y="3784600"/>
          <p14:tracePt t="65625" x="3759200" y="3784600"/>
          <p14:tracePt t="65639" x="3752850" y="3784600"/>
          <p14:tracePt t="65640" x="3746500" y="3784600"/>
          <p14:tracePt t="65656" x="3740150" y="3784600"/>
          <p14:tracePt t="65672" x="3727450" y="3784600"/>
          <p14:tracePt t="65689" x="3721100" y="3784600"/>
          <p14:tracePt t="65706" x="3714750" y="3784600"/>
          <p14:tracePt t="65722" x="3708400" y="3784600"/>
          <p14:tracePt t="65739" x="3702050" y="3784600"/>
          <p14:tracePt t="67862" x="0" y="0"/>
        </p14:tracePtLst>
        <p14:tracePtLst>
          <p14:tracePt t="94646" x="3505200" y="5689600"/>
          <p14:tracePt t="94734" x="3505200" y="5695950"/>
          <p14:tracePt t="94894" x="3505200" y="5715000"/>
          <p14:tracePt t="94902" x="3505200" y="5734050"/>
          <p14:tracePt t="94910" x="3505200" y="5759450"/>
          <p14:tracePt t="94923" x="3517900" y="5816600"/>
          <p14:tracePt t="94939" x="3536950" y="5899150"/>
          <p14:tracePt t="94974" x="3543300" y="5899150"/>
          <p14:tracePt t="94975" x="3549650" y="5899150"/>
          <p14:tracePt t="94990" x="3562350" y="5918200"/>
          <p14:tracePt t="95006" x="3562350" y="5924550"/>
          <p14:tracePt t="95214" x="3562350" y="5930900"/>
          <p14:tracePt t="95222" x="3556000" y="5930900"/>
          <p14:tracePt t="95249" x="3543300" y="5930900"/>
          <p14:tracePt t="95249" x="3536950" y="5930900"/>
          <p14:tracePt t="95374" x="3581400" y="5949950"/>
          <p14:tracePt t="95382" x="3651250" y="5975350"/>
          <p14:tracePt t="95390" x="3771900" y="5981700"/>
          <p14:tracePt t="95398" x="3975100" y="6013450"/>
          <p14:tracePt t="95398" x="4197350" y="6045200"/>
          <p14:tracePt t="95406" x="4654550" y="6102350"/>
          <p14:tracePt t="95422" x="5086350" y="6134100"/>
          <p14:tracePt t="95439" x="5441950" y="6134100"/>
          <p14:tracePt t="95455" x="5689600" y="6134100"/>
          <p14:tracePt t="95472" x="5854700" y="6134100"/>
          <p14:tracePt t="95488" x="6000750" y="6134100"/>
          <p14:tracePt t="95505" x="6089650" y="6134100"/>
          <p14:tracePt t="95522" x="6165850" y="6134100"/>
          <p14:tracePt t="95539" x="6223000" y="6134100"/>
          <p14:tracePt t="95555" x="6267450" y="6134100"/>
          <p14:tracePt t="95572" x="6299200" y="6134100"/>
          <p14:tracePt t="95588" x="6324600" y="6134100"/>
          <p14:tracePt t="95606" x="6350000" y="6134100"/>
          <p14:tracePt t="95622" x="6356350" y="6134100"/>
          <p14:tracePt t="95639" x="6375400" y="6134100"/>
          <p14:tracePt t="95655" x="6381750" y="6134100"/>
          <p14:tracePt t="95672" x="6388100" y="6134100"/>
          <p14:tracePt t="95750" x="6375400" y="6134100"/>
          <p14:tracePt t="95758" x="6350000" y="6140450"/>
          <p14:tracePt t="95766" x="6299200" y="6140450"/>
          <p14:tracePt t="95772" x="6178550" y="6140450"/>
          <p14:tracePt t="95788" x="6057900" y="6140450"/>
          <p14:tracePt t="95805" x="5848350" y="6140450"/>
          <p14:tracePt t="95822" x="5708650" y="6140450"/>
          <p14:tracePt t="95839" x="5575300" y="6140450"/>
          <p14:tracePt t="95855" x="5505450" y="6140450"/>
          <p14:tracePt t="95872" x="5473700" y="6140450"/>
          <p14:tracePt t="95975" x="5492750" y="6140450"/>
          <p14:tracePt t="95983" x="5537200" y="6140450"/>
          <p14:tracePt t="95991" x="5683250" y="6140450"/>
          <p14:tracePt t="96007" x="5765800" y="6140450"/>
          <p14:tracePt t="96007" x="6051550" y="6140450"/>
          <p14:tracePt t="96023" x="6305550" y="6146800"/>
          <p14:tracePt t="96040" x="6661150" y="6146800"/>
          <p14:tracePt t="96056" x="6908800" y="6146800"/>
          <p14:tracePt t="96073" x="7048500" y="6146800"/>
          <p14:tracePt t="96090" x="7118350" y="6146800"/>
          <p14:tracePt t="96106" x="7137400" y="6146800"/>
          <p14:tracePt t="96183" x="7099300" y="6146800"/>
          <p14:tracePt t="96191" x="6991350" y="6146800"/>
          <p14:tracePt t="96207" x="6902450" y="6146800"/>
          <p14:tracePt t="96207" x="6711950" y="6146800"/>
          <p14:tracePt t="96223" x="6521450" y="6146800"/>
          <p14:tracePt t="96239" x="6388100" y="6146800"/>
          <p14:tracePt t="96256" x="6343650" y="6146800"/>
          <p14:tracePt t="96273" x="6299200" y="6146800"/>
          <p14:tracePt t="96289" x="6286500" y="6153150"/>
          <p14:tracePt t="96391" x="6299200" y="6153150"/>
          <p14:tracePt t="96399" x="6330950" y="6153150"/>
          <p14:tracePt t="96423" x="6343650" y="6153150"/>
          <p14:tracePt t="96432" x="6400800" y="6153150"/>
          <p14:tracePt t="96433" x="6451600" y="6153150"/>
          <p14:tracePt t="96440" x="6591300" y="6153150"/>
          <p14:tracePt t="96456" x="6705600" y="6165850"/>
          <p14:tracePt t="96473" x="6756400" y="6165850"/>
          <p14:tracePt t="96489" x="6769100" y="6165850"/>
          <p14:tracePt t="96567" x="6756400" y="6165850"/>
          <p14:tracePt t="96575" x="6724650" y="6165850"/>
          <p14:tracePt t="96583" x="6692900" y="6165850"/>
          <p14:tracePt t="96591" x="6629400" y="6165850"/>
          <p14:tracePt t="96606" x="6604000" y="6165850"/>
          <p14:tracePt t="96663" x="6610350" y="6165850"/>
          <p14:tracePt t="96671" x="6667500" y="6165850"/>
          <p14:tracePt t="96679" x="6750050" y="6165850"/>
          <p14:tracePt t="96687" x="6858000" y="6165850"/>
          <p14:tracePt t="96693" x="7194550" y="6165850"/>
          <p14:tracePt t="96706" x="7575550" y="6140450"/>
          <p14:tracePt t="96723" x="7874000" y="6108700"/>
          <p14:tracePt t="96739" x="8121650" y="6083300"/>
          <p14:tracePt t="96756" x="8242300" y="6064250"/>
          <p14:tracePt t="96773" x="8318500" y="6051550"/>
          <p14:tracePt t="96789" x="8356600" y="6045200"/>
          <p14:tracePt t="96789" x="8369300" y="6038850"/>
          <p14:tracePt t="96807" x="8375650" y="6038850"/>
          <p14:tracePt t="96823" x="8394700" y="6038850"/>
          <p14:tracePt t="96959" x="8362950" y="6038850"/>
          <p14:tracePt t="96966" x="8293100" y="6032500"/>
          <p14:tracePt t="96975" x="8210550" y="6032500"/>
          <p14:tracePt t="96983" x="8089900" y="6019800"/>
          <p14:tracePt t="96990" x="7785100" y="6013450"/>
          <p14:tracePt t="97006" x="7283450" y="5994400"/>
          <p14:tracePt t="97023" x="7099300" y="5994400"/>
          <p14:tracePt t="97039" x="6877050" y="5994400"/>
          <p14:tracePt t="97057" x="6724650" y="5994400"/>
          <p14:tracePt t="97073" x="6629400" y="5988050"/>
          <p14:tracePt t="97090" x="6578600" y="5988050"/>
          <p14:tracePt t="97106" x="6565900" y="5988050"/>
          <p14:tracePt t="97215" x="6572250" y="5988050"/>
          <p14:tracePt t="97221" x="6661150" y="5988050"/>
          <p14:tracePt t="97240" x="6718300" y="5988050"/>
          <p14:tracePt t="97240" x="6883400" y="5988050"/>
          <p14:tracePt t="97257" x="7080250" y="5988050"/>
          <p14:tracePt t="97273" x="7175500" y="5975350"/>
          <p14:tracePt t="97290" x="7346950" y="5969000"/>
          <p14:tracePt t="97306" x="7486650" y="5956300"/>
          <p14:tracePt t="97323" x="7581900" y="5949950"/>
          <p14:tracePt t="97339" x="7613650" y="5949950"/>
          <p14:tracePt t="97356" x="7626350" y="5943600"/>
          <p14:tracePt t="97373" x="7632700" y="5943600"/>
          <p14:tracePt t="97623" x="7670800" y="5937250"/>
          <p14:tracePt t="97631" x="7708900" y="5937250"/>
          <p14:tracePt t="97639" x="7835900" y="5924550"/>
          <p14:tracePt t="97650" x="7912100" y="5924550"/>
          <p14:tracePt t="97656" x="8064500" y="5924550"/>
          <p14:tracePt t="97673" x="8204200" y="5918200"/>
          <p14:tracePt t="97690" x="8318500" y="5918200"/>
          <p14:tracePt t="97706" x="8382000" y="5918200"/>
          <p14:tracePt t="97723" x="8413750" y="5918200"/>
          <p14:tracePt t="97739" x="8426450" y="5918200"/>
          <p14:tracePt t="97756" x="8432800" y="5918200"/>
          <p14:tracePt t="97983" x="8407400" y="5918200"/>
          <p14:tracePt t="97991" x="8356600" y="5930900"/>
          <p14:tracePt t="98000" x="8312150" y="5943600"/>
          <p14:tracePt t="98006" x="8204200" y="5975350"/>
          <p14:tracePt t="98023" x="8153400" y="5981700"/>
          <p14:tracePt t="98024" x="8026400" y="6007100"/>
          <p14:tracePt t="98040" x="7931150" y="6019800"/>
          <p14:tracePt t="98056" x="7861300" y="6026150"/>
          <p14:tracePt t="98073" x="7816850" y="6032500"/>
          <p14:tracePt t="98090" x="7785100" y="6032500"/>
          <p14:tracePt t="98106" x="7747000" y="6038850"/>
          <p14:tracePt t="98123" x="7683500" y="6038850"/>
          <p14:tracePt t="98139" x="7600950" y="6038850"/>
          <p14:tracePt t="98157" x="7505700" y="6038850"/>
          <p14:tracePt t="98174" x="7397750" y="6038850"/>
          <p14:tracePt t="98190" x="7270750" y="6038850"/>
          <p14:tracePt t="98206" x="7162800" y="6026150"/>
          <p14:tracePt t="98223" x="7118350" y="6019800"/>
          <p14:tracePt t="98239" x="7042150" y="6013450"/>
          <p14:tracePt t="98256" x="6972300" y="6013450"/>
          <p14:tracePt t="98273" x="6902450" y="6013450"/>
          <p14:tracePt t="98289" x="6838950" y="6013450"/>
          <p14:tracePt t="98306" x="6807200" y="6013450"/>
          <p14:tracePt t="98323" x="6794500" y="6013450"/>
          <p14:tracePt t="98339" x="6781800" y="6013450"/>
          <p14:tracePt t="98687" x="6788150" y="6013450"/>
          <p14:tracePt t="98703" x="6794500" y="6013450"/>
          <p14:tracePt t="98767" x="6800850" y="6013450"/>
          <p14:tracePt t="99016" x="6813550" y="6013450"/>
          <p14:tracePt t="99023" x="6858000" y="6013450"/>
          <p14:tracePt t="99041" x="6908800" y="6013450"/>
          <p14:tracePt t="99041" x="7042150" y="6013450"/>
          <p14:tracePt t="99058" x="7219950" y="6013450"/>
          <p14:tracePt t="99074" x="7486650" y="6013450"/>
          <p14:tracePt t="99090" x="7791450" y="6013450"/>
          <p14:tracePt t="99107" x="8020050" y="6013450"/>
          <p14:tracePt t="99124" x="8153400" y="6013450"/>
          <p14:tracePt t="99140" x="8172450" y="6013450"/>
          <p14:tracePt t="99157" x="8216900" y="6007100"/>
          <p14:tracePt t="99175" x="8235950" y="5994400"/>
          <p14:tracePt t="99232" x="8242300" y="5994400"/>
          <p14:tracePt t="99376" x="8235950" y="5994400"/>
          <p14:tracePt t="99384" x="8223250" y="5994400"/>
          <p14:tracePt t="99392" x="8178800" y="5975350"/>
          <p14:tracePt t="99408" x="8159750" y="5975350"/>
          <p14:tracePt t="99408" x="8077200" y="5949950"/>
          <p14:tracePt t="99424" x="7918450" y="5886450"/>
          <p14:tracePt t="99441" x="7626350" y="5765800"/>
          <p14:tracePt t="99457" x="7245350" y="5613400"/>
          <p14:tracePt t="99474" x="6896100" y="5473700"/>
          <p14:tracePt t="99490" x="6546850" y="5327650"/>
          <p14:tracePt t="99507" x="6286500" y="5213350"/>
          <p14:tracePt t="99524" x="6083300" y="5111750"/>
          <p14:tracePt t="99541" x="5956300" y="5054600"/>
          <p14:tracePt t="99557" x="5911850" y="5035550"/>
          <p14:tracePt t="99574" x="5905500" y="5035550"/>
          <p14:tracePt t="99608" x="5899150" y="5035550"/>
          <p14:tracePt t="99627" x="5892800" y="5035550"/>
          <p14:tracePt t="99632" x="5880100" y="5035550"/>
          <p14:tracePt t="99640" x="5867400" y="5035550"/>
          <p14:tracePt t="99657" x="5835650" y="5035550"/>
          <p14:tracePt t="99674" x="5778500" y="5035550"/>
          <p14:tracePt t="99690" x="5708650" y="5035550"/>
          <p14:tracePt t="99707" x="5645150" y="5035550"/>
          <p14:tracePt t="99723" x="5588000" y="5048250"/>
          <p14:tracePt t="99741" x="5524500" y="5054600"/>
          <p14:tracePt t="99757" x="5486400" y="5060950"/>
          <p14:tracePt t="99774" x="5467350" y="5073650"/>
          <p14:tracePt t="99790" x="5441950" y="5086350"/>
          <p14:tracePt t="99808" x="5422900" y="5099050"/>
          <p14:tracePt t="99824" x="5378450" y="5111750"/>
          <p14:tracePt t="99841" x="5340350" y="5143500"/>
          <p14:tracePt t="99857" x="5295900" y="5156200"/>
          <p14:tracePt t="99874" x="5238750" y="5181600"/>
          <p14:tracePt t="99890" x="5187950" y="5207000"/>
          <p14:tracePt t="99907" x="5143500" y="5219700"/>
          <p14:tracePt t="99924" x="5105400" y="5232400"/>
          <p14:tracePt t="99941" x="5054600" y="5251450"/>
          <p14:tracePt t="99957" x="5022850" y="5257800"/>
          <p14:tracePt t="99974" x="5003800" y="5264150"/>
          <p14:tracePt t="99990" x="4972050" y="5276850"/>
          <p14:tracePt t="99990" x="4959350" y="5276850"/>
          <p14:tracePt t="100008" x="4940300" y="5276850"/>
          <p14:tracePt t="100024" x="4921250" y="5283200"/>
          <p14:tracePt t="100040" x="4914900" y="5289550"/>
          <p14:tracePt t="100057" x="4902200" y="5289550"/>
          <p14:tracePt t="100074" x="4895850" y="5289550"/>
          <p14:tracePt t="100090" x="4889500" y="5289550"/>
          <p14:tracePt t="100107" x="4876800" y="5295900"/>
          <p14:tracePt t="100123" x="4864100" y="5302250"/>
          <p14:tracePt t="100140" x="4857750" y="5302250"/>
          <p14:tracePt t="100176" x="4845050" y="5302250"/>
          <p14:tracePt t="100176" x="4826000" y="5308600"/>
          <p14:tracePt t="100191" x="4686300" y="5327650"/>
          <p14:tracePt t="100209" x="4591050" y="5346700"/>
          <p14:tracePt t="100224" x="4483100" y="5359400"/>
          <p14:tracePt t="100241" x="4368800" y="5384800"/>
          <p14:tracePt t="100257" x="4362450" y="5384800"/>
          <p14:tracePt t="100274" x="4267200" y="5410200"/>
          <p14:tracePt t="100344" x="4241800" y="5416550"/>
          <p14:tracePt t="100352" x="4216400" y="5422900"/>
          <p14:tracePt t="100359" x="4191000" y="5422900"/>
          <p14:tracePt t="100360" x="4159250" y="5422900"/>
          <p14:tracePt t="100373" x="4146550" y="5422900"/>
          <p14:tracePt t="100391" x="4133850" y="5422900"/>
          <p14:tracePt t="100407" x="4127500" y="5422900"/>
          <p14:tracePt t="103023" x="4114800" y="5429250"/>
          <p14:tracePt t="103033" x="4095750" y="5429250"/>
          <p14:tracePt t="103033" x="4083050" y="5435600"/>
          <p14:tracePt t="103041" x="4057650" y="5441950"/>
          <p14:tracePt t="103058" x="4032250" y="5448300"/>
          <p14:tracePt t="103074" x="4013200" y="5454650"/>
          <p14:tracePt t="103111" x="4006850" y="5454650"/>
          <p14:tracePt t="103144" x="4000500" y="5454650"/>
          <p14:tracePt t="103151" x="3994150" y="5454650"/>
          <p14:tracePt t="103168" x="3987800" y="5454650"/>
          <p14:tracePt t="103175" x="3981450" y="5461000"/>
          <p14:tracePt t="103176" x="3975100" y="5461000"/>
          <p14:tracePt t="103191" x="3962400" y="5461000"/>
          <p14:tracePt t="103207" x="3956050" y="5461000"/>
          <p14:tracePt t="103224" x="3949700" y="5461000"/>
          <p14:tracePt t="103241" x="3943350" y="5461000"/>
          <p14:tracePt t="103320" x="3937000" y="5461000"/>
          <p14:tracePt t="103335" x="3930650" y="5461000"/>
          <p14:tracePt t="103351" x="3924300" y="5461000"/>
          <p14:tracePt t="103384" x="3917950" y="5461000"/>
          <p14:tracePt t="103455" x="3911600" y="5461000"/>
          <p14:tracePt t="104059"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Solenoid Pick/Hold Current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627" y="1592239"/>
            <a:ext cx="7376745" cy="513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5159304"/>
      </p:ext>
    </p:extLst>
  </p:cSld>
  <p:clrMapOvr>
    <a:masterClrMapping/>
  </p:clrMapOvr>
  <mc:AlternateContent xmlns:mc="http://schemas.openxmlformats.org/markup-compatibility/2006">
    <mc:Choice xmlns:p14="http://schemas.microsoft.com/office/powerpoint/2010/main" Requires="p14">
      <p:transition spd="slow" p14:dur="2000" advTm="420441"/>
    </mc:Choice>
    <mc:Fallback>
      <p:transition spd="slow" advTm="42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184" x="1384300" y="3892550"/>
          <p14:tracePt t="7273" x="1390650" y="3892550"/>
          <p14:tracePt t="7281" x="1409700" y="3892550"/>
          <p14:tracePt t="7285" x="1454150" y="3898900"/>
          <p14:tracePt t="7302" x="1568450" y="3886200"/>
          <p14:tracePt t="7322" x="1733550" y="3848100"/>
          <p14:tracePt t="7337" x="1936750" y="3759200"/>
          <p14:tracePt t="7353" x="2120900" y="3625850"/>
          <p14:tracePt t="7353" x="2203450" y="3543300"/>
          <p14:tracePt t="7369" x="2317750" y="3397250"/>
          <p14:tracePt t="7385" x="2355850" y="3327400"/>
          <p14:tracePt t="7401" x="2425700" y="3130550"/>
          <p14:tracePt t="7425" x="2451100" y="3022600"/>
          <p14:tracePt t="7441" x="2470150" y="2940050"/>
          <p14:tracePt t="7451" x="2470150" y="2921000"/>
          <p14:tracePt t="7473" x="2470150" y="2819400"/>
          <p14:tracePt t="7484" x="2470150" y="2686050"/>
          <p14:tracePt t="7501" x="2451100" y="2571750"/>
          <p14:tracePt t="7521" x="2425700" y="2482850"/>
          <p14:tracePt t="7534" x="2387600" y="2387600"/>
          <p14:tracePt t="7553" x="2349500" y="2343150"/>
          <p14:tracePt t="7567" x="2311400" y="2305050"/>
          <p14:tracePt t="7584" x="2279650" y="2266950"/>
          <p14:tracePt t="7584" x="2260600" y="2254250"/>
          <p14:tracePt t="7601" x="2216150" y="2241550"/>
          <p14:tracePt t="7618" x="2152650" y="2235200"/>
          <p14:tracePt t="7634" x="2082800" y="2235200"/>
          <p14:tracePt t="7651" x="1981200" y="2247900"/>
          <p14:tracePt t="7667" x="1873250" y="2286000"/>
          <p14:tracePt t="7683" x="1816100" y="2311400"/>
          <p14:tracePt t="7701" x="1752600" y="2349500"/>
          <p14:tracePt t="7717" x="1676400" y="2413000"/>
          <p14:tracePt t="7734" x="1574800" y="2514600"/>
          <p14:tracePt t="7751" x="1479550" y="2673350"/>
          <p14:tracePt t="7768" x="1371600" y="2857500"/>
          <p14:tracePt t="7784" x="1295400" y="3035300"/>
          <p14:tracePt t="7784" x="1276350" y="3117850"/>
          <p14:tracePt t="7802" x="1231900" y="3251200"/>
          <p14:tracePt t="7817" x="1219200" y="3378200"/>
          <p14:tracePt t="7834" x="1219200" y="3511550"/>
          <p14:tracePt t="7851" x="1231900" y="3619500"/>
          <p14:tracePt t="7867" x="1263650" y="3714750"/>
          <p14:tracePt t="7884" x="1308100" y="3810000"/>
          <p14:tracePt t="7901" x="1333500" y="3848100"/>
          <p14:tracePt t="7917" x="1384300" y="3905250"/>
          <p14:tracePt t="7934" x="1428750" y="3943350"/>
          <p14:tracePt t="7951" x="1498600" y="3981450"/>
          <p14:tracePt t="7968" x="1562100" y="4013200"/>
          <p14:tracePt t="7984" x="1695450" y="4051300"/>
          <p14:tracePt t="8001" x="1784350" y="4057650"/>
          <p14:tracePt t="8018" x="1866900" y="4057650"/>
          <p14:tracePt t="8034" x="1936750" y="4057650"/>
          <p14:tracePt t="8051" x="2012950" y="4051300"/>
          <p14:tracePt t="8067" x="2089150" y="4025900"/>
          <p14:tracePt t="8084" x="2159000" y="3987800"/>
          <p14:tracePt t="8101" x="2228850" y="3930650"/>
          <p14:tracePt t="8117" x="2311400" y="3835400"/>
          <p14:tracePt t="8134" x="2381250" y="3683000"/>
          <p14:tracePt t="8151" x="2432050" y="3505200"/>
          <p14:tracePt t="8167" x="2438400" y="3327400"/>
          <p14:tracePt t="8184" x="2438400" y="3213100"/>
          <p14:tracePt t="8201" x="2438400" y="3092450"/>
          <p14:tracePt t="8217" x="2432050" y="3048000"/>
          <p14:tracePt t="8234" x="2419350" y="2984500"/>
          <p14:tracePt t="8251" x="2413000" y="2965450"/>
          <p14:tracePt t="8267" x="2406650" y="2946400"/>
          <p14:tracePt t="8285" x="2393950" y="2933700"/>
          <p14:tracePt t="8301" x="2387600" y="2921000"/>
          <p14:tracePt t="8319" x="2381250" y="2914650"/>
          <p14:tracePt t="8353" x="2374900" y="2908300"/>
          <p14:tracePt t="8369" x="2368550" y="2901950"/>
          <p14:tracePt t="8721" x="2362200" y="2901950"/>
          <p14:tracePt t="8729" x="2355850" y="2901950"/>
          <p14:tracePt t="8737" x="2343150" y="2908300"/>
          <p14:tracePt t="10441" x="2343150" y="2876550"/>
          <p14:tracePt t="10449" x="2343150" y="2774950"/>
          <p14:tracePt t="10462" x="2343150" y="2717800"/>
          <p14:tracePt t="10467" x="2343150" y="2622550"/>
          <p14:tracePt t="10485" x="2343150" y="2540000"/>
          <p14:tracePt t="10502" x="2343150" y="2476500"/>
          <p14:tracePt t="10518" x="2336800" y="2425700"/>
          <p14:tracePt t="10536" x="2317750" y="2387600"/>
          <p14:tracePt t="10551" x="2298700" y="2355850"/>
          <p14:tracePt t="10568" x="2279650" y="2330450"/>
          <p14:tracePt t="10584" x="2254250" y="2292350"/>
          <p14:tracePt t="10584" x="2241550" y="2279650"/>
          <p14:tracePt t="10602" x="2209800" y="2260600"/>
          <p14:tracePt t="10618" x="2178050" y="2235200"/>
          <p14:tracePt t="10634" x="2139950" y="2228850"/>
          <p14:tracePt t="10651" x="2120900" y="2222500"/>
          <p14:tracePt t="10668" x="2089150" y="2222500"/>
          <p14:tracePt t="10684" x="2057400" y="2222500"/>
          <p14:tracePt t="10701" x="2019300" y="2222500"/>
          <p14:tracePt t="10717" x="1955800" y="2266950"/>
          <p14:tracePt t="10734" x="1911350" y="2305050"/>
          <p14:tracePt t="10750" x="1892300" y="2324100"/>
          <p14:tracePt t="10767" x="1847850" y="2393950"/>
          <p14:tracePt t="10784" x="1803400" y="2489200"/>
          <p14:tracePt t="10784" x="1790700" y="2527300"/>
          <p14:tracePt t="10801" x="1752600" y="2609850"/>
          <p14:tracePt t="10817" x="1727200" y="2692400"/>
          <p14:tracePt t="10835" x="1701800" y="2774950"/>
          <p14:tracePt t="10850" x="1676400" y="2870200"/>
          <p14:tracePt t="10868" x="1663700" y="2946400"/>
          <p14:tracePt t="10884" x="1657350" y="3028950"/>
          <p14:tracePt t="10901" x="1657350" y="3105150"/>
          <p14:tracePt t="10917" x="1657350" y="3175000"/>
          <p14:tracePt t="10934" x="1663700" y="3232150"/>
          <p14:tracePt t="10950" x="1670050" y="3270250"/>
          <p14:tracePt t="10967" x="1689100" y="3295650"/>
          <p14:tracePt t="10984" x="1714500" y="3327400"/>
          <p14:tracePt t="10984" x="1727200" y="3340100"/>
          <p14:tracePt t="11001" x="1758950" y="3359150"/>
          <p14:tracePt t="11017" x="1790700" y="3365500"/>
          <p14:tracePt t="11073" x="1797050" y="3365500"/>
          <p14:tracePt t="11089" x="1803400" y="3365500"/>
          <p14:tracePt t="11090" x="1809750" y="3365500"/>
          <p14:tracePt t="11101" x="1828800" y="3371850"/>
          <p14:tracePt t="11117" x="1847850" y="3378200"/>
          <p14:tracePt t="11134" x="1879600" y="3378200"/>
          <p14:tracePt t="11150" x="1924050" y="3378200"/>
          <p14:tracePt t="11167" x="1981200" y="3378200"/>
          <p14:tracePt t="11184" x="2082800" y="3378200"/>
          <p14:tracePt t="11201" x="2146300" y="3359150"/>
          <p14:tracePt t="11217" x="2197100" y="3333750"/>
          <p14:tracePt t="11234" x="2222500" y="3314700"/>
          <p14:tracePt t="11250" x="2260600" y="3257550"/>
          <p14:tracePt t="11267" x="2305050" y="3181350"/>
          <p14:tracePt t="11284" x="2336800" y="3105150"/>
          <p14:tracePt t="11321" x="2336800" y="3073400"/>
          <p14:tracePt t="11322" x="2343150" y="3048000"/>
          <p14:tracePt t="11334" x="2343150" y="2984500"/>
          <p14:tracePt t="11350" x="2343150" y="2921000"/>
          <p14:tracePt t="11368" x="2343150" y="2857500"/>
          <p14:tracePt t="11384" x="2336800" y="2781300"/>
          <p14:tracePt t="11401" x="2330450" y="2736850"/>
          <p14:tracePt t="11417" x="2317750" y="2705100"/>
          <p14:tracePt t="11434" x="2305050" y="2673350"/>
          <p14:tracePt t="11450" x="2298700" y="2667000"/>
          <p14:tracePt t="11537" x="2298700" y="2660650"/>
          <p14:tracePt t="12505" x="2292350" y="2660650"/>
          <p14:tracePt t="12513" x="2286000" y="2667000"/>
          <p14:tracePt t="12521" x="2279650" y="2673350"/>
          <p14:tracePt t="12537" x="2273300" y="2679700"/>
          <p14:tracePt t="12541" x="2273300" y="2686050"/>
          <p14:tracePt t="12551" x="2266950" y="2692400"/>
          <p14:tracePt t="12568" x="2260600" y="2698750"/>
          <p14:tracePt t="12801" x="2260600" y="2705100"/>
          <p14:tracePt t="12881" x="2260600" y="2711450"/>
          <p14:tracePt t="12897" x="2260600" y="2717800"/>
          <p14:tracePt t="12913" x="2260600" y="2724150"/>
          <p14:tracePt t="12921" x="2260600" y="2730500"/>
          <p14:tracePt t="12929" x="2260600" y="2743200"/>
          <p14:tracePt t="12937" x="2266950" y="2755900"/>
          <p14:tracePt t="12950" x="2266950" y="2768600"/>
          <p14:tracePt t="12967" x="2279650" y="2781300"/>
          <p14:tracePt t="12984" x="2279650" y="2794000"/>
          <p14:tracePt t="13000" x="2279650" y="2806700"/>
          <p14:tracePt t="13018" x="2286000" y="2813050"/>
          <p14:tracePt t="13034" x="2292350" y="2819400"/>
          <p14:tracePt t="13050" x="2292350" y="2832100"/>
          <p14:tracePt t="13067" x="2305050" y="2876550"/>
          <p14:tracePt t="13084" x="2343150" y="2971800"/>
          <p14:tracePt t="13100" x="2432050" y="3124200"/>
          <p14:tracePt t="13117" x="2463800" y="3194050"/>
          <p14:tracePt t="13134" x="2463800" y="3206750"/>
          <p14:tracePt t="13537" x="2463800" y="3200400"/>
          <p14:tracePt t="13545" x="2463800" y="3181350"/>
          <p14:tracePt t="13553" x="2463800" y="3175000"/>
          <p14:tracePt t="13561" x="2463800" y="3155950"/>
          <p14:tracePt t="13568" x="2444750" y="3092450"/>
          <p14:tracePt t="13583" x="2419350" y="3028950"/>
          <p14:tracePt t="13583" x="2393950" y="3003550"/>
          <p14:tracePt t="13601" x="2355850" y="2940050"/>
          <p14:tracePt t="13617" x="2305050" y="2863850"/>
          <p14:tracePt t="13634" x="2222500" y="2743200"/>
          <p14:tracePt t="13650" x="2133600" y="2622550"/>
          <p14:tracePt t="13667" x="2038350" y="2482850"/>
          <p14:tracePt t="13684" x="1974850" y="2393950"/>
          <p14:tracePt t="13701" x="1898650" y="2292350"/>
          <p14:tracePt t="13717" x="1835150" y="2203450"/>
          <p14:tracePt t="13734" x="1803400" y="2159000"/>
          <p14:tracePt t="13750" x="1765300" y="2108200"/>
          <p14:tracePt t="13767" x="1746250" y="2063750"/>
          <p14:tracePt t="13783" x="1708150" y="2006600"/>
          <p14:tracePt t="13783" x="1695450" y="1974850"/>
          <p14:tracePt t="13801" x="1644650" y="1898650"/>
          <p14:tracePt t="13817" x="1606550" y="1835150"/>
          <p14:tracePt t="13834" x="1574800" y="1784350"/>
          <p14:tracePt t="13851" x="1555750" y="1746250"/>
          <p14:tracePt t="13867" x="1543050" y="1727200"/>
          <p14:tracePt t="13884" x="1536700" y="1708150"/>
          <p14:tracePt t="13921" x="1536700" y="1701800"/>
          <p14:tracePt t="13937" x="1536700" y="1695450"/>
          <p14:tracePt t="13961" x="1536700" y="1689100"/>
          <p14:tracePt t="13977" x="1536700" y="1682750"/>
          <p14:tracePt t="13992" x="1536700" y="1676400"/>
          <p14:tracePt t="14001" x="1536700" y="1670050"/>
          <p14:tracePt t="14001" x="1543050" y="1670050"/>
          <p14:tracePt t="14041" x="1549400" y="1670050"/>
          <p14:tracePt t="14049" x="1555750" y="1663700"/>
          <p14:tracePt t="14067" x="1562100" y="1663700"/>
          <p14:tracePt t="14067" x="1568450" y="1657350"/>
          <p14:tracePt t="14105" x="1574800" y="1657350"/>
          <p14:tracePt t="14121" x="1581150" y="1657350"/>
          <p14:tracePt t="14125" x="1587500" y="1651000"/>
          <p14:tracePt t="14134" x="1593850" y="1651000"/>
          <p14:tracePt t="14150" x="1606550" y="1651000"/>
          <p14:tracePt t="14167" x="1619250" y="1651000"/>
          <p14:tracePt t="14184" x="1625600" y="1651000"/>
          <p14:tracePt t="14201" x="1631950" y="1651000"/>
          <p14:tracePt t="14217" x="1644650" y="1651000"/>
          <p14:tracePt t="14234" x="1657350" y="1657350"/>
          <p14:tracePt t="14250" x="1663700" y="1663700"/>
          <p14:tracePt t="14267" x="1676400" y="1676400"/>
          <p14:tracePt t="14284" x="1682750" y="1682750"/>
          <p14:tracePt t="14300" x="1682750" y="1689100"/>
          <p14:tracePt t="14317" x="1695450" y="1708150"/>
          <p14:tracePt t="14353" x="1701800" y="1720850"/>
          <p14:tracePt t="14353" x="1708150" y="1727200"/>
          <p14:tracePt t="14367" x="1708150" y="1733550"/>
          <p14:tracePt t="14384" x="1714500" y="1746250"/>
          <p14:tracePt t="14401" x="1720850" y="1752600"/>
          <p14:tracePt t="14417" x="1727200" y="1758950"/>
          <p14:tracePt t="14434" x="1727200" y="1765300"/>
          <p14:tracePt t="14601" x="1733550" y="1771650"/>
          <p14:tracePt t="14626" x="1733550" y="1778000"/>
          <p14:tracePt t="15201" x="1733550" y="1771650"/>
          <p14:tracePt t="15209" x="1739900" y="1771650"/>
          <p14:tracePt t="15217" x="1739900" y="1765300"/>
          <p14:tracePt t="15241" x="1746250" y="1752600"/>
          <p14:tracePt t="15265" x="1746250" y="1746250"/>
          <p14:tracePt t="15289" x="1746250" y="1739900"/>
          <p14:tracePt t="15304" x="1746250" y="1733550"/>
          <p14:tracePt t="15321" x="1746250" y="1727200"/>
          <p14:tracePt t="15345" x="1746250" y="1720850"/>
          <p14:tracePt t="15360" x="1746250" y="1714500"/>
          <p14:tracePt t="15792" x="1746250" y="1720850"/>
          <p14:tracePt t="15801" x="1746250" y="1746250"/>
          <p14:tracePt t="15817" x="1746250" y="1752600"/>
          <p14:tracePt t="15818" x="1746250" y="1778000"/>
          <p14:tracePt t="15835" x="1746250" y="1790700"/>
          <p14:tracePt t="15851" x="1752600" y="1816100"/>
          <p14:tracePt t="15867" x="1752600" y="1828800"/>
          <p14:tracePt t="15884" x="1752600" y="1841500"/>
          <p14:tracePt t="15901" x="1752600" y="1847850"/>
          <p14:tracePt t="15917" x="1752600" y="1860550"/>
          <p14:tracePt t="15933" x="1752600" y="1879600"/>
          <p14:tracePt t="15950" x="1752600" y="1892300"/>
          <p14:tracePt t="15967" x="1752600" y="1905000"/>
          <p14:tracePt t="15967" x="1752600" y="1917700"/>
          <p14:tracePt t="16001" x="1752600" y="1930400"/>
          <p14:tracePt t="16001" x="1752600" y="1943100"/>
          <p14:tracePt t="16017" x="1752600" y="1955800"/>
          <p14:tracePt t="16034" x="1752600" y="1968500"/>
          <p14:tracePt t="16050" x="1752600" y="1981200"/>
          <p14:tracePt t="16067" x="1752600" y="1987550"/>
          <p14:tracePt t="16083" x="1752600" y="2000250"/>
          <p14:tracePt t="16100" x="1752600" y="2006600"/>
          <p14:tracePt t="16136" x="1752600" y="2019300"/>
          <p14:tracePt t="16161" x="1752600" y="2025650"/>
          <p14:tracePt t="16177" x="1752600" y="2038350"/>
          <p14:tracePt t="16193" x="1752600" y="2044700"/>
          <p14:tracePt t="16204" x="1752600" y="2051050"/>
          <p14:tracePt t="16225" x="1752600" y="2057400"/>
          <p14:tracePt t="16237" x="1752600" y="2063750"/>
          <p14:tracePt t="16250" x="1752600" y="2070100"/>
          <p14:tracePt t="16251" x="1752600" y="2076450"/>
          <p14:tracePt t="16267" x="1752600" y="2082800"/>
          <p14:tracePt t="16283" x="1752600" y="2095500"/>
          <p14:tracePt t="16300" x="1752600" y="2101850"/>
          <p14:tracePt t="16317" x="1752600" y="2108200"/>
          <p14:tracePt t="16334" x="1752600" y="2114550"/>
          <p14:tracePt t="16350" x="1752600" y="2120900"/>
          <p14:tracePt t="16367" x="1758950" y="2127250"/>
          <p14:tracePt t="16384" x="1765300" y="2133600"/>
          <p14:tracePt t="16400" x="1771650" y="2139950"/>
          <p14:tracePt t="16417" x="1771650" y="2146300"/>
          <p14:tracePt t="16434" x="1784350" y="2152650"/>
          <p14:tracePt t="16450" x="1790700" y="2159000"/>
          <p14:tracePt t="16467" x="1797050" y="2159000"/>
          <p14:tracePt t="16484" x="1809750" y="2171700"/>
          <p14:tracePt t="16500" x="1816100" y="2171700"/>
          <p14:tracePt t="16517" x="1828800" y="2178050"/>
          <p14:tracePt t="16533" x="1841500" y="2190750"/>
          <p14:tracePt t="16550" x="1866900" y="2197100"/>
          <p14:tracePt t="16567" x="1898650" y="2203450"/>
          <p14:tracePt t="16583" x="1943100" y="2209800"/>
          <p14:tracePt t="16602" x="1981200" y="2209800"/>
          <p14:tracePt t="16617" x="2006600" y="2216150"/>
          <p14:tracePt t="16634" x="2032000" y="2222500"/>
          <p14:tracePt t="16650" x="2063750" y="2228850"/>
          <p14:tracePt t="16667" x="2082800" y="2228850"/>
          <p14:tracePt t="16684" x="2120900" y="2235200"/>
          <p14:tracePt t="16702" x="2139950" y="2235200"/>
          <p14:tracePt t="16718" x="2171700" y="2235200"/>
          <p14:tracePt t="16735" x="2190750" y="2241550"/>
          <p14:tracePt t="16751" x="2197100" y="2241550"/>
          <p14:tracePt t="16768" x="2203450" y="2241550"/>
          <p14:tracePt t="16785" x="2222500" y="2241550"/>
          <p14:tracePt t="16834" x="2228850" y="2241550"/>
          <p14:tracePt t="16844" x="2235200" y="2241550"/>
          <p14:tracePt t="16844" x="2241550" y="2241550"/>
          <p14:tracePt t="16906" x="2247900" y="2241550"/>
          <p14:tracePt t="16930" x="2254250" y="2241550"/>
          <p14:tracePt t="16945" x="2260600" y="2241550"/>
          <p14:tracePt t="16953" x="2266950" y="2247900"/>
          <p14:tracePt t="16962" x="2273300" y="2254250"/>
          <p14:tracePt t="16968" x="2286000" y="2260600"/>
          <p14:tracePt t="16984" x="2286000" y="2266950"/>
          <p14:tracePt t="16984" x="2298700" y="2273300"/>
          <p14:tracePt t="17002" x="2298700" y="2286000"/>
          <p14:tracePt t="17018" x="2311400" y="2292350"/>
          <p14:tracePt t="17035" x="2311400" y="2298700"/>
          <p14:tracePt t="17051" x="2317750" y="2305050"/>
          <p14:tracePt t="17068" x="2317750" y="2324100"/>
          <p14:tracePt t="17085" x="2324100" y="2336800"/>
          <p14:tracePt t="17102" x="2330450" y="2355850"/>
          <p14:tracePt t="17118" x="2330450" y="2368550"/>
          <p14:tracePt t="17135" x="2343150" y="2393950"/>
          <p14:tracePt t="17151" x="2343150" y="2419350"/>
          <p14:tracePt t="17168" x="2349500" y="2438400"/>
          <p14:tracePt t="17184" x="2349500" y="2457450"/>
          <p14:tracePt t="17202" x="2349500" y="2463800"/>
          <p14:tracePt t="17241" x="2349500" y="2470150"/>
          <p14:tracePt t="17250" x="2349500" y="2482850"/>
          <p14:tracePt t="17268" x="2355850" y="2489200"/>
          <p14:tracePt t="17268" x="2355850" y="2495550"/>
          <p14:tracePt t="17284" x="2355850" y="2508250"/>
          <p14:tracePt t="17301" x="2355850" y="2514600"/>
          <p14:tracePt t="17318" x="2355850" y="2533650"/>
          <p14:tracePt t="17335" x="2355850" y="2540000"/>
          <p14:tracePt t="17351" x="2355850" y="2552700"/>
          <p14:tracePt t="17368" x="2355850" y="2559050"/>
          <p14:tracePt t="17384" x="2355850" y="2578100"/>
          <p14:tracePt t="17402" x="2355850" y="2584450"/>
          <p14:tracePt t="17418" x="2355850" y="2597150"/>
          <p14:tracePt t="17435" x="2355850" y="2603500"/>
          <p14:tracePt t="17451" x="2355850" y="2616200"/>
          <p14:tracePt t="17468" x="2355850" y="2622550"/>
          <p14:tracePt t="17513" x="2355850" y="2628900"/>
          <p14:tracePt t="17522" x="2355850" y="2635250"/>
          <p14:tracePt t="17546" x="2355850" y="2641600"/>
          <p14:tracePt t="17561" x="2355850" y="2654300"/>
          <p14:tracePt t="17578" x="2355850" y="2660650"/>
          <p14:tracePt t="17590" x="2355850" y="2673350"/>
          <p14:tracePt t="17609" x="2355850" y="2679700"/>
          <p14:tracePt t="17618" x="2355850" y="2686050"/>
          <p14:tracePt t="17619" x="2349500" y="2698750"/>
          <p14:tracePt t="17635" x="2349500" y="2705100"/>
          <p14:tracePt t="17651" x="2343150" y="2717800"/>
          <p14:tracePt t="17698" x="2343150" y="2724150"/>
          <p14:tracePt t="17706" x="2343150" y="2730500"/>
          <p14:tracePt t="17722" x="2343150" y="2736850"/>
          <p14:tracePt t="17745" x="2343150" y="2743200"/>
          <p14:tracePt t="17753" x="2343150" y="2749550"/>
          <p14:tracePt t="17769" x="2343150" y="2755900"/>
          <p14:tracePt t="17786" x="2343150" y="2762250"/>
          <p14:tracePt t="17786" x="2343150" y="2768600"/>
          <p14:tracePt t="17834" x="2343150" y="2774950"/>
          <p14:tracePt t="18146" x="2343150" y="2787650"/>
          <p14:tracePt t="18161" x="2336800" y="2794000"/>
          <p14:tracePt t="18169" x="2336800" y="2800350"/>
          <p14:tracePt t="18170" x="2330450" y="2806700"/>
          <p14:tracePt t="18184" x="2330450" y="2813050"/>
          <p14:tracePt t="18242" x="2324100" y="2819400"/>
          <p14:tracePt t="19473" x="2324100" y="2825750"/>
          <p14:tracePt t="19498" x="2317750" y="2825750"/>
          <p14:tracePt t="19521" x="2311400" y="2825750"/>
          <p14:tracePt t="19545" x="2305050" y="2825750"/>
          <p14:tracePt t="19561" x="2298700" y="2825750"/>
          <p14:tracePt t="19585" x="2292350" y="2825750"/>
          <p14:tracePt t="19593" x="2286000" y="2825750"/>
          <p14:tracePt t="19604" x="2279650" y="2825750"/>
          <p14:tracePt t="19618" x="2273300" y="2825750"/>
          <p14:tracePt t="19619" x="2266950" y="2825750"/>
          <p14:tracePt t="19635" x="2254250" y="2825750"/>
          <p14:tracePt t="19651" x="2247900" y="2825750"/>
          <p14:tracePt t="19668" x="2235200" y="2825750"/>
          <p14:tracePt t="19684" x="2228850" y="2825750"/>
          <p14:tracePt t="19701" x="2222500" y="2825750"/>
          <p14:tracePt t="19718" x="2203450" y="2825750"/>
          <p14:tracePt t="19734" x="2197100" y="2825750"/>
          <p14:tracePt t="19751" x="2178050" y="2819400"/>
          <p14:tracePt t="19768" x="2159000" y="2819400"/>
          <p14:tracePt t="19784" x="2146300" y="2819400"/>
          <p14:tracePt t="19801" x="2120900" y="2813050"/>
          <p14:tracePt t="19819" x="2101850" y="2813050"/>
          <p14:tracePt t="19835" x="2082800" y="2806700"/>
          <p14:tracePt t="19851" x="2063750" y="2800350"/>
          <p14:tracePt t="19868" x="2044700" y="2800350"/>
          <p14:tracePt t="19884" x="2025650" y="2800350"/>
          <p14:tracePt t="19902" x="2006600" y="2800350"/>
          <p14:tracePt t="19918" x="1981200" y="2794000"/>
          <p14:tracePt t="19935" x="1962150" y="2794000"/>
          <p14:tracePt t="19951" x="1930400" y="2794000"/>
          <p14:tracePt t="19969" x="1924050" y="2794000"/>
          <p14:tracePt t="19984" x="1911350" y="2794000"/>
          <p14:tracePt t="20002" x="1905000" y="2794000"/>
          <p14:tracePt t="20018" x="1892300" y="2794000"/>
          <p14:tracePt t="20065" x="1885950" y="2794000"/>
          <p14:tracePt t="20077" x="1879600" y="2794000"/>
          <p14:tracePt t="20077" x="1873250" y="2794000"/>
          <p14:tracePt t="20114" x="1866900" y="2794000"/>
          <p14:tracePt t="20129" x="1860550" y="2794000"/>
          <p14:tracePt t="20137" x="1854200" y="2794000"/>
          <p14:tracePt t="20178" x="1847850" y="2794000"/>
          <p14:tracePt t="20210" x="1841500" y="2794000"/>
          <p14:tracePt t="20306" x="1835150" y="2794000"/>
          <p14:tracePt t="20317" x="1828800" y="2794000"/>
          <p14:tracePt t="20337" x="1828800" y="2800350"/>
          <p14:tracePt t="20353" x="1822450" y="2800350"/>
          <p14:tracePt t="20378" x="1822450" y="2806700"/>
          <p14:tracePt t="20401" x="1816100" y="2813050"/>
          <p14:tracePt t="20402" x="1809750" y="2813050"/>
          <p14:tracePt t="20425" x="1809750" y="2819400"/>
          <p14:tracePt t="20435" x="1803400" y="2819400"/>
          <p14:tracePt t="20451" x="1803400" y="2825750"/>
          <p14:tracePt t="20452" x="1797050" y="2825750"/>
          <p14:tracePt t="20468" x="1797050" y="2832100"/>
          <p14:tracePt t="20484" x="1790700" y="2838450"/>
          <p14:tracePt t="20593" x="1784350" y="2838450"/>
          <p14:tracePt t="20601" x="1784350" y="2844800"/>
          <p14:tracePt t="20609" x="1778000" y="2844800"/>
          <p14:tracePt t="20617" x="1771650" y="2857500"/>
          <p14:tracePt t="20649" x="1765300" y="2863850"/>
          <p14:tracePt t="20665" x="1765300" y="2870200"/>
          <p14:tracePt t="20729" x="1765300" y="2876550"/>
          <p14:tracePt t="20761" x="1765300" y="2882900"/>
          <p14:tracePt t="20769" x="1758950" y="2889250"/>
          <p14:tracePt t="20786" x="1758950" y="2895600"/>
          <p14:tracePt t="20817" x="1758950" y="2901950"/>
          <p14:tracePt t="20841" x="1758950" y="2908300"/>
          <p14:tracePt t="20857" x="1752600" y="2914650"/>
          <p14:tracePt t="20873" x="1752600" y="2921000"/>
          <p14:tracePt t="20897" x="1752600" y="2927350"/>
          <p14:tracePt t="20909" x="1746250" y="2933700"/>
          <p14:tracePt t="20921" x="1746250" y="2946400"/>
          <p14:tracePt t="20953" x="1746250" y="2952750"/>
          <p14:tracePt t="20961" x="1739900" y="2952750"/>
          <p14:tracePt t="20969" x="1739900" y="2959100"/>
          <p14:tracePt t="20976" x="1739900" y="2965450"/>
          <p14:tracePt t="20985" x="1733550" y="2971800"/>
          <p14:tracePt t="21000" x="1733550" y="2984500"/>
          <p14:tracePt t="21017" x="1727200" y="2997200"/>
          <p14:tracePt t="21033" x="1727200" y="3003550"/>
          <p14:tracePt t="21073" x="1727200" y="3009900"/>
          <p14:tracePt t="21113" x="1727200" y="3016250"/>
          <p14:tracePt t="21129" x="1727200" y="3022600"/>
          <p14:tracePt t="21137" x="1727200" y="3028950"/>
          <p14:tracePt t="21145" x="1720850" y="3028950"/>
          <p14:tracePt t="21153" x="1720850" y="3041650"/>
          <p14:tracePt t="21167" x="1720850" y="3054350"/>
          <p14:tracePt t="21184" x="1714500" y="3060700"/>
          <p14:tracePt t="21200" x="1714500" y="3079750"/>
          <p14:tracePt t="21217" x="1714500" y="3086100"/>
          <p14:tracePt t="21235" x="1714500" y="3092450"/>
          <p14:tracePt t="21251" x="1714500" y="3098800"/>
          <p14:tracePt t="21345" x="1714500" y="3105150"/>
          <p14:tracePt t="21345" x="1714500" y="3111500"/>
          <p14:tracePt t="21361" x="1714500" y="3117850"/>
          <p14:tracePt t="21369" x="1708150" y="3117850"/>
          <p14:tracePt t="21385" x="1708150" y="3124200"/>
          <p14:tracePt t="21417" x="1708150" y="3130550"/>
          <p14:tracePt t="21441" x="1708150" y="3136900"/>
          <p14:tracePt t="21451" x="1708150" y="3143250"/>
          <p14:tracePt t="21514" x="1708150" y="3149600"/>
          <p14:tracePt t="21657" x="1695450" y="3155950"/>
          <p14:tracePt t="21665" x="1682750" y="3136900"/>
          <p14:tracePt t="21673" x="1663700" y="3073400"/>
          <p14:tracePt t="21685" x="1631950" y="2978150"/>
          <p14:tracePt t="21701" x="1612900" y="2895600"/>
          <p14:tracePt t="21718" x="1600200" y="2832100"/>
          <p14:tracePt t="21734" x="1593850" y="2787650"/>
          <p14:tracePt t="21751" x="1593850" y="2762250"/>
          <p14:tracePt t="21767" x="1593850" y="2736850"/>
          <p14:tracePt t="21784" x="1593850" y="2730500"/>
          <p14:tracePt t="22025" x="1600200" y="2743200"/>
          <p14:tracePt t="22033" x="1600200" y="2755900"/>
          <p14:tracePt t="22041" x="1606550" y="2768600"/>
          <p14:tracePt t="22051" x="1606550" y="2787650"/>
          <p14:tracePt t="22051" x="1606550" y="2819400"/>
          <p14:tracePt t="22068" x="1606550" y="2857500"/>
          <p14:tracePt t="22084" x="1606550" y="2901950"/>
          <p14:tracePt t="22101" x="1606550" y="2952750"/>
          <p14:tracePt t="22118" x="1606550" y="2984500"/>
          <p14:tracePt t="22134" x="1612900" y="3009900"/>
          <p14:tracePt t="22152" x="1612900" y="3016250"/>
          <p14:tracePt t="22168" x="1619250" y="3016250"/>
          <p14:tracePt t="22202" x="1619250" y="3022600"/>
          <p14:tracePt t="22226" x="1625600" y="3022600"/>
          <p14:tracePt t="22586" x="1631950" y="3022600"/>
          <p14:tracePt t="22594" x="1663700" y="2990850"/>
          <p14:tracePt t="22602" x="1727200" y="2927350"/>
          <p14:tracePt t="22620" x="1765300" y="2908300"/>
          <p14:tracePt t="22620" x="1828800" y="2876550"/>
          <p14:tracePt t="22635" x="1873250" y="2863850"/>
          <p14:tracePt t="22652" x="1905000" y="2851150"/>
          <p14:tracePt t="22668" x="1930400" y="2838450"/>
          <p14:tracePt t="22685" x="1955800" y="2832100"/>
          <p14:tracePt t="22702" x="1974850" y="2825750"/>
          <p14:tracePt t="22719" x="2006600" y="2813050"/>
          <p14:tracePt t="22735" x="2032000" y="2813050"/>
          <p14:tracePt t="22752" x="2051050" y="2806700"/>
          <p14:tracePt t="22769" x="2070100" y="2800350"/>
          <p14:tracePt t="22786" x="2095500" y="2794000"/>
          <p14:tracePt t="22802" x="2108200" y="2794000"/>
          <p14:tracePt t="22906" x="2114550" y="2794000"/>
          <p14:tracePt t="22914" x="2120900" y="2794000"/>
          <p14:tracePt t="22928" x="2127250" y="2794000"/>
          <p14:tracePt t="22930" x="2133600" y="2794000"/>
          <p14:tracePt t="22930" x="2139950" y="2800350"/>
          <p14:tracePt t="22954" x="2146300" y="2806700"/>
          <p14:tracePt t="22994" x="2152650" y="2813050"/>
          <p14:tracePt t="23138" x="2152650" y="2819400"/>
          <p14:tracePt t="23147" x="2146300" y="2819400"/>
          <p14:tracePt t="23162" x="2139950" y="2819400"/>
          <p14:tracePt t="23177" x="2108200" y="2825750"/>
          <p14:tracePt t="23186" x="2082800" y="2832100"/>
          <p14:tracePt t="23187" x="2038350" y="2838450"/>
          <p14:tracePt t="23203" x="2006600" y="2844800"/>
          <p14:tracePt t="23219" x="1974850" y="2844800"/>
          <p14:tracePt t="23236" x="1955800" y="2844800"/>
          <p14:tracePt t="23252" x="1930400" y="2844800"/>
          <p14:tracePt t="23269" x="1917700" y="2844800"/>
          <p14:tracePt t="23285" x="1911350" y="2844800"/>
          <p14:tracePt t="23302" x="1898650" y="2844800"/>
          <p14:tracePt t="23338" x="1892300" y="2844800"/>
          <p14:tracePt t="23354" x="1879600" y="2844800"/>
          <p14:tracePt t="23367" x="1873250" y="2844800"/>
          <p14:tracePt t="23378" x="1866900" y="2844800"/>
          <p14:tracePt t="23385" x="1854200" y="2844800"/>
          <p14:tracePt t="23403" x="1841500" y="2844800"/>
          <p14:tracePt t="23419" x="1835150" y="2844800"/>
          <p14:tracePt t="23436" x="1822450" y="2844800"/>
          <p14:tracePt t="23452" x="1809750" y="2844800"/>
          <p14:tracePt t="23469" x="1790700" y="2857500"/>
          <p14:tracePt t="23485" x="1771650" y="2870200"/>
          <p14:tracePt t="23502" x="1758950" y="2882900"/>
          <p14:tracePt t="23519" x="1752600" y="2895600"/>
          <p14:tracePt t="23535" x="1746250" y="2901950"/>
          <p14:tracePt t="23552" x="1739900" y="2921000"/>
          <p14:tracePt t="23569" x="1733550" y="2927350"/>
          <p14:tracePt t="23585" x="1720850" y="2959100"/>
          <p14:tracePt t="23603" x="1720850" y="2965450"/>
          <p14:tracePt t="23650" x="1714500" y="2971800"/>
          <p14:tracePt t="23658" x="1714500" y="2978150"/>
          <p14:tracePt t="23664" x="1714500" y="2984500"/>
          <p14:tracePt t="23668" x="1714500" y="2997200"/>
          <p14:tracePt t="23685" x="1708150" y="3016250"/>
          <p14:tracePt t="23702" x="1708150" y="3035300"/>
          <p14:tracePt t="23718" x="1708150" y="3054350"/>
          <p14:tracePt t="23736" x="1708150" y="3073400"/>
          <p14:tracePt t="23752" x="1708150" y="3079750"/>
          <p14:tracePt t="23769" x="1708150" y="3086100"/>
          <p14:tracePt t="23785" x="1701800" y="3092450"/>
          <p14:tracePt t="24114" x="1701800" y="3098800"/>
          <p14:tracePt t="24123" x="1708150" y="3105150"/>
          <p14:tracePt t="24128" x="1733550" y="3111500"/>
          <p14:tracePt t="24136" x="1778000" y="3124200"/>
          <p14:tracePt t="24151" x="1860550" y="3155950"/>
          <p14:tracePt t="24168" x="1955800" y="3200400"/>
          <p14:tracePt t="24185" x="2070100" y="3251200"/>
          <p14:tracePt t="24203" x="2120900" y="3276600"/>
          <p14:tracePt t="24219" x="2159000" y="3302000"/>
          <p14:tracePt t="24235" x="2165350" y="3308350"/>
          <p14:tracePt t="24252" x="2184400" y="3321050"/>
          <p14:tracePt t="24355" x="2197100" y="3327400"/>
          <p14:tracePt t="24362" x="2197100" y="3333750"/>
          <p14:tracePt t="24386" x="2203450" y="3333750"/>
          <p14:tracePt t="24562" x="2209800" y="3333750"/>
          <p14:tracePt t="24578" x="2216150" y="3333750"/>
          <p14:tracePt t="24586" x="2222500" y="3333750"/>
          <p14:tracePt t="24602" x="2228850" y="3333750"/>
          <p14:tracePt t="24603" x="2235200" y="3333750"/>
          <p14:tracePt t="24619" x="2247900" y="3333750"/>
          <p14:tracePt t="24635" x="2254250" y="3333750"/>
          <p14:tracePt t="24652" x="2260600" y="3333750"/>
          <p14:tracePt t="24668" x="2273300" y="3333750"/>
          <p14:tracePt t="24685" x="2286000" y="3327400"/>
          <p14:tracePt t="24702" x="2298700" y="3327400"/>
          <p14:tracePt t="24718" x="2305050" y="3327400"/>
          <p14:tracePt t="24735" x="2317750" y="3321050"/>
          <p14:tracePt t="24752" x="2324100" y="3321050"/>
          <p14:tracePt t="24786" x="2330450" y="3321050"/>
          <p14:tracePt t="24978" x="2317750" y="3321050"/>
          <p14:tracePt t="24983" x="2292350" y="3333750"/>
          <p14:tracePt t="25002" x="2273300" y="3346450"/>
          <p14:tracePt t="25003" x="2254250" y="3378200"/>
          <p14:tracePt t="25019" x="2228850" y="3403600"/>
          <p14:tracePt t="25035" x="2203450" y="3454400"/>
          <p14:tracePt t="25053" x="2190750" y="3473450"/>
          <p14:tracePt t="25068" x="2178050" y="3498850"/>
          <p14:tracePt t="25085" x="2159000" y="3517900"/>
          <p14:tracePt t="25210" x="2152650" y="3517900"/>
          <p14:tracePt t="25218" x="2139950" y="3517900"/>
          <p14:tracePt t="25219" x="2114550" y="3530600"/>
          <p14:tracePt t="25235" x="2076450" y="3536950"/>
          <p14:tracePt t="25252" x="2032000" y="3536950"/>
          <p14:tracePt t="25269" x="1968500" y="3543300"/>
          <p14:tracePt t="25285" x="1911350" y="3543300"/>
          <p14:tracePt t="25302" x="1835150" y="3543300"/>
          <p14:tracePt t="25319" x="1765300" y="3543300"/>
          <p14:tracePt t="25335" x="1708150" y="3543300"/>
          <p14:tracePt t="25352" x="1657350" y="3543300"/>
          <p14:tracePt t="25368" x="1619250" y="3543300"/>
          <p14:tracePt t="25385" x="1581150" y="3543300"/>
          <p14:tracePt t="25402" x="1562100" y="3543300"/>
          <p14:tracePt t="25419" x="1549400" y="3543300"/>
          <p14:tracePt t="25435" x="1536700" y="3543300"/>
          <p14:tracePt t="25452" x="1524000" y="3543300"/>
          <p14:tracePt t="25468" x="1511300" y="3549650"/>
          <p14:tracePt t="25485" x="1492250" y="3549650"/>
          <p14:tracePt t="25502" x="1473200" y="3549650"/>
          <p14:tracePt t="25519" x="1460500" y="3556000"/>
          <p14:tracePt t="25535" x="1441450" y="3556000"/>
          <p14:tracePt t="25552" x="1435100" y="3562350"/>
          <p14:tracePt t="25568" x="1428750" y="3562350"/>
          <p14:tracePt t="25611" x="1422400" y="3562350"/>
          <p14:tracePt t="25914" x="1428750" y="3562350"/>
          <p14:tracePt t="25922" x="1435100" y="3562350"/>
          <p14:tracePt t="25938" x="1441450" y="3562350"/>
          <p14:tracePt t="25940" x="1447800" y="3562350"/>
          <p14:tracePt t="25952" x="1454150" y="3562350"/>
          <p14:tracePt t="26034" x="1460500" y="3562350"/>
          <p14:tracePt t="26050" x="1466850" y="3562350"/>
          <p14:tracePt t="26066" x="1473200" y="3562350"/>
          <p14:tracePt t="26090" x="1479550" y="3562350"/>
          <p14:tracePt t="26111" x="1485900" y="3562350"/>
          <p14:tracePt t="26111" x="1492250" y="3562350"/>
          <p14:tracePt t="26118" x="1517650" y="3562350"/>
          <p14:tracePt t="26135" x="1549400" y="3562350"/>
          <p14:tracePt t="26152" x="1600200" y="3562350"/>
          <p14:tracePt t="26169" x="1739900" y="3568700"/>
          <p14:tracePt t="26186" x="1866900" y="3594100"/>
          <p14:tracePt t="26202" x="1955800" y="3606800"/>
          <p14:tracePt t="26218" x="2063750" y="3619500"/>
          <p14:tracePt t="26235" x="2139950" y="3619500"/>
          <p14:tracePt t="26252" x="2171700" y="3619500"/>
          <p14:tracePt t="26268" x="2190750" y="3625850"/>
          <p14:tracePt t="26285" x="2197100" y="3625850"/>
          <p14:tracePt t="26330" x="2203450" y="3625850"/>
          <p14:tracePt t="26378" x="2209800" y="3625850"/>
          <p14:tracePt t="26394" x="2216150" y="3625850"/>
          <p14:tracePt t="26402" x="2222500" y="3625850"/>
          <p14:tracePt t="26426" x="2228850" y="3625850"/>
          <p14:tracePt t="26442" x="2235200" y="3625850"/>
          <p14:tracePt t="26458" x="2241550" y="3625850"/>
          <p14:tracePt t="26466" x="2247900" y="3625850"/>
          <p14:tracePt t="26469" x="2254250" y="3625850"/>
          <p14:tracePt t="26485" x="2266950" y="3619500"/>
          <p14:tracePt t="26502" x="2286000" y="3606800"/>
          <p14:tracePt t="26518" x="2298700" y="3575050"/>
          <p14:tracePt t="26535" x="2305050" y="3536950"/>
          <p14:tracePt t="26552" x="2311400" y="3448050"/>
          <p14:tracePt t="26569" x="2311400" y="3384550"/>
          <p14:tracePt t="26585" x="2311400" y="3346450"/>
          <p14:tracePt t="26603" x="2311400" y="3327400"/>
          <p14:tracePt t="26618" x="2311400" y="3314700"/>
          <p14:tracePt t="26658" x="2311400" y="3302000"/>
          <p14:tracePt t="26674" x="2311400" y="3295650"/>
          <p14:tracePt t="26682" x="2311400" y="3282950"/>
          <p14:tracePt t="26690" x="2311400" y="3251200"/>
          <p14:tracePt t="26702" x="2311400" y="3200400"/>
          <p14:tracePt t="26718" x="2311400" y="3143250"/>
          <p14:tracePt t="26735" x="2298700" y="3016250"/>
          <p14:tracePt t="26752" x="2273300" y="2876550"/>
          <p14:tracePt t="26769" x="2266950" y="2787650"/>
          <p14:tracePt t="26785" x="2247900" y="2654300"/>
          <p14:tracePt t="26803" x="2222500" y="2584450"/>
          <p14:tracePt t="26818" x="2203450" y="2533650"/>
          <p14:tracePt t="26836" x="2171700" y="2482850"/>
          <p14:tracePt t="26852" x="2139950" y="2444750"/>
          <p14:tracePt t="26869" x="2101850" y="2425700"/>
          <p14:tracePt t="26885" x="2051050" y="2400300"/>
          <p14:tracePt t="26902" x="1981200" y="2381250"/>
          <p14:tracePt t="26918" x="1924050" y="2368550"/>
          <p14:tracePt t="26935" x="1873250" y="2349500"/>
          <p14:tracePt t="26952" x="1847850" y="2336800"/>
          <p14:tracePt t="26969" x="1828800" y="2317750"/>
          <p14:tracePt t="26985" x="1778000" y="2266950"/>
          <p14:tracePt t="27002" x="1752600" y="2241550"/>
          <p14:tracePt t="27019" x="1739900" y="2228850"/>
          <p14:tracePt t="27130" x="1739900" y="2235200"/>
          <p14:tracePt t="27138" x="1746250" y="2247900"/>
          <p14:tracePt t="27147" x="1765300" y="2254250"/>
          <p14:tracePt t="27154" x="1778000" y="2266950"/>
          <p14:tracePt t="27168" x="1803400" y="2286000"/>
          <p14:tracePt t="27169" x="1873250" y="2298700"/>
          <p14:tracePt t="27185" x="1993900" y="2311400"/>
          <p14:tracePt t="27203" x="2076450" y="2311400"/>
          <p14:tracePt t="27218" x="2139950" y="2311400"/>
          <p14:tracePt t="27235" x="2171700" y="2317750"/>
          <p14:tracePt t="27251" x="2197100" y="2324100"/>
          <p14:tracePt t="27269" x="2209800" y="2324100"/>
          <p14:tracePt t="27285" x="2216150" y="2330450"/>
          <p14:tracePt t="27302" x="2228850" y="2336800"/>
          <p14:tracePt t="27318" x="2241550" y="2349500"/>
          <p14:tracePt t="27335" x="2254250" y="2381250"/>
          <p14:tracePt t="27352" x="2260600" y="2444750"/>
          <p14:tracePt t="27369" x="2273300" y="2508250"/>
          <p14:tracePt t="27385" x="2279650" y="2635250"/>
          <p14:tracePt t="27402" x="2279650" y="2749550"/>
          <p14:tracePt t="27418" x="2279650" y="2870200"/>
          <p14:tracePt t="27435" x="2279650" y="2971800"/>
          <p14:tracePt t="27451" x="2279650" y="3054350"/>
          <p14:tracePt t="27468" x="2279650" y="3105150"/>
          <p14:tracePt t="27485" x="2279650" y="3149600"/>
          <p14:tracePt t="27502" x="2279650" y="3194050"/>
          <p14:tracePt t="27518" x="2279650" y="3200400"/>
          <p14:tracePt t="27554" x="2279650" y="3219450"/>
          <p14:tracePt t="27586" x="2279650" y="3225800"/>
          <p14:tracePt t="27594" x="2279650" y="3232150"/>
          <p14:tracePt t="27610" x="2286000" y="3244850"/>
          <p14:tracePt t="27626" x="2286000" y="3251200"/>
          <p14:tracePt t="27627" x="2286000" y="3263900"/>
          <p14:tracePt t="27635" x="2286000" y="3282950"/>
          <p14:tracePt t="27651" x="2286000" y="3302000"/>
          <p14:tracePt t="27668" x="2286000" y="3308350"/>
          <p14:tracePt t="27685" x="2286000" y="3321050"/>
          <p14:tracePt t="27702" x="2279650" y="3327400"/>
          <p14:tracePt t="27718" x="2279650" y="3333750"/>
          <p14:tracePt t="27735" x="2279650" y="3340100"/>
          <p14:tracePt t="27752" x="2279650" y="3346450"/>
          <p14:tracePt t="27769" x="2279650" y="3352800"/>
          <p14:tracePt t="27785" x="2279650" y="3359150"/>
          <p14:tracePt t="27802" x="2279650" y="3371850"/>
          <p14:tracePt t="27842" x="2279650" y="3378200"/>
          <p14:tracePt t="27858" x="2279650" y="3384550"/>
          <p14:tracePt t="28146" x="2279650" y="3390900"/>
          <p14:tracePt t="28151" x="2286000" y="3390900"/>
          <p14:tracePt t="28169" x="2324100" y="3365500"/>
          <p14:tracePt t="28170" x="2336800" y="3346450"/>
          <p14:tracePt t="28202" x="2349500" y="3302000"/>
          <p14:tracePt t="28203" x="2393950" y="3175000"/>
          <p14:tracePt t="28219" x="2419350" y="3035300"/>
          <p14:tracePt t="28235" x="2438400" y="2914650"/>
          <p14:tracePt t="28252" x="2444750" y="2832100"/>
          <p14:tracePt t="28268" x="2444750" y="2794000"/>
          <p14:tracePt t="28285" x="2444750" y="2774950"/>
          <p14:tracePt t="28302" x="2444750" y="2762250"/>
          <p14:tracePt t="28319" x="2438400" y="2755900"/>
          <p14:tracePt t="28473" x="2438400" y="2749550"/>
          <p14:tracePt t="28506" x="2425700" y="2743200"/>
          <p14:tracePt t="28514" x="2425700" y="2736850"/>
          <p14:tracePt t="28522" x="2413000" y="2724150"/>
          <p14:tracePt t="28523" x="2413000" y="2717800"/>
          <p14:tracePt t="28538" x="2400300" y="2698750"/>
          <p14:tracePt t="28551" x="2393950" y="2686050"/>
          <p14:tracePt t="28568" x="2381250" y="2679700"/>
          <p14:tracePt t="28666" x="2374900" y="2679700"/>
          <p14:tracePt t="28690" x="2368550" y="2679700"/>
          <p14:tracePt t="28698" x="2362200" y="2679700"/>
          <p14:tracePt t="28709" x="2355850" y="2679700"/>
          <p14:tracePt t="28718" x="2349500" y="2686050"/>
          <p14:tracePt t="28735" x="2343150" y="2692400"/>
          <p14:tracePt t="28802" x="2343150" y="2698750"/>
          <p14:tracePt t="28810" x="2343150" y="2705100"/>
          <p14:tracePt t="28812" x="2336800" y="2717800"/>
          <p14:tracePt t="28818" x="2330450" y="2736850"/>
          <p14:tracePt t="28835" x="2330450" y="2762250"/>
          <p14:tracePt t="28852" x="2330450" y="2781300"/>
          <p14:tracePt t="28868" x="2317750" y="2806700"/>
          <p14:tracePt t="28885" x="2311400" y="2825750"/>
          <p14:tracePt t="28901" x="2305050" y="2832100"/>
          <p14:tracePt t="28918" x="2298700" y="2838450"/>
          <p14:tracePt t="28935" x="2286000" y="2851150"/>
          <p14:tracePt t="28952" x="2260600" y="2863850"/>
          <p14:tracePt t="28968" x="2228850" y="2876550"/>
          <p14:tracePt t="28985" x="2190750" y="2882900"/>
          <p14:tracePt t="29002" x="2159000" y="2889250"/>
          <p14:tracePt t="29018" x="2139950" y="2889250"/>
          <p14:tracePt t="29035" x="2127250" y="2895600"/>
          <p14:tracePt t="29146" x="2120900" y="2895600"/>
          <p14:tracePt t="29154" x="2120900" y="2889250"/>
          <p14:tracePt t="29162" x="2127250" y="2870200"/>
          <p14:tracePt t="29170" x="2133600" y="2838450"/>
          <p14:tracePt t="29185" x="2139950" y="2768600"/>
          <p14:tracePt t="29186" x="2152650" y="2705100"/>
          <p14:tracePt t="29202" x="2178050" y="2584450"/>
          <p14:tracePt t="29219" x="2190750" y="2470150"/>
          <p14:tracePt t="29235" x="2209800" y="2368550"/>
          <p14:tracePt t="29252" x="2216150" y="2298700"/>
          <p14:tracePt t="29268" x="2222500" y="2273300"/>
          <p14:tracePt t="29285" x="2222500" y="2247900"/>
          <p14:tracePt t="29301" x="2222500" y="2235200"/>
          <p14:tracePt t="29318" x="2222500" y="2228850"/>
          <p14:tracePt t="29335" x="2222500" y="2222500"/>
          <p14:tracePt t="29562" x="2222500" y="2235200"/>
          <p14:tracePt t="29570" x="2222500" y="2247900"/>
          <p14:tracePt t="29577" x="2235200" y="2286000"/>
          <p14:tracePt t="29586" x="2247900" y="2311400"/>
          <p14:tracePt t="29602" x="2254250" y="2336800"/>
          <p14:tracePt t="29619" x="2266950" y="2368550"/>
          <p14:tracePt t="29635" x="2273300" y="2400300"/>
          <p14:tracePt t="29652" x="2273300" y="2432050"/>
          <p14:tracePt t="29668" x="2273300" y="2476500"/>
          <p14:tracePt t="29685" x="2273300" y="2527300"/>
          <p14:tracePt t="29701" x="2273300" y="2540000"/>
          <p14:tracePt t="29718" x="2273300" y="2565400"/>
          <p14:tracePt t="29735" x="2273300" y="2597150"/>
          <p14:tracePt t="29751" x="2273300" y="2628900"/>
          <p14:tracePt t="29769" x="2273300" y="2667000"/>
          <p14:tracePt t="29785" x="2260600" y="2698750"/>
          <p14:tracePt t="29802" x="2260600" y="2705100"/>
          <p14:tracePt t="29818" x="2260600" y="2711450"/>
          <p14:tracePt t="29835" x="2254250" y="2711450"/>
          <p14:tracePt t="29851" x="2222500" y="2724150"/>
          <p14:tracePt t="29868" x="2159000" y="2736850"/>
          <p14:tracePt t="29885" x="2038350" y="2768600"/>
          <p14:tracePt t="29902" x="1936750" y="2787650"/>
          <p14:tracePt t="29918" x="1879600" y="2800350"/>
          <p14:tracePt t="29935" x="1835150" y="2800350"/>
          <p14:tracePt t="29951" x="1816100" y="2800350"/>
          <p14:tracePt t="29968" x="1797050" y="2800350"/>
          <p14:tracePt t="29985" x="1790700" y="2800350"/>
          <p14:tracePt t="30002" x="1771650" y="2800350"/>
          <p14:tracePt t="30018" x="1758950" y="2800350"/>
          <p14:tracePt t="30035" x="1739900" y="2800350"/>
          <p14:tracePt t="30074" x="1727200" y="2800350"/>
          <p14:tracePt t="30153" x="1720850" y="2800350"/>
          <p14:tracePt t="30161" x="1720850" y="2806700"/>
          <p14:tracePt t="30169" x="1720850" y="2813050"/>
          <p14:tracePt t="30177" x="1714500" y="2819400"/>
          <p14:tracePt t="30184" x="1714500" y="2825750"/>
          <p14:tracePt t="30201" x="1714500" y="2838450"/>
          <p14:tracePt t="30218" x="1714500" y="2844800"/>
          <p14:tracePt t="30235" x="1714500" y="2851150"/>
          <p14:tracePt t="30251" x="1714500" y="2857500"/>
          <p14:tracePt t="30268" x="1714500" y="2863850"/>
          <p14:tracePt t="30314" x="1720850" y="2870200"/>
          <p14:tracePt t="30346" x="1720850" y="2876550"/>
          <p14:tracePt t="30466" x="1733550" y="2876550"/>
          <p14:tracePt t="30482" x="1752600" y="2863850"/>
          <p14:tracePt t="30493" x="1765300" y="2844800"/>
          <p14:tracePt t="30494" x="1790700" y="2813050"/>
          <p14:tracePt t="30501" x="1835150" y="2774950"/>
          <p14:tracePt t="30518" x="1917700" y="2749550"/>
          <p14:tracePt t="30535" x="1993900" y="2736850"/>
          <p14:tracePt t="30551" x="2082800" y="2730500"/>
          <p14:tracePt t="30568" x="2152650" y="2730500"/>
          <p14:tracePt t="30585" x="2235200" y="2743200"/>
          <p14:tracePt t="30602" x="2260600" y="2749550"/>
          <p14:tracePt t="30619" x="2273300" y="2755900"/>
          <p14:tracePt t="30635" x="2279650" y="2755900"/>
          <p14:tracePt t="30651" x="2286000" y="2755900"/>
          <p14:tracePt t="30668" x="2292350" y="2755900"/>
          <p14:tracePt t="30685" x="2305050" y="2755900"/>
          <p14:tracePt t="30702" x="2317750" y="2743200"/>
          <p14:tracePt t="30718" x="2330450" y="2724150"/>
          <p14:tracePt t="30735" x="2343150" y="2686050"/>
          <p14:tracePt t="30752" x="2343150" y="2641600"/>
          <p14:tracePt t="30768" x="2343150" y="2590800"/>
          <p14:tracePt t="30785" x="2343150" y="2552700"/>
          <p14:tracePt t="30802" x="2336800" y="2514600"/>
          <p14:tracePt t="30818" x="2324100" y="2489200"/>
          <p14:tracePt t="30835" x="2298700" y="2457450"/>
          <p14:tracePt t="30851" x="2279650" y="2432050"/>
          <p14:tracePt t="30868" x="2266950" y="2419350"/>
          <p14:tracePt t="30885" x="2254250" y="2400300"/>
          <p14:tracePt t="30902" x="2254250" y="2393950"/>
          <p14:tracePt t="30918" x="2247900" y="2374900"/>
          <p14:tracePt t="30935" x="2241550" y="2355850"/>
          <p14:tracePt t="30952" x="2241550" y="2343150"/>
          <p14:tracePt t="30969" x="2241550" y="2336800"/>
          <p14:tracePt t="30985" x="2241550" y="2324100"/>
          <p14:tracePt t="31002" x="2235200" y="2317750"/>
          <p14:tracePt t="31018" x="2235200" y="2311400"/>
          <p14:tracePt t="31035" x="2222500" y="2305050"/>
          <p14:tracePt t="31051" x="2184400" y="2305050"/>
          <p14:tracePt t="31068" x="2114550" y="2305050"/>
          <p14:tracePt t="31085" x="2051050" y="2311400"/>
          <p14:tracePt t="31101" x="1987550" y="2324100"/>
          <p14:tracePt t="31118" x="1949450" y="2343150"/>
          <p14:tracePt t="31136" x="1911350" y="2355850"/>
          <p14:tracePt t="31152" x="1892300" y="2362200"/>
          <p14:tracePt t="31168" x="1866900" y="2374900"/>
          <p14:tracePt t="31185" x="1854200" y="2374900"/>
          <p14:tracePt t="31307" x="1847850" y="2374900"/>
          <p14:tracePt t="31314" x="1847850" y="2355850"/>
          <p14:tracePt t="31319" x="1854200" y="2355850"/>
          <p14:tracePt t="31335" x="1854200" y="2343150"/>
          <p14:tracePt t="31335" x="1873250" y="2317750"/>
          <p14:tracePt t="31352" x="1898650" y="2298700"/>
          <p14:tracePt t="31368" x="1962150" y="2279650"/>
          <p14:tracePt t="31385" x="2101850" y="2279650"/>
          <p14:tracePt t="31402" x="2228850" y="2286000"/>
          <p14:tracePt t="31419" x="2292350" y="2311400"/>
          <p14:tracePt t="31435" x="2330450" y="2336800"/>
          <p14:tracePt t="31452" x="2362200" y="2355850"/>
          <p14:tracePt t="31468" x="2374900" y="2368550"/>
          <p14:tracePt t="31485" x="2381250" y="2381250"/>
          <p14:tracePt t="31501" x="2381250" y="2400300"/>
          <p14:tracePt t="31518" x="2387600" y="2425700"/>
          <p14:tracePt t="31535" x="2387600" y="2463800"/>
          <p14:tracePt t="31552" x="2393950" y="2508250"/>
          <p14:tracePt t="31568" x="2393950" y="2546350"/>
          <p14:tracePt t="31585" x="2393950" y="2609850"/>
          <p14:tracePt t="31602" x="2393950" y="2654300"/>
          <p14:tracePt t="31619" x="2393950" y="2686050"/>
          <p14:tracePt t="31635" x="2393950" y="2705100"/>
          <p14:tracePt t="31652" x="2393950" y="2711450"/>
          <p14:tracePt t="31668" x="2393950" y="2724150"/>
          <p14:tracePt t="31706" x="2393950" y="2730500"/>
          <p14:tracePt t="31738" x="2393950" y="2736850"/>
          <p14:tracePt t="31762" x="2393950" y="2743200"/>
          <p14:tracePt t="31794" x="2393950" y="2749550"/>
          <p14:tracePt t="31818" x="2393950" y="2755900"/>
          <p14:tracePt t="31865" x="2393950" y="2762250"/>
          <p14:tracePt t="31906" x="2393950" y="2768600"/>
          <p14:tracePt t="32754" x="2387600" y="2768600"/>
          <p14:tracePt t="32770" x="2381250" y="2768600"/>
          <p14:tracePt t="32771" x="2349500" y="2762250"/>
          <p14:tracePt t="32786" x="2305050" y="2717800"/>
          <p14:tracePt t="32803" x="2247900" y="2635250"/>
          <p14:tracePt t="32819" x="2203450" y="2571750"/>
          <p14:tracePt t="32836" x="2171700" y="2520950"/>
          <p14:tracePt t="32851" x="2152650" y="2482850"/>
          <p14:tracePt t="32868" x="2139950" y="2457450"/>
          <p14:tracePt t="32885" x="2127250" y="2438400"/>
          <p14:tracePt t="32901" x="2120900" y="2432050"/>
          <p14:tracePt t="32918" x="2108200" y="2419350"/>
          <p14:tracePt t="32935" x="2101850" y="2413000"/>
          <p14:tracePt t="32951" x="2095500" y="2400300"/>
          <p14:tracePt t="32968" x="2076450" y="2393950"/>
          <p14:tracePt t="32985" x="2057400" y="2381250"/>
          <p14:tracePt t="33003" x="2044700" y="2381250"/>
          <p14:tracePt t="33018" x="2019300" y="2368550"/>
          <p14:tracePt t="33035" x="2000250" y="2362200"/>
          <p14:tracePt t="33051" x="1987550" y="2355850"/>
          <p14:tracePt t="33069" x="1974850" y="2349500"/>
          <p14:tracePt t="33085" x="1955800" y="2343150"/>
          <p14:tracePt t="33102" x="1943100" y="2343150"/>
          <p14:tracePt t="33137" x="1936750" y="2343150"/>
          <p14:tracePt t="33154" x="1936750" y="2336800"/>
          <p14:tracePt t="33178" x="1930400" y="2336800"/>
          <p14:tracePt t="33194" x="1924050" y="2330450"/>
          <p14:tracePt t="33217" x="1911350" y="2330450"/>
          <p14:tracePt t="33234" x="1905000" y="2324100"/>
          <p14:tracePt t="33258" x="1898650" y="2324100"/>
          <p14:tracePt t="33268" x="1892300" y="2317750"/>
          <p14:tracePt t="33269" x="1892300" y="2311400"/>
          <p14:tracePt t="33284" x="1885950" y="2311400"/>
          <p14:tracePt t="33418" x="1892300" y="2311400"/>
          <p14:tracePt t="33425" x="1898650" y="2311400"/>
          <p14:tracePt t="33435" x="1911350" y="2311400"/>
          <p14:tracePt t="33435" x="1924050" y="2311400"/>
          <p14:tracePt t="33451" x="1949450" y="2311400"/>
          <p14:tracePt t="33468" x="1974850" y="2311400"/>
          <p14:tracePt t="33485" x="2006600" y="2311400"/>
          <p14:tracePt t="33502" x="2032000" y="2317750"/>
          <p14:tracePt t="33518" x="2057400" y="2324100"/>
          <p14:tracePt t="33535" x="2082800" y="2330450"/>
          <p14:tracePt t="33551" x="2108200" y="2330450"/>
          <p14:tracePt t="33568" x="2127250" y="2330450"/>
          <p14:tracePt t="33584" x="2152650" y="2336800"/>
          <p14:tracePt t="33602" x="2171700" y="2336800"/>
          <p14:tracePt t="33618" x="2184400" y="2343150"/>
          <p14:tracePt t="33635" x="2190750" y="2343150"/>
          <p14:tracePt t="33652" x="2197100" y="2343150"/>
          <p14:tracePt t="33668" x="2203450" y="2343150"/>
          <p14:tracePt t="33685" x="2209800" y="2343150"/>
          <p14:tracePt t="33702" x="2222500" y="2349500"/>
          <p14:tracePt t="33809" x="2222500" y="2355850"/>
          <p14:tracePt t="33817" x="2228850" y="2362200"/>
          <p14:tracePt t="33841" x="2235200" y="2362200"/>
          <p14:tracePt t="33850" x="2235200" y="2368550"/>
          <p14:tracePt t="33861" x="2235200" y="2374900"/>
          <p14:tracePt t="33868" x="2241550" y="2387600"/>
          <p14:tracePt t="33885" x="2241550" y="2393950"/>
          <p14:tracePt t="33901" x="2241550" y="2413000"/>
          <p14:tracePt t="33918" x="2241550" y="2419350"/>
          <p14:tracePt t="33935" x="2241550" y="2438400"/>
          <p14:tracePt t="33951" x="2241550" y="2463800"/>
          <p14:tracePt t="33968" x="2241550" y="2470150"/>
          <p14:tracePt t="33985" x="2241550" y="2476500"/>
          <p14:tracePt t="34001" x="2241550" y="2482850"/>
          <p14:tracePt t="34018" x="2241550" y="2489200"/>
          <p14:tracePt t="34035" x="2241550" y="2495550"/>
          <p14:tracePt t="34051" x="2241550" y="2508250"/>
          <p14:tracePt t="34068" x="2241550" y="2514600"/>
          <p14:tracePt t="34084" x="2241550" y="2520950"/>
          <p14:tracePt t="34102" x="2241550" y="2533650"/>
          <p14:tracePt t="34118" x="2241550" y="2540000"/>
          <p14:tracePt t="34135" x="2241550" y="2552700"/>
          <p14:tracePt t="34151" x="2241550" y="2559050"/>
          <p14:tracePt t="34170" x="2241550" y="2565400"/>
          <p14:tracePt t="34186" x="2241550" y="2571750"/>
          <p14:tracePt t="34203" x="2241550" y="2578100"/>
          <p14:tracePt t="34242" x="2241550" y="2584450"/>
          <p14:tracePt t="34266" x="2241550" y="2590800"/>
          <p14:tracePt t="34278" x="2241550" y="2597150"/>
          <p14:tracePt t="34307" x="2241550" y="2603500"/>
          <p14:tracePt t="34322" x="2241550" y="2609850"/>
          <p14:tracePt t="34335" x="2241550" y="2616200"/>
          <p14:tracePt t="34514" x="2241550" y="2622550"/>
          <p14:tracePt t="34521" x="2228850" y="2622550"/>
          <p14:tracePt t="34536" x="2222500" y="2609850"/>
          <p14:tracePt t="34536" x="2209800" y="2559050"/>
          <p14:tracePt t="34552" x="2203450" y="2533650"/>
          <p14:tracePt t="34569" x="2190750" y="2508250"/>
          <p14:tracePt t="34585" x="2171700" y="2482850"/>
          <p14:tracePt t="34603" x="2146300" y="2463800"/>
          <p14:tracePt t="34619" x="2120900" y="2444750"/>
          <p14:tracePt t="34636" x="2070100" y="2425700"/>
          <p14:tracePt t="34652" x="2025650" y="2406650"/>
          <p14:tracePt t="34669" x="1993900" y="2393950"/>
          <p14:tracePt t="34686" x="1962150" y="2374900"/>
          <p14:tracePt t="34702" x="1936750" y="2362200"/>
          <p14:tracePt t="34719" x="1924050" y="2355850"/>
          <p14:tracePt t="34736" x="1917700" y="2343150"/>
          <p14:tracePt t="34753" x="1898650" y="2324100"/>
          <p14:tracePt t="34769" x="1885950" y="2311400"/>
          <p14:tracePt t="34803" x="1879600" y="2311400"/>
          <p14:tracePt t="34803" x="1879600" y="2305050"/>
          <p14:tracePt t="34898" x="1885950" y="2305050"/>
          <p14:tracePt t="34906" x="1898650" y="2305050"/>
          <p14:tracePt t="34914" x="1917700" y="2305050"/>
          <p14:tracePt t="34919" x="1924050" y="2305050"/>
          <p14:tracePt t="34935" x="1949450" y="2305050"/>
          <p14:tracePt t="34952" x="1968500" y="2305050"/>
          <p14:tracePt t="34969" x="1974850" y="2305050"/>
          <p14:tracePt t="34986" x="1993900" y="2305050"/>
          <p14:tracePt t="35002" x="2000250" y="2305050"/>
          <p14:tracePt t="35019" x="2006600" y="2305050"/>
          <p14:tracePt t="35036" x="2012950" y="2305050"/>
          <p14:tracePt t="35099" x="2019300" y="2305050"/>
          <p14:tracePt t="35242" x="2019300" y="2298700"/>
          <p14:tracePt t="35251" x="2019300" y="2292350"/>
          <p14:tracePt t="35251" x="2006600" y="2286000"/>
          <p14:tracePt t="35269" x="1968500" y="2260600"/>
          <p14:tracePt t="35269" x="1917700" y="2235200"/>
          <p14:tracePt t="35286" x="1873250" y="2209800"/>
          <p14:tracePt t="35331" x="1866900" y="2203450"/>
          <p14:tracePt t="35339" x="1860550" y="2197100"/>
          <p14:tracePt t="35339" x="1860550" y="2190750"/>
          <p14:tracePt t="35402" x="1854200" y="2190750"/>
          <p14:tracePt t="35762" x="1854200" y="2197100"/>
          <p14:tracePt t="35769" x="1860550" y="2197100"/>
          <p14:tracePt t="35786" x="1879600" y="2216150"/>
          <p14:tracePt t="35786" x="1930400" y="2247900"/>
          <p14:tracePt t="35802" x="1974850" y="2266950"/>
          <p14:tracePt t="35818" x="2038350" y="2292350"/>
          <p14:tracePt t="35835" x="2051050" y="2298700"/>
          <p14:tracePt t="35851" x="2057400" y="2305050"/>
          <p14:tracePt t="36026" x="2038350" y="2298700"/>
          <p14:tracePt t="36034" x="1993900" y="2279650"/>
          <p14:tracePt t="36051" x="1968500" y="2266950"/>
          <p14:tracePt t="36052" x="1930400" y="2247900"/>
          <p14:tracePt t="36068" x="1905000" y="2228850"/>
          <p14:tracePt t="36085" x="1892300" y="2228850"/>
          <p14:tracePt t="36101" x="1879600" y="2222500"/>
          <p14:tracePt t="36118" x="1879600" y="2216150"/>
          <p14:tracePt t="36134" x="1873250" y="2209800"/>
          <p14:tracePt t="36151" x="1866900" y="2209800"/>
          <p14:tracePt t="36266" x="1873250" y="2209800"/>
          <p14:tracePt t="36269" x="1892300" y="2209800"/>
          <p14:tracePt t="36284" x="1936750" y="2209800"/>
          <p14:tracePt t="36285" x="2019300" y="2235200"/>
          <p14:tracePt t="36301" x="2127250" y="2254250"/>
          <p14:tracePt t="36318" x="2184400" y="2279650"/>
          <p14:tracePt t="36334" x="2228850" y="2292350"/>
          <p14:tracePt t="36351" x="2247900" y="2298700"/>
          <p14:tracePt t="36368" x="2254250" y="2305050"/>
          <p14:tracePt t="36384" x="2266950" y="2317750"/>
          <p14:tracePt t="36402" x="2273300" y="2324100"/>
          <p14:tracePt t="36418" x="2292350" y="2349500"/>
          <p14:tracePt t="36435" x="2305050" y="2374900"/>
          <p14:tracePt t="36451" x="2317750" y="2393950"/>
          <p14:tracePt t="36468" x="2324100" y="2406650"/>
          <p14:tracePt t="36485" x="2324100" y="2432050"/>
          <p14:tracePt t="36501" x="2324100" y="2476500"/>
          <p14:tracePt t="36517" x="2324100" y="2520950"/>
          <p14:tracePt t="36534" x="2324100" y="2559050"/>
          <p14:tracePt t="36550" x="2330450" y="2603500"/>
          <p14:tracePt t="36568" x="2330450" y="2635250"/>
          <p14:tracePt t="36584" x="2330450" y="2667000"/>
          <p14:tracePt t="36602" x="2330450" y="2679700"/>
          <p14:tracePt t="36618" x="2330450" y="2686050"/>
          <p14:tracePt t="36721" x="2330450" y="2692400"/>
          <p14:tracePt t="37649" x="2324100" y="2698750"/>
          <p14:tracePt t="37655" x="2311400" y="2711450"/>
          <p14:tracePt t="37668" x="2298700" y="2717800"/>
          <p14:tracePt t="37669" x="2254250" y="2749550"/>
          <p14:tracePt t="37685" x="2235200" y="2755900"/>
          <p14:tracePt t="37721" x="2216150" y="2762250"/>
          <p14:tracePt t="37734" x="2197100" y="2768600"/>
          <p14:tracePt t="37735" x="2133600" y="2781300"/>
          <p14:tracePt t="37751" x="2044700" y="2794000"/>
          <p14:tracePt t="37768" x="2000250" y="2800350"/>
          <p14:tracePt t="37784" x="1987550" y="2813050"/>
          <p14:tracePt t="37802" x="1974850" y="2819400"/>
          <p14:tracePt t="37818" x="1962150" y="2819400"/>
          <p14:tracePt t="37906" x="1955800" y="2819400"/>
          <p14:tracePt t="37921" x="1949450" y="2819400"/>
          <p14:tracePt t="37929" x="1943100" y="2819400"/>
          <p14:tracePt t="37937" x="1936750" y="2819400"/>
          <p14:tracePt t="37945" x="1930400" y="2819400"/>
          <p14:tracePt t="37952" x="1917700" y="2819400"/>
          <p14:tracePt t="37968" x="1905000" y="2819400"/>
          <p14:tracePt t="37984" x="1879600" y="2819400"/>
          <p14:tracePt t="38002" x="1860550" y="2819400"/>
          <p14:tracePt t="38018" x="1828800" y="2819400"/>
          <p14:tracePt t="38034" x="1797050" y="2819400"/>
          <p14:tracePt t="38052" x="1765300" y="2819400"/>
          <p14:tracePt t="38068" x="1752600" y="2819400"/>
          <p14:tracePt t="38085" x="1727200" y="2819400"/>
          <p14:tracePt t="38101" x="1720850" y="2819400"/>
          <p14:tracePt t="38118" x="1714500" y="2819400"/>
          <p14:tracePt t="38236" x="1708150" y="2819400"/>
          <p14:tracePt t="38425" x="1714500" y="2819400"/>
          <p14:tracePt t="38445" x="1720850" y="2819400"/>
          <p14:tracePt t="38445" x="1727200" y="2819400"/>
          <p14:tracePt t="38453" x="1739900" y="2819400"/>
          <p14:tracePt t="38467" x="1758950" y="2825750"/>
          <p14:tracePt t="38505" x="1765300" y="2825750"/>
          <p14:tracePt t="38625" x="1771650" y="2825750"/>
          <p14:tracePt t="38641" x="1771650" y="2832100"/>
          <p14:tracePt t="38673" x="1778000" y="2832100"/>
          <p14:tracePt t="40217" x="1803400" y="2794000"/>
          <p14:tracePt t="40225" x="1822450" y="2736850"/>
          <p14:tracePt t="40229" x="1847850" y="2711450"/>
          <p14:tracePt t="40234" x="1860550" y="2692400"/>
          <p14:tracePt t="40252" x="1879600" y="2667000"/>
          <p14:tracePt t="40270" x="1892300" y="2660650"/>
          <p14:tracePt t="40286" x="1892300" y="2654300"/>
          <p14:tracePt t="40302" x="1898650" y="2647950"/>
          <p14:tracePt t="40317" x="1905000" y="2635250"/>
          <p14:tracePt t="40334" x="1911350" y="2616200"/>
          <p14:tracePt t="40351" x="1924050" y="2590800"/>
          <p14:tracePt t="40368" x="1930400" y="2552700"/>
          <p14:tracePt t="40384" x="1943100" y="2520950"/>
          <p14:tracePt t="40402" x="1943100" y="2514600"/>
          <p14:tracePt t="40418" x="1943100" y="2508250"/>
          <p14:tracePt t="40435" x="1949450" y="2508250"/>
          <p14:tracePt t="41049" x="1949450" y="2501900"/>
          <p14:tracePt t="41054" x="1949450" y="2482850"/>
          <p14:tracePt t="41068" x="1955800" y="2476500"/>
          <p14:tracePt t="41068" x="1981200" y="2451100"/>
          <p14:tracePt t="41085" x="1993900" y="2438400"/>
          <p14:tracePt t="41102" x="2006600" y="2419350"/>
          <p14:tracePt t="41161" x="2006600" y="2413000"/>
          <p14:tracePt t="41193" x="2006600" y="2406650"/>
          <p14:tracePt t="41217" x="2006600" y="2400300"/>
          <p14:tracePt t="41227" x="2006600" y="2393950"/>
          <p14:tracePt t="41227" x="2006600" y="2387600"/>
          <p14:tracePt t="41234" x="2006600" y="2374900"/>
          <p14:tracePt t="41251" x="2000250" y="2362200"/>
          <p14:tracePt t="41268" x="1987550" y="2349500"/>
          <p14:tracePt t="41284" x="1974850" y="2330450"/>
          <p14:tracePt t="41301" x="1968500" y="2317750"/>
          <p14:tracePt t="41317" x="1962150" y="2311400"/>
          <p14:tracePt t="41334" x="1949450" y="2305050"/>
          <p14:tracePt t="41371" x="1943100" y="2305050"/>
          <p14:tracePt t="41393" x="1943100" y="2298700"/>
          <p14:tracePt t="41401" x="1936750" y="2292350"/>
          <p14:tracePt t="41402" x="1917700" y="2273300"/>
          <p14:tracePt t="41418" x="1905000" y="2254250"/>
          <p14:tracePt t="41434" x="1898650" y="2241550"/>
          <p14:tracePt t="41451" x="1892300" y="2241550"/>
          <p14:tracePt t="41468" x="1892300" y="2235200"/>
          <p14:tracePt t="41633" x="1905000" y="2235200"/>
          <p14:tracePt t="41649" x="1924050" y="2241550"/>
          <p14:tracePt t="41650" x="1936750" y="2247900"/>
          <p14:tracePt t="41667" x="1974850" y="2260600"/>
          <p14:tracePt t="41667" x="2006600" y="2266950"/>
          <p14:tracePt t="41684" x="2082800" y="2292350"/>
          <p14:tracePt t="41700" x="2178050" y="2317750"/>
          <p14:tracePt t="41717" x="2273300" y="2343150"/>
          <p14:tracePt t="41734" x="2330450" y="2362200"/>
          <p14:tracePt t="41751" x="2355850" y="2374900"/>
          <p14:tracePt t="41768" x="2362200" y="2381250"/>
          <p14:tracePt t="41817" x="2368550" y="2387600"/>
          <p14:tracePt t="41833" x="2374900" y="2393950"/>
          <p14:tracePt t="41857" x="2374900" y="2400300"/>
          <p14:tracePt t="41865" x="2374900" y="2406650"/>
          <p14:tracePt t="41873" x="2381250" y="2419350"/>
          <p14:tracePt t="41884" x="2381250" y="2438400"/>
          <p14:tracePt t="41901" x="2381250" y="2451100"/>
          <p14:tracePt t="41918" x="2381250" y="2470150"/>
          <p14:tracePt t="41934" x="2381250" y="2495550"/>
          <p14:tracePt t="41951" x="2381250" y="2508250"/>
          <p14:tracePt t="41968" x="2381250" y="2520950"/>
          <p14:tracePt t="41968" x="2381250" y="2527300"/>
          <p14:tracePt t="42049" x="2381250" y="2533650"/>
          <p14:tracePt t="42073" x="2374900" y="2540000"/>
          <p14:tracePt t="42089" x="2374900" y="2546350"/>
          <p14:tracePt t="42097" x="2368550" y="2552700"/>
          <p14:tracePt t="42129" x="2362200" y="2559050"/>
          <p14:tracePt t="42153" x="2362200" y="2565400"/>
          <p14:tracePt t="42161" x="2355850" y="2571750"/>
          <p14:tracePt t="42185" x="2355850" y="2578100"/>
          <p14:tracePt t="42193" x="2349500" y="2584450"/>
          <p14:tracePt t="42201" x="2349500" y="2590800"/>
          <p14:tracePt t="42210" x="2343150" y="2590800"/>
          <p14:tracePt t="42218" x="2336800" y="2590800"/>
          <p14:tracePt t="42281" x="2336800" y="2597150"/>
          <p14:tracePt t="42313" x="2324100" y="2603500"/>
          <p14:tracePt t="42321" x="2324100" y="2609850"/>
          <p14:tracePt t="42337" x="2317750" y="2609850"/>
          <p14:tracePt t="42339" x="2311400" y="2616200"/>
          <p14:tracePt t="42351" x="2311400" y="2628900"/>
          <p14:tracePt t="42367" x="2305050" y="2641600"/>
          <p14:tracePt t="42417" x="2298700" y="2647950"/>
          <p14:tracePt t="42449" x="2292350" y="2654300"/>
          <p14:tracePt t="42481" x="2286000" y="2660650"/>
          <p14:tracePt t="42521" x="2279650" y="2667000"/>
          <p14:tracePt t="42561" x="2273300" y="2673350"/>
          <p14:tracePt t="42569" x="2266950" y="2679700"/>
          <p14:tracePt t="42609" x="2260600" y="2679700"/>
          <p14:tracePt t="42617" x="2254250" y="2686050"/>
          <p14:tracePt t="42633" x="2235200" y="2686050"/>
          <p14:tracePt t="42643" x="2228850" y="2686050"/>
          <p14:tracePt t="42651" x="2197100" y="2698750"/>
          <p14:tracePt t="42668" x="2159000" y="2711450"/>
          <p14:tracePt t="42684" x="2120900" y="2717800"/>
          <p14:tracePt t="42701" x="2082800" y="2730500"/>
          <p14:tracePt t="42717" x="2063750" y="2730500"/>
          <p14:tracePt t="42734" x="2057400" y="2730500"/>
          <p14:tracePt t="42751" x="2051050" y="2730500"/>
          <p14:tracePt t="42767" x="2044700" y="2730500"/>
          <p14:tracePt t="42785" x="2025650" y="2730500"/>
          <p14:tracePt t="42801" x="2012950" y="2730500"/>
          <p14:tracePt t="42818" x="1987550" y="2730500"/>
          <p14:tracePt t="42834" x="1955800" y="2730500"/>
          <p14:tracePt t="42851" x="1936750" y="2730500"/>
          <p14:tracePt t="42867" x="1917700" y="2736850"/>
          <p14:tracePt t="42884" x="1905000" y="2736850"/>
          <p14:tracePt t="42901" x="1885950" y="2743200"/>
          <p14:tracePt t="42917" x="1873250" y="2749550"/>
          <p14:tracePt t="42935" x="1860550" y="2755900"/>
          <p14:tracePt t="42951" x="1841500" y="2762250"/>
          <p14:tracePt t="42968" x="1841500" y="2768600"/>
          <p14:tracePt t="42984" x="1835150" y="2768600"/>
          <p14:tracePt t="43025" x="1828800" y="2768600"/>
          <p14:tracePt t="43033" x="1822450" y="2768600"/>
          <p14:tracePt t="43057" x="1816100" y="2768600"/>
          <p14:tracePt t="43065" x="1809750" y="2768600"/>
          <p14:tracePt t="43068" x="1797050" y="2774950"/>
          <p14:tracePt t="43105" x="1790700" y="2774950"/>
          <p14:tracePt t="43117" x="1784350" y="2781300"/>
          <p14:tracePt t="43121" x="1784350" y="2787650"/>
          <p14:tracePt t="43134" x="1778000" y="2794000"/>
          <p14:tracePt t="43151" x="1771650" y="2794000"/>
          <p14:tracePt t="43168" x="1765300" y="2800350"/>
          <p14:tracePt t="43184" x="1765300" y="2806700"/>
          <p14:tracePt t="43401" x="1765300" y="2813050"/>
          <p14:tracePt t="43412" x="1765300" y="2825750"/>
          <p14:tracePt t="43417" x="1765300" y="2851150"/>
          <p14:tracePt t="43428" x="1765300" y="2863850"/>
          <p14:tracePt t="43434" x="1765300" y="2895600"/>
          <p14:tracePt t="43451" x="1765300" y="2933700"/>
          <p14:tracePt t="43468" x="1765300" y="2965450"/>
          <p14:tracePt t="43484" x="1765300" y="2990850"/>
          <p14:tracePt t="43501" x="1758950" y="3022600"/>
          <p14:tracePt t="43517" x="1746250" y="3048000"/>
          <p14:tracePt t="43534" x="1739900" y="3073400"/>
          <p14:tracePt t="43551" x="1733550" y="3092450"/>
          <p14:tracePt t="43567" x="1733550" y="3105150"/>
          <p14:tracePt t="43584" x="1727200" y="3111500"/>
          <p14:tracePt t="43625" x="1727200" y="3117850"/>
          <p14:tracePt t="43627" x="1727200" y="3124200"/>
          <p14:tracePt t="43634" x="1727200" y="3130550"/>
          <p14:tracePt t="43651" x="1727200" y="3143250"/>
          <p14:tracePt t="43668" x="1727200" y="3149600"/>
          <p14:tracePt t="43684" x="1727200" y="3162300"/>
          <p14:tracePt t="43701" x="1727200" y="3168650"/>
          <p14:tracePt t="43717" x="1727200" y="3181350"/>
          <p14:tracePt t="43733" x="1727200" y="3187700"/>
          <p14:tracePt t="43769" x="1727200" y="3194050"/>
          <p14:tracePt t="43785" x="1727200" y="3200400"/>
          <p14:tracePt t="43833" x="1727200" y="3206750"/>
          <p14:tracePt t="43905" x="1727200" y="3187700"/>
          <p14:tracePt t="43913" x="1727200" y="3162300"/>
          <p14:tracePt t="43921" x="1727200" y="3117850"/>
          <p14:tracePt t="43927" x="1727200" y="3079750"/>
          <p14:tracePt t="43934" x="1727200" y="3028950"/>
          <p14:tracePt t="43951" x="1746250" y="2971800"/>
          <p14:tracePt t="43968" x="1758950" y="2927350"/>
          <p14:tracePt t="43984" x="1758950" y="2882900"/>
          <p14:tracePt t="44002" x="1765300" y="2857500"/>
          <p14:tracePt t="44017" x="1771650" y="2832100"/>
          <p14:tracePt t="44034" x="1771650" y="2813050"/>
          <p14:tracePt t="44051" x="1771650" y="2806700"/>
          <p14:tracePt t="44067" x="1771650" y="2800350"/>
          <p14:tracePt t="44337" x="1771650" y="2825750"/>
          <p14:tracePt t="44345" x="1771650" y="2844800"/>
          <p14:tracePt t="44353" x="1771650" y="2895600"/>
          <p14:tracePt t="44369" x="1771650" y="2914650"/>
          <p14:tracePt t="44369" x="1771650" y="2933700"/>
          <p14:tracePt t="44384" x="1771650" y="2978150"/>
          <p14:tracePt t="44402" x="1771650" y="3009900"/>
          <p14:tracePt t="44418" x="1771650" y="3035300"/>
          <p14:tracePt t="44434" x="1771650" y="3067050"/>
          <p14:tracePt t="44451" x="1771650" y="3098800"/>
          <p14:tracePt t="44467" x="1771650" y="3130550"/>
          <p14:tracePt t="44484" x="1771650" y="3149600"/>
          <p14:tracePt t="44501" x="1771650" y="3168650"/>
          <p14:tracePt t="44517" x="1771650" y="3187700"/>
          <p14:tracePt t="44534" x="1771650" y="3200400"/>
          <p14:tracePt t="44551" x="1771650" y="3213100"/>
          <p14:tracePt t="44567" x="1771650" y="3219450"/>
          <p14:tracePt t="44625" x="1771650" y="3225800"/>
          <p14:tracePt t="44681" x="1778000" y="3232150"/>
          <p14:tracePt t="45384" x="1784350" y="3219450"/>
          <p14:tracePt t="45393" x="1784350" y="3206750"/>
          <p14:tracePt t="45400" x="1790700" y="3162300"/>
          <p14:tracePt t="45418" x="1803400" y="3143250"/>
          <p14:tracePt t="45419" x="1822450" y="3086100"/>
          <p14:tracePt t="45435" x="1841500" y="3035300"/>
          <p14:tracePt t="45451" x="1860550" y="2997200"/>
          <p14:tracePt t="45467" x="1879600" y="2952750"/>
          <p14:tracePt t="45484" x="1898650" y="2882900"/>
          <p14:tracePt t="45501" x="1911350" y="2832100"/>
          <p14:tracePt t="45518" x="1930400" y="2762250"/>
          <p14:tracePt t="45534" x="1936750" y="2692400"/>
          <p14:tracePt t="45551" x="1936750" y="2622550"/>
          <p14:tracePt t="45567" x="1936750" y="2540000"/>
          <p14:tracePt t="45584" x="1936750" y="2425700"/>
          <p14:tracePt t="45601" x="1936750" y="2374900"/>
          <p14:tracePt t="45617" x="1936750" y="2343150"/>
          <p14:tracePt t="45634" x="1936750" y="2330450"/>
          <p14:tracePt t="45793" x="1936750" y="2324100"/>
          <p14:tracePt t="45801" x="1936750" y="2311400"/>
          <p14:tracePt t="45810" x="1936750" y="2305050"/>
          <p14:tracePt t="45818" x="1936750" y="2298700"/>
          <p14:tracePt t="45834" x="1924050" y="2292350"/>
          <p14:tracePt t="45851" x="1917700" y="2279650"/>
          <p14:tracePt t="45867" x="1905000" y="2279650"/>
          <p14:tracePt t="45884" x="1892300" y="2273300"/>
          <p14:tracePt t="45901" x="1879600" y="2273300"/>
          <p14:tracePt t="45917" x="1860550" y="2266950"/>
          <p14:tracePt t="45934" x="1854200" y="2266950"/>
          <p14:tracePt t="45951" x="1841500" y="2266950"/>
          <p14:tracePt t="45967" x="1835150" y="2260600"/>
          <p14:tracePt t="46056" x="1828800" y="2260600"/>
          <p14:tracePt t="46076" x="1822450" y="2260600"/>
          <p14:tracePt t="46105" x="1816100" y="2260600"/>
          <p14:tracePt t="46265" x="1822450" y="2260600"/>
          <p14:tracePt t="46267" x="1822450" y="2266950"/>
          <p14:tracePt t="46289" x="1828800" y="2273300"/>
          <p14:tracePt t="46297" x="1835150" y="2279650"/>
          <p14:tracePt t="46301" x="1847850" y="2292350"/>
          <p14:tracePt t="46317" x="1873250" y="2298700"/>
          <p14:tracePt t="46335" x="1905000" y="2311400"/>
          <p14:tracePt t="46351" x="1949450" y="2317750"/>
          <p14:tracePt t="46368" x="1993900" y="2330450"/>
          <p14:tracePt t="46384" x="2044700" y="2336800"/>
          <p14:tracePt t="46401" x="2070100" y="2336800"/>
          <p14:tracePt t="46417" x="2095500" y="2343150"/>
          <p14:tracePt t="46434" x="2114550" y="2343150"/>
          <p14:tracePt t="46451" x="2133600" y="2349500"/>
          <p14:tracePt t="46467" x="2146300" y="2355850"/>
          <p14:tracePt t="46484" x="2159000" y="2355850"/>
          <p14:tracePt t="46501" x="2171700" y="2355850"/>
          <p14:tracePt t="46517" x="2171700" y="2362200"/>
          <p14:tracePt t="46534" x="2184400" y="2362200"/>
          <p14:tracePt t="46551" x="2190750" y="2368550"/>
          <p14:tracePt t="46568" x="2190750" y="2374900"/>
          <p14:tracePt t="46584" x="2197100" y="2381250"/>
          <p14:tracePt t="46602" x="2209800" y="2387600"/>
          <p14:tracePt t="46617" x="2216150" y="2393950"/>
          <p14:tracePt t="46634" x="2216150" y="2400300"/>
          <p14:tracePt t="46651" x="2222500" y="2400300"/>
          <p14:tracePt t="46667" x="2228850" y="2413000"/>
          <p14:tracePt t="46684" x="2235200" y="2432050"/>
          <p14:tracePt t="46701" x="2241550" y="2451100"/>
          <p14:tracePt t="46717" x="2247900" y="2463800"/>
          <p14:tracePt t="46888" x="2247900" y="2470150"/>
          <p14:tracePt t="46898" x="2247900" y="2476500"/>
          <p14:tracePt t="46905" x="2247900" y="2482850"/>
          <p14:tracePt t="46913" x="2247900" y="2495550"/>
          <p14:tracePt t="46921" x="2247900" y="2508250"/>
          <p14:tracePt t="46934" x="2247900" y="2514600"/>
          <p14:tracePt t="46951" x="2247900" y="2533650"/>
          <p14:tracePt t="46967" x="2247900" y="2546350"/>
          <p14:tracePt t="46984" x="2247900" y="2559050"/>
          <p14:tracePt t="47001" x="2247900" y="2565400"/>
          <p14:tracePt t="47017" x="2247900" y="2571750"/>
          <p14:tracePt t="47034" x="2247900" y="2584450"/>
          <p14:tracePt t="47051" x="2247900" y="2590800"/>
          <p14:tracePt t="47067" x="2247900" y="2597150"/>
          <p14:tracePt t="47105" x="2247900" y="2603500"/>
          <p14:tracePt t="47121" x="2247900" y="2609850"/>
          <p14:tracePt t="47137" x="2247900" y="2616200"/>
          <p14:tracePt t="47161" x="2247900" y="2622550"/>
          <p14:tracePt t="47185" x="2247900" y="2628900"/>
          <p14:tracePt t="47201" x="2247900" y="2635250"/>
          <p14:tracePt t="47897" x="2241550" y="2616200"/>
          <p14:tracePt t="47905" x="2235200" y="2584450"/>
          <p14:tracePt t="47912" x="2235200" y="2559050"/>
          <p14:tracePt t="47917" x="2222500" y="2514600"/>
          <p14:tracePt t="47935" x="2222500" y="2495550"/>
          <p14:tracePt t="47952" x="2222500" y="2476500"/>
          <p14:tracePt t="47967" x="2222500" y="2463800"/>
          <p14:tracePt t="47985" x="2222500" y="2451100"/>
          <p14:tracePt t="48001" x="2222500" y="2444750"/>
          <p14:tracePt t="48018" x="2222500" y="2438400"/>
          <p14:tracePt t="48034" x="2222500" y="2425700"/>
          <p14:tracePt t="48073" x="2222500" y="2419350"/>
          <p14:tracePt t="48201" x="2222500" y="2413000"/>
          <p14:tracePt t="48241" x="2222500" y="2406650"/>
          <p14:tracePt t="48249" x="2222500" y="2400300"/>
          <p14:tracePt t="48250" x="2222500" y="2393950"/>
          <p14:tracePt t="48267" x="2222500" y="2387600"/>
          <p14:tracePt t="48313" x="2222500" y="2381250"/>
          <p14:tracePt t="48601" x="2216150" y="2381250"/>
          <p14:tracePt t="48608" x="2216150" y="2368550"/>
          <p14:tracePt t="48619" x="2216150" y="2362200"/>
          <p14:tracePt t="48619" x="2216150" y="2343150"/>
          <p14:tracePt t="48634" x="2216150" y="2324100"/>
          <p14:tracePt t="48651" x="2209800" y="2311400"/>
          <p14:tracePt t="48688" x="2209800" y="2305050"/>
          <p14:tracePt t="48977" x="2203450" y="2305050"/>
          <p14:tracePt t="48984" x="2184400" y="2305050"/>
          <p14:tracePt t="48992" x="2165350" y="2305050"/>
          <p14:tracePt t="49001" x="2127250" y="2305050"/>
          <p14:tracePt t="49010" x="2108200" y="2305050"/>
          <p14:tracePt t="49017" x="2076450" y="2305050"/>
          <p14:tracePt t="49034" x="2063750" y="2305050"/>
          <p14:tracePt t="49051" x="2057400" y="2305050"/>
          <p14:tracePt t="49113" x="2051050" y="2311400"/>
          <p14:tracePt t="49233" x="2057400" y="2317750"/>
          <p14:tracePt t="49249" x="2070100" y="2317750"/>
          <p14:tracePt t="49256" x="2082800" y="2317750"/>
          <p14:tracePt t="49264" x="2095500" y="2324100"/>
          <p14:tracePt t="49267" x="2114550" y="2324100"/>
          <p14:tracePt t="49284" x="2139950" y="2330450"/>
          <p14:tracePt t="49301" x="2159000" y="2330450"/>
          <p14:tracePt t="49317" x="2178050" y="2336800"/>
          <p14:tracePt t="49334" x="2184400" y="2336800"/>
          <p14:tracePt t="49449" x="2184400" y="2343150"/>
          <p14:tracePt t="49460" x="2184400" y="2355850"/>
          <p14:tracePt t="49465" x="2184400" y="2368550"/>
          <p14:tracePt t="49468" x="2184400" y="2400300"/>
          <p14:tracePt t="49484" x="2184400" y="2438400"/>
          <p14:tracePt t="49500" x="2184400" y="2476500"/>
          <p14:tracePt t="49517" x="2184400" y="2508250"/>
          <p14:tracePt t="49534" x="2184400" y="2533650"/>
          <p14:tracePt t="49550" x="2184400" y="2546350"/>
          <p14:tracePt t="49568" x="2184400" y="2559050"/>
          <p14:tracePt t="49584" x="2184400" y="2571750"/>
          <p14:tracePt t="49602" x="2184400" y="2584450"/>
          <p14:tracePt t="49617" x="2184400" y="2590800"/>
          <p14:tracePt t="49634" x="2184400" y="2597150"/>
          <p14:tracePt t="49650" x="2184400" y="2609850"/>
          <p14:tracePt t="49667" x="2184400" y="2616200"/>
          <p14:tracePt t="49684" x="2184400" y="2622550"/>
          <p14:tracePt t="49701" x="2184400" y="2628900"/>
          <p14:tracePt t="49717" x="2184400" y="2635250"/>
          <p14:tracePt t="49961" x="2184400" y="2641600"/>
          <p14:tracePt t="49968" x="2184400" y="2647950"/>
          <p14:tracePt t="49969" x="2184400" y="2673350"/>
          <p14:tracePt t="49985" x="2184400" y="2698750"/>
          <p14:tracePt t="50001" x="2184400" y="2743200"/>
          <p14:tracePt t="50017" x="2184400" y="2781300"/>
          <p14:tracePt t="50034" x="2184400" y="2813050"/>
          <p14:tracePt t="50050" x="2184400" y="2838450"/>
          <p14:tracePt t="50067" x="2184400" y="2851150"/>
          <p14:tracePt t="50084" x="2184400" y="2870200"/>
          <p14:tracePt t="50101" x="2184400" y="2889250"/>
          <p14:tracePt t="50117" x="2184400" y="2921000"/>
          <p14:tracePt t="50134" x="2178050" y="2952750"/>
          <p14:tracePt t="50151" x="2171700" y="2984500"/>
          <p14:tracePt t="50167" x="2171700" y="3016250"/>
          <p14:tracePt t="50184" x="2171700" y="3067050"/>
          <p14:tracePt t="50201" x="2184400" y="3092450"/>
          <p14:tracePt t="50217" x="2197100" y="3124200"/>
          <p14:tracePt t="50234" x="2209800" y="3143250"/>
          <p14:tracePt t="50250" x="2228850" y="3168650"/>
          <p14:tracePt t="50267" x="2247900" y="3194050"/>
          <p14:tracePt t="50284" x="2254250" y="3206750"/>
          <p14:tracePt t="50301" x="2260600" y="3213100"/>
          <p14:tracePt t="50317" x="2273300" y="3225800"/>
          <p14:tracePt t="50334" x="2279650" y="3238500"/>
          <p14:tracePt t="50350" x="2292350" y="3244850"/>
          <p14:tracePt t="50367" x="2311400" y="3251200"/>
          <p14:tracePt t="50384" x="2336800" y="3263900"/>
          <p14:tracePt t="50401" x="2368550" y="3263900"/>
          <p14:tracePt t="50417" x="2393950" y="3263900"/>
          <p14:tracePt t="50434" x="2425700" y="3263900"/>
          <p14:tracePt t="50450" x="2451100" y="3263900"/>
          <p14:tracePt t="50467" x="2476500" y="3238500"/>
          <p14:tracePt t="50484" x="2482850" y="3219450"/>
          <p14:tracePt t="50501" x="2495550" y="3187700"/>
          <p14:tracePt t="50517" x="2495550" y="3162300"/>
          <p14:tracePt t="50534" x="2495550" y="3143250"/>
          <p14:tracePt t="50551" x="2495550" y="3105150"/>
          <p14:tracePt t="50567" x="2495550" y="3067050"/>
          <p14:tracePt t="50583" x="2495550" y="3003550"/>
          <p14:tracePt t="50601" x="2495550" y="2984500"/>
          <p14:tracePt t="50617" x="2489200" y="2946400"/>
          <p14:tracePt t="50634" x="2482850" y="2921000"/>
          <p14:tracePt t="50650" x="2476500" y="2901950"/>
          <p14:tracePt t="50667" x="2470150" y="2882900"/>
          <p14:tracePt t="50684" x="2457450" y="2876550"/>
          <p14:tracePt t="50701" x="2457450" y="2870200"/>
          <p14:tracePt t="50717" x="2451100" y="2863850"/>
          <p14:tracePt t="50734" x="2438400" y="2863850"/>
          <p14:tracePt t="50750" x="2425700" y="2851150"/>
          <p14:tracePt t="50767" x="2406650" y="2844800"/>
          <p14:tracePt t="50784" x="2374900" y="2832100"/>
          <p14:tracePt t="50801" x="2349500" y="2832100"/>
          <p14:tracePt t="50817" x="2343150" y="2825750"/>
          <p14:tracePt t="50834" x="2317750" y="2825750"/>
          <p14:tracePt t="50850" x="2298700" y="2825750"/>
          <p14:tracePt t="50867" x="2266950" y="2838450"/>
          <p14:tracePt t="50883" x="2247900" y="2844800"/>
          <p14:tracePt t="50901" x="2228850" y="2851150"/>
          <p14:tracePt t="50917" x="2216150" y="2857500"/>
          <p14:tracePt t="50934" x="2203450" y="2870200"/>
          <p14:tracePt t="50951" x="2197100" y="2876550"/>
          <p14:tracePt t="50967" x="2184400" y="2882900"/>
          <p14:tracePt t="50984" x="2159000" y="2908300"/>
          <p14:tracePt t="51001" x="2152650" y="2914650"/>
          <p14:tracePt t="51017" x="2146300" y="2927350"/>
          <p14:tracePt t="51034" x="2146300" y="2940050"/>
          <p14:tracePt t="51050" x="2139950" y="2952750"/>
          <p14:tracePt t="51067" x="2133600" y="2959100"/>
          <p14:tracePt t="51084" x="2133600" y="2978150"/>
          <p14:tracePt t="51100" x="2133600" y="2990850"/>
          <p14:tracePt t="51117" x="2127250" y="3009900"/>
          <p14:tracePt t="51134" x="2127250" y="3028950"/>
          <p14:tracePt t="51150" x="2120900" y="3048000"/>
          <p14:tracePt t="51167" x="2120900" y="3067050"/>
          <p14:tracePt t="51184" x="2120900" y="3105150"/>
          <p14:tracePt t="51201" x="2120900" y="3124200"/>
          <p14:tracePt t="51218" x="2127250" y="3136900"/>
          <p14:tracePt t="51234" x="2133600" y="3149600"/>
          <p14:tracePt t="51251" x="2133600" y="3155950"/>
          <p14:tracePt t="51267" x="2146300" y="3168650"/>
          <p14:tracePt t="51284" x="2146300" y="3181350"/>
          <p14:tracePt t="51301" x="2152650" y="3187700"/>
          <p14:tracePt t="51317" x="2171700" y="3206750"/>
          <p14:tracePt t="51333" x="2178050" y="3213100"/>
          <p14:tracePt t="51351" x="2190750" y="3219450"/>
          <p14:tracePt t="51367" x="2197100" y="3219450"/>
          <p14:tracePt t="51384" x="2209800" y="3232150"/>
          <p14:tracePt t="51400" x="2222500" y="3232150"/>
          <p14:tracePt t="51418" x="2228850" y="3232150"/>
          <p14:tracePt t="51434" x="2247900" y="3232150"/>
          <p14:tracePt t="51451" x="2266950" y="3238500"/>
          <p14:tracePt t="51467" x="2292350" y="3238500"/>
          <p14:tracePt t="51484" x="2311400" y="3238500"/>
          <p14:tracePt t="51500" x="2330450" y="3238500"/>
          <p14:tracePt t="51517" x="2349500" y="3238500"/>
          <p14:tracePt t="51534" x="2362200" y="3238500"/>
          <p14:tracePt t="51551" x="2374900" y="3238500"/>
          <p14:tracePt t="51567" x="2381250" y="3238500"/>
          <p14:tracePt t="51567" x="2387600" y="3238500"/>
          <p14:tracePt t="51585" x="2406650" y="3238500"/>
          <p14:tracePt t="51601" x="2419350" y="3225800"/>
          <p14:tracePt t="51618" x="2432050" y="3219450"/>
          <p14:tracePt t="51633" x="2444750" y="3206750"/>
          <p14:tracePt t="51652" x="2451100" y="3200400"/>
          <p14:tracePt t="51668" x="2457450" y="3194050"/>
          <p14:tracePt t="51685" x="2457450" y="3175000"/>
          <p14:tracePt t="51701" x="2463800" y="3155950"/>
          <p14:tracePt t="51718" x="2463800" y="3130550"/>
          <p14:tracePt t="51735" x="2463800" y="3098800"/>
          <p14:tracePt t="51752" x="2463800" y="3060700"/>
          <p14:tracePt t="51768" x="2457450" y="3035300"/>
          <p14:tracePt t="51785" x="2451100" y="3009900"/>
          <p14:tracePt t="51802" x="2438400" y="2984500"/>
          <p14:tracePt t="51818" x="2425700" y="2965450"/>
          <p14:tracePt t="51835" x="2425700" y="2959100"/>
          <p14:tracePt t="51851" x="2413000" y="2946400"/>
          <p14:tracePt t="51868" x="2406650" y="2927350"/>
          <p14:tracePt t="51885" x="2400300" y="2908300"/>
          <p14:tracePt t="51901" x="2387600" y="2889250"/>
          <p14:tracePt t="51919" x="2374900" y="2882900"/>
          <p14:tracePt t="51935" x="2362200" y="2863850"/>
          <p14:tracePt t="51952" x="2343150" y="2851150"/>
          <p14:tracePt t="51968" x="2324100" y="2838450"/>
          <p14:tracePt t="51985" x="2305050" y="2838450"/>
          <p14:tracePt t="52001" x="2286000" y="2838450"/>
          <p14:tracePt t="52019" x="2279650" y="2838450"/>
          <p14:tracePt t="52035" x="2254250" y="2838450"/>
          <p14:tracePt t="52052" x="2228850" y="2838450"/>
          <p14:tracePt t="52068" x="2203450" y="2857500"/>
          <p14:tracePt t="52085" x="2165350" y="2876550"/>
          <p14:tracePt t="52101" x="2133600" y="2901950"/>
          <p14:tracePt t="52118" x="2101850" y="2927350"/>
          <p14:tracePt t="52135" x="2070100" y="2959100"/>
          <p14:tracePt t="52152" x="2063750" y="2978150"/>
          <p14:tracePt t="52168" x="2057400" y="3003550"/>
          <p14:tracePt t="52185" x="2057400" y="3035300"/>
          <p14:tracePt t="52202" x="2057400" y="3060700"/>
          <p14:tracePt t="52218" x="2063750" y="3079750"/>
          <p14:tracePt t="52235" x="2076450" y="3111500"/>
          <p14:tracePt t="52251" x="2082800" y="3143250"/>
          <p14:tracePt t="52268" x="2101850" y="3168650"/>
          <p14:tracePt t="52285" x="2120900" y="3206750"/>
          <p14:tracePt t="52301" x="2127250" y="3219450"/>
          <p14:tracePt t="52318" x="2139950" y="3238500"/>
          <p14:tracePt t="52335" x="2159000" y="3270250"/>
          <p14:tracePt t="52352" x="2178050" y="3289300"/>
          <p14:tracePt t="52368" x="2203450" y="3308350"/>
          <p14:tracePt t="52368" x="2209800" y="3308350"/>
          <p14:tracePt t="52386" x="2241550" y="3321050"/>
          <p14:tracePt t="52402" x="2260600" y="3327400"/>
          <p14:tracePt t="52419" x="2292350" y="3327400"/>
          <p14:tracePt t="52435" x="2317750" y="3327400"/>
          <p14:tracePt t="52451" x="2349500" y="3327400"/>
          <p14:tracePt t="52468" x="2393950" y="3327400"/>
          <p14:tracePt t="52485" x="2419350" y="3308350"/>
          <p14:tracePt t="52501" x="2444750" y="3289300"/>
          <p14:tracePt t="52518" x="2457450" y="3276600"/>
          <p14:tracePt t="52534" x="2470150" y="3244850"/>
          <p14:tracePt t="52552" x="2482850" y="3206750"/>
          <p14:tracePt t="52568" x="2489200" y="3168650"/>
          <p14:tracePt t="52568" x="2495550" y="3149600"/>
          <p14:tracePt t="52586" x="2495550" y="3130550"/>
          <p14:tracePt t="52602" x="2495550" y="3111500"/>
          <p14:tracePt t="52618" x="2495550" y="3092450"/>
          <p14:tracePt t="52634" x="2495550" y="3073400"/>
          <p14:tracePt t="52651" x="2495550" y="3054350"/>
          <p14:tracePt t="52668" x="2495550" y="3022600"/>
          <p14:tracePt t="52685" x="2489200" y="3003550"/>
          <p14:tracePt t="52701" x="2470150" y="2965450"/>
          <p14:tracePt t="52718" x="2451100" y="2940050"/>
          <p14:tracePt t="52734" x="2432050" y="2921000"/>
          <p14:tracePt t="52751" x="2413000" y="2901950"/>
          <p14:tracePt t="52768" x="2393950" y="2889250"/>
          <p14:tracePt t="52785" x="2368550" y="2882900"/>
          <p14:tracePt t="52802" x="2355850" y="2876550"/>
          <p14:tracePt t="52818" x="2343150" y="2870200"/>
          <p14:tracePt t="52834" x="2336800" y="2870200"/>
          <p14:tracePt t="52851" x="2317750" y="2870200"/>
          <p14:tracePt t="52884" x="2298700" y="2870200"/>
          <p14:tracePt t="52885" x="2286000" y="2870200"/>
          <p14:tracePt t="52902" x="2273300" y="2870200"/>
          <p14:tracePt t="52918" x="2247900" y="2870200"/>
          <p14:tracePt t="52936" x="2228850" y="2882900"/>
          <p14:tracePt t="52951" x="2216150" y="2901950"/>
          <p14:tracePt t="52968" x="2197100" y="2914650"/>
          <p14:tracePt t="52985" x="2171700" y="2940050"/>
          <p14:tracePt t="53002" x="2171700" y="2952750"/>
          <p14:tracePt t="53018" x="2159000" y="2971800"/>
          <p14:tracePt t="53035" x="2159000" y="2984500"/>
          <p14:tracePt t="53051" x="2159000" y="3003550"/>
          <p14:tracePt t="53068" x="2159000" y="3022600"/>
          <p14:tracePt t="53085" x="2159000" y="3035300"/>
          <p14:tracePt t="53101" x="2159000" y="3060700"/>
          <p14:tracePt t="53118" x="2159000" y="3079750"/>
          <p14:tracePt t="53135" x="2159000" y="3098800"/>
          <p14:tracePt t="53151" x="2159000" y="3117850"/>
          <p14:tracePt t="53168" x="2159000" y="3136900"/>
          <p14:tracePt t="53184" x="2165350" y="3168650"/>
          <p14:tracePt t="53202" x="2178050" y="3187700"/>
          <p14:tracePt t="53218" x="2190750" y="3206750"/>
          <p14:tracePt t="53235" x="2203450" y="3219450"/>
          <p14:tracePt t="53251" x="2209800" y="3219450"/>
          <p14:tracePt t="53268" x="2216150" y="3225800"/>
          <p14:tracePt t="53329" x="2216150" y="3219450"/>
          <p14:tracePt t="53338" x="2216150" y="3206750"/>
          <p14:tracePt t="53345" x="2209800" y="3175000"/>
          <p14:tracePt t="53353" x="2190750" y="3136900"/>
          <p14:tracePt t="53361" x="2184400" y="3124200"/>
          <p14:tracePt t="53368" x="2165350" y="3086100"/>
          <p14:tracePt t="53384" x="2127250" y="3048000"/>
          <p14:tracePt t="53402" x="2089150" y="3016250"/>
          <p14:tracePt t="53418" x="2057400" y="2990850"/>
          <p14:tracePt t="53435" x="2025650" y="2965450"/>
          <p14:tracePt t="53451" x="1987550" y="2946400"/>
          <p14:tracePt t="53468" x="1962150" y="2940050"/>
          <p14:tracePt t="53485" x="1949450" y="2927350"/>
          <p14:tracePt t="53502" x="1936750" y="2927350"/>
          <p14:tracePt t="53518" x="1930400" y="2921000"/>
          <p14:tracePt t="53535" x="1924050" y="2921000"/>
          <p14:tracePt t="53551" x="1917700" y="2921000"/>
          <p14:tracePt t="53568" x="1905000" y="2921000"/>
          <p14:tracePt t="53584" x="1885950" y="2933700"/>
          <p14:tracePt t="53602" x="1885950" y="2952750"/>
          <p14:tracePt t="53618" x="1885950" y="2971800"/>
          <p14:tracePt t="53635" x="1885950" y="2990850"/>
          <p14:tracePt t="53651" x="1885950" y="3016250"/>
          <p14:tracePt t="53668" x="1892300" y="3028950"/>
          <p14:tracePt t="53684" x="1905000" y="3054350"/>
          <p14:tracePt t="53701" x="1924050" y="3073400"/>
          <p14:tracePt t="53718" x="1949450" y="3086100"/>
          <p14:tracePt t="53735" x="1968500" y="3098800"/>
          <p14:tracePt t="53751" x="1993900" y="3098800"/>
          <p14:tracePt t="53768" x="2012950" y="3098800"/>
          <p14:tracePt t="53784" x="2044700" y="3098800"/>
          <p14:tracePt t="53802" x="2063750" y="3092450"/>
          <p14:tracePt t="53818" x="2070100" y="3073400"/>
          <p14:tracePt t="53835" x="2070100" y="3028950"/>
          <p14:tracePt t="53851" x="2070100" y="2990850"/>
          <p14:tracePt t="53868" x="2070100" y="2959100"/>
          <p14:tracePt t="53885" x="2057400" y="2927350"/>
          <p14:tracePt t="53901" x="2044700" y="2901950"/>
          <p14:tracePt t="53918" x="2025650" y="2882900"/>
          <p14:tracePt t="53935" x="2012950" y="2876550"/>
          <p14:tracePt t="53952" x="1993900" y="2857500"/>
          <p14:tracePt t="53968" x="1974850" y="2844800"/>
          <p14:tracePt t="53985" x="1930400" y="2832100"/>
          <p14:tracePt t="54002" x="1898650" y="2825750"/>
          <p14:tracePt t="54018" x="1860550" y="2813050"/>
          <p14:tracePt t="54034" x="1828800" y="2813050"/>
          <p14:tracePt t="54051" x="1809750" y="2806700"/>
          <p14:tracePt t="54067" x="1803400" y="2806700"/>
          <p14:tracePt t="54084" x="1790700" y="2806700"/>
          <p14:tracePt t="54101" x="1771650" y="2813050"/>
          <p14:tracePt t="54118" x="1758950" y="2825750"/>
          <p14:tracePt t="54135" x="1739900" y="2844800"/>
          <p14:tracePt t="54151" x="1727200" y="2876550"/>
          <p14:tracePt t="54168" x="1714500" y="2895600"/>
          <p14:tracePt t="54184" x="1689100" y="2940050"/>
          <p14:tracePt t="54202" x="1676400" y="2965450"/>
          <p14:tracePt t="54218" x="1676400" y="2984500"/>
          <p14:tracePt t="54234" x="1676400" y="2997200"/>
          <p14:tracePt t="54251" x="1676400" y="3016250"/>
          <p14:tracePt t="54268" x="1676400" y="3028950"/>
          <p14:tracePt t="54285" x="1676400" y="3048000"/>
          <p14:tracePt t="54301" x="1682750" y="3067050"/>
          <p14:tracePt t="54318" x="1701800" y="3098800"/>
          <p14:tracePt t="54334" x="1714500" y="3117850"/>
          <p14:tracePt t="54351" x="1727200" y="3136900"/>
          <p14:tracePt t="54368" x="1739900" y="3162300"/>
          <p14:tracePt t="54417" x="1739900" y="3168650"/>
          <p14:tracePt t="54427" x="1752600" y="3175000"/>
          <p14:tracePt t="54441" x="1752600" y="3181350"/>
          <p14:tracePt t="54451" x="1758950" y="3181350"/>
          <p14:tracePt t="54452" x="1758950" y="3187700"/>
          <p14:tracePt t="54468" x="1771650" y="3187700"/>
          <p14:tracePt t="54484" x="1797050" y="3200400"/>
          <p14:tracePt t="54501" x="1822450" y="3206750"/>
          <p14:tracePt t="54518" x="1854200" y="3206750"/>
          <p14:tracePt t="54535" x="1885950" y="3206750"/>
          <p14:tracePt t="54552" x="1924050" y="3206750"/>
          <p14:tracePt t="54568" x="1974850" y="3206750"/>
          <p14:tracePt t="54586" x="2000250" y="3206750"/>
          <p14:tracePt t="54602" x="2019300" y="3194050"/>
          <p14:tracePt t="54618" x="2038350" y="3168650"/>
          <p14:tracePt t="54634" x="2051050" y="3149600"/>
          <p14:tracePt t="54651" x="2057400" y="3130550"/>
          <p14:tracePt t="54668" x="2057400" y="3117850"/>
          <p14:tracePt t="54685" x="2063750" y="3098800"/>
          <p14:tracePt t="54701" x="2070100" y="3086100"/>
          <p14:tracePt t="54718" x="2070100" y="3060700"/>
          <p14:tracePt t="54734" x="2070100" y="3041650"/>
          <p14:tracePt t="54751" x="2070100" y="3022600"/>
          <p14:tracePt t="54768" x="2070100" y="3003550"/>
          <p14:tracePt t="54785" x="2063750" y="2965450"/>
          <p14:tracePt t="54802" x="2057400" y="2940050"/>
          <p14:tracePt t="54834" x="2051050" y="2921000"/>
          <p14:tracePt t="54835" x="2038350" y="2901950"/>
          <p14:tracePt t="54852" x="2019300" y="2876550"/>
          <p14:tracePt t="54868" x="2012950" y="2863850"/>
          <p14:tracePt t="54885" x="1993900" y="2844800"/>
          <p14:tracePt t="54901" x="1981200" y="2832100"/>
          <p14:tracePt t="54918" x="1955800" y="2813050"/>
          <p14:tracePt t="54935" x="1936750" y="2806700"/>
          <p14:tracePt t="54952" x="1924050" y="2800350"/>
          <p14:tracePt t="54968" x="1905000" y="2787650"/>
          <p14:tracePt t="55017" x="1898650" y="2787650"/>
          <p14:tracePt t="55097" x="1892300" y="2787650"/>
          <p14:tracePt t="55110" x="1885950" y="2787650"/>
          <p14:tracePt t="55110" x="1879600" y="2787650"/>
          <p14:tracePt t="55118" x="1873250" y="2787650"/>
          <p14:tracePt t="55134" x="1860550" y="2787650"/>
          <p14:tracePt t="55152" x="1847850" y="2787650"/>
          <p14:tracePt t="55168" x="1828800" y="2794000"/>
          <p14:tracePt t="55168" x="1822450" y="2800350"/>
          <p14:tracePt t="55186" x="1809750" y="2806700"/>
          <p14:tracePt t="55201" x="1797050" y="2806700"/>
          <p14:tracePt t="55218" x="1778000" y="2813050"/>
          <p14:tracePt t="55235" x="1765300" y="2819400"/>
          <p14:tracePt t="55251" x="1752600" y="2832100"/>
          <p14:tracePt t="55268" x="1739900" y="2832100"/>
          <p14:tracePt t="55285" x="1733550" y="2838450"/>
          <p14:tracePt t="55301" x="1727200" y="2844800"/>
          <p14:tracePt t="55318" x="1720850" y="2844800"/>
          <p14:tracePt t="55335" x="1720850" y="2851150"/>
          <p14:tracePt t="55351" x="1708150" y="2851150"/>
          <p14:tracePt t="55385" x="1708150" y="2857500"/>
          <p14:tracePt t="55417" x="1701800" y="2863850"/>
          <p14:tracePt t="56241" x="1701800" y="2870200"/>
          <p14:tracePt t="56249" x="1695450" y="2901950"/>
          <p14:tracePt t="56265" x="1695450" y="2914650"/>
          <p14:tracePt t="56268" x="1689100" y="2946400"/>
          <p14:tracePt t="56285" x="1689100" y="2984500"/>
          <p14:tracePt t="56302" x="1689100" y="3003550"/>
          <p14:tracePt t="56318" x="1695450" y="3009900"/>
          <p14:tracePt t="56335" x="1708150" y="3028950"/>
          <p14:tracePt t="56351" x="1720850" y="3035300"/>
          <p14:tracePt t="56368" x="1733550" y="3041650"/>
          <p14:tracePt t="56384" x="1752600" y="3054350"/>
          <p14:tracePt t="56402" x="1765300" y="3067050"/>
          <p14:tracePt t="56418" x="1784350" y="3079750"/>
          <p14:tracePt t="56435" x="1797050" y="3092450"/>
          <p14:tracePt t="56451" x="1809750" y="3098800"/>
          <p14:tracePt t="56468" x="1822450" y="3105150"/>
          <p14:tracePt t="56485" x="1828800" y="3111500"/>
          <p14:tracePt t="56501" x="1835150" y="3111500"/>
          <p14:tracePt t="56518" x="1847850" y="3111500"/>
          <p14:tracePt t="56535" x="1860550" y="3124200"/>
          <p14:tracePt t="56551" x="1879600" y="3124200"/>
          <p14:tracePt t="56568" x="1905000" y="3130550"/>
          <p14:tracePt t="56584" x="1943100" y="3136900"/>
          <p14:tracePt t="56602" x="1974850" y="3136900"/>
          <p14:tracePt t="56618" x="2000250" y="3136900"/>
          <p14:tracePt t="56635" x="2032000" y="3136900"/>
          <p14:tracePt t="56651" x="2076450" y="3136900"/>
          <p14:tracePt t="56668" x="2114550" y="3124200"/>
          <p14:tracePt t="56684" x="2159000" y="3111500"/>
          <p14:tracePt t="56701" x="2184400" y="3092450"/>
          <p14:tracePt t="56718" x="2228850" y="3060700"/>
          <p14:tracePt t="56734" x="2254250" y="3035300"/>
          <p14:tracePt t="56751" x="2286000" y="3009900"/>
          <p14:tracePt t="56768" x="2305050" y="2978150"/>
          <p14:tracePt t="56784" x="2330450" y="2921000"/>
          <p14:tracePt t="56802" x="2349500" y="2863850"/>
          <p14:tracePt t="56818" x="2355850" y="2819400"/>
          <p14:tracePt t="56835" x="2368550" y="2800350"/>
          <p14:tracePt t="56851" x="2374900" y="2781300"/>
          <p14:tracePt t="56868" x="2381250" y="2768600"/>
          <p14:tracePt t="56884" x="2381250" y="2749550"/>
          <p14:tracePt t="56901" x="2381250" y="2736850"/>
          <p14:tracePt t="56918" x="2381250" y="2717800"/>
          <p14:tracePt t="56935" x="2381250" y="2698750"/>
          <p14:tracePt t="56951" x="2381250" y="2686050"/>
          <p14:tracePt t="56968" x="2381250" y="2679700"/>
          <p14:tracePt t="56984" x="2381250" y="2654300"/>
          <p14:tracePt t="57003" x="2381250" y="2647950"/>
          <p14:tracePt t="57018" x="2381250" y="2635250"/>
          <p14:tracePt t="57035" x="2381250" y="2628900"/>
          <p14:tracePt t="57051" x="2374900" y="2616200"/>
          <p14:tracePt t="58057" x="2368550" y="2609850"/>
          <p14:tracePt t="58065" x="2362200" y="2609850"/>
          <p14:tracePt t="58073" x="2343150" y="2616200"/>
          <p14:tracePt t="58085" x="2330450" y="2628900"/>
          <p14:tracePt t="58102" x="2324100" y="2635250"/>
          <p14:tracePt t="58465" x="2324100" y="2628900"/>
          <p14:tracePt t="58481" x="2324100" y="2622550"/>
          <p14:tracePt t="58553" x="2324100" y="2616200"/>
          <p14:tracePt t="58761" x="2317750" y="2609850"/>
          <p14:tracePt t="58777" x="2311400" y="2603500"/>
          <p14:tracePt t="58785" x="2305050" y="2590800"/>
          <p14:tracePt t="58786" x="2292350" y="2584450"/>
          <p14:tracePt t="58802" x="2273300" y="2571750"/>
          <p14:tracePt t="58818" x="2260600" y="2559050"/>
          <p14:tracePt t="58834" x="2254250" y="2552700"/>
          <p14:tracePt t="58851" x="2241550" y="2546350"/>
          <p14:tracePt t="58867" x="2228850" y="2540000"/>
          <p14:tracePt t="58885" x="2222500" y="2540000"/>
          <p14:tracePt t="58901" x="2209800" y="2533650"/>
          <p14:tracePt t="58918" x="2197100" y="2527300"/>
          <p14:tracePt t="58934" x="2171700" y="2514600"/>
          <p14:tracePt t="58951" x="2159000" y="2508250"/>
          <p14:tracePt t="58967" x="2139950" y="2495550"/>
          <p14:tracePt t="58984" x="2127250" y="2489200"/>
          <p14:tracePt t="59001" x="2120900" y="2482850"/>
          <p14:tracePt t="59018" x="2114550" y="2482850"/>
          <p14:tracePt t="59034" x="2101850" y="2476500"/>
          <p14:tracePt t="59051" x="2095500" y="2470150"/>
          <p14:tracePt t="59068" x="2089150" y="2463800"/>
          <p14:tracePt t="59084" x="2082800" y="2463800"/>
          <p14:tracePt t="59101" x="2070100" y="2457450"/>
          <p14:tracePt t="59118" x="2063750" y="2457450"/>
          <p14:tracePt t="59134" x="2057400" y="2451100"/>
          <p14:tracePt t="59151" x="2044700" y="2444750"/>
          <p14:tracePt t="59168" x="2025650" y="2432050"/>
          <p14:tracePt t="59185" x="2012950" y="2432050"/>
          <p14:tracePt t="59202" x="1993900" y="2425700"/>
          <p14:tracePt t="59218" x="1981200" y="2425700"/>
          <p14:tracePt t="59234" x="1962150" y="2413000"/>
          <p14:tracePt t="59251" x="1949450" y="2413000"/>
          <p14:tracePt t="59268" x="1930400" y="2406650"/>
          <p14:tracePt t="59304" x="1924050" y="2400300"/>
          <p14:tracePt t="59329" x="1917700" y="2400300"/>
          <p14:tracePt t="59393" x="1911350" y="2400300"/>
          <p14:tracePt t="59417" x="1905000" y="2400300"/>
          <p14:tracePt t="59457" x="1905000" y="2393950"/>
          <p14:tracePt t="59609" x="1898650" y="2393950"/>
          <p14:tracePt t="59617" x="1885950" y="2393950"/>
          <p14:tracePt t="59649" x="1885950" y="2400300"/>
          <p14:tracePt t="59673" x="1885950" y="2413000"/>
          <p14:tracePt t="59681" x="1885950" y="2419350"/>
          <p14:tracePt t="59689" x="1885950" y="2444750"/>
          <p14:tracePt t="59701" x="1898650" y="2482850"/>
          <p14:tracePt t="59718" x="1917700" y="2514600"/>
          <p14:tracePt t="59734" x="1943100" y="2533650"/>
          <p14:tracePt t="59751" x="1962150" y="2559050"/>
          <p14:tracePt t="59768" x="1981200" y="2571750"/>
          <p14:tracePt t="59784" x="2019300" y="2597150"/>
          <p14:tracePt t="59801" x="2032000" y="2603500"/>
          <p14:tracePt t="59817" x="2051050" y="2616200"/>
          <p14:tracePt t="59835" x="2089150" y="2641600"/>
          <p14:tracePt t="59851" x="2139950" y="2667000"/>
          <p14:tracePt t="59868" x="2190750" y="2686050"/>
          <p14:tracePt t="59884" x="2241550" y="2711450"/>
          <p14:tracePt t="59901" x="2266950" y="2724150"/>
          <p14:tracePt t="59917" x="2305050" y="2730500"/>
          <p14:tracePt t="59935" x="2330450" y="2730500"/>
          <p14:tracePt t="59951" x="2355850" y="2730500"/>
          <p14:tracePt t="59968" x="2381250" y="2730500"/>
          <p14:tracePt t="59984" x="2432050" y="2711450"/>
          <p14:tracePt t="60002" x="2457450" y="2686050"/>
          <p14:tracePt t="60018" x="2476500" y="2667000"/>
          <p14:tracePt t="60035" x="2482850" y="2660650"/>
          <p14:tracePt t="60051" x="2489200" y="2654300"/>
          <p14:tracePt t="60068" x="2489200" y="2647950"/>
          <p14:tracePt t="60113" x="2489200" y="2641600"/>
          <p14:tracePt t="60137" x="2482850" y="2635250"/>
          <p14:tracePt t="60145" x="2482850" y="2628900"/>
          <p14:tracePt t="60161" x="2476500" y="2628900"/>
          <p14:tracePt t="60177" x="2470150" y="2622550"/>
          <p14:tracePt t="60185" x="2463800" y="2616200"/>
          <p14:tracePt t="60209" x="2457450" y="2609850"/>
          <p14:tracePt t="60281" x="2451100" y="2609850"/>
          <p14:tracePt t="60289" x="2444750" y="2603500"/>
          <p14:tracePt t="60293" x="2438400" y="2597150"/>
          <p14:tracePt t="60301" x="2425700" y="2584450"/>
          <p14:tracePt t="60317" x="2425700" y="2571750"/>
          <p14:tracePt t="60335" x="2413000" y="2552700"/>
          <p14:tracePt t="60351" x="2406650" y="2533650"/>
          <p14:tracePt t="60368" x="2406650" y="2520950"/>
          <p14:tracePt t="60384" x="2400300" y="2495550"/>
          <p14:tracePt t="60401" x="2400300" y="2482850"/>
          <p14:tracePt t="60418" x="2393950" y="2470150"/>
          <p14:tracePt t="60434" x="2393950" y="2451100"/>
          <p14:tracePt t="60451" x="2387600" y="2432050"/>
          <p14:tracePt t="60468" x="2387600" y="2425700"/>
          <p14:tracePt t="60484" x="2381250" y="2406650"/>
          <p14:tracePt t="60501" x="2362200" y="2387600"/>
          <p14:tracePt t="60517" x="2355850" y="2374900"/>
          <p14:tracePt t="60535" x="2343150" y="2368550"/>
          <p14:tracePt t="60551" x="2330450" y="2355850"/>
          <p14:tracePt t="60568" x="2324100" y="2349500"/>
          <p14:tracePt t="60584" x="2298700" y="2349500"/>
          <p14:tracePt t="60602" x="2279650" y="2349500"/>
          <p14:tracePt t="60618" x="2260600" y="2349500"/>
          <p14:tracePt t="60634" x="2222500" y="2349500"/>
          <p14:tracePt t="60651" x="2197100" y="2349500"/>
          <p14:tracePt t="60667" x="2159000" y="2381250"/>
          <p14:tracePt t="60684" x="2127250" y="2413000"/>
          <p14:tracePt t="60701" x="2114550" y="2444750"/>
          <p14:tracePt t="60717" x="2095500" y="2476500"/>
          <p14:tracePt t="60734" x="2095500" y="2514600"/>
          <p14:tracePt t="60751" x="2089150" y="2533650"/>
          <p14:tracePt t="60768" x="2089150" y="2559050"/>
          <p14:tracePt t="60784" x="2089150" y="2590800"/>
          <p14:tracePt t="60802" x="2095500" y="2603500"/>
          <p14:tracePt t="60817" x="2101850" y="2616200"/>
          <p14:tracePt t="60857" x="2108200" y="2622550"/>
          <p14:tracePt t="61393" x="2114550" y="2628900"/>
          <p14:tracePt t="61401" x="2108200" y="2654300"/>
          <p14:tracePt t="61414" x="2095500" y="2673350"/>
          <p14:tracePt t="61419" x="2076450" y="2717800"/>
          <p14:tracePt t="61435" x="2051050" y="2768600"/>
          <p14:tracePt t="61451" x="2019300" y="2813050"/>
          <p14:tracePt t="61467" x="1993900" y="2851150"/>
          <p14:tracePt t="61484" x="1974850" y="2870200"/>
          <p14:tracePt t="61501" x="1949450" y="2895600"/>
          <p14:tracePt t="61518" x="1930400" y="2914650"/>
          <p14:tracePt t="61534" x="1924050" y="2940050"/>
          <p14:tracePt t="61551" x="1911350" y="2965450"/>
          <p14:tracePt t="61567" x="1911350" y="3016250"/>
          <p14:tracePt t="61585" x="1911350" y="3048000"/>
          <p14:tracePt t="61601" x="1924050" y="3079750"/>
          <p14:tracePt t="61618" x="1955800" y="3111500"/>
          <p14:tracePt t="61634" x="1987550" y="3143250"/>
          <p14:tracePt t="61651" x="2012950" y="3155950"/>
          <p14:tracePt t="61667" x="2044700" y="3175000"/>
          <p14:tracePt t="61684" x="2057400" y="3181350"/>
          <p14:tracePt t="61700" x="2070100" y="3181350"/>
          <p14:tracePt t="61718" x="2082800" y="3181350"/>
          <p14:tracePt t="61734" x="2101850" y="3181350"/>
          <p14:tracePt t="61751" x="2127250" y="3175000"/>
          <p14:tracePt t="61767" x="2139950" y="3162300"/>
          <p14:tracePt t="61767" x="2146300" y="3155950"/>
          <p14:tracePt t="61785" x="2159000" y="3143250"/>
          <p14:tracePt t="61801" x="2165350" y="3111500"/>
          <p14:tracePt t="61818" x="2165350" y="3086100"/>
          <p14:tracePt t="61834" x="2165350" y="3041650"/>
          <p14:tracePt t="61851" x="2165350" y="3003550"/>
          <p14:tracePt t="61867" x="2159000" y="2952750"/>
          <p14:tracePt t="61884" x="2146300" y="2921000"/>
          <p14:tracePt t="61901" x="2127250" y="2895600"/>
          <p14:tracePt t="61918" x="2108200" y="2870200"/>
          <p14:tracePt t="61934" x="2095500" y="2851150"/>
          <p14:tracePt t="61951" x="2070100" y="2832100"/>
          <p14:tracePt t="61967" x="2019300" y="2806700"/>
          <p14:tracePt t="61985" x="1993900" y="2800350"/>
          <p14:tracePt t="62001" x="1943100" y="2781300"/>
          <p14:tracePt t="62018" x="1911350" y="2774950"/>
          <p14:tracePt t="62034" x="1873250" y="2762250"/>
          <p14:tracePt t="62051" x="1854200" y="2762250"/>
          <p14:tracePt t="62068" x="1835150" y="2762250"/>
          <p14:tracePt t="62084" x="1816100" y="2762250"/>
          <p14:tracePt t="62101" x="1790700" y="2762250"/>
          <p14:tracePt t="62118" x="1758950" y="2774950"/>
          <p14:tracePt t="62134" x="1739900" y="2794000"/>
          <p14:tracePt t="62151" x="1714500" y="2813050"/>
          <p14:tracePt t="62167" x="1701800" y="2832100"/>
          <p14:tracePt t="62167" x="1689100" y="2851150"/>
          <p14:tracePt t="62185" x="1682750" y="2870200"/>
          <p14:tracePt t="62201" x="1676400" y="2901950"/>
          <p14:tracePt t="62218" x="1670050" y="2933700"/>
          <p14:tracePt t="62234" x="1670050" y="2959100"/>
          <p14:tracePt t="62251" x="1670050" y="2997200"/>
          <p14:tracePt t="62268" x="1670050" y="3028950"/>
          <p14:tracePt t="62284" x="1670050" y="3060700"/>
          <p14:tracePt t="62300" x="1682750" y="3105150"/>
          <p14:tracePt t="62317" x="1689100" y="3136900"/>
          <p14:tracePt t="62334" x="1708150" y="3168650"/>
          <p14:tracePt t="62351" x="1720850" y="3187700"/>
          <p14:tracePt t="62367" x="1739900" y="3206750"/>
          <p14:tracePt t="62385" x="1752600" y="3219450"/>
          <p14:tracePt t="62401" x="1778000" y="3232150"/>
          <p14:tracePt t="62417" x="1797050" y="3238500"/>
          <p14:tracePt t="62434" x="1828800" y="3244850"/>
          <p14:tracePt t="62451" x="1873250" y="3244850"/>
          <p14:tracePt t="62467" x="1917700" y="3244850"/>
          <p14:tracePt t="62484" x="1968500" y="3244850"/>
          <p14:tracePt t="62501" x="2000250" y="3225800"/>
          <p14:tracePt t="62517" x="2012950" y="3213100"/>
          <p14:tracePt t="62534" x="2025650" y="3175000"/>
          <p14:tracePt t="62551" x="2025650" y="3130550"/>
          <p14:tracePt t="62568" x="2038350" y="3092450"/>
          <p14:tracePt t="62568" x="2038350" y="3073400"/>
          <p14:tracePt t="62585" x="2038350" y="3048000"/>
          <p14:tracePt t="62601" x="2038350" y="3028950"/>
          <p14:tracePt t="62617" x="2038350" y="3016250"/>
          <p14:tracePt t="62634" x="2038350" y="2990850"/>
          <p14:tracePt t="62651" x="2038350" y="2978150"/>
          <p14:tracePt t="62667" x="2025650" y="2946400"/>
          <p14:tracePt t="62684" x="2019300" y="2927350"/>
          <p14:tracePt t="62701" x="1993900" y="2895600"/>
          <p14:tracePt t="62717" x="1974850" y="2876550"/>
          <p14:tracePt t="62735" x="1955800" y="2851150"/>
          <p14:tracePt t="62751" x="1943100" y="2844800"/>
          <p14:tracePt t="62768" x="1924050" y="2838450"/>
          <p14:tracePt t="62784" x="1905000" y="2832100"/>
          <p14:tracePt t="62801" x="1885950" y="2825750"/>
          <p14:tracePt t="62817" x="1860550" y="2825750"/>
          <p14:tracePt t="62834" x="1841500" y="2825750"/>
          <p14:tracePt t="62851" x="1816100" y="2825750"/>
          <p14:tracePt t="62867" x="1797050" y="2825750"/>
          <p14:tracePt t="62884" x="1778000" y="2825750"/>
          <p14:tracePt t="62901" x="1765300" y="2825750"/>
          <p14:tracePt t="62918" x="1758950" y="2825750"/>
          <p14:tracePt t="62934" x="1746250" y="2832100"/>
          <p14:tracePt t="62951" x="1733550" y="2844800"/>
          <p14:tracePt t="62968" x="1720850" y="2857500"/>
          <p14:tracePt t="62984" x="1695450" y="2882900"/>
          <p14:tracePt t="63001" x="1682750" y="2901950"/>
          <p14:tracePt t="63017" x="1670050" y="2927350"/>
          <p14:tracePt t="63034" x="1663700" y="2952750"/>
          <p14:tracePt t="63051" x="1657350" y="2971800"/>
          <p14:tracePt t="63068" x="1657350" y="2984500"/>
          <p14:tracePt t="63085" x="1657350" y="2997200"/>
          <p14:tracePt t="63101" x="1657350" y="3009900"/>
          <p14:tracePt t="63117" x="1657350" y="3016250"/>
          <p14:tracePt t="63134" x="1657350" y="3022600"/>
          <p14:tracePt t="63151" x="1657350" y="3028950"/>
          <p14:tracePt t="63168" x="1657350" y="3035300"/>
          <p14:tracePt t="63185" x="1657350" y="3048000"/>
          <p14:tracePt t="63201" x="1657350" y="3060700"/>
          <p14:tracePt t="63553" x="1657350" y="3067050"/>
          <p14:tracePt t="63568" x="1657350" y="3073400"/>
          <p14:tracePt t="63590" x="1657350" y="3079750"/>
          <p14:tracePt t="64136" x="1663700" y="3079750"/>
          <p14:tracePt t="64145" x="1682750" y="3092450"/>
          <p14:tracePt t="64152" x="1720850" y="3098800"/>
          <p14:tracePt t="64168" x="1739900" y="3105150"/>
          <p14:tracePt t="64169" x="1784350" y="3105150"/>
          <p14:tracePt t="64185" x="1835150" y="3105150"/>
          <p14:tracePt t="64201" x="1879600" y="3105150"/>
          <p14:tracePt t="64217" x="1917700" y="3105150"/>
          <p14:tracePt t="64234" x="1968500" y="3098800"/>
          <p14:tracePt t="64251" x="2019300" y="3092450"/>
          <p14:tracePt t="64267" x="2063750" y="3086100"/>
          <p14:tracePt t="64284" x="2108200" y="3079750"/>
          <p14:tracePt t="64301" x="2152650" y="3067050"/>
          <p14:tracePt t="64317" x="2197100" y="3060700"/>
          <p14:tracePt t="64334" x="2222500" y="3048000"/>
          <p14:tracePt t="64351" x="2254250" y="3035300"/>
          <p14:tracePt t="64368" x="2279650" y="3003550"/>
          <p14:tracePt t="64385" x="2292350" y="2997200"/>
          <p14:tracePt t="64401" x="2305050" y="2984500"/>
          <p14:tracePt t="64418" x="2305050" y="2971800"/>
          <p14:tracePt t="64434" x="2311400" y="2971800"/>
          <p14:tracePt t="64451" x="2311400" y="2965450"/>
          <p14:tracePt t="64467" x="2317750" y="2959100"/>
          <p14:tracePt t="64484" x="2317750" y="2952750"/>
          <p14:tracePt t="64501" x="2324100" y="2940050"/>
          <p14:tracePt t="64518" x="2324100" y="2927350"/>
          <p14:tracePt t="64534" x="2324100" y="2908300"/>
          <p14:tracePt t="64551" x="2330450" y="2901950"/>
          <p14:tracePt t="64567" x="2336800" y="2889250"/>
          <p14:tracePt t="64585" x="2336800" y="2882900"/>
          <p14:tracePt t="64681" x="2336800" y="2876550"/>
          <p14:tracePt t="64704" x="2336800" y="2870200"/>
          <p14:tracePt t="64720" x="2336800" y="2863850"/>
          <p14:tracePt t="64728" x="2336800" y="2857500"/>
          <p14:tracePt t="64744" x="2336800" y="2851150"/>
          <p14:tracePt t="64760" x="2336800" y="2844800"/>
          <p14:tracePt t="64801" x="2336800" y="2838450"/>
          <p14:tracePt t="64816" x="2336800" y="2832100"/>
          <p14:tracePt t="64897" x="2330450" y="2832100"/>
          <p14:tracePt t="65529" x="2330450" y="2825750"/>
          <p14:tracePt t="65537" x="2324100" y="2825750"/>
          <p14:tracePt t="65585" x="2317750" y="2825750"/>
          <p14:tracePt t="65601" x="2311400" y="2819400"/>
          <p14:tracePt t="66281" x="2311400" y="2806700"/>
          <p14:tracePt t="66288" x="2311400" y="2794000"/>
          <p14:tracePt t="66296" x="2311400" y="2781300"/>
          <p14:tracePt t="66300" x="2311400" y="2749550"/>
          <p14:tracePt t="66318" x="2311400" y="2711450"/>
          <p14:tracePt t="66335" x="2311400" y="2667000"/>
          <p14:tracePt t="66351" x="2311400" y="2622550"/>
          <p14:tracePt t="66367" x="2311400" y="2578100"/>
          <p14:tracePt t="66385" x="2311400" y="2559050"/>
          <p14:tracePt t="66401" x="2311400" y="2546350"/>
          <p14:tracePt t="66417" x="2311400" y="2540000"/>
          <p14:tracePt t="66433" x="2311400" y="2527300"/>
          <p14:tracePt t="66450" x="2311400" y="2508250"/>
          <p14:tracePt t="66467" x="2311400" y="2495550"/>
          <p14:tracePt t="66484" x="2311400" y="2482850"/>
          <p14:tracePt t="66501" x="2317750" y="2457450"/>
          <p14:tracePt t="66517" x="2317750" y="2438400"/>
          <p14:tracePt t="66534" x="2324100" y="2406650"/>
          <p14:tracePt t="66550" x="2324100" y="2393950"/>
          <p14:tracePt t="66752" x="2324100" y="2381250"/>
          <p14:tracePt t="66752" x="2324100" y="2406650"/>
          <p14:tracePt t="66769" x="2324100" y="2438400"/>
          <p14:tracePt t="66776" x="2324100" y="2470150"/>
          <p14:tracePt t="66793" x="2324100" y="2533650"/>
          <p14:tracePt t="66794" x="2324100" y="2559050"/>
          <p14:tracePt t="66801" x="2324100" y="2590800"/>
          <p14:tracePt t="66817" x="2324100" y="2616200"/>
          <p14:tracePt t="66834" x="2330450" y="2622550"/>
          <p14:tracePt t="66850" x="2330450" y="2628900"/>
          <p14:tracePt t="66905" x="2330450" y="2635250"/>
          <p14:tracePt t="66928" x="2330450" y="2647950"/>
          <p14:tracePt t="66944" x="2330450" y="2654300"/>
          <p14:tracePt t="66952" x="2330450" y="2667000"/>
          <p14:tracePt t="66967" x="2330450" y="2673350"/>
          <p14:tracePt t="66967" x="2330450" y="2698750"/>
          <p14:tracePt t="66984" x="2330450" y="2724150"/>
          <p14:tracePt t="67001" x="2330450" y="2730500"/>
          <p14:tracePt t="67017" x="2330450" y="2743200"/>
          <p14:tracePt t="67128" x="2330450" y="2749550"/>
          <p14:tracePt t="67152" x="2330450" y="2755900"/>
          <p14:tracePt t="67168" x="2330450" y="2762250"/>
          <p14:tracePt t="67177" x="2330450" y="2768600"/>
          <p14:tracePt t="67193" x="2330450" y="2774950"/>
          <p14:tracePt t="67280" x="2330450" y="2781300"/>
          <p14:tracePt t="68681" x="2330450" y="2794000"/>
          <p14:tracePt t="68688" x="2336800" y="2889250"/>
          <p14:tracePt t="68696" x="2349500" y="3003550"/>
          <p14:tracePt t="68703" x="2400300" y="3340100"/>
          <p14:tracePt t="68718" x="2451100" y="3663950"/>
          <p14:tracePt t="68735" x="2489200" y="4013200"/>
          <p14:tracePt t="68752" x="2508250" y="4311650"/>
          <p14:tracePt t="68767" x="2508250" y="4635500"/>
          <p14:tracePt t="68785" x="2508250" y="4813300"/>
          <p14:tracePt t="68801" x="2508250" y="4946650"/>
          <p14:tracePt t="68817" x="2501900" y="5041900"/>
          <p14:tracePt t="68834" x="2501900" y="5105400"/>
          <p14:tracePt t="68850" x="2501900" y="5137150"/>
          <p14:tracePt t="68867" x="2501900" y="5168900"/>
          <p14:tracePt t="68884" x="2501900" y="5181600"/>
          <p14:tracePt t="68900" x="2495550" y="5181600"/>
          <p14:tracePt t="68917" x="2495550" y="5187950"/>
          <p14:tracePt t="68934" x="2495550" y="5194300"/>
          <p14:tracePt t="68968" x="2495550" y="5207000"/>
          <p14:tracePt t="68984" x="2495550" y="5213350"/>
          <p14:tracePt t="68985" x="2495550" y="5226050"/>
          <p14:tracePt t="69001" x="2495550" y="5245100"/>
          <p14:tracePt t="69017" x="2501900" y="5283200"/>
          <p14:tracePt t="69034" x="2514600" y="5314950"/>
          <p14:tracePt t="69051" x="2533650" y="5353050"/>
          <p14:tracePt t="69067" x="2552700" y="5410200"/>
          <p14:tracePt t="69084" x="2565400" y="5448300"/>
          <p14:tracePt t="69100" x="2578100" y="5486400"/>
          <p14:tracePt t="69117" x="2578100" y="5511800"/>
          <p14:tracePt t="69135" x="2584450" y="5530850"/>
          <p14:tracePt t="69151" x="2590800" y="5543550"/>
          <p14:tracePt t="69169" x="2590800" y="5549900"/>
          <p14:tracePt t="69905" x="2590800" y="5556250"/>
          <p14:tracePt t="70210" x="2584450" y="5556250"/>
          <p14:tracePt t="70810" x="2571750" y="5549900"/>
          <p14:tracePt t="70818" x="2514600" y="5511800"/>
          <p14:tracePt t="70836" x="2495550" y="5505450"/>
          <p14:tracePt t="70836" x="2425700" y="5461000"/>
          <p14:tracePt t="70854" x="2374900" y="5429250"/>
          <p14:tracePt t="70870" x="2330450" y="5416550"/>
          <p14:tracePt t="70887" x="2298700" y="5403850"/>
          <p14:tracePt t="70902" x="2247900" y="5397500"/>
          <p14:tracePt t="70919" x="2203450" y="5378450"/>
          <p14:tracePt t="70936" x="2127250" y="5359400"/>
          <p14:tracePt t="70952" x="2044700" y="5340350"/>
          <p14:tracePt t="70969" x="1962150" y="5321300"/>
          <p14:tracePt t="70986" x="1885950" y="5295900"/>
          <p14:tracePt t="71003" x="1847850" y="5289550"/>
          <p14:tracePt t="71020" x="1841500" y="5289550"/>
          <p14:tracePt t="71036" x="1835150" y="5283200"/>
          <p14:tracePt t="71202" x="1847850" y="5289550"/>
          <p14:tracePt t="71210" x="1879600" y="5302250"/>
          <p14:tracePt t="71219" x="1898650" y="5321300"/>
          <p14:tracePt t="71220" x="1968500" y="5372100"/>
          <p14:tracePt t="71236" x="2082800" y="5467350"/>
          <p14:tracePt t="71253" x="2197100" y="5562600"/>
          <p14:tracePt t="71269" x="2305050" y="5657850"/>
          <p14:tracePt t="71286" x="2381250" y="5727700"/>
          <p14:tracePt t="71302" x="2432050" y="5778500"/>
          <p14:tracePt t="71319" x="2476500" y="5822950"/>
          <p14:tracePt t="71336" x="2495550" y="5867400"/>
          <p14:tracePt t="71352" x="2533650" y="5918200"/>
          <p14:tracePt t="71369" x="2552700" y="5988050"/>
          <p14:tracePt t="71402" x="2565400" y="6038850"/>
          <p14:tracePt t="71403" x="2578100" y="6064250"/>
          <p14:tracePt t="71420" x="2578100" y="6096000"/>
          <p14:tracePt t="71435" x="2578100" y="6108700"/>
          <p14:tracePt t="71452" x="2578100" y="6121400"/>
          <p14:tracePt t="71469" x="2578100" y="6134100"/>
          <p14:tracePt t="71486" x="2584450" y="6159500"/>
          <p14:tracePt t="71502" x="2584450" y="6172200"/>
          <p14:tracePt t="71519" x="2603500" y="6210300"/>
          <p14:tracePt t="71535" x="2603500" y="6242050"/>
          <p14:tracePt t="71553" x="2616200" y="6261100"/>
          <p14:tracePt t="71658" x="2597150" y="6235700"/>
          <p14:tracePt t="71666" x="2565400" y="6191250"/>
          <p14:tracePt t="71674" x="2438400" y="6019800"/>
          <p14:tracePt t="71686" x="2228850" y="5702300"/>
          <p14:tracePt t="71702" x="2025650" y="5429250"/>
          <p14:tracePt t="71719" x="1924050" y="5257800"/>
          <p14:tracePt t="71735" x="1847850" y="5143500"/>
          <p14:tracePt t="71752" x="1809750" y="5080000"/>
          <p14:tracePt t="71769" x="1803400" y="5048250"/>
          <p14:tracePt t="71769" x="1797050" y="5041900"/>
          <p14:tracePt t="71786" x="1797050" y="5035550"/>
          <p14:tracePt t="71914" x="1803400" y="5035550"/>
          <p14:tracePt t="71922" x="1816100" y="5067300"/>
          <p14:tracePt t="71923" x="1828800" y="5124450"/>
          <p14:tracePt t="71938" x="1885950" y="5251450"/>
          <p14:tracePt t="71952" x="1962150" y="5422900"/>
          <p14:tracePt t="71969" x="2063750" y="5664200"/>
          <p14:tracePt t="71969" x="2114550" y="5784850"/>
          <p14:tracePt t="71987" x="2197100" y="5988050"/>
          <p14:tracePt t="72002" x="2260600" y="6134100"/>
          <p14:tracePt t="72019" x="2311400" y="6229350"/>
          <p14:tracePt t="72035" x="2336800" y="6273800"/>
          <p14:tracePt t="72052" x="2349500" y="6286500"/>
          <p14:tracePt t="72069" x="2355850" y="6299200"/>
          <p14:tracePt t="72086" x="2362200" y="6305550"/>
          <p14:tracePt t="72186" x="2368550" y="6305550"/>
          <p14:tracePt t="72194" x="2374900" y="6299200"/>
          <p14:tracePt t="72202" x="2374900" y="6273800"/>
          <p14:tracePt t="72203" x="2374900" y="6178550"/>
          <p14:tracePt t="72220" x="2355850" y="6000750"/>
          <p14:tracePt t="72235" x="2209800" y="5651500"/>
          <p14:tracePt t="72252" x="2089150" y="5340350"/>
          <p14:tracePt t="72269" x="2038350" y="5207000"/>
          <p14:tracePt t="72285" x="2019300" y="5111750"/>
          <p14:tracePt t="72302" x="2006600" y="5080000"/>
          <p14:tracePt t="72319" x="2006600" y="5073650"/>
          <p14:tracePt t="72335" x="2006600" y="5067300"/>
          <p14:tracePt t="72922" x="2019300" y="5086350"/>
          <p14:tracePt t="72930" x="2025650" y="5111750"/>
          <p14:tracePt t="72938" x="2038350" y="5130800"/>
          <p14:tracePt t="72939" x="2051050" y="5162550"/>
          <p14:tracePt t="72953" x="2114550" y="5264150"/>
          <p14:tracePt t="72970" x="2139950" y="5302250"/>
          <p14:tracePt t="72985" x="2222500" y="5403850"/>
          <p14:tracePt t="73003" x="2279650" y="5454650"/>
          <p14:tracePt t="73019" x="2343150" y="5492750"/>
          <p14:tracePt t="73036" x="2406650" y="5530850"/>
          <p14:tracePt t="73052" x="2463800" y="5549900"/>
          <p14:tracePt t="73069" x="2508250" y="5581650"/>
          <p14:tracePt t="73085" x="2520950" y="5588000"/>
          <p14:tracePt t="73102" x="2540000" y="5600700"/>
          <p14:tracePt t="73146" x="2552700" y="5607050"/>
          <p14:tracePt t="73162" x="2559050" y="5607050"/>
          <p14:tracePt t="73170" x="2565400" y="5607050"/>
          <p14:tracePt t="73171" x="2584450" y="5600700"/>
          <p14:tracePt t="73186" x="2603500" y="5568950"/>
          <p14:tracePt t="73203" x="2609850" y="5524500"/>
          <p14:tracePt t="73220" x="2616200" y="5454650"/>
          <p14:tracePt t="73236" x="2616200" y="5365750"/>
          <p14:tracePt t="73252" x="2584450" y="5289550"/>
          <p14:tracePt t="73269" x="2552700" y="5245100"/>
          <p14:tracePt t="73285" x="2533650" y="5219700"/>
          <p14:tracePt t="73302" x="2520950" y="5207000"/>
          <p14:tracePt t="73319" x="2501900" y="5200650"/>
          <p14:tracePt t="73336" x="2476500" y="5200650"/>
          <p14:tracePt t="73352" x="2438400" y="5200650"/>
          <p14:tracePt t="73369" x="2393950" y="5232400"/>
          <p14:tracePt t="73385" x="2355850" y="5276850"/>
          <p14:tracePt t="73402" x="2343150" y="5314950"/>
          <p14:tracePt t="73419" x="2343150" y="5340350"/>
          <p14:tracePt t="73436" x="2343150" y="5365750"/>
          <p14:tracePt t="73452" x="2343150" y="5384800"/>
          <p14:tracePt t="73469" x="2355850" y="5397500"/>
          <p14:tracePt t="73485" x="2362200" y="5403850"/>
          <p14:tracePt t="73502" x="2387600" y="5403850"/>
          <p14:tracePt t="73519" x="2419350" y="5403850"/>
          <p14:tracePt t="73536" x="2457450" y="5384800"/>
          <p14:tracePt t="73552" x="2495550" y="5359400"/>
          <p14:tracePt t="73569" x="2552700" y="5302250"/>
          <p14:tracePt t="73586" x="2616200" y="5226050"/>
          <p14:tracePt t="73603" x="2647950" y="5175250"/>
          <p14:tracePt t="73619" x="2679700" y="5105400"/>
          <p14:tracePt t="73636" x="2698750" y="5048250"/>
          <p14:tracePt t="73651" x="2711450" y="5010150"/>
          <p14:tracePt t="73668" x="2711450" y="4959350"/>
          <p14:tracePt t="73685" x="2711450" y="4921250"/>
          <p14:tracePt t="73702" x="2705100" y="4883150"/>
          <p14:tracePt t="73719" x="2686050" y="4838700"/>
          <p14:tracePt t="73736" x="2667000" y="4813300"/>
          <p14:tracePt t="73752" x="2647950" y="4787900"/>
          <p14:tracePt t="73769" x="2635250" y="4781550"/>
          <p14:tracePt t="73785" x="2609850" y="4775200"/>
          <p14:tracePt t="73803" x="2597150" y="4775200"/>
          <p14:tracePt t="73819" x="2565400" y="4781550"/>
          <p14:tracePt t="73835" x="2514600" y="4813300"/>
          <p14:tracePt t="73852" x="2476500" y="4845050"/>
          <p14:tracePt t="73869" x="2444750" y="4883150"/>
          <p14:tracePt t="73885" x="2425700" y="4921250"/>
          <p14:tracePt t="73902" x="2406650" y="4953000"/>
          <p14:tracePt t="73919" x="2393950" y="4991100"/>
          <p14:tracePt t="73936" x="2387600" y="5022850"/>
          <p14:tracePt t="73952" x="2387600" y="5048250"/>
          <p14:tracePt t="73969" x="2381250" y="5099050"/>
          <p14:tracePt t="73986" x="2381250" y="5130800"/>
          <p14:tracePt t="74002" x="2400300" y="5162550"/>
          <p14:tracePt t="74019" x="2425700" y="5194300"/>
          <p14:tracePt t="74035" x="2463800" y="5219700"/>
          <p14:tracePt t="74052" x="2495550" y="5238750"/>
          <p14:tracePt t="74069" x="2546350" y="5257800"/>
          <p14:tracePt t="74085" x="2578100" y="5264150"/>
          <p14:tracePt t="74102" x="2609850" y="5264150"/>
          <p14:tracePt t="74119" x="2622550" y="5264150"/>
          <p14:tracePt t="74135" x="2635250" y="5264150"/>
          <p14:tracePt t="74152" x="2641600" y="5264150"/>
          <p14:tracePt t="74169" x="2654300" y="5264150"/>
          <p14:tracePt t="74185" x="2660650" y="5264150"/>
          <p14:tracePt t="74282" x="2667000" y="5264150"/>
          <p14:tracePt t="74362" x="2667000" y="5257800"/>
          <p14:tracePt t="74978" x="2673350" y="5257800"/>
          <p14:tracePt t="75138" x="2667000" y="5257800"/>
          <p14:tracePt t="75186" x="2660650" y="5257800"/>
          <p14:tracePt t="75202" x="2647950" y="5257800"/>
          <p14:tracePt t="75220" x="2635250" y="5257800"/>
          <p14:tracePt t="75221" x="2571750" y="5257800"/>
          <p14:tracePt t="75237" x="2470150" y="5270500"/>
          <p14:tracePt t="75253" x="2317750" y="5308600"/>
          <p14:tracePt t="75269" x="2133600" y="5327650"/>
          <p14:tracePt t="75286" x="1917700" y="5365750"/>
          <p14:tracePt t="75302" x="1739900" y="5391150"/>
          <p14:tracePt t="75319" x="1587500" y="5422900"/>
          <p14:tracePt t="75335" x="1466850" y="5454650"/>
          <p14:tracePt t="75352" x="1384300" y="5480050"/>
          <p14:tracePt t="75369" x="1314450" y="5499100"/>
          <p14:tracePt t="75369" x="1295400" y="5505450"/>
          <p14:tracePt t="75386" x="1250950" y="5518150"/>
          <p14:tracePt t="75402" x="1206500" y="5530850"/>
          <p14:tracePt t="75419" x="1162050" y="5543550"/>
          <p14:tracePt t="75436" x="1136650" y="5549900"/>
          <p14:tracePt t="75452" x="1098550" y="5568950"/>
          <p14:tracePt t="75469" x="1066800" y="5588000"/>
          <p14:tracePt t="75486" x="1028700" y="5613400"/>
          <p14:tracePt t="75502" x="1003300" y="5632450"/>
          <p14:tracePt t="75519" x="977900" y="5657850"/>
          <p14:tracePt t="75535" x="958850" y="5676900"/>
          <p14:tracePt t="75552" x="946150" y="5695950"/>
          <p14:tracePt t="75569" x="939800" y="5708650"/>
          <p14:tracePt t="75569" x="939800" y="5721350"/>
          <p14:tracePt t="75586" x="939800" y="5727700"/>
          <p14:tracePt t="75602" x="939800" y="5740400"/>
          <p14:tracePt t="75619" x="939800" y="5746750"/>
          <p14:tracePt t="75635" x="946150" y="5753100"/>
          <p14:tracePt t="75652" x="952500" y="5759450"/>
          <p14:tracePt t="75669" x="958850" y="5772150"/>
          <p14:tracePt t="75686" x="971550" y="5784850"/>
          <p14:tracePt t="75702" x="996950" y="5797550"/>
          <p14:tracePt t="75719" x="1022350" y="5810250"/>
          <p14:tracePt t="75735" x="1041400" y="5822950"/>
          <p14:tracePt t="75753" x="1079500" y="5835650"/>
          <p14:tracePt t="75769" x="1123950" y="5835650"/>
          <p14:tracePt t="75769" x="1143000" y="5835650"/>
          <p14:tracePt t="75786" x="1187450" y="5835650"/>
          <p14:tracePt t="75802" x="1231900" y="5835650"/>
          <p14:tracePt t="75819" x="1276350" y="5829300"/>
          <p14:tracePt t="75835" x="1314450" y="5810250"/>
          <p14:tracePt t="75852" x="1352550" y="5778500"/>
          <p14:tracePt t="75869" x="1377950" y="5746750"/>
          <p14:tracePt t="75885" x="1403350" y="5695950"/>
          <p14:tracePt t="75902" x="1422400" y="5638800"/>
          <p14:tracePt t="75919" x="1422400" y="5594350"/>
          <p14:tracePt t="75935" x="1422400" y="5562600"/>
          <p14:tracePt t="75952" x="1422400" y="5530850"/>
          <p14:tracePt t="75968" x="1422400" y="5505450"/>
          <p14:tracePt t="75985" x="1409700" y="5461000"/>
          <p14:tracePt t="76003" x="1397000" y="5435600"/>
          <p14:tracePt t="76019" x="1377950" y="5416550"/>
          <p14:tracePt t="76036" x="1358900" y="5391150"/>
          <p14:tracePt t="76052" x="1327150" y="5372100"/>
          <p14:tracePt t="76069" x="1295400" y="5353050"/>
          <p14:tracePt t="76085" x="1225550" y="5314950"/>
          <p14:tracePt t="76102" x="1155700" y="5289550"/>
          <p14:tracePt t="76119" x="1098550" y="5276850"/>
          <p14:tracePt t="76136" x="1041400" y="5257800"/>
          <p14:tracePt t="76152" x="996950" y="5257800"/>
          <p14:tracePt t="76169" x="965200" y="5257800"/>
          <p14:tracePt t="76185" x="920750" y="5257800"/>
          <p14:tracePt t="76203" x="882650" y="5270500"/>
          <p14:tracePt t="76219" x="838200" y="5289550"/>
          <p14:tracePt t="76236" x="806450" y="5308600"/>
          <p14:tracePt t="76252" x="774700" y="5327650"/>
          <p14:tracePt t="76269" x="742950" y="5353050"/>
          <p14:tracePt t="76285" x="717550" y="5384800"/>
          <p14:tracePt t="76302" x="704850" y="5422900"/>
          <p14:tracePt t="76319" x="704850" y="5467350"/>
          <p14:tracePt t="76336" x="704850" y="5511800"/>
          <p14:tracePt t="76352" x="704850" y="5562600"/>
          <p14:tracePt t="76369" x="717550" y="5619750"/>
          <p14:tracePt t="76386" x="749300" y="5689600"/>
          <p14:tracePt t="76403" x="781050" y="5753100"/>
          <p14:tracePt t="76419" x="812800" y="5791200"/>
          <p14:tracePt t="76436" x="838200" y="5829300"/>
          <p14:tracePt t="76452" x="863600" y="5867400"/>
          <p14:tracePt t="76469" x="889000" y="5892800"/>
          <p14:tracePt t="76485" x="920750" y="5911850"/>
          <p14:tracePt t="76502" x="958850" y="5924550"/>
          <p14:tracePt t="76518" x="990600" y="5930900"/>
          <p14:tracePt t="76535" x="1028700" y="5937250"/>
          <p14:tracePt t="76552" x="1066800" y="5943600"/>
          <p14:tracePt t="76569" x="1104900" y="5943600"/>
          <p14:tracePt t="76585" x="1162050" y="5943600"/>
          <p14:tracePt t="76602" x="1193800" y="5943600"/>
          <p14:tracePt t="76619" x="1231900" y="5943600"/>
          <p14:tracePt t="76635" x="1276350" y="5924550"/>
          <p14:tracePt t="76652" x="1320800" y="5899150"/>
          <p14:tracePt t="76669" x="1346200" y="5867400"/>
          <p14:tracePt t="76685" x="1358900" y="5848350"/>
          <p14:tracePt t="76702" x="1365250" y="5803900"/>
          <p14:tracePt t="76719" x="1365250" y="5759450"/>
          <p14:tracePt t="76735" x="1365250" y="5715000"/>
          <p14:tracePt t="76751" x="1358900" y="5676900"/>
          <p14:tracePt t="76768" x="1346200" y="5632450"/>
          <p14:tracePt t="76785" x="1320800" y="5588000"/>
          <p14:tracePt t="76802" x="1308100" y="5568950"/>
          <p14:tracePt t="76819" x="1289050" y="5537200"/>
          <p14:tracePt t="76836" x="1263650" y="5505450"/>
          <p14:tracePt t="76852" x="1250950" y="5492750"/>
          <p14:tracePt t="76869" x="1231900" y="5480050"/>
          <p14:tracePt t="76885" x="1206500" y="5461000"/>
          <p14:tracePt t="76902" x="1181100" y="5448300"/>
          <p14:tracePt t="76918" x="1149350" y="5435600"/>
          <p14:tracePt t="76935" x="1117600" y="5422900"/>
          <p14:tracePt t="76952" x="1085850" y="5422900"/>
          <p14:tracePt t="76969" x="1066800" y="5416550"/>
          <p14:tracePt t="76985" x="1041400" y="5416550"/>
          <p14:tracePt t="77019" x="1022350" y="5416550"/>
          <p14:tracePt t="77019" x="1003300" y="5416550"/>
          <p14:tracePt t="77035" x="984250" y="5416550"/>
          <p14:tracePt t="77052" x="946150" y="5435600"/>
          <p14:tracePt t="77069" x="908050" y="5461000"/>
          <p14:tracePt t="77085" x="869950" y="5492750"/>
          <p14:tracePt t="77102" x="844550" y="5518150"/>
          <p14:tracePt t="77119" x="825500" y="5549900"/>
          <p14:tracePt t="77136" x="806450" y="5588000"/>
          <p14:tracePt t="77152" x="800100" y="5613400"/>
          <p14:tracePt t="77169" x="787400" y="5651500"/>
          <p14:tracePt t="77185" x="787400" y="5689600"/>
          <p14:tracePt t="77202" x="787400" y="5715000"/>
          <p14:tracePt t="77219" x="787400" y="5746750"/>
          <p14:tracePt t="77235" x="793750" y="5772150"/>
          <p14:tracePt t="77252" x="806450" y="5791200"/>
          <p14:tracePt t="77269" x="838200" y="5829300"/>
          <p14:tracePt t="77285" x="863600" y="5867400"/>
          <p14:tracePt t="77302" x="895350" y="5892800"/>
          <p14:tracePt t="77318" x="914400" y="5905500"/>
          <p14:tracePt t="77335" x="946150" y="5911850"/>
          <p14:tracePt t="77352" x="984250" y="5918200"/>
          <p14:tracePt t="77369" x="1022350" y="5924550"/>
          <p14:tracePt t="77386" x="1085850" y="5924550"/>
          <p14:tracePt t="77402" x="1123950" y="5924550"/>
          <p14:tracePt t="77419" x="1162050" y="5911850"/>
          <p14:tracePt t="77436" x="1193800" y="5899150"/>
          <p14:tracePt t="77452" x="1225550" y="5880100"/>
          <p14:tracePt t="77468" x="1244600" y="5861050"/>
          <p14:tracePt t="77485" x="1270000" y="5829300"/>
          <p14:tracePt t="77502" x="1289050" y="5791200"/>
          <p14:tracePt t="77518" x="1295400" y="5759450"/>
          <p14:tracePt t="77535" x="1301750" y="5721350"/>
          <p14:tracePt t="77553" x="1308100" y="5695950"/>
          <p14:tracePt t="77569" x="1308100" y="5670550"/>
          <p14:tracePt t="77586" x="1308100" y="5657850"/>
          <p14:tracePt t="77602" x="1308100" y="5638800"/>
          <p14:tracePt t="77619" x="1295400" y="5619750"/>
          <p14:tracePt t="77635" x="1282700" y="5600700"/>
          <p14:tracePt t="77652" x="1263650" y="5568950"/>
          <p14:tracePt t="77669" x="1225550" y="5524500"/>
          <p14:tracePt t="77685" x="1193800" y="5486400"/>
          <p14:tracePt t="77702" x="1155700" y="5461000"/>
          <p14:tracePt t="77719" x="1117600" y="5435600"/>
          <p14:tracePt t="77735" x="1098550" y="5422900"/>
          <p14:tracePt t="77752" x="1073150" y="5416550"/>
          <p14:tracePt t="77769" x="1054100" y="5410200"/>
          <p14:tracePt t="77787" x="1041400" y="5410200"/>
          <p14:tracePt t="77802" x="1028700" y="5410200"/>
          <p14:tracePt t="77819" x="1003300" y="5410200"/>
          <p14:tracePt t="77835" x="984250" y="5410200"/>
          <p14:tracePt t="77852" x="952500" y="5422900"/>
          <p14:tracePt t="77868" x="933450" y="5441950"/>
          <p14:tracePt t="77885" x="914400" y="5461000"/>
          <p14:tracePt t="77902" x="895350" y="5480050"/>
          <p14:tracePt t="77919" x="889000" y="5499100"/>
          <p14:tracePt t="77935" x="882650" y="5518150"/>
          <p14:tracePt t="77952" x="876300" y="5530850"/>
          <p14:tracePt t="77968" x="876300" y="5549900"/>
          <p14:tracePt t="77986" x="876300" y="5556250"/>
          <p14:tracePt t="78002" x="876300" y="5562600"/>
          <p14:tracePt t="78514" x="876300" y="5568950"/>
          <p14:tracePt t="78522" x="901700" y="5568950"/>
          <p14:tracePt t="78529" x="946150" y="5568950"/>
          <p14:tracePt t="78538" x="1073150" y="5511800"/>
          <p14:tracePt t="78553" x="1212850" y="5422900"/>
          <p14:tracePt t="78568" x="1371600" y="5302250"/>
          <p14:tracePt t="78568" x="1454150" y="5226050"/>
          <p14:tracePt t="78586" x="1612900" y="5092700"/>
          <p14:tracePt t="78602" x="1727200" y="4997450"/>
          <p14:tracePt t="78619" x="1803400" y="4946650"/>
          <p14:tracePt t="78635" x="1854200" y="4908550"/>
          <p14:tracePt t="78652" x="1892300" y="4876800"/>
          <p14:tracePt t="78668" x="1924050" y="4845050"/>
          <p14:tracePt t="78685" x="1943100" y="4806950"/>
          <p14:tracePt t="78702" x="1962150" y="4781550"/>
          <p14:tracePt t="78719" x="1974850" y="4749800"/>
          <p14:tracePt t="78735" x="1981200" y="4724400"/>
          <p14:tracePt t="78752" x="1981200" y="4711700"/>
          <p14:tracePt t="78769" x="1981200" y="4699000"/>
          <p14:tracePt t="78786" x="1981200" y="4692650"/>
          <p14:tracePt t="78801" x="1981200" y="4686300"/>
          <p14:tracePt t="78818" x="1981200" y="4673600"/>
          <p14:tracePt t="78835" x="1981200" y="4648200"/>
          <p14:tracePt t="78852" x="1981200" y="4635500"/>
          <p14:tracePt t="78868" x="1981200" y="4610100"/>
          <p14:tracePt t="78885" x="1981200" y="4597400"/>
          <p14:tracePt t="78902" x="1981200" y="4584700"/>
          <p14:tracePt t="78919" x="1981200" y="4572000"/>
          <p14:tracePt t="78935" x="1981200" y="4559300"/>
          <p14:tracePt t="78952" x="1981200" y="4552950"/>
          <p14:tracePt t="78968" x="1981200" y="4533900"/>
          <p14:tracePt t="78986" x="1981200" y="4527550"/>
          <p14:tracePt t="79026" x="1981200" y="4521200"/>
          <p14:tracePt t="79106" x="1981200" y="4514850"/>
          <p14:tracePt t="79138" x="1981200" y="4508500"/>
          <p14:tracePt t="79154" x="1987550" y="4508500"/>
          <p14:tracePt t="79178" x="1987550" y="4502150"/>
          <p14:tracePt t="79210" x="1987550" y="4495800"/>
          <p14:tracePt t="79226" x="1987550" y="4489450"/>
          <p14:tracePt t="79244" x="1987550" y="4483100"/>
          <p14:tracePt t="79258" x="1987550" y="4470400"/>
          <p14:tracePt t="79273" x="1987550" y="4464050"/>
          <p14:tracePt t="79289" x="1987550" y="4457700"/>
          <p14:tracePt t="79302" x="1987550" y="4451350"/>
          <p14:tracePt t="79410" x="1987550" y="4445000"/>
          <p14:tracePt t="80921" x="1987550" y="4432300"/>
          <p14:tracePt t="80929" x="1987550" y="4419600"/>
          <p14:tracePt t="80937" x="1987550" y="4413250"/>
          <p14:tracePt t="80945" x="1987550" y="4406900"/>
          <p14:tracePt t="80952" x="1987550" y="4394200"/>
          <p14:tracePt t="80969" x="1987550" y="4387850"/>
          <p14:tracePt t="80985" x="1987550" y="4381500"/>
          <p14:tracePt t="81001" x="1987550" y="4375150"/>
          <p14:tracePt t="81049" x="1987550" y="4368800"/>
          <p14:tracePt t="81289" x="1987550" y="4375150"/>
          <p14:tracePt t="81297" x="1987550" y="4381500"/>
          <p14:tracePt t="81305" x="1987550" y="4387850"/>
          <p14:tracePt t="81313" x="1981200" y="4400550"/>
          <p14:tracePt t="81317" x="1981200" y="4406900"/>
          <p14:tracePt t="81334" x="1974850" y="4419600"/>
          <p14:tracePt t="81351" x="1974850" y="4432300"/>
          <p14:tracePt t="81367" x="1974850" y="4438650"/>
          <p14:tracePt t="81384" x="1974850" y="4445000"/>
          <p14:tracePt t="81401" x="1974850" y="4451350"/>
          <p14:tracePt t="81418" x="1981200" y="4457700"/>
          <p14:tracePt t="81434" x="1993900" y="4457700"/>
          <p14:tracePt t="81451" x="2019300" y="4457700"/>
          <p14:tracePt t="81467" x="2038350" y="4451350"/>
          <p14:tracePt t="81484" x="2051050" y="4438650"/>
          <p14:tracePt t="81501" x="2063750" y="4400550"/>
          <p14:tracePt t="81517" x="2082800" y="4375150"/>
          <p14:tracePt t="81534" x="2095500" y="4337050"/>
          <p14:tracePt t="81551" x="2101850" y="4311650"/>
          <p14:tracePt t="81567" x="2114550" y="4292600"/>
          <p14:tracePt t="81584" x="2114550" y="4279900"/>
          <p14:tracePt t="81601" x="2114550" y="4267200"/>
          <p14:tracePt t="81617" x="2120900" y="4248150"/>
          <p14:tracePt t="81634" x="2120900" y="4229100"/>
          <p14:tracePt t="81651" x="2120900" y="4210050"/>
          <p14:tracePt t="81667" x="2114550" y="4197350"/>
          <p14:tracePt t="81684" x="2108200" y="4184650"/>
          <p14:tracePt t="81701" x="2095500" y="4171950"/>
          <p14:tracePt t="81717" x="2076450" y="4165600"/>
          <p14:tracePt t="81734" x="2070100" y="4165600"/>
          <p14:tracePt t="81751" x="2063750" y="4159250"/>
          <p14:tracePt t="81767" x="2044700" y="4159250"/>
          <p14:tracePt t="81784" x="2025650" y="4159250"/>
          <p14:tracePt t="81801" x="1987550" y="4191000"/>
          <p14:tracePt t="81817" x="1968500" y="4216400"/>
          <p14:tracePt t="81834" x="1949450" y="4248150"/>
          <p14:tracePt t="81851" x="1936750" y="4292600"/>
          <p14:tracePt t="81867" x="1924050" y="4324350"/>
          <p14:tracePt t="81884" x="1924050" y="4349750"/>
          <p14:tracePt t="81901" x="1924050" y="4362450"/>
          <p14:tracePt t="81917" x="1924050" y="4381500"/>
          <p14:tracePt t="81934" x="1924050" y="4394200"/>
          <p14:tracePt t="81951" x="1924050" y="4413250"/>
          <p14:tracePt t="81967" x="1930400" y="4419600"/>
          <p14:tracePt t="81984" x="1949450" y="4432300"/>
          <p14:tracePt t="82001" x="1993900" y="4451350"/>
          <p14:tracePt t="82018" x="2057400" y="4470400"/>
          <p14:tracePt t="82034" x="2095500" y="4476750"/>
          <p14:tracePt t="82051" x="2133600" y="4476750"/>
          <p14:tracePt t="82067" x="2171700" y="4476750"/>
          <p14:tracePt t="82084" x="2203450" y="4476750"/>
          <p14:tracePt t="82101" x="2222500" y="4464050"/>
          <p14:tracePt t="82117" x="2254250" y="4425950"/>
          <p14:tracePt t="82134" x="2260600" y="4375150"/>
          <p14:tracePt t="82151" x="2266950" y="4311650"/>
          <p14:tracePt t="82167" x="2254250" y="4254500"/>
          <p14:tracePt t="82184" x="2222500" y="4203700"/>
          <p14:tracePt t="82201" x="2178050" y="4165600"/>
          <p14:tracePt t="82217" x="2139950" y="4146550"/>
          <p14:tracePt t="82234" x="2114550" y="4146550"/>
          <p14:tracePt t="82251" x="2082800" y="4146550"/>
          <p14:tracePt t="82267" x="2063750" y="4146550"/>
          <p14:tracePt t="82284" x="2032000" y="4146550"/>
          <p14:tracePt t="82301" x="1993900" y="4171950"/>
          <p14:tracePt t="82317" x="1949450" y="4197350"/>
          <p14:tracePt t="82334" x="1911350" y="4241800"/>
          <p14:tracePt t="82351" x="1905000" y="4273550"/>
          <p14:tracePt t="82367" x="1892300" y="4311650"/>
          <p14:tracePt t="82384" x="1892300" y="4343400"/>
          <p14:tracePt t="82401" x="1892300" y="4394200"/>
          <p14:tracePt t="82417" x="1905000" y="4413250"/>
          <p14:tracePt t="82434" x="1924050" y="4432300"/>
          <p14:tracePt t="82451" x="1943100" y="4451350"/>
          <p14:tracePt t="82467" x="1962150" y="4457700"/>
          <p14:tracePt t="82484" x="1993900" y="4464050"/>
          <p14:tracePt t="82501" x="2032000" y="4464050"/>
          <p14:tracePt t="82517" x="2076450" y="4451350"/>
          <p14:tracePt t="82534" x="2114550" y="4419600"/>
          <p14:tracePt t="82551" x="2152650" y="4337050"/>
          <p14:tracePt t="82567" x="2165350" y="4241800"/>
          <p14:tracePt t="82584" x="2165350" y="4133850"/>
          <p14:tracePt t="82601" x="2165350" y="4051300"/>
          <p14:tracePt t="82617" x="2152650" y="4019550"/>
          <p14:tracePt t="82634" x="2133600" y="4000500"/>
          <p14:tracePt t="82651" x="2089150" y="3968750"/>
          <p14:tracePt t="82667" x="2051050" y="3962400"/>
          <p14:tracePt t="82684" x="2032000" y="3962400"/>
          <p14:tracePt t="82701" x="1993900" y="3962400"/>
          <p14:tracePt t="82717" x="1962150" y="3981450"/>
          <p14:tracePt t="82734" x="1917700" y="4025900"/>
          <p14:tracePt t="82751" x="1879600" y="4095750"/>
          <p14:tracePt t="82767" x="1854200" y="4178300"/>
          <p14:tracePt t="82784" x="1841500" y="4260850"/>
          <p14:tracePt t="82784" x="1841500" y="4292600"/>
          <p14:tracePt t="82801" x="1841500" y="4356100"/>
          <p14:tracePt t="82817" x="1841500" y="4394200"/>
          <p14:tracePt t="82834" x="1847850" y="4425950"/>
          <p14:tracePt t="82851" x="1860550" y="4438650"/>
          <p14:tracePt t="82867" x="1892300" y="4470400"/>
          <p14:tracePt t="82884" x="1924050" y="4489450"/>
          <p14:tracePt t="82901" x="1993900" y="4508500"/>
          <p14:tracePt t="82917" x="2057400" y="4527550"/>
          <p14:tracePt t="82934" x="2114550" y="4527550"/>
          <p14:tracePt t="82950" x="2146300" y="4527550"/>
          <p14:tracePt t="82967" x="2178050" y="4521200"/>
          <p14:tracePt t="82984" x="2197100" y="4502150"/>
          <p14:tracePt t="83001" x="2216150" y="4445000"/>
          <p14:tracePt t="83017" x="2222500" y="4387850"/>
          <p14:tracePt t="83034" x="2222500" y="4337050"/>
          <p14:tracePt t="83051" x="2222500" y="4292600"/>
          <p14:tracePt t="83067" x="2216150" y="4254500"/>
          <p14:tracePt t="83084" x="2203450" y="4222750"/>
          <p14:tracePt t="83101" x="2190750" y="4210050"/>
          <p14:tracePt t="83117" x="2178050" y="4191000"/>
          <p14:tracePt t="83134" x="2159000" y="4171950"/>
          <p14:tracePt t="83151" x="2139950" y="4165600"/>
          <p14:tracePt t="83167" x="2108200" y="4152900"/>
          <p14:tracePt t="83184" x="2076450" y="4146550"/>
          <p14:tracePt t="83184" x="2057400" y="4146550"/>
          <p14:tracePt t="83201" x="2025650" y="4146550"/>
          <p14:tracePt t="83217" x="2006600" y="4146550"/>
          <p14:tracePt t="83234" x="1987550" y="4146550"/>
          <p14:tracePt t="83250" x="1968500" y="4171950"/>
          <p14:tracePt t="83267" x="1936750" y="4216400"/>
          <p14:tracePt t="83284" x="1930400" y="4260850"/>
          <p14:tracePt t="83301" x="1930400" y="4324350"/>
          <p14:tracePt t="83317" x="1930400" y="4375150"/>
          <p14:tracePt t="83334" x="1930400" y="4413250"/>
          <p14:tracePt t="83351" x="1936750" y="4432300"/>
          <p14:tracePt t="83368" x="1943100" y="4445000"/>
          <p14:tracePt t="83384" x="1955800" y="4457700"/>
          <p14:tracePt t="83401" x="1974850" y="4470400"/>
          <p14:tracePt t="83418" x="1981200" y="4476750"/>
          <p14:tracePt t="83434" x="2000250" y="4483100"/>
          <p14:tracePt t="83452" x="2019300" y="4489450"/>
          <p14:tracePt t="83469" x="2044700" y="4495800"/>
          <p14:tracePt t="83485" x="2070100" y="4495800"/>
          <p14:tracePt t="83502" x="2095500" y="4495800"/>
          <p14:tracePt t="83518" x="2114550" y="4495800"/>
          <p14:tracePt t="83535" x="2139950" y="4483100"/>
          <p14:tracePt t="83551" x="2159000" y="4445000"/>
          <p14:tracePt t="83568" x="2171700" y="4356100"/>
          <p14:tracePt t="83586" x="2171700" y="4292600"/>
          <p14:tracePt t="83602" x="2171700" y="4248150"/>
          <p14:tracePt t="83618" x="2165350" y="4222750"/>
          <p14:tracePt t="83635" x="2159000" y="4197350"/>
          <p14:tracePt t="83651" x="2139950" y="4171950"/>
          <p14:tracePt t="83668" x="2127250" y="4159250"/>
          <p14:tracePt t="83685" x="2108200" y="4146550"/>
          <p14:tracePt t="83702" x="2089150" y="4140200"/>
          <p14:tracePt t="83718" x="2063750" y="4133850"/>
          <p14:tracePt t="83735" x="2038350" y="4133850"/>
          <p14:tracePt t="83752" x="2000250" y="4133850"/>
          <p14:tracePt t="83768" x="1968500" y="4140200"/>
          <p14:tracePt t="83785" x="1930400" y="4171950"/>
          <p14:tracePt t="83802" x="1911350" y="4191000"/>
          <p14:tracePt t="83818" x="1892300" y="4229100"/>
          <p14:tracePt t="83835" x="1879600" y="4260850"/>
          <p14:tracePt t="83852" x="1873250" y="4298950"/>
          <p14:tracePt t="83869" x="1873250" y="4343400"/>
          <p14:tracePt t="83884" x="1873250" y="4381500"/>
          <p14:tracePt t="83901" x="1873250" y="4425950"/>
          <p14:tracePt t="83918" x="1892300" y="4464050"/>
          <p14:tracePt t="83934" x="1917700" y="4495800"/>
          <p14:tracePt t="83951" x="1930400" y="4514850"/>
          <p14:tracePt t="83967" x="1955800" y="4527550"/>
          <p14:tracePt t="83984" x="2000250" y="4546600"/>
          <p14:tracePt t="84001" x="2032000" y="4546600"/>
          <p14:tracePt t="84017" x="2063750" y="4546600"/>
          <p14:tracePt t="84034" x="2101850" y="4546600"/>
          <p14:tracePt t="84051" x="2127250" y="4546600"/>
          <p14:tracePt t="84067" x="2159000" y="4521200"/>
          <p14:tracePt t="84084" x="2178050" y="4489450"/>
          <p14:tracePt t="84101" x="2190750" y="4451350"/>
          <p14:tracePt t="84117" x="2203450" y="4394200"/>
          <p14:tracePt t="84134" x="2203450" y="4330700"/>
          <p14:tracePt t="84151" x="2203450" y="4267200"/>
          <p14:tracePt t="84167" x="2190750" y="4216400"/>
          <p14:tracePt t="84184" x="2152650" y="4152900"/>
          <p14:tracePt t="84202" x="2120900" y="4121150"/>
          <p14:tracePt t="84219" x="2101850" y="4102100"/>
          <p14:tracePt t="84234" x="2057400" y="4095750"/>
          <p14:tracePt t="84251" x="2012950" y="4089400"/>
          <p14:tracePt t="84267" x="1968500" y="4089400"/>
          <p14:tracePt t="84284" x="1930400" y="4121150"/>
          <p14:tracePt t="84301" x="1892300" y="4165600"/>
          <p14:tracePt t="84317" x="1873250" y="4241800"/>
          <p14:tracePt t="84334" x="1860550" y="4318000"/>
          <p14:tracePt t="84351" x="1854200" y="4387850"/>
          <p14:tracePt t="84368" x="1854200" y="4457700"/>
          <p14:tracePt t="84384" x="1866900" y="4540250"/>
          <p14:tracePt t="84401" x="1879600" y="4572000"/>
          <p14:tracePt t="84418" x="1898650" y="4603750"/>
          <p14:tracePt t="84434" x="1924050" y="4622800"/>
          <p14:tracePt t="84451" x="1955800" y="4635500"/>
          <p14:tracePt t="84467" x="2000250" y="4641850"/>
          <p14:tracePt t="84484" x="2051050" y="4641850"/>
          <p14:tracePt t="84501" x="2108200" y="4622800"/>
          <p14:tracePt t="84519" x="2146300" y="4584700"/>
          <p14:tracePt t="84534" x="2171700" y="4533900"/>
          <p14:tracePt t="84551" x="2184400" y="4457700"/>
          <p14:tracePt t="84568" x="2184400" y="4394200"/>
          <p14:tracePt t="84568" x="2184400" y="4368800"/>
          <p14:tracePt t="84585" x="2178050" y="4337050"/>
          <p14:tracePt t="84601" x="2152650" y="4292600"/>
          <p14:tracePt t="84618" x="2127250" y="4267200"/>
          <p14:tracePt t="84634" x="2095500" y="4254500"/>
          <p14:tracePt t="84651" x="2063750" y="4235450"/>
          <p14:tracePt t="84667" x="2012950" y="4229100"/>
          <p14:tracePt t="84684" x="1974850" y="4229100"/>
          <p14:tracePt t="84700" x="1943100" y="4241800"/>
          <p14:tracePt t="84717" x="1892300" y="4279900"/>
          <p14:tracePt t="84734" x="1866900" y="4343400"/>
          <p14:tracePt t="84750" x="1860550" y="4387850"/>
          <p14:tracePt t="84767" x="1860550" y="4445000"/>
          <p14:tracePt t="84784" x="1860550" y="4489450"/>
          <p14:tracePt t="84800" x="1860550" y="4540250"/>
          <p14:tracePt t="84817" x="1873250" y="4559300"/>
          <p14:tracePt t="84834" x="1892300" y="4591050"/>
          <p14:tracePt t="84850" x="1917700" y="4610100"/>
          <p14:tracePt t="84867" x="1962150" y="4622800"/>
          <p14:tracePt t="84884" x="2012950" y="4629150"/>
          <p14:tracePt t="84900" x="2070100" y="4629150"/>
          <p14:tracePt t="84918" x="2127250" y="4622800"/>
          <p14:tracePt t="84934" x="2178050" y="4591050"/>
          <p14:tracePt t="84951" x="2203450" y="4559300"/>
          <p14:tracePt t="84967" x="2222500" y="4521200"/>
          <p14:tracePt t="84984" x="2247900" y="4425950"/>
          <p14:tracePt t="85001" x="2247900" y="4368800"/>
          <p14:tracePt t="85017" x="2247900" y="4324350"/>
          <p14:tracePt t="85034" x="2228850" y="4273550"/>
          <p14:tracePt t="85051" x="2216150" y="4229100"/>
          <p14:tracePt t="85067" x="2190750" y="4197350"/>
          <p14:tracePt t="85084" x="2165350" y="4165600"/>
          <p14:tracePt t="85100" x="2139950" y="4140200"/>
          <p14:tracePt t="85117" x="2101850" y="4121150"/>
          <p14:tracePt t="85134" x="2070100" y="4102100"/>
          <p14:tracePt t="85150" x="2025650" y="4089400"/>
          <p14:tracePt t="85167" x="1987550" y="4083050"/>
          <p14:tracePt t="85184" x="1968500" y="4083050"/>
          <p14:tracePt t="85200" x="1936750" y="4089400"/>
          <p14:tracePt t="85217" x="1917700" y="4108450"/>
          <p14:tracePt t="85234" x="1892300" y="4152900"/>
          <p14:tracePt t="85250" x="1873250" y="4197350"/>
          <p14:tracePt t="85267" x="1860550" y="4254500"/>
          <p14:tracePt t="85284" x="1854200" y="4305300"/>
          <p14:tracePt t="85301" x="1854200" y="4356100"/>
          <p14:tracePt t="85318" x="1854200" y="4400550"/>
          <p14:tracePt t="85334" x="1854200" y="4445000"/>
          <p14:tracePt t="85350" x="1854200" y="4483100"/>
          <p14:tracePt t="85367" x="1854200" y="4508500"/>
          <p14:tracePt t="85384" x="1860550" y="4546600"/>
          <p14:tracePt t="85400" x="1879600" y="4572000"/>
          <p14:tracePt t="85418" x="1892300" y="4591050"/>
          <p14:tracePt t="85434" x="1898650" y="4597400"/>
          <p14:tracePt t="85450" x="1911350" y="4610100"/>
          <p14:tracePt t="85467" x="1924050" y="4610100"/>
          <p14:tracePt t="85502" x="1930400" y="4610100"/>
          <p14:tracePt t="85529" x="1936750" y="4610100"/>
          <p14:tracePt t="85633" x="1943100" y="4610100"/>
          <p14:tracePt t="85643" x="1949450" y="4610100"/>
          <p14:tracePt t="85644" x="1955800" y="4603750"/>
          <p14:tracePt t="85650" x="1955800" y="4591050"/>
          <p14:tracePt t="85667" x="1968500" y="4572000"/>
          <p14:tracePt t="85684" x="1968500" y="4546600"/>
          <p14:tracePt t="85700" x="1974850" y="4521200"/>
          <p14:tracePt t="85717" x="1987550" y="4489450"/>
          <p14:tracePt t="85734" x="1987550" y="4457700"/>
          <p14:tracePt t="85750" x="1987550" y="4419600"/>
          <p14:tracePt t="85767" x="1987550" y="4387850"/>
          <p14:tracePt t="85784" x="1987550" y="4368800"/>
          <p14:tracePt t="85800" x="1987550" y="4349750"/>
          <p14:tracePt t="85849" x="1981200" y="4343400"/>
          <p14:tracePt t="85881" x="1974850" y="4343400"/>
          <p14:tracePt t="85961" x="1968500" y="4343400"/>
          <p14:tracePt t="85969" x="1968500" y="4337050"/>
          <p14:tracePt t="85977" x="1962150" y="4337050"/>
          <p14:tracePt t="85985" x="1955800" y="4330700"/>
          <p14:tracePt t="86000" x="1943100" y="4305300"/>
          <p14:tracePt t="86017" x="1936750" y="4292600"/>
          <p14:tracePt t="86034" x="1936750" y="4286250"/>
          <p14:tracePt t="86113" x="1936750" y="4279900"/>
          <p14:tracePt t="86121" x="1936750" y="4273550"/>
          <p14:tracePt t="86129" x="1936750" y="4267200"/>
          <p14:tracePt t="86134" x="1936750" y="4260850"/>
          <p14:tracePt t="86150" x="1936750" y="4248150"/>
          <p14:tracePt t="86185" x="1936750" y="4241800"/>
          <p14:tracePt t="86233" x="1943100" y="4241800"/>
          <p14:tracePt t="86265" x="1949450" y="4241800"/>
          <p14:tracePt t="86417" x="1955800" y="4241800"/>
          <p14:tracePt t="86425" x="1955800" y="4248150"/>
          <p14:tracePt t="86434" x="1955800" y="4267200"/>
          <p14:tracePt t="86434" x="1955800" y="4286250"/>
          <p14:tracePt t="86450" x="1955800" y="4311650"/>
          <p14:tracePt t="86467" x="1955800" y="4324350"/>
          <p14:tracePt t="86484" x="1955800" y="4343400"/>
          <p14:tracePt t="86501" x="1955800" y="4356100"/>
          <p14:tracePt t="86517" x="1955800" y="4368800"/>
          <p14:tracePt t="86534" x="1955800" y="4394200"/>
          <p14:tracePt t="86550" x="1955800" y="4413250"/>
          <p14:tracePt t="86567" x="1955800" y="4438650"/>
          <p14:tracePt t="86584" x="1955800" y="4470400"/>
          <p14:tracePt t="86600" x="1955800" y="4514850"/>
          <p14:tracePt t="86618" x="1955800" y="4559300"/>
          <p14:tracePt t="86635" x="1955800" y="4597400"/>
          <p14:tracePt t="86651" x="1962150" y="4635500"/>
          <p14:tracePt t="86668" x="1974850" y="4667250"/>
          <p14:tracePt t="86685" x="1987550" y="4699000"/>
          <p14:tracePt t="86701" x="2000250" y="4724400"/>
          <p14:tracePt t="86718" x="2006600" y="4737100"/>
          <p14:tracePt t="86735" x="2012950" y="4743450"/>
          <p14:tracePt t="86751" x="2025650" y="4749800"/>
          <p14:tracePt t="86768" x="2044700" y="4756150"/>
          <p14:tracePt t="86785" x="2057400" y="4762500"/>
          <p14:tracePt t="86801" x="2082800" y="4768850"/>
          <p14:tracePt t="86818" x="2120900" y="4768850"/>
          <p14:tracePt t="86835" x="2146300" y="4775200"/>
          <p14:tracePt t="86851" x="2178050" y="4781550"/>
          <p14:tracePt t="86868" x="2216150" y="4787900"/>
          <p14:tracePt t="86885" x="2254250" y="4787900"/>
          <p14:tracePt t="86902" x="2292350" y="4787900"/>
          <p14:tracePt t="86918" x="2330450" y="4787900"/>
          <p14:tracePt t="86935" x="2355850" y="4787900"/>
          <p14:tracePt t="86951" x="2368550" y="4787900"/>
          <p14:tracePt t="86968" x="2381250" y="4787900"/>
          <p14:tracePt t="86985" x="2387600" y="4787900"/>
          <p14:tracePt t="87001" x="2406650" y="4787900"/>
          <p14:tracePt t="87018" x="2425700" y="4787900"/>
          <p14:tracePt t="87035" x="2444750" y="4787900"/>
          <p14:tracePt t="87051" x="2451100" y="4787900"/>
          <p14:tracePt t="87068" x="2463800" y="4787900"/>
          <p14:tracePt t="87085" x="2476500" y="4787900"/>
          <p14:tracePt t="87101" x="2482850" y="4787900"/>
          <p14:tracePt t="87162" x="2489200" y="4787900"/>
          <p14:tracePt t="87226" x="2495550" y="4794250"/>
          <p14:tracePt t="87234" x="2508250" y="4800600"/>
          <p14:tracePt t="87251" x="2514600" y="4806950"/>
          <p14:tracePt t="87253" x="2520950" y="4813300"/>
          <p14:tracePt t="87268" x="2533650" y="4826000"/>
          <p14:tracePt t="87285" x="2540000" y="4832350"/>
          <p14:tracePt t="87301" x="2552700" y="4845050"/>
          <p14:tracePt t="87318" x="2559050" y="4851400"/>
          <p14:tracePt t="87334" x="2565400" y="4857750"/>
          <p14:tracePt t="87351" x="2571750" y="4870450"/>
          <p14:tracePt t="87368" x="2578100" y="4876800"/>
          <p14:tracePt t="87385" x="2584450" y="4883150"/>
          <p14:tracePt t="87401" x="2584450" y="4902200"/>
          <p14:tracePt t="87418" x="2590800" y="4921250"/>
          <p14:tracePt t="87435" x="2597150" y="4933950"/>
          <p14:tracePt t="87451" x="2597150" y="4959350"/>
          <p14:tracePt t="87468" x="2597150" y="4984750"/>
          <p14:tracePt t="87484" x="2603500" y="5003800"/>
          <p14:tracePt t="87501" x="2603500" y="5022850"/>
          <p14:tracePt t="87518" x="2609850" y="5035550"/>
          <p14:tracePt t="87535" x="2609850" y="5048250"/>
          <p14:tracePt t="87551" x="2609850" y="5054600"/>
          <p14:tracePt t="87568" x="2609850" y="5073650"/>
          <p14:tracePt t="87585" x="2609850" y="5111750"/>
          <p14:tracePt t="87602" x="2609850" y="5118100"/>
          <p14:tracePt t="87618" x="2609850" y="5137150"/>
          <p14:tracePt t="87635" x="2609850" y="5149850"/>
          <p14:tracePt t="87651" x="2609850" y="5156200"/>
          <p14:tracePt t="87668" x="2609850" y="5168900"/>
          <p14:tracePt t="87685" x="2609850" y="5175250"/>
          <p14:tracePt t="87701" x="2609850" y="5187950"/>
          <p14:tracePt t="87718" x="2609850" y="5194300"/>
          <p14:tracePt t="87735" x="2609850" y="5207000"/>
          <p14:tracePt t="87810" x="2609850" y="5213350"/>
          <p14:tracePt t="87834" x="2609850" y="5219700"/>
          <p14:tracePt t="87850" x="2609850" y="5226050"/>
          <p14:tracePt t="87905" x="2609850" y="5232400"/>
          <p14:tracePt t="87922" x="2603500" y="5232400"/>
          <p14:tracePt t="87930" x="2603500" y="5238750"/>
          <p14:tracePt t="87937" x="2597150" y="5238750"/>
          <p14:tracePt t="87946" x="2590800" y="5238750"/>
          <p14:tracePt t="87969" x="2584450" y="5245100"/>
          <p14:tracePt t="87978" x="2565400" y="5257800"/>
          <p14:tracePt t="87985" x="2552700" y="5257800"/>
          <p14:tracePt t="88001" x="2540000" y="5264150"/>
          <p14:tracePt t="88018" x="2533650" y="5264150"/>
          <p14:tracePt t="88035" x="2520950" y="5270500"/>
          <p14:tracePt t="88051" x="2501900" y="5270500"/>
          <p14:tracePt t="88068" x="2482850" y="5270500"/>
          <p14:tracePt t="88085" x="2451100" y="5270500"/>
          <p14:tracePt t="88101" x="2419350" y="5270500"/>
          <p14:tracePt t="88118" x="2393950" y="5270500"/>
          <p14:tracePt t="88135" x="2362200" y="5270500"/>
          <p14:tracePt t="88151" x="2336800" y="5270500"/>
          <p14:tracePt t="88168" x="2311400" y="5270500"/>
          <p14:tracePt t="88185" x="2260600" y="5270500"/>
          <p14:tracePt t="88202" x="2228850" y="5257800"/>
          <p14:tracePt t="88218" x="2184400" y="5251450"/>
          <p14:tracePt t="88234" x="2152650" y="5245100"/>
          <p14:tracePt t="88251" x="2120900" y="5238750"/>
          <p14:tracePt t="88268" x="2082800" y="5232400"/>
          <p14:tracePt t="88285" x="2063750" y="5232400"/>
          <p14:tracePt t="88301" x="2038350" y="5232400"/>
          <p14:tracePt t="88318" x="2025650" y="5232400"/>
          <p14:tracePt t="88335" x="2012950" y="5232400"/>
          <p14:tracePt t="88351" x="2006600" y="5232400"/>
          <p14:tracePt t="88368" x="1993900" y="5232400"/>
          <p14:tracePt t="88385" x="1987550" y="5232400"/>
          <p14:tracePt t="88401" x="1981200" y="5232400"/>
          <p14:tracePt t="88441" x="1974850" y="5232400"/>
          <p14:tracePt t="88451" x="1968500" y="5232400"/>
          <p14:tracePt t="88451" x="1955800" y="5245100"/>
          <p14:tracePt t="88468" x="1943100" y="5251450"/>
          <p14:tracePt t="88485" x="1936750" y="5257800"/>
          <p14:tracePt t="88501" x="1930400" y="5270500"/>
          <p14:tracePt t="88518" x="1924050" y="5289550"/>
          <p14:tracePt t="88535" x="1924050" y="5302250"/>
          <p14:tracePt t="88551" x="1924050" y="5321300"/>
          <p14:tracePt t="88568" x="1924050" y="5340350"/>
          <p14:tracePt t="88585" x="1930400" y="5353050"/>
          <p14:tracePt t="88601" x="1930400" y="5378450"/>
          <p14:tracePt t="88618" x="1930400" y="5391150"/>
          <p14:tracePt t="88634" x="1930400" y="5403850"/>
          <p14:tracePt t="88651" x="1930400" y="5416550"/>
          <p14:tracePt t="88668" x="1930400" y="5429250"/>
          <p14:tracePt t="88685" x="1930400" y="5448300"/>
          <p14:tracePt t="88701" x="1930400" y="5467350"/>
          <p14:tracePt t="88718" x="1930400" y="5486400"/>
          <p14:tracePt t="88735" x="1936750" y="5505450"/>
          <p14:tracePt t="88751" x="1943100" y="5518150"/>
          <p14:tracePt t="88768" x="1943100" y="5530850"/>
          <p14:tracePt t="88785" x="1943100" y="5537200"/>
          <p14:tracePt t="88801" x="1943100" y="5556250"/>
          <p14:tracePt t="88818" x="1943100" y="5575300"/>
          <p14:tracePt t="88835" x="1949450" y="5594350"/>
          <p14:tracePt t="88851" x="1949450" y="5613400"/>
          <p14:tracePt t="88868" x="1949450" y="5632450"/>
          <p14:tracePt t="88884" x="1949450" y="5657850"/>
          <p14:tracePt t="88901" x="1949450" y="5670550"/>
          <p14:tracePt t="88918" x="1949450" y="5689600"/>
          <p14:tracePt t="88935" x="1949450" y="5708650"/>
          <p14:tracePt t="88952" x="1949450" y="5721350"/>
          <p14:tracePt t="88968" x="1949450" y="5746750"/>
          <p14:tracePt t="88985" x="1949450" y="5759450"/>
          <p14:tracePt t="89001" x="1949450" y="5778500"/>
          <p14:tracePt t="89018" x="1949450" y="5791200"/>
          <p14:tracePt t="89034" x="1949450" y="5810250"/>
          <p14:tracePt t="89051" x="1955800" y="5822950"/>
          <p14:tracePt t="89068" x="1955800" y="5835650"/>
          <p14:tracePt t="89084" x="1955800" y="5848350"/>
          <p14:tracePt t="89101" x="1955800" y="5854700"/>
          <p14:tracePt t="89118" x="1955800" y="5867400"/>
          <p14:tracePt t="89134" x="1955800" y="5873750"/>
          <p14:tracePt t="89151" x="1955800" y="5886450"/>
          <p14:tracePt t="89168" x="1955800" y="5899150"/>
          <p14:tracePt t="89184" x="1955800" y="5911850"/>
          <p14:tracePt t="89201" x="1955800" y="5924550"/>
          <p14:tracePt t="89218" x="1955800" y="5930900"/>
          <p14:tracePt t="89234" x="1955800" y="5937250"/>
          <p14:tracePt t="89251" x="1955800" y="5943600"/>
          <p14:tracePt t="89361" x="1955800" y="5924550"/>
          <p14:tracePt t="89369" x="1955800" y="5886450"/>
          <p14:tracePt t="89378" x="1955800" y="5854700"/>
          <p14:tracePt t="89386" x="1955800" y="5765800"/>
          <p14:tracePt t="89386" x="1955800" y="5721350"/>
          <p14:tracePt t="89402" x="1955800" y="5626100"/>
          <p14:tracePt t="89418" x="1955800" y="5537200"/>
          <p14:tracePt t="89435" x="1955800" y="5448300"/>
          <p14:tracePt t="89451" x="1955800" y="5391150"/>
          <p14:tracePt t="89468" x="1955800" y="5346700"/>
          <p14:tracePt t="89485" x="1955800" y="5327650"/>
          <p14:tracePt t="89501" x="1955800" y="5308600"/>
          <p14:tracePt t="89545" x="1955800" y="5302250"/>
          <p14:tracePt t="89705" x="1955800" y="5321300"/>
          <p14:tracePt t="89713" x="1955800" y="5340350"/>
          <p14:tracePt t="89721" x="1955800" y="5365750"/>
          <p14:tracePt t="89730" x="1955800" y="5397500"/>
          <p14:tracePt t="89735" x="1955800" y="5454650"/>
          <p14:tracePt t="89752" x="1955800" y="5518150"/>
          <p14:tracePt t="89769" x="1955800" y="5581650"/>
          <p14:tracePt t="89785" x="1955800" y="5670550"/>
          <p14:tracePt t="89803" x="1955800" y="5721350"/>
          <p14:tracePt t="89819" x="1962150" y="5759450"/>
          <p14:tracePt t="89836" x="1962150" y="5784850"/>
          <p14:tracePt t="89852" x="1968500" y="5810250"/>
          <p14:tracePt t="89870" x="1968500" y="5822950"/>
          <p14:tracePt t="89885" x="1968500" y="5842000"/>
          <p14:tracePt t="89902" x="1974850" y="5854700"/>
          <p14:tracePt t="89919" x="1981200" y="5873750"/>
          <p14:tracePt t="89936" x="1981200" y="5880100"/>
          <p14:tracePt t="89954" x="1981200" y="5892800"/>
          <p14:tracePt t="89969" x="1987550" y="5911850"/>
          <p14:tracePt t="89985" x="1993900" y="5943600"/>
          <p14:tracePt t="90003" x="1993900" y="5956300"/>
          <p14:tracePt t="90019" x="1993900" y="5969000"/>
          <p14:tracePt t="90036" x="1993900" y="5975350"/>
          <p14:tracePt t="90052" x="1993900" y="5988050"/>
          <p14:tracePt t="90642" x="1993900" y="5969000"/>
          <p14:tracePt t="90650" x="1993900" y="5943600"/>
          <p14:tracePt t="90653" x="1993900" y="5899150"/>
          <p14:tracePt t="90661" x="1993900" y="5861050"/>
          <p14:tracePt t="90670" x="1993900" y="5791200"/>
          <p14:tracePt t="90686" x="1993900" y="5721350"/>
          <p14:tracePt t="90702" x="1993900" y="5683250"/>
          <p14:tracePt t="90719" x="2000250" y="5657850"/>
          <p14:tracePt t="90736" x="2006600" y="5632450"/>
          <p14:tracePt t="90752" x="2012950" y="5600700"/>
          <p14:tracePt t="90769" x="2012950" y="5568950"/>
          <p14:tracePt t="90785" x="2012950" y="5556250"/>
          <p14:tracePt t="90803" x="2019300" y="5543550"/>
          <p14:tracePt t="90986" x="2019300" y="5530850"/>
          <p14:tracePt t="90994" x="2019300" y="5524500"/>
          <p14:tracePt t="90995" x="2019300" y="5505450"/>
          <p14:tracePt t="91002" x="2019300" y="5467350"/>
          <p14:tracePt t="91018" x="2000250" y="5410200"/>
          <p14:tracePt t="91035" x="1987550" y="5372100"/>
          <p14:tracePt t="91052" x="1974850" y="5340350"/>
          <p14:tracePt t="91069" x="1974850" y="5321300"/>
          <p14:tracePt t="91105" x="1968500" y="5308600"/>
          <p14:tracePt t="91218" x="1974850" y="5308600"/>
          <p14:tracePt t="91266" x="1981200" y="5302250"/>
          <p14:tracePt t="91346" x="1987550" y="5295900"/>
          <p14:tracePt t="91354" x="1987550" y="5289550"/>
          <p14:tracePt t="91362" x="1993900" y="5283200"/>
          <p14:tracePt t="91378" x="2000250" y="5283200"/>
          <p14:tracePt t="91394" x="2000250" y="5270500"/>
          <p14:tracePt t="91666" x="2006600" y="5270500"/>
          <p14:tracePt t="91674" x="2006600" y="5276850"/>
          <p14:tracePt t="91678" x="2006600" y="5289550"/>
          <p14:tracePt t="91686" x="2006600" y="5321300"/>
          <p14:tracePt t="91703" x="2006600" y="5346700"/>
          <p14:tracePt t="91719" x="2006600" y="5372100"/>
          <p14:tracePt t="91735" x="2006600" y="5403850"/>
          <p14:tracePt t="91752" x="2006600" y="5435600"/>
          <p14:tracePt t="91769" x="2006600" y="5480050"/>
          <p14:tracePt t="91786" x="2006600" y="5511800"/>
          <p14:tracePt t="91802" x="2006600" y="5549900"/>
          <p14:tracePt t="91819" x="2006600" y="5594350"/>
          <p14:tracePt t="91835" x="2006600" y="5632450"/>
          <p14:tracePt t="91852" x="2006600" y="5670550"/>
          <p14:tracePt t="91869" x="2006600" y="5708650"/>
          <p14:tracePt t="91886" x="2006600" y="5734050"/>
          <p14:tracePt t="91902" x="2006600" y="5753100"/>
          <p14:tracePt t="91919" x="2006600" y="5778500"/>
          <p14:tracePt t="91935" x="2006600" y="5797550"/>
          <p14:tracePt t="91952" x="2006600" y="5810250"/>
          <p14:tracePt t="91969" x="2006600" y="5829300"/>
          <p14:tracePt t="91987" x="2006600" y="5854700"/>
          <p14:tracePt t="92003" x="2006600" y="5867400"/>
          <p14:tracePt t="92019" x="2006600" y="5886450"/>
          <p14:tracePt t="92036" x="2006600" y="5911850"/>
          <p14:tracePt t="92052" x="2006600" y="5924550"/>
          <p14:tracePt t="92069" x="2006600" y="5943600"/>
          <p14:tracePt t="92085" x="2006600" y="5956300"/>
          <p14:tracePt t="92102" x="2006600" y="5969000"/>
          <p14:tracePt t="92119" x="2006600" y="5981700"/>
          <p14:tracePt t="92135" x="2006600" y="5994400"/>
          <p14:tracePt t="92170" x="2006600" y="6000750"/>
          <p14:tracePt t="92170" x="2006600" y="6007100"/>
          <p14:tracePt t="92850" x="2012950" y="5994400"/>
          <p14:tracePt t="92861" x="2032000" y="5930900"/>
          <p14:tracePt t="92861" x="2070100" y="5829300"/>
          <p14:tracePt t="92874" x="2127250" y="5619750"/>
          <p14:tracePt t="92882" x="2165350" y="5429250"/>
          <p14:tracePt t="92890" x="2305050" y="5143500"/>
          <p14:tracePt t="92903" x="2387600" y="5010150"/>
          <p14:tracePt t="92919" x="2463800" y="4927600"/>
          <p14:tracePt t="92936" x="2520950" y="4870450"/>
          <p14:tracePt t="92952" x="2552700" y="4838700"/>
          <p14:tracePt t="92969" x="2565400" y="4826000"/>
          <p14:tracePt t="92986" x="2578100" y="4813300"/>
          <p14:tracePt t="93003" x="2584450" y="4800600"/>
          <p14:tracePt t="93019" x="2597150" y="4794250"/>
          <p14:tracePt t="93036" x="2597150" y="4781550"/>
          <p14:tracePt t="93052" x="2603500" y="4775200"/>
          <p14:tracePt t="93106" x="2603500" y="4768850"/>
          <p14:tracePt t="93122" x="2603500" y="4762500"/>
          <p14:tracePt t="93170" x="2603500" y="4756150"/>
          <p14:tracePt t="93178" x="2590800" y="4756150"/>
          <p14:tracePt t="93185" x="2546350" y="4756150"/>
          <p14:tracePt t="93195" x="2520950" y="4756150"/>
          <p14:tracePt t="93203" x="2463800" y="4756150"/>
          <p14:tracePt t="93219" x="2400300" y="4730750"/>
          <p14:tracePt t="93236" x="2330450" y="4686300"/>
          <p14:tracePt t="93252" x="2241550" y="4629150"/>
          <p14:tracePt t="93269" x="2171700" y="4572000"/>
          <p14:tracePt t="93285" x="2108200" y="4508500"/>
          <p14:tracePt t="93302" x="2089150" y="4476750"/>
          <p14:tracePt t="93319" x="2070100" y="4438650"/>
          <p14:tracePt t="93336" x="2063750" y="4419600"/>
          <p14:tracePt t="93352" x="2063750" y="4400550"/>
          <p14:tracePt t="93386" x="2063750" y="4394200"/>
          <p14:tracePt t="93386" x="2057400" y="4387850"/>
          <p14:tracePt t="93434" x="2057400" y="4381500"/>
          <p14:tracePt t="93450" x="2057400" y="4375150"/>
          <p14:tracePt t="93458" x="2051050" y="4368800"/>
          <p14:tracePt t="93469" x="2044700" y="4349750"/>
          <p14:tracePt t="93486" x="2044700" y="4330700"/>
          <p14:tracePt t="93503" x="2032000" y="4318000"/>
          <p14:tracePt t="93519" x="2032000" y="4305300"/>
          <p14:tracePt t="93536" x="2025650" y="4292600"/>
          <p14:tracePt t="93609" x="2025650" y="4318000"/>
          <p14:tracePt t="93618" x="2025650" y="4413250"/>
          <p14:tracePt t="93628" x="2019300" y="4457700"/>
          <p14:tracePt t="93635" x="2006600" y="4559300"/>
          <p14:tracePt t="93652" x="2000250" y="4641850"/>
          <p14:tracePt t="93669" x="2000250" y="4686300"/>
          <p14:tracePt t="93685" x="2000250" y="4711700"/>
          <p14:tracePt t="93702" x="2000250" y="4724400"/>
          <p14:tracePt t="93719" x="2000250" y="4730750"/>
          <p14:tracePt t="93770" x="2006600" y="4743450"/>
          <p14:tracePt t="93778" x="2012950" y="4743450"/>
          <p14:tracePt t="93786" x="2051050" y="4749800"/>
          <p14:tracePt t="93802" x="2076450" y="4749800"/>
          <p14:tracePt t="93803" x="2146300" y="4756150"/>
          <p14:tracePt t="93819" x="2235200" y="4768850"/>
          <p14:tracePt t="93835" x="2317750" y="4781550"/>
          <p14:tracePt t="93852" x="2381250" y="4794250"/>
          <p14:tracePt t="93869" x="2432050" y="4800600"/>
          <p14:tracePt t="93885" x="2463800" y="4806950"/>
          <p14:tracePt t="93902" x="2495550" y="4813300"/>
          <p14:tracePt t="93919" x="2520950" y="4819650"/>
          <p14:tracePt t="93935" x="2546350" y="4826000"/>
          <p14:tracePt t="93952" x="2559050" y="4832350"/>
          <p14:tracePt t="93969" x="2565400" y="4832350"/>
          <p14:tracePt t="94010" x="2571750" y="4832350"/>
          <p14:tracePt t="94058" x="2578100" y="4832350"/>
          <p14:tracePt t="94066" x="2578100" y="4838700"/>
          <p14:tracePt t="94078" x="2584450" y="4845050"/>
          <p14:tracePt t="94082" x="2590800" y="4851400"/>
          <p14:tracePt t="94086" x="2603500" y="4876800"/>
          <p14:tracePt t="94102" x="2616200" y="4914900"/>
          <p14:tracePt t="94119" x="2628900" y="4953000"/>
          <p14:tracePt t="94135" x="2635250" y="5010150"/>
          <p14:tracePt t="94152" x="2641600" y="5067300"/>
          <p14:tracePt t="94169" x="2641600" y="5143500"/>
          <p14:tracePt t="94186" x="2641600" y="5187950"/>
          <p14:tracePt t="94202" x="2641600" y="5226050"/>
          <p14:tracePt t="94219" x="2641600" y="5251450"/>
          <p14:tracePt t="94235" x="2641600" y="5270500"/>
          <p14:tracePt t="94252" x="2641600" y="5283200"/>
          <p14:tracePt t="94268" x="2641600" y="5289550"/>
          <p14:tracePt t="94305" x="2641600" y="5295900"/>
          <p14:tracePt t="94321" x="2641600" y="5302250"/>
          <p14:tracePt t="94345" x="2641600" y="5314950"/>
          <p14:tracePt t="94362" x="2641600" y="5321300"/>
          <p14:tracePt t="94370" x="2641600" y="5327650"/>
          <p14:tracePt t="94370" x="2635250" y="5334000"/>
          <p14:tracePt t="94386" x="2635250" y="5340350"/>
          <p14:tracePt t="94402" x="2622550" y="5353050"/>
          <p14:tracePt t="94419" x="2616200" y="5359400"/>
          <p14:tracePt t="94435" x="2609850" y="5359400"/>
          <p14:tracePt t="94452" x="2565400" y="5359400"/>
          <p14:tracePt t="94469" x="2489200" y="5359400"/>
          <p14:tracePt t="94486" x="2393950" y="5359400"/>
          <p14:tracePt t="94502" x="2292350" y="5340350"/>
          <p14:tracePt t="94519" x="2203450" y="5314950"/>
          <p14:tracePt t="94535" x="2159000" y="5308600"/>
          <p14:tracePt t="94552" x="2120900" y="5295900"/>
          <p14:tracePt t="94568" x="2082800" y="5289550"/>
          <p14:tracePt t="94586" x="2070100" y="5283200"/>
          <p14:tracePt t="94602" x="2057400" y="5283200"/>
          <p14:tracePt t="94619" x="2051050" y="5283200"/>
          <p14:tracePt t="94635" x="2044700" y="5283200"/>
          <p14:tracePt t="94652" x="2032000" y="5276850"/>
          <p14:tracePt t="94690" x="2019300" y="5276850"/>
          <p14:tracePt t="94706" x="2006600" y="5276850"/>
          <p14:tracePt t="94710" x="1993900" y="5276850"/>
          <p14:tracePt t="94719" x="1974850" y="5276850"/>
          <p14:tracePt t="94735" x="1955800" y="5276850"/>
          <p14:tracePt t="94752" x="1943100" y="5276850"/>
          <p14:tracePt t="94768" x="1930400" y="5302250"/>
          <p14:tracePt t="94786" x="1917700" y="5334000"/>
          <p14:tracePt t="94802" x="1911350" y="5372100"/>
          <p14:tracePt t="94819" x="1905000" y="5416550"/>
          <p14:tracePt t="94835" x="1905000" y="5454650"/>
          <p14:tracePt t="94852" x="1905000" y="5492750"/>
          <p14:tracePt t="94869" x="1905000" y="5524500"/>
          <p14:tracePt t="94885" x="1924050" y="5568950"/>
          <p14:tracePt t="94902" x="1930400" y="5588000"/>
          <p14:tracePt t="94919" x="1936750" y="5619750"/>
          <p14:tracePt t="94935" x="1943100" y="5632450"/>
          <p14:tracePt t="94952" x="1943100" y="5645150"/>
          <p14:tracePt t="94968" x="1943100" y="5651500"/>
          <p14:tracePt t="95210" x="1943100" y="5664200"/>
          <p14:tracePt t="95218" x="1943100" y="5670550"/>
          <p14:tracePt t="95225" x="1943100" y="5683250"/>
          <p14:tracePt t="95234" x="1943100" y="5708650"/>
          <p14:tracePt t="95252" x="1943100" y="5721350"/>
          <p14:tracePt t="95252" x="1943100" y="5740400"/>
          <p14:tracePt t="95268" x="1943100" y="5765800"/>
          <p14:tracePt t="95285" x="1943100" y="5784850"/>
          <p14:tracePt t="95302" x="1943100" y="5791200"/>
          <p14:tracePt t="95337" x="1943100" y="5797550"/>
          <p14:tracePt t="95370" x="1943100" y="5803900"/>
          <p14:tracePt t="95385" x="1943100" y="5810250"/>
          <p14:tracePt t="95522" x="1936750" y="5810250"/>
          <p14:tracePt t="95529" x="1924050" y="5810250"/>
          <p14:tracePt t="95529" x="1905000" y="5810250"/>
          <p14:tracePt t="95546" x="1885950" y="5810250"/>
          <p14:tracePt t="95554" x="1847850" y="5797550"/>
          <p14:tracePt t="95561" x="1803400" y="5784850"/>
          <p14:tracePt t="95569" x="1701800" y="5753100"/>
          <p14:tracePt t="95569" x="1657350" y="5746750"/>
          <p14:tracePt t="95586" x="1568450" y="5734050"/>
          <p14:tracePt t="95602" x="1479550" y="5721350"/>
          <p14:tracePt t="95619" x="1409700" y="5715000"/>
          <p14:tracePt t="95635" x="1371600" y="5708650"/>
          <p14:tracePt t="95652" x="1352550" y="5708650"/>
          <p14:tracePt t="95668" x="1314450" y="5702300"/>
          <p14:tracePt t="95685" x="1289050" y="5695950"/>
          <p14:tracePt t="95702" x="1250950" y="5695950"/>
          <p14:tracePt t="95718" x="1212850" y="5695950"/>
          <p14:tracePt t="95736" x="1174750" y="5695950"/>
          <p14:tracePt t="95752" x="1162050" y="5695950"/>
          <p14:tracePt t="95769" x="1143000" y="5695950"/>
          <p14:tracePt t="95826" x="1136650" y="5695950"/>
          <p14:tracePt t="95849" x="1130300" y="5695950"/>
          <p14:tracePt t="95866" x="1123950" y="5695950"/>
          <p14:tracePt t="95878" x="1117600" y="5702300"/>
          <p14:tracePt t="95898" x="1111250" y="5708650"/>
          <p14:tracePt t="95938" x="1104900" y="5715000"/>
          <p14:tracePt t="95945" x="1104900" y="5721350"/>
          <p14:tracePt t="95969" x="1098550" y="5727700"/>
          <p14:tracePt t="96090" x="1085850" y="5727700"/>
          <p14:tracePt t="96113" x="1085850" y="5734050"/>
          <p14:tracePt t="96138" x="1079500" y="5734050"/>
          <p14:tracePt t="96169" x="1079500" y="5740400"/>
          <p14:tracePt t="96290" x="1073150" y="5740400"/>
          <p14:tracePt t="96299" x="1066800" y="5740400"/>
          <p14:tracePt t="96313" x="1060450" y="5740400"/>
          <p14:tracePt t="96325" x="1047750" y="5740400"/>
          <p14:tracePt t="96337" x="1047750" y="5746750"/>
          <p14:tracePt t="96362" x="1041400" y="5746750"/>
          <p14:tracePt t="97554" x="1035050" y="5746750"/>
          <p14:tracePt t="97562" x="1028700" y="5746750"/>
          <p14:tracePt t="97578" x="1022350" y="5746750"/>
          <p14:tracePt t="97586" x="1009650" y="5746750"/>
          <p14:tracePt t="97586" x="996950" y="5759450"/>
          <p14:tracePt t="97603" x="984250" y="5772150"/>
          <p14:tracePt t="97620" x="977900" y="5778500"/>
          <p14:tracePt t="97635" x="977900" y="5784850"/>
          <p14:tracePt t="97673" x="977900" y="5791200"/>
          <p14:tracePt t="97833" x="977900" y="5784850"/>
          <p14:tracePt t="98161" x="990600" y="5778500"/>
          <p14:tracePt t="99353" x="996950" y="5778500"/>
          <p14:tracePt t="99361" x="1003300" y="5810250"/>
          <p14:tracePt t="99369" x="1016000" y="5842000"/>
          <p14:tracePt t="99370" x="1066800" y="5937250"/>
          <p14:tracePt t="99386" x="1123950" y="6032500"/>
          <p14:tracePt t="99403" x="1174750" y="6102350"/>
          <p14:tracePt t="99419" x="1212850" y="6159500"/>
          <p14:tracePt t="99435" x="1225550" y="6172200"/>
          <p14:tracePt t="99452" x="1231900" y="6191250"/>
          <p14:tracePt t="99469" x="1238250" y="6203950"/>
          <p14:tracePt t="99485" x="1244600" y="6216650"/>
          <p14:tracePt t="99502" x="1244600" y="6223000"/>
          <p14:tracePt t="99519" x="1244600" y="6242050"/>
          <p14:tracePt t="99535" x="1244600" y="6254750"/>
          <p14:tracePt t="99552" x="1244600" y="6267450"/>
          <p14:tracePt t="99568" x="1250950" y="6292850"/>
          <p14:tracePt t="99586" x="1257300" y="6311900"/>
          <p14:tracePt t="99602" x="1257300" y="6324600"/>
          <p14:tracePt t="99618" x="1257300" y="6343650"/>
          <p14:tracePt t="99635" x="1257300" y="6362700"/>
          <p14:tracePt t="99652" x="1257300" y="6369050"/>
          <p14:tracePt t="99668" x="1257300" y="6375400"/>
          <p14:tracePt t="99685" x="1257300" y="6381750"/>
          <p14:tracePt t="99769" x="1257300" y="6388100"/>
          <p14:tracePt t="99794" x="1250950" y="6388100"/>
          <p14:tracePt t="99802" x="1244600" y="6388100"/>
          <p14:tracePt t="99803" x="1238250" y="6388100"/>
          <p14:tracePt t="99818" x="1231900" y="6394450"/>
          <p14:tracePt t="99835" x="1225550" y="6400800"/>
          <p14:tracePt t="99851" x="1219200" y="6400800"/>
          <p14:tracePt t="99868" x="1219200" y="6407150"/>
          <p14:tracePt t="99913" x="1212850" y="6407150"/>
          <p14:tracePt t="99937" x="1206500" y="6413500"/>
          <p14:tracePt t="99945" x="1206500" y="6419850"/>
          <p14:tracePt t="99961" x="1200150" y="6419850"/>
          <p14:tracePt t="99969" x="1200150" y="6426200"/>
          <p14:tracePt t="99970" x="1193800" y="6426200"/>
          <p14:tracePt t="99985" x="1193800" y="6432550"/>
          <p14:tracePt t="101209" x="1206500" y="6438900"/>
          <p14:tracePt t="101218" x="1250950" y="6445250"/>
          <p14:tracePt t="101218" x="1333500" y="6464300"/>
          <p14:tracePt t="101235" x="1416050" y="6477000"/>
          <p14:tracePt t="101253" x="1447800" y="6477000"/>
          <p14:tracePt t="101269" x="1454150" y="6477000"/>
          <p14:tracePt t="101353" x="1460500" y="6477000"/>
          <p14:tracePt t="101361" x="1460500" y="6470650"/>
          <p14:tracePt t="101369" x="1441450" y="6445250"/>
          <p14:tracePt t="101377" x="1409700" y="6400800"/>
          <p14:tracePt t="101385" x="1365250" y="6375400"/>
          <p14:tracePt t="101402" x="1327150" y="6362700"/>
          <p14:tracePt t="101419" x="1270000" y="6350000"/>
          <p14:tracePt t="101435" x="1225550" y="6350000"/>
          <p14:tracePt t="101452" x="1187450" y="6350000"/>
          <p14:tracePt t="101468" x="1168400" y="6362700"/>
          <p14:tracePt t="101485" x="1155700" y="6375400"/>
          <p14:tracePt t="101529" x="1155700" y="6381750"/>
          <p14:tracePt t="101545" x="1155700" y="6388100"/>
          <p14:tracePt t="101681" x="1162050" y="6388100"/>
          <p14:tracePt t="101777" x="1168400" y="6388100"/>
          <p14:tracePt t="101785" x="1181100" y="6388100"/>
          <p14:tracePt t="101794" x="1200150" y="6388100"/>
          <p14:tracePt t="101801" x="1212850" y="6388100"/>
          <p14:tracePt t="101818" x="1219200" y="6388100"/>
          <p14:tracePt t="101819" x="1244600" y="6394450"/>
          <p14:tracePt t="102073" x="1263650" y="6394450"/>
          <p14:tracePt t="102081" x="1301750" y="6394450"/>
          <p14:tracePt t="102089" x="1371600" y="6394450"/>
          <p14:tracePt t="102097" x="1460500" y="6394450"/>
          <p14:tracePt t="102118" x="1752600" y="6394450"/>
          <p14:tracePt t="102120" x="2044700" y="6381750"/>
          <p14:tracePt t="102135" x="2324100" y="6324600"/>
          <p14:tracePt t="102152" x="2514600" y="6248400"/>
          <p14:tracePt t="102168" x="2762250" y="6083300"/>
          <p14:tracePt t="102185" x="2876550" y="5975350"/>
          <p14:tracePt t="102202" x="2927350" y="5905500"/>
          <p14:tracePt t="102218" x="2952750" y="5848350"/>
          <p14:tracePt t="102235" x="2965450" y="5791200"/>
          <p14:tracePt t="102251" x="2965450" y="5727700"/>
          <p14:tracePt t="102268" x="2965450" y="5651500"/>
          <p14:tracePt t="102285" x="2959100" y="5549900"/>
          <p14:tracePt t="102302" x="2927350" y="5454650"/>
          <p14:tracePt t="102318" x="2889250" y="5346700"/>
          <p14:tracePt t="102336" x="2832100" y="5219700"/>
          <p14:tracePt t="102351" x="2774950" y="5092700"/>
          <p14:tracePt t="102351" x="2755900" y="5041900"/>
          <p14:tracePt t="102369" x="2730500" y="4959350"/>
          <p14:tracePt t="102386" x="2724150" y="4914900"/>
          <p14:tracePt t="102402" x="2705100" y="4870450"/>
          <p14:tracePt t="102418" x="2686050" y="4832350"/>
          <p14:tracePt t="102435" x="2660650" y="4806950"/>
          <p14:tracePt t="102451" x="2635250" y="4787900"/>
          <p14:tracePt t="102469" x="2609850" y="4775200"/>
          <p14:tracePt t="102485" x="2571750" y="4762500"/>
          <p14:tracePt t="102502" x="2540000" y="4756150"/>
          <p14:tracePt t="102518" x="2501900" y="4749800"/>
          <p14:tracePt t="102535" x="2476500" y="4749800"/>
          <p14:tracePt t="102552" x="2444750" y="4743450"/>
          <p14:tracePt t="102568" x="2393950" y="4737100"/>
          <p14:tracePt t="102585" x="2381250" y="4737100"/>
          <p14:tracePt t="102602" x="2362200" y="4737100"/>
          <p14:tracePt t="102618" x="2330450" y="4737100"/>
          <p14:tracePt t="102635" x="2305050" y="4737100"/>
          <p14:tracePt t="102651" x="2266950" y="4737100"/>
          <p14:tracePt t="102668" x="2228850" y="4749800"/>
          <p14:tracePt t="102685" x="2190750" y="4756150"/>
          <p14:tracePt t="102702" x="2159000" y="4762500"/>
          <p14:tracePt t="102718" x="2120900" y="4762500"/>
          <p14:tracePt t="102735" x="2101850" y="4762500"/>
          <p14:tracePt t="102751" x="2076450" y="4756150"/>
          <p14:tracePt t="102768" x="2063750" y="4749800"/>
          <p14:tracePt t="102785" x="2057400" y="4743450"/>
          <p14:tracePt t="102802" x="2051050" y="4737100"/>
          <p14:tracePt t="102818" x="2038350" y="4737100"/>
          <p14:tracePt t="102835" x="2032000" y="4730750"/>
          <p14:tracePt t="102851" x="2025650" y="4730750"/>
          <p14:tracePt t="102868" x="2012950" y="4718050"/>
          <p14:tracePt t="103009" x="2012950" y="4724400"/>
          <p14:tracePt t="103017" x="2025650" y="4756150"/>
          <p14:tracePt t="103035" x="2025650" y="4762500"/>
          <p14:tracePt t="103035" x="2038350" y="4787900"/>
          <p14:tracePt t="103052" x="2051050" y="4800600"/>
          <p14:tracePt t="103069" x="2063750" y="4813300"/>
          <p14:tracePt t="103085" x="2076450" y="4826000"/>
          <p14:tracePt t="103102" x="2108200" y="4832350"/>
          <p14:tracePt t="103118" x="2146300" y="4832350"/>
          <p14:tracePt t="103136" x="2190750" y="4832350"/>
          <p14:tracePt t="103151" x="2241550" y="4838700"/>
          <p14:tracePt t="103151" x="2266950" y="4845050"/>
          <p14:tracePt t="103169" x="2298700" y="4851400"/>
          <p14:tracePt t="103185" x="2324100" y="4851400"/>
          <p14:tracePt t="103202" x="2343150" y="4857750"/>
          <p14:tracePt t="103218" x="2368550" y="4864100"/>
          <p14:tracePt t="103235" x="2381250" y="4870450"/>
          <p14:tracePt t="103251" x="2400300" y="4870450"/>
          <p14:tracePt t="103268" x="2425700" y="4883150"/>
          <p14:tracePt t="103285" x="2438400" y="4883150"/>
          <p14:tracePt t="103302" x="2457450" y="4889500"/>
          <p14:tracePt t="103318" x="2463800" y="4895850"/>
          <p14:tracePt t="103335" x="2482850" y="4902200"/>
          <p14:tracePt t="103352" x="2495550" y="4908550"/>
          <p14:tracePt t="103352" x="2495550" y="4914900"/>
          <p14:tracePt t="103369" x="2501900" y="4914900"/>
          <p14:tracePt t="103384" x="2520950" y="4933950"/>
          <p14:tracePt t="103402" x="2533650" y="4959350"/>
          <p14:tracePt t="103418" x="2546350" y="4972050"/>
          <p14:tracePt t="103435" x="2552700" y="4991100"/>
          <p14:tracePt t="103452" x="2552700" y="5010150"/>
          <p14:tracePt t="103468" x="2559050" y="5022850"/>
          <p14:tracePt t="103485" x="2559050" y="5029200"/>
          <p14:tracePt t="103502" x="2559050" y="5054600"/>
          <p14:tracePt t="103518" x="2559050" y="5099050"/>
          <p14:tracePt t="103535" x="2559050" y="5124450"/>
          <p14:tracePt t="103551" x="2552700" y="5156200"/>
          <p14:tracePt t="103568" x="2552700" y="5181600"/>
          <p14:tracePt t="103585" x="2552700" y="5200650"/>
          <p14:tracePt t="103602" x="2552700" y="5219700"/>
          <p14:tracePt t="103618" x="2552700" y="5232400"/>
          <p14:tracePt t="103635" x="2552700" y="5238750"/>
          <p14:tracePt t="103651" x="2552700" y="5251450"/>
          <p14:tracePt t="103668" x="2552700" y="5264150"/>
          <p14:tracePt t="103685" x="2552700" y="5276850"/>
          <p14:tracePt t="103701" x="2552700" y="5295900"/>
          <p14:tracePt t="103718" x="2552700" y="5314950"/>
          <p14:tracePt t="103735" x="2552700" y="5340350"/>
          <p14:tracePt t="103751" x="2552700" y="5365750"/>
          <p14:tracePt t="103768" x="2552700" y="5410200"/>
          <p14:tracePt t="103785" x="2552700" y="5448300"/>
          <p14:tracePt t="103802" x="2552700" y="5467350"/>
          <p14:tracePt t="103818" x="2546350" y="5505450"/>
          <p14:tracePt t="103835" x="2546350" y="5530850"/>
          <p14:tracePt t="103852" x="2546350" y="5549900"/>
          <p14:tracePt t="103868" x="2546350" y="5568950"/>
          <p14:tracePt t="103885" x="2546350" y="5588000"/>
          <p14:tracePt t="103901" x="2546350" y="5613400"/>
          <p14:tracePt t="103918" x="2546350" y="5632450"/>
          <p14:tracePt t="103935" x="2546350" y="5638800"/>
          <p14:tracePt t="103951" x="2546350" y="5657850"/>
          <p14:tracePt t="103968" x="2546350" y="5683250"/>
          <p14:tracePt t="103986" x="2546350" y="5702300"/>
          <p14:tracePt t="104001" x="2546350" y="5715000"/>
          <p14:tracePt t="104019" x="2552700" y="5727700"/>
          <p14:tracePt t="104035" x="2552700" y="5740400"/>
          <p14:tracePt t="104052" x="2552700" y="5753100"/>
          <p14:tracePt t="104068" x="2552700" y="5759450"/>
          <p14:tracePt t="104085" x="2552700" y="5765800"/>
          <p14:tracePt t="104102" x="2552700" y="5778500"/>
          <p14:tracePt t="104119" x="2552700" y="5784850"/>
          <p14:tracePt t="104136" x="2552700" y="5797550"/>
          <p14:tracePt t="104153" x="2552700" y="5810250"/>
          <p14:tracePt t="104169" x="2552700" y="5822950"/>
          <p14:tracePt t="104187" x="2552700" y="5842000"/>
          <p14:tracePt t="104202" x="2552700" y="5854700"/>
          <p14:tracePt t="104219" x="2552700" y="5867400"/>
          <p14:tracePt t="104236" x="2552700" y="5873750"/>
          <p14:tracePt t="104253" x="2552700" y="5892800"/>
          <p14:tracePt t="104269" x="2552700" y="5905500"/>
          <p14:tracePt t="104286" x="2552700" y="5918200"/>
          <p14:tracePt t="104302" x="2552700" y="5930900"/>
          <p14:tracePt t="104319" x="2552700" y="5937250"/>
          <p14:tracePt t="104336" x="2552700" y="5943600"/>
          <p14:tracePt t="104353" x="2552700" y="5949950"/>
          <p14:tracePt t="104369" x="2552700" y="5956300"/>
          <p14:tracePt t="104386" x="2552700" y="5969000"/>
          <p14:tracePt t="104402" x="2552700" y="5975350"/>
          <p14:tracePt t="104419" x="2559050" y="5994400"/>
          <p14:tracePt t="104436" x="2559050" y="6000750"/>
          <p14:tracePt t="104452" x="2559050" y="6013450"/>
          <p14:tracePt t="104469" x="2559050" y="6019800"/>
          <p14:tracePt t="104486" x="2559050" y="6032500"/>
          <p14:tracePt t="104502" x="2559050" y="6045200"/>
          <p14:tracePt t="104519" x="2559050" y="6051550"/>
          <p14:tracePt t="104536" x="2559050" y="6057900"/>
          <p14:tracePt t="104578" x="2559050" y="6064250"/>
          <p14:tracePt t="104594" x="2559050" y="6070600"/>
          <p14:tracePt t="104618" x="2559050" y="6076950"/>
          <p14:tracePt t="104626" x="2565400" y="6076950"/>
          <p14:tracePt t="104636" x="2565400" y="6083300"/>
          <p14:tracePt t="104646" x="2565400" y="6089650"/>
          <p14:tracePt t="104653" x="2565400" y="6096000"/>
          <p14:tracePt t="104669" x="2565400" y="6102350"/>
          <p14:tracePt t="104686" x="2565400" y="6108700"/>
          <p14:tracePt t="104702" x="2565400" y="6115050"/>
          <p14:tracePt t="104719" x="2565400" y="6121400"/>
          <p14:tracePt t="104736" x="2565400" y="6127750"/>
          <p14:tracePt t="104752" x="2565400" y="6134100"/>
          <p14:tracePt t="104866" x="2565400" y="6127750"/>
          <p14:tracePt t="104874" x="2565400" y="6083300"/>
          <p14:tracePt t="104878" x="2565400" y="6032500"/>
          <p14:tracePt t="104886" x="2565400" y="5886450"/>
          <p14:tracePt t="104902" x="2559050" y="5740400"/>
          <p14:tracePt t="104919" x="2508250" y="5530850"/>
          <p14:tracePt t="104936" x="2438400" y="5283200"/>
          <p14:tracePt t="104953" x="2387600" y="5099050"/>
          <p14:tracePt t="104969" x="2324100" y="4883150"/>
          <p14:tracePt t="104987" x="2298700" y="4800600"/>
          <p14:tracePt t="105002" x="2279650" y="4749800"/>
          <p14:tracePt t="105019" x="2266950" y="4730750"/>
          <p14:tracePt t="105036" x="2266950" y="4718050"/>
          <p14:tracePt t="105052" x="2260600" y="4711700"/>
          <p14:tracePt t="105138" x="2247900" y="4711700"/>
          <p14:tracePt t="105154" x="2235200" y="4711700"/>
          <p14:tracePt t="105170" x="2228850" y="4711700"/>
          <p14:tracePt t="105174" x="2222500" y="4711700"/>
          <p14:tracePt t="105186" x="2216150" y="4711700"/>
          <p14:tracePt t="105187" x="2203450" y="4711700"/>
          <p14:tracePt t="105203" x="2184400" y="4711700"/>
          <p14:tracePt t="105219" x="2171700" y="4711700"/>
          <p14:tracePt t="105236" x="2152650" y="4718050"/>
          <p14:tracePt t="105252" x="2139950" y="4724400"/>
          <p14:tracePt t="105362" x="2139950" y="4737100"/>
          <p14:tracePt t="105370" x="2139950" y="4756150"/>
          <p14:tracePt t="105378" x="2139950" y="4768850"/>
          <p14:tracePt t="105379" x="2139950" y="4794250"/>
          <p14:tracePt t="105386" x="2152650" y="4832350"/>
          <p14:tracePt t="105403" x="2152650" y="4889500"/>
          <p14:tracePt t="105419" x="2159000" y="4927600"/>
          <p14:tracePt t="105436" x="2165350" y="4953000"/>
          <p14:tracePt t="105452" x="2171700" y="4972050"/>
          <p14:tracePt t="105469" x="2171700" y="4984750"/>
          <p14:tracePt t="105486" x="2171700" y="4991100"/>
          <p14:tracePt t="105562" x="2178050" y="4991100"/>
          <p14:tracePt t="105570" x="2209800" y="4978400"/>
          <p14:tracePt t="105578" x="2222500" y="4965700"/>
          <p14:tracePt t="105586" x="2273300" y="4921250"/>
          <p14:tracePt t="105603" x="2330450" y="4883150"/>
          <p14:tracePt t="105619" x="2368550" y="4857750"/>
          <p14:tracePt t="105637" x="2381250" y="4851400"/>
          <p14:tracePt t="105674" x="2387600" y="4845050"/>
          <p14:tracePt t="105730" x="2400300" y="4845050"/>
          <p14:tracePt t="105735" x="2413000" y="4845050"/>
          <p14:tracePt t="105752" x="2419350" y="4845050"/>
          <p14:tracePt t="105753" x="2451100" y="4845050"/>
          <p14:tracePt t="105769" x="2482850" y="4845050"/>
          <p14:tracePt t="105786" x="2489200" y="4845050"/>
          <p14:tracePt t="105803" x="2501900" y="4845050"/>
          <p14:tracePt t="105882" x="2508250" y="4845050"/>
          <p14:tracePt t="105890" x="2514600" y="4845050"/>
          <p14:tracePt t="105898" x="2527300" y="4845050"/>
          <p14:tracePt t="105902" x="2540000" y="4883150"/>
          <p14:tracePt t="105919" x="2559050" y="4965700"/>
          <p14:tracePt t="105936" x="2565400" y="5041900"/>
          <p14:tracePt t="105952" x="2571750" y="5105400"/>
          <p14:tracePt t="105952" x="2571750" y="5124450"/>
          <p14:tracePt t="105970" x="2571750" y="5156200"/>
          <p14:tracePt t="105986" x="2571750" y="5181600"/>
          <p14:tracePt t="106003" x="2571750" y="5194300"/>
          <p14:tracePt t="106019" x="2571750" y="5200650"/>
          <p14:tracePt t="106036" x="2559050" y="5213350"/>
          <p14:tracePt t="106052" x="2546350" y="5213350"/>
          <p14:tracePt t="106069" x="2520950" y="5219700"/>
          <p14:tracePt t="106086" x="2489200" y="5232400"/>
          <p14:tracePt t="106103" x="2457450" y="5232400"/>
          <p14:tracePt t="106119" x="2419350" y="5238750"/>
          <p14:tracePt t="106136" x="2374900" y="5245100"/>
          <p14:tracePt t="106152" x="2305050" y="5257800"/>
          <p14:tracePt t="106169" x="2216150" y="5257800"/>
          <p14:tracePt t="106187" x="2178050" y="5257800"/>
          <p14:tracePt t="106203" x="2139950" y="5257800"/>
          <p14:tracePt t="106219" x="2108200" y="5251450"/>
          <p14:tracePt t="106236" x="2082800" y="5251450"/>
          <p14:tracePt t="106252" x="2076450" y="5245100"/>
          <p14:tracePt t="106306" x="2070100" y="5245100"/>
          <p14:tracePt t="106321" x="2063750" y="5245100"/>
          <p14:tracePt t="106338" x="2057400" y="5245100"/>
          <p14:tracePt t="106338" x="2051050" y="5245100"/>
          <p14:tracePt t="106352" x="2025650" y="5245100"/>
          <p14:tracePt t="106369" x="1993900" y="5245100"/>
          <p14:tracePt t="106386" x="1974850" y="5245100"/>
          <p14:tracePt t="106403" x="1962150" y="5257800"/>
          <p14:tracePt t="106419" x="1949450" y="5257800"/>
          <p14:tracePt t="106436" x="1943100" y="5270500"/>
          <p14:tracePt t="106452" x="1930400" y="5289550"/>
          <p14:tracePt t="106469" x="1930400" y="5334000"/>
          <p14:tracePt t="106485" x="1924050" y="5372100"/>
          <p14:tracePt t="106502" x="1924050" y="5416550"/>
          <p14:tracePt t="106519" x="1924050" y="5461000"/>
          <p14:tracePt t="106536" x="1924050" y="5511800"/>
          <p14:tracePt t="106553" x="1924050" y="5549900"/>
          <p14:tracePt t="106553" x="1930400" y="5575300"/>
          <p14:tracePt t="106570" x="1930400" y="5607050"/>
          <p14:tracePt t="106586" x="1936750" y="5632450"/>
          <p14:tracePt t="106602" x="1943100" y="5657850"/>
          <p14:tracePt t="106619" x="1943100" y="5676900"/>
          <p14:tracePt t="106636" x="1943100" y="5695950"/>
          <p14:tracePt t="106652" x="1943100" y="5715000"/>
          <p14:tracePt t="106669" x="1943100" y="5734050"/>
          <p14:tracePt t="106686" x="1943100" y="5759450"/>
          <p14:tracePt t="106702" x="1943100" y="5778500"/>
          <p14:tracePt t="106719" x="1943100" y="5803900"/>
          <p14:tracePt t="106736" x="1943100" y="5816600"/>
          <p14:tracePt t="106752" x="1943100" y="5829300"/>
          <p14:tracePt t="106769" x="1943100" y="5835650"/>
          <p14:tracePt t="106818" x="1943100" y="5842000"/>
          <p14:tracePt t="107186" x="1962150" y="5842000"/>
          <p14:tracePt t="107187" x="2012950" y="5829300"/>
          <p14:tracePt t="107204" x="2051050" y="5816600"/>
          <p14:tracePt t="107220" x="2197100" y="5759450"/>
          <p14:tracePt t="107235" x="2317750" y="5664200"/>
          <p14:tracePt t="107236" x="2425700" y="5549900"/>
          <p14:tracePt t="107252" x="2470150" y="5480050"/>
          <p14:tracePt t="107269" x="2476500" y="5435600"/>
          <p14:tracePt t="107286" x="2476500" y="5378450"/>
          <p14:tracePt t="107302" x="2476500" y="5302250"/>
          <p14:tracePt t="107319" x="2476500" y="5194300"/>
          <p14:tracePt t="107335" x="2438400" y="5073650"/>
          <p14:tracePt t="107353" x="2400300" y="4972050"/>
          <p14:tracePt t="107369" x="2317750" y="4838700"/>
          <p14:tracePt t="107386" x="2266950" y="4781550"/>
          <p14:tracePt t="107402" x="2222500" y="4743450"/>
          <p14:tracePt t="107419" x="2184400" y="4724400"/>
          <p14:tracePt t="107436" x="2178050" y="4724400"/>
          <p14:tracePt t="107482" x="2171700" y="4724400"/>
          <p14:tracePt t="107498" x="2165350" y="4724400"/>
          <p14:tracePt t="107514" x="2146300" y="4724400"/>
          <p14:tracePt t="107522" x="2146300" y="4730750"/>
          <p14:tracePt t="107530" x="2146300" y="4737100"/>
          <p14:tracePt t="107538" x="2152650" y="4762500"/>
          <p14:tracePt t="107552" x="2165350" y="4768850"/>
          <p14:tracePt t="107568" x="2203450" y="4794250"/>
          <p14:tracePt t="107586" x="2228850" y="4800600"/>
          <p14:tracePt t="107602" x="2254250" y="4806950"/>
          <p14:tracePt t="107619" x="2279650" y="4806950"/>
          <p14:tracePt t="107635" x="2317750" y="4806950"/>
          <p14:tracePt t="107652" x="2355850" y="4806950"/>
          <p14:tracePt t="107669" x="2374900" y="4806950"/>
          <p14:tracePt t="107686" x="2400300" y="4819650"/>
          <p14:tracePt t="107702" x="2413000" y="4826000"/>
          <p14:tracePt t="107719" x="2432050" y="4838700"/>
          <p14:tracePt t="107735" x="2451100" y="4864100"/>
          <p14:tracePt t="107752" x="2482850" y="4908550"/>
          <p14:tracePt t="107769" x="2514600" y="5003800"/>
          <p14:tracePt t="107786" x="2527300" y="5054600"/>
          <p14:tracePt t="107803" x="2527300" y="5067300"/>
          <p14:tracePt t="107819" x="2527300" y="5080000"/>
          <p14:tracePt t="107836" x="2520950" y="5111750"/>
          <p14:tracePt t="107853" x="2501900" y="5168900"/>
          <p14:tracePt t="107869" x="2489200" y="5238750"/>
          <p14:tracePt t="107886" x="2476500" y="5308600"/>
          <p14:tracePt t="107902" x="2476500" y="5359400"/>
          <p14:tracePt t="107919" x="2476500" y="5397500"/>
          <p14:tracePt t="107936" x="2476500" y="5441950"/>
          <p14:tracePt t="107952" x="2495550" y="5492750"/>
          <p14:tracePt t="107969" x="2514600" y="5549900"/>
          <p14:tracePt t="107986" x="2527300" y="5588000"/>
          <p14:tracePt t="108002" x="2546350" y="5632450"/>
          <p14:tracePt t="108019" x="2559050" y="5683250"/>
          <p14:tracePt t="108035" x="2571750" y="5721350"/>
          <p14:tracePt t="108052" x="2578100" y="5765800"/>
          <p14:tracePt t="108069" x="2584450" y="5803900"/>
          <p14:tracePt t="108086" x="2584450" y="5835650"/>
          <p14:tracePt t="108102" x="2584450" y="5867400"/>
          <p14:tracePt t="108119" x="2584450" y="5918200"/>
          <p14:tracePt t="108135" x="2571750" y="5962650"/>
          <p14:tracePt t="108152" x="2565400" y="6000750"/>
          <p14:tracePt t="108169" x="2565400" y="6045200"/>
          <p14:tracePt t="108186" x="2565400" y="6089650"/>
          <p14:tracePt t="108202" x="2559050" y="6134100"/>
          <p14:tracePt t="108220" x="2552700" y="6165850"/>
          <p14:tracePt t="108235" x="2552700" y="6197600"/>
          <p14:tracePt t="108252" x="2552700" y="6216650"/>
          <p14:tracePt t="108269" x="2552700" y="6229350"/>
          <p14:tracePt t="108286" x="2546350" y="6248400"/>
          <p14:tracePt t="108302" x="2546350" y="6261100"/>
          <p14:tracePt t="108319" x="2546350" y="6267450"/>
          <p14:tracePt t="108336" x="2546350" y="6286500"/>
          <p14:tracePt t="108352" x="2546350" y="6305550"/>
          <p14:tracePt t="108369" x="2546350" y="6343650"/>
          <p14:tracePt t="108386" x="2546350" y="6356350"/>
          <p14:tracePt t="108402" x="2546350" y="6362700"/>
          <p14:tracePt t="108419" x="2546350" y="6375400"/>
          <p14:tracePt t="108610" x="2546350" y="6381750"/>
          <p14:tracePt t="108730" x="2546350" y="6394450"/>
          <p14:tracePt t="108738" x="2546350" y="6400800"/>
          <p14:tracePt t="108762" x="2546350" y="6407150"/>
          <p14:tracePt t="109098" x="2546350" y="6413500"/>
          <p14:tracePt t="109101" x="2546350" y="6419850"/>
          <p14:tracePt t="109122" x="2546350" y="6426200"/>
          <p14:tracePt t="109154" x="2546350" y="6432550"/>
          <p14:tracePt t="109738" x="2546350" y="6400800"/>
          <p14:tracePt t="109746" x="2552700" y="6343650"/>
          <p14:tracePt t="109754" x="2590800" y="6210300"/>
          <p14:tracePt t="109762" x="2603500" y="6153150"/>
          <p14:tracePt t="109770" x="2635250" y="6057900"/>
          <p14:tracePt t="109786" x="2673350" y="6000750"/>
          <p14:tracePt t="109803" x="2698750" y="5943600"/>
          <p14:tracePt t="109819" x="2711450" y="5930900"/>
          <p14:tracePt t="109836" x="2711450" y="5892800"/>
          <p14:tracePt t="109852" x="2711450" y="5861050"/>
          <p14:tracePt t="109869" x="2711450" y="5810250"/>
          <p14:tracePt t="109885" x="2711450" y="5746750"/>
          <p14:tracePt t="109902" x="2711450" y="5702300"/>
          <p14:tracePt t="109919" x="2711450" y="5683250"/>
          <p14:tracePt t="109936" x="2711450" y="5664200"/>
          <p14:tracePt t="109970" x="2711450" y="5657850"/>
          <p14:tracePt t="110543" x="2711450" y="5638800"/>
          <p14:tracePt t="110562" x="2711450" y="5613400"/>
          <p14:tracePt t="110569" x="2724150" y="5594350"/>
          <p14:tracePt t="110570" x="2736850" y="5543550"/>
          <p14:tracePt t="110586" x="2749550" y="5505450"/>
          <p14:tracePt t="110603" x="2749550" y="5467350"/>
          <p14:tracePt t="110618" x="2749550" y="5441950"/>
          <p14:tracePt t="110635" x="2749550" y="5422900"/>
          <p14:tracePt t="110653" x="2749550" y="5416550"/>
          <p14:tracePt t="110689" x="2743200" y="5410200"/>
          <p14:tracePt t="110746" x="2736850" y="5403850"/>
          <p14:tracePt t="110786" x="2730500" y="5403850"/>
          <p14:tracePt t="110818" x="2730500" y="5397500"/>
          <p14:tracePt t="110833" x="2724150" y="5391150"/>
          <p14:tracePt t="110857" x="2711450" y="5391150"/>
          <p14:tracePt t="110874" x="2711450" y="5384800"/>
          <p14:tracePt t="110881" x="2705100" y="5384800"/>
          <p14:tracePt t="110885" x="2698750" y="5384800"/>
          <p14:tracePt t="110902" x="2686050" y="5378450"/>
          <p14:tracePt t="110919" x="2667000" y="5372100"/>
          <p14:tracePt t="110935" x="2647950" y="5372100"/>
          <p14:tracePt t="110952" x="2635250" y="5372100"/>
          <p14:tracePt t="110969" x="2603500" y="5372100"/>
          <p14:tracePt t="110986" x="2584450" y="5372100"/>
          <p14:tracePt t="111002" x="2571750" y="5372100"/>
          <p14:tracePt t="111019" x="2546350" y="5372100"/>
          <p14:tracePt t="111035" x="2527300" y="5378450"/>
          <p14:tracePt t="111052" x="2508250" y="5378450"/>
          <p14:tracePt t="111069" x="2495550" y="5391150"/>
          <p14:tracePt t="111086" x="2476500" y="5397500"/>
          <p14:tracePt t="111102" x="2457450" y="5410200"/>
          <p14:tracePt t="111119" x="2438400" y="5422900"/>
          <p14:tracePt t="111135" x="2413000" y="5441950"/>
          <p14:tracePt t="111152" x="2381250" y="5467350"/>
          <p14:tracePt t="111170" x="2355850" y="5499100"/>
          <p14:tracePt t="111186" x="2336800" y="5524500"/>
          <p14:tracePt t="111202" x="2324100" y="5556250"/>
          <p14:tracePt t="111219" x="2317750" y="5588000"/>
          <p14:tracePt t="111235" x="2317750" y="5632450"/>
          <p14:tracePt t="111253" x="2317750" y="5664200"/>
          <p14:tracePt t="111269" x="2317750" y="5695950"/>
          <p14:tracePt t="111286" x="2324100" y="5727700"/>
          <p14:tracePt t="111302" x="2330450" y="5765800"/>
          <p14:tracePt t="111319" x="2343150" y="5791200"/>
          <p14:tracePt t="111335" x="2349500" y="5822950"/>
          <p14:tracePt t="111352" x="2368550" y="5848350"/>
          <p14:tracePt t="111369" x="2387600" y="5886450"/>
          <p14:tracePt t="111386" x="2406650" y="5899150"/>
          <p14:tracePt t="111402" x="2419350" y="5911850"/>
          <p14:tracePt t="111419" x="2438400" y="5924550"/>
          <p14:tracePt t="111435" x="2457450" y="5937250"/>
          <p14:tracePt t="111452" x="2482850" y="5943600"/>
          <p14:tracePt t="111469" x="2508250" y="5956300"/>
          <p14:tracePt t="111486" x="2527300" y="5962650"/>
          <p14:tracePt t="111502" x="2546350" y="5962650"/>
          <p14:tracePt t="111519" x="2559050" y="5962650"/>
          <p14:tracePt t="111536" x="2584450" y="5962650"/>
          <p14:tracePt t="111553" x="2603500" y="5962650"/>
          <p14:tracePt t="111569" x="2647950" y="5962650"/>
          <p14:tracePt t="111586" x="2679700" y="5949950"/>
          <p14:tracePt t="111602" x="2711450" y="5918200"/>
          <p14:tracePt t="111619" x="2743200" y="5886450"/>
          <p14:tracePt t="111635" x="2768600" y="5854700"/>
          <p14:tracePt t="111652" x="2781300" y="5803900"/>
          <p14:tracePt t="111669" x="2781300" y="5765800"/>
          <p14:tracePt t="111686" x="2787650" y="5708650"/>
          <p14:tracePt t="111702" x="2787650" y="5638800"/>
          <p14:tracePt t="111719" x="2787650" y="5575300"/>
          <p14:tracePt t="111735" x="2781300" y="5530850"/>
          <p14:tracePt t="111752" x="2774950" y="5480050"/>
          <p14:tracePt t="111768" x="2749550" y="5422900"/>
          <p14:tracePt t="111786" x="2730500" y="5391150"/>
          <p14:tracePt t="111802" x="2711450" y="5359400"/>
          <p14:tracePt t="111819" x="2692400" y="5334000"/>
          <p14:tracePt t="111835" x="2679700" y="5327650"/>
          <p14:tracePt t="111852" x="2673350" y="5321300"/>
          <p14:tracePt t="111868" x="2660650" y="5314950"/>
          <p14:tracePt t="111885" x="2641600" y="5314950"/>
          <p14:tracePt t="111902" x="2622550" y="5308600"/>
          <p14:tracePt t="111919" x="2603500" y="5308600"/>
          <p14:tracePt t="111936" x="2584450" y="5302250"/>
          <p14:tracePt t="111952" x="2578100" y="5302250"/>
          <p14:tracePt t="111968" x="2559050" y="5302250"/>
          <p14:tracePt t="111986" x="2546350" y="5302250"/>
          <p14:tracePt t="112002" x="2540000" y="5308600"/>
          <p14:tracePt t="112019" x="2527300" y="5308600"/>
          <p14:tracePt t="112035" x="2514600" y="5308600"/>
          <p14:tracePt t="112052" x="2501900" y="5314950"/>
          <p14:tracePt t="112069" x="2489200" y="5314950"/>
          <p14:tracePt t="112085" x="2482850" y="5334000"/>
          <p14:tracePt t="112102" x="2463800" y="5346700"/>
          <p14:tracePt t="112119" x="2451100" y="5365750"/>
          <p14:tracePt t="112135" x="2432050" y="5403850"/>
          <p14:tracePt t="112152" x="2419350" y="5435600"/>
          <p14:tracePt t="112169" x="2400300" y="5499100"/>
          <p14:tracePt t="112186" x="2393950" y="5537200"/>
          <p14:tracePt t="112203" x="2387600" y="5575300"/>
          <p14:tracePt t="112219" x="2387600" y="5613400"/>
          <p14:tracePt t="112236" x="2387600" y="5645150"/>
          <p14:tracePt t="112252" x="2387600" y="5676900"/>
          <p14:tracePt t="112270" x="2387600" y="5702300"/>
          <p14:tracePt t="112285" x="2393950" y="5721350"/>
          <p14:tracePt t="112302" x="2406650" y="5746750"/>
          <p14:tracePt t="112319" x="2419350" y="5772150"/>
          <p14:tracePt t="112336" x="2438400" y="5791200"/>
          <p14:tracePt t="112352" x="2451100" y="5810250"/>
          <p14:tracePt t="112352" x="2463800" y="5822950"/>
          <p14:tracePt t="112370" x="2489200" y="5842000"/>
          <p14:tracePt t="112386" x="2520950" y="5861050"/>
          <p14:tracePt t="112402" x="2540000" y="5867400"/>
          <p14:tracePt t="112419" x="2565400" y="5873750"/>
          <p14:tracePt t="112435" x="2578100" y="5873750"/>
          <p14:tracePt t="112452" x="2603500" y="5873750"/>
          <p14:tracePt t="112469" x="2628900" y="5873750"/>
          <p14:tracePt t="112485" x="2654300" y="5873750"/>
          <p14:tracePt t="112502" x="2692400" y="5861050"/>
          <p14:tracePt t="112518" x="2730500" y="5848350"/>
          <p14:tracePt t="112535" x="2768600" y="5829300"/>
          <p14:tracePt t="112552" x="2806700" y="5791200"/>
          <p14:tracePt t="112569" x="2851150" y="5721350"/>
          <p14:tracePt t="112586" x="2863850" y="5683250"/>
          <p14:tracePt t="112603" x="2863850" y="5651500"/>
          <p14:tracePt t="112619" x="2870200" y="5607050"/>
          <p14:tracePt t="112636" x="2870200" y="5568950"/>
          <p14:tracePt t="112651" x="2863850" y="5505450"/>
          <p14:tracePt t="112668" x="2832100" y="5435600"/>
          <p14:tracePt t="112685" x="2806700" y="5384800"/>
          <p14:tracePt t="112702" x="2768600" y="5340350"/>
          <p14:tracePt t="112719" x="2730500" y="5302250"/>
          <p14:tracePt t="112736" x="2692400" y="5270500"/>
          <p14:tracePt t="112752" x="2660650" y="5251450"/>
          <p14:tracePt t="112752" x="2641600" y="5245100"/>
          <p14:tracePt t="112770" x="2616200" y="5238750"/>
          <p14:tracePt t="112786" x="2590800" y="5238750"/>
          <p14:tracePt t="112802" x="2559050" y="5232400"/>
          <p14:tracePt t="112819" x="2533650" y="5232400"/>
          <p14:tracePt t="112835" x="2495550" y="5238750"/>
          <p14:tracePt t="112852" x="2463800" y="5251450"/>
          <p14:tracePt t="112869" x="2444750" y="5257800"/>
          <p14:tracePt t="112885" x="2425700" y="5270500"/>
          <p14:tracePt t="112902" x="2400300" y="5289550"/>
          <p14:tracePt t="112918" x="2374900" y="5314950"/>
          <p14:tracePt t="112935" x="2355850" y="5346700"/>
          <p14:tracePt t="112952" x="2343150" y="5365750"/>
          <p14:tracePt t="112969" x="2324100" y="5422900"/>
          <p14:tracePt t="112986" x="2317750" y="5454650"/>
          <p14:tracePt t="113002" x="2311400" y="5505450"/>
          <p14:tracePt t="113019" x="2311400" y="5543550"/>
          <p14:tracePt t="113036" x="2311400" y="5581650"/>
          <p14:tracePt t="113052" x="2311400" y="5619750"/>
          <p14:tracePt t="113069" x="2311400" y="5657850"/>
          <p14:tracePt t="113085" x="2311400" y="5695950"/>
          <p14:tracePt t="113102" x="2317750" y="5727700"/>
          <p14:tracePt t="113119" x="2330450" y="5759450"/>
          <p14:tracePt t="113136" x="2336800" y="5791200"/>
          <p14:tracePt t="113152" x="2355850" y="5829300"/>
          <p14:tracePt t="113152" x="2368550" y="5842000"/>
          <p14:tracePt t="113170" x="2400300" y="5873750"/>
          <p14:tracePt t="113186" x="2432050" y="5899150"/>
          <p14:tracePt t="113202" x="2463800" y="5924550"/>
          <p14:tracePt t="113219" x="2514600" y="5930900"/>
          <p14:tracePt t="113235" x="2559050" y="5943600"/>
          <p14:tracePt t="113252" x="2616200" y="5943600"/>
          <p14:tracePt t="113269" x="2654300" y="5943600"/>
          <p14:tracePt t="113286" x="2698750" y="5943600"/>
          <p14:tracePt t="113302" x="2730500" y="5930900"/>
          <p14:tracePt t="113319" x="2768600" y="5905500"/>
          <p14:tracePt t="113336" x="2806700" y="5867400"/>
          <p14:tracePt t="113352" x="2832100" y="5829300"/>
          <p14:tracePt t="113352" x="2844800" y="5810250"/>
          <p14:tracePt t="113370" x="2870200" y="5746750"/>
          <p14:tracePt t="113386" x="2876550" y="5689600"/>
          <p14:tracePt t="113402" x="2882900" y="5626100"/>
          <p14:tracePt t="113419" x="2882900" y="5556250"/>
          <p14:tracePt t="113435" x="2876550" y="5492750"/>
          <p14:tracePt t="113452" x="2863850" y="5441950"/>
          <p14:tracePt t="113468" x="2844800" y="5403850"/>
          <p14:tracePt t="113485" x="2825750" y="5372100"/>
          <p14:tracePt t="113502" x="2806700" y="5346700"/>
          <p14:tracePt t="113518" x="2794000" y="5334000"/>
          <p14:tracePt t="113536" x="2774950" y="5321300"/>
          <p14:tracePt t="113552" x="2755900" y="5314950"/>
          <p14:tracePt t="113569" x="2724150" y="5302250"/>
          <p14:tracePt t="113586" x="2692400" y="5302250"/>
          <p14:tracePt t="113602" x="2660650" y="5302250"/>
          <p14:tracePt t="113618" x="2628900" y="5302250"/>
          <p14:tracePt t="113635" x="2590800" y="5302250"/>
          <p14:tracePt t="113652" x="2565400" y="5308600"/>
          <p14:tracePt t="113668" x="2533650" y="5321300"/>
          <p14:tracePt t="113685" x="2508250" y="5334000"/>
          <p14:tracePt t="113701" x="2489200" y="5340350"/>
          <p14:tracePt t="113718" x="2470150" y="5353050"/>
          <p14:tracePt t="113735" x="2451100" y="5365750"/>
          <p14:tracePt t="113752" x="2438400" y="5378450"/>
          <p14:tracePt t="113768" x="2425700" y="5410200"/>
          <p14:tracePt t="113786" x="2406650" y="5441950"/>
          <p14:tracePt t="113802" x="2400300" y="5480050"/>
          <p14:tracePt t="113818" x="2387600" y="5524500"/>
          <p14:tracePt t="113835" x="2381250" y="5562600"/>
          <p14:tracePt t="113852" x="2381250" y="5607050"/>
          <p14:tracePt t="113869" x="2381250" y="5645150"/>
          <p14:tracePt t="113886" x="2381250" y="5683250"/>
          <p14:tracePt t="113902" x="2387600" y="5721350"/>
          <p14:tracePt t="113919" x="2400300" y="5759450"/>
          <p14:tracePt t="113935" x="2419350" y="5791200"/>
          <p14:tracePt t="113952" x="2444750" y="5816600"/>
          <p14:tracePt t="113968" x="2482850" y="5861050"/>
          <p14:tracePt t="113986" x="2501900" y="5880100"/>
          <p14:tracePt t="114002" x="2527300" y="5899150"/>
          <p14:tracePt t="114019" x="2552700" y="5911850"/>
          <p14:tracePt t="114035" x="2578100" y="5918200"/>
          <p14:tracePt t="114052" x="2628900" y="5924550"/>
          <p14:tracePt t="114069" x="2667000" y="5930900"/>
          <p14:tracePt t="114085" x="2711450" y="5930900"/>
          <p14:tracePt t="114102" x="2749550" y="5930900"/>
          <p14:tracePt t="114119" x="2781300" y="5924550"/>
          <p14:tracePt t="114135" x="2813050" y="5905500"/>
          <p14:tracePt t="114152" x="2844800" y="5873750"/>
          <p14:tracePt t="114168" x="2889250" y="5835650"/>
          <p14:tracePt t="114186" x="2908300" y="5803900"/>
          <p14:tracePt t="114202" x="2908300" y="5784850"/>
          <p14:tracePt t="114219" x="2908300" y="5759450"/>
          <p14:tracePt t="114235" x="2908300" y="5740400"/>
          <p14:tracePt t="114252" x="2908300" y="5715000"/>
          <p14:tracePt t="114268" x="2908300" y="5702300"/>
          <p14:tracePt t="114286" x="2908300" y="5689600"/>
          <p14:tracePt t="114302" x="2901950" y="5676900"/>
          <p14:tracePt t="114319" x="2895600" y="5664200"/>
          <p14:tracePt t="114335" x="2889250" y="5657850"/>
          <p14:tracePt t="114352" x="2889250" y="5651500"/>
          <p14:tracePt t="114369" x="2882900" y="5645150"/>
          <p14:tracePt t="114386" x="2876550" y="5638800"/>
          <p14:tracePt t="114426" x="2870200" y="5632450"/>
          <p14:tracePt t="114434" x="2863850" y="5632450"/>
          <p14:tracePt t="114452" x="2863850" y="5626100"/>
          <p14:tracePt t="114452" x="2857500" y="5619750"/>
          <p14:tracePt t="114469" x="2857500" y="5613400"/>
          <p14:tracePt t="114485" x="2851150" y="5613400"/>
          <p14:tracePt t="114502" x="2851150" y="5600700"/>
          <p14:tracePt t="114519" x="2844800" y="5600700"/>
          <p14:tracePt t="114535" x="2838450" y="5594350"/>
          <p14:tracePt t="114552" x="2832100" y="5581650"/>
          <p14:tracePt t="114568" x="2813050" y="5562600"/>
          <p14:tracePt t="114586" x="2800350" y="5549900"/>
          <p14:tracePt t="114602" x="2787650" y="5537200"/>
          <p14:tracePt t="114619" x="2781300" y="5524500"/>
          <p14:tracePt t="114635" x="2768600" y="5511800"/>
          <p14:tracePt t="114652" x="2762250" y="5499100"/>
          <p14:tracePt t="114668" x="2749550" y="5492750"/>
          <p14:tracePt t="114686" x="2736850" y="5480050"/>
          <p14:tracePt t="114702" x="2730500" y="5473700"/>
          <p14:tracePt t="114718" x="2730500" y="5467350"/>
          <p14:tracePt t="114735" x="2717800" y="5461000"/>
          <p14:tracePt t="114752" x="2692400" y="5454650"/>
          <p14:tracePt t="114768" x="2654300" y="5441950"/>
          <p14:tracePt t="114786" x="2616200" y="5441950"/>
          <p14:tracePt t="114802" x="2584450" y="5441950"/>
          <p14:tracePt t="114819" x="2546350" y="5441950"/>
          <p14:tracePt t="114835" x="2508250" y="5461000"/>
          <p14:tracePt t="114852" x="2476500" y="5486400"/>
          <p14:tracePt t="114869" x="2451100" y="5511800"/>
          <p14:tracePt t="114885" x="2419350" y="5543550"/>
          <p14:tracePt t="114902" x="2400300" y="5568950"/>
          <p14:tracePt t="114919" x="2381250" y="5594350"/>
          <p14:tracePt t="114935" x="2368550" y="5632450"/>
          <p14:tracePt t="114952" x="2336800" y="5676900"/>
          <p14:tracePt t="114968" x="2317750" y="5727700"/>
          <p14:tracePt t="114986" x="2305050" y="5765800"/>
          <p14:tracePt t="115002" x="2305050" y="5803900"/>
          <p14:tracePt t="115019" x="2298700" y="5822950"/>
          <p14:tracePt t="115035" x="2298700" y="5835650"/>
          <p14:tracePt t="115129" x="2298700" y="5842000"/>
          <p14:tracePt t="115145" x="2305050" y="5842000"/>
          <p14:tracePt t="115153" x="2311400" y="5842000"/>
          <p14:tracePt t="115154" x="2317750" y="5842000"/>
          <p14:tracePt t="115169" x="2343150" y="5835650"/>
          <p14:tracePt t="115186" x="2368550" y="5816600"/>
          <p14:tracePt t="115202" x="2393950" y="5803900"/>
          <p14:tracePt t="115218" x="2413000" y="5797550"/>
          <p14:tracePt t="115235" x="2444750" y="5784850"/>
          <p14:tracePt t="115252" x="2470150" y="5772150"/>
          <p14:tracePt t="115268" x="2495550" y="5765800"/>
          <p14:tracePt t="115285" x="2520950" y="5746750"/>
          <p14:tracePt t="115302" x="2540000" y="5727700"/>
          <p14:tracePt t="115319" x="2565400" y="5702300"/>
          <p14:tracePt t="115335" x="2578100" y="5676900"/>
          <p14:tracePt t="115352" x="2597150" y="5651500"/>
          <p14:tracePt t="115368" x="2622550" y="5600700"/>
          <p14:tracePt t="115386" x="2647950" y="5562600"/>
          <p14:tracePt t="115402" x="2667000" y="5524500"/>
          <p14:tracePt t="115419" x="2692400" y="5492750"/>
          <p14:tracePt t="115435" x="2705100" y="5461000"/>
          <p14:tracePt t="115452" x="2711450" y="5429250"/>
          <p14:tracePt t="115468" x="2711450" y="5403850"/>
          <p14:tracePt t="115485" x="2711450" y="5384800"/>
          <p14:tracePt t="115502" x="2705100" y="5353050"/>
          <p14:tracePt t="115518" x="2686050" y="5321300"/>
          <p14:tracePt t="115536" x="2667000" y="5302250"/>
          <p14:tracePt t="115552" x="2628900" y="5289550"/>
          <p14:tracePt t="115552" x="2616200" y="5283200"/>
          <p14:tracePt t="115569" x="2590800" y="5270500"/>
          <p14:tracePt t="115585" x="2578100" y="5270500"/>
          <p14:tracePt t="115602" x="2565400" y="5270500"/>
          <p14:tracePt t="115618" x="2540000" y="5276850"/>
          <p14:tracePt t="115635" x="2508250" y="5314950"/>
          <p14:tracePt t="115652" x="2476500" y="5372100"/>
          <p14:tracePt t="115668" x="2432050" y="5441950"/>
          <p14:tracePt t="115685" x="2406650" y="5505450"/>
          <p14:tracePt t="115702" x="2381250" y="5575300"/>
          <p14:tracePt t="115719" x="2362200" y="5632450"/>
          <p14:tracePt t="115736" x="2355850" y="5676900"/>
          <p14:tracePt t="115752" x="2355850" y="5708650"/>
          <p14:tracePt t="115769" x="2355850" y="5759450"/>
          <p14:tracePt t="115786" x="2368550" y="5791200"/>
          <p14:tracePt t="115802" x="2393950" y="5829300"/>
          <p14:tracePt t="115819" x="2413000" y="5854700"/>
          <p14:tracePt t="115835" x="2432050" y="5880100"/>
          <p14:tracePt t="115852" x="2457450" y="5892800"/>
          <p14:tracePt t="115869" x="2482850" y="5899150"/>
          <p14:tracePt t="115885" x="2514600" y="5911850"/>
          <p14:tracePt t="115902" x="2533650" y="5911850"/>
          <p14:tracePt t="115918" x="2565400" y="5918200"/>
          <p14:tracePt t="115935" x="2603500" y="5924550"/>
          <p14:tracePt t="115952" x="2641600" y="5924550"/>
          <p14:tracePt t="115969" x="2705100" y="5924550"/>
          <p14:tracePt t="115985" x="2749550" y="5905500"/>
          <p14:tracePt t="116002" x="2794000" y="5854700"/>
          <p14:tracePt t="116018" x="2825750" y="5803900"/>
          <p14:tracePt t="116035" x="2844800" y="5715000"/>
          <p14:tracePt t="116052" x="2844800" y="5638800"/>
          <p14:tracePt t="116069" x="2844800" y="5575300"/>
          <p14:tracePt t="116085" x="2844800" y="5530850"/>
          <p14:tracePt t="116102" x="2832100" y="5499100"/>
          <p14:tracePt t="116118" x="2813050" y="5461000"/>
          <p14:tracePt t="116135" x="2800350" y="5429250"/>
          <p14:tracePt t="116152" x="2768600" y="5391150"/>
          <p14:tracePt t="116168" x="2730500" y="5353050"/>
          <p14:tracePt t="116186" x="2705100" y="5327650"/>
          <p14:tracePt t="116202" x="2679700" y="5314950"/>
          <p14:tracePt t="116219" x="2667000" y="5308600"/>
          <p14:tracePt t="116235" x="2647950" y="5302250"/>
          <p14:tracePt t="116252" x="2622550" y="5302250"/>
          <p14:tracePt t="116269" x="2603500" y="5302250"/>
          <p14:tracePt t="116285" x="2559050" y="5314950"/>
          <p14:tracePt t="116302" x="2520950" y="5353050"/>
          <p14:tracePt t="116318" x="2489200" y="5397500"/>
          <p14:tracePt t="116336" x="2463800" y="5435600"/>
          <p14:tracePt t="116352" x="2444750" y="5467350"/>
          <p14:tracePt t="116352" x="2438400" y="5473700"/>
          <p14:tracePt t="116370" x="2425700" y="5499100"/>
          <p14:tracePt t="116386" x="2406650" y="5524500"/>
          <p14:tracePt t="116402" x="2393950" y="5556250"/>
          <p14:tracePt t="116419" x="2387600" y="5588000"/>
          <p14:tracePt t="116435" x="2387600" y="5619750"/>
          <p14:tracePt t="116452" x="2387600" y="5632450"/>
          <p14:tracePt t="116469" x="2387600" y="5645150"/>
          <p14:tracePt t="116485" x="2387600" y="5651500"/>
          <p14:tracePt t="116777" x="2387600" y="5645150"/>
          <p14:tracePt t="116786" x="2387600" y="5588000"/>
          <p14:tracePt t="116789" x="2387600" y="5461000"/>
          <p14:tracePt t="116803" x="2387600" y="5372100"/>
          <p14:tracePt t="116818" x="2387600" y="5302250"/>
          <p14:tracePt t="116835" x="2387600" y="5219700"/>
          <p14:tracePt t="116852" x="2387600" y="5149850"/>
          <p14:tracePt t="116868" x="2381250" y="5086350"/>
          <p14:tracePt t="116885" x="2355850" y="5022850"/>
          <p14:tracePt t="116902" x="2330450" y="4972050"/>
          <p14:tracePt t="116918" x="2311400" y="4908550"/>
          <p14:tracePt t="116935" x="2279650" y="4864100"/>
          <p14:tracePt t="116952" x="2260600" y="4826000"/>
          <p14:tracePt t="116952" x="2241550" y="4800600"/>
          <p14:tracePt t="116969" x="2228850" y="4775200"/>
          <p14:tracePt t="116985" x="2216150" y="4743450"/>
          <p14:tracePt t="117002" x="2203450" y="4718050"/>
          <p14:tracePt t="117018" x="2197100" y="4692650"/>
          <p14:tracePt t="117035" x="2178050" y="4660900"/>
          <p14:tracePt t="117052" x="2178050" y="4648200"/>
          <p14:tracePt t="117068" x="2165350" y="4629150"/>
          <p14:tracePt t="117085" x="2152650" y="4610100"/>
          <p14:tracePt t="117102" x="2139950" y="4591050"/>
          <p14:tracePt t="117118" x="2120900" y="4565650"/>
          <p14:tracePt t="117135" x="2108200" y="4552950"/>
          <p14:tracePt t="117152" x="2089150" y="4514850"/>
          <p14:tracePt t="117169" x="2063750" y="4483100"/>
          <p14:tracePt t="117186" x="2044700" y="4457700"/>
          <p14:tracePt t="117202" x="2044700" y="4445000"/>
          <p14:tracePt t="117219" x="2032000" y="4425950"/>
          <p14:tracePt t="117235" x="2025650" y="4419600"/>
          <p14:tracePt t="117252" x="2019300" y="4406900"/>
          <p14:tracePt t="117268" x="2006600" y="4394200"/>
          <p14:tracePt t="117285" x="2000250" y="4381500"/>
          <p14:tracePt t="117302" x="1993900" y="4368800"/>
          <p14:tracePt t="117319" x="1987550" y="4362450"/>
          <p14:tracePt t="117336" x="1987550" y="4356100"/>
          <p14:tracePt t="117369" x="1987550" y="4349750"/>
          <p14:tracePt t="117370" x="1987550" y="4337050"/>
          <p14:tracePt t="117385" x="1987550" y="4324350"/>
          <p14:tracePt t="117402" x="1987550" y="4318000"/>
          <p14:tracePt t="117529" x="1987550" y="4311650"/>
          <p14:tracePt t="117537" x="2012950" y="4330700"/>
          <p14:tracePt t="117553" x="2038350" y="4362450"/>
          <p14:tracePt t="117554" x="2063750" y="4406900"/>
          <p14:tracePt t="117568" x="2178050" y="4552950"/>
          <p14:tracePt t="117586" x="2235200" y="4641850"/>
          <p14:tracePt t="117602" x="2279650" y="4711700"/>
          <p14:tracePt t="117619" x="2317750" y="4787900"/>
          <p14:tracePt t="117635" x="2349500" y="4851400"/>
          <p14:tracePt t="117652" x="2374900" y="4921250"/>
          <p14:tracePt t="117668" x="2400300" y="5010150"/>
          <p14:tracePt t="117685" x="2419350" y="5086350"/>
          <p14:tracePt t="117702" x="2438400" y="5149850"/>
          <p14:tracePt t="117718" x="2444750" y="5207000"/>
          <p14:tracePt t="117735" x="2451100" y="5245100"/>
          <p14:tracePt t="117752" x="2451100" y="5276850"/>
          <p14:tracePt t="117768" x="2451100" y="5289550"/>
          <p14:tracePt t="117785" x="2451100" y="5295900"/>
          <p14:tracePt t="117801" x="2451100" y="5302250"/>
          <p14:tracePt t="117818" x="2451100" y="5308600"/>
          <p14:tracePt t="117993" x="2451100" y="5295900"/>
          <p14:tracePt t="118001" x="2432050" y="5200650"/>
          <p14:tracePt t="118012" x="2406650" y="5124450"/>
          <p14:tracePt t="118018" x="2336800" y="4953000"/>
          <p14:tracePt t="118035" x="2279650" y="4826000"/>
          <p14:tracePt t="118052" x="2235200" y="4724400"/>
          <p14:tracePt t="118068" x="2203450" y="4641850"/>
          <p14:tracePt t="118085" x="2171700" y="4565650"/>
          <p14:tracePt t="118102" x="2152650" y="4527550"/>
          <p14:tracePt t="118119" x="2120900" y="4483100"/>
          <p14:tracePt t="118135" x="2114550" y="4464050"/>
          <p14:tracePt t="118152" x="2101850" y="4445000"/>
          <p14:tracePt t="118297" x="2108200" y="4451350"/>
          <p14:tracePt t="118305" x="2133600" y="4495800"/>
          <p14:tracePt t="118311" x="2159000" y="4533900"/>
          <p14:tracePt t="118318" x="2235200" y="4635500"/>
          <p14:tracePt t="118335" x="2298700" y="4749800"/>
          <p14:tracePt t="118352" x="2362200" y="4870450"/>
          <p14:tracePt t="118352" x="2393950" y="4921250"/>
          <p14:tracePt t="118370" x="2438400" y="5016500"/>
          <p14:tracePt t="118385" x="2470150" y="5092700"/>
          <p14:tracePt t="118402" x="2489200" y="5149850"/>
          <p14:tracePt t="118418" x="2508250" y="5194300"/>
          <p14:tracePt t="118435" x="2520950" y="5219700"/>
          <p14:tracePt t="118452" x="2527300" y="5232400"/>
          <p14:tracePt t="118468" x="2533650" y="5257800"/>
          <p14:tracePt t="118485" x="2533650" y="5276850"/>
          <p14:tracePt t="118501" x="2533650" y="5289550"/>
          <p14:tracePt t="118518" x="2533650" y="5308600"/>
          <p14:tracePt t="118535" x="2540000" y="5334000"/>
          <p14:tracePt t="118552" x="2546350" y="5353050"/>
          <p14:tracePt t="118568" x="2552700" y="5384800"/>
          <p14:tracePt t="118586" x="2559050" y="5403850"/>
          <p14:tracePt t="118625" x="2565400" y="5410200"/>
          <p14:tracePt t="118638" x="2571750" y="5410200"/>
          <p14:tracePt t="118651" x="2584450" y="5410200"/>
          <p14:tracePt t="118652" x="2609850" y="5410200"/>
          <p14:tracePt t="118668" x="2641600" y="5391150"/>
          <p14:tracePt t="118685" x="2673350" y="5353050"/>
          <p14:tracePt t="118701" x="2705100" y="5295900"/>
          <p14:tracePt t="118718" x="2730500" y="5238750"/>
          <p14:tracePt t="118735" x="2736850" y="5175250"/>
          <p14:tracePt t="118752" x="2736850" y="5111750"/>
          <p14:tracePt t="118768" x="2736850" y="5035550"/>
          <p14:tracePt t="118809" x="2736850" y="5022850"/>
          <p14:tracePt t="118817" x="2724150" y="4991100"/>
          <p14:tracePt t="118833" x="2705100" y="4959350"/>
          <p14:tracePt t="118851" x="2686050" y="4940300"/>
          <p14:tracePt t="118852" x="2667000" y="4921250"/>
          <p14:tracePt t="118869" x="2647950" y="4908550"/>
          <p14:tracePt t="118885" x="2635250" y="4908550"/>
          <p14:tracePt t="118902" x="2616200" y="4908550"/>
          <p14:tracePt t="118918" x="2597150" y="4908550"/>
          <p14:tracePt t="118935" x="2571750" y="4908550"/>
          <p14:tracePt t="118952" x="2552700" y="4908550"/>
          <p14:tracePt t="118952" x="2540000" y="4914900"/>
          <p14:tracePt t="118969" x="2514600" y="4940300"/>
          <p14:tracePt t="118985" x="2495550" y="4959350"/>
          <p14:tracePt t="119002" x="2482850" y="5003800"/>
          <p14:tracePt t="119018" x="2476500" y="5035550"/>
          <p14:tracePt t="119035" x="2470150" y="5073650"/>
          <p14:tracePt t="119052" x="2470150" y="5111750"/>
          <p14:tracePt t="119068" x="2470150" y="5143500"/>
          <p14:tracePt t="119085" x="2470150" y="5181600"/>
          <p14:tracePt t="119102" x="2470150" y="5207000"/>
          <p14:tracePt t="119118" x="2482850" y="5251450"/>
          <p14:tracePt t="119135" x="2489200" y="5283200"/>
          <p14:tracePt t="119152" x="2501900" y="5314950"/>
          <p14:tracePt t="119152" x="2501900" y="5327650"/>
          <p14:tracePt t="119169" x="2520950" y="5359400"/>
          <p14:tracePt t="119185" x="2540000" y="5384800"/>
          <p14:tracePt t="119202" x="2559050" y="5410200"/>
          <p14:tracePt t="119218" x="2578100" y="5422900"/>
          <p14:tracePt t="119235" x="2609850" y="5435600"/>
          <p14:tracePt t="119252" x="2628900" y="5435600"/>
          <p14:tracePt t="119269" x="2667000" y="5435600"/>
          <p14:tracePt t="119285" x="2717800" y="5403850"/>
          <p14:tracePt t="119302" x="2749550" y="5365750"/>
          <p14:tracePt t="119318" x="2768600" y="5283200"/>
          <p14:tracePt t="119335" x="2787650" y="5213350"/>
          <p14:tracePt t="119352" x="2794000" y="5118100"/>
          <p14:tracePt t="119352" x="2794000" y="5073650"/>
          <p14:tracePt t="119370" x="2787650" y="4984750"/>
          <p14:tracePt t="119385" x="2768600" y="4914900"/>
          <p14:tracePt t="119402" x="2743200" y="4864100"/>
          <p14:tracePt t="119418" x="2730500" y="4832350"/>
          <p14:tracePt t="119435" x="2711450" y="4813300"/>
          <p14:tracePt t="119452" x="2692400" y="4794250"/>
          <p14:tracePt t="119469" x="2667000" y="4768850"/>
          <p14:tracePt t="119485" x="2647950" y="4762500"/>
          <p14:tracePt t="119502" x="2616200" y="4756150"/>
          <p14:tracePt t="119518" x="2584450" y="4756150"/>
          <p14:tracePt t="119535" x="2565400" y="4756150"/>
          <p14:tracePt t="119552" x="2527300" y="4756150"/>
          <p14:tracePt t="119552" x="2501900" y="4756150"/>
          <p14:tracePt t="119569" x="2470150" y="4775200"/>
          <p14:tracePt t="119585" x="2438400" y="4794250"/>
          <p14:tracePt t="119602" x="2413000" y="4826000"/>
          <p14:tracePt t="119618" x="2393950" y="4857750"/>
          <p14:tracePt t="119635" x="2374900" y="4902200"/>
          <p14:tracePt t="119652" x="2362200" y="4959350"/>
          <p14:tracePt t="119669" x="2355850" y="5022850"/>
          <p14:tracePt t="119685" x="2355850" y="5092700"/>
          <p14:tracePt t="119702" x="2355850" y="5143500"/>
          <p14:tracePt t="119718" x="2355850" y="5181600"/>
          <p14:tracePt t="119735" x="2355850" y="5219700"/>
          <p14:tracePt t="119752" x="2362200" y="5245100"/>
          <p14:tracePt t="119752" x="2362200" y="5251450"/>
          <p14:tracePt t="119769" x="2368550" y="5257800"/>
          <p14:tracePt t="119785" x="2368550" y="5264150"/>
          <p14:tracePt t="120048" x="2368550" y="5276850"/>
          <p14:tracePt t="120065" x="2368550" y="5289550"/>
          <p14:tracePt t="120073" x="2368550" y="5308600"/>
          <p14:tracePt t="120081" x="2368550" y="5340350"/>
          <p14:tracePt t="120089" x="2368550" y="5391150"/>
          <p14:tracePt t="120101" x="2368550" y="5448300"/>
          <p14:tracePt t="120136" x="2374900" y="5467350"/>
          <p14:tracePt t="120151" x="2381250" y="5473700"/>
          <p14:tracePt t="120152" x="2400300" y="5499100"/>
          <p14:tracePt t="120168" x="2457450" y="5530850"/>
          <p14:tracePt t="120185" x="2520950" y="5549900"/>
          <p14:tracePt t="120202" x="2597150" y="5562600"/>
          <p14:tracePt t="120218" x="2641600" y="5562600"/>
          <p14:tracePt t="120235" x="2673350" y="5562600"/>
          <p14:tracePt t="120251" x="2679700" y="5549900"/>
          <p14:tracePt t="120268" x="2679700" y="5530850"/>
          <p14:tracePt t="120285" x="2679700" y="5499100"/>
          <p14:tracePt t="120301" x="2679700" y="5473700"/>
          <p14:tracePt t="120318" x="2679700" y="5441950"/>
          <p14:tracePt t="120335" x="2679700" y="5403850"/>
          <p14:tracePt t="120352" x="2679700" y="5359400"/>
          <p14:tracePt t="120352" x="2679700" y="5346700"/>
          <p14:tracePt t="120369" x="2673350" y="5321300"/>
          <p14:tracePt t="120402" x="2660650" y="5289550"/>
          <p14:tracePt t="120402" x="2647950" y="5264150"/>
          <p14:tracePt t="120418" x="2635250" y="5251450"/>
          <p14:tracePt t="120435" x="2616200" y="5245100"/>
          <p14:tracePt t="120451" x="2597150" y="5245100"/>
          <p14:tracePt t="120468" x="2584450" y="5245100"/>
          <p14:tracePt t="120486" x="2571750" y="5245100"/>
          <p14:tracePt t="120501" x="2565400" y="5245100"/>
          <p14:tracePt t="120519" x="2559050" y="5245100"/>
          <p14:tracePt t="120785" x="2552700" y="5245100"/>
          <p14:tracePt t="120801" x="2552700" y="5251450"/>
          <p14:tracePt t="120825" x="2552700" y="5257800"/>
          <p14:tracePt t="120843" x="2552700" y="5264150"/>
          <p14:tracePt t="120921" x="2559050" y="5264150"/>
          <p14:tracePt t="120969" x="2565400" y="5264150"/>
          <p14:tracePt t="120977" x="2571750" y="5264150"/>
          <p14:tracePt t="121193" x="2565400" y="5264150"/>
          <p14:tracePt t="121217" x="2559050" y="5264150"/>
          <p14:tracePt t="121353" x="2559050" y="5270500"/>
          <p14:tracePt t="121361" x="2578100" y="5257800"/>
          <p14:tracePt t="121369" x="2590800" y="5238750"/>
          <p14:tracePt t="121377" x="2603500" y="5213350"/>
          <p14:tracePt t="121385" x="2609850" y="5181600"/>
          <p14:tracePt t="121402" x="2622550" y="5130800"/>
          <p14:tracePt t="121419" x="2628900" y="5080000"/>
          <p14:tracePt t="121435" x="2628900" y="5029200"/>
          <p14:tracePt t="121452" x="2628900" y="4984750"/>
          <p14:tracePt t="121468" x="2622550" y="4946650"/>
          <p14:tracePt t="121485" x="2609850" y="4921250"/>
          <p14:tracePt t="121502" x="2597150" y="4902200"/>
          <p14:tracePt t="121518" x="2590800" y="4895850"/>
          <p14:tracePt t="121535" x="2584450" y="4895850"/>
          <p14:tracePt t="121552" x="2565400" y="4895850"/>
          <p14:tracePt t="121568" x="2520950" y="4908550"/>
          <p14:tracePt t="121587" x="2495550" y="4946650"/>
          <p14:tracePt t="121603" x="2457450" y="5016500"/>
          <p14:tracePt t="121619" x="2438400" y="5099050"/>
          <p14:tracePt t="121636" x="2419350" y="5168900"/>
          <p14:tracePt t="121652" x="2413000" y="5251450"/>
          <p14:tracePt t="121669" x="2413000" y="5334000"/>
          <p14:tracePt t="121686" x="2413000" y="5429250"/>
          <p14:tracePt t="121702" x="2413000" y="5530850"/>
          <p14:tracePt t="121719" x="2413000" y="5645150"/>
          <p14:tracePt t="121736" x="2419350" y="5753100"/>
          <p14:tracePt t="121753" x="2438400" y="5867400"/>
          <p14:tracePt t="121769" x="2470150" y="6007100"/>
          <p14:tracePt t="121786" x="2501900" y="6089650"/>
          <p14:tracePt t="121802" x="2540000" y="6146800"/>
          <p14:tracePt t="121819" x="2565400" y="6191250"/>
          <p14:tracePt t="121836" x="2584450" y="6223000"/>
          <p14:tracePt t="121853" x="2616200" y="6248400"/>
          <p14:tracePt t="121869" x="2647950" y="6254750"/>
          <p14:tracePt t="121886" x="2686050" y="6261100"/>
          <p14:tracePt t="121903" x="2724150" y="6261100"/>
          <p14:tracePt t="121919" x="2762250" y="6248400"/>
          <p14:tracePt t="121936" x="2819400" y="6184900"/>
          <p14:tracePt t="121953" x="2851150" y="6083300"/>
          <p14:tracePt t="121969" x="2870200" y="5873750"/>
          <p14:tracePt t="121987" x="2876550" y="5689600"/>
          <p14:tracePt t="122002" x="2876550" y="5511800"/>
          <p14:tracePt t="122019" x="2876550" y="5365750"/>
          <p14:tracePt t="122036" x="2863850" y="5219700"/>
          <p14:tracePt t="122052" x="2844800" y="5092700"/>
          <p14:tracePt t="122069" x="2813050" y="4965700"/>
          <p14:tracePt t="122086" x="2794000" y="4895850"/>
          <p14:tracePt t="122122" x="2781300" y="4870450"/>
          <p14:tracePt t="122122" x="2768600" y="4857750"/>
          <p14:tracePt t="122136" x="2743200" y="4826000"/>
          <p14:tracePt t="122153" x="2698750" y="4794250"/>
          <p14:tracePt t="122171" x="2686050" y="4787900"/>
          <p14:tracePt t="122186" x="2660650" y="4787900"/>
          <p14:tracePt t="122203" x="2622550" y="4787900"/>
          <p14:tracePt t="122219" x="2578100" y="4832350"/>
          <p14:tracePt t="122236" x="2527300" y="4895850"/>
          <p14:tracePt t="122252" x="2470150" y="4965700"/>
          <p14:tracePt t="122269" x="2425700" y="5048250"/>
          <p14:tracePt t="122286" x="2387600" y="5118100"/>
          <p14:tracePt t="122303" x="2362200" y="5181600"/>
          <p14:tracePt t="122319" x="2336800" y="5257800"/>
          <p14:tracePt t="122336" x="2317750" y="5334000"/>
          <p14:tracePt t="122352" x="2311400" y="5410200"/>
          <p14:tracePt t="122369" x="2311400" y="5530850"/>
          <p14:tracePt t="122386" x="2311400" y="5613400"/>
          <p14:tracePt t="122403" x="2311400" y="5645150"/>
          <p14:tracePt t="122419" x="2330450" y="5702300"/>
          <p14:tracePt t="122436" x="2349500" y="5746750"/>
          <p14:tracePt t="122452" x="2368550" y="5778500"/>
          <p14:tracePt t="122469" x="2393950" y="5797550"/>
          <p14:tracePt t="122486" x="2413000" y="5816600"/>
          <p14:tracePt t="122503" x="2438400" y="5842000"/>
          <p14:tracePt t="122519" x="2476500" y="5861050"/>
          <p14:tracePt t="122536" x="2514600" y="5873750"/>
          <p14:tracePt t="122552" x="2578100" y="5899150"/>
          <p14:tracePt t="122570" x="2609850" y="5905500"/>
          <p14:tracePt t="122586" x="2641600" y="5918200"/>
          <p14:tracePt t="122603" x="2654300" y="5918200"/>
          <p14:tracePt t="122619" x="2667000" y="5918200"/>
          <p14:tracePt t="122636" x="2673350" y="5918200"/>
          <p14:tracePt t="122652" x="2686050" y="5911850"/>
          <p14:tracePt t="122669" x="2692400" y="5899150"/>
          <p14:tracePt t="122686" x="2698750" y="5886450"/>
          <p14:tracePt t="122703" x="2698750" y="5873750"/>
          <p14:tracePt t="122719" x="2698750" y="5867400"/>
          <p14:tracePt t="122736" x="2698750" y="5861050"/>
          <p14:tracePt t="122752" x="2698750" y="5854700"/>
          <p14:tracePt t="122842" x="2692400" y="5854700"/>
          <p14:tracePt t="124602" x="2673350" y="5854700"/>
          <p14:tracePt t="124610" x="2628900" y="5854700"/>
          <p14:tracePt t="124612" x="2590800" y="5854700"/>
          <p14:tracePt t="124619" x="2489200" y="5854700"/>
          <p14:tracePt t="124637" x="2317750" y="5854700"/>
          <p14:tracePt t="124654" x="2139950" y="5854700"/>
          <p14:tracePt t="124670" x="1930400" y="5854700"/>
          <p14:tracePt t="124687" x="1758950" y="5835650"/>
          <p14:tracePt t="124702" x="1606550" y="5816600"/>
          <p14:tracePt t="124719" x="1498600" y="5797550"/>
          <p14:tracePt t="124735" x="1447800" y="5784850"/>
          <p14:tracePt t="124752" x="1397000" y="5778500"/>
          <p14:tracePt t="124769" x="1352550" y="5778500"/>
          <p14:tracePt t="124786" x="1339850" y="5778500"/>
          <p14:tracePt t="124802" x="1327150" y="5778500"/>
          <p14:tracePt t="124841" x="1320800" y="5784850"/>
          <p14:tracePt t="124914" x="1314450" y="5784850"/>
          <p14:tracePt t="124921" x="1308100" y="5784850"/>
          <p14:tracePt t="124929" x="1301750" y="5784850"/>
          <p14:tracePt t="124938" x="1289050" y="5784850"/>
          <p14:tracePt t="124938" x="1276350" y="5778500"/>
          <p14:tracePt t="124954" x="1270000" y="5772150"/>
          <p14:tracePt t="124969" x="1238250" y="5759450"/>
          <p14:tracePt t="124986" x="1231900" y="5746750"/>
          <p14:tracePt t="125002" x="1219200" y="5740400"/>
          <p14:tracePt t="125019" x="1206500" y="5734050"/>
          <p14:tracePt t="125036" x="1181100" y="5727700"/>
          <p14:tracePt t="125052" x="1181100" y="5721350"/>
          <p14:tracePt t="125114" x="1174750" y="5721350"/>
          <p14:tracePt t="125122" x="1168400" y="5721350"/>
          <p14:tracePt t="125138" x="1162050" y="5721350"/>
          <p14:tracePt t="125154" x="1155700" y="5721350"/>
          <p14:tracePt t="125162" x="1143000" y="5721350"/>
          <p14:tracePt t="125169" x="1130300" y="5721350"/>
          <p14:tracePt t="125185" x="1123950" y="5721350"/>
          <p14:tracePt t="125186" x="1104900" y="5721350"/>
          <p14:tracePt t="125202" x="1098550" y="5721350"/>
          <p14:tracePt t="125219" x="1092200" y="5721350"/>
          <p14:tracePt t="125354" x="1092200" y="5715000"/>
          <p14:tracePt t="125434" x="1098550" y="5715000"/>
          <p14:tracePt t="125436" x="1123950" y="5715000"/>
          <p14:tracePt t="125452" x="1143000" y="5715000"/>
          <p14:tracePt t="125453" x="1231900" y="5715000"/>
          <p14:tracePt t="125470" x="1346200" y="5715000"/>
          <p14:tracePt t="125486" x="1479550" y="5727700"/>
          <p14:tracePt t="125503" x="1612900" y="5746750"/>
          <p14:tracePt t="125519" x="1727200" y="5759450"/>
          <p14:tracePt t="125536" x="1778000" y="5765800"/>
          <p14:tracePt t="125552" x="1803400" y="5772150"/>
          <p14:tracePt t="125552" x="1809750" y="5772150"/>
          <p14:tracePt t="125618" x="1816100" y="5772150"/>
          <p14:tracePt t="126162" x="1828800" y="5772150"/>
          <p14:tracePt t="126170" x="1866900" y="5759450"/>
          <p14:tracePt t="126178" x="1905000" y="5734050"/>
          <p14:tracePt t="126186" x="1943100" y="5708650"/>
          <p14:tracePt t="126202" x="2057400" y="5619750"/>
          <p14:tracePt t="126203" x="2171700" y="5518150"/>
          <p14:tracePt t="126219" x="2260600" y="5416550"/>
          <p14:tracePt t="126236" x="2330450" y="5321300"/>
          <p14:tracePt t="126252" x="2374900" y="5245100"/>
          <p14:tracePt t="126269" x="2387600" y="5213350"/>
          <p14:tracePt t="126285" x="2387600" y="5194300"/>
          <p14:tracePt t="126303" x="2400300" y="5156200"/>
          <p14:tracePt t="126319" x="2406650" y="5111750"/>
          <p14:tracePt t="126336" x="2406650" y="5080000"/>
          <p14:tracePt t="126352" x="2406650" y="5048250"/>
          <p14:tracePt t="126352" x="2406650" y="5035550"/>
          <p14:tracePt t="126370" x="2413000" y="5016500"/>
          <p14:tracePt t="126386" x="2413000" y="5010150"/>
          <p14:tracePt t="126402" x="2413000" y="5003800"/>
          <p14:tracePt t="126419" x="2413000" y="4997450"/>
          <p14:tracePt t="126561" x="2413000" y="4991100"/>
          <p14:tracePt t="126690" x="2425700" y="4978400"/>
          <p14:tracePt t="126705" x="2432050" y="4972050"/>
          <p14:tracePt t="126714" x="2451100" y="4965700"/>
          <p14:tracePt t="126721" x="2470150" y="4953000"/>
          <p14:tracePt t="126735" x="2476500" y="4953000"/>
          <p14:tracePt t="126736" x="2495550" y="4946650"/>
          <p14:tracePt t="126752" x="2501900" y="4940300"/>
          <p14:tracePt t="126752" x="2508250" y="4940300"/>
          <p14:tracePt t="126770" x="2520950" y="4933950"/>
          <p14:tracePt t="126786" x="2533650" y="4933950"/>
          <p14:tracePt t="126802" x="2546350" y="4933950"/>
          <p14:tracePt t="126819" x="2552700" y="4933950"/>
          <p14:tracePt t="126836" x="2565400" y="4927600"/>
          <p14:tracePt t="126874" x="2571750" y="4927600"/>
          <p14:tracePt t="126885" x="2571750" y="4921250"/>
          <p14:tracePt t="126906" x="2578100" y="4921250"/>
          <p14:tracePt t="126919" x="2584450" y="4921250"/>
          <p14:tracePt t="126954" x="2590800" y="4914900"/>
          <p14:tracePt t="126978" x="2590800" y="4908550"/>
          <p14:tracePt t="126985" x="2590800" y="4895850"/>
          <p14:tracePt t="126995" x="2590800" y="4889500"/>
          <p14:tracePt t="127002" x="2584450" y="4876800"/>
          <p14:tracePt t="127019" x="2578100" y="4870450"/>
          <p14:tracePt t="127036" x="2571750" y="4851400"/>
          <p14:tracePt t="127073" x="2571750" y="4845050"/>
          <p14:tracePt t="127089" x="2565400" y="4832350"/>
          <p14:tracePt t="127097" x="2559050" y="4826000"/>
          <p14:tracePt t="127105" x="2559050" y="4813300"/>
          <p14:tracePt t="127119" x="2552700" y="4806950"/>
          <p14:tracePt t="127242" x="2552700" y="4813300"/>
          <p14:tracePt t="127250" x="2552700" y="4845050"/>
          <p14:tracePt t="127261" x="2552700" y="4883150"/>
          <p14:tracePt t="127261" x="2552700" y="4927600"/>
          <p14:tracePt t="127269" x="2552700" y="5022850"/>
          <p14:tracePt t="127286" x="2552700" y="5099050"/>
          <p14:tracePt t="127302" x="2552700" y="5149850"/>
          <p14:tracePt t="127319" x="2552700" y="5187950"/>
          <p14:tracePt t="127335" x="2552700" y="5219700"/>
          <p14:tracePt t="127352" x="2552700" y="5245100"/>
          <p14:tracePt t="127369" x="2552700" y="5257800"/>
          <p14:tracePt t="127993" x="2533650" y="5270500"/>
          <p14:tracePt t="128001" x="2425700" y="5302250"/>
          <p14:tracePt t="128011" x="2336800" y="5314950"/>
          <p14:tracePt t="128019" x="2089150" y="5378450"/>
          <p14:tracePt t="128040" x="1860550" y="5410200"/>
          <p14:tracePt t="128053" x="1600200" y="5422900"/>
          <p14:tracePt t="128069" x="1454150" y="5422900"/>
          <p14:tracePt t="128086" x="1339850" y="5422900"/>
          <p14:tracePt t="128102" x="1225550" y="5422900"/>
          <p14:tracePt t="128119" x="1104900" y="5448300"/>
          <p14:tracePt t="128135" x="971550" y="5461000"/>
          <p14:tracePt t="128152" x="857250" y="5480050"/>
          <p14:tracePt t="128169" x="787400" y="5492750"/>
          <p14:tracePt t="128186" x="781050" y="5492750"/>
          <p14:tracePt t="128226" x="774700" y="5492750"/>
          <p14:tracePt t="128234" x="774700" y="5505450"/>
          <p14:tracePt t="128242" x="781050" y="5505450"/>
          <p14:tracePt t="128252" x="800100" y="5518150"/>
          <p14:tracePt t="128269" x="844550" y="5549900"/>
          <p14:tracePt t="128286" x="895350" y="5575300"/>
          <p14:tracePt t="128302" x="958850" y="5607050"/>
          <p14:tracePt t="128319" x="1016000" y="5626100"/>
          <p14:tracePt t="128335" x="1073150" y="5645150"/>
          <p14:tracePt t="128352" x="1130300" y="5657850"/>
          <p14:tracePt t="128369" x="1168400" y="5670550"/>
          <p14:tracePt t="128465" x="1162050" y="5670550"/>
          <p14:tracePt t="128478" x="1149350" y="5670550"/>
          <p14:tracePt t="128478" x="1123950" y="5670550"/>
          <p14:tracePt t="128486" x="1066800" y="5664200"/>
          <p14:tracePt t="128502" x="1028700" y="5664200"/>
          <p14:tracePt t="128519" x="1016000" y="5664200"/>
          <p14:tracePt t="128601" x="1022350" y="5664200"/>
          <p14:tracePt t="128604" x="1035050" y="5657850"/>
          <p14:tracePt t="128619" x="1060450" y="5657850"/>
          <p14:tracePt t="128619" x="1149350" y="5657850"/>
          <p14:tracePt t="128635" x="1250950" y="5657850"/>
          <p14:tracePt t="128652" x="1352550" y="5657850"/>
          <p14:tracePt t="128669" x="1403350" y="5657850"/>
          <p14:tracePt t="128685" x="1435100" y="5657850"/>
          <p14:tracePt t="128702" x="1447800" y="5657850"/>
          <p14:tracePt t="128746" x="1454150" y="5657850"/>
          <p14:tracePt t="129194" x="1441450" y="5657850"/>
          <p14:tracePt t="129202" x="1441450" y="5670550"/>
          <p14:tracePt t="129202" x="1422400" y="5746750"/>
          <p14:tracePt t="129219" x="1409700" y="5835650"/>
          <p14:tracePt t="129237" x="1397000" y="5937250"/>
          <p14:tracePt t="129252" x="1365250" y="6026150"/>
          <p14:tracePt t="129269" x="1333500" y="6127750"/>
          <p14:tracePt t="129285" x="1295400" y="6223000"/>
          <p14:tracePt t="129302" x="1276350" y="6280150"/>
          <p14:tracePt t="129319" x="1263650" y="6299200"/>
          <p14:tracePt t="129336" x="1257300" y="6305550"/>
          <p14:tracePt t="129386" x="1250950" y="6311900"/>
          <p14:tracePt t="129418" x="1250950" y="6318250"/>
          <p14:tracePt t="129449" x="1244600" y="6318250"/>
          <p14:tracePt t="129466" x="1238250" y="6318250"/>
          <p14:tracePt t="129473" x="1231900" y="6318250"/>
          <p14:tracePt t="129481" x="1219200" y="6318250"/>
          <p14:tracePt t="129489" x="1200150" y="6318250"/>
          <p14:tracePt t="129503" x="1155700" y="6318250"/>
          <p14:tracePt t="129519" x="1123950" y="6318250"/>
          <p14:tracePt t="129536" x="1111250" y="6318250"/>
          <p14:tracePt t="129552" x="1098550" y="6318250"/>
          <p14:tracePt t="129706" x="1104900" y="6318250"/>
          <p14:tracePt t="129714" x="1123950" y="6318250"/>
          <p14:tracePt t="129721" x="1193800" y="6318250"/>
          <p14:tracePt t="129736" x="1320800" y="6318250"/>
          <p14:tracePt t="129752" x="1479550" y="6324600"/>
          <p14:tracePt t="129752" x="1549400" y="6343650"/>
          <p14:tracePt t="129770" x="1701800" y="6356350"/>
          <p14:tracePt t="129786" x="1860550" y="6369050"/>
          <p14:tracePt t="129802" x="1981200" y="6381750"/>
          <p14:tracePt t="129819" x="2076450" y="6381750"/>
          <p14:tracePt t="129835" x="2152650" y="6381750"/>
          <p14:tracePt t="129852" x="2203450" y="6381750"/>
          <p14:tracePt t="129869" x="2241550" y="6381750"/>
          <p14:tracePt t="129885" x="2266950" y="6381750"/>
          <p14:tracePt t="129902" x="2279650" y="6381750"/>
          <p14:tracePt t="129919" x="2286000" y="6381750"/>
          <p14:tracePt t="129935" x="2292350" y="6381750"/>
          <p14:tracePt t="130514" x="2298700" y="6381750"/>
          <p14:tracePt t="130521" x="2298700" y="6356350"/>
          <p14:tracePt t="130522" x="2298700" y="6318250"/>
          <p14:tracePt t="130536" x="2355850" y="6102350"/>
          <p14:tracePt t="130554" x="2400300" y="5930900"/>
          <p14:tracePt t="130570" x="2438400" y="5797550"/>
          <p14:tracePt t="130586" x="2476500" y="5651500"/>
          <p14:tracePt t="130602" x="2495550" y="5549900"/>
          <p14:tracePt t="130619" x="2508250" y="5448300"/>
          <p14:tracePt t="130635" x="2520950" y="5365750"/>
          <p14:tracePt t="130652" x="2533650" y="5295900"/>
          <p14:tracePt t="130669" x="2540000" y="5257800"/>
          <p14:tracePt t="130686" x="2552700" y="5213350"/>
          <p14:tracePt t="130702" x="2565400" y="5187950"/>
          <p14:tracePt t="130719" x="2565400" y="5168900"/>
          <p14:tracePt t="130735" x="2571750" y="5162550"/>
          <p14:tracePt t="130752" x="2578100" y="5149850"/>
          <p14:tracePt t="130769" x="2578100" y="5143500"/>
          <p14:tracePt t="130786" x="2584450" y="5118100"/>
          <p14:tracePt t="130802" x="2584450" y="5092700"/>
          <p14:tracePt t="130819" x="2584450" y="5054600"/>
          <p14:tracePt t="130835" x="2584450" y="5016500"/>
          <p14:tracePt t="130852" x="2584450" y="4991100"/>
          <p14:tracePt t="130868" x="2584450" y="4972050"/>
          <p14:tracePt t="130969" x="2584450" y="5010150"/>
          <p14:tracePt t="130977" x="2584450" y="5067300"/>
          <p14:tracePt t="130986" x="2584450" y="5137150"/>
          <p14:tracePt t="130986" x="2584450" y="5283200"/>
          <p14:tracePt t="131002" x="2590800" y="5422900"/>
          <p14:tracePt t="131019" x="2590800" y="5575300"/>
          <p14:tracePt t="131036" x="2590800" y="5708650"/>
          <p14:tracePt t="131052" x="2590800" y="5822950"/>
          <p14:tracePt t="131069" x="2590800" y="5880100"/>
          <p14:tracePt t="131085" x="2590800" y="5949950"/>
          <p14:tracePt t="131102" x="2590800" y="5994400"/>
          <p14:tracePt t="131119" x="2590800" y="6007100"/>
          <p14:tracePt t="131135" x="2590800" y="6013450"/>
          <p14:tracePt t="131152" x="2590800" y="6019800"/>
          <p14:tracePt t="131168" x="2590800" y="6032500"/>
          <p14:tracePt t="131186" x="2590800" y="6038850"/>
          <p14:tracePt t="131225" x="2590800" y="6045200"/>
          <p14:tracePt t="131233" x="2590800" y="6051550"/>
          <p14:tracePt t="131265" x="2590800" y="6057900"/>
          <p14:tracePt t="131686" x="2590800" y="6070600"/>
          <p14:tracePt t="131713" x="2578100" y="6076950"/>
          <p14:tracePt t="131721" x="2578100" y="6083300"/>
          <p14:tracePt t="131729" x="2565400" y="6096000"/>
          <p14:tracePt t="131737" x="2546350" y="6127750"/>
          <p14:tracePt t="131752" x="2508250" y="6165850"/>
          <p14:tracePt t="131769" x="2432050" y="6223000"/>
          <p14:tracePt t="131786" x="2393950" y="6235700"/>
          <p14:tracePt t="131802" x="2305050" y="6261100"/>
          <p14:tracePt t="131818" x="2184400" y="6292850"/>
          <p14:tracePt t="131835" x="2044700" y="6305550"/>
          <p14:tracePt t="131852" x="1854200" y="6311900"/>
          <p14:tracePt t="131869" x="1701800" y="6311900"/>
          <p14:tracePt t="131885" x="1543050" y="6311900"/>
          <p14:tracePt t="131902" x="1428750" y="6311900"/>
          <p14:tracePt t="131918" x="1358900" y="6311900"/>
          <p14:tracePt t="131935" x="1320800" y="6311900"/>
          <p14:tracePt t="131952" x="1301750" y="6311900"/>
          <p14:tracePt t="131968" x="1282700" y="6305550"/>
          <p14:tracePt t="131986" x="1263650" y="6299200"/>
          <p14:tracePt t="132003" x="1250950" y="6292850"/>
          <p14:tracePt t="132169" x="1244600" y="6292850"/>
          <p14:tracePt t="132178" x="1244600" y="6299200"/>
          <p14:tracePt t="132178" x="1244600" y="6311900"/>
          <p14:tracePt t="132186" x="1244600" y="6330950"/>
          <p14:tracePt t="132202" x="1244600" y="6350000"/>
          <p14:tracePt t="132219" x="1244600" y="6362700"/>
          <p14:tracePt t="132235" x="1238250" y="6375400"/>
          <p14:tracePt t="132251" x="1231900" y="6381750"/>
          <p14:tracePt t="132289" x="1225550" y="6388100"/>
          <p14:tracePt t="132304" x="1219200" y="6388100"/>
          <p14:tracePt t="132318" x="1206500" y="6388100"/>
          <p14:tracePt t="132319" x="1193800" y="6388100"/>
          <p14:tracePt t="132335" x="1181100" y="6388100"/>
          <p14:tracePt t="132352" x="1168400" y="6388100"/>
          <p14:tracePt t="132369" x="1155700" y="6388100"/>
          <p14:tracePt t="132386" x="1149350" y="6388100"/>
          <p14:tracePt t="132402" x="1143000" y="6388100"/>
          <p14:tracePt t="132633" x="1149350" y="6388100"/>
          <p14:tracePt t="132643" x="1155700" y="6388100"/>
          <p14:tracePt t="132649" x="1162050" y="6388100"/>
          <p14:tracePt t="132657" x="1168400" y="6388100"/>
          <p14:tracePt t="132668" x="1187450" y="6388100"/>
          <p14:tracePt t="132685" x="1206500" y="6388100"/>
          <p14:tracePt t="132702" x="1231900" y="6388100"/>
          <p14:tracePt t="132718" x="1250950" y="6388100"/>
          <p14:tracePt t="132735" x="1276350" y="6388100"/>
          <p14:tracePt t="132752" x="1289050" y="6388100"/>
          <p14:tracePt t="132752" x="1295400" y="6388100"/>
          <p14:tracePt t="132769" x="1301750" y="6381750"/>
          <p14:tracePt t="133201" x="1295400" y="6381750"/>
          <p14:tracePt t="133233" x="1289050" y="6381750"/>
          <p14:tracePt t="133793" x="1289050" y="6375400"/>
          <p14:tracePt t="133801" x="1289050" y="6343650"/>
          <p14:tracePt t="133812" x="1289050" y="6299200"/>
          <p14:tracePt t="133820" x="1263650" y="6159500"/>
          <p14:tracePt t="133836" x="1225550" y="5924550"/>
          <p14:tracePt t="133853" x="1212850" y="5753100"/>
          <p14:tracePt t="133868" x="1212850" y="5657850"/>
          <p14:tracePt t="133885" x="1212850" y="5632450"/>
          <p14:tracePt t="133902" x="1212850" y="5626100"/>
          <p14:tracePt t="134025" x="1212850" y="5619750"/>
          <p14:tracePt t="134037" x="1212850" y="5626100"/>
          <p14:tracePt t="134065" x="1212850" y="5632450"/>
          <p14:tracePt t="134105" x="1212850" y="5638800"/>
          <p14:tracePt t="134137" x="1212850" y="5645150"/>
          <p14:tracePt t="134153" x="1212850" y="5657850"/>
          <p14:tracePt t="134161" x="1219200" y="5689600"/>
          <p14:tracePt t="134169" x="1219200" y="5772150"/>
          <p14:tracePt t="134185" x="1219200" y="5829300"/>
          <p14:tracePt t="134186" x="1219200" y="5943600"/>
          <p14:tracePt t="134202" x="1219200" y="6064250"/>
          <p14:tracePt t="134219" x="1206500" y="6140450"/>
          <p14:tracePt t="134235" x="1200150" y="6172200"/>
          <p14:tracePt t="134252" x="1200150" y="6178550"/>
          <p14:tracePt t="134393" x="1200150" y="6165850"/>
          <p14:tracePt t="134401" x="1219200" y="6102350"/>
          <p14:tracePt t="134419" x="1244600" y="6057900"/>
          <p14:tracePt t="134419" x="1276350" y="5969000"/>
          <p14:tracePt t="134435" x="1308100" y="5842000"/>
          <p14:tracePt t="134452" x="1346200" y="5727700"/>
          <p14:tracePt t="134468" x="1358900" y="5651500"/>
          <p14:tracePt t="134485" x="1358900" y="5619750"/>
          <p14:tracePt t="134502" x="1358900" y="5613400"/>
          <p14:tracePt t="134625" x="1358900" y="5607050"/>
          <p14:tracePt t="134641" x="1352550" y="5613400"/>
          <p14:tracePt t="134642" x="1352550" y="5632450"/>
          <p14:tracePt t="134652" x="1352550" y="5676900"/>
          <p14:tracePt t="134668" x="1352550" y="5734050"/>
          <p14:tracePt t="134685" x="1352550" y="5784850"/>
          <p14:tracePt t="134702" x="1352550" y="5829300"/>
          <p14:tracePt t="134719" x="1346200" y="5873750"/>
          <p14:tracePt t="134735" x="1339850" y="5905500"/>
          <p14:tracePt t="134752" x="1333500" y="5956300"/>
          <p14:tracePt t="134769" x="1333500" y="5969000"/>
          <p14:tracePt t="134785" x="1333500" y="5981700"/>
          <p14:tracePt t="134905" x="1333500" y="5969000"/>
          <p14:tracePt t="134913" x="1327150" y="5930900"/>
          <p14:tracePt t="134921" x="1320800" y="5873750"/>
          <p14:tracePt t="134929" x="1314450" y="5822950"/>
          <p14:tracePt t="134937" x="1295400" y="5727700"/>
          <p14:tracePt t="134952" x="1289050" y="5651500"/>
          <p14:tracePt t="134969" x="1282700" y="5613400"/>
          <p14:tracePt t="135089" x="1276350" y="5613400"/>
          <p14:tracePt t="135129" x="1276350" y="5619750"/>
          <p14:tracePt t="135137" x="1276350" y="5632450"/>
          <p14:tracePt t="135152" x="1276350" y="5645150"/>
          <p14:tracePt t="135152" x="1276350" y="5683250"/>
          <p14:tracePt t="135168" x="1276350" y="5772150"/>
          <p14:tracePt t="135186" x="1276350" y="5848350"/>
          <p14:tracePt t="135202" x="1276350" y="5949950"/>
          <p14:tracePt t="135218" x="1276350" y="6026150"/>
          <p14:tracePt t="135235" x="1276350" y="6096000"/>
          <p14:tracePt t="135252" x="1276350" y="6140450"/>
          <p14:tracePt t="135268" x="1276350" y="6153150"/>
          <p14:tracePt t="135285" x="1276350" y="6159500"/>
          <p14:tracePt t="135425" x="1282700" y="6159500"/>
          <p14:tracePt t="135433" x="1282700" y="6140450"/>
          <p14:tracePt t="135435" x="1282700" y="6089650"/>
          <p14:tracePt t="135452" x="1282700" y="6026150"/>
          <p14:tracePt t="135469" x="1282700" y="5924550"/>
          <p14:tracePt t="135485" x="1270000" y="5822950"/>
          <p14:tracePt t="135502" x="1270000" y="5784850"/>
          <p14:tracePt t="135518" x="1270000" y="5759450"/>
          <p14:tracePt t="135577" x="1270000" y="5753100"/>
          <p14:tracePt t="135857" x="1263650" y="5753100"/>
          <p14:tracePt t="135866" x="1244600" y="5746750"/>
          <p14:tracePt t="135866" x="1206500" y="5746750"/>
          <p14:tracePt t="135886" x="1136650" y="5746750"/>
          <p14:tracePt t="135902" x="1079500" y="5746750"/>
          <p14:tracePt t="135918" x="1035050" y="5746750"/>
          <p14:tracePt t="135935" x="1016000" y="5746750"/>
          <p14:tracePt t="135952" x="1009650" y="5746750"/>
          <p14:tracePt t="136073" x="1016000" y="5746750"/>
          <p14:tracePt t="136081" x="1028700" y="5740400"/>
          <p14:tracePt t="136089" x="1079500" y="5727700"/>
          <p14:tracePt t="136103" x="1123950" y="5715000"/>
          <p14:tracePt t="136118" x="1168400" y="5695950"/>
          <p14:tracePt t="136135" x="1181100" y="5689600"/>
          <p14:tracePt t="136152" x="1193800" y="5683250"/>
          <p14:tracePt t="136169" x="1193800" y="5676900"/>
          <p14:tracePt t="136225" x="1193800" y="5664200"/>
          <p14:tracePt t="136241" x="1193800" y="5657850"/>
          <p14:tracePt t="136249" x="1193800" y="5651500"/>
          <p14:tracePt t="136257" x="1193800" y="5632450"/>
          <p14:tracePt t="136269" x="1193800" y="5600700"/>
          <p14:tracePt t="136285" x="1193800" y="5594350"/>
          <p14:tracePt t="136302" x="1193800" y="5588000"/>
          <p14:tracePt t="136833" x="1193800" y="5607050"/>
          <p14:tracePt t="136844" x="1193800" y="5657850"/>
          <p14:tracePt t="136849" x="1200150" y="5715000"/>
          <p14:tracePt t="136853" x="1212850" y="5810250"/>
          <p14:tracePt t="136869" x="1212850" y="5880100"/>
          <p14:tracePt t="136885" x="1212850" y="5937250"/>
          <p14:tracePt t="136902" x="1212850" y="5975350"/>
          <p14:tracePt t="136918" x="1212850" y="6000750"/>
          <p14:tracePt t="136935" x="1212850" y="6026150"/>
          <p14:tracePt t="136952" x="1212850" y="6051550"/>
          <p14:tracePt t="136968" x="1212850" y="6083300"/>
          <p14:tracePt t="136986" x="1212850" y="6102350"/>
          <p14:tracePt t="137002" x="1212850" y="6121400"/>
          <p14:tracePt t="137019" x="1212850" y="6140450"/>
          <p14:tracePt t="137035" x="1212850" y="6159500"/>
          <p14:tracePt t="137052" x="1206500" y="6172200"/>
          <p14:tracePt t="137068" x="1200150" y="6184900"/>
          <p14:tracePt t="137085" x="1200150" y="6191250"/>
          <p14:tracePt t="137241" x="1200150" y="6197600"/>
          <p14:tracePt t="137250" x="1200150" y="6210300"/>
          <p14:tracePt t="137251" x="1200150" y="6223000"/>
          <p14:tracePt t="137268" x="1200150" y="6235700"/>
          <p14:tracePt t="137285" x="1193800" y="6242050"/>
          <p14:tracePt t="137302" x="1193800" y="6254750"/>
          <p14:tracePt t="137319" x="1193800" y="6261100"/>
          <p14:tracePt t="138001" x="1225550" y="6267450"/>
          <p14:tracePt t="138017" x="1282700" y="6267450"/>
          <p14:tracePt t="138025" x="1390650" y="6267450"/>
          <p14:tracePt t="138033" x="1619250" y="6267450"/>
          <p14:tracePt t="138041" x="2114550" y="6267450"/>
          <p14:tracePt t="138052" x="2660650" y="6267450"/>
          <p14:tracePt t="138068" x="3187700" y="6267450"/>
          <p14:tracePt t="138086" x="3638550" y="6242050"/>
          <p14:tracePt t="138102" x="3879850" y="6235700"/>
          <p14:tracePt t="138119" x="3981450" y="6235700"/>
          <p14:tracePt t="138135" x="4038600" y="6235700"/>
          <p14:tracePt t="138152" x="4070350" y="6235700"/>
          <p14:tracePt t="138168" x="4108450" y="6235700"/>
          <p14:tracePt t="138185" x="4133850" y="6235700"/>
          <p14:tracePt t="138202" x="4146550" y="6235700"/>
          <p14:tracePt t="138218" x="4159250" y="6235700"/>
          <p14:tracePt t="138235" x="4171950" y="6235700"/>
          <p14:tracePt t="138251" x="4178300" y="6235700"/>
          <p14:tracePt t="138268" x="4184650" y="6235700"/>
          <p14:tracePt t="138313" x="4191000" y="6235700"/>
          <p14:tracePt t="138329" x="4203700" y="6229350"/>
          <p14:tracePt t="138337" x="4210050" y="6229350"/>
          <p14:tracePt t="138352" x="4222750" y="6223000"/>
          <p14:tracePt t="138352" x="4229100" y="6223000"/>
          <p14:tracePt t="138369" x="4235450" y="6223000"/>
          <p14:tracePt t="138385" x="4241800" y="6223000"/>
          <p14:tracePt t="139001" x="4248150" y="6223000"/>
          <p14:tracePt t="139041" x="4254500" y="6210300"/>
          <p14:tracePt t="139049" x="4254500" y="6191250"/>
          <p14:tracePt t="139056" x="4254500" y="6165850"/>
          <p14:tracePt t="139056" x="4260850" y="6140450"/>
          <p14:tracePt t="139074" x="4260850" y="6096000"/>
          <p14:tracePt t="139074" x="4260850" y="6045200"/>
          <p14:tracePt t="139090" x="4260850" y="5924550"/>
          <p14:tracePt t="139103" x="4216400" y="5803900"/>
          <p14:tracePt t="139119" x="4127500" y="5638800"/>
          <p14:tracePt t="139136" x="4044950" y="5461000"/>
          <p14:tracePt t="139153" x="3892550" y="5118100"/>
          <p14:tracePt t="139170" x="3803650" y="4813300"/>
          <p14:tracePt t="139186" x="3740150" y="4610100"/>
          <p14:tracePt t="139203" x="3594100" y="4241800"/>
          <p14:tracePt t="139219" x="3479800" y="4038600"/>
          <p14:tracePt t="139236" x="2978150" y="3486150"/>
          <p14:tracePt t="139252" x="2228850" y="2832100"/>
          <p14:tracePt t="139269" x="1485900" y="2279650"/>
          <p14:tracePt t="139286" x="844550" y="1917700"/>
          <p14:tracePt t="139303" x="387350" y="1727200"/>
          <p14:tracePt t="139319" x="184150" y="1670050"/>
          <p14:tracePt t="139336" x="120650" y="1651000"/>
          <p14:tracePt t="139352" x="95250" y="1638300"/>
          <p14:tracePt t="139370" x="88900" y="1638300"/>
          <p14:tracePt t="139386" x="88900" y="1631950"/>
          <p14:tracePt t="139403" x="88900" y="1606550"/>
          <p14:tracePt t="139420" x="76200" y="1574800"/>
          <p14:tracePt t="139437" x="31750" y="1511300"/>
          <p14:tracePt t="139452" x="0" y="1428750"/>
          <p14:tracePt t="139469" x="0" y="1352550"/>
          <p14:tracePt t="139485" x="0" y="1250950"/>
          <p14:tracePt t="139503" x="0" y="1162050"/>
          <p14:tracePt t="139519" x="0" y="1073150"/>
          <p14:tracePt t="139536" x="0" y="971550"/>
          <p14:tracePt t="139552" x="0" y="844550"/>
          <p14:tracePt t="139552" x="0" y="774700"/>
          <p14:tracePt t="139570" x="0" y="666750"/>
          <p14:tracePt t="139586" x="0" y="577850"/>
          <p14:tracePt t="139603" x="0" y="508000"/>
          <p14:tracePt t="139619" x="0" y="457200"/>
          <p14:tracePt t="139636" x="0" y="419100"/>
          <p14:tracePt t="139653" x="0" y="374650"/>
          <p14:tracePt t="139669" x="0" y="304800"/>
          <p14:tracePt t="139686" x="0" y="254000"/>
          <p14:tracePt t="139703" x="0" y="209550"/>
          <p14:tracePt t="139719" x="0" y="171450"/>
          <p14:tracePt t="139736" x="0" y="146050"/>
          <p14:tracePt t="139752" x="0" y="127000"/>
          <p14:tracePt t="139930" x="19050" y="127000"/>
          <p14:tracePt t="139938" x="57150" y="139700"/>
          <p14:tracePt t="139946" x="107950" y="158750"/>
          <p14:tracePt t="139954" x="209550" y="184150"/>
          <p14:tracePt t="139969" x="323850" y="215900"/>
          <p14:tracePt t="139986" x="349250" y="222250"/>
          <p14:tracePt t="140003" x="361950" y="228600"/>
          <p14:tracePt t="140019" x="374650" y="241300"/>
          <p14:tracePt t="140036" x="400050" y="298450"/>
          <p14:tracePt t="140052" x="457200" y="425450"/>
          <p14:tracePt t="140069" x="552450" y="647700"/>
          <p14:tracePt t="140086" x="704850" y="952500"/>
          <p14:tracePt t="140102" x="933450" y="1333500"/>
          <p14:tracePt t="140119" x="1238250" y="1746250"/>
          <p14:tracePt t="140136" x="1555750" y="2101850"/>
          <p14:tracePt t="140152" x="1949450" y="2495550"/>
          <p14:tracePt t="140152" x="2171700" y="2692400"/>
          <p14:tracePt t="140170" x="2667000" y="3162300"/>
          <p14:tracePt t="140186" x="3194050" y="3638550"/>
          <p14:tracePt t="140203" x="3587750" y="4019550"/>
          <p14:tracePt t="140219" x="3784600" y="4273550"/>
          <p14:tracePt t="140236" x="3917950" y="4470400"/>
          <p14:tracePt t="140252" x="3987800" y="4616450"/>
          <p14:tracePt t="140269" x="4025900" y="4756150"/>
          <p14:tracePt t="140286" x="4083050" y="4908550"/>
          <p14:tracePt t="140302" x="4165600" y="5054600"/>
          <p14:tracePt t="140319" x="4279900" y="5181600"/>
          <p14:tracePt t="140336" x="4406900" y="5289550"/>
          <p14:tracePt t="140336" x="4464050" y="5327650"/>
          <p14:tracePt t="140354" x="4508500" y="5353050"/>
          <p14:tracePt t="140369" x="4616450" y="5416550"/>
          <p14:tracePt t="140386" x="4660900" y="5441950"/>
          <p14:tracePt t="140403" x="4705350" y="5467350"/>
          <p14:tracePt t="140419" x="4749800" y="5492750"/>
          <p14:tracePt t="140436" x="4819650" y="5543550"/>
          <p14:tracePt t="140453" x="4914900" y="5600700"/>
          <p14:tracePt t="140469" x="5010150" y="5651500"/>
          <p14:tracePt t="140485" x="5086350" y="5676900"/>
          <p14:tracePt t="140502" x="5143500" y="5695950"/>
          <p14:tracePt t="140519" x="5156200" y="5695950"/>
          <p14:tracePt t="140536" x="5162550" y="5695950"/>
          <p14:tracePt t="140634" x="5168900" y="5695950"/>
          <p14:tracePt t="140650" x="5175250" y="5689600"/>
          <p14:tracePt t="140666" x="5181600" y="5683250"/>
          <p14:tracePt t="140682" x="5181600" y="5676900"/>
          <p14:tracePt t="140714" x="5181600" y="5670550"/>
          <p14:tracePt t="140746" x="5181600" y="5664200"/>
          <p14:tracePt t="140770" x="5181600" y="5651500"/>
          <p14:tracePt t="140785" x="5175250" y="5638800"/>
          <p14:tracePt t="140801" x="5168900" y="5626100"/>
          <p14:tracePt t="140818" x="5168900" y="5613400"/>
          <p14:tracePt t="140833" x="5162550" y="5607050"/>
          <p14:tracePt t="140850" x="5162550" y="5600700"/>
          <p14:tracePt t="140858" x="5162550" y="5594350"/>
          <p14:tracePt t="140866" x="5156200" y="5594350"/>
          <p14:tracePt t="140873" x="5156200" y="5588000"/>
          <p14:tracePt t="140886" x="5143500" y="5568950"/>
          <p14:tracePt t="140902" x="5137150" y="5556250"/>
          <p14:tracePt t="140919" x="5124450" y="5537200"/>
          <p14:tracePt t="140936" x="5118100" y="5524500"/>
          <p14:tracePt t="140953" x="5111750" y="5511800"/>
          <p14:tracePt t="140969" x="5099050" y="5492750"/>
          <p14:tracePt t="140987" x="5099050" y="5480050"/>
          <p14:tracePt t="141002" x="5092700" y="5467350"/>
          <p14:tracePt t="141042" x="5086350" y="5461000"/>
          <p14:tracePt t="141052" x="5080000" y="5454650"/>
          <p14:tracePt t="141053" x="5080000" y="5448300"/>
          <p14:tracePt t="141069" x="5080000" y="5410200"/>
          <p14:tracePt t="141086" x="5060950" y="5365750"/>
          <p14:tracePt t="141102" x="5035550" y="5270500"/>
          <p14:tracePt t="141119" x="4991100" y="5118100"/>
          <p14:tracePt t="141136" x="4978400" y="5029200"/>
          <p14:tracePt t="141153" x="4959350" y="4895850"/>
          <p14:tracePt t="141153" x="4940300" y="4819650"/>
          <p14:tracePt t="141170" x="4921250" y="4660900"/>
          <p14:tracePt t="141186" x="4921250" y="4546600"/>
          <p14:tracePt t="141203" x="4921250" y="4445000"/>
          <p14:tracePt t="141219" x="4921250" y="4349750"/>
          <p14:tracePt t="141236" x="4921250" y="4254500"/>
          <p14:tracePt t="141253" x="4908550" y="4152900"/>
          <p14:tracePt t="141269" x="4883150" y="4070350"/>
          <p14:tracePt t="141286" x="4857750" y="3994150"/>
          <p14:tracePt t="141302" x="4832350" y="3943350"/>
          <p14:tracePt t="141319" x="4819650" y="3917950"/>
          <p14:tracePt t="141336" x="4813300" y="3905250"/>
          <p14:tracePt t="141353" x="4800600" y="3892550"/>
          <p14:tracePt t="141369" x="4794250" y="3886200"/>
          <p14:tracePt t="141434" x="4794250" y="3879850"/>
          <p14:tracePt t="143202" x="4794250" y="3860800"/>
          <p14:tracePt t="143209" x="4794250" y="3841750"/>
          <p14:tracePt t="143217" x="4806950" y="3765550"/>
          <p14:tracePt t="143240" x="4813300" y="3733800"/>
          <p14:tracePt t="143240" x="4838700" y="3638550"/>
          <p14:tracePt t="143253" x="4864100" y="3556000"/>
          <p14:tracePt t="143270" x="4895850" y="3492500"/>
          <p14:tracePt t="143287" x="4914900" y="3429000"/>
          <p14:tracePt t="143302" x="4927600" y="3397250"/>
          <p14:tracePt t="143319" x="4933950" y="3371850"/>
          <p14:tracePt t="143336" x="4940300" y="3340100"/>
          <p14:tracePt t="143352" x="4940300" y="3321050"/>
          <p14:tracePt t="143352" x="4940300" y="3314700"/>
          <p14:tracePt t="143370" x="4940300" y="3308350"/>
          <p14:tracePt t="143386" x="4940300" y="3302000"/>
          <p14:tracePt t="143402" x="4940300" y="3295650"/>
          <p14:tracePt t="143419" x="4940300" y="3289300"/>
          <p14:tracePt t="143457" x="4940300" y="3282950"/>
          <p14:tracePt t="145034" x="4940300" y="3295650"/>
          <p14:tracePt t="145046" x="4940300" y="3302000"/>
          <p14:tracePt t="145046" x="4940300" y="3308350"/>
          <p14:tracePt t="145053" x="4933950" y="3321050"/>
          <p14:tracePt t="145070" x="4933950" y="3340100"/>
          <p14:tracePt t="145087" x="4927600" y="3365500"/>
          <p14:tracePt t="145103" x="4914900" y="3403600"/>
          <p14:tracePt t="145120" x="4914900" y="3435350"/>
          <p14:tracePt t="145135" x="4908550" y="3460750"/>
          <p14:tracePt t="145152" x="4908550" y="3498850"/>
          <p14:tracePt t="145170" x="4908550" y="3524250"/>
          <p14:tracePt t="145186" x="4908550" y="3530600"/>
          <p14:tracePt t="146842" x="4902200" y="3536950"/>
          <p14:tracePt t="146849" x="4876800" y="3536950"/>
          <p14:tracePt t="146853" x="4851400" y="3536950"/>
          <p14:tracePt t="146870" x="4794250" y="3530600"/>
          <p14:tracePt t="146871" x="4673600" y="3517900"/>
          <p14:tracePt t="146887" x="4546600" y="3492500"/>
          <p14:tracePt t="146903" x="4445000" y="3479800"/>
          <p14:tracePt t="146920" x="4381500" y="3473450"/>
          <p14:tracePt t="146936" x="4298950" y="3467100"/>
          <p14:tracePt t="146952" x="4229100" y="3460750"/>
          <p14:tracePt t="146969" x="4140200" y="3460750"/>
          <p14:tracePt t="146986" x="4089400" y="3460750"/>
          <p14:tracePt t="147002" x="4044950" y="3460750"/>
          <p14:tracePt t="147019" x="4000500" y="3460750"/>
          <p14:tracePt t="147035" x="3956050" y="3460750"/>
          <p14:tracePt t="147052" x="3911600" y="3460750"/>
          <p14:tracePt t="147069" x="3879850" y="3460750"/>
          <p14:tracePt t="147086" x="3835400" y="3460750"/>
          <p14:tracePt t="147102" x="3790950" y="3460750"/>
          <p14:tracePt t="147119" x="3746500" y="3460750"/>
          <p14:tracePt t="147135" x="3702050" y="3460750"/>
          <p14:tracePt t="147152" x="3644900" y="3460750"/>
          <p14:tracePt t="147169" x="3613150" y="3473450"/>
          <p14:tracePt t="147186" x="3581400" y="3479800"/>
          <p14:tracePt t="147202" x="3543300" y="3492500"/>
          <p14:tracePt t="147219" x="3517900" y="3498850"/>
          <p14:tracePt t="147235" x="3498850" y="3498850"/>
          <p14:tracePt t="147253" x="3473450" y="3511550"/>
          <p14:tracePt t="147269" x="3448050" y="3511550"/>
          <p14:tracePt t="147286" x="3429000" y="3530600"/>
          <p14:tracePt t="147302" x="3409950" y="3536950"/>
          <p14:tracePt t="147319" x="3378200" y="3556000"/>
          <p14:tracePt t="147336" x="3359150" y="3575050"/>
          <p14:tracePt t="147352" x="3340100" y="3600450"/>
          <p14:tracePt t="147369" x="3340100" y="3632200"/>
          <p14:tracePt t="147386" x="3340100" y="3663950"/>
          <p14:tracePt t="147402" x="3340100" y="3702050"/>
          <p14:tracePt t="147419" x="3365500" y="3733800"/>
          <p14:tracePt t="147435" x="3397250" y="3759200"/>
          <p14:tracePt t="147452" x="3429000" y="3778250"/>
          <p14:tracePt t="147469" x="3454400" y="3790950"/>
          <p14:tracePt t="147486" x="3467100" y="3803650"/>
          <p14:tracePt t="147502" x="3479800" y="3803650"/>
          <p14:tracePt t="147519" x="3511550" y="3803650"/>
          <p14:tracePt t="147535" x="3536950" y="3803650"/>
          <p14:tracePt t="147552" x="3556000" y="3797300"/>
          <p14:tracePt t="147569" x="3600450" y="3765550"/>
          <p14:tracePt t="147586" x="3606800" y="3727450"/>
          <p14:tracePt t="147602" x="3606800" y="3695700"/>
          <p14:tracePt t="147619" x="3606800" y="3657600"/>
          <p14:tracePt t="147635" x="3600450" y="3625850"/>
          <p14:tracePt t="147652" x="3562350" y="3568700"/>
          <p14:tracePt t="147669" x="3517900" y="3524250"/>
          <p14:tracePt t="147685" x="3473450" y="3467100"/>
          <p14:tracePt t="147701" x="3429000" y="3422650"/>
          <p14:tracePt t="147719" x="3390900" y="3390900"/>
          <p14:tracePt t="147736" x="3340100" y="3359150"/>
          <p14:tracePt t="147753" x="3263900" y="3327400"/>
          <p14:tracePt t="147770" x="3232150" y="3314700"/>
          <p14:tracePt t="147786" x="3206750" y="3314700"/>
          <p14:tracePt t="147802" x="3187700" y="3314700"/>
          <p14:tracePt t="147819" x="3162300" y="3314700"/>
          <p14:tracePt t="147835" x="3143250" y="3314700"/>
          <p14:tracePt t="147852" x="3117850" y="3321050"/>
          <p14:tracePt t="147869" x="3092450" y="3340100"/>
          <p14:tracePt t="147886" x="3067050" y="3365500"/>
          <p14:tracePt t="147902" x="3048000" y="3390900"/>
          <p14:tracePt t="147919" x="3028950" y="3435350"/>
          <p14:tracePt t="147935" x="3016250" y="3498850"/>
          <p14:tracePt t="147952" x="3009900" y="3556000"/>
          <p14:tracePt t="147969" x="3009900" y="3619500"/>
          <p14:tracePt t="147986" x="3028950" y="3663950"/>
          <p14:tracePt t="148002" x="3035300" y="3683000"/>
          <p14:tracePt t="148019" x="3048000" y="3695700"/>
          <p14:tracePt t="148035" x="3060700" y="3708400"/>
          <p14:tracePt t="148052" x="3092450" y="3721100"/>
          <p14:tracePt t="148069" x="3149600" y="3740150"/>
          <p14:tracePt t="148085" x="3232150" y="3765550"/>
          <p14:tracePt t="148102" x="3314700" y="3778250"/>
          <p14:tracePt t="148119" x="3384550" y="3778250"/>
          <p14:tracePt t="148136" x="3422650" y="3778250"/>
          <p14:tracePt t="148152" x="3460750" y="3778250"/>
          <p14:tracePt t="148169" x="3505200" y="3759200"/>
          <p14:tracePt t="148186" x="3536950" y="3733800"/>
          <p14:tracePt t="148202" x="3562350" y="3683000"/>
          <p14:tracePt t="148219" x="3575050" y="3619500"/>
          <p14:tracePt t="148235" x="3575050" y="3562350"/>
          <p14:tracePt t="148252" x="3575050" y="3511550"/>
          <p14:tracePt t="148269" x="3556000" y="3448050"/>
          <p14:tracePt t="148285" x="3536950" y="3403600"/>
          <p14:tracePt t="148302" x="3511550" y="3365500"/>
          <p14:tracePt t="148319" x="3479800" y="3333750"/>
          <p14:tracePt t="148335" x="3441700" y="3302000"/>
          <p14:tracePt t="148352" x="3397250" y="3289300"/>
          <p14:tracePt t="148370" x="3365500" y="3282950"/>
          <p14:tracePt t="148386" x="3333750" y="3282950"/>
          <p14:tracePt t="148402" x="3295650" y="3282950"/>
          <p14:tracePt t="148419" x="3263900" y="3282950"/>
          <p14:tracePt t="148435" x="3238500" y="3289300"/>
          <p14:tracePt t="148452" x="3213100" y="3302000"/>
          <p14:tracePt t="148469" x="3200400" y="3321050"/>
          <p14:tracePt t="148485" x="3175000" y="3340100"/>
          <p14:tracePt t="148503" x="3149600" y="3378200"/>
          <p14:tracePt t="148519" x="3130550" y="3422650"/>
          <p14:tracePt t="148536" x="3111500" y="3479800"/>
          <p14:tracePt t="148552" x="3111500" y="3511550"/>
          <p14:tracePt t="148552" x="3111500" y="3524250"/>
          <p14:tracePt t="148569" x="3105150" y="3556000"/>
          <p14:tracePt t="148585" x="3105150" y="3575050"/>
          <p14:tracePt t="148602" x="3105150" y="3594100"/>
          <p14:tracePt t="148619" x="3105150" y="3600450"/>
          <p14:tracePt t="148636" x="3105150" y="3606800"/>
          <p14:tracePt t="148652" x="3105150" y="3613150"/>
          <p14:tracePt t="148669" x="3111500" y="3613150"/>
          <p14:tracePt t="148729" x="3111500" y="3619500"/>
          <p14:tracePt t="148761" x="3117850" y="3619500"/>
          <p14:tracePt t="149154" x="3117850" y="3625850"/>
          <p14:tracePt t="149168" x="3130550" y="3632200"/>
          <p14:tracePt t="149185" x="3136900" y="3632200"/>
          <p14:tracePt t="149196" x="3149600" y="3638550"/>
          <p14:tracePt t="149202" x="3155950" y="3644900"/>
          <p14:tracePt t="149219" x="3181350" y="3651250"/>
          <p14:tracePt t="149236" x="3213100" y="3663950"/>
          <p14:tracePt t="149252" x="3263900" y="3670300"/>
          <p14:tracePt t="149269" x="3308350" y="3683000"/>
          <p14:tracePt t="149286" x="3384550" y="3695700"/>
          <p14:tracePt t="149302" x="3429000" y="3702050"/>
          <p14:tracePt t="149319" x="3486150" y="3702050"/>
          <p14:tracePt t="149335" x="3524250" y="3702050"/>
          <p14:tracePt t="149352" x="3549650" y="3702050"/>
          <p14:tracePt t="149352" x="3562350" y="3695700"/>
          <p14:tracePt t="149369" x="3575050" y="3683000"/>
          <p14:tracePt t="149386" x="3594100" y="3651250"/>
          <p14:tracePt t="149402" x="3600450" y="3625850"/>
          <p14:tracePt t="149419" x="3606800" y="3587750"/>
          <p14:tracePt t="149436" x="3606800" y="3556000"/>
          <p14:tracePt t="149452" x="3606800" y="3530600"/>
          <p14:tracePt t="149469" x="3606800" y="3492500"/>
          <p14:tracePt t="149485" x="3600450" y="3467100"/>
          <p14:tracePt t="149502" x="3581400" y="3441700"/>
          <p14:tracePt t="149519" x="3556000" y="3403600"/>
          <p14:tracePt t="149536" x="3530600" y="3384550"/>
          <p14:tracePt t="149552" x="3473450" y="3346450"/>
          <p14:tracePt t="149570" x="3422650" y="3321050"/>
          <p14:tracePt t="149585" x="3365500" y="3314700"/>
          <p14:tracePt t="149602" x="3321050" y="3308350"/>
          <p14:tracePt t="149619" x="3289300" y="3308350"/>
          <p14:tracePt t="149635" x="3251200" y="3308350"/>
          <p14:tracePt t="149652" x="3200400" y="3327400"/>
          <p14:tracePt t="149669" x="3149600" y="3371850"/>
          <p14:tracePt t="149685" x="3117850" y="3397250"/>
          <p14:tracePt t="149702" x="3086100" y="3441700"/>
          <p14:tracePt t="149719" x="3067050" y="3479800"/>
          <p14:tracePt t="149735" x="3048000" y="3511550"/>
          <p14:tracePt t="149751" x="3041650" y="3549650"/>
          <p14:tracePt t="149768" x="3041650" y="3600450"/>
          <p14:tracePt t="149786" x="3041650" y="3638550"/>
          <p14:tracePt t="149802" x="3048000" y="3683000"/>
          <p14:tracePt t="149819" x="3067050" y="3714750"/>
          <p14:tracePt t="149835" x="3092450" y="3752850"/>
          <p14:tracePt t="149852" x="3111500" y="3778250"/>
          <p14:tracePt t="149869" x="3130550" y="3797300"/>
          <p14:tracePt t="149886" x="3168650" y="3822700"/>
          <p14:tracePt t="149902" x="3219450" y="3841750"/>
          <p14:tracePt t="149919" x="3276600" y="3854450"/>
          <p14:tracePt t="149936" x="3340100" y="3873500"/>
          <p14:tracePt t="149952" x="3429000" y="3879850"/>
          <p14:tracePt t="149970" x="3511550" y="3879850"/>
          <p14:tracePt t="149985" x="3575050" y="3879850"/>
          <p14:tracePt t="150002" x="3613150" y="3860800"/>
          <p14:tracePt t="150019" x="3638550" y="3841750"/>
          <p14:tracePt t="150035" x="3644900" y="3835400"/>
          <p14:tracePt t="150052" x="3651250" y="3816350"/>
          <p14:tracePt t="150068" x="3651250" y="3784600"/>
          <p14:tracePt t="150085" x="3651250" y="3759200"/>
          <p14:tracePt t="150102" x="3651250" y="3733800"/>
          <p14:tracePt t="150118" x="3651250" y="3708400"/>
          <p14:tracePt t="150135" x="3644900" y="3683000"/>
          <p14:tracePt t="150135" x="3638550" y="3676650"/>
          <p14:tracePt t="150154" x="3638550" y="3663950"/>
          <p14:tracePt t="150169" x="3632200" y="3644900"/>
          <p14:tracePt t="150186" x="3625850" y="3638550"/>
          <p14:tracePt t="150202" x="3625850" y="3632200"/>
          <p14:tracePt t="150219" x="3619500" y="3625850"/>
          <p14:tracePt t="150913" x="3619500" y="3619500"/>
          <p14:tracePt t="150921" x="3619500" y="3606800"/>
          <p14:tracePt t="150929" x="3619500" y="3594100"/>
          <p14:tracePt t="150937" x="3632200" y="3530600"/>
          <p14:tracePt t="150953" x="3638550" y="3486150"/>
          <p14:tracePt t="150969" x="3663950" y="3448050"/>
          <p14:tracePt t="150986" x="3683000" y="3422650"/>
          <p14:tracePt t="151002" x="3708400" y="3378200"/>
          <p14:tracePt t="151019" x="3733800" y="3346450"/>
          <p14:tracePt t="151035" x="3752850" y="3327400"/>
          <p14:tracePt t="151052" x="3765550" y="3308350"/>
          <p14:tracePt t="151069" x="3771900" y="3295650"/>
          <p14:tracePt t="151085" x="3771900" y="3289300"/>
          <p14:tracePt t="151102" x="3771900" y="3276600"/>
          <p14:tracePt t="151119" x="3771900" y="3270250"/>
          <p14:tracePt t="151135" x="3771900" y="3257550"/>
          <p14:tracePt t="151152" x="3765550" y="3244850"/>
          <p14:tracePt t="151168" x="3759200" y="3232150"/>
          <p14:tracePt t="151186" x="3733800" y="3219450"/>
          <p14:tracePt t="151202" x="3708400" y="3206750"/>
          <p14:tracePt t="151218" x="3651250" y="3187700"/>
          <p14:tracePt t="151235" x="3587750" y="3168650"/>
          <p14:tracePt t="151252" x="3511550" y="3149600"/>
          <p14:tracePt t="151268" x="3448050" y="3130550"/>
          <p14:tracePt t="151285" x="3403600" y="3117850"/>
          <p14:tracePt t="151302" x="3378200" y="3105150"/>
          <p14:tracePt t="151320" x="3359150" y="3105150"/>
          <p14:tracePt t="151335" x="3346450" y="3098800"/>
          <p14:tracePt t="151369" x="3340100" y="3092450"/>
          <p14:tracePt t="151401" x="3333750" y="3092450"/>
          <p14:tracePt t="151425" x="3327400" y="3092450"/>
          <p14:tracePt t="151465" x="3321050" y="3092450"/>
          <p14:tracePt t="151505" x="3314700" y="3092450"/>
          <p14:tracePt t="151665" x="3327400" y="3092450"/>
          <p14:tracePt t="151678" x="3346450" y="3092450"/>
          <p14:tracePt t="151678" x="3365500" y="3092450"/>
          <p14:tracePt t="151685" x="3409950" y="3092450"/>
          <p14:tracePt t="151702" x="3460750" y="3092450"/>
          <p14:tracePt t="151719" x="3517900" y="3092450"/>
          <p14:tracePt t="151735" x="3587750" y="3092450"/>
          <p14:tracePt t="151752" x="3657600" y="3092450"/>
          <p14:tracePt t="151768" x="3771900" y="3092450"/>
          <p14:tracePt t="151786" x="3841750" y="3092450"/>
          <p14:tracePt t="151801" x="3886200" y="3092450"/>
          <p14:tracePt t="151818" x="3937000" y="3092450"/>
          <p14:tracePt t="151835" x="3975100" y="3092450"/>
          <p14:tracePt t="151852" x="3994150" y="3092450"/>
          <p14:tracePt t="151869" x="4006850" y="3092450"/>
          <p14:tracePt t="151885" x="4013200" y="3092450"/>
          <p14:tracePt t="152081" x="4019550" y="3092450"/>
          <p14:tracePt t="152089" x="4019550" y="3098800"/>
          <p14:tracePt t="152097" x="4019550" y="3105150"/>
          <p14:tracePt t="152102" x="4019550" y="3130550"/>
          <p14:tracePt t="152118" x="4019550" y="3149600"/>
          <p14:tracePt t="152135" x="4019550" y="3162300"/>
          <p14:tracePt t="152152" x="4019550" y="3175000"/>
          <p14:tracePt t="152152" x="4013200" y="3175000"/>
          <p14:tracePt t="152169" x="4013200" y="3181350"/>
          <p14:tracePt t="152185" x="4006850" y="3187700"/>
          <p14:tracePt t="152202" x="4006850" y="3200400"/>
          <p14:tracePt t="152241" x="4006850" y="3206750"/>
          <p14:tracePt t="152273" x="4006850" y="3213100"/>
          <p14:tracePt t="152305" x="4006850" y="3219450"/>
          <p14:tracePt t="152353" x="4013200" y="3219450"/>
          <p14:tracePt t="152361" x="4019550" y="3219450"/>
          <p14:tracePt t="152369" x="4025900" y="3219450"/>
          <p14:tracePt t="152370" x="4044950" y="3219450"/>
          <p14:tracePt t="152385" x="4070350" y="3219450"/>
          <p14:tracePt t="152402" x="4102100" y="3219450"/>
          <p14:tracePt t="152418" x="4133850" y="3219450"/>
          <p14:tracePt t="152435" x="4171950" y="3219450"/>
          <p14:tracePt t="152452" x="4203700" y="3219450"/>
          <p14:tracePt t="152469" x="4229100" y="3219450"/>
          <p14:tracePt t="152485" x="4248150" y="3219450"/>
          <p14:tracePt t="152502" x="4260850" y="3219450"/>
          <p14:tracePt t="152518" x="4267200" y="3219450"/>
          <p14:tracePt t="152535" x="4273550" y="3219450"/>
          <p14:tracePt t="154737" x="4318000" y="3219450"/>
          <p14:tracePt t="154745" x="4375150" y="3219450"/>
          <p14:tracePt t="154753" x="4445000" y="3219450"/>
          <p14:tracePt t="154753" x="4616450" y="3200400"/>
          <p14:tracePt t="154769" x="4806950" y="3143250"/>
          <p14:tracePt t="154786" x="4978400" y="3086100"/>
          <p14:tracePt t="154803" x="5156200" y="3003550"/>
          <p14:tracePt t="154820" x="5283200" y="2921000"/>
          <p14:tracePt t="154835" x="5378450" y="2857500"/>
          <p14:tracePt t="154852" x="5435600" y="2800350"/>
          <p14:tracePt t="154869" x="5461000" y="2755900"/>
          <p14:tracePt t="154884" x="5473700" y="2724150"/>
          <p14:tracePt t="154901" x="5473700" y="2692400"/>
          <p14:tracePt t="154918" x="5473700" y="2647950"/>
          <p14:tracePt t="154934" x="5473700" y="2603500"/>
          <p14:tracePt t="154952" x="5448300" y="2533650"/>
          <p14:tracePt t="154968" x="5397500" y="2425700"/>
          <p14:tracePt t="154985" x="5365750" y="2374900"/>
          <p14:tracePt t="155002" x="5346700" y="2336800"/>
          <p14:tracePt t="155019" x="5327650" y="2311400"/>
          <p14:tracePt t="155035" x="5308600" y="2279650"/>
          <p14:tracePt t="155052" x="5295900" y="2260600"/>
          <p14:tracePt t="155068" x="5276850" y="2247900"/>
          <p14:tracePt t="155085" x="5257800" y="2241550"/>
          <p14:tracePt t="155102" x="5245100" y="2235200"/>
          <p14:tracePt t="155118" x="5238750" y="2235200"/>
          <p14:tracePt t="155135" x="5219700" y="2235200"/>
          <p14:tracePt t="155152" x="5181600" y="2241550"/>
          <p14:tracePt t="155169" x="5156200" y="2266950"/>
          <p14:tracePt t="155185" x="5124450" y="2305050"/>
          <p14:tracePt t="155202" x="5099050" y="2355850"/>
          <p14:tracePt t="155218" x="5086350" y="2413000"/>
          <p14:tracePt t="155235" x="5086350" y="2438400"/>
          <p14:tracePt t="155252" x="5086350" y="2457450"/>
          <p14:tracePt t="155268" x="5092700" y="2463800"/>
          <p14:tracePt t="155285" x="5105400" y="2482850"/>
          <p14:tracePt t="155302" x="5143500" y="2489200"/>
          <p14:tracePt t="155318" x="5207000" y="2489200"/>
          <p14:tracePt t="155335" x="5276850" y="2489200"/>
          <p14:tracePt t="155352" x="5384800" y="2406650"/>
          <p14:tracePt t="155370" x="5429250" y="2317750"/>
          <p14:tracePt t="155385" x="5441950" y="2241550"/>
          <p14:tracePt t="155402" x="5448300" y="2184400"/>
          <p14:tracePt t="155418" x="5448300" y="2146300"/>
          <p14:tracePt t="155435" x="5448300" y="2120900"/>
          <p14:tracePt t="155452" x="5435600" y="2101850"/>
          <p14:tracePt t="155468" x="5416550" y="2076450"/>
          <p14:tracePt t="155485" x="5397500" y="2057400"/>
          <p14:tracePt t="155502" x="5365750" y="2044700"/>
          <p14:tracePt t="155518" x="5346700" y="2038350"/>
          <p14:tracePt t="155535" x="5308600" y="2038350"/>
          <p14:tracePt t="155552" x="5264150" y="2038350"/>
          <p14:tracePt t="155569" x="5200650" y="2082800"/>
          <p14:tracePt t="155585" x="5149850" y="2146300"/>
          <p14:tracePt t="155602" x="5124450" y="2203450"/>
          <p14:tracePt t="155618" x="5105400" y="2254250"/>
          <p14:tracePt t="155635" x="5099050" y="2292350"/>
          <p14:tracePt t="155652" x="5099050" y="2324100"/>
          <p14:tracePt t="155668" x="5105400" y="2355850"/>
          <p14:tracePt t="155685" x="5105400" y="2362200"/>
          <p14:tracePt t="155702" x="5111750" y="2374900"/>
          <p14:tracePt t="155737" x="5118100" y="2374900"/>
          <p14:tracePt t="155751" x="5124450" y="2381250"/>
          <p14:tracePt t="155793" x="5130800" y="2381250"/>
          <p14:tracePt t="155808" x="5137150" y="2381250"/>
          <p14:tracePt t="155817" x="5143500" y="2387600"/>
          <p14:tracePt t="155833" x="5149850" y="2387600"/>
          <p14:tracePt t="155843" x="5149850" y="2393950"/>
          <p14:tracePt t="155844" x="5162550" y="2393950"/>
          <p14:tracePt t="155852" x="5168900" y="2393950"/>
          <p14:tracePt t="155868" x="5175250" y="2393950"/>
          <p14:tracePt t="155885" x="5181600" y="2393950"/>
          <p14:tracePt t="155902" x="5187950" y="2393950"/>
          <p14:tracePt t="156504" x="5181600" y="2393950"/>
          <p14:tracePt t="156513" x="5149850" y="2400300"/>
          <p14:tracePt t="156521" x="5111750" y="2425700"/>
          <p14:tracePt t="156527" x="5067300" y="2451100"/>
          <p14:tracePt t="156536" x="4876800" y="2559050"/>
          <p14:tracePt t="156554" x="4724400" y="2641600"/>
          <p14:tracePt t="156570" x="4546600" y="2762250"/>
          <p14:tracePt t="156586" x="4381500" y="2863850"/>
          <p14:tracePt t="156603" x="4248150" y="2946400"/>
          <p14:tracePt t="156619" x="4133850" y="3009900"/>
          <p14:tracePt t="156636" x="4019550" y="3067050"/>
          <p14:tracePt t="156653" x="3917950" y="3124200"/>
          <p14:tracePt t="156669" x="3835400" y="3162300"/>
          <p14:tracePt t="156686" x="3746500" y="3206750"/>
          <p14:tracePt t="156702" x="3670300" y="3232150"/>
          <p14:tracePt t="156719" x="3638550" y="3251200"/>
          <p14:tracePt t="156736" x="3600450" y="3263900"/>
          <p14:tracePt t="156752" x="3575050" y="3270250"/>
          <p14:tracePt t="156770" x="3549650" y="3276600"/>
          <p14:tracePt t="156787" x="3505200" y="3295650"/>
          <p14:tracePt t="156803" x="3473450" y="3302000"/>
          <p14:tracePt t="156820" x="3448050" y="3308350"/>
          <p14:tracePt t="156836" x="3429000" y="3321050"/>
          <p14:tracePt t="156853" x="3422650" y="3321050"/>
          <p14:tracePt t="156869" x="3416300" y="3327400"/>
          <p14:tracePt t="156886" x="3409950" y="3327400"/>
          <p14:tracePt t="156903" x="3403600" y="3340100"/>
          <p14:tracePt t="156938" x="3397250" y="3340100"/>
          <p14:tracePt t="156962" x="3390900" y="3340100"/>
          <p14:tracePt t="156985" x="3384550" y="3340100"/>
          <p14:tracePt t="157001" x="3378200" y="3340100"/>
          <p14:tracePt t="157009" x="3371850" y="3340100"/>
          <p14:tracePt t="157009" x="3365500" y="3340100"/>
          <p14:tracePt t="157041" x="3359150" y="3340100"/>
          <p14:tracePt t="157065" x="3352800" y="3340100"/>
          <p14:tracePt t="157186" x="3359150" y="3340100"/>
          <p14:tracePt t="157187" x="3378200" y="3333750"/>
          <p14:tracePt t="157202" x="3390900" y="3333750"/>
          <p14:tracePt t="157203" x="3422650" y="3333750"/>
          <p14:tracePt t="157220" x="3454400" y="3333750"/>
          <p14:tracePt t="157236" x="3486150" y="3333750"/>
          <p14:tracePt t="157253" x="3505200" y="3333750"/>
          <p14:tracePt t="157269" x="3517900" y="3340100"/>
          <p14:tracePt t="157286" x="3536950" y="3346450"/>
          <p14:tracePt t="157302" x="3556000" y="3359150"/>
          <p14:tracePt t="157319" x="3568700" y="3371850"/>
          <p14:tracePt t="157336" x="3594100" y="3384550"/>
          <p14:tracePt t="157353" x="3625850" y="3409950"/>
          <p14:tracePt t="157370" x="3644900" y="3422650"/>
          <p14:tracePt t="157386" x="3676650" y="3435350"/>
          <p14:tracePt t="157403" x="3689350" y="3441700"/>
          <p14:tracePt t="157420" x="3708400" y="3441700"/>
          <p14:tracePt t="157436" x="3721100" y="3441700"/>
          <p14:tracePt t="157453" x="3733800" y="3441700"/>
          <p14:tracePt t="157469" x="3733800" y="3429000"/>
          <p14:tracePt t="157486" x="3733800" y="3390900"/>
          <p14:tracePt t="157502" x="3733800" y="3340100"/>
          <p14:tracePt t="157519" x="3702050" y="3295650"/>
          <p14:tracePt t="157536" x="3670300" y="3251200"/>
          <p14:tracePt t="157553" x="3613150" y="3213100"/>
          <p14:tracePt t="157570" x="3587750" y="3200400"/>
          <p14:tracePt t="157586" x="3543300" y="3194050"/>
          <p14:tracePt t="157602" x="3517900" y="3194050"/>
          <p14:tracePt t="157619" x="3492500" y="3194050"/>
          <p14:tracePt t="157636" x="3473450" y="3200400"/>
          <p14:tracePt t="157653" x="3454400" y="3200400"/>
          <p14:tracePt t="157669" x="3441700" y="3206750"/>
          <p14:tracePt t="157686" x="3435350" y="3213100"/>
          <p14:tracePt t="157778" x="3429000" y="3213100"/>
          <p14:tracePt t="157858" x="3429000" y="3219450"/>
          <p14:tracePt t="157866" x="3422650" y="3225800"/>
          <p14:tracePt t="158065" x="3422650" y="3232150"/>
          <p14:tracePt t="158081" x="3422650" y="3238500"/>
          <p14:tracePt t="158090" x="3422650" y="3244850"/>
          <p14:tracePt t="158102" x="3416300" y="3257550"/>
          <p14:tracePt t="158105" x="3416300" y="3282950"/>
          <p14:tracePt t="158119" x="3416300" y="3302000"/>
          <p14:tracePt t="158136" x="3416300" y="3314700"/>
          <p14:tracePt t="158153" x="3416300" y="3327400"/>
          <p14:tracePt t="158170" x="3416300" y="3346450"/>
          <p14:tracePt t="158186" x="3422650" y="3365500"/>
          <p14:tracePt t="158203" x="3435350" y="3378200"/>
          <p14:tracePt t="158219" x="3435350" y="3397250"/>
          <p14:tracePt t="158236" x="3441700" y="3403600"/>
          <p14:tracePt t="158252" x="3441700" y="3416300"/>
          <p14:tracePt t="158269" x="3441700" y="3422650"/>
          <p14:tracePt t="158286" x="3448050" y="3435350"/>
          <p14:tracePt t="158302" x="3454400" y="3448050"/>
          <p14:tracePt t="158346" x="3454400" y="3454400"/>
          <p14:tracePt t="158450" x="3454400" y="3460750"/>
          <p14:tracePt t="158626" x="3460750" y="3460750"/>
          <p14:tracePt t="158705" x="3460750" y="3454400"/>
          <p14:tracePt t="158722" x="3460750" y="3441700"/>
          <p14:tracePt t="158737" x="3460750" y="3435350"/>
          <p14:tracePt t="158753" x="3460750" y="3429000"/>
          <p14:tracePt t="158754" x="3460750" y="3422650"/>
          <p14:tracePt t="158770" x="3460750" y="3409950"/>
          <p14:tracePt t="158786" x="3460750" y="3403600"/>
          <p14:tracePt t="158803" x="3460750" y="3397250"/>
          <p14:tracePt t="158850" x="3460750" y="3390900"/>
          <p14:tracePt t="158930" x="3460750" y="3384550"/>
          <p14:tracePt t="159297" x="3467100" y="3384550"/>
          <p14:tracePt t="159305" x="3473450" y="3384550"/>
          <p14:tracePt t="159313" x="3492500" y="3384550"/>
          <p14:tracePt t="159321" x="3511550" y="3384550"/>
          <p14:tracePt t="159337" x="3530600" y="3384550"/>
          <p14:tracePt t="159352" x="3536950" y="3384550"/>
          <p14:tracePt t="159418" x="3549650" y="3384550"/>
          <p14:tracePt t="159428" x="3549650" y="3378200"/>
          <p14:tracePt t="159442" x="3562350" y="3378200"/>
          <p14:tracePt t="159450" x="3575050" y="3371850"/>
          <p14:tracePt t="159458" x="3619500" y="3346450"/>
          <p14:tracePt t="159469" x="3670300" y="3295650"/>
          <p14:tracePt t="159486" x="3708400" y="3244850"/>
          <p14:tracePt t="159503" x="3721100" y="3206750"/>
          <p14:tracePt t="159519" x="3721100" y="3194050"/>
          <p14:tracePt t="159602" x="3721100" y="3187700"/>
          <p14:tracePt t="159618" x="3714750" y="3200400"/>
          <p14:tracePt t="159628" x="3708400" y="3238500"/>
          <p14:tracePt t="159636" x="3708400" y="3289300"/>
          <p14:tracePt t="159636" x="3708400" y="3384550"/>
          <p14:tracePt t="159653" x="3708400" y="3486150"/>
          <p14:tracePt t="159669" x="3708400" y="3543300"/>
          <p14:tracePt t="159686" x="3708400" y="3562350"/>
          <p14:tracePt t="159770" x="3708400" y="3549650"/>
          <p14:tracePt t="159777" x="3695700" y="3524250"/>
          <p14:tracePt t="159785" x="3676650" y="3467100"/>
          <p14:tracePt t="159802" x="3663950" y="3435350"/>
          <p14:tracePt t="159803" x="3651250" y="3403600"/>
          <p14:tracePt t="159820" x="3644900" y="3384550"/>
          <p14:tracePt t="159857" x="3638550" y="3378200"/>
          <p14:tracePt t="159905" x="3625850" y="3378200"/>
          <p14:tracePt t="159913" x="3619500" y="3378200"/>
          <p14:tracePt t="159913" x="3606800" y="3378200"/>
          <p14:tracePt t="159929" x="3594100" y="3378200"/>
          <p14:tracePt t="159937" x="3575050" y="3378200"/>
          <p14:tracePt t="159938" x="3556000" y="3378200"/>
          <p14:tracePt t="159954" x="3498850" y="3378200"/>
          <p14:tracePt t="159969" x="3467100" y="3378200"/>
          <p14:tracePt t="159986" x="3448050" y="3378200"/>
          <p14:tracePt t="160003" x="3429000" y="3378200"/>
          <p14:tracePt t="160019" x="3422650" y="3378200"/>
          <p14:tracePt t="160036" x="3416300" y="3378200"/>
          <p14:tracePt t="160258" x="3409950" y="3384550"/>
          <p14:tracePt t="160266" x="3403600" y="3390900"/>
          <p14:tracePt t="160287" x="3397250" y="3397250"/>
          <p14:tracePt t="160329" x="3397250" y="3403600"/>
          <p14:tracePt t="160345" x="3397250" y="3409950"/>
          <p14:tracePt t="160385" x="3397250" y="3416300"/>
          <p14:tracePt t="160434" x="3409950" y="3422650"/>
          <p14:tracePt t="160457" x="3416300" y="3422650"/>
          <p14:tracePt t="160466" x="3422650" y="3422650"/>
          <p14:tracePt t="160474" x="3429000" y="3422650"/>
          <p14:tracePt t="160489" x="3435350" y="3429000"/>
          <p14:tracePt t="160490" x="3441700" y="3429000"/>
          <p14:tracePt t="160505" x="3454400" y="3429000"/>
          <p14:tracePt t="160519" x="3460750" y="3429000"/>
          <p14:tracePt t="160536" x="3473450" y="3429000"/>
          <p14:tracePt t="160553" x="3479800" y="3429000"/>
          <p14:tracePt t="160569" x="3492500" y="3429000"/>
          <p14:tracePt t="160889" x="3498850" y="3429000"/>
          <p14:tracePt t="161153" x="3498850" y="3435350"/>
          <p14:tracePt t="161161" x="3467100" y="3441700"/>
          <p14:tracePt t="161171" x="3422650" y="3448050"/>
          <p14:tracePt t="161175" x="3321050" y="3467100"/>
          <p14:tracePt t="161187" x="3238500" y="3479800"/>
          <p14:tracePt t="161202" x="3200400" y="3479800"/>
          <p14:tracePt t="161219" x="3194050" y="3479800"/>
          <p14:tracePt t="161274" x="3187700" y="3479800"/>
          <p14:tracePt t="161289" x="3181350" y="3479800"/>
          <p14:tracePt t="161297" x="3181350" y="3486150"/>
          <p14:tracePt t="161329" x="3175000" y="3486150"/>
          <p14:tracePt t="161377" x="3175000" y="3498850"/>
          <p14:tracePt t="161385" x="3181350" y="3505200"/>
          <p14:tracePt t="161393" x="3194050" y="3511550"/>
          <p14:tracePt t="161401" x="3232150" y="3517900"/>
          <p14:tracePt t="161413" x="3244850" y="3524250"/>
          <p14:tracePt t="161419" x="3289300" y="3530600"/>
          <p14:tracePt t="161435" x="3302000" y="3530600"/>
          <p14:tracePt t="161452" x="3308350" y="3530600"/>
          <p14:tracePt t="162289" x="3327400" y="3530600"/>
          <p14:tracePt t="162289" x="3340100" y="3524250"/>
          <p14:tracePt t="162305" x="3352800" y="3517900"/>
          <p14:tracePt t="162313" x="3371850" y="3505200"/>
          <p14:tracePt t="162321" x="3409950" y="3479800"/>
          <p14:tracePt t="162338" x="3435350" y="3467100"/>
          <p14:tracePt t="162353" x="3454400" y="3454400"/>
          <p14:tracePt t="162370" x="3467100" y="3441700"/>
          <p14:tracePt t="162386" x="3473450" y="3435350"/>
          <p14:tracePt t="162402" x="3479800" y="3429000"/>
          <p14:tracePt t="162419" x="3486150" y="3416300"/>
          <p14:tracePt t="162436" x="3486150" y="3409950"/>
          <p14:tracePt t="162452" x="3486150" y="3403600"/>
          <p14:tracePt t="162470" x="3486150" y="3397250"/>
          <p14:tracePt t="162486" x="3486150" y="3390900"/>
          <p14:tracePt t="162502" x="3486150" y="3384550"/>
          <p14:tracePt t="162519" x="3486150" y="3378200"/>
          <p14:tracePt t="162536" x="3486150" y="3365500"/>
          <p14:tracePt t="162552" x="3486150" y="3352800"/>
          <p14:tracePt t="162570" x="3486150" y="3346450"/>
          <p14:tracePt t="162801" x="3486150" y="3340100"/>
          <p14:tracePt t="162819" x="3486150" y="3333750"/>
          <p14:tracePt t="162833" x="3486150" y="3327400"/>
          <p14:tracePt t="162849" x="3486150" y="3321050"/>
          <p14:tracePt t="162860" x="3486150" y="3314700"/>
          <p14:tracePt t="162861" x="3486150" y="3308350"/>
          <p14:tracePt t="162869" x="3479800" y="3276600"/>
          <p14:tracePt t="162885" x="3454400" y="3219450"/>
          <p14:tracePt t="162902" x="3435350" y="3181350"/>
          <p14:tracePt t="162919" x="3429000" y="3149600"/>
          <p14:tracePt t="162936" x="3422650" y="3130550"/>
          <p14:tracePt t="162952" x="3422650" y="3124200"/>
          <p14:tracePt t="163282" x="3422650" y="3117850"/>
          <p14:tracePt t="163295" x="3416300" y="3111500"/>
          <p14:tracePt t="163296" x="3403600" y="3111500"/>
          <p14:tracePt t="163304" x="3384550" y="3111500"/>
          <p14:tracePt t="163319" x="3371850" y="3105150"/>
          <p14:tracePt t="163336" x="3359150" y="3105150"/>
          <p14:tracePt t="163689" x="3359150" y="3098800"/>
          <p14:tracePt t="163865" x="3365500" y="3098800"/>
          <p14:tracePt t="163865" x="3371850" y="3098800"/>
          <p14:tracePt t="163889" x="3378200" y="3105150"/>
          <p14:tracePt t="163890" x="3384550" y="3105150"/>
          <p14:tracePt t="163919" x="3390900" y="3105150"/>
          <p14:tracePt t="163920" x="3403600" y="3111500"/>
          <p14:tracePt t="163953" x="3409950" y="3117850"/>
          <p14:tracePt t="164753" x="3390900" y="3117850"/>
          <p14:tracePt t="164761" x="3371850" y="3117850"/>
          <p14:tracePt t="164769" x="3340100" y="3111500"/>
          <p14:tracePt t="164778" x="3333750" y="3111500"/>
          <p14:tracePt t="164787" x="3321050" y="3111500"/>
          <p14:tracePt t="165425" x="3314700" y="3105150"/>
          <p14:tracePt t="165457" x="3314700" y="3098800"/>
          <p14:tracePt t="165577" x="3314700" y="3092450"/>
          <p14:tracePt t="165585" x="3359150" y="3092450"/>
          <p14:tracePt t="165595" x="3397250" y="3092450"/>
          <p14:tracePt t="165602" x="3505200" y="3092450"/>
          <p14:tracePt t="165620" x="3638550" y="3092450"/>
          <p14:tracePt t="165636" x="3778250" y="3124200"/>
          <p14:tracePt t="165652" x="3873500" y="3136900"/>
          <p14:tracePt t="165669" x="3962400" y="3149600"/>
          <p14:tracePt t="165685" x="4025900" y="3155950"/>
          <p14:tracePt t="165702" x="4083050" y="3155950"/>
          <p14:tracePt t="165719" x="4127500" y="3155950"/>
          <p14:tracePt t="165736" x="4171950" y="3155950"/>
          <p14:tracePt t="165752" x="4229100" y="3155950"/>
          <p14:tracePt t="165770" x="4235450" y="3155950"/>
          <p14:tracePt t="165786" x="4241800" y="3155950"/>
          <p14:tracePt t="166361" x="4241800" y="3162300"/>
          <p14:tracePt t="166369" x="4235450" y="3168650"/>
          <p14:tracePt t="166385" x="4216400" y="3200400"/>
          <p14:tracePt t="166403" x="4210050" y="3225800"/>
          <p14:tracePt t="166404" x="4197350" y="3251200"/>
          <p14:tracePt t="166420" x="4178300" y="3295650"/>
          <p14:tracePt t="166436" x="4165600" y="3314700"/>
          <p14:tracePt t="166452" x="4159250" y="3333750"/>
          <p14:tracePt t="166469" x="4152900" y="3340100"/>
          <p14:tracePt t="166485" x="4152900" y="3352800"/>
          <p14:tracePt t="166502" x="4146550" y="3352800"/>
          <p14:tracePt t="166519" x="4146550" y="3359150"/>
          <p14:tracePt t="166535" x="4146550" y="3365500"/>
          <p14:tracePt t="166552" x="4140200" y="3371850"/>
          <p14:tracePt t="166569" x="4133850" y="3378200"/>
          <p14:tracePt t="166633" x="4127500" y="3378200"/>
          <p14:tracePt t="166769" x="4133850" y="3378200"/>
          <p14:tracePt t="166801" x="4140200" y="3378200"/>
          <p14:tracePt t="166818" x="4146550" y="3378200"/>
          <p14:tracePt t="166835" x="4152900" y="3378200"/>
          <p14:tracePt t="166836" x="4165600" y="3378200"/>
          <p14:tracePt t="166852" x="4178300" y="3378200"/>
          <p14:tracePt t="166869" x="4197350" y="3378200"/>
          <p14:tracePt t="166885" x="4210050" y="3371850"/>
          <p14:tracePt t="166921" x="4216400" y="3371850"/>
          <p14:tracePt t="167137" x="4210050" y="3371850"/>
          <p14:tracePt t="167153" x="4203700" y="3371850"/>
          <p14:tracePt t="167153" x="4184650" y="3371850"/>
          <p14:tracePt t="167170" x="4152900" y="3371850"/>
          <p14:tracePt t="167186" x="4121150" y="3371850"/>
          <p14:tracePt t="167202" x="4089400" y="3371850"/>
          <p14:tracePt t="167219" x="4057650" y="3371850"/>
          <p14:tracePt t="167235" x="4038600" y="3371850"/>
          <p14:tracePt t="167252" x="4025900" y="3371850"/>
          <p14:tracePt t="167269" x="4019550" y="3371850"/>
          <p14:tracePt t="167285" x="4006850" y="3371850"/>
          <p14:tracePt t="167329" x="4000500" y="3371850"/>
          <p14:tracePt t="167377" x="3994150" y="3371850"/>
          <p14:tracePt t="167497" x="4000500" y="3371850"/>
          <p14:tracePt t="167521" x="4006850" y="3371850"/>
          <p14:tracePt t="167529" x="4013200" y="3371850"/>
          <p14:tracePt t="167537" x="4025900" y="3371850"/>
          <p14:tracePt t="167543" x="4044950" y="3371850"/>
          <p14:tracePt t="167552" x="4108450" y="3371850"/>
          <p14:tracePt t="167569" x="4171950" y="3371850"/>
          <p14:tracePt t="167586" x="4229100" y="3371850"/>
          <p14:tracePt t="167602" x="4273550" y="3359150"/>
          <p14:tracePt t="167619" x="4292600" y="3352800"/>
          <p14:tracePt t="167635" x="4298950" y="3346450"/>
          <p14:tracePt t="167652" x="4305300" y="3340100"/>
          <p14:tracePt t="167697" x="4305300" y="3333750"/>
          <p14:tracePt t="167705" x="4305300" y="3327400"/>
          <p14:tracePt t="167711" x="4305300" y="3321050"/>
          <p14:tracePt t="167719" x="4298950" y="3308350"/>
          <p14:tracePt t="167753" x="4298950" y="3295650"/>
          <p14:tracePt t="167809" x="4298950" y="3289300"/>
          <p14:tracePt t="167832" x="4298950" y="3282950"/>
          <p14:tracePt t="167849" x="4311650" y="3282950"/>
          <p14:tracePt t="167857" x="4330700" y="3282950"/>
          <p14:tracePt t="167865" x="4349750" y="3282950"/>
          <p14:tracePt t="167873" x="4406900" y="3289300"/>
          <p14:tracePt t="167886" x="4489450" y="3302000"/>
          <p14:tracePt t="167902" x="4559300" y="3308350"/>
          <p14:tracePt t="167919" x="4622800" y="3314700"/>
          <p14:tracePt t="167935" x="4673600" y="3321050"/>
          <p14:tracePt t="167952" x="4737100" y="3333750"/>
          <p14:tracePt t="167969" x="4775200" y="3333750"/>
          <p14:tracePt t="167986" x="4819650" y="3333750"/>
          <p14:tracePt t="168002" x="4851400" y="3333750"/>
          <p14:tracePt t="168019" x="4870450" y="3333750"/>
          <p14:tracePt t="168035" x="4895850" y="3333750"/>
          <p14:tracePt t="168053" x="4908550" y="3333750"/>
          <p14:tracePt t="168069" x="4921250" y="3333750"/>
          <p14:tracePt t="168085" x="4927600" y="3333750"/>
          <p14:tracePt t="168102" x="4933950" y="3333750"/>
          <p14:tracePt t="168119" x="4940300" y="3333750"/>
          <p14:tracePt t="168135" x="4946650" y="3333750"/>
          <p14:tracePt t="168152" x="4965700" y="3333750"/>
          <p14:tracePt t="168170" x="4972050" y="3333750"/>
          <p14:tracePt t="168185" x="4984750" y="3333750"/>
          <p14:tracePt t="168225" x="4997450" y="3327400"/>
          <p14:tracePt t="168257" x="5003800" y="3327400"/>
          <p14:tracePt t="168265" x="5010150" y="3327400"/>
          <p14:tracePt t="168277" x="5016500" y="3327400"/>
          <p14:tracePt t="168278" x="5016500" y="3321050"/>
          <p14:tracePt t="168285" x="5022850" y="3321050"/>
          <p14:tracePt t="168301" x="5029200" y="3314700"/>
          <p14:tracePt t="168361" x="5035550" y="3314700"/>
          <p14:tracePt t="168441" x="5041900" y="3314700"/>
          <p14:tracePt t="169985" x="5035550" y="3314700"/>
          <p14:tracePt t="169993" x="5029200" y="3314700"/>
          <p14:tracePt t="169994" x="5022850" y="3314700"/>
          <p14:tracePt t="170002" x="5003800" y="3314700"/>
          <p14:tracePt t="170020" x="4972050" y="3314700"/>
          <p14:tracePt t="170036" x="4927600" y="3314700"/>
          <p14:tracePt t="170053" x="4857750" y="3314700"/>
          <p14:tracePt t="170070" x="4775200" y="3314700"/>
          <p14:tracePt t="170086" x="4679950" y="3314700"/>
          <p14:tracePt t="170102" x="4578350" y="3314700"/>
          <p14:tracePt t="170119" x="4476750" y="3302000"/>
          <p14:tracePt t="170135" x="4368800" y="3289300"/>
          <p14:tracePt t="170152" x="4235450" y="3257550"/>
          <p14:tracePt t="170169" x="4133850" y="3244850"/>
          <p14:tracePt t="170186" x="4070350" y="3238500"/>
          <p14:tracePt t="170202" x="4013200" y="3225800"/>
          <p14:tracePt t="170219" x="3962400" y="3219450"/>
          <p14:tracePt t="170235" x="3905250" y="3206750"/>
          <p14:tracePt t="170252" x="3854450" y="3200400"/>
          <p14:tracePt t="170269" x="3848100" y="3200400"/>
          <p14:tracePt t="170285" x="3841750" y="3200400"/>
          <p14:tracePt t="170529" x="3835400" y="3200400"/>
          <p14:tracePt t="170545" x="3829050" y="3200400"/>
          <p14:tracePt t="170553" x="3822700" y="3200400"/>
          <p14:tracePt t="170554" x="3816350" y="3200400"/>
          <p14:tracePt t="170569" x="3810000" y="3200400"/>
          <p14:tracePt t="170586" x="3803650" y="3200400"/>
          <p14:tracePt t="170602" x="3790950" y="3200400"/>
          <p14:tracePt t="170619" x="3771900" y="3200400"/>
          <p14:tracePt t="170635" x="3752850" y="3200400"/>
          <p14:tracePt t="170652" x="3733800" y="3200400"/>
          <p14:tracePt t="170668" x="3714750" y="3200400"/>
          <p14:tracePt t="170685" x="3702050" y="3194050"/>
          <p14:tracePt t="170702" x="3676650" y="3187700"/>
          <p14:tracePt t="170737" x="3670300" y="3187700"/>
          <p14:tracePt t="170752" x="3663950" y="3187700"/>
          <p14:tracePt t="170753" x="3657600" y="3181350"/>
          <p14:tracePt t="170769" x="3651250" y="3181350"/>
          <p14:tracePt t="170785" x="3632200" y="3168650"/>
          <p14:tracePt t="170802" x="3613150" y="3162300"/>
          <p14:tracePt t="170819" x="3594100" y="3155950"/>
          <p14:tracePt t="170835" x="3575050" y="3149600"/>
          <p14:tracePt t="170852" x="3562350" y="3136900"/>
          <p14:tracePt t="170869" x="3549650" y="3136900"/>
          <p14:tracePt t="170886" x="3549650" y="3130550"/>
          <p14:tracePt t="170902" x="3543300" y="3130550"/>
          <p14:tracePt t="170919" x="3536950" y="3130550"/>
          <p14:tracePt t="170935" x="3530600" y="3124200"/>
          <p14:tracePt t="170952" x="3524250" y="3117850"/>
          <p14:tracePt t="171017" x="3524250" y="3111500"/>
          <p14:tracePt t="171025" x="3530600" y="3111500"/>
          <p14:tracePt t="171033" x="3549650" y="3105150"/>
          <p14:tracePt t="171041" x="3619500" y="3092450"/>
          <p14:tracePt t="171052" x="3721100" y="3079750"/>
          <p14:tracePt t="171068" x="3835400" y="3079750"/>
          <p14:tracePt t="171086" x="3943350" y="3079750"/>
          <p14:tracePt t="171103" x="4051300" y="3079750"/>
          <p14:tracePt t="171119" x="4121150" y="3079750"/>
          <p14:tracePt t="171135" x="4171950" y="3079750"/>
          <p14:tracePt t="171135" x="4203700" y="3079750"/>
          <p14:tracePt t="171153" x="4229100" y="3079750"/>
          <p14:tracePt t="171169" x="4235450" y="3079750"/>
          <p14:tracePt t="171185" x="4241800" y="3086100"/>
          <p14:tracePt t="171232" x="4248150" y="3086100"/>
          <p14:tracePt t="171239" x="4248150" y="3092450"/>
          <p14:tracePt t="171252" x="4248150" y="3098800"/>
          <p14:tracePt t="171252" x="4254500" y="3117850"/>
          <p14:tracePt t="171268" x="4254500" y="3130550"/>
          <p14:tracePt t="171285" x="4260850" y="3149600"/>
          <p14:tracePt t="171302" x="4267200" y="3162300"/>
          <p14:tracePt t="171352" x="4267200" y="3168650"/>
          <p14:tracePt t="171369" x="4273550" y="3181350"/>
          <p14:tracePt t="171378" x="4286250" y="3194050"/>
          <p14:tracePt t="171385" x="4298950" y="3213100"/>
          <p14:tracePt t="171402" x="4324350" y="3232150"/>
          <p14:tracePt t="171419" x="4362450" y="3244850"/>
          <p14:tracePt t="171435" x="4400550" y="3251200"/>
          <p14:tracePt t="171452" x="4451350" y="3257550"/>
          <p14:tracePt t="171468" x="4489450" y="3257550"/>
          <p14:tracePt t="171485" x="4527550" y="3257550"/>
          <p14:tracePt t="171502" x="4552950" y="3257550"/>
          <p14:tracePt t="171518" x="4565650" y="3251200"/>
          <p14:tracePt t="171535" x="4578350" y="3251200"/>
          <p14:tracePt t="171993" x="4572000" y="3251200"/>
          <p14:tracePt t="172001" x="4559300" y="3251200"/>
          <p14:tracePt t="172002" x="4540250" y="3251200"/>
          <p14:tracePt t="172019" x="4489450" y="3270250"/>
          <p14:tracePt t="172036" x="4438650" y="3282950"/>
          <p14:tracePt t="172052" x="4375150" y="3302000"/>
          <p14:tracePt t="172069" x="4318000" y="3321050"/>
          <p14:tracePt t="172085" x="4286250" y="3327400"/>
          <p14:tracePt t="172103" x="4254500" y="3340100"/>
          <p14:tracePt t="172118" x="4222750" y="3346450"/>
          <p14:tracePt t="172135" x="4197350" y="3352800"/>
          <p14:tracePt t="172152" x="4159250" y="3359150"/>
          <p14:tracePt t="172169" x="4146550" y="3365500"/>
          <p14:tracePt t="172185" x="4114800" y="3365500"/>
          <p14:tracePt t="172202" x="4102100" y="3365500"/>
          <p14:tracePt t="172218" x="4089400" y="3365500"/>
          <p14:tracePt t="172304" x="4089400" y="3371850"/>
          <p14:tracePt t="172313" x="4083050" y="3371850"/>
          <p14:tracePt t="172328" x="4083050" y="3378200"/>
          <p14:tracePt t="172337" x="4083050" y="3384550"/>
          <p14:tracePt t="172337" x="4083050" y="3397250"/>
          <p14:tracePt t="172352" x="4083050" y="3403600"/>
          <p14:tracePt t="172369" x="4083050" y="3409950"/>
          <p14:tracePt t="172385" x="4083050" y="3416300"/>
          <p14:tracePt t="172402" x="4089400" y="3422650"/>
          <p14:tracePt t="172419" x="4095750" y="3429000"/>
          <p14:tracePt t="172435" x="4102100" y="3429000"/>
          <p14:tracePt t="172451" x="4114800" y="3429000"/>
          <p14:tracePt t="172469" x="4121150" y="3429000"/>
          <p14:tracePt t="172485" x="4133850" y="3429000"/>
          <p14:tracePt t="172502" x="4140200" y="3429000"/>
          <p14:tracePt t="172518" x="4152900" y="3416300"/>
          <p14:tracePt t="172535" x="4152900" y="3378200"/>
          <p14:tracePt t="172552" x="4146550" y="3340100"/>
          <p14:tracePt t="172569" x="4133850" y="3314700"/>
          <p14:tracePt t="172585" x="4121150" y="3295650"/>
          <p14:tracePt t="172602" x="4102100" y="3276600"/>
          <p14:tracePt t="172618" x="4076700" y="3257550"/>
          <p14:tracePt t="172635" x="4051300" y="3238500"/>
          <p14:tracePt t="172652" x="4025900" y="3219450"/>
          <p14:tracePt t="172669" x="4000500" y="3206750"/>
          <p14:tracePt t="172685" x="3981450" y="3187700"/>
          <p14:tracePt t="172702" x="3962400" y="3181350"/>
          <p14:tracePt t="172718" x="3956050" y="3168650"/>
          <p14:tracePt t="172735" x="3930650" y="3155950"/>
          <p14:tracePt t="172752" x="3905250" y="3143250"/>
          <p14:tracePt t="172769" x="3879850" y="3130550"/>
          <p14:tracePt t="172785" x="3854450" y="3124200"/>
          <p14:tracePt t="172802" x="3822700" y="3124200"/>
          <p14:tracePt t="172818" x="3784600" y="3124200"/>
          <p14:tracePt t="172835" x="3746500" y="3124200"/>
          <p14:tracePt t="172852" x="3708400" y="3130550"/>
          <p14:tracePt t="172868" x="3670300" y="3136900"/>
          <p14:tracePt t="172885" x="3638550" y="3149600"/>
          <p14:tracePt t="172902" x="3606800" y="3162300"/>
          <p14:tracePt t="172918" x="3575050" y="3175000"/>
          <p14:tracePt t="172935" x="3562350" y="3187700"/>
          <p14:tracePt t="172952" x="3530600" y="3213100"/>
          <p14:tracePt t="172970" x="3511550" y="3232150"/>
          <p14:tracePt t="172985" x="3498850" y="3251200"/>
          <p14:tracePt t="173002" x="3498850" y="3270250"/>
          <p14:tracePt t="173018" x="3492500" y="3302000"/>
          <p14:tracePt t="173035" x="3486150" y="3333750"/>
          <p14:tracePt t="173052" x="3486150" y="3365500"/>
          <p14:tracePt t="173068" x="3479800" y="3397250"/>
          <p14:tracePt t="173085" x="3473450" y="3435350"/>
          <p14:tracePt t="173102" x="3473450" y="3460750"/>
          <p14:tracePt t="173119" x="3473450" y="3479800"/>
          <p14:tracePt t="173135" x="3473450" y="3505200"/>
          <p14:tracePt t="173152" x="3473450" y="3517900"/>
          <p14:tracePt t="173169" x="3486150" y="3530600"/>
          <p14:tracePt t="173185" x="3498850" y="3543300"/>
          <p14:tracePt t="173202" x="3517900" y="3568700"/>
          <p14:tracePt t="173218" x="3549650" y="3587750"/>
          <p14:tracePt t="173235" x="3600450" y="3600450"/>
          <p14:tracePt t="173252" x="3676650" y="3625850"/>
          <p14:tracePt t="173268" x="3727450" y="3638550"/>
          <p14:tracePt t="173285" x="3778250" y="3644900"/>
          <p14:tracePt t="173302" x="3803650" y="3644900"/>
          <p14:tracePt t="173319" x="3822700" y="3638550"/>
          <p14:tracePt t="173335" x="3835400" y="3600450"/>
          <p14:tracePt t="173335" x="3835400" y="3581400"/>
          <p14:tracePt t="173353" x="3835400" y="3530600"/>
          <p14:tracePt t="173369" x="3829050" y="3467100"/>
          <p14:tracePt t="173385" x="3803650" y="3397250"/>
          <p14:tracePt t="173402" x="3778250" y="3346450"/>
          <p14:tracePt t="173419" x="3746500" y="3302000"/>
          <p14:tracePt t="173435" x="3714750" y="3263900"/>
          <p14:tracePt t="173452" x="3683000" y="3232150"/>
          <p14:tracePt t="173468" x="3644900" y="3206750"/>
          <p14:tracePt t="173485" x="3600450" y="3187700"/>
          <p14:tracePt t="173502" x="3543300" y="3155950"/>
          <p14:tracePt t="173518" x="3479800" y="3136900"/>
          <p14:tracePt t="173535" x="3435350" y="3117850"/>
          <p14:tracePt t="173552" x="3365500" y="3098800"/>
          <p14:tracePt t="173569" x="3321050" y="3092450"/>
          <p14:tracePt t="173585" x="3302000" y="3092450"/>
          <p14:tracePt t="173602" x="3276600" y="3092450"/>
          <p14:tracePt t="173619" x="3257550" y="3092450"/>
          <p14:tracePt t="173635" x="3238500" y="3105150"/>
          <p14:tracePt t="173652" x="3219450" y="3124200"/>
          <p14:tracePt t="173668" x="3194050" y="3149600"/>
          <p14:tracePt t="173685" x="3162300" y="3194050"/>
          <p14:tracePt t="173702" x="3130550" y="3232150"/>
          <p14:tracePt t="173718" x="3111500" y="3270250"/>
          <p14:tracePt t="173735" x="3092450" y="3302000"/>
          <p14:tracePt t="173752" x="3079750" y="3352800"/>
          <p14:tracePt t="173769" x="3073400" y="3390900"/>
          <p14:tracePt t="173785" x="3067050" y="3422650"/>
          <p14:tracePt t="173801" x="3067050" y="3467100"/>
          <p14:tracePt t="173818" x="3067050" y="3492500"/>
          <p14:tracePt t="173835" x="3073400" y="3524250"/>
          <p14:tracePt t="173852" x="3079750" y="3543300"/>
          <p14:tracePt t="173868" x="3092450" y="3562350"/>
          <p14:tracePt t="173886" x="3111500" y="3587750"/>
          <p14:tracePt t="173902" x="3124200" y="3600450"/>
          <p14:tracePt t="173918" x="3155950" y="3619500"/>
          <p14:tracePt t="173935" x="3181350" y="3625850"/>
          <p14:tracePt t="173952" x="3251200" y="3638550"/>
          <p14:tracePt t="173969" x="3289300" y="3638550"/>
          <p14:tracePt t="173985" x="3333750" y="3638550"/>
          <p14:tracePt t="174002" x="3390900" y="3638550"/>
          <p14:tracePt t="174019" x="3429000" y="3632200"/>
          <p14:tracePt t="174036" x="3473450" y="3606800"/>
          <p14:tracePt t="174053" x="3517900" y="3568700"/>
          <p14:tracePt t="174069" x="3543300" y="3530600"/>
          <p14:tracePt t="174086" x="3549650" y="3479800"/>
          <p14:tracePt t="174102" x="3562350" y="3403600"/>
          <p14:tracePt t="174119" x="3568700" y="3359150"/>
          <p14:tracePt t="174136" x="3575050" y="3321050"/>
          <p14:tracePt t="174153" x="3575050" y="3282950"/>
          <p14:tracePt t="174170" x="3575050" y="3251200"/>
          <p14:tracePt t="174186" x="3568700" y="3213100"/>
          <p14:tracePt t="174203" x="3556000" y="3187700"/>
          <p14:tracePt t="174219" x="3536950" y="3155950"/>
          <p14:tracePt t="174236" x="3517900" y="3136900"/>
          <p14:tracePt t="174253" x="3492500" y="3111500"/>
          <p14:tracePt t="174269" x="3460750" y="3092450"/>
          <p14:tracePt t="174287" x="3422650" y="3079750"/>
          <p14:tracePt t="174302" x="3390900" y="3073400"/>
          <p14:tracePt t="174319" x="3333750" y="3060700"/>
          <p14:tracePt t="174336" x="3295650" y="3060700"/>
          <p14:tracePt t="174353" x="3238500" y="3060700"/>
          <p14:tracePt t="174370" x="3206750" y="3067050"/>
          <p14:tracePt t="174386" x="3181350" y="3079750"/>
          <p14:tracePt t="174403" x="3155950" y="3092450"/>
          <p14:tracePt t="174419" x="3136900" y="3111500"/>
          <p14:tracePt t="174436" x="3111500" y="3130550"/>
          <p14:tracePt t="174453" x="3105150" y="3155950"/>
          <p14:tracePt t="174469" x="3079750" y="3194050"/>
          <p14:tracePt t="174486" x="3073400" y="3244850"/>
          <p14:tracePt t="174503" x="3054350" y="3302000"/>
          <p14:tracePt t="174519" x="3048000" y="3346450"/>
          <p14:tracePt t="174536" x="3048000" y="3403600"/>
          <p14:tracePt t="174536" x="3048000" y="3429000"/>
          <p14:tracePt t="174554" x="3048000" y="3473450"/>
          <p14:tracePt t="174570" x="3048000" y="3498850"/>
          <p14:tracePt t="174586" x="3054350" y="3511550"/>
          <p14:tracePt t="174603" x="3060700" y="3530600"/>
          <p14:tracePt t="174641" x="3067050" y="3536950"/>
          <p14:tracePt t="174642" x="3073400" y="3536950"/>
          <p14:tracePt t="174653" x="3098800" y="3556000"/>
          <p14:tracePt t="174669" x="3149600" y="3568700"/>
          <p14:tracePt t="174686" x="3181350" y="3581400"/>
          <p14:tracePt t="174702" x="3219450" y="3587750"/>
          <p14:tracePt t="174719" x="3232150" y="3587750"/>
          <p14:tracePt t="174736" x="3244850" y="3587750"/>
          <p14:tracePt t="174753" x="3251200" y="3587750"/>
          <p14:tracePt t="174817" x="3257550" y="3587750"/>
          <p14:tracePt t="174865" x="3263900" y="3587750"/>
          <p14:tracePt t="174873" x="3270250" y="3587750"/>
          <p14:tracePt t="174890" x="3270250" y="3581400"/>
          <p14:tracePt t="174905" x="3276600" y="3581400"/>
          <p14:tracePt t="174921" x="3276600" y="3575050"/>
          <p14:tracePt t="174937" x="3282950" y="3575050"/>
          <p14:tracePt t="174993" x="3289300" y="3575050"/>
          <p14:tracePt t="175018" x="3295650" y="3568700"/>
          <p14:tracePt t="175665" x="3308350" y="3562350"/>
          <p14:tracePt t="175673" x="3346450" y="3562350"/>
          <p14:tracePt t="175681" x="3378200" y="3568700"/>
          <p14:tracePt t="175689" x="3435350" y="3581400"/>
          <p14:tracePt t="175704" x="3492500" y="3581400"/>
          <p14:tracePt t="175720" x="3517900" y="3587750"/>
          <p14:tracePt t="175736" x="3543300" y="3587750"/>
          <p14:tracePt t="175753" x="3575050" y="3594100"/>
          <p14:tracePt t="175770" x="3600450" y="3600450"/>
          <p14:tracePt t="175786" x="3632200" y="3600450"/>
          <p14:tracePt t="175803" x="3670300" y="3606800"/>
          <p14:tracePt t="175819" x="3708400" y="3613150"/>
          <p14:tracePt t="175836" x="3746500" y="3625850"/>
          <p14:tracePt t="175852" x="3784600" y="3644900"/>
          <p14:tracePt t="175869" x="3810000" y="3651250"/>
          <p14:tracePt t="175886" x="3829050" y="3663950"/>
          <p14:tracePt t="175903" x="3835400" y="3676650"/>
          <p14:tracePt t="175919" x="3848100" y="3683000"/>
          <p14:tracePt t="175961" x="3848100" y="3689350"/>
          <p14:tracePt t="175969" x="3848100" y="3695700"/>
          <p14:tracePt t="175970" x="3848100" y="3702050"/>
          <p14:tracePt t="175986" x="3848100" y="3714750"/>
          <p14:tracePt t="176003" x="3841750" y="3727450"/>
          <p14:tracePt t="176019" x="3829050" y="3759200"/>
          <p14:tracePt t="176036" x="3829050" y="3778250"/>
          <p14:tracePt t="176053" x="3829050" y="3803650"/>
          <p14:tracePt t="176069" x="3829050" y="3822700"/>
          <p14:tracePt t="176086" x="3816350" y="3848100"/>
          <p14:tracePt t="176103" x="3810000" y="3867150"/>
          <p14:tracePt t="176119" x="3797300" y="3879850"/>
          <p14:tracePt t="176136" x="3784600" y="3879850"/>
          <p14:tracePt t="176152" x="3752850" y="3886200"/>
          <p14:tracePt t="176171" x="3727450" y="3892550"/>
          <p14:tracePt t="176186" x="3702050" y="3892550"/>
          <p14:tracePt t="176203" x="3663950" y="3892550"/>
          <p14:tracePt t="176219" x="3638550" y="3892550"/>
          <p14:tracePt t="176236" x="3619500" y="3892550"/>
          <p14:tracePt t="176252" x="3606800" y="3892550"/>
          <p14:tracePt t="176269" x="3600450" y="3892550"/>
          <p14:tracePt t="176457" x="3600450" y="3886200"/>
          <p14:tracePt t="176473" x="3600450" y="3879850"/>
          <p14:tracePt t="176481" x="3600450" y="3867150"/>
          <p14:tracePt t="176495" x="3600450" y="3854450"/>
          <p14:tracePt t="176495" x="3600450" y="3835400"/>
          <p14:tracePt t="176503" x="3600450" y="3816350"/>
          <p14:tracePt t="176519" x="3600450" y="3797300"/>
          <p14:tracePt t="176536" x="3594100" y="3784600"/>
          <p14:tracePt t="176569" x="3594100" y="3778250"/>
          <p14:tracePt t="176674" x="3594100" y="3784600"/>
          <p14:tracePt t="176681" x="3594100" y="3803650"/>
          <p14:tracePt t="176685" x="3594100" y="3829050"/>
          <p14:tracePt t="176702" x="3594100" y="3854450"/>
          <p14:tracePt t="176719" x="3594100" y="3879850"/>
          <p14:tracePt t="176736" x="3606800" y="3898900"/>
          <p14:tracePt t="176753" x="3606800" y="3911600"/>
          <p14:tracePt t="176770" x="3613150" y="3911600"/>
          <p14:tracePt t="176826" x="3619500" y="3911600"/>
          <p14:tracePt t="176837" x="3625850" y="3911600"/>
          <p14:tracePt t="176849" x="3638550" y="3905250"/>
          <p14:tracePt t="176853" x="3651250" y="3879850"/>
          <p14:tracePt t="176869" x="3651250" y="3848100"/>
          <p14:tracePt t="176886" x="3657600" y="3841750"/>
          <p14:tracePt t="176962" x="3663950" y="3835400"/>
          <p14:tracePt t="176978" x="3670300" y="3835400"/>
          <p14:tracePt t="176982" x="3670300" y="3854450"/>
          <p14:tracePt t="176986" x="3676650" y="3886200"/>
          <p14:tracePt t="177002" x="3676650" y="3911600"/>
          <p14:tracePt t="177020" x="3676650" y="3917950"/>
          <p14:tracePt t="177036" x="3676650" y="3924300"/>
          <p14:tracePt t="177137" x="3676650" y="3905250"/>
          <p14:tracePt t="177145" x="3676650" y="3892550"/>
          <p14:tracePt t="177153" x="3676650" y="3879850"/>
          <p14:tracePt t="177154" x="3670300" y="3867150"/>
          <p14:tracePt t="177170" x="3670300" y="3860800"/>
          <p14:tracePt t="177265" x="3670300" y="3867150"/>
          <p14:tracePt t="177273" x="3670300" y="3873500"/>
          <p14:tracePt t="177279" x="3676650" y="3879850"/>
          <p14:tracePt t="177286" x="3676650" y="3898900"/>
          <p14:tracePt t="177394" x="3676650" y="3879850"/>
          <p14:tracePt t="177401" x="3676650" y="3829050"/>
          <p14:tracePt t="177419" x="3676650" y="3810000"/>
          <p14:tracePt t="177420" x="3676650" y="3797300"/>
          <p14:tracePt t="177436" x="3676650" y="3790950"/>
          <p14:tracePt t="177513" x="3676650" y="3810000"/>
          <p14:tracePt t="177521" x="3676650" y="3822700"/>
          <p14:tracePt t="177529" x="3676650" y="3848100"/>
          <p14:tracePt t="177537" x="3676650" y="3873500"/>
          <p14:tracePt t="177537" x="3676650" y="3892550"/>
          <p14:tracePt t="177554" x="3676650" y="3917950"/>
          <p14:tracePt t="177554" x="3676650" y="3943350"/>
          <p14:tracePt t="177569" x="3676650" y="3949700"/>
          <p14:tracePt t="177673" x="3676650" y="3937000"/>
          <p14:tracePt t="177681" x="3676650" y="3930650"/>
          <p14:tracePt t="177689" x="3676650" y="3911600"/>
          <p14:tracePt t="177697" x="3676650" y="3898900"/>
          <p14:tracePt t="177786" x="3676650" y="3905250"/>
          <p14:tracePt t="177793" x="3676650" y="3924300"/>
          <p14:tracePt t="177803" x="3689350" y="3962400"/>
          <p14:tracePt t="177807" x="3714750" y="4013200"/>
          <p14:tracePt t="177819" x="3727450" y="4038600"/>
          <p14:tracePt t="177836" x="3746500" y="4057650"/>
          <p14:tracePt t="177852" x="3752850" y="4070350"/>
          <p14:tracePt t="177869" x="3759200" y="4070350"/>
          <p14:tracePt t="177886" x="3771900" y="4070350"/>
          <p14:tracePt t="177903" x="3803650" y="4064000"/>
          <p14:tracePt t="177920" x="3829050" y="4057650"/>
          <p14:tracePt t="177936" x="3854450" y="4044950"/>
          <p14:tracePt t="177936" x="3860800" y="4038600"/>
          <p14:tracePt t="177953" x="3867150" y="4038600"/>
          <p14:tracePt t="177970" x="3867150" y="4032250"/>
          <p14:tracePt t="177985" x="3873500" y="4032250"/>
          <p14:tracePt t="178002" x="3879850" y="4019550"/>
          <p14:tracePt t="178018" x="3886200" y="4019550"/>
          <p14:tracePt t="178035" x="3886200" y="4006850"/>
          <p14:tracePt t="178052" x="3892550" y="4000500"/>
          <p14:tracePt t="178068" x="3892550" y="3987800"/>
          <p14:tracePt t="178085" x="3892550" y="3968750"/>
          <p14:tracePt t="178121" x="3898900" y="3962400"/>
          <p14:tracePt t="178122" x="3905250" y="3956050"/>
          <p14:tracePt t="178153" x="3905250" y="3949700"/>
          <p14:tracePt t="178169" x="3911600" y="3943350"/>
          <p14:tracePt t="178169" x="3917950" y="3943350"/>
          <p14:tracePt t="178186" x="3917950" y="3937000"/>
          <p14:tracePt t="178203" x="3924300" y="3930650"/>
          <p14:tracePt t="178241" x="3930650" y="3924300"/>
          <p14:tracePt t="178262" x="3937000" y="3917950"/>
          <p14:tracePt t="178265" x="3943350" y="3911600"/>
          <p14:tracePt t="178289" x="3949700" y="3905250"/>
          <p14:tracePt t="178321" x="3949700" y="3898900"/>
          <p14:tracePt t="178337" x="3956050" y="3886200"/>
          <p14:tracePt t="178361" x="3956050" y="3879850"/>
          <p14:tracePt t="178368" x="3956050" y="3873500"/>
          <p14:tracePt t="178417" x="3956050" y="3867150"/>
          <p14:tracePt t="178529" x="3962400" y="3867150"/>
          <p14:tracePt t="178537" x="3962400" y="3860800"/>
          <p14:tracePt t="178553" x="3962400" y="3854450"/>
          <p14:tracePt t="178554" x="3968750" y="3848100"/>
          <p14:tracePt t="178641" x="3975100" y="3848100"/>
          <p14:tracePt t="178649" x="3981450" y="3848100"/>
          <p14:tracePt t="178655" x="4000500" y="3848100"/>
          <p14:tracePt t="178669" x="4019550" y="3848100"/>
          <p14:tracePt t="178686" x="4032250" y="3848100"/>
          <p14:tracePt t="178702" x="4044950" y="3848100"/>
          <p14:tracePt t="178719" x="4051300" y="3848100"/>
          <p14:tracePt t="178736" x="4057650" y="3848100"/>
          <p14:tracePt t="178962" x="4051300" y="3848100"/>
          <p14:tracePt t="178969" x="4044950" y="3848100"/>
          <p14:tracePt t="178979" x="4038600" y="3848100"/>
          <p14:tracePt t="178985" x="4025900" y="3848100"/>
          <p14:tracePt t="178995" x="4006850" y="3848100"/>
          <p14:tracePt t="179002" x="4000500" y="3848100"/>
          <p14:tracePt t="179019" x="3987800" y="3848100"/>
          <p14:tracePt t="179057" x="3981450" y="3848100"/>
          <p14:tracePt t="179218" x="3981450" y="3841750"/>
          <p14:tracePt t="179228" x="3981450" y="3835400"/>
          <p14:tracePt t="179241" x="3981450" y="3829050"/>
          <p14:tracePt t="179257" x="3987800" y="3829050"/>
          <p14:tracePt t="179273" x="3994150" y="3829050"/>
          <p14:tracePt t="179369" x="4000500" y="3822700"/>
          <p14:tracePt t="179401" x="4006850" y="3822700"/>
          <p14:tracePt t="179417" x="4013200" y="3816350"/>
          <p14:tracePt t="179428" x="4013200" y="3810000"/>
          <p14:tracePt t="179554" x="4013200" y="3803650"/>
          <p14:tracePt t="179761" x="4006850" y="3803650"/>
          <p14:tracePt t="179778" x="4000500" y="3803650"/>
          <p14:tracePt t="179849" x="3994150" y="3803650"/>
          <p14:tracePt t="180993" x="3987800" y="3810000"/>
          <p14:tracePt t="181008" x="4000500" y="3816350"/>
          <p14:tracePt t="181018" x="4019550" y="3816350"/>
          <p14:tracePt t="181019" x="4076700" y="3822700"/>
          <p14:tracePt t="181036" x="4102100" y="3829050"/>
          <p14:tracePt t="181053" x="4133850" y="3835400"/>
          <p14:tracePt t="181070" x="4152900" y="3835400"/>
          <p14:tracePt t="181086" x="4178300" y="3841750"/>
          <p14:tracePt t="181102" x="4210050" y="3841750"/>
          <p14:tracePt t="181119" x="4241800" y="3841750"/>
          <p14:tracePt t="181136" x="4279900" y="3841750"/>
          <p14:tracePt t="181136" x="4292600" y="3841750"/>
          <p14:tracePt t="181153" x="4318000" y="3841750"/>
          <p14:tracePt t="181169" x="4343400" y="3841750"/>
          <p14:tracePt t="181186" x="4368800" y="3854450"/>
          <p14:tracePt t="181202" x="4394200" y="3854450"/>
          <p14:tracePt t="181219" x="4413250" y="3854450"/>
          <p14:tracePt t="181236" x="4438650" y="3854450"/>
          <p14:tracePt t="181252" x="4457700" y="3854450"/>
          <p14:tracePt t="181269" x="4464050" y="3854450"/>
          <p14:tracePt t="181285" x="4476750" y="3854450"/>
          <p14:tracePt t="181697" x="4464050" y="3854450"/>
          <p14:tracePt t="181710" x="4432300" y="3854450"/>
          <p14:tracePt t="181710" x="4381500" y="3854450"/>
          <p14:tracePt t="181718" x="4203700" y="3854450"/>
          <p14:tracePt t="181737" x="4152900" y="3854450"/>
          <p14:tracePt t="181753" x="4064000" y="3854450"/>
          <p14:tracePt t="181769" x="4038600" y="3854450"/>
          <p14:tracePt t="181786" x="4019550" y="3860800"/>
          <p14:tracePt t="181803" x="4013200" y="3867150"/>
          <p14:tracePt t="181819" x="4006850" y="3867150"/>
          <p14:tracePt t="181836" x="3994150" y="3873500"/>
          <p14:tracePt t="181852" x="3987800" y="3873500"/>
          <p14:tracePt t="181869" x="3975100" y="3886200"/>
          <p14:tracePt t="181886" x="3962400" y="3892550"/>
          <p14:tracePt t="181902" x="3949700" y="3898900"/>
          <p14:tracePt t="181919" x="3943350" y="3905250"/>
          <p14:tracePt t="181919" x="3930650" y="3911600"/>
          <p14:tracePt t="181953" x="3924300" y="3917950"/>
          <p14:tracePt t="181993" x="3917950" y="3924300"/>
          <p14:tracePt t="182001" x="3917950" y="3930650"/>
          <p14:tracePt t="182002" x="3911600" y="3930650"/>
          <p14:tracePt t="182033" x="3911600" y="3937000"/>
          <p14:tracePt t="182049" x="3911600" y="3943350"/>
          <p14:tracePt t="182089" x="3911600" y="3949700"/>
          <p14:tracePt t="182105" x="3911600" y="3956050"/>
          <p14:tracePt t="182297" x="3917950" y="3956050"/>
          <p14:tracePt t="182329" x="3924300" y="3956050"/>
          <p14:tracePt t="182337" x="3930650" y="3956050"/>
          <p14:tracePt t="182345" x="3937000" y="3956050"/>
          <p14:tracePt t="182361" x="3962400" y="3943350"/>
          <p14:tracePt t="182369" x="3975100" y="3943350"/>
          <p14:tracePt t="182369" x="4000500" y="3937000"/>
          <p14:tracePt t="182386" x="4025900" y="3937000"/>
          <p14:tracePt t="182402" x="4057650" y="3937000"/>
          <p14:tracePt t="182419" x="4083050" y="3937000"/>
          <p14:tracePt t="182436" x="4102100" y="3937000"/>
          <p14:tracePt t="182452" x="4133850" y="3937000"/>
          <p14:tracePt t="182469" x="4152900" y="3937000"/>
          <p14:tracePt t="182485" x="4165600" y="3937000"/>
          <p14:tracePt t="182502" x="4191000" y="3937000"/>
          <p14:tracePt t="182519" x="4210050" y="3937000"/>
          <p14:tracePt t="182536" x="4229100" y="3943350"/>
          <p14:tracePt t="182552" x="4254500" y="3956050"/>
          <p14:tracePt t="182570" x="4273550" y="3956050"/>
          <p14:tracePt t="182586" x="4279900" y="3962400"/>
          <p14:tracePt t="182602" x="4292600" y="3962400"/>
          <p14:tracePt t="182641" x="4298950" y="3968750"/>
          <p14:tracePt t="182705" x="4305300" y="3968750"/>
          <p14:tracePt t="184553" x="4311650" y="3968750"/>
          <p14:tracePt t="184561" x="4311650" y="3956050"/>
          <p14:tracePt t="184569" x="4305300" y="3924300"/>
          <p14:tracePt t="184571" x="4286250" y="3860800"/>
          <p14:tracePt t="184586" x="4273550" y="3803650"/>
          <p14:tracePt t="184603" x="4254500" y="3759200"/>
          <p14:tracePt t="184620" x="4241800" y="3727450"/>
          <p14:tracePt t="184636" x="4229100" y="3683000"/>
          <p14:tracePt t="184652" x="4191000" y="3632200"/>
          <p14:tracePt t="184669" x="4140200" y="3575050"/>
          <p14:tracePt t="184685" x="4076700" y="3524250"/>
          <p14:tracePt t="184702" x="4013200" y="3492500"/>
          <p14:tracePt t="184719" x="3943350" y="3460750"/>
          <p14:tracePt t="184735" x="3886200" y="3435350"/>
          <p14:tracePt t="184752" x="3810000" y="3403600"/>
          <p14:tracePt t="184770" x="3765550" y="3397250"/>
          <p14:tracePt t="184786" x="3733800" y="3384550"/>
          <p14:tracePt t="184802" x="3695700" y="3378200"/>
          <p14:tracePt t="184818" x="3670300" y="3365500"/>
          <p14:tracePt t="184836" x="3632200" y="3352800"/>
          <p14:tracePt t="184852" x="3600450" y="3340100"/>
          <p14:tracePt t="184869" x="3562350" y="3333750"/>
          <p14:tracePt t="184885" x="3511550" y="3314700"/>
          <p14:tracePt t="184902" x="3479800" y="3308350"/>
          <p14:tracePt t="184919" x="3460750" y="3302000"/>
          <p14:tracePt t="184935" x="3454400" y="3295650"/>
          <p14:tracePt t="184953" x="3448050" y="3295650"/>
          <p14:tracePt t="185017" x="3441700" y="3295650"/>
          <p14:tracePt t="185033" x="3435350" y="3295650"/>
          <p14:tracePt t="185057" x="3422650" y="3295650"/>
          <p14:tracePt t="185073" x="3416300" y="3289300"/>
          <p14:tracePt t="185081" x="3409950" y="3289300"/>
          <p14:tracePt t="185089" x="3403600" y="3289300"/>
          <p14:tracePt t="185102" x="3384550" y="3282950"/>
          <p14:tracePt t="185118" x="3371850" y="3276600"/>
          <p14:tracePt t="185136" x="3365500" y="3276600"/>
          <p14:tracePt t="185152" x="3352800" y="3276600"/>
          <p14:tracePt t="185233" x="3346450" y="3276600"/>
          <p14:tracePt t="185449" x="3333750" y="3276600"/>
          <p14:tracePt t="185457" x="3327400" y="3270250"/>
          <p14:tracePt t="185463" x="3321050" y="3270250"/>
          <p14:tracePt t="185485" x="3308350" y="3270250"/>
          <p14:tracePt t="185486" x="3302000" y="3270250"/>
          <p14:tracePt t="185502" x="3295650" y="3270250"/>
          <p14:tracePt t="185519" x="3289300" y="3270250"/>
          <p14:tracePt t="185553" x="3282950" y="3270250"/>
          <p14:tracePt t="185585" x="3276600" y="3270250"/>
          <p14:tracePt t="185601" x="3263900" y="3270250"/>
          <p14:tracePt t="185657" x="3257550" y="3270250"/>
          <p14:tracePt t="185681" x="3257550" y="3276600"/>
          <p14:tracePt t="185697" x="3251200" y="3276600"/>
          <p14:tracePt t="185704" x="3244850" y="3276600"/>
          <p14:tracePt t="185721" x="3238500" y="3282950"/>
          <p14:tracePt t="185735" x="3232150" y="3289300"/>
          <p14:tracePt t="185736" x="3225800" y="3295650"/>
          <p14:tracePt t="185752" x="3219450" y="3302000"/>
          <p14:tracePt t="185769" x="3213100" y="3308350"/>
          <p14:tracePt t="185785" x="3213100" y="3314700"/>
          <p14:tracePt t="185802" x="3206750" y="3321050"/>
          <p14:tracePt t="186000" x="3200400" y="3327400"/>
          <p14:tracePt t="186008" x="3200400" y="3333750"/>
          <p14:tracePt t="186022" x="3194050" y="3333750"/>
          <p14:tracePt t="186696" x="3200400" y="3327400"/>
          <p14:tracePt t="186713" x="3206750" y="3327400"/>
          <p14:tracePt t="186721" x="3213100" y="3321050"/>
          <p14:tracePt t="186737" x="3219450" y="3314700"/>
          <p14:tracePt t="186738" x="3232150" y="3314700"/>
          <p14:tracePt t="186753" x="3244850" y="3308350"/>
          <p14:tracePt t="186769" x="3257550" y="3302000"/>
          <p14:tracePt t="186786" x="3270250" y="3302000"/>
          <p14:tracePt t="186802" x="3276600" y="3302000"/>
          <p14:tracePt t="186819" x="3282950" y="3295650"/>
          <p14:tracePt t="186835" x="3289300" y="3295650"/>
          <p14:tracePt t="187129" x="3295650" y="3295650"/>
          <p14:tracePt t="187137" x="3308350" y="3295650"/>
          <p14:tracePt t="187145" x="3333750" y="3295650"/>
          <p14:tracePt t="187154" x="3390900" y="3295650"/>
          <p14:tracePt t="187169" x="3435350" y="3295650"/>
          <p14:tracePt t="187186" x="3486150" y="3302000"/>
          <p14:tracePt t="187202" x="3562350" y="3314700"/>
          <p14:tracePt t="187219" x="3619500" y="3321050"/>
          <p14:tracePt t="187235" x="3663950" y="3327400"/>
          <p14:tracePt t="187252" x="3695700" y="3327400"/>
          <p14:tracePt t="187268" x="3733800" y="3340100"/>
          <p14:tracePt t="187286" x="3759200" y="3346450"/>
          <p14:tracePt t="187302" x="3790950" y="3352800"/>
          <p14:tracePt t="187319" x="3816350" y="3365500"/>
          <p14:tracePt t="187335" x="3841750" y="3371850"/>
          <p14:tracePt t="187353" x="3854450" y="3378200"/>
          <p14:tracePt t="187369" x="3860800" y="3378200"/>
          <p14:tracePt t="187385" x="3860800" y="3384550"/>
          <p14:tracePt t="187513" x="3867150" y="3378200"/>
          <p14:tracePt t="187521" x="3867150" y="3371850"/>
          <p14:tracePt t="187528" x="3860800" y="3340100"/>
          <p14:tracePt t="187536" x="3848100" y="3314700"/>
          <p14:tracePt t="187544" x="3835400" y="3289300"/>
          <p14:tracePt t="187552" x="3810000" y="3251200"/>
          <p14:tracePt t="187617" x="3797300" y="3251200"/>
          <p14:tracePt t="187633" x="3790950" y="3251200"/>
          <p14:tracePt t="187633" x="3771900" y="3251200"/>
          <p14:tracePt t="187649" x="3759200" y="3251200"/>
          <p14:tracePt t="187657" x="3740150" y="3251200"/>
          <p14:tracePt t="187664" x="3727450" y="3263900"/>
          <p14:tracePt t="187671" x="3714750" y="3282950"/>
          <p14:tracePt t="187685" x="3689350" y="3302000"/>
          <p14:tracePt t="187702" x="3676650" y="3314700"/>
          <p14:tracePt t="187719" x="3663950" y="3340100"/>
          <p14:tracePt t="187735" x="3657600" y="3365500"/>
          <p14:tracePt t="187752" x="3657600" y="3390900"/>
          <p14:tracePt t="187769" x="3663950" y="3403600"/>
          <p14:tracePt t="187785" x="3683000" y="3422650"/>
          <p14:tracePt t="187802" x="3702050" y="3441700"/>
          <p14:tracePt t="187818" x="3740150" y="3448050"/>
          <p14:tracePt t="187836" x="3771900" y="3454400"/>
          <p14:tracePt t="187852" x="3803650" y="3454400"/>
          <p14:tracePt t="187869" x="3816350" y="3454400"/>
          <p14:tracePt t="187885" x="3829050" y="3448050"/>
          <p14:tracePt t="187902" x="3835400" y="3435350"/>
          <p14:tracePt t="187919" x="3835400" y="3429000"/>
          <p14:tracePt t="187935" x="3835400" y="3422650"/>
          <p14:tracePt t="188000" x="3835400" y="3416300"/>
          <p14:tracePt t="188056" x="3841750" y="3416300"/>
          <p14:tracePt t="188064" x="3854450" y="3416300"/>
          <p14:tracePt t="188069" x="3886200" y="3416300"/>
          <p14:tracePt t="188085" x="3924300" y="3422650"/>
          <p14:tracePt t="188086" x="3994150" y="3429000"/>
          <p14:tracePt t="188102" x="4038600" y="3429000"/>
          <p14:tracePt t="188119" x="4064000" y="3435350"/>
          <p14:tracePt t="188136" x="4070350" y="3435350"/>
          <p14:tracePt t="188185" x="4076700" y="3435350"/>
          <p14:tracePt t="188225" x="4083050" y="3435350"/>
          <p14:tracePt t="188281" x="4089400" y="3435350"/>
          <p14:tracePt t="188441" x="4089400" y="3422650"/>
          <p14:tracePt t="188449" x="4089400" y="3416300"/>
          <p14:tracePt t="188457" x="4089400" y="3403600"/>
          <p14:tracePt t="188469" x="4089400" y="3390900"/>
          <p14:tracePt t="188485" x="4089400" y="3384550"/>
          <p14:tracePt t="188502" x="4089400" y="3371850"/>
          <p14:tracePt t="189217" x="4089400" y="3340100"/>
          <p14:tracePt t="189232" x="4089400" y="3308350"/>
          <p14:tracePt t="189241" x="4108450" y="3251200"/>
          <p14:tracePt t="189248" x="4114800" y="3200400"/>
          <p14:tracePt t="189256" x="4127500" y="3124200"/>
          <p14:tracePt t="189269" x="4127500" y="3111500"/>
          <p14:tracePt t="189285" x="4127500" y="3105150"/>
          <p14:tracePt t="189417" x="4133850" y="3117850"/>
          <p14:tracePt t="189428" x="4140200" y="3162300"/>
          <p14:tracePt t="189428" x="4146550" y="3219450"/>
          <p14:tracePt t="189435" x="4165600" y="3333750"/>
          <p14:tracePt t="189452" x="4171950" y="3403600"/>
          <p14:tracePt t="189468" x="4184650" y="3441700"/>
          <p14:tracePt t="189485" x="4184650" y="3454400"/>
          <p14:tracePt t="189502" x="4184650" y="3467100"/>
          <p14:tracePt t="189625" x="4184650" y="3454400"/>
          <p14:tracePt t="189633" x="4178300" y="3409950"/>
          <p14:tracePt t="189644" x="4171950" y="3365500"/>
          <p14:tracePt t="189649" x="4165600" y="3321050"/>
          <p14:tracePt t="189653" x="4152900" y="3238500"/>
          <p14:tracePt t="189668" x="4146550" y="3187700"/>
          <p14:tracePt t="189685" x="4146550" y="3175000"/>
          <p14:tracePt t="189702" x="4146550" y="3168650"/>
          <p14:tracePt t="189801" x="4146550" y="3194050"/>
          <p14:tracePt t="189811" x="4146550" y="3219450"/>
          <p14:tracePt t="189817" x="4152900" y="3308350"/>
          <p14:tracePt t="189835" x="4152900" y="3333750"/>
          <p14:tracePt t="189836" x="4171950" y="3390900"/>
          <p14:tracePt t="189852" x="4184650" y="3429000"/>
          <p14:tracePt t="189869" x="4184650" y="3441700"/>
          <p14:tracePt t="189885" x="4191000" y="3441700"/>
          <p14:tracePt t="190120" x="4191000" y="3416300"/>
          <p14:tracePt t="190128" x="4191000" y="3397250"/>
          <p14:tracePt t="190136" x="4191000" y="3371850"/>
          <p14:tracePt t="190152" x="4184650" y="3359150"/>
          <p14:tracePt t="190153" x="4184650" y="3340100"/>
          <p14:tracePt t="190169" x="4178300" y="3314700"/>
          <p14:tracePt t="190185" x="4178300" y="3308350"/>
          <p14:tracePt t="190202" x="4178300" y="3295650"/>
          <p14:tracePt t="190218" x="4178300" y="3289300"/>
          <p14:tracePt t="190235" x="4171950" y="3282950"/>
          <p14:tracePt t="190521" x="4171950" y="3276600"/>
          <p14:tracePt t="190529" x="4184650" y="3263900"/>
          <p14:tracePt t="190536" x="4222750" y="3257550"/>
          <p14:tracePt t="190553" x="4248150" y="3257550"/>
          <p14:tracePt t="190553" x="4318000" y="3257550"/>
          <p14:tracePt t="190569" x="4381500" y="3257550"/>
          <p14:tracePt t="190585" x="4438650" y="3257550"/>
          <p14:tracePt t="190602" x="4457700" y="3263900"/>
          <p14:tracePt t="190619" x="4464050" y="3263900"/>
          <p14:tracePt t="190777" x="4451350" y="3263900"/>
          <p14:tracePt t="190784" x="4432300" y="3263900"/>
          <p14:tracePt t="190792" x="4425950" y="3263900"/>
          <p14:tracePt t="190800" x="4400550" y="3263900"/>
          <p14:tracePt t="190818" x="4387850" y="3263900"/>
          <p14:tracePt t="190819" x="4375150" y="3263900"/>
          <p14:tracePt t="190835" x="4368800" y="3263900"/>
          <p14:tracePt t="190880" x="4362450" y="3263900"/>
          <p14:tracePt t="190952" x="4368800" y="3263900"/>
          <p14:tracePt t="190960" x="4375150" y="3263900"/>
          <p14:tracePt t="190968" x="4413250" y="3263900"/>
          <p14:tracePt t="190985" x="4445000" y="3263900"/>
          <p14:tracePt t="190986" x="4546600" y="3263900"/>
          <p14:tracePt t="191002" x="4667250" y="3263900"/>
          <p14:tracePt t="191018" x="4781550" y="3263900"/>
          <p14:tracePt t="191035" x="4851400" y="3263900"/>
          <p14:tracePt t="191052" x="4895850" y="3263900"/>
          <p14:tracePt t="191068" x="4914900" y="3263900"/>
          <p14:tracePt t="191085" x="4927600" y="3263900"/>
          <p14:tracePt t="191101" x="4933950" y="3263900"/>
          <p14:tracePt t="191118" x="4940300" y="3263900"/>
          <p14:tracePt t="191409" x="4933950" y="3263900"/>
          <p14:tracePt t="191416" x="4902200" y="3263900"/>
          <p14:tracePt t="191418" x="4813300" y="3263900"/>
          <p14:tracePt t="191436" x="4686300" y="3257550"/>
          <p14:tracePt t="191452" x="4559300" y="3238500"/>
          <p14:tracePt t="191469" x="4470400" y="3225800"/>
          <p14:tracePt t="191485" x="4425950" y="3219450"/>
          <p14:tracePt t="191502" x="4375150" y="3213100"/>
          <p14:tracePt t="191520" x="4343400" y="3213100"/>
          <p14:tracePt t="191536" x="4318000" y="3213100"/>
          <p14:tracePt t="191553" x="4292600" y="3213100"/>
          <p14:tracePt t="191570" x="4279900" y="3213100"/>
          <p14:tracePt t="191729" x="4286250" y="3213100"/>
          <p14:tracePt t="191737" x="4324350" y="3213100"/>
          <p14:tracePt t="191738" x="4349750" y="3213100"/>
          <p14:tracePt t="191753" x="4489450" y="3213100"/>
          <p14:tracePt t="191770" x="4610100" y="3219450"/>
          <p14:tracePt t="191786" x="4699000" y="3238500"/>
          <p14:tracePt t="191803" x="4762500" y="3238500"/>
          <p14:tracePt t="191819" x="4813300" y="3244850"/>
          <p14:tracePt t="191836" x="4851400" y="3244850"/>
          <p14:tracePt t="191853" x="4876800" y="3251200"/>
          <p14:tracePt t="191870" x="4889500" y="3251200"/>
          <p14:tracePt t="191887" x="4895850" y="3251200"/>
          <p14:tracePt t="191903" x="4902200" y="3251200"/>
          <p14:tracePt t="191919" x="4908550" y="3251200"/>
          <p14:tracePt t="192081" x="4914900" y="3251200"/>
          <p14:tracePt t="192097" x="4921250" y="3251200"/>
          <p14:tracePt t="192113" x="4927600" y="3251200"/>
          <p14:tracePt t="192121" x="4933950" y="3251200"/>
          <p14:tracePt t="192154" x="4940300" y="3251200"/>
          <p14:tracePt t="193313" x="4921250" y="3257550"/>
          <p14:tracePt t="193317" x="4889500" y="3270250"/>
          <p14:tracePt t="193328" x="4832350" y="3282950"/>
          <p14:tracePt t="193336" x="4603750" y="3346450"/>
          <p14:tracePt t="193354" x="4432300" y="3378200"/>
          <p14:tracePt t="193371" x="4292600" y="3403600"/>
          <p14:tracePt t="193388" x="4127500" y="3429000"/>
          <p14:tracePt t="193403" x="3968750" y="3448050"/>
          <p14:tracePt t="193420" x="3803650" y="3460750"/>
          <p14:tracePt t="193436" x="3651250" y="3486150"/>
          <p14:tracePt t="193453" x="3524250" y="3505200"/>
          <p14:tracePt t="193469" x="3435350" y="3517900"/>
          <p14:tracePt t="193486" x="3340100" y="3530600"/>
          <p14:tracePt t="193503" x="3276600" y="3536950"/>
          <p14:tracePt t="193519" x="3232150" y="3549650"/>
          <p14:tracePt t="193536" x="3206750" y="3549650"/>
          <p14:tracePt t="193536" x="3200400" y="3549650"/>
          <p14:tracePt t="193553" x="3175000" y="3556000"/>
          <p14:tracePt t="193570" x="3155950" y="3562350"/>
          <p14:tracePt t="193586" x="3130550" y="3568700"/>
          <p14:tracePt t="193602" x="3098800" y="3568700"/>
          <p14:tracePt t="193619" x="3073400" y="3575050"/>
          <p14:tracePt t="193636" x="3060700" y="3581400"/>
          <p14:tracePt t="193653" x="3048000" y="3581400"/>
          <p14:tracePt t="193777" x="3054350" y="3581400"/>
          <p14:tracePt t="193785" x="3060700" y="3581400"/>
          <p14:tracePt t="193794" x="3067050" y="3581400"/>
          <p14:tracePt t="193801" x="3079750" y="3568700"/>
          <p14:tracePt t="193825" x="3086100" y="3562350"/>
          <p14:tracePt t="193834" x="3086100" y="3556000"/>
          <p14:tracePt t="193857" x="3092450" y="3549650"/>
          <p14:tracePt t="194017" x="3098800" y="3536950"/>
          <p14:tracePt t="194033" x="3111500" y="3530600"/>
          <p14:tracePt t="194045" x="3111500" y="3524250"/>
          <p14:tracePt t="194045" x="3117850" y="3511550"/>
          <p14:tracePt t="194052" x="3124200" y="3479800"/>
          <p14:tracePt t="194069" x="3130550" y="3429000"/>
          <p14:tracePt t="194086" x="3136900" y="3371850"/>
          <p14:tracePt t="194102" x="3143250" y="3333750"/>
          <p14:tracePt t="194119" x="3149600" y="3302000"/>
          <p14:tracePt t="194136" x="3155950" y="3289300"/>
          <p14:tracePt t="194136" x="3155950" y="3282950"/>
          <p14:tracePt t="194154" x="3155950" y="3270250"/>
          <p14:tracePt t="194169" x="3162300" y="3263900"/>
          <p14:tracePt t="194186" x="3162300" y="3251200"/>
          <p14:tracePt t="194345" x="3162300" y="3244850"/>
          <p14:tracePt t="194362" x="3155950" y="3244850"/>
          <p14:tracePt t="194369" x="3136900" y="3244850"/>
          <p14:tracePt t="194393" x="3130550" y="3244850"/>
          <p14:tracePt t="194401" x="3117850" y="3244850"/>
          <p14:tracePt t="194419" x="3111500" y="3244850"/>
          <p14:tracePt t="194420" x="3098800" y="3244850"/>
          <p14:tracePt t="194436" x="3079750" y="3244850"/>
          <p14:tracePt t="194453" x="3060700" y="3244850"/>
          <p14:tracePt t="194469" x="3041650" y="3251200"/>
          <p14:tracePt t="194486" x="3022600" y="3257550"/>
          <p14:tracePt t="194502" x="3009900" y="3257550"/>
          <p14:tracePt t="194519" x="3003550" y="3257550"/>
          <p14:tracePt t="194536" x="3003550" y="3263900"/>
          <p14:tracePt t="194961" x="3003550" y="3257550"/>
          <p14:tracePt t="194967" x="3009900" y="3257550"/>
          <p14:tracePt t="194986" x="3009900" y="3251200"/>
          <p14:tracePt t="195017" x="3016250" y="3244850"/>
          <p14:tracePt t="195025" x="3016250" y="3238500"/>
          <p14:tracePt t="195049" x="3016250" y="3232150"/>
          <p14:tracePt t="195057" x="3022600" y="3225800"/>
          <p14:tracePt t="195081" x="3028950" y="3219450"/>
          <p14:tracePt t="195105" x="3028950" y="3213100"/>
          <p14:tracePt t="195106" x="3035300" y="3213100"/>
          <p14:tracePt t="195177" x="3035300" y="3206750"/>
          <p14:tracePt t="195225" x="3041650" y="3206750"/>
          <p14:tracePt t="196929" x="3041650" y="3213100"/>
          <p14:tracePt t="196937" x="3054350" y="3244850"/>
          <p14:tracePt t="196946" x="3054350" y="3263900"/>
          <p14:tracePt t="196946" x="3054350" y="3295650"/>
          <p14:tracePt t="196954" x="3060700" y="3333750"/>
          <p14:tracePt t="196971" x="3067050" y="3365500"/>
          <p14:tracePt t="196987" x="3079750" y="3403600"/>
          <p14:tracePt t="197006" x="3079750" y="3429000"/>
          <p14:tracePt t="197021" x="3079750" y="3448050"/>
          <p14:tracePt t="197036" x="3079750" y="3460750"/>
          <p14:tracePt t="197053" x="3079750" y="3479800"/>
          <p14:tracePt t="197069" x="3079750" y="3486150"/>
          <p14:tracePt t="197086" x="3079750" y="3505200"/>
          <p14:tracePt t="197102" x="3079750" y="3511550"/>
          <p14:tracePt t="197137" x="3079750" y="3517900"/>
          <p14:tracePt t="197138" x="3079750" y="3524250"/>
          <p14:tracePt t="197153" x="3079750" y="3530600"/>
          <p14:tracePt t="197265" x="3079750" y="3536950"/>
          <p14:tracePt t="197305" x="3073400" y="3536950"/>
          <p14:tracePt t="198121" x="3073400" y="3543300"/>
          <p14:tracePt t="198129" x="3105150" y="3543300"/>
          <p14:tracePt t="198136" x="3206750" y="3530600"/>
          <p14:tracePt t="198153" x="3257550" y="3524250"/>
          <p14:tracePt t="198154" x="3340100" y="3517900"/>
          <p14:tracePt t="198171" x="3429000" y="3517900"/>
          <p14:tracePt t="198186" x="3505200" y="3517900"/>
          <p14:tracePt t="198203" x="3594100" y="3517900"/>
          <p14:tracePt t="198219" x="3670300" y="3511550"/>
          <p14:tracePt t="198236" x="3740150" y="3498850"/>
          <p14:tracePt t="198252" x="3797300" y="3486150"/>
          <p14:tracePt t="198269" x="3835400" y="3486150"/>
          <p14:tracePt t="198286" x="3860800" y="3479800"/>
          <p14:tracePt t="198303" x="3886200" y="3473450"/>
          <p14:tracePt t="198319" x="3898900" y="3473450"/>
          <p14:tracePt t="198336" x="3924300" y="3467100"/>
          <p14:tracePt t="198352" x="3968750" y="3448050"/>
          <p14:tracePt t="198370" x="4000500" y="3441700"/>
          <p14:tracePt t="198386" x="4032250" y="3429000"/>
          <p14:tracePt t="198403" x="4044950" y="3422650"/>
          <p14:tracePt t="198419" x="4070350" y="3416300"/>
          <p14:tracePt t="198436" x="4076700" y="3409950"/>
          <p14:tracePt t="198452" x="4083050" y="3409950"/>
          <p14:tracePt t="198469" x="4089400" y="3403600"/>
          <p14:tracePt t="198545" x="4095750" y="3403600"/>
          <p14:tracePt t="198561" x="4102100" y="3403600"/>
          <p14:tracePt t="198577" x="4108450" y="3403600"/>
          <p14:tracePt t="200353" x="4108450" y="3397250"/>
          <p14:tracePt t="200360" x="4108450" y="3384550"/>
          <p14:tracePt t="200369" x="4108450" y="3365500"/>
          <p14:tracePt t="200378" x="4114800" y="3346450"/>
          <p14:tracePt t="200387" x="4121150" y="3340100"/>
          <p14:tracePt t="200403" x="4127500" y="3321050"/>
          <p14:tracePt t="200420" x="4133850" y="3321050"/>
          <p14:tracePt t="200437" x="4140200" y="3308350"/>
          <p14:tracePt t="200453" x="4146550" y="3308350"/>
          <p14:tracePt t="200469" x="4159250" y="3302000"/>
          <p14:tracePt t="200486" x="4178300" y="3302000"/>
          <p14:tracePt t="200503" x="4216400" y="3295650"/>
          <p14:tracePt t="200519" x="4273550" y="3282950"/>
          <p14:tracePt t="200535" x="4356100" y="3276600"/>
          <p14:tracePt t="200535" x="4387850" y="3276600"/>
          <p14:tracePt t="200553" x="4464050" y="3263900"/>
          <p14:tracePt t="200569" x="4502150" y="3263900"/>
          <p14:tracePt t="200586" x="4521200" y="3257550"/>
          <p14:tracePt t="200602" x="4533900" y="3257550"/>
          <p14:tracePt t="200641" x="4540250" y="3257550"/>
          <p14:tracePt t="200673" x="4546600" y="3257550"/>
          <p14:tracePt t="200689" x="4552950" y="3257550"/>
          <p14:tracePt t="200697" x="4559300" y="3257550"/>
          <p14:tracePt t="200705" x="4572000" y="3263900"/>
          <p14:tracePt t="200711" x="4578350" y="3263900"/>
          <p14:tracePt t="200792" x="4584700" y="3263900"/>
          <p14:tracePt t="201025" x="4584700" y="3270250"/>
          <p14:tracePt t="201033" x="4584700" y="3276600"/>
          <p14:tracePt t="201064" x="4584700" y="3282950"/>
          <p14:tracePt t="201102" x="4584700" y="3289300"/>
          <p14:tracePt t="201113" x="4584700" y="3295650"/>
          <p14:tracePt t="201144" x="4584700" y="3302000"/>
          <p14:tracePt t="201233" x="4584700" y="3308350"/>
          <p14:tracePt t="201249" x="4584700" y="3314700"/>
          <p14:tracePt t="201257" x="4584700" y="3321050"/>
          <p14:tracePt t="201313" x="4584700" y="3327400"/>
          <p14:tracePt t="201665" x="4572000" y="3327400"/>
          <p14:tracePt t="201673" x="4527550" y="3327400"/>
          <p14:tracePt t="201681" x="4476750" y="3346450"/>
          <p14:tracePt t="201689" x="4318000" y="3365500"/>
          <p14:tracePt t="201703" x="4191000" y="3378200"/>
          <p14:tracePt t="201719" x="4057650" y="3397250"/>
          <p14:tracePt t="201736" x="3943350" y="3416300"/>
          <p14:tracePt t="201752" x="3765550" y="3448050"/>
          <p14:tracePt t="201770" x="3638550" y="3467100"/>
          <p14:tracePt t="201786" x="3492500" y="3492500"/>
          <p14:tracePt t="201802" x="3378200" y="3505200"/>
          <p14:tracePt t="201819" x="3289300" y="3517900"/>
          <p14:tracePt t="201836" x="3257550" y="3517900"/>
          <p14:tracePt t="201852" x="3244850" y="3517900"/>
          <p14:tracePt t="201869" x="3232150" y="3517900"/>
          <p14:tracePt t="201885" x="3225800" y="3517900"/>
          <p14:tracePt t="201921" x="3213100" y="3517900"/>
          <p14:tracePt t="201921" x="3206750" y="3524250"/>
          <p14:tracePt t="201935" x="3181350" y="3530600"/>
          <p14:tracePt t="201952" x="3175000" y="3536950"/>
          <p14:tracePt t="201969" x="3162300" y="3543300"/>
          <p14:tracePt t="201986" x="3162300" y="3549650"/>
          <p14:tracePt t="202002" x="3168650" y="3568700"/>
          <p14:tracePt t="202019" x="3187700" y="3587750"/>
          <p14:tracePt t="202036" x="3213100" y="3600450"/>
          <p14:tracePt t="202069" x="3263900" y="3625850"/>
          <p14:tracePt t="202070" x="3327400" y="3638550"/>
          <p14:tracePt t="202086" x="3409950" y="3644900"/>
          <p14:tracePt t="202102" x="3473450" y="3644900"/>
          <p14:tracePt t="202119" x="3511550" y="3644900"/>
          <p14:tracePt t="202136" x="3536950" y="3625850"/>
          <p14:tracePt t="202152" x="3556000" y="3600450"/>
          <p14:tracePt t="202169" x="3562350" y="3568700"/>
          <p14:tracePt t="202185" x="3562350" y="3536950"/>
          <p14:tracePt t="202203" x="3562350" y="3524250"/>
          <p14:tracePt t="202219" x="3562350" y="3511550"/>
          <p14:tracePt t="202235" x="3556000" y="3492500"/>
          <p14:tracePt t="202252" x="3543300" y="3473450"/>
          <p14:tracePt t="202269" x="3536950" y="3467100"/>
          <p14:tracePt t="202285" x="3517900" y="3448050"/>
          <p14:tracePt t="202303" x="3492500" y="3429000"/>
          <p14:tracePt t="202319" x="3479800" y="3429000"/>
          <p14:tracePt t="202336" x="3448050" y="3416300"/>
          <p14:tracePt t="202352" x="3429000" y="3416300"/>
          <p14:tracePt t="202352" x="3409950" y="3416300"/>
          <p14:tracePt t="202369" x="3365500" y="3416300"/>
          <p14:tracePt t="202385" x="3327400" y="3416300"/>
          <p14:tracePt t="202402" x="3289300" y="3429000"/>
          <p14:tracePt t="202419" x="3244850" y="3435350"/>
          <p14:tracePt t="202435" x="3194050" y="3460750"/>
          <p14:tracePt t="202452" x="3168650" y="3473450"/>
          <p14:tracePt t="202469" x="3136900" y="3492500"/>
          <p14:tracePt t="202485" x="3124200" y="3505200"/>
          <p14:tracePt t="202502" x="3111500" y="3517900"/>
          <p14:tracePt t="202519" x="3111500" y="3524250"/>
          <p14:tracePt t="202536" x="3111500" y="3536950"/>
          <p14:tracePt t="202552" x="3111500" y="3543300"/>
          <p14:tracePt t="202569" x="3124200" y="3562350"/>
          <p14:tracePt t="202585" x="3162300" y="3575050"/>
          <p14:tracePt t="202602" x="3251200" y="3600450"/>
          <p14:tracePt t="202619" x="3416300" y="3625850"/>
          <p14:tracePt t="202635" x="3613150" y="3632200"/>
          <p14:tracePt t="202652" x="3829050" y="3632200"/>
          <p14:tracePt t="202669" x="3975100" y="3632200"/>
          <p14:tracePt t="202685" x="4083050" y="3594100"/>
          <p14:tracePt t="202702" x="4152900" y="3568700"/>
          <p14:tracePt t="202719" x="4184650" y="3536950"/>
          <p14:tracePt t="202736" x="4216400" y="3517900"/>
          <p14:tracePt t="202752" x="4248150" y="3479800"/>
          <p14:tracePt t="202769" x="4260850" y="3467100"/>
          <p14:tracePt t="202785" x="4267200" y="3460750"/>
          <p14:tracePt t="202802" x="4273550" y="3460750"/>
          <p14:tracePt t="202819" x="4279900" y="3448050"/>
          <p14:tracePt t="202835" x="4286250" y="3441700"/>
          <p14:tracePt t="202896" x="4292600" y="3441700"/>
          <p14:tracePt t="202905" x="4298950" y="3435350"/>
          <p14:tracePt t="202912" x="4311650" y="3429000"/>
          <p14:tracePt t="202920" x="4349750" y="3422650"/>
          <p14:tracePt t="202935" x="4375150" y="3416300"/>
          <p14:tracePt t="202953" x="4381500" y="3409950"/>
          <p14:tracePt t="203001" x="4387850" y="3409950"/>
          <p14:tracePt t="203033" x="4394200" y="3409950"/>
          <p14:tracePt t="203045" x="4400550" y="3403600"/>
          <p14:tracePt t="203045" x="4406900" y="3403600"/>
          <p14:tracePt t="203053" x="4425950" y="3397250"/>
          <p14:tracePt t="203069" x="4470400" y="3384550"/>
          <p14:tracePt t="203086" x="4502150" y="3378200"/>
          <p14:tracePt t="203102" x="4508500" y="3378200"/>
          <p14:tracePt t="203119" x="4521200" y="3365500"/>
          <p14:tracePt t="203135" x="4527550" y="3365500"/>
          <p14:tracePt t="203135" x="4533900" y="3365500"/>
          <p14:tracePt t="203257" x="4521200" y="3365500"/>
          <p14:tracePt t="203265" x="4514850" y="3365500"/>
          <p14:tracePt t="203285" x="4349750" y="3340100"/>
          <p14:tracePt t="203286" x="4140200" y="3302000"/>
          <p14:tracePt t="203302" x="3981450" y="3270250"/>
          <p14:tracePt t="203319" x="3898900" y="3244850"/>
          <p14:tracePt t="203335" x="3860800" y="3232150"/>
          <p14:tracePt t="203353" x="3854450" y="3232150"/>
          <p14:tracePt t="203368" x="3835400" y="3219450"/>
          <p14:tracePt t="203385" x="3816350" y="3206750"/>
          <p14:tracePt t="203402" x="3797300" y="3200400"/>
          <p14:tracePt t="203419" x="3765550" y="3181350"/>
          <p14:tracePt t="203435" x="3746500" y="3168650"/>
          <p14:tracePt t="203452" x="3733800" y="3162300"/>
          <p14:tracePt t="203469" x="3721100" y="3162300"/>
          <p14:tracePt t="203485" x="3708400" y="3155950"/>
          <p14:tracePt t="203502" x="3689350" y="3149600"/>
          <p14:tracePt t="203519" x="3676650" y="3149600"/>
          <p14:tracePt t="203536" x="3663950" y="3149600"/>
          <p14:tracePt t="203536" x="3651250" y="3149600"/>
          <p14:tracePt t="203657" x="3651250" y="3143250"/>
          <p14:tracePt t="203666" x="3644900" y="3143250"/>
          <p14:tracePt t="203689" x="3644900" y="3136900"/>
          <p14:tracePt t="203697" x="3644900" y="3130550"/>
          <p14:tracePt t="204729" x="3638550" y="3130550"/>
          <p14:tracePt t="204734" x="3727450" y="3136900"/>
          <p14:tracePt t="204753" x="3848100" y="3155950"/>
          <p14:tracePt t="204753" x="4324350" y="3238500"/>
          <p14:tracePt t="204770" x="4781550" y="3282950"/>
          <p14:tracePt t="204786" x="5048250" y="3314700"/>
          <p14:tracePt t="204803" x="5124450" y="3314700"/>
          <p14:tracePt t="204819" x="5137150" y="3314700"/>
          <p14:tracePt t="205025" x="5105400" y="3314700"/>
          <p14:tracePt t="205031" x="5054600" y="3340100"/>
          <p14:tracePt t="205033" x="4972050" y="3365500"/>
          <p14:tracePt t="205053" x="4889500" y="3378200"/>
          <p14:tracePt t="205070" x="4845050" y="3378200"/>
          <p14:tracePt t="205085" x="4800600" y="3378200"/>
          <p14:tracePt t="205102" x="4756150" y="3365500"/>
          <p14:tracePt t="205118" x="4737100" y="3359150"/>
          <p14:tracePt t="205135" x="4718050" y="3359150"/>
          <p14:tracePt t="205152" x="4711700" y="3352800"/>
          <p14:tracePt t="205209" x="4705350" y="3352800"/>
          <p14:tracePt t="205232" x="4699000" y="3346450"/>
          <p14:tracePt t="205256" x="4699000" y="3340100"/>
          <p14:tracePt t="205273" x="4692650" y="3340100"/>
          <p14:tracePt t="205289" x="4686300" y="3333750"/>
          <p14:tracePt t="205297" x="4673600" y="3327400"/>
          <p14:tracePt t="205321" x="4667250" y="3327400"/>
          <p14:tracePt t="205337" x="4667250" y="3321050"/>
          <p14:tracePt t="205513" x="4673600" y="3321050"/>
          <p14:tracePt t="205529" x="4699000" y="3327400"/>
          <p14:tracePt t="205537" x="4743450" y="3333750"/>
          <p14:tracePt t="205537" x="4876800" y="3333750"/>
          <p14:tracePt t="205553" x="4997450" y="3333750"/>
          <p14:tracePt t="205569" x="5092700" y="3333750"/>
          <p14:tracePt t="205585" x="5149850" y="3340100"/>
          <p14:tracePt t="205602" x="5187950" y="3340100"/>
          <p14:tracePt t="205619" x="5213350" y="3340100"/>
          <p14:tracePt t="205635" x="5238750" y="3333750"/>
          <p14:tracePt t="205673" x="5245100" y="3327400"/>
          <p14:tracePt t="205688" x="5257800" y="3327400"/>
          <p14:tracePt t="205713" x="5264150" y="3321050"/>
          <p14:tracePt t="205728" x="5270500" y="3314700"/>
          <p14:tracePt t="205745" x="5276850" y="3308350"/>
          <p14:tracePt t="205752" x="5283200" y="3302000"/>
          <p14:tracePt t="205757" x="5289550" y="3295650"/>
          <p14:tracePt t="205769" x="5302250" y="3276600"/>
          <p14:tracePt t="205785" x="5314950" y="3257550"/>
          <p14:tracePt t="205802" x="5321300" y="3238500"/>
          <p14:tracePt t="205818" x="5334000" y="3213100"/>
          <p14:tracePt t="205835" x="5334000" y="3187700"/>
          <p14:tracePt t="205852" x="5334000" y="3175000"/>
          <p14:tracePt t="205868" x="5334000" y="3162300"/>
          <p14:tracePt t="205885" x="5334000" y="3149600"/>
          <p14:tracePt t="205902" x="5334000" y="3130550"/>
          <p14:tracePt t="205918" x="5321300" y="3117850"/>
          <p14:tracePt t="205935" x="5276850" y="3098800"/>
          <p14:tracePt t="205953" x="5245100" y="3079750"/>
          <p14:tracePt t="205969" x="5194300" y="3067050"/>
          <p14:tracePt t="205985" x="5168900" y="3060700"/>
          <p14:tracePt t="206002" x="5137150" y="3054350"/>
          <p14:tracePt t="206019" x="5118100" y="3048000"/>
          <p14:tracePt t="206035" x="5105400" y="3048000"/>
          <p14:tracePt t="206052" x="5092700" y="3048000"/>
          <p14:tracePt t="206068" x="5073650" y="3054350"/>
          <p14:tracePt t="206086" x="5060950" y="3060700"/>
          <p14:tracePt t="206102" x="5041900" y="3067050"/>
          <p14:tracePt t="206119" x="5035550" y="3073400"/>
          <p14:tracePt t="206135" x="5010150" y="3086100"/>
          <p14:tracePt t="206153" x="4984750" y="3098800"/>
          <p14:tracePt t="206169" x="4959350" y="3111500"/>
          <p14:tracePt t="206185" x="4940300" y="3130550"/>
          <p14:tracePt t="206202" x="4902200" y="3155950"/>
          <p14:tracePt t="206218" x="4870450" y="3187700"/>
          <p14:tracePt t="206235" x="4845050" y="3213100"/>
          <p14:tracePt t="206252" x="4826000" y="3232150"/>
          <p14:tracePt t="206268" x="4806950" y="3251200"/>
          <p14:tracePt t="206286" x="4800600" y="3263900"/>
          <p14:tracePt t="206302" x="4794250" y="3276600"/>
          <p14:tracePt t="206319" x="4787900" y="3282950"/>
          <p14:tracePt t="206335" x="4775200" y="3295650"/>
          <p14:tracePt t="206353" x="4775200" y="3308350"/>
          <p14:tracePt t="206369" x="4768850" y="3314700"/>
          <p14:tracePt t="206386" x="4762500" y="3327400"/>
          <p14:tracePt t="206402" x="4756150" y="3333750"/>
          <p14:tracePt t="206419" x="4756150" y="3346450"/>
          <p14:tracePt t="206435" x="4756150" y="3352800"/>
          <p14:tracePt t="206451" x="4749800" y="3365500"/>
          <p14:tracePt t="206496" x="4743450" y="3371850"/>
          <p14:tracePt t="206520" x="4743450" y="3378200"/>
          <p14:tracePt t="206894" x="4743450" y="3371850"/>
          <p14:tracePt t="206984" x="4743450" y="3365500"/>
          <p14:tracePt t="206992" x="4743450" y="3359150"/>
          <p14:tracePt t="207011" x="4737100" y="3359150"/>
          <p14:tracePt t="207012" x="4724400" y="3359150"/>
          <p14:tracePt t="207018" x="4705350" y="3359150"/>
          <p14:tracePt t="207035" x="4673600" y="3359150"/>
          <p14:tracePt t="207052" x="4641850" y="3359150"/>
          <p14:tracePt t="207069" x="4572000" y="3359150"/>
          <p14:tracePt t="207085" x="4502150" y="3384550"/>
          <p14:tracePt t="207102" x="4438650" y="3409950"/>
          <p14:tracePt t="207119" x="4356100" y="3448050"/>
          <p14:tracePt t="207135" x="4292600" y="3492500"/>
          <p14:tracePt t="207135" x="4254500" y="3517900"/>
          <p14:tracePt t="207153" x="4216400" y="3549650"/>
          <p14:tracePt t="207169" x="4191000" y="3581400"/>
          <p14:tracePt t="207185" x="4184650" y="3594100"/>
          <p14:tracePt t="207202" x="4178300" y="3600450"/>
          <p14:tracePt t="207273" x="4184650" y="3600450"/>
          <p14:tracePt t="207296" x="4191000" y="3600450"/>
          <p14:tracePt t="207304" x="4197350" y="3600450"/>
          <p14:tracePt t="207318" x="4203700" y="3600450"/>
          <p14:tracePt t="207319" x="4248150" y="3600450"/>
          <p14:tracePt t="207335" x="4286250" y="3600450"/>
          <p14:tracePt t="207335" x="4318000" y="3600450"/>
          <p14:tracePt t="207353" x="4381500" y="3600450"/>
          <p14:tracePt t="207369" x="4451350" y="3600450"/>
          <p14:tracePt t="207385" x="4521200" y="3600450"/>
          <p14:tracePt t="207402" x="4559300" y="3594100"/>
          <p14:tracePt t="207419" x="4584700" y="3581400"/>
          <p14:tracePt t="207435" x="4597400" y="3575050"/>
          <p14:tracePt t="207452" x="4616450" y="3568700"/>
          <p14:tracePt t="207469" x="4641850" y="3556000"/>
          <p14:tracePt t="207486" x="4660900" y="3549650"/>
          <p14:tracePt t="207502" x="4673600" y="3536950"/>
          <p14:tracePt t="207519" x="4679950" y="3530600"/>
          <p14:tracePt t="207535" x="4679950" y="3524250"/>
          <p14:tracePt t="207600" x="4679950" y="3517900"/>
          <p14:tracePt t="207616" x="4679950" y="3511550"/>
          <p14:tracePt t="207624" x="4667250" y="3505200"/>
          <p14:tracePt t="207632" x="4648200" y="3498850"/>
          <p14:tracePt t="207652" x="4616450" y="3486150"/>
          <p14:tracePt t="207652" x="4584700" y="3486150"/>
          <p14:tracePt t="207668" x="4565650" y="3486150"/>
          <p14:tracePt t="207685" x="4546600" y="3486150"/>
          <p14:tracePt t="207702" x="4527550" y="3486150"/>
          <p14:tracePt t="207718" x="4521200" y="3486150"/>
          <p14:tracePt t="207735" x="4508500" y="3486150"/>
          <p14:tracePt t="207735" x="4502150" y="3486150"/>
          <p14:tracePt t="207753" x="4495800" y="3486150"/>
          <p14:tracePt t="207769" x="4489450" y="3486150"/>
          <p14:tracePt t="207785" x="4489450" y="3492500"/>
          <p14:tracePt t="207888" x="4495800" y="3492500"/>
          <p14:tracePt t="207896" x="4508500" y="3492500"/>
          <p14:tracePt t="207911" x="4514850" y="3492500"/>
          <p14:tracePt t="207918" x="4527550" y="3492500"/>
          <p14:tracePt t="207919" x="4572000" y="3492500"/>
          <p14:tracePt t="207937" x="4584700" y="3492500"/>
          <p14:tracePt t="207952" x="4610100" y="3486150"/>
          <p14:tracePt t="207969" x="4616450" y="3486150"/>
          <p14:tracePt t="207985" x="4635500" y="3486150"/>
          <p14:tracePt t="208002" x="4641850" y="3479800"/>
          <p14:tracePt t="208019" x="4654550" y="3479800"/>
          <p14:tracePt t="208035" x="4667250" y="3479800"/>
          <p14:tracePt t="208052" x="4679950" y="3479800"/>
          <p14:tracePt t="208069" x="4692650" y="3473450"/>
          <p14:tracePt t="208085" x="4699000" y="3467100"/>
          <p14:tracePt t="208144" x="4699000" y="3460750"/>
          <p14:tracePt t="208161" x="4699000" y="3448050"/>
          <p14:tracePt t="208166" x="4686300" y="3441700"/>
          <p14:tracePt t="208169" x="4660900" y="3429000"/>
          <p14:tracePt t="208185" x="4622800" y="3403600"/>
          <p14:tracePt t="208202" x="4603750" y="3397250"/>
          <p14:tracePt t="208218" x="4584700" y="3390900"/>
          <p14:tracePt t="208360" x="4584700" y="3378200"/>
          <p14:tracePt t="208376" x="4591050" y="3378200"/>
          <p14:tracePt t="208384" x="4603750" y="3365500"/>
          <p14:tracePt t="208394" x="4616450" y="3352800"/>
          <p14:tracePt t="208402" x="4635500" y="3340100"/>
          <p14:tracePt t="208418" x="4648200" y="3333750"/>
          <p14:tracePt t="208696" x="4654550" y="3333750"/>
          <p14:tracePt t="208704" x="4654550" y="3340100"/>
          <p14:tracePt t="208720" x="4654550" y="3359150"/>
          <p14:tracePt t="208736" x="4654550" y="3365500"/>
          <p14:tracePt t="208737" x="4654550" y="3390900"/>
          <p14:tracePt t="208753" x="4654550" y="3403600"/>
          <p14:tracePt t="208769" x="4654550" y="3416300"/>
          <p14:tracePt t="208785" x="4654550" y="3422650"/>
          <p14:tracePt t="208802" x="4654550" y="3435350"/>
          <p14:tracePt t="208818" x="4654550" y="3441700"/>
          <p14:tracePt t="208835" x="4654550" y="3454400"/>
          <p14:tracePt t="208872" x="4654550" y="3460750"/>
          <p14:tracePt t="208885" x="4660900" y="3460750"/>
          <p14:tracePt t="208960" x="4660900" y="3467100"/>
          <p14:tracePt t="208984" x="4667250" y="3467100"/>
          <p14:tracePt t="209001" x="4673600" y="3467100"/>
          <p14:tracePt t="209017" x="4679950" y="3467100"/>
          <p14:tracePt t="209049" x="4686300" y="3467100"/>
          <p14:tracePt t="209081" x="4692650" y="3467100"/>
          <p14:tracePt t="209617" x="4699000" y="3467100"/>
          <p14:tracePt t="209619" x="4724400" y="3454400"/>
          <p14:tracePt t="209629" x="4762500" y="3441700"/>
          <p14:tracePt t="209637" x="4832350" y="3422650"/>
          <p14:tracePt t="209654" x="4940300" y="3409950"/>
          <p14:tracePt t="209669" x="5035550" y="3397250"/>
          <p14:tracePt t="209686" x="5162550" y="3371850"/>
          <p14:tracePt t="209703" x="5276850" y="3352800"/>
          <p14:tracePt t="209719" x="5365750" y="3333750"/>
          <p14:tracePt t="209736" x="5448300" y="3308350"/>
          <p14:tracePt t="209754" x="5499100" y="3282950"/>
          <p14:tracePt t="209770" x="5524500" y="3270250"/>
          <p14:tracePt t="209786" x="5543550" y="3244850"/>
          <p14:tracePt t="209803" x="5549900" y="3225800"/>
          <p14:tracePt t="209819" x="5556250" y="3187700"/>
          <p14:tracePt t="209836" x="5549900" y="3162300"/>
          <p14:tracePt t="209853" x="5530850" y="3124200"/>
          <p14:tracePt t="209869" x="5499100" y="3098800"/>
          <p14:tracePt t="209886" x="5461000" y="3060700"/>
          <p14:tracePt t="209903" x="5435600" y="3041650"/>
          <p14:tracePt t="209919" x="5397500" y="3022600"/>
          <p14:tracePt t="209936" x="5365750" y="3009900"/>
          <p14:tracePt t="209936" x="5346700" y="3003550"/>
          <p14:tracePt t="209954" x="5302250" y="2990850"/>
          <p14:tracePt t="209970" x="5257800" y="2984500"/>
          <p14:tracePt t="209987" x="5213350" y="2984500"/>
          <p14:tracePt t="210003" x="5168900" y="2984500"/>
          <p14:tracePt t="210020" x="5130800" y="2984500"/>
          <p14:tracePt t="210036" x="5099050" y="3003550"/>
          <p14:tracePt t="210053" x="5060950" y="3028950"/>
          <p14:tracePt t="210070" x="5029200" y="3060700"/>
          <p14:tracePt t="210086" x="4997450" y="3124200"/>
          <p14:tracePt t="210103" x="4978400" y="3206750"/>
          <p14:tracePt t="210119" x="4972050" y="3289300"/>
          <p14:tracePt t="210119" x="4972050" y="3327400"/>
          <p14:tracePt t="210138" x="4972050" y="3359150"/>
          <p14:tracePt t="210138" x="4972050" y="3378200"/>
          <p14:tracePt t="210153" x="4984750" y="3429000"/>
          <p14:tracePt t="210170" x="5003800" y="3460750"/>
          <p14:tracePt t="210186" x="5016500" y="3473450"/>
          <p14:tracePt t="210203" x="5029200" y="3486150"/>
          <p14:tracePt t="210219" x="5054600" y="3498850"/>
          <p14:tracePt t="210236" x="5092700" y="3517900"/>
          <p14:tracePt t="210253" x="5149850" y="3524250"/>
          <p14:tracePt t="210269" x="5194300" y="3524250"/>
          <p14:tracePt t="210305" x="5226050" y="3517900"/>
          <p14:tracePt t="210306" x="5251450" y="3505200"/>
          <p14:tracePt t="210320" x="5289550" y="3492500"/>
          <p14:tracePt t="210336" x="5346700" y="3441700"/>
          <p14:tracePt t="210354" x="5372100" y="3416300"/>
          <p14:tracePt t="210370" x="5391150" y="3365500"/>
          <p14:tracePt t="210386" x="5403850" y="3314700"/>
          <p14:tracePt t="210403" x="5410200" y="3276600"/>
          <p14:tracePt t="210420" x="5410200" y="3238500"/>
          <p14:tracePt t="210436" x="5397500" y="3194050"/>
          <p14:tracePt t="210453" x="5384800" y="3162300"/>
          <p14:tracePt t="210469" x="5372100" y="3130550"/>
          <p14:tracePt t="210486" x="5353050" y="3105150"/>
          <p14:tracePt t="210503" x="5327650" y="3086100"/>
          <p14:tracePt t="210520" x="5314950" y="3079750"/>
          <p14:tracePt t="210536" x="5302250" y="3079750"/>
          <p14:tracePt t="210553" x="5295900" y="3073400"/>
          <p14:tracePt t="210569" x="5283200" y="3073400"/>
          <p14:tracePt t="210586" x="5270500" y="3073400"/>
          <p14:tracePt t="210603" x="5251450" y="3073400"/>
          <p14:tracePt t="210619" x="5238750" y="3073400"/>
          <p14:tracePt t="210636" x="5226050" y="3079750"/>
          <p14:tracePt t="210653" x="5213350" y="3086100"/>
          <p14:tracePt t="210857" x="5207000" y="3086100"/>
          <p14:tracePt t="212241" x="5200650" y="3086100"/>
          <p14:tracePt t="212281" x="5194300" y="3092450"/>
          <p14:tracePt t="212289" x="5187950" y="3092450"/>
          <p14:tracePt t="212295" x="5187950" y="3098800"/>
          <p14:tracePt t="212304" x="5175250" y="3117850"/>
          <p14:tracePt t="212320" x="5156200" y="3130550"/>
          <p14:tracePt t="212338" x="5156200" y="3143250"/>
          <p14:tracePt t="212352" x="5143500" y="3162300"/>
          <p14:tracePt t="212370" x="5137150" y="3175000"/>
          <p14:tracePt t="212386" x="5130800" y="3181350"/>
          <p14:tracePt t="212441" x="5130800" y="3187700"/>
          <p14:tracePt t="212537" x="5137150" y="3187700"/>
          <p14:tracePt t="212545" x="5143500" y="3187700"/>
          <p14:tracePt t="212553" x="5175250" y="3175000"/>
          <p14:tracePt t="212562" x="5187950" y="3162300"/>
          <p14:tracePt t="212569" x="5213350" y="3111500"/>
          <p14:tracePt t="212586" x="5226050" y="3067050"/>
          <p14:tracePt t="212602" x="5232400" y="3048000"/>
          <p14:tracePt t="212618" x="5232400" y="3041650"/>
          <p14:tracePt t="212713" x="5232400" y="3048000"/>
          <p14:tracePt t="212729" x="5226050" y="3079750"/>
          <p14:tracePt t="212737" x="5213350" y="3124200"/>
          <p14:tracePt t="212738" x="5207000" y="3194050"/>
          <p14:tracePt t="212754" x="5207000" y="3232150"/>
          <p14:tracePt t="212769" x="5207000" y="3251200"/>
          <p14:tracePt t="212786" x="5207000" y="3257550"/>
          <p14:tracePt t="212825" x="5219700" y="3257550"/>
          <p14:tracePt t="212845" x="5232400" y="3257550"/>
          <p14:tracePt t="212849" x="5238750" y="3257550"/>
          <p14:tracePt t="212853" x="5251450" y="3251200"/>
          <p14:tracePt t="212869" x="5257800" y="3238500"/>
          <p14:tracePt t="212885" x="5270500" y="3219450"/>
          <p14:tracePt t="212902" x="5270500" y="3213100"/>
          <p14:tracePt t="212919" x="5270500" y="3206750"/>
          <p14:tracePt t="212936" x="5264150" y="3200400"/>
          <p14:tracePt t="212953" x="5264150" y="3194050"/>
          <p14:tracePt t="213001" x="5257800" y="3194050"/>
          <p14:tracePt t="213009" x="5251450" y="3194050"/>
          <p14:tracePt t="213017" x="5245100" y="3194050"/>
          <p14:tracePt t="213019" x="5213350" y="3194050"/>
          <p14:tracePt t="213036" x="5175250" y="3194050"/>
          <p14:tracePt t="213053" x="5124450" y="3194050"/>
          <p14:tracePt t="213069" x="5029200" y="3213100"/>
          <p14:tracePt t="213086" x="4933950" y="3244850"/>
          <p14:tracePt t="213103" x="4826000" y="3282950"/>
          <p14:tracePt t="213119" x="4686300" y="3352800"/>
          <p14:tracePt t="213136" x="4514850" y="3454400"/>
          <p14:tracePt t="213136" x="4432300" y="3511550"/>
          <p14:tracePt t="213154" x="4311650" y="3613150"/>
          <p14:tracePt t="213169" x="4216400" y="3702050"/>
          <p14:tracePt t="213187" x="4165600" y="3771900"/>
          <p14:tracePt t="213202" x="4140200" y="3822700"/>
          <p14:tracePt t="213219" x="4133850" y="3867150"/>
          <p14:tracePt t="213236" x="4133850" y="3892550"/>
          <p14:tracePt t="213253" x="4127500" y="3905250"/>
          <p14:tracePt t="213269" x="4127500" y="3917950"/>
          <p14:tracePt t="213305" x="4121150" y="3930650"/>
          <p14:tracePt t="213401" x="4114800" y="3930650"/>
          <p14:tracePt t="213417" x="4108450" y="3930650"/>
          <p14:tracePt t="213418" x="4076700" y="3930650"/>
          <p14:tracePt t="213436" x="4044950" y="3930650"/>
          <p14:tracePt t="213453" x="4019550" y="3930650"/>
          <p14:tracePt t="213469" x="4013200" y="3937000"/>
          <p14:tracePt t="213486" x="4006850" y="3937000"/>
          <p14:tracePt t="213502" x="4000500" y="3949700"/>
          <p14:tracePt t="213537" x="4000500" y="3956050"/>
          <p14:tracePt t="213577" x="4000500" y="3962400"/>
          <p14:tracePt t="213585" x="4000500" y="3968750"/>
          <p14:tracePt t="213609" x="4006850" y="3968750"/>
          <p14:tracePt t="213689" x="4013200" y="3968750"/>
          <p14:tracePt t="213721" x="4013200" y="3962400"/>
          <p14:tracePt t="213729" x="4006850" y="3956050"/>
          <p14:tracePt t="213753" x="4000500" y="3949700"/>
          <p14:tracePt t="213778" x="3987800" y="3943350"/>
          <p14:tracePt t="213793" x="3975100" y="3930650"/>
          <p14:tracePt t="213801" x="3949700" y="3930650"/>
          <p14:tracePt t="213812" x="3930650" y="3917950"/>
          <p14:tracePt t="213819" x="3898900" y="3905250"/>
          <p14:tracePt t="213836" x="3841750" y="3879850"/>
          <p14:tracePt t="213853" x="3790950" y="3854450"/>
          <p14:tracePt t="213869" x="3733800" y="3829050"/>
          <p14:tracePt t="213886" x="3676650" y="3797300"/>
          <p14:tracePt t="213902" x="3606800" y="3746500"/>
          <p14:tracePt t="213919" x="3536950" y="3708400"/>
          <p14:tracePt t="213936" x="3448050" y="3670300"/>
          <p14:tracePt t="213954" x="3409950" y="3670300"/>
          <p14:tracePt t="213969" x="3378200" y="3657600"/>
          <p14:tracePt t="213986" x="3327400" y="3657600"/>
          <p14:tracePt t="214002" x="3289300" y="3657600"/>
          <p14:tracePt t="214019" x="3263900" y="3657600"/>
          <p14:tracePt t="214036" x="3238500" y="3657600"/>
          <p14:tracePt t="214053" x="3219450" y="3657600"/>
          <p14:tracePt t="214069" x="3206750" y="3657600"/>
          <p14:tracePt t="214086" x="3194050" y="3657600"/>
          <p14:tracePt t="214103" x="3181350" y="3657600"/>
          <p14:tracePt t="214119" x="3175000" y="3657600"/>
          <p14:tracePt t="214136" x="3162300" y="3657600"/>
          <p14:tracePt t="214153" x="3149600" y="3657600"/>
          <p14:tracePt t="214169" x="3143250" y="3657600"/>
          <p14:tracePt t="214186" x="3136900" y="3657600"/>
          <p14:tracePt t="214203" x="3130550" y="3657600"/>
          <p14:tracePt t="214241" x="3124200" y="3657600"/>
          <p14:tracePt t="214252" x="3117850" y="3657600"/>
          <p14:tracePt t="214253" x="3105150" y="3657600"/>
          <p14:tracePt t="214269" x="3092450" y="3657600"/>
          <p14:tracePt t="214286" x="3060700" y="3644900"/>
          <p14:tracePt t="214302" x="3054350" y="3644900"/>
          <p14:tracePt t="214319" x="3048000" y="3638550"/>
          <p14:tracePt t="214433" x="3060700" y="3638550"/>
          <p14:tracePt t="214437" x="3079750" y="3638550"/>
          <p14:tracePt t="214452" x="3111500" y="3638550"/>
          <p14:tracePt t="214453" x="3194050" y="3638550"/>
          <p14:tracePt t="214469" x="3270250" y="3638550"/>
          <p14:tracePt t="214486" x="3359150" y="3638550"/>
          <p14:tracePt t="214502" x="3422650" y="3638550"/>
          <p14:tracePt t="214519" x="3460750" y="3638550"/>
          <p14:tracePt t="214535" x="3479800" y="3638550"/>
          <p14:tracePt t="214737" x="3460750" y="3638550"/>
          <p14:tracePt t="214746" x="3441700" y="3638550"/>
          <p14:tracePt t="214753" x="3403600" y="3638550"/>
          <p14:tracePt t="214761" x="3314700" y="3638550"/>
          <p14:tracePt t="214769" x="3238500" y="3638550"/>
          <p14:tracePt t="214786" x="3194050" y="3638550"/>
          <p14:tracePt t="214803" x="3175000" y="3638550"/>
          <p14:tracePt t="214819" x="3168650" y="3638550"/>
          <p14:tracePt t="214873" x="3162300" y="3638550"/>
          <p14:tracePt t="214881" x="3155950" y="3638550"/>
          <p14:tracePt t="214897" x="3149600" y="3638550"/>
          <p14:tracePt t="215057" x="3162300" y="3638550"/>
          <p14:tracePt t="215066" x="3187700" y="3638550"/>
          <p14:tracePt t="215067" x="3244850" y="3638550"/>
          <p14:tracePt t="215086" x="3289300" y="3638550"/>
          <p14:tracePt t="215103" x="3327400" y="3638550"/>
          <p14:tracePt t="215119" x="3346450" y="3638550"/>
          <p14:tracePt t="215136" x="3371850" y="3638550"/>
          <p14:tracePt t="215177" x="3378200" y="3632200"/>
          <p14:tracePt t="215249" x="3384550" y="3632200"/>
          <p14:tracePt t="215262" x="3390900" y="3632200"/>
          <p14:tracePt t="215313" x="3397250" y="3625850"/>
          <p14:tracePt t="215537" x="3384550" y="3619500"/>
          <p14:tracePt t="215545" x="3371850" y="3619500"/>
          <p14:tracePt t="215553" x="3352800" y="3619500"/>
          <p14:tracePt t="215559" x="3327400" y="3606800"/>
          <p14:tracePt t="215569" x="3295650" y="3606800"/>
          <p14:tracePt t="215586" x="3270250" y="3600450"/>
          <p14:tracePt t="215602" x="3244850" y="3600450"/>
          <p14:tracePt t="215619" x="3213100" y="3587750"/>
          <p14:tracePt t="215636" x="3194050" y="3587750"/>
          <p14:tracePt t="215652" x="3187700" y="3587750"/>
          <p14:tracePt t="215689" x="3181350" y="3587750"/>
          <p14:tracePt t="215745" x="3175000" y="3587750"/>
          <p14:tracePt t="216009" x="3194050" y="3587750"/>
          <p14:tracePt t="216017" x="3213100" y="3587750"/>
          <p14:tracePt t="216021" x="3270250" y="3587750"/>
          <p14:tracePt t="216037" x="3314700" y="3587750"/>
          <p14:tracePt t="216052" x="3378200" y="3587750"/>
          <p14:tracePt t="216069" x="3435350" y="3587750"/>
          <p14:tracePt t="216086" x="3498850" y="3587750"/>
          <p14:tracePt t="216103" x="3543300" y="3587750"/>
          <p14:tracePt t="216119" x="3575050" y="3587750"/>
          <p14:tracePt t="216136" x="3606800" y="3587750"/>
          <p14:tracePt t="216154" x="3613150" y="3587750"/>
          <p14:tracePt t="216169" x="3619500" y="3587750"/>
          <p14:tracePt t="216186" x="3625850" y="3587750"/>
          <p14:tracePt t="216202" x="3632200" y="3587750"/>
          <p14:tracePt t="216220" x="3638550" y="3587750"/>
          <p14:tracePt t="216425" x="3625850" y="3587750"/>
          <p14:tracePt t="216441" x="3619500" y="3587750"/>
          <p14:tracePt t="216449" x="3613150" y="3587750"/>
          <p14:tracePt t="216473" x="3606800" y="3587750"/>
          <p14:tracePt t="216497" x="3600450" y="3587750"/>
          <p14:tracePt t="216513" x="3594100" y="3587750"/>
          <p14:tracePt t="216521" x="3587750" y="3587750"/>
          <p14:tracePt t="216521" x="3581400" y="3587750"/>
          <p14:tracePt t="216536" x="3568700" y="3587750"/>
          <p14:tracePt t="216553" x="3562350" y="3587750"/>
          <p14:tracePt t="216569" x="3549650" y="3587750"/>
          <p14:tracePt t="216586" x="3530600" y="3587750"/>
          <p14:tracePt t="216602" x="3517900" y="3587750"/>
          <p14:tracePt t="216619" x="3505200" y="3587750"/>
          <p14:tracePt t="216636" x="3492500" y="3587750"/>
          <p14:tracePt t="216652" x="3486150" y="3587750"/>
          <p14:tracePt t="216669" x="3473450" y="3587750"/>
          <p14:tracePt t="216753" x="3467100" y="3587750"/>
          <p14:tracePt t="217009" x="3486150" y="3587750"/>
          <p14:tracePt t="217017" x="3505200" y="3587750"/>
          <p14:tracePt t="217028" x="3530600" y="3587750"/>
          <p14:tracePt t="217033" x="3549650" y="3587750"/>
          <p14:tracePt t="217041" x="3587750" y="3587750"/>
          <p14:tracePt t="217053" x="3625850" y="3587750"/>
          <p14:tracePt t="217069" x="3644900" y="3587750"/>
          <p14:tracePt t="217086" x="3651250" y="3587750"/>
          <p14:tracePt t="217545" x="3670300" y="3587750"/>
          <p14:tracePt t="217553" x="3765550" y="3587750"/>
          <p14:tracePt t="217569" x="3911600" y="3587750"/>
          <p14:tracePt t="217587" x="3994150" y="3587750"/>
          <p14:tracePt t="217588" x="4235450" y="3587750"/>
          <p14:tracePt t="217602" x="4502150" y="3556000"/>
          <p14:tracePt t="217619" x="4787900" y="3473450"/>
          <p14:tracePt t="217635" x="5048250" y="3371850"/>
          <p14:tracePt t="217652" x="5314950" y="3225800"/>
          <p14:tracePt t="217669" x="5480050" y="3105150"/>
          <p14:tracePt t="217686" x="5594350" y="3003550"/>
          <p14:tracePt t="217702" x="5670550" y="2940050"/>
          <p14:tracePt t="217719" x="5708650" y="2908300"/>
          <p14:tracePt t="217735" x="5727700" y="2882900"/>
          <p14:tracePt t="217825" x="5727700" y="2876550"/>
          <p14:tracePt t="217835" x="5727700" y="2870200"/>
          <p14:tracePt t="217852" x="5727700" y="2863850"/>
          <p14:tracePt t="217853" x="5721350" y="2851150"/>
          <p14:tracePt t="217869" x="5708650" y="2825750"/>
          <p14:tracePt t="217886" x="5676900" y="2787650"/>
          <p14:tracePt t="217902" x="5651500" y="2724150"/>
          <p14:tracePt t="217919" x="5619750" y="2647950"/>
          <p14:tracePt t="217936" x="5588000" y="2571750"/>
          <p14:tracePt t="217952" x="5543550" y="2482850"/>
          <p14:tracePt t="217969" x="5518150" y="2432050"/>
          <p14:tracePt t="217986" x="5505450" y="2406650"/>
          <p14:tracePt t="218003" x="5499100" y="2387600"/>
          <p14:tracePt t="218019" x="5486400" y="2368550"/>
          <p14:tracePt t="218036" x="5473700" y="2355850"/>
          <p14:tracePt t="218052" x="5461000" y="2349500"/>
          <p14:tracePt t="218069" x="5435600" y="2336800"/>
          <p14:tracePt t="218085" x="5416550" y="2324100"/>
          <p14:tracePt t="218102" x="5391150" y="2324100"/>
          <p14:tracePt t="218119" x="5359400" y="2317750"/>
          <p14:tracePt t="218136" x="5314950" y="2311400"/>
          <p14:tracePt t="218152" x="5270500" y="2317750"/>
          <p14:tracePt t="218169" x="5245100" y="2330450"/>
          <p14:tracePt t="218186" x="5213350" y="2349500"/>
          <p14:tracePt t="218203" x="5187950" y="2381250"/>
          <p14:tracePt t="218219" x="5168900" y="2400300"/>
          <p14:tracePt t="218236" x="5156200" y="2425700"/>
          <p14:tracePt t="218253" x="5149850" y="2451100"/>
          <p14:tracePt t="218269" x="5143500" y="2482850"/>
          <p14:tracePt t="218285" x="5143500" y="2514600"/>
          <p14:tracePt t="218302" x="5143500" y="2559050"/>
          <p14:tracePt t="218319" x="5143500" y="2597150"/>
          <p14:tracePt t="218336" x="5143500" y="2641600"/>
          <p14:tracePt t="218352" x="5143500" y="2686050"/>
          <p14:tracePt t="218369" x="5143500" y="2711450"/>
          <p14:tracePt t="218386" x="5143500" y="2730500"/>
          <p14:tracePt t="218403" x="5143500" y="2755900"/>
          <p14:tracePt t="218419" x="5156200" y="2774950"/>
          <p14:tracePt t="218436" x="5168900" y="2794000"/>
          <p14:tracePt t="218452" x="5194300" y="2813050"/>
          <p14:tracePt t="218469" x="5226050" y="2844800"/>
          <p14:tracePt t="218485" x="5257800" y="2863850"/>
          <p14:tracePt t="218502" x="5276850" y="2863850"/>
          <p14:tracePt t="218519" x="5302250" y="2870200"/>
          <p14:tracePt t="218536" x="5346700" y="2876550"/>
          <p14:tracePt t="218552" x="5391150" y="2876550"/>
          <p14:tracePt t="218570" x="5416550" y="2876550"/>
          <p14:tracePt t="218586" x="5441950" y="2876550"/>
          <p14:tracePt t="218602" x="5473700" y="2863850"/>
          <p14:tracePt t="218619" x="5511800" y="2838450"/>
          <p14:tracePt t="218636" x="5549900" y="2806700"/>
          <p14:tracePt t="218652" x="5588000" y="2774950"/>
          <p14:tracePt t="218669" x="5619750" y="2730500"/>
          <p14:tracePt t="218685" x="5638800" y="2698750"/>
          <p14:tracePt t="218703" x="5645150" y="2667000"/>
          <p14:tracePt t="218719" x="5651500" y="2635250"/>
          <p14:tracePt t="218736" x="5651500" y="2584450"/>
          <p14:tracePt t="218753" x="5651500" y="2552700"/>
          <p14:tracePt t="218769" x="5638800" y="2527300"/>
          <p14:tracePt t="218785" x="5619750" y="2508250"/>
          <p14:tracePt t="218802" x="5594350" y="2476500"/>
          <p14:tracePt t="218819" x="5575300" y="2457450"/>
          <p14:tracePt t="218836" x="5543550" y="2438400"/>
          <p14:tracePt t="218852" x="5505450" y="2419350"/>
          <p14:tracePt t="218869" x="5461000" y="2406650"/>
          <p14:tracePt t="218885" x="5422900" y="2400300"/>
          <p14:tracePt t="218903" x="5391150" y="2393950"/>
          <p14:tracePt t="218919" x="5353050" y="2393950"/>
          <p14:tracePt t="218936" x="5327650" y="2393950"/>
          <p14:tracePt t="218952" x="5295900" y="2393950"/>
          <p14:tracePt t="218969" x="5283200" y="2393950"/>
          <p14:tracePt t="218986" x="5264150" y="2406650"/>
          <p14:tracePt t="219002" x="5232400" y="2419350"/>
          <p14:tracePt t="219019" x="5207000" y="2444750"/>
          <p14:tracePt t="219035" x="5175250" y="2476500"/>
          <p14:tracePt t="219052" x="5149850" y="2501900"/>
          <p14:tracePt t="219069" x="5130800" y="2527300"/>
          <p14:tracePt t="219085" x="5118100" y="2552700"/>
          <p14:tracePt t="219103" x="5105400" y="2578100"/>
          <p14:tracePt t="219119" x="5099050" y="2603500"/>
          <p14:tracePt t="219136" x="5092700" y="2635250"/>
          <p14:tracePt t="219153" x="5092700" y="2679700"/>
          <p14:tracePt t="219169" x="5092700" y="2711450"/>
          <p14:tracePt t="219186" x="5092700" y="2749550"/>
          <p14:tracePt t="219202" x="5092700" y="2781300"/>
          <p14:tracePt t="219219" x="5092700" y="2806700"/>
          <p14:tracePt t="219236" x="5092700" y="2825750"/>
          <p14:tracePt t="219252" x="5099050" y="2851150"/>
          <p14:tracePt t="219269" x="5111750" y="2876550"/>
          <p14:tracePt t="219285" x="5111750" y="2889250"/>
          <p14:tracePt t="219302" x="5124450" y="2908300"/>
          <p14:tracePt t="219319" x="5130800" y="2921000"/>
          <p14:tracePt t="219335" x="5149850" y="2946400"/>
          <p14:tracePt t="219352" x="5175250" y="2978150"/>
          <p14:tracePt t="219369" x="5200650" y="2990850"/>
          <p14:tracePt t="219385" x="5232400" y="3003550"/>
          <p14:tracePt t="219402" x="5264150" y="3022600"/>
          <p14:tracePt t="219419" x="5302250" y="3028950"/>
          <p14:tracePt t="219435" x="5353050" y="3035300"/>
          <p14:tracePt t="219453" x="5403850" y="3035300"/>
          <p14:tracePt t="219469" x="5461000" y="3035300"/>
          <p14:tracePt t="219486" x="5511800" y="3022600"/>
          <p14:tracePt t="219502" x="5556250" y="2984500"/>
          <p14:tracePt t="219519" x="5600700" y="2940050"/>
          <p14:tracePt t="219535" x="5638800" y="2895600"/>
          <p14:tracePt t="219535" x="5651500" y="2863850"/>
          <p14:tracePt t="219553" x="5670550" y="2806700"/>
          <p14:tracePt t="219569" x="5676900" y="2781300"/>
          <p14:tracePt t="219586" x="5676900" y="2736850"/>
          <p14:tracePt t="219602" x="5670550" y="2686050"/>
          <p14:tracePt t="219619" x="5664200" y="2635250"/>
          <p14:tracePt t="219636" x="5638800" y="2609850"/>
          <p14:tracePt t="219652" x="5626100" y="2578100"/>
          <p14:tracePt t="219669" x="5607050" y="2552700"/>
          <p14:tracePt t="219685" x="5588000" y="2533650"/>
          <p14:tracePt t="219702" x="5575300" y="2514600"/>
          <p14:tracePt t="219719" x="5562600" y="2508250"/>
          <p14:tracePt t="219735" x="5537200" y="2489200"/>
          <p14:tracePt t="219752" x="5505450" y="2489200"/>
          <p14:tracePt t="219769" x="5473700" y="2482850"/>
          <p14:tracePt t="219786" x="5435600" y="2476500"/>
          <p14:tracePt t="219802" x="5397500" y="2476500"/>
          <p14:tracePt t="219819" x="5365750" y="2476500"/>
          <p14:tracePt t="219835" x="5346700" y="2476500"/>
          <p14:tracePt t="219852" x="5321300" y="2476500"/>
          <p14:tracePt t="219868" x="5295900" y="2476500"/>
          <p14:tracePt t="219885" x="5270500" y="2476500"/>
          <p14:tracePt t="219902" x="5251450" y="2482850"/>
          <p14:tracePt t="219919" x="5226050" y="2501900"/>
          <p14:tracePt t="219935" x="5200650" y="2520950"/>
          <p14:tracePt t="219953" x="5181600" y="2540000"/>
          <p14:tracePt t="219969" x="5168900" y="2565400"/>
          <p14:tracePt t="219986" x="5149850" y="2584450"/>
          <p14:tracePt t="220002" x="5137150" y="2616200"/>
          <p14:tracePt t="220019" x="5130800" y="2628900"/>
          <p14:tracePt t="220036" x="5130800" y="2641600"/>
          <p14:tracePt t="220052" x="5124450" y="2647950"/>
          <p14:tracePt t="220393" x="5111750" y="2667000"/>
          <p14:tracePt t="220400" x="5099050" y="2686050"/>
          <p14:tracePt t="220408" x="5010150" y="2736850"/>
          <p14:tracePt t="220420" x="4870450" y="2819400"/>
          <p14:tracePt t="220435" x="4660900" y="2952750"/>
          <p14:tracePt t="220452" x="4425950" y="3079750"/>
          <p14:tracePt t="220469" x="4133850" y="3238500"/>
          <p14:tracePt t="220486" x="3968750" y="3308350"/>
          <p14:tracePt t="220502" x="3829050" y="3378200"/>
          <p14:tracePt t="220519" x="3708400" y="3422650"/>
          <p14:tracePt t="220535" x="3556000" y="3479800"/>
          <p14:tracePt t="220553" x="3479800" y="3498850"/>
          <p14:tracePt t="220569" x="3409950" y="3517900"/>
          <p14:tracePt t="220586" x="3359150" y="3530600"/>
          <p14:tracePt t="220602" x="3340100" y="3536950"/>
          <p14:tracePt t="220619" x="3333750" y="3543300"/>
          <p14:tracePt t="220665" x="3327400" y="3543300"/>
          <p14:tracePt t="220680" x="3321050" y="3549650"/>
          <p14:tracePt t="220688" x="3314700" y="3549650"/>
          <p14:tracePt t="220704" x="3308350" y="3556000"/>
          <p14:tracePt t="220745" x="3302000" y="3562350"/>
          <p14:tracePt t="220769" x="3302000" y="3568700"/>
          <p14:tracePt t="220772" x="3308350" y="3575050"/>
          <p14:tracePt t="220785" x="3321050" y="3581400"/>
          <p14:tracePt t="220786" x="3365500" y="3581400"/>
          <p14:tracePt t="220802" x="3409950" y="3587750"/>
          <p14:tracePt t="220819" x="3479800" y="3587750"/>
          <p14:tracePt t="220835" x="3543300" y="3587750"/>
          <p14:tracePt t="220852" x="3575050" y="3587750"/>
          <p14:tracePt t="220869" x="3613150" y="3562350"/>
          <p14:tracePt t="220885" x="3632200" y="3543300"/>
          <p14:tracePt t="220902" x="3644900" y="3511550"/>
          <p14:tracePt t="220919" x="3657600" y="3473450"/>
          <p14:tracePt t="220935" x="3644900" y="3409950"/>
          <p14:tracePt t="220953" x="3632200" y="3378200"/>
          <p14:tracePt t="220969" x="3613150" y="3340100"/>
          <p14:tracePt t="220986" x="3587750" y="3321050"/>
          <p14:tracePt t="221002" x="3568700" y="3302000"/>
          <p14:tracePt t="221019" x="3543300" y="3276600"/>
          <p14:tracePt t="221035" x="3511550" y="3257550"/>
          <p14:tracePt t="221052" x="3473450" y="3244850"/>
          <p14:tracePt t="221069" x="3435350" y="3232150"/>
          <p14:tracePt t="221085" x="3384550" y="3219450"/>
          <p14:tracePt t="221103" x="3327400" y="3213100"/>
          <p14:tracePt t="221119" x="3251200" y="3213100"/>
          <p14:tracePt t="221119" x="3219450" y="3213100"/>
          <p14:tracePt t="221137" x="3181350" y="3213100"/>
          <p14:tracePt t="221152" x="3086100" y="3219450"/>
          <p14:tracePt t="221170" x="3009900" y="3244850"/>
          <p14:tracePt t="221185" x="2940050" y="3276600"/>
          <p14:tracePt t="221202" x="2863850" y="3308350"/>
          <p14:tracePt t="221219" x="2825750" y="3333750"/>
          <p14:tracePt t="221236" x="2794000" y="3365500"/>
          <p14:tracePt t="221252" x="2774950" y="3384550"/>
          <p14:tracePt t="221269" x="2774950" y="3416300"/>
          <p14:tracePt t="221285" x="2774950" y="3454400"/>
          <p14:tracePt t="221303" x="2774950" y="3486150"/>
          <p14:tracePt t="221319" x="2787650" y="3530600"/>
          <p14:tracePt t="221336" x="2806700" y="3587750"/>
          <p14:tracePt t="221353" x="2825750" y="3625850"/>
          <p14:tracePt t="221369" x="2844800" y="3663950"/>
          <p14:tracePt t="221385" x="2863850" y="3695700"/>
          <p14:tracePt t="221402" x="2882900" y="3727450"/>
          <p14:tracePt t="221419" x="2901950" y="3752850"/>
          <p14:tracePt t="221436" x="2921000" y="3771900"/>
          <p14:tracePt t="221452" x="2952750" y="3790950"/>
          <p14:tracePt t="221469" x="2990850" y="3797300"/>
          <p14:tracePt t="221485" x="3041650" y="3810000"/>
          <p14:tracePt t="221502" x="3092450" y="3810000"/>
          <p14:tracePt t="221519" x="3168650" y="3810000"/>
          <p14:tracePt t="221536" x="3251200" y="3810000"/>
          <p14:tracePt t="221536" x="3282950" y="3810000"/>
          <p14:tracePt t="221553" x="3352800" y="3810000"/>
          <p14:tracePt t="221569" x="3397250" y="3803650"/>
          <p14:tracePt t="221585" x="3441700" y="3790950"/>
          <p14:tracePt t="221602" x="3473450" y="3771900"/>
          <p14:tracePt t="221619" x="3511550" y="3733800"/>
          <p14:tracePt t="221636" x="3549650" y="3663950"/>
          <p14:tracePt t="221652" x="3575050" y="3606800"/>
          <p14:tracePt t="221669" x="3594100" y="3562350"/>
          <p14:tracePt t="221685" x="3606800" y="3530600"/>
          <p14:tracePt t="221702" x="3619500" y="3492500"/>
          <p14:tracePt t="221718" x="3619500" y="3473450"/>
          <p14:tracePt t="221735" x="3619500" y="3435350"/>
          <p14:tracePt t="221752" x="3619500" y="3390900"/>
          <p14:tracePt t="221769" x="3606800" y="3359150"/>
          <p14:tracePt t="221785" x="3594100" y="3340100"/>
          <p14:tracePt t="221802" x="3575050" y="3327400"/>
          <p14:tracePt t="221819" x="3549650" y="3302000"/>
          <p14:tracePt t="221836" x="3511550" y="3282950"/>
          <p14:tracePt t="221852" x="3467100" y="3270250"/>
          <p14:tracePt t="221869" x="3429000" y="3257550"/>
          <p14:tracePt t="221886" x="3384550" y="3251200"/>
          <p14:tracePt t="221901" x="3327400" y="3251200"/>
          <p14:tracePt t="221918" x="3276600" y="3251200"/>
          <p14:tracePt t="221936" x="3194050" y="3251200"/>
          <p14:tracePt t="221953" x="3149600" y="3263900"/>
          <p14:tracePt t="221969" x="3105150" y="3270250"/>
          <p14:tracePt t="221985" x="3073400" y="3282950"/>
          <p14:tracePt t="222002" x="3041650" y="3289300"/>
          <p14:tracePt t="222019" x="3016250" y="3308350"/>
          <p14:tracePt t="222036" x="2984500" y="3333750"/>
          <p14:tracePt t="222052" x="2959100" y="3352800"/>
          <p14:tracePt t="222069" x="2940050" y="3371850"/>
          <p14:tracePt t="222086" x="2933700" y="3403600"/>
          <p14:tracePt t="222102" x="2921000" y="3429000"/>
          <p14:tracePt t="222119" x="2914650" y="3460750"/>
          <p14:tracePt t="222119" x="2908300" y="3473450"/>
          <p14:tracePt t="222137" x="2908300" y="3486150"/>
          <p14:tracePt t="222152" x="2908300" y="3536950"/>
          <p14:tracePt t="222169" x="2908300" y="3568700"/>
          <p14:tracePt t="222185" x="2914650" y="3594100"/>
          <p14:tracePt t="222202" x="2921000" y="3625850"/>
          <p14:tracePt t="222219" x="2933700" y="3651250"/>
          <p14:tracePt t="222235" x="2952750" y="3676650"/>
          <p14:tracePt t="222252" x="2971800" y="3702050"/>
          <p14:tracePt t="222269" x="2990850" y="3721100"/>
          <p14:tracePt t="222285" x="3009900" y="3746500"/>
          <p14:tracePt t="222302" x="3054350" y="3771900"/>
          <p14:tracePt t="222319" x="3117850" y="3797300"/>
          <p14:tracePt t="222336" x="3232150" y="3816350"/>
          <p14:tracePt t="222353" x="3321050" y="3822700"/>
          <p14:tracePt t="222369" x="3384550" y="3822700"/>
          <p14:tracePt t="222385" x="3454400" y="3822700"/>
          <p14:tracePt t="222402" x="3498850" y="3803650"/>
          <p14:tracePt t="222419" x="3524250" y="3784600"/>
          <p14:tracePt t="222435" x="3556000" y="3765550"/>
          <p14:tracePt t="222452" x="3575050" y="3746500"/>
          <p14:tracePt t="222469" x="3587750" y="3733800"/>
          <p14:tracePt t="222485" x="3600450" y="3721100"/>
          <p14:tracePt t="222502" x="3606800" y="3708400"/>
          <p14:tracePt t="222519" x="3613150" y="3695700"/>
          <p14:tracePt t="222536" x="3625850" y="3676650"/>
          <p14:tracePt t="222553" x="3632200" y="3657600"/>
          <p14:tracePt t="222569" x="3644900" y="3644900"/>
          <p14:tracePt t="222585" x="3644900" y="3632200"/>
          <p14:tracePt t="222602" x="3644900" y="3613150"/>
          <p14:tracePt t="222619" x="3644900" y="3606800"/>
          <p14:tracePt t="222635" x="3644900" y="3600450"/>
          <p14:tracePt t="222652" x="3644900" y="3587750"/>
          <p14:tracePt t="222688" x="3644900" y="3581400"/>
          <p14:tracePt t="222704" x="3644900" y="3575050"/>
          <p14:tracePt t="222720" x="3644900" y="3568700"/>
          <p14:tracePt t="222736" x="3638550" y="3568700"/>
          <p14:tracePt t="222793" x="3638550" y="3562350"/>
          <p14:tracePt t="223432" x="3619500" y="3549650"/>
          <p14:tracePt t="223440" x="3594100" y="3517900"/>
          <p14:tracePt t="223453" x="3575050" y="3492500"/>
          <p14:tracePt t="223453" x="3549650" y="3435350"/>
          <p14:tracePt t="223470" x="3524250" y="3397250"/>
          <p14:tracePt t="223487" x="3498850" y="3365500"/>
          <p14:tracePt t="223502" x="3486150" y="3346450"/>
          <p14:tracePt t="223519" x="3473450" y="3327400"/>
          <p14:tracePt t="223535" x="3460750" y="3308350"/>
          <p14:tracePt t="223553" x="3441700" y="3289300"/>
          <p14:tracePt t="223569" x="3422650" y="3276600"/>
          <p14:tracePt t="223585" x="3397250" y="3263900"/>
          <p14:tracePt t="223602" x="3371850" y="3257550"/>
          <p14:tracePt t="223619" x="3346450" y="3251200"/>
          <p14:tracePt t="223635" x="3302000" y="3244850"/>
          <p14:tracePt t="223652" x="3263900" y="3244850"/>
          <p14:tracePt t="223668" x="3232150" y="3244850"/>
          <p14:tracePt t="223686" x="3200400" y="3244850"/>
          <p14:tracePt t="223702" x="3168650" y="3244850"/>
          <p14:tracePt t="223719" x="3143250" y="3251200"/>
          <p14:tracePt t="223735" x="3105150" y="3270250"/>
          <p14:tracePt t="223753" x="3073400" y="3289300"/>
          <p14:tracePt t="223769" x="3048000" y="3308350"/>
          <p14:tracePt t="223785" x="3022600" y="3327400"/>
          <p14:tracePt t="223802" x="3009900" y="3340100"/>
          <p14:tracePt t="223819" x="2990850" y="3359150"/>
          <p14:tracePt t="223835" x="2971800" y="3378200"/>
          <p14:tracePt t="223852" x="2952750" y="3397250"/>
          <p14:tracePt t="223868" x="2940050" y="3422650"/>
          <p14:tracePt t="223885" x="2927350" y="3454400"/>
          <p14:tracePt t="223902" x="2914650" y="3486150"/>
          <p14:tracePt t="223919" x="2908300" y="3511550"/>
          <p14:tracePt t="223935" x="2901950" y="3549650"/>
          <p14:tracePt t="223953" x="2901950" y="3562350"/>
          <p14:tracePt t="223969" x="2901950" y="3587750"/>
          <p14:tracePt t="223985" x="2921000" y="3606800"/>
          <p14:tracePt t="224002" x="2933700" y="3619500"/>
          <p14:tracePt t="224019" x="2946400" y="3632200"/>
          <p14:tracePt t="224035" x="2959100" y="3644900"/>
          <p14:tracePt t="224052" x="2978150" y="3663950"/>
          <p14:tracePt t="224068" x="2997200" y="3683000"/>
          <p14:tracePt t="224085" x="3009900" y="3702050"/>
          <p14:tracePt t="224102" x="3022600" y="3714750"/>
          <p14:tracePt t="224119" x="3054350" y="3733800"/>
          <p14:tracePt t="224135" x="3098800" y="3752850"/>
          <p14:tracePt t="224153" x="3136900" y="3759200"/>
          <p14:tracePt t="224169" x="3200400" y="3771900"/>
          <p14:tracePt t="224185" x="3282950" y="3784600"/>
          <p14:tracePt t="224202" x="3365500" y="3784600"/>
          <p14:tracePt t="224219" x="3435350" y="3784600"/>
          <p14:tracePt t="224235" x="3479800" y="3784600"/>
          <p14:tracePt t="224252" x="3517900" y="3784600"/>
          <p14:tracePt t="224268" x="3556000" y="3784600"/>
          <p14:tracePt t="224285" x="3587750" y="3784600"/>
          <p14:tracePt t="224302" x="3619500" y="3765550"/>
          <p14:tracePt t="224318" x="3657600" y="3733800"/>
          <p14:tracePt t="224335" x="3695700" y="3670300"/>
          <p14:tracePt t="224353" x="3714750" y="3632200"/>
          <p14:tracePt t="224369" x="3721100" y="3575050"/>
          <p14:tracePt t="224385" x="3727450" y="3524250"/>
          <p14:tracePt t="224402" x="3727450" y="3486150"/>
          <p14:tracePt t="224418" x="3727450" y="3448050"/>
          <p14:tracePt t="224436" x="3714750" y="3409950"/>
          <p14:tracePt t="224452" x="3702050" y="3384550"/>
          <p14:tracePt t="224469" x="3689350" y="3359150"/>
          <p14:tracePt t="224485" x="3670300" y="3333750"/>
          <p14:tracePt t="224502" x="3644900" y="3302000"/>
          <p14:tracePt t="224518" x="3600450" y="3276600"/>
          <p14:tracePt t="224535" x="3536950" y="3244850"/>
          <p14:tracePt t="224552" x="3448050" y="3213100"/>
          <p14:tracePt t="224569" x="3397250" y="3194050"/>
          <p14:tracePt t="224585" x="3340100" y="3175000"/>
          <p14:tracePt t="224602" x="3295650" y="3175000"/>
          <p14:tracePt t="224618" x="3251200" y="3175000"/>
          <p14:tracePt t="224635" x="3200400" y="3175000"/>
          <p14:tracePt t="224652" x="3143250" y="3187700"/>
          <p14:tracePt t="224669" x="3105150" y="3213100"/>
          <p14:tracePt t="224685" x="3041650" y="3244850"/>
          <p14:tracePt t="224702" x="3003550" y="3270250"/>
          <p14:tracePt t="224718" x="2959100" y="3314700"/>
          <p14:tracePt t="224735" x="2933700" y="3340100"/>
          <p14:tracePt t="224752" x="2908300" y="3390900"/>
          <p14:tracePt t="224769" x="2895600" y="3435350"/>
          <p14:tracePt t="224785" x="2876550" y="3467100"/>
          <p14:tracePt t="224802" x="2876550" y="3505200"/>
          <p14:tracePt t="224818" x="2863850" y="3536950"/>
          <p14:tracePt t="224836" x="2863850" y="3562350"/>
          <p14:tracePt t="224852" x="2863850" y="3594100"/>
          <p14:tracePt t="224869" x="2863850" y="3625850"/>
          <p14:tracePt t="224885" x="2876550" y="3657600"/>
          <p14:tracePt t="224902" x="2895600" y="3676650"/>
          <p14:tracePt t="224918" x="2914650" y="3708400"/>
          <p14:tracePt t="224935" x="2946400" y="3752850"/>
          <p14:tracePt t="224953" x="2971800" y="3778250"/>
          <p14:tracePt t="224969" x="3003550" y="3797300"/>
          <p14:tracePt t="224985" x="3035300" y="3810000"/>
          <p14:tracePt t="225001" x="3086100" y="3822700"/>
          <p14:tracePt t="225018" x="3130550" y="3841750"/>
          <p14:tracePt t="225035" x="3194050" y="3848100"/>
          <p14:tracePt t="225052" x="3276600" y="3854450"/>
          <p14:tracePt t="225069" x="3346450" y="3854450"/>
          <p14:tracePt t="225085" x="3409950" y="3860800"/>
          <p14:tracePt t="225102" x="3467100" y="3860800"/>
          <p14:tracePt t="225118" x="3505200" y="3854450"/>
          <p14:tracePt t="225136" x="3568700" y="3822700"/>
          <p14:tracePt t="225153" x="3613150" y="3790950"/>
          <p14:tracePt t="225169" x="3657600" y="3746500"/>
          <p14:tracePt t="225185" x="3676650" y="3721100"/>
          <p14:tracePt t="225202" x="3695700" y="3689350"/>
          <p14:tracePt t="225218" x="3702050" y="3657600"/>
          <p14:tracePt t="225236" x="3714750" y="3613150"/>
          <p14:tracePt t="225252" x="3714750" y="3581400"/>
          <p14:tracePt t="225269" x="3714750" y="3536950"/>
          <p14:tracePt t="225285" x="3714750" y="3498850"/>
          <p14:tracePt t="225302" x="3708400" y="3467100"/>
          <p14:tracePt t="225318" x="3695700" y="3441700"/>
          <p14:tracePt t="225335" x="3689350" y="3409950"/>
          <p14:tracePt t="225335" x="3683000" y="3403600"/>
          <p14:tracePt t="225353" x="3670300" y="3390900"/>
          <p14:tracePt t="225369" x="3657600" y="3371850"/>
          <p14:tracePt t="225385" x="3632200" y="3352800"/>
          <p14:tracePt t="225402" x="3600450" y="3346450"/>
          <p14:tracePt t="225418" x="3562350" y="3321050"/>
          <p14:tracePt t="225435" x="3511550" y="3314700"/>
          <p14:tracePt t="225452" x="3454400" y="3295650"/>
          <p14:tracePt t="225469" x="3397250" y="3289300"/>
          <p14:tracePt t="225485" x="3352800" y="3276600"/>
          <p14:tracePt t="225502" x="3314700" y="3276600"/>
          <p14:tracePt t="225518" x="3282950" y="3276600"/>
          <p14:tracePt t="225535" x="3263900" y="3276600"/>
          <p14:tracePt t="225552" x="3238500" y="3276600"/>
          <p14:tracePt t="225569" x="3206750" y="3289300"/>
          <p14:tracePt t="225585" x="3181350" y="3302000"/>
          <p14:tracePt t="225602" x="3155950" y="3321050"/>
          <p14:tracePt t="225618" x="3143250" y="3333750"/>
          <p14:tracePt t="225635" x="3124200" y="3352800"/>
          <p14:tracePt t="225652" x="3111500" y="3365500"/>
          <p14:tracePt t="225668" x="3098800" y="3384550"/>
          <p14:tracePt t="225685" x="3092450" y="3403600"/>
          <p14:tracePt t="225702" x="3086100" y="3422650"/>
          <p14:tracePt t="225718" x="3079750" y="3435350"/>
          <p14:tracePt t="225735" x="3073400" y="3479800"/>
          <p14:tracePt t="225753" x="3067050" y="3511550"/>
          <p14:tracePt t="225769" x="3067050" y="3543300"/>
          <p14:tracePt t="225785" x="3067050" y="3562350"/>
          <p14:tracePt t="225802" x="3067050" y="3594100"/>
          <p14:tracePt t="225818" x="3067050" y="3606800"/>
          <p14:tracePt t="225835" x="3067050" y="3619500"/>
          <p14:tracePt t="225852" x="3067050" y="3625850"/>
          <p14:tracePt t="225869" x="3067050" y="3638550"/>
          <p14:tracePt t="225885" x="3073400" y="3651250"/>
          <p14:tracePt t="225902" x="3073400" y="3663950"/>
          <p14:tracePt t="225918" x="3079750" y="3676650"/>
          <p14:tracePt t="225935" x="3086100" y="3683000"/>
          <p14:tracePt t="225952" x="3105150" y="3708400"/>
          <p14:tracePt t="225969" x="3117850" y="3714750"/>
          <p14:tracePt t="225985" x="3130550" y="3727450"/>
          <p14:tracePt t="226002" x="3149600" y="3733800"/>
          <p14:tracePt t="226018" x="3168650" y="3746500"/>
          <p14:tracePt t="226034" x="3181350" y="3752850"/>
          <p14:tracePt t="226051" x="3200400" y="3759200"/>
          <p14:tracePt t="226068" x="3219450" y="3765550"/>
          <p14:tracePt t="226086" x="3232150" y="3765550"/>
          <p14:tracePt t="226102" x="3244850" y="3765550"/>
          <p14:tracePt t="226119" x="3251200" y="3771900"/>
          <p14:tracePt t="226135" x="3263900" y="3771900"/>
          <p14:tracePt t="226288" x="3270250" y="3771900"/>
          <p14:tracePt t="226921" x="3270250" y="3765550"/>
          <p14:tracePt t="226937" x="3270250" y="3759200"/>
          <p14:tracePt t="226961" x="3270250" y="3752850"/>
          <p14:tracePt t="226968" x="3263900" y="3746500"/>
          <p14:tracePt t="226993" x="3263900" y="3740150"/>
          <p14:tracePt t="227001" x="3263900" y="3721100"/>
          <p14:tracePt t="227012" x="3263900" y="3714750"/>
          <p14:tracePt t="227020" x="3257550" y="3695700"/>
          <p14:tracePt t="227036" x="3251200" y="3683000"/>
          <p14:tracePt t="227053" x="3244850" y="3663950"/>
          <p14:tracePt t="227069" x="3238500" y="3657600"/>
          <p14:tracePt t="227121" x="3238500" y="3644900"/>
          <p14:tracePt t="228065" x="3232150" y="3644900"/>
          <p14:tracePt t="228073" x="3225800" y="3644900"/>
          <p14:tracePt t="228074" x="3225800" y="3638550"/>
          <p14:tracePt t="228085" x="3213100" y="3638550"/>
          <p14:tracePt t="228103" x="3206750" y="3638550"/>
          <p14:tracePt t="228120" x="3187700" y="3638550"/>
          <p14:tracePt t="228152" x="3181350" y="3638550"/>
          <p14:tracePt t="228153" x="3168650" y="3638550"/>
          <p14:tracePt t="228193" x="3162300" y="3638550"/>
          <p14:tracePt t="228209" x="3155950" y="3638550"/>
          <p14:tracePt t="228233" x="3149600" y="3638550"/>
          <p14:tracePt t="228257" x="3143250" y="3638550"/>
          <p14:tracePt t="228826" x="3136900" y="3632200"/>
          <p14:tracePt t="228833" x="3136900" y="3625850"/>
          <p14:tracePt t="228849" x="3136900" y="3619500"/>
          <p14:tracePt t="228873" x="3130550" y="3606800"/>
          <p14:tracePt t="228993" x="3124200" y="3606800"/>
          <p14:tracePt t="229377" x="3130550" y="3606800"/>
          <p14:tracePt t="229441" x="3136900" y="3606800"/>
          <p14:tracePt t="229481" x="3136900" y="3619500"/>
          <p14:tracePt t="230849" x="3149600" y="3632200"/>
          <p14:tracePt t="230862" x="3155950" y="3644900"/>
          <p14:tracePt t="230865" x="3162300" y="3644900"/>
          <p14:tracePt t="230871" x="3175000" y="3657600"/>
          <p14:tracePt t="230887" x="3194050" y="3670300"/>
          <p14:tracePt t="230903" x="3213100" y="3676650"/>
          <p14:tracePt t="230920" x="3244850" y="3689350"/>
          <p14:tracePt t="230938" x="3263900" y="3689350"/>
          <p14:tracePt t="230954" x="3276600" y="3695700"/>
          <p14:tracePt t="230969" x="3289300" y="3695700"/>
          <p14:tracePt t="230986" x="3302000" y="3695700"/>
          <p14:tracePt t="231003" x="3321050" y="3695700"/>
          <p14:tracePt t="231020" x="3327400" y="3695700"/>
          <p14:tracePt t="231037" x="3340100" y="3695700"/>
          <p14:tracePt t="231052" x="3359150" y="3695700"/>
          <p14:tracePt t="231070" x="3403600" y="3689350"/>
          <p14:tracePt t="231086" x="3429000" y="3676650"/>
          <p14:tracePt t="231103" x="3467100" y="3657600"/>
          <p14:tracePt t="231119" x="3486150" y="3638550"/>
          <p14:tracePt t="231119" x="3498850" y="3632200"/>
          <p14:tracePt t="231137" x="3505200" y="3625850"/>
          <p14:tracePt t="231153" x="3517900" y="3613150"/>
          <p14:tracePt t="231169" x="3524250" y="3606800"/>
          <p14:tracePt t="231185" x="3530600" y="3587750"/>
          <p14:tracePt t="231203" x="3530600" y="3581400"/>
          <p14:tracePt t="231219" x="3530600" y="3575050"/>
          <p14:tracePt t="231236" x="3530600" y="3562350"/>
          <p14:tracePt t="231252" x="3536950" y="3562350"/>
          <p14:tracePt t="231270" x="3536950" y="3556000"/>
          <p14:tracePt t="231313" x="3543300" y="3543300"/>
          <p14:tracePt t="231345" x="3543300" y="3536950"/>
          <p14:tracePt t="231362" x="3543300" y="3530600"/>
          <p14:tracePt t="231385" x="3543300" y="3524250"/>
          <p14:tracePt t="231425" x="3543300" y="3517900"/>
          <p14:tracePt t="231449" x="3543300" y="3511550"/>
          <p14:tracePt t="231473" x="3543300" y="3505200"/>
          <p14:tracePt t="231489" x="3543300" y="3498850"/>
          <p14:tracePt t="231505" x="3536950" y="3486150"/>
          <p14:tracePt t="231513" x="3536950" y="3479800"/>
          <p14:tracePt t="231521" x="3530600" y="3473450"/>
          <p14:tracePt t="231529" x="3530600" y="3467100"/>
          <p14:tracePt t="231536" x="3524250" y="3448050"/>
          <p14:tracePt t="231536" x="3517900" y="3441700"/>
          <p14:tracePt t="231553" x="3505200" y="3409950"/>
          <p14:tracePt t="231570" x="3492500" y="3397250"/>
          <p14:tracePt t="231586" x="3479800" y="3378200"/>
          <p14:tracePt t="231603" x="3467100" y="3359150"/>
          <p14:tracePt t="231619" x="3454400" y="3346450"/>
          <p14:tracePt t="231636" x="3435350" y="3333750"/>
          <p14:tracePt t="231652" x="3403600" y="3327400"/>
          <p14:tracePt t="231669" x="3378200" y="3314700"/>
          <p14:tracePt t="231686" x="3346450" y="3308350"/>
          <p14:tracePt t="231703" x="3327400" y="3302000"/>
          <p14:tracePt t="231719" x="3302000" y="3302000"/>
          <p14:tracePt t="231736" x="3282950" y="3302000"/>
          <p14:tracePt t="231753" x="3238500" y="3302000"/>
          <p14:tracePt t="231770" x="3213100" y="3308350"/>
          <p14:tracePt t="231786" x="3187700" y="3314700"/>
          <p14:tracePt t="231803" x="3168650" y="3327400"/>
          <p14:tracePt t="231819" x="3149600" y="3327400"/>
          <p14:tracePt t="231836" x="3143250" y="3333750"/>
          <p14:tracePt t="231853" x="3136900" y="3333750"/>
          <p14:tracePt t="231869" x="3124200" y="3346450"/>
          <p14:tracePt t="231886" x="3111500" y="3352800"/>
          <p14:tracePt t="231903" x="3105150" y="3359150"/>
          <p14:tracePt t="231919" x="3092450" y="3371850"/>
          <p14:tracePt t="231936" x="3079750" y="3378200"/>
          <p14:tracePt t="231936" x="3079750" y="3390900"/>
          <p14:tracePt t="231954" x="3067050" y="3416300"/>
          <p14:tracePt t="231969" x="3060700" y="3441700"/>
          <p14:tracePt t="231986" x="3054350" y="3460750"/>
          <p14:tracePt t="232003" x="3054350" y="3479800"/>
          <p14:tracePt t="232019" x="3054350" y="3492500"/>
          <p14:tracePt t="232036" x="3054350" y="3511550"/>
          <p14:tracePt t="232052" x="3054350" y="3524250"/>
          <p14:tracePt t="232069" x="3054350" y="3543300"/>
          <p14:tracePt t="232086" x="3054350" y="3549650"/>
          <p14:tracePt t="232103" x="3054350" y="3568700"/>
          <p14:tracePt t="232119" x="3060700" y="3581400"/>
          <p14:tracePt t="232136" x="3067050" y="3594100"/>
          <p14:tracePt t="232152" x="3086100" y="3619500"/>
          <p14:tracePt t="232169" x="3098800" y="3632200"/>
          <p14:tracePt t="232186" x="3117850" y="3657600"/>
          <p14:tracePt t="232203" x="3124200" y="3663950"/>
          <p14:tracePt t="232219" x="3136900" y="3683000"/>
          <p14:tracePt t="232236" x="3162300" y="3702050"/>
          <p14:tracePt t="232253" x="3175000" y="3708400"/>
          <p14:tracePt t="232269" x="3194050" y="3721100"/>
          <p14:tracePt t="232286" x="3219450" y="3721100"/>
          <p14:tracePt t="232303" x="3251200" y="3727450"/>
          <p14:tracePt t="232319" x="3289300" y="3733800"/>
          <p14:tracePt t="232336" x="3340100" y="3733800"/>
          <p14:tracePt t="232352" x="3397250" y="3733800"/>
          <p14:tracePt t="232369" x="3422650" y="3733800"/>
          <p14:tracePt t="232386" x="3454400" y="3721100"/>
          <p14:tracePt t="232402" x="3473450" y="3714750"/>
          <p14:tracePt t="232419" x="3498850" y="3689350"/>
          <p14:tracePt t="232436" x="3511550" y="3670300"/>
          <p14:tracePt t="232453" x="3530600" y="3638550"/>
          <p14:tracePt t="232469" x="3543300" y="3619500"/>
          <p14:tracePt t="232486" x="3549650" y="3594100"/>
          <p14:tracePt t="232502" x="3556000" y="3581400"/>
          <p14:tracePt t="232519" x="3556000" y="3562350"/>
          <p14:tracePt t="232536" x="3556000" y="3536950"/>
          <p14:tracePt t="232553" x="3556000" y="3498850"/>
          <p14:tracePt t="232569" x="3556000" y="3473450"/>
          <p14:tracePt t="232586" x="3543300" y="3448050"/>
          <p14:tracePt t="232602" x="3530600" y="3422650"/>
          <p14:tracePt t="232619" x="3511550" y="3397250"/>
          <p14:tracePt t="232636" x="3498850" y="3384550"/>
          <p14:tracePt t="232653" x="3467100" y="3359150"/>
          <p14:tracePt t="232669" x="3435350" y="3340100"/>
          <p14:tracePt t="232686" x="3403600" y="3327400"/>
          <p14:tracePt t="232702" x="3384550" y="3321050"/>
          <p14:tracePt t="232720" x="3359150" y="3314700"/>
          <p14:tracePt t="232736" x="3327400" y="3302000"/>
          <p14:tracePt t="232754" x="3314700" y="3302000"/>
          <p14:tracePt t="232769" x="3295650" y="3302000"/>
          <p14:tracePt t="232786" x="3282950" y="3302000"/>
          <p14:tracePt t="232802" x="3257550" y="3302000"/>
          <p14:tracePt t="232819" x="3238500" y="3302000"/>
          <p14:tracePt t="232836" x="3225800" y="3302000"/>
          <p14:tracePt t="232853" x="3206750" y="3308350"/>
          <p14:tracePt t="232869" x="3187700" y="3321050"/>
          <p14:tracePt t="232886" x="3168650" y="3333750"/>
          <p14:tracePt t="232902" x="3162300" y="3346450"/>
          <p14:tracePt t="232919" x="3149600" y="3359150"/>
          <p14:tracePt t="232936" x="3124200" y="3371850"/>
          <p14:tracePt t="232953" x="3124200" y="3384550"/>
          <p14:tracePt t="232970" x="3111500" y="3384550"/>
          <p14:tracePt t="232986" x="3105150" y="3390900"/>
          <p14:tracePt t="233041" x="3105150" y="3397250"/>
          <p14:tracePt t="233057" x="3098800" y="3403600"/>
          <p14:tracePt t="233089" x="3098800" y="3409950"/>
          <p14:tracePt t="233104" x="3092450" y="3409950"/>
          <p14:tracePt t="233137" x="3092450" y="3416300"/>
          <p14:tracePt t="233153" x="3092450" y="3422650"/>
          <p14:tracePt t="233529" x="3098800" y="3435350"/>
          <p14:tracePt t="233545" x="3200400" y="3479800"/>
          <p14:tracePt t="233546" x="3276600" y="3498850"/>
          <p14:tracePt t="233553" x="3492500" y="3524250"/>
          <p14:tracePt t="233570" x="3797300" y="3562350"/>
          <p14:tracePt t="233586" x="4044950" y="3562350"/>
          <p14:tracePt t="233602" x="4248150" y="3511550"/>
          <p14:tracePt t="233619" x="4413250" y="3454400"/>
          <p14:tracePt t="233636" x="4552950" y="3397250"/>
          <p14:tracePt t="233653" x="4692650" y="3321050"/>
          <p14:tracePt t="233669" x="4787900" y="3263900"/>
          <p14:tracePt t="233686" x="4864100" y="3200400"/>
          <p14:tracePt t="233702" x="4927600" y="3149600"/>
          <p14:tracePt t="233720" x="4965700" y="3105150"/>
          <p14:tracePt t="233736" x="5003800" y="3035300"/>
          <p14:tracePt t="233753" x="5022850" y="2971800"/>
          <p14:tracePt t="233769" x="5035550" y="2895600"/>
          <p14:tracePt t="233786" x="5041900" y="2832100"/>
          <p14:tracePt t="233802" x="5041900" y="2781300"/>
          <p14:tracePt t="233819" x="5054600" y="2711450"/>
          <p14:tracePt t="233836" x="5060950" y="2635250"/>
          <p14:tracePt t="233853" x="5073650" y="2571750"/>
          <p14:tracePt t="233869" x="5080000" y="2546350"/>
          <p14:tracePt t="233886" x="5080000" y="2533650"/>
          <p14:tracePt t="233902" x="5080000" y="2520950"/>
          <p14:tracePt t="233919" x="5080000" y="2508250"/>
          <p14:tracePt t="233936" x="5080000" y="2501900"/>
          <p14:tracePt t="233977" x="5080000" y="2495550"/>
          <p14:tracePt t="234105" x="5086350" y="2495550"/>
          <p14:tracePt t="234106" x="5092700" y="2514600"/>
          <p14:tracePt t="234121" x="5105400" y="2559050"/>
          <p14:tracePt t="234121" x="5118100" y="2590800"/>
          <p14:tracePt t="234136" x="5130800" y="2730500"/>
          <p14:tracePt t="234153" x="5130800" y="2825750"/>
          <p14:tracePt t="234169" x="5130800" y="2946400"/>
          <p14:tracePt t="234186" x="5130800" y="3035300"/>
          <p14:tracePt t="234203" x="5124450" y="3105150"/>
          <p14:tracePt t="234219" x="5118100" y="3155950"/>
          <p14:tracePt t="234236" x="5118100" y="3175000"/>
          <p14:tracePt t="234253" x="5118100" y="3187700"/>
          <p14:tracePt t="234268" x="5118100" y="3200400"/>
          <p14:tracePt t="234285" x="5111750" y="3206750"/>
          <p14:tracePt t="234385" x="5118100" y="3206750"/>
          <p14:tracePt t="234395" x="5124450" y="3206750"/>
          <p14:tracePt t="234400" x="5137150" y="3200400"/>
          <p14:tracePt t="234403" x="5143500" y="3098800"/>
          <p14:tracePt t="234419" x="5143500" y="2933700"/>
          <p14:tracePt t="234436" x="5149850" y="2787650"/>
          <p14:tracePt t="234452" x="5162550" y="2679700"/>
          <p14:tracePt t="234469" x="5168900" y="2641600"/>
          <p14:tracePt t="234486" x="5168900" y="2622550"/>
          <p14:tracePt t="234503" x="5168900" y="2616200"/>
          <p14:tracePt t="234649" x="5168900" y="2654300"/>
          <p14:tracePt t="234657" x="5168900" y="2698750"/>
          <p14:tracePt t="234664" x="5168900" y="2762250"/>
          <p14:tracePt t="234669" x="5168900" y="2889250"/>
          <p14:tracePt t="234686" x="5168900" y="2997200"/>
          <p14:tracePt t="234703" x="5168900" y="3073400"/>
          <p14:tracePt t="234719" x="5168900" y="3111500"/>
          <p14:tracePt t="234736" x="5168900" y="3130550"/>
          <p14:tracePt t="234752" x="5168900" y="3136900"/>
          <p14:tracePt t="234769" x="5168900" y="3143250"/>
          <p14:tracePt t="236545" x="5162550" y="3143250"/>
          <p14:tracePt t="236553" x="5137150" y="3130550"/>
          <p14:tracePt t="236560" x="5105400" y="3117850"/>
          <p14:tracePt t="236569" x="5060950" y="3111500"/>
          <p14:tracePt t="236587" x="5035550" y="3105150"/>
          <p14:tracePt t="236587" x="4972050" y="3098800"/>
          <p14:tracePt t="236603" x="4914900" y="3092450"/>
          <p14:tracePt t="236620" x="4857750" y="3092450"/>
          <p14:tracePt t="236635" x="4756150" y="3098800"/>
          <p14:tracePt t="236652" x="4648200" y="3117850"/>
          <p14:tracePt t="236669" x="4533900" y="3155950"/>
          <p14:tracePt t="236686" x="4425950" y="3187700"/>
          <p14:tracePt t="236702" x="4298950" y="3219450"/>
          <p14:tracePt t="236719" x="4197350" y="3257550"/>
          <p14:tracePt t="236735" x="4108450" y="3276600"/>
          <p14:tracePt t="236753" x="4070350" y="3295650"/>
          <p14:tracePt t="236769" x="4032250" y="3308350"/>
          <p14:tracePt t="236786" x="3994150" y="3327400"/>
          <p14:tracePt t="236802" x="3962400" y="3340100"/>
          <p14:tracePt t="236819" x="3943350" y="3352800"/>
          <p14:tracePt t="236835" x="3924300" y="3352800"/>
          <p14:tracePt t="236852" x="3905250" y="3365500"/>
          <p14:tracePt t="236869" x="3886200" y="3371850"/>
          <p14:tracePt t="236886" x="3867150" y="3378200"/>
          <p14:tracePt t="236902" x="3848100" y="3378200"/>
          <p14:tracePt t="236919" x="3829050" y="3390900"/>
          <p14:tracePt t="236935" x="3822700" y="3397250"/>
          <p14:tracePt t="236935" x="3810000" y="3403600"/>
          <p14:tracePt t="236953" x="3803650" y="3403600"/>
          <p14:tracePt t="236969" x="3797300" y="3409950"/>
          <p14:tracePt t="236986" x="3790950" y="3416300"/>
          <p14:tracePt t="237002" x="3778250" y="3416300"/>
          <p14:tracePt t="237020" x="3778250" y="3422650"/>
          <p14:tracePt t="237035" x="3765550" y="3429000"/>
          <p14:tracePt t="237053" x="3759200" y="3435350"/>
          <p14:tracePt t="237069" x="3746500" y="3441700"/>
          <p14:tracePt t="237086" x="3733800" y="3448050"/>
          <p14:tracePt t="237102" x="3721100" y="3454400"/>
          <p14:tracePt t="237119" x="3714750" y="3460750"/>
          <p14:tracePt t="237135" x="3689350" y="3467100"/>
          <p14:tracePt t="237153" x="3676650" y="3473450"/>
          <p14:tracePt t="237281" x="3676650" y="3479800"/>
          <p14:tracePt t="237313" x="3676650" y="3486150"/>
          <p14:tracePt t="237320" x="3683000" y="3486150"/>
          <p14:tracePt t="237328" x="3695700" y="3492500"/>
          <p14:tracePt t="237337" x="3759200" y="3492500"/>
          <p14:tracePt t="237353" x="3835400" y="3492500"/>
          <p14:tracePt t="237369" x="3937000" y="3492500"/>
          <p14:tracePt t="237386" x="4083050" y="3492500"/>
          <p14:tracePt t="237402" x="4235450" y="3492500"/>
          <p14:tracePt t="237419" x="4406900" y="3492500"/>
          <p14:tracePt t="237435" x="4552950" y="3492500"/>
          <p14:tracePt t="237452" x="4686300" y="3486150"/>
          <p14:tracePt t="237469" x="4768850" y="3454400"/>
          <p14:tracePt t="237486" x="4832350" y="3416300"/>
          <p14:tracePt t="237502" x="4883150" y="3365500"/>
          <p14:tracePt t="237519" x="4927600" y="3302000"/>
          <p14:tracePt t="237535" x="4965700" y="3225800"/>
          <p14:tracePt t="237553" x="4984750" y="3206750"/>
          <p14:tracePt t="237569" x="5003800" y="3181350"/>
          <p14:tracePt t="237586" x="5029200" y="3149600"/>
          <p14:tracePt t="237603" x="5041900" y="3136900"/>
          <p14:tracePt t="237619" x="5067300" y="3105150"/>
          <p14:tracePt t="237636" x="5092700" y="3086100"/>
          <p14:tracePt t="237652" x="5124450" y="3048000"/>
          <p14:tracePt t="237669" x="5156200" y="3009900"/>
          <p14:tracePt t="237685" x="5181600" y="2984500"/>
          <p14:tracePt t="237702" x="5194300" y="2959100"/>
          <p14:tracePt t="237719" x="5207000" y="2933700"/>
          <p14:tracePt t="237736" x="5219700" y="2895600"/>
          <p14:tracePt t="237753" x="5219700" y="2870200"/>
          <p14:tracePt t="237769" x="5226050" y="2838450"/>
          <p14:tracePt t="237785" x="5226050" y="2825750"/>
          <p14:tracePt t="237802" x="5226050" y="2794000"/>
          <p14:tracePt t="237819" x="5232400" y="2768600"/>
          <p14:tracePt t="237836" x="5238750" y="2749550"/>
          <p14:tracePt t="237852" x="5238750" y="2736850"/>
          <p14:tracePt t="237869" x="5238750" y="2724150"/>
          <p14:tracePt t="237885" x="5238750" y="2717800"/>
          <p14:tracePt t="237902" x="5238750" y="2711450"/>
          <p14:tracePt t="237919" x="5238750" y="2705100"/>
          <p14:tracePt t="237936" x="5238750" y="2698750"/>
          <p14:tracePt t="237952" x="5238750" y="2692400"/>
          <p14:tracePt t="237969" x="5238750" y="2686050"/>
          <p14:tracePt t="237985" x="5238750" y="2679700"/>
          <p14:tracePt t="238002" x="5232400" y="2667000"/>
          <p14:tracePt t="238019" x="5232400" y="2660650"/>
          <p14:tracePt t="238036" x="5232400" y="2654300"/>
          <p14:tracePt t="238052" x="5232400" y="2635250"/>
          <p14:tracePt t="238069" x="5226050" y="2622550"/>
          <p14:tracePt t="238085" x="5226050" y="2609850"/>
          <p14:tracePt t="238102" x="5226050" y="2597150"/>
          <p14:tracePt t="238119" x="5219700" y="2571750"/>
          <p14:tracePt t="238153" x="5219700" y="2565400"/>
          <p14:tracePt t="238153" x="5219700" y="2559050"/>
          <p14:tracePt t="238169" x="5219700" y="2552700"/>
          <p14:tracePt t="239376" x="5213350" y="2559050"/>
          <p14:tracePt t="239395" x="5200650" y="2590800"/>
          <p14:tracePt t="239396" x="5194300" y="2635250"/>
          <p14:tracePt t="239402" x="5175250" y="2711450"/>
          <p14:tracePt t="239420" x="5175250" y="2768600"/>
          <p14:tracePt t="239437" x="5168900" y="2806700"/>
          <p14:tracePt t="239453" x="5168900" y="2825750"/>
          <p14:tracePt t="239469" x="5162550" y="2851150"/>
          <p14:tracePt t="239512" x="5162550" y="2857500"/>
          <p14:tracePt t="239640" x="5162550" y="2863850"/>
          <p14:tracePt t="239640" x="5162550" y="2870200"/>
          <p14:tracePt t="239656" x="5162550" y="2876550"/>
          <p14:tracePt t="239664" x="5137150" y="2901950"/>
          <p14:tracePt t="239672" x="5054600" y="2971800"/>
          <p14:tracePt t="239686" x="4902200" y="3060700"/>
          <p14:tracePt t="239702" x="4730750" y="3162300"/>
          <p14:tracePt t="239719" x="4565650" y="3257550"/>
          <p14:tracePt t="239735" x="4375150" y="3340100"/>
          <p14:tracePt t="239753" x="4267200" y="3384550"/>
          <p14:tracePt t="239769" x="4133850" y="3429000"/>
          <p14:tracePt t="239786" x="3987800" y="3492500"/>
          <p14:tracePt t="239802" x="3835400" y="3556000"/>
          <p14:tracePt t="239819" x="3663950" y="3606800"/>
          <p14:tracePt t="239835" x="3524250" y="3651250"/>
          <p14:tracePt t="239852" x="3448050" y="3670300"/>
          <p14:tracePt t="239869" x="3409950" y="3670300"/>
          <p14:tracePt t="239885" x="3378200" y="3670300"/>
          <p14:tracePt t="239902" x="3340100" y="3670300"/>
          <p14:tracePt t="239919" x="3302000" y="3670300"/>
          <p14:tracePt t="239935" x="3244850" y="3670300"/>
          <p14:tracePt t="239953" x="3219450" y="3670300"/>
          <p14:tracePt t="239969" x="3213100" y="3670300"/>
          <p14:tracePt t="240048" x="3206750" y="3670300"/>
          <p14:tracePt t="240064" x="3206750" y="3683000"/>
          <p14:tracePt t="240072" x="3225800" y="3689350"/>
          <p14:tracePt t="240085" x="3238500" y="3695700"/>
          <p14:tracePt t="240086" x="3276600" y="3708400"/>
          <p14:tracePt t="240102" x="3321050" y="3714750"/>
          <p14:tracePt t="240119" x="3371850" y="3714750"/>
          <p14:tracePt t="240135" x="3454400" y="3714750"/>
          <p14:tracePt t="240153" x="3486150" y="3702050"/>
          <p14:tracePt t="240169" x="3517900" y="3663950"/>
          <p14:tracePt t="240185" x="3536950" y="3625850"/>
          <p14:tracePt t="240202" x="3543300" y="3562350"/>
          <p14:tracePt t="240219" x="3543300" y="3511550"/>
          <p14:tracePt t="240235" x="3543300" y="3479800"/>
          <p14:tracePt t="240252" x="3530600" y="3448050"/>
          <p14:tracePt t="240268" x="3524250" y="3435350"/>
          <p14:tracePt t="240286" x="3505200" y="3416300"/>
          <p14:tracePt t="240302" x="3486150" y="3397250"/>
          <p14:tracePt t="240319" x="3467100" y="3371850"/>
          <p14:tracePt t="240335" x="3429000" y="3346450"/>
          <p14:tracePt t="240353" x="3397250" y="3333750"/>
          <p14:tracePt t="240369" x="3371850" y="3327400"/>
          <p14:tracePt t="240386" x="3352800" y="3321050"/>
          <p14:tracePt t="240402" x="3321050" y="3321050"/>
          <p14:tracePt t="240419" x="3295650" y="3321050"/>
          <p14:tracePt t="240435" x="3257550" y="3321050"/>
          <p14:tracePt t="240452" x="3213100" y="3327400"/>
          <p14:tracePt t="240468" x="3181350" y="3346450"/>
          <p14:tracePt t="240485" x="3136900" y="3371850"/>
          <p14:tracePt t="240502" x="3105150" y="3409950"/>
          <p14:tracePt t="240519" x="3079750" y="3441700"/>
          <p14:tracePt t="240535" x="3054350" y="3486150"/>
          <p14:tracePt t="240553" x="3048000" y="3517900"/>
          <p14:tracePt t="240569" x="3048000" y="3549650"/>
          <p14:tracePt t="240586" x="3048000" y="3581400"/>
          <p14:tracePt t="240602" x="3048000" y="3606800"/>
          <p14:tracePt t="240618" x="3060700" y="3632200"/>
          <p14:tracePt t="240635" x="3086100" y="3670300"/>
          <p14:tracePt t="240652" x="3092450" y="3683000"/>
          <p14:tracePt t="240669" x="3111500" y="3708400"/>
          <p14:tracePt t="240685" x="3124200" y="3721100"/>
          <p14:tracePt t="240702" x="3149600" y="3733800"/>
          <p14:tracePt t="240719" x="3194050" y="3746500"/>
          <p14:tracePt t="240735" x="3340100" y="3771900"/>
          <p14:tracePt t="240753" x="3454400" y="3771900"/>
          <p14:tracePt t="240769" x="3549650" y="3771900"/>
          <p14:tracePt t="240786" x="3613150" y="3765550"/>
          <p14:tracePt t="240802" x="3651250" y="3740150"/>
          <p14:tracePt t="240819" x="3695700" y="3714750"/>
          <p14:tracePt t="240835" x="3714750" y="3695700"/>
          <p14:tracePt t="240852" x="3721100" y="3663950"/>
          <p14:tracePt t="240869" x="3727450" y="3619500"/>
          <p14:tracePt t="240885" x="3727450" y="3556000"/>
          <p14:tracePt t="240902" x="3727450" y="3498850"/>
          <p14:tracePt t="240919" x="3721100" y="3467100"/>
          <p14:tracePt t="240919" x="3714750" y="3454400"/>
          <p14:tracePt t="240937" x="3708400" y="3429000"/>
          <p14:tracePt t="240953" x="3683000" y="3390900"/>
          <p14:tracePt t="240969" x="3670300" y="3371850"/>
          <p14:tracePt t="240985" x="3638550" y="3346450"/>
          <p14:tracePt t="241002" x="3600450" y="3327400"/>
          <p14:tracePt t="241019" x="3536950" y="3302000"/>
          <p14:tracePt t="241036" x="3486150" y="3289300"/>
          <p14:tracePt t="241052" x="3422650" y="3276600"/>
          <p14:tracePt t="241069" x="3378200" y="3270250"/>
          <p14:tracePt t="241086" x="3333750" y="3270250"/>
          <p14:tracePt t="241102" x="3308350" y="3263900"/>
          <p14:tracePt t="241119" x="3276600" y="3263900"/>
          <p14:tracePt t="241135" x="3225800" y="3263900"/>
          <p14:tracePt t="241152" x="3181350" y="3263900"/>
          <p14:tracePt t="241169" x="3130550" y="3270250"/>
          <p14:tracePt t="241186" x="3073400" y="3282950"/>
          <p14:tracePt t="241202" x="3022600" y="3314700"/>
          <p14:tracePt t="241218" x="2971800" y="3352800"/>
          <p14:tracePt t="241236" x="2933700" y="3384550"/>
          <p14:tracePt t="241252" x="2908300" y="3403600"/>
          <p14:tracePt t="241269" x="2889250" y="3441700"/>
          <p14:tracePt t="241285" x="2882900" y="3473450"/>
          <p14:tracePt t="241302" x="2870200" y="3511550"/>
          <p14:tracePt t="241319" x="2870200" y="3536950"/>
          <p14:tracePt t="241335" x="2870200" y="3587750"/>
          <p14:tracePt t="241353" x="2876550" y="3625850"/>
          <p14:tracePt t="241369" x="2889250" y="3657600"/>
          <p14:tracePt t="241386" x="2908300" y="3689350"/>
          <p14:tracePt t="241402" x="2927350" y="3714750"/>
          <p14:tracePt t="241419" x="2940050" y="3733800"/>
          <p14:tracePt t="241435" x="2946400" y="3740150"/>
          <p14:tracePt t="241452" x="2959100" y="3752850"/>
          <p14:tracePt t="241469" x="2984500" y="3765550"/>
          <p14:tracePt t="241485" x="3028950" y="3771900"/>
          <p14:tracePt t="241502" x="3092450" y="3778250"/>
          <p14:tracePt t="241518" x="3155950" y="3790950"/>
          <p14:tracePt t="241535" x="3244850" y="3797300"/>
          <p14:tracePt t="241552" x="3295650" y="3797300"/>
          <p14:tracePt t="241569" x="3327400" y="3797300"/>
          <p14:tracePt t="241586" x="3352800" y="3790950"/>
          <p14:tracePt t="241602" x="3390900" y="3771900"/>
          <p14:tracePt t="241618" x="3429000" y="3746500"/>
          <p14:tracePt t="241636" x="3448050" y="3721100"/>
          <p14:tracePt t="241652" x="3467100" y="3702050"/>
          <p14:tracePt t="241669" x="3473450" y="3683000"/>
          <p14:tracePt t="241685" x="3479800" y="3676650"/>
          <p14:tracePt t="241702" x="3479800" y="3670300"/>
          <p14:tracePt t="241719" x="3486150" y="3657600"/>
          <p14:tracePt t="241735" x="3486150" y="3651250"/>
          <p14:tracePt t="241752" x="3486150" y="3644900"/>
          <p14:tracePt t="241768" x="3486150" y="3638550"/>
          <p14:tracePt t="242160" x="3492500" y="3644900"/>
          <p14:tracePt t="242168" x="3505200" y="3657600"/>
          <p14:tracePt t="242176" x="3530600" y="3683000"/>
          <p14:tracePt t="242184" x="3619500" y="3752850"/>
          <p14:tracePt t="242202" x="3689350" y="3784600"/>
          <p14:tracePt t="242202" x="3930650" y="3892550"/>
          <p14:tracePt t="242218" x="4241800" y="3968750"/>
          <p14:tracePt t="242235" x="4552950" y="4038600"/>
          <p14:tracePt t="242252" x="4768850" y="4070350"/>
          <p14:tracePt t="242268" x="4927600" y="4070350"/>
          <p14:tracePt t="242285" x="5067300" y="4070350"/>
          <p14:tracePt t="242302" x="5162550" y="4051300"/>
          <p14:tracePt t="242319" x="5276850" y="3994150"/>
          <p14:tracePt t="242336" x="5454650" y="3848100"/>
          <p14:tracePt t="242352" x="5568950" y="3702050"/>
          <p14:tracePt t="242369" x="5664200" y="3581400"/>
          <p14:tracePt t="242385" x="5759450" y="3454400"/>
          <p14:tracePt t="242402" x="5822950" y="3340100"/>
          <p14:tracePt t="242419" x="5867400" y="3251200"/>
          <p14:tracePt t="242435" x="5892800" y="3155950"/>
          <p14:tracePt t="242452" x="5911850" y="3060700"/>
          <p14:tracePt t="242468" x="5924550" y="2952750"/>
          <p14:tracePt t="242485" x="5930900" y="2838450"/>
          <p14:tracePt t="242502" x="5930900" y="2724150"/>
          <p14:tracePt t="242518" x="5911850" y="2628900"/>
          <p14:tracePt t="242535" x="5861050" y="2514600"/>
          <p14:tracePt t="242553" x="5816600" y="2444750"/>
          <p14:tracePt t="242569" x="5778500" y="2387600"/>
          <p14:tracePt t="242586" x="5734050" y="2349500"/>
          <p14:tracePt t="242602" x="5683250" y="2317750"/>
          <p14:tracePt t="242619" x="5664200" y="2317750"/>
          <p14:tracePt t="242635" x="5626100" y="2298700"/>
          <p14:tracePt t="242652" x="5568950" y="2286000"/>
          <p14:tracePt t="242668" x="5492750" y="2273300"/>
          <p14:tracePt t="242685" x="5435600" y="2266950"/>
          <p14:tracePt t="242702" x="5365750" y="2254250"/>
          <p14:tracePt t="242719" x="5314950" y="2254250"/>
          <p14:tracePt t="242735" x="5238750" y="2254250"/>
          <p14:tracePt t="242753" x="5200650" y="2273300"/>
          <p14:tracePt t="242769" x="5156200" y="2298700"/>
          <p14:tracePt t="242786" x="5105400" y="2343150"/>
          <p14:tracePt t="242802" x="5080000" y="2381250"/>
          <p14:tracePt t="242819" x="5054600" y="2438400"/>
          <p14:tracePt t="242835" x="5029200" y="2476500"/>
          <p14:tracePt t="242852" x="5010150" y="2520950"/>
          <p14:tracePt t="242868" x="4991100" y="2559050"/>
          <p14:tracePt t="242885" x="4978400" y="2603500"/>
          <p14:tracePt t="242902" x="4965700" y="2654300"/>
          <p14:tracePt t="242919" x="4953000" y="2711450"/>
          <p14:tracePt t="242935" x="4946650" y="2806700"/>
          <p14:tracePt t="242953" x="4940300" y="2870200"/>
          <p14:tracePt t="242969" x="4940300" y="2946400"/>
          <p14:tracePt t="242986" x="4953000" y="3003550"/>
          <p14:tracePt t="243002" x="4978400" y="3054350"/>
          <p14:tracePt t="243019" x="4984750" y="3079750"/>
          <p14:tracePt t="243035" x="5016500" y="3117850"/>
          <p14:tracePt t="243052" x="5035550" y="3155950"/>
          <p14:tracePt t="243068" x="5060950" y="3175000"/>
          <p14:tracePt t="243086" x="5073650" y="3194050"/>
          <p14:tracePt t="243103" x="5086350" y="3206750"/>
          <p14:tracePt t="243119" x="5111750" y="3225800"/>
          <p14:tracePt t="243136" x="5124450" y="3232150"/>
          <p14:tracePt t="243151" x="5213350" y="3251200"/>
          <p14:tracePt t="243168" x="5289550" y="3263900"/>
          <p14:tracePt t="243184" x="5378450" y="3263900"/>
          <p14:tracePt t="243201" x="5461000" y="3263900"/>
          <p14:tracePt t="243218" x="5530850" y="3251200"/>
          <p14:tracePt t="243236" x="5581650" y="3225800"/>
          <p14:tracePt t="243252" x="5626100" y="3194050"/>
          <p14:tracePt t="243269" x="5664200" y="3143250"/>
          <p14:tracePt t="243286" x="5695950" y="3067050"/>
          <p14:tracePt t="243302" x="5721350" y="2990850"/>
          <p14:tracePt t="243319" x="5727700" y="2908300"/>
          <p14:tracePt t="243335" x="5727700" y="2787650"/>
          <p14:tracePt t="243353" x="5727700" y="2724150"/>
          <p14:tracePt t="243369" x="5721350" y="2673350"/>
          <p14:tracePt t="243386" x="5702300" y="2628900"/>
          <p14:tracePt t="243402" x="5683250" y="2584450"/>
          <p14:tracePt t="243419" x="5651500" y="2552700"/>
          <p14:tracePt t="243436" x="5626100" y="2533650"/>
          <p14:tracePt t="243451" x="5594350" y="2501900"/>
          <p14:tracePt t="243468" x="5543550" y="2489200"/>
          <p14:tracePt t="243485" x="5492750" y="2470150"/>
          <p14:tracePt t="243502" x="5448300" y="2463800"/>
          <p14:tracePt t="243519" x="5403850" y="2444750"/>
          <p14:tracePt t="243535" x="5359400" y="2438400"/>
          <p14:tracePt t="243553" x="5334000" y="2438400"/>
          <p14:tracePt t="243568" x="5308600" y="2438400"/>
          <p14:tracePt t="243585" x="5270500" y="2438400"/>
          <p14:tracePt t="243602" x="5245100" y="2438400"/>
          <p14:tracePt t="243619" x="5213350" y="2451100"/>
          <p14:tracePt t="243635" x="5175250" y="2470150"/>
          <p14:tracePt t="243652" x="5143500" y="2501900"/>
          <p14:tracePt t="243668" x="5118100" y="2527300"/>
          <p14:tracePt t="243685" x="5086350" y="2571750"/>
          <p14:tracePt t="243702" x="5060950" y="2616200"/>
          <p14:tracePt t="243719" x="5041900" y="2667000"/>
          <p14:tracePt t="243735" x="5022850" y="2755900"/>
          <p14:tracePt t="243752" x="5010150" y="2819400"/>
          <p14:tracePt t="243769" x="5010150" y="2870200"/>
          <p14:tracePt t="243785" x="5010150" y="2914650"/>
          <p14:tracePt t="243802" x="5010150" y="2959100"/>
          <p14:tracePt t="243819" x="5029200" y="3003550"/>
          <p14:tracePt t="243835" x="5048250" y="3048000"/>
          <p14:tracePt t="243852" x="5067300" y="3086100"/>
          <p14:tracePt t="243868" x="5086350" y="3117850"/>
          <p14:tracePt t="243885" x="5111750" y="3149600"/>
          <p14:tracePt t="243902" x="5137150" y="3175000"/>
          <p14:tracePt t="243919" x="5181600" y="3200400"/>
          <p14:tracePt t="243935" x="5251450" y="3219450"/>
          <p14:tracePt t="243952" x="5308600" y="3232150"/>
          <p14:tracePt t="243970" x="5378450" y="3238500"/>
          <p14:tracePt t="243986" x="5461000" y="3238500"/>
          <p14:tracePt t="244003" x="5524500" y="3213100"/>
          <p14:tracePt t="244020" x="5613400" y="3136900"/>
          <p14:tracePt t="244036" x="5689600" y="3041650"/>
          <p14:tracePt t="244053" x="5740400" y="2940050"/>
          <p14:tracePt t="244069" x="5772150" y="2851150"/>
          <p14:tracePt t="244086" x="5784850" y="2787650"/>
          <p14:tracePt t="244103" x="5784850" y="2736850"/>
          <p14:tracePt t="244103" x="5784850" y="2711450"/>
          <p14:tracePt t="244121" x="5784850" y="2686050"/>
          <p14:tracePt t="244136" x="5784850" y="2609850"/>
          <p14:tracePt t="244154" x="5753100" y="2552700"/>
          <p14:tracePt t="244170" x="5721350" y="2489200"/>
          <p14:tracePt t="244186" x="5689600" y="2451100"/>
          <p14:tracePt t="244204" x="5651500" y="2413000"/>
          <p14:tracePt t="244219" x="5613400" y="2387600"/>
          <p14:tracePt t="244236" x="5581650" y="2374900"/>
          <p14:tracePt t="244253" x="5543550" y="2362200"/>
          <p14:tracePt t="244270" x="5511800" y="2349500"/>
          <p14:tracePt t="244286" x="5480050" y="2349500"/>
          <p14:tracePt t="244304" x="5441950" y="2349500"/>
          <p14:tracePt t="244320" x="5372100" y="2349500"/>
          <p14:tracePt t="244337" x="5321300" y="2368550"/>
          <p14:tracePt t="244353" x="5283200" y="2374900"/>
          <p14:tracePt t="244370" x="5238750" y="2393950"/>
          <p14:tracePt t="244386" x="5213350" y="2413000"/>
          <p14:tracePt t="244403" x="5181600" y="2438400"/>
          <p14:tracePt t="244419" x="5149850" y="2463800"/>
          <p14:tracePt t="244436" x="5130800" y="2495550"/>
          <p14:tracePt t="244453" x="5099050" y="2559050"/>
          <p14:tracePt t="244470" x="5092700" y="2616200"/>
          <p14:tracePt t="244486" x="5080000" y="2679700"/>
          <p14:tracePt t="244503" x="5073650" y="2743200"/>
          <p14:tracePt t="244519" x="5067300" y="2787650"/>
          <p14:tracePt t="244536" x="5067300" y="2844800"/>
          <p14:tracePt t="244553" x="5067300" y="2882900"/>
          <p14:tracePt t="244570" x="5073650" y="2908300"/>
          <p14:tracePt t="244585" x="5086350" y="2940050"/>
          <p14:tracePt t="244602" x="5099050" y="2965450"/>
          <p14:tracePt t="244619" x="5111750" y="2990850"/>
          <p14:tracePt t="244637" x="5130800" y="3016250"/>
          <p14:tracePt t="244653" x="5137150" y="3028950"/>
          <p14:tracePt t="244669" x="5149850" y="3048000"/>
          <p14:tracePt t="244686" x="5162550" y="3060700"/>
          <p14:tracePt t="244703" x="5175250" y="3067050"/>
          <p14:tracePt t="244719" x="5194300" y="3073400"/>
          <p14:tracePt t="244736" x="5232400" y="3086100"/>
          <p14:tracePt t="244753" x="5270500" y="3086100"/>
          <p14:tracePt t="244770" x="5308600" y="3092450"/>
          <p14:tracePt t="244786" x="5340350" y="3098800"/>
          <p14:tracePt t="244803" x="5365750" y="3098800"/>
          <p14:tracePt t="244819" x="5384800" y="3098800"/>
          <p14:tracePt t="244837" x="5416550" y="3092450"/>
          <p14:tracePt t="244853" x="5441950" y="3073400"/>
          <p14:tracePt t="244870" x="5480050" y="3035300"/>
          <p14:tracePt t="244886" x="5530850" y="2978150"/>
          <p14:tracePt t="244903" x="5556250" y="2940050"/>
          <p14:tracePt t="244919" x="5575300" y="2914650"/>
          <p14:tracePt t="244936" x="5594350" y="2870200"/>
          <p14:tracePt t="244953" x="5600700" y="2832100"/>
          <p14:tracePt t="244970" x="5607050" y="2794000"/>
          <p14:tracePt t="244986" x="5607050" y="2768600"/>
          <p14:tracePt t="245003" x="5607050" y="2743200"/>
          <p14:tracePt t="245019" x="5607050" y="2730500"/>
          <p14:tracePt t="245057" x="5607050" y="2724150"/>
          <p14:tracePt t="245825" x="5600700" y="2724150"/>
          <p14:tracePt t="245833" x="5588000" y="2724150"/>
          <p14:tracePt t="245841" x="5575300" y="2736850"/>
          <p14:tracePt t="245849" x="5549900" y="2755900"/>
          <p14:tracePt t="245854" x="5505450" y="2806700"/>
          <p14:tracePt t="245870" x="5435600" y="2870200"/>
          <p14:tracePt t="245886" x="5365750" y="2927350"/>
          <p14:tracePt t="245903" x="5276850" y="2997200"/>
          <p14:tracePt t="245920" x="5162550" y="3067050"/>
          <p14:tracePt t="245936" x="4972050" y="3181350"/>
          <p14:tracePt t="245954" x="4857750" y="3232150"/>
          <p14:tracePt t="245969" x="4737100" y="3282950"/>
          <p14:tracePt t="245986" x="4610100" y="3327400"/>
          <p14:tracePt t="246003" x="4495800" y="3352800"/>
          <p14:tracePt t="246020" x="4387850" y="3371850"/>
          <p14:tracePt t="246036" x="4305300" y="3384550"/>
          <p14:tracePt t="246053" x="4222750" y="3403600"/>
          <p14:tracePt t="246070" x="4171950" y="3409950"/>
          <p14:tracePt t="246086" x="4127500" y="3416300"/>
          <p14:tracePt t="246103" x="4121150" y="3422650"/>
          <p14:tracePt t="246120" x="4114800" y="3422650"/>
          <p14:tracePt t="246225" x="4102100" y="3429000"/>
          <p14:tracePt t="246497" x="4089400" y="3435350"/>
          <p14:tracePt t="246504" x="4064000" y="3435350"/>
          <p14:tracePt t="246514" x="4000500" y="3441700"/>
          <p14:tracePt t="246521" x="3975100" y="3441700"/>
          <p14:tracePt t="246536" x="3860800" y="3441700"/>
          <p14:tracePt t="246554" x="3790950" y="3441700"/>
          <p14:tracePt t="246569" x="3740150" y="3441700"/>
          <p14:tracePt t="246587" x="3714750" y="3441700"/>
          <p14:tracePt t="246603" x="3689350" y="3441700"/>
          <p14:tracePt t="246620" x="3676650" y="3435350"/>
          <p14:tracePt t="246636" x="3657600" y="3435350"/>
          <p14:tracePt t="246653" x="3644900" y="3435350"/>
          <p14:tracePt t="246670" x="3625850" y="3435350"/>
          <p14:tracePt t="246686" x="3606800" y="3422650"/>
          <p14:tracePt t="246703" x="3581400" y="3416300"/>
          <p14:tracePt t="246720" x="3549650" y="3416300"/>
          <p14:tracePt t="246736" x="3511550" y="3403600"/>
          <p14:tracePt t="246754" x="3473450" y="3397250"/>
          <p14:tracePt t="246769" x="3448050" y="3384550"/>
          <p14:tracePt t="246786" x="3416300" y="3371850"/>
          <p14:tracePt t="246802" x="3384550" y="3359150"/>
          <p14:tracePt t="246820" x="3352800" y="3333750"/>
          <p14:tracePt t="246836" x="3321050" y="3308350"/>
          <p14:tracePt t="246853" x="3282950" y="3282950"/>
          <p14:tracePt t="246869" x="3263900" y="3263900"/>
          <p14:tracePt t="246886" x="3251200" y="3251200"/>
          <p14:tracePt t="246902" x="3244850" y="3251200"/>
          <p14:tracePt t="246919" x="3244850" y="3244850"/>
          <p14:tracePt t="246961" x="3238500" y="3244850"/>
          <p14:tracePt t="246992" x="3232150" y="3238500"/>
          <p14:tracePt t="247001" x="3225800" y="3232150"/>
          <p14:tracePt t="247033" x="3213100" y="3225800"/>
          <p14:tracePt t="247041" x="3206750" y="3213100"/>
          <p14:tracePt t="247053" x="3187700" y="3206750"/>
          <p14:tracePt t="247053" x="3162300" y="3181350"/>
          <p14:tracePt t="247069" x="3143250" y="3168650"/>
          <p14:tracePt t="247086" x="3117850" y="3155950"/>
          <p14:tracePt t="247102" x="3111500" y="3143250"/>
          <p14:tracePt t="247119" x="3098800" y="3143250"/>
          <p14:tracePt t="247136" x="3098800" y="3136900"/>
          <p14:tracePt t="247681" x="3098800" y="3130550"/>
          <p14:tracePt t="247705" x="3098800" y="3124200"/>
          <p14:tracePt t="247713" x="3098800" y="3117850"/>
          <p14:tracePt t="247721" x="3098800" y="3105150"/>
          <p14:tracePt t="247745" x="3098800" y="3098800"/>
          <p14:tracePt t="247753" x="3098800" y="3092450"/>
          <p14:tracePt t="247777" x="3098800" y="3086100"/>
          <p14:tracePt t="248273" x="3092450" y="3098800"/>
          <p14:tracePt t="248289" x="3092450" y="3105150"/>
          <p14:tracePt t="248297" x="3092450" y="3111500"/>
          <p14:tracePt t="248313" x="3092450" y="3117850"/>
          <p14:tracePt t="248321" x="3092450" y="3124200"/>
          <p14:tracePt t="248321" x="3086100" y="3130550"/>
          <p14:tracePt t="248345" x="3079750" y="3136900"/>
          <p14:tracePt t="248393" x="3079750" y="3143250"/>
          <p14:tracePt t="248409" x="3073400" y="3143250"/>
          <p14:tracePt t="248428" x="3067050" y="3143250"/>
          <p14:tracePt t="248429" x="3054350" y="3143250"/>
          <p14:tracePt t="248436" x="3048000" y="3143250"/>
          <p14:tracePt t="248452" x="3041650" y="3143250"/>
          <p14:tracePt t="248469" x="3035300" y="3143250"/>
          <p14:tracePt t="248585" x="3035300" y="3136900"/>
          <p14:tracePt t="248601" x="3035300" y="3130550"/>
          <p14:tracePt t="248649" x="3035300" y="3124200"/>
          <p14:tracePt t="248721" x="3035300" y="3117850"/>
          <p14:tracePt t="248744" x="3035300" y="3111500"/>
          <p14:tracePt t="248864" x="3035300" y="3105150"/>
          <p14:tracePt t="248896" x="3035300" y="3098800"/>
          <p14:tracePt t="249105" x="3035300" y="3092450"/>
          <p14:tracePt t="249105" x="3035300" y="3086100"/>
          <p14:tracePt t="249153" x="3035300" y="3079750"/>
          <p14:tracePt t="249585" x="3041650" y="3073400"/>
          <p14:tracePt t="249585" x="3048000" y="3067050"/>
          <p14:tracePt t="251081" x="3054350" y="3067050"/>
          <p14:tracePt t="251095" x="3048000" y="3079750"/>
          <p14:tracePt t="251096" x="3048000" y="3086100"/>
          <p14:tracePt t="251103" x="3028950" y="3105150"/>
          <p14:tracePt t="251120" x="3016250" y="3149600"/>
          <p14:tracePt t="251137" x="3003550" y="3194050"/>
          <p14:tracePt t="251154" x="2997200" y="3232150"/>
          <p14:tracePt t="251171" x="2990850" y="3251200"/>
          <p14:tracePt t="251186" x="2990850" y="3257550"/>
          <p14:tracePt t="251225" x="2990850" y="3263900"/>
          <p14:tracePt t="251257" x="2990850" y="3270250"/>
          <p14:tracePt t="251273" x="2990850" y="3276600"/>
          <p14:tracePt t="251289" x="2997200" y="3276600"/>
          <p14:tracePt t="251297" x="2997200" y="3289300"/>
          <p14:tracePt t="251328" x="3003550" y="3289300"/>
          <p14:tracePt t="251352" x="3003550" y="3295650"/>
          <p14:tracePt t="251721" x="3003550" y="3289300"/>
          <p14:tracePt t="251737" x="3003550" y="3282950"/>
          <p14:tracePt t="251769" x="3003550" y="3276600"/>
          <p14:tracePt t="251801" x="3003550" y="3270250"/>
          <p14:tracePt t="251816" x="3003550" y="3263900"/>
          <p14:tracePt t="251833" x="3003550" y="3257550"/>
          <p14:tracePt t="251872" x="3003550" y="3251200"/>
          <p14:tracePt t="251928" x="3003550" y="3244850"/>
          <p14:tracePt t="251945" x="3003550" y="3238500"/>
          <p14:tracePt t="253104" x="3009900" y="3232150"/>
          <p14:tracePt t="253272" x="3016250" y="3232150"/>
          <p14:tracePt t="253280" x="3016250" y="3225800"/>
          <p14:tracePt t="253288" x="3022600" y="3225800"/>
          <p14:tracePt t="253289" x="3028950" y="3219450"/>
          <p14:tracePt t="253304" x="3048000" y="3213100"/>
          <p14:tracePt t="253304" x="3054350" y="3206750"/>
          <p14:tracePt t="253321" x="3060700" y="3206750"/>
          <p14:tracePt t="253336" x="3067050" y="3200400"/>
          <p14:tracePt t="253353" x="3073400" y="3200400"/>
          <p14:tracePt t="253465" x="3079750" y="3194050"/>
          <p14:tracePt t="253489" x="3079750" y="3187700"/>
          <p14:tracePt t="253504" x="3079750" y="3181350"/>
          <p14:tracePt t="253520" x="3086100" y="3175000"/>
          <p14:tracePt t="253521" x="3086100" y="3168650"/>
          <p14:tracePt t="253535" x="3086100" y="3162300"/>
          <p14:tracePt t="253553" x="3086100" y="3155950"/>
          <p14:tracePt t="253608" x="3086100" y="3149600"/>
          <p14:tracePt t="254097" x="3086100" y="3143250"/>
          <p14:tracePt t="254113" x="3079750" y="3143250"/>
          <p14:tracePt t="254120" x="3073400" y="3143250"/>
          <p14:tracePt t="254121" x="3067050" y="3149600"/>
          <p14:tracePt t="254137" x="3060700" y="3155950"/>
          <p14:tracePt t="254153" x="3054350" y="3155950"/>
          <p14:tracePt t="254169" x="3048000" y="3162300"/>
          <p14:tracePt t="254217" x="3041650" y="3162300"/>
          <p14:tracePt t="254240" x="3041650" y="3168650"/>
          <p14:tracePt t="254261" x="3035300" y="3168650"/>
          <p14:tracePt t="254261" x="3028950" y="3168650"/>
          <p14:tracePt t="254288" x="3028950" y="3175000"/>
          <p14:tracePt t="254304" x="3016250" y="3175000"/>
          <p14:tracePt t="254360" x="3016250" y="3181350"/>
          <p14:tracePt t="254409" x="3009900" y="3181350"/>
          <p14:tracePt t="254416" x="3009900" y="3187700"/>
          <p14:tracePt t="255256" x="3016250" y="3187700"/>
          <p14:tracePt t="255264" x="3035300" y="3187700"/>
          <p14:tracePt t="255272" x="3054350" y="3187700"/>
          <p14:tracePt t="255277" x="3079750" y="3187700"/>
          <p14:tracePt t="255288" x="3149600" y="3187700"/>
          <p14:tracePt t="255305" x="3175000" y="3187700"/>
          <p14:tracePt t="255319" x="3213100" y="3187700"/>
          <p14:tracePt t="255336" x="3251200" y="3175000"/>
          <p14:tracePt t="255353" x="3263900" y="3175000"/>
          <p14:tracePt t="255369" x="3270250" y="3168650"/>
          <p14:tracePt t="255608" x="3276600" y="3168650"/>
          <p14:tracePt t="255620" x="3276600" y="3155950"/>
          <p14:tracePt t="255639" x="3263900" y="3155950"/>
          <p14:tracePt t="255652" x="3263900" y="3149600"/>
          <p14:tracePt t="255696" x="3257550" y="3143250"/>
          <p14:tracePt t="255720" x="3257550" y="3136900"/>
          <p14:tracePt t="255736" x="3257550" y="3130550"/>
          <p14:tracePt t="255736" x="3257550" y="3124200"/>
          <p14:tracePt t="255801" x="3257550" y="3117850"/>
          <p14:tracePt t="256033" x="3263900" y="3111500"/>
          <p14:tracePt t="256040" x="3282950" y="3111500"/>
          <p14:tracePt t="256048" x="3295650" y="3111500"/>
          <p14:tracePt t="256054" x="3359150" y="3098800"/>
          <p14:tracePt t="256069" x="3448050" y="3092450"/>
          <p14:tracePt t="256086" x="3543300" y="3092450"/>
          <p14:tracePt t="256102" x="3638550" y="3092450"/>
          <p14:tracePt t="256119" x="3702050" y="3092450"/>
          <p14:tracePt t="256135" x="3759200" y="3092450"/>
          <p14:tracePt t="256153" x="3790950" y="3092450"/>
          <p14:tracePt t="256169" x="3816350" y="3092450"/>
          <p14:tracePt t="256186" x="3835400" y="3092450"/>
          <p14:tracePt t="256202" x="3848100" y="3092450"/>
          <p14:tracePt t="256219" x="3860800" y="3092450"/>
          <p14:tracePt t="256235" x="3867150" y="3092450"/>
          <p14:tracePt t="256252" x="3879850" y="3092450"/>
          <p14:tracePt t="256296" x="3886200" y="3092450"/>
          <p14:tracePt t="256320" x="3892550" y="3092450"/>
          <p14:tracePt t="256328" x="3898900" y="3092450"/>
          <p14:tracePt t="256344" x="3905250" y="3092450"/>
          <p14:tracePt t="256353" x="3911600" y="3092450"/>
          <p14:tracePt t="256353" x="3924300" y="3092450"/>
          <p14:tracePt t="256369" x="3943350" y="3092450"/>
          <p14:tracePt t="256386" x="3956050" y="3092450"/>
          <p14:tracePt t="256402" x="3962400" y="3092450"/>
          <p14:tracePt t="256419" x="3975100" y="3092450"/>
          <p14:tracePt t="256436" x="3981450" y="3092450"/>
          <p14:tracePt t="256452" x="3987800" y="3092450"/>
          <p14:tracePt t="256469" x="3994150" y="3098800"/>
          <p14:tracePt t="256486" x="4006850" y="3124200"/>
          <p14:tracePt t="256502" x="4013200" y="3149600"/>
          <p14:tracePt t="256519" x="4019550" y="3181350"/>
          <p14:tracePt t="256536" x="4025900" y="3194050"/>
          <p14:tracePt t="256553" x="4025900" y="3200400"/>
          <p14:tracePt t="256569" x="4032250" y="3200400"/>
          <p14:tracePt t="256656" x="4032250" y="3206750"/>
          <p14:tracePt t="256664" x="4044950" y="3206750"/>
          <p14:tracePt t="256672" x="4051300" y="3206750"/>
          <p14:tracePt t="256678" x="4064000" y="3206750"/>
          <p14:tracePt t="256685" x="4089400" y="3206750"/>
          <p14:tracePt t="256702" x="4114800" y="3206750"/>
          <p14:tracePt t="256719" x="4140200" y="3206750"/>
          <p14:tracePt t="256735" x="4184650" y="3206750"/>
          <p14:tracePt t="256753" x="4203700" y="3206750"/>
          <p14:tracePt t="256769" x="4216400" y="3206750"/>
          <p14:tracePt t="256785" x="4222750" y="3206750"/>
          <p14:tracePt t="256832" x="4229100" y="3206750"/>
          <p14:tracePt t="257088" x="4210050" y="3206750"/>
          <p14:tracePt t="257096" x="4165600" y="3206750"/>
          <p14:tracePt t="257105" x="4108450" y="3206750"/>
          <p14:tracePt t="257118" x="4038600" y="3206750"/>
          <p14:tracePt t="257119" x="3898900" y="3206750"/>
          <p14:tracePt t="257135" x="3733800" y="3206750"/>
          <p14:tracePt t="257153" x="3683000" y="3206750"/>
          <p14:tracePt t="257169" x="3657600" y="3206750"/>
          <p14:tracePt t="257185" x="3638550" y="3206750"/>
          <p14:tracePt t="257202" x="3613150" y="3213100"/>
          <p14:tracePt t="257219" x="3575050" y="3225800"/>
          <p14:tracePt t="257236" x="3524250" y="3238500"/>
          <p14:tracePt t="257252" x="3473450" y="3238500"/>
          <p14:tracePt t="257269" x="3422650" y="3244850"/>
          <p14:tracePt t="257285" x="3390900" y="3251200"/>
          <p14:tracePt t="257303" x="3365500" y="3257550"/>
          <p14:tracePt t="257319" x="3346450" y="3263900"/>
          <p14:tracePt t="257336" x="3321050" y="3263900"/>
          <p14:tracePt t="257352" x="3308350" y="3270250"/>
          <p14:tracePt t="257369" x="3295650" y="3270250"/>
          <p14:tracePt t="257385" x="3289300" y="3270250"/>
          <p14:tracePt t="257403" x="3289300" y="3276600"/>
          <p14:tracePt t="257419" x="3282950" y="3282950"/>
          <p14:tracePt t="257704" x="3295650" y="3282950"/>
          <p14:tracePt t="257720" x="3302000" y="3282950"/>
          <p14:tracePt t="257728" x="3333750" y="3282950"/>
          <p14:tracePt t="257737" x="3359150" y="3282950"/>
          <p14:tracePt t="257753" x="3397250" y="3276600"/>
          <p14:tracePt t="257769" x="3416300" y="3270250"/>
          <p14:tracePt t="257785" x="3441700" y="3270250"/>
          <p14:tracePt t="257802" x="3467100" y="3270250"/>
          <p14:tracePt t="257819" x="3486150" y="3270250"/>
          <p14:tracePt t="257836" x="3505200" y="3270250"/>
          <p14:tracePt t="257852" x="3530600" y="3270250"/>
          <p14:tracePt t="257869" x="3549650" y="3270250"/>
          <p14:tracePt t="257886" x="3562350" y="3270250"/>
          <p14:tracePt t="257902" x="3581400" y="3270250"/>
          <p14:tracePt t="257919" x="3606800" y="3263900"/>
          <p14:tracePt t="257935" x="3651250" y="3263900"/>
          <p14:tracePt t="257952" x="3689350" y="3263900"/>
          <p14:tracePt t="257969" x="3721100" y="3263900"/>
          <p14:tracePt t="257986" x="3746500" y="3263900"/>
          <p14:tracePt t="258002" x="3759200" y="3263900"/>
          <p14:tracePt t="258019" x="3771900" y="3263900"/>
          <p14:tracePt t="258036" x="3778250" y="3270250"/>
          <p14:tracePt t="258052" x="3790950" y="3276600"/>
          <p14:tracePt t="258069" x="3803650" y="3282950"/>
          <p14:tracePt t="258085" x="3803650" y="3302000"/>
          <p14:tracePt t="258102" x="3803650" y="3321050"/>
          <p14:tracePt t="258119" x="3803650" y="3352800"/>
          <p14:tracePt t="258119" x="3803650" y="3359150"/>
          <p14:tracePt t="258136" x="3803650" y="3365500"/>
          <p14:tracePt t="258192" x="3803650" y="3371850"/>
          <p14:tracePt t="258216" x="3810000" y="3371850"/>
          <p14:tracePt t="258224" x="3810000" y="3378200"/>
          <p14:tracePt t="258228" x="3816350" y="3384550"/>
          <p14:tracePt t="258235" x="3829050" y="3390900"/>
          <p14:tracePt t="258252" x="3841750" y="3409950"/>
          <p14:tracePt t="258269" x="3860800" y="3422650"/>
          <p14:tracePt t="258285" x="3892550" y="3435350"/>
          <p14:tracePt t="258302" x="3924300" y="3441700"/>
          <p14:tracePt t="258302" x="3943350" y="3448050"/>
          <p14:tracePt t="258320" x="3962400" y="3448050"/>
          <p14:tracePt t="258335" x="4013200" y="3448050"/>
          <p14:tracePt t="258352" x="4025900" y="3448050"/>
          <p14:tracePt t="258369" x="4038600" y="3448050"/>
          <p14:tracePt t="258385" x="4044950" y="3416300"/>
          <p14:tracePt t="258402" x="4044950" y="3378200"/>
          <p14:tracePt t="258419" x="4044950" y="3333750"/>
          <p14:tracePt t="258436" x="4032250" y="3289300"/>
          <p14:tracePt t="258452" x="4013200" y="3263900"/>
          <p14:tracePt t="258469" x="3994150" y="3251200"/>
          <p14:tracePt t="258485" x="3975100" y="3232150"/>
          <p14:tracePt t="258502" x="3962400" y="3219450"/>
          <p14:tracePt t="258518" x="3937000" y="3219450"/>
          <p14:tracePt t="258518" x="3930650" y="3219450"/>
          <p14:tracePt t="258537" x="3905250" y="3219450"/>
          <p14:tracePt t="258552" x="3886200" y="3219450"/>
          <p14:tracePt t="258569" x="3860800" y="3219450"/>
          <p14:tracePt t="258585" x="3829050" y="3219450"/>
          <p14:tracePt t="258602" x="3803650" y="3219450"/>
          <p14:tracePt t="258619" x="3784600" y="3225800"/>
          <p14:tracePt t="258635" x="3759200" y="3238500"/>
          <p14:tracePt t="258652" x="3746500" y="3244850"/>
          <p14:tracePt t="258669" x="3727450" y="3270250"/>
          <p14:tracePt t="258685" x="3708400" y="3295650"/>
          <p14:tracePt t="258702" x="3695700" y="3333750"/>
          <p14:tracePt t="258719" x="3689350" y="3365500"/>
          <p14:tracePt t="258719" x="3683000" y="3378200"/>
          <p14:tracePt t="258736" x="3683000" y="3390900"/>
          <p14:tracePt t="258752" x="3683000" y="3409950"/>
          <p14:tracePt t="258769" x="3683000" y="3416300"/>
          <p14:tracePt t="258785" x="3683000" y="3429000"/>
          <p14:tracePt t="258802" x="3689350" y="3441700"/>
          <p14:tracePt t="258819" x="3721100" y="3448050"/>
          <p14:tracePt t="258836" x="3752850" y="3460750"/>
          <p14:tracePt t="258852" x="3803650" y="3460750"/>
          <p14:tracePt t="258869" x="3835400" y="3460750"/>
          <p14:tracePt t="258885" x="3867150" y="3460750"/>
          <p14:tracePt t="258902" x="3873500" y="3460750"/>
          <p14:tracePt t="258919" x="3886200" y="3460750"/>
          <p14:tracePt t="258919" x="3892550" y="3460750"/>
          <p14:tracePt t="258937" x="3905250" y="3454400"/>
          <p14:tracePt t="258952" x="3905250" y="3448050"/>
          <p14:tracePt t="258969" x="3905250" y="3441700"/>
          <p14:tracePt t="258985" x="3911600" y="3429000"/>
          <p14:tracePt t="259056" x="3917950" y="3422650"/>
          <p14:tracePt t="259080" x="3924300" y="3422650"/>
          <p14:tracePt t="259136" x="3930650" y="3416300"/>
          <p14:tracePt t="259161" x="3943350" y="3409950"/>
          <p14:tracePt t="259161" x="3949700" y="3409950"/>
          <p14:tracePt t="259169" x="3968750" y="3397250"/>
          <p14:tracePt t="259208" x="3975100" y="3390900"/>
          <p14:tracePt t="259216" x="3981450" y="3390900"/>
          <p14:tracePt t="259219" x="3994150" y="3378200"/>
          <p14:tracePt t="259235" x="4000500" y="3371850"/>
          <p14:tracePt t="259252" x="4006850" y="3365500"/>
          <p14:tracePt t="259288" x="4006850" y="3359150"/>
          <p14:tracePt t="259449" x="4006850" y="3352800"/>
          <p14:tracePt t="259456" x="4019550" y="3352800"/>
          <p14:tracePt t="259464" x="4025900" y="3352800"/>
          <p14:tracePt t="259472" x="4044950" y="3352800"/>
          <p14:tracePt t="259486" x="4064000" y="3359150"/>
          <p14:tracePt t="259502" x="4076700" y="3359150"/>
          <p14:tracePt t="259519" x="4089400" y="3359150"/>
          <p14:tracePt t="259535" x="4102100" y="3359150"/>
          <p14:tracePt t="259552" x="4108450" y="3359150"/>
          <p14:tracePt t="259568" x="4121150" y="3359150"/>
          <p14:tracePt t="259585" x="4127500" y="3359150"/>
          <p14:tracePt t="259602" x="4133850" y="3359150"/>
          <p14:tracePt t="259619" x="4140200" y="3359150"/>
          <p14:tracePt t="259635" x="4152900" y="3359150"/>
          <p14:tracePt t="259652" x="4159250" y="3359150"/>
          <p14:tracePt t="259669" x="4165600" y="3359150"/>
          <p14:tracePt t="259686" x="4171950" y="3359150"/>
          <p14:tracePt t="260505" x="4178300" y="3359150"/>
          <p14:tracePt t="260512" x="4178300" y="3352800"/>
          <p14:tracePt t="260520" x="4178300" y="3333750"/>
          <p14:tracePt t="260520" x="4178300" y="3302000"/>
          <p14:tracePt t="260537" x="4178300" y="3282950"/>
          <p14:tracePt t="260553" x="4178300" y="3263900"/>
          <p14:tracePt t="260569" x="4184650" y="3251200"/>
          <p14:tracePt t="260585" x="4184650" y="3232150"/>
          <p14:tracePt t="260602" x="4184650" y="3219450"/>
          <p14:tracePt t="260619" x="4197350" y="3187700"/>
          <p14:tracePt t="260635" x="4203700" y="3162300"/>
          <p14:tracePt t="260652" x="4216400" y="3136900"/>
          <p14:tracePt t="260668" x="4222750" y="3117850"/>
          <p14:tracePt t="260800" x="4222750" y="3124200"/>
          <p14:tracePt t="260801" x="4222750" y="3149600"/>
          <p14:tracePt t="260818" x="4210050" y="3181350"/>
          <p14:tracePt t="260819" x="4191000" y="3238500"/>
          <p14:tracePt t="260835" x="4178300" y="3308350"/>
          <p14:tracePt t="260852" x="4165600" y="3384550"/>
          <p14:tracePt t="260869" x="4165600" y="3422650"/>
          <p14:tracePt t="260885" x="4165600" y="3454400"/>
          <p14:tracePt t="260902" x="4178300" y="3479800"/>
          <p14:tracePt t="260919" x="4191000" y="3492500"/>
          <p14:tracePt t="260935" x="4241800" y="3498850"/>
          <p14:tracePt t="260952" x="4298950" y="3498850"/>
          <p14:tracePt t="260969" x="4362450" y="3492500"/>
          <p14:tracePt t="260985" x="4406900" y="3467100"/>
          <p14:tracePt t="261002" x="4445000" y="3435350"/>
          <p14:tracePt t="261018" x="4457700" y="3384550"/>
          <p14:tracePt t="261036" x="4464050" y="3340100"/>
          <p14:tracePt t="261052" x="4464050" y="3302000"/>
          <p14:tracePt t="261069" x="4464050" y="3270250"/>
          <p14:tracePt t="261085" x="4451350" y="3232150"/>
          <p14:tracePt t="261102" x="4438650" y="3194050"/>
          <p14:tracePt t="261118" x="4419600" y="3162300"/>
          <p14:tracePt t="261135" x="4406900" y="3130550"/>
          <p14:tracePt t="261152" x="4394200" y="3111500"/>
          <p14:tracePt t="261169" x="4381500" y="3105150"/>
          <p14:tracePt t="261185" x="4362450" y="3098800"/>
          <p14:tracePt t="261202" x="4330700" y="3086100"/>
          <p14:tracePt t="261218" x="4305300" y="3086100"/>
          <p14:tracePt t="261235" x="4279900" y="3086100"/>
          <p14:tracePt t="261252" x="4267200" y="3079750"/>
          <p14:tracePt t="261288" x="4260850" y="3086100"/>
          <p14:tracePt t="261289" x="4254500" y="3086100"/>
          <p14:tracePt t="261302" x="4241800" y="3105150"/>
          <p14:tracePt t="261319" x="4235450" y="3130550"/>
          <p14:tracePt t="261336" x="4229100" y="3136900"/>
          <p14:tracePt t="261353" x="4229100" y="3143250"/>
          <p14:tracePt t="261392" x="4229100" y="3149600"/>
          <p14:tracePt t="261432" x="4229100" y="3155950"/>
          <p14:tracePt t="261449" x="4229100" y="3168650"/>
          <p14:tracePt t="261457" x="4241800" y="3175000"/>
          <p14:tracePt t="261469" x="4248150" y="3187700"/>
          <p14:tracePt t="261470" x="4286250" y="3225800"/>
          <p14:tracePt t="261486" x="4349750" y="3251200"/>
          <p14:tracePt t="261503" x="4413250" y="3276600"/>
          <p14:tracePt t="261519" x="4495800" y="3295650"/>
          <p14:tracePt t="261519" x="4533900" y="3302000"/>
          <p14:tracePt t="261537" x="4578350" y="3302000"/>
          <p14:tracePt t="261553" x="4622800" y="3302000"/>
          <p14:tracePt t="261570" x="4635500" y="3302000"/>
          <p14:tracePt t="261586" x="4641850" y="3302000"/>
          <p14:tracePt t="261809" x="4629150" y="3302000"/>
          <p14:tracePt t="261817" x="4610100" y="3295650"/>
          <p14:tracePt t="261825" x="4572000" y="3282950"/>
          <p14:tracePt t="261837" x="4546600" y="3276600"/>
          <p14:tracePt t="261853" x="4540250" y="3276600"/>
          <p14:tracePt t="261870" x="4533900" y="3270250"/>
          <p14:tracePt t="261905" x="4527550" y="3270250"/>
          <p14:tracePt t="261905" x="4521200" y="3270250"/>
          <p14:tracePt t="261920" x="4514850" y="3270250"/>
          <p14:tracePt t="261936" x="4508500" y="3270250"/>
          <p14:tracePt t="262089" x="4521200" y="3270250"/>
          <p14:tracePt t="262097" x="4546600" y="3270250"/>
          <p14:tracePt t="262105" x="4572000" y="3270250"/>
          <p14:tracePt t="262113" x="4597400" y="3270250"/>
          <p14:tracePt t="262121" x="4654550" y="3270250"/>
          <p14:tracePt t="262136" x="4730750" y="3270250"/>
          <p14:tracePt t="262153" x="4787900" y="3270250"/>
          <p14:tracePt t="262170" x="4838700" y="3270250"/>
          <p14:tracePt t="262186" x="4876800" y="3270250"/>
          <p14:tracePt t="262203" x="4908550" y="3270250"/>
          <p14:tracePt t="262219" x="4933950" y="3270250"/>
          <p14:tracePt t="262236" x="4946650" y="3270250"/>
          <p14:tracePt t="262252" x="4953000" y="3270250"/>
          <p14:tracePt t="262269" x="4959350" y="3270250"/>
          <p14:tracePt t="262286" x="4965700" y="3263900"/>
          <p14:tracePt t="262537" x="4972050" y="3257550"/>
          <p14:tracePt t="262545" x="4978400" y="3257550"/>
          <p14:tracePt t="262562" x="4984750" y="3257550"/>
          <p14:tracePt t="262563" x="4991100" y="3257550"/>
          <p14:tracePt t="262570" x="4997450" y="3257550"/>
          <p14:tracePt t="262586" x="5003800" y="3251200"/>
          <p14:tracePt t="262603" x="5010150" y="3251200"/>
          <p14:tracePt t="263337" x="5029200" y="3232150"/>
          <p14:tracePt t="263345" x="5054600" y="3206750"/>
          <p14:tracePt t="263346" x="5080000" y="3162300"/>
          <p14:tracePt t="263353" x="5149850" y="3060700"/>
          <p14:tracePt t="263371" x="5207000" y="2946400"/>
          <p14:tracePt t="263387" x="5245100" y="2844800"/>
          <p14:tracePt t="263403" x="5264150" y="2774950"/>
          <p14:tracePt t="263420" x="5270500" y="2724150"/>
          <p14:tracePt t="263436" x="5270500" y="2692400"/>
          <p14:tracePt t="263453" x="5270500" y="2673350"/>
          <p14:tracePt t="263469" x="5270500" y="2660650"/>
          <p14:tracePt t="263486" x="5270500" y="2654300"/>
          <p14:tracePt t="263503" x="5270500" y="2647950"/>
          <p14:tracePt t="263520" x="5270500" y="2641600"/>
          <p14:tracePt t="263536" x="5270500" y="2635250"/>
          <p14:tracePt t="263553" x="5270500" y="2628900"/>
          <p14:tracePt t="263569" x="5270500" y="2616200"/>
          <p14:tracePt t="263586" x="5270500" y="2609850"/>
          <p14:tracePt t="263602" x="5270500" y="2590800"/>
          <p14:tracePt t="263619" x="5270500" y="2578100"/>
          <p14:tracePt t="263636" x="5264150" y="2552700"/>
          <p14:tracePt t="263653" x="5264150" y="2533650"/>
          <p14:tracePt t="263669" x="5257800" y="2514600"/>
          <p14:tracePt t="263686" x="5257800" y="2501900"/>
          <p14:tracePt t="263703" x="5257800" y="2489200"/>
          <p14:tracePt t="263719" x="5257800" y="2482850"/>
          <p14:tracePt t="263736" x="5257800" y="2470150"/>
          <p14:tracePt t="263753" x="5257800" y="2463800"/>
          <p14:tracePt t="264041" x="5257800" y="2457450"/>
          <p14:tracePt t="264056" x="5251450" y="2463800"/>
          <p14:tracePt t="264065" x="5251450" y="2476500"/>
          <p14:tracePt t="264078" x="5251450" y="2495550"/>
          <p14:tracePt t="264079" x="5251450" y="2508250"/>
          <p14:tracePt t="264086" x="5251450" y="2533650"/>
          <p14:tracePt t="264103" x="5251450" y="2559050"/>
          <p14:tracePt t="264119" x="5251450" y="2609850"/>
          <p14:tracePt t="264137" x="5251450" y="2635250"/>
          <p14:tracePt t="264153" x="5251450" y="2673350"/>
          <p14:tracePt t="264170" x="5251450" y="2705100"/>
          <p14:tracePt t="264186" x="5251450" y="2743200"/>
          <p14:tracePt t="264203" x="5257800" y="2787650"/>
          <p14:tracePt t="264219" x="5264150" y="2838450"/>
          <p14:tracePt t="264236" x="5270500" y="2882900"/>
          <p14:tracePt t="264253" x="5276850" y="2921000"/>
          <p14:tracePt t="264270" x="5276850" y="2933700"/>
          <p14:tracePt t="264286" x="5276850" y="2959100"/>
          <p14:tracePt t="264303" x="5276850" y="2971800"/>
          <p14:tracePt t="264319" x="5276850" y="2984500"/>
          <p14:tracePt t="264319" x="5276850" y="2990850"/>
          <p14:tracePt t="264337" x="5276850" y="3003550"/>
          <p14:tracePt t="264353" x="5276850" y="3009900"/>
          <p14:tracePt t="264370" x="5283200" y="3022600"/>
          <p14:tracePt t="264386" x="5283200" y="3028950"/>
          <p14:tracePt t="264449" x="5283200" y="3035300"/>
          <p14:tracePt t="265321" x="5276850" y="3041650"/>
          <p14:tracePt t="265323" x="5251450" y="3060700"/>
          <p14:tracePt t="265337" x="5219700" y="3079750"/>
          <p14:tracePt t="265337" x="5080000" y="3136900"/>
          <p14:tracePt t="265354" x="4927600" y="3213100"/>
          <p14:tracePt t="265371" x="4787900" y="3276600"/>
          <p14:tracePt t="265386" x="4648200" y="3327400"/>
          <p14:tracePt t="265403" x="4514850" y="3359150"/>
          <p14:tracePt t="265419" x="4406900" y="3384550"/>
          <p14:tracePt t="265436" x="4311650" y="3409950"/>
          <p14:tracePt t="265453" x="4260850" y="3422650"/>
          <p14:tracePt t="265469" x="4216400" y="3422650"/>
          <p14:tracePt t="265486" x="4178300" y="3429000"/>
          <p14:tracePt t="265503" x="4140200" y="3429000"/>
          <p14:tracePt t="265519" x="4076700" y="3429000"/>
          <p14:tracePt t="265537" x="4013200" y="3429000"/>
          <p14:tracePt t="265553" x="3968750" y="3429000"/>
          <p14:tracePt t="265569" x="3917950" y="3429000"/>
          <p14:tracePt t="265586" x="3873500" y="3429000"/>
          <p14:tracePt t="265603" x="3829050" y="3429000"/>
          <p14:tracePt t="265619" x="3797300" y="3429000"/>
          <p14:tracePt t="265636" x="3759200" y="3429000"/>
          <p14:tracePt t="265653" x="3740150" y="3429000"/>
          <p14:tracePt t="265669" x="3714750" y="3422650"/>
          <p14:tracePt t="265687" x="3683000" y="3409950"/>
          <p14:tracePt t="265703" x="3644900" y="3403600"/>
          <p14:tracePt t="265720" x="3613150" y="3390900"/>
          <p14:tracePt t="265736" x="3568700" y="3384550"/>
          <p14:tracePt t="265753" x="3543300" y="3365500"/>
          <p14:tracePt t="265769" x="3511550" y="3359150"/>
          <p14:tracePt t="265786" x="3479800" y="3340100"/>
          <p14:tracePt t="265803" x="3454400" y="3327400"/>
          <p14:tracePt t="265819" x="3435350" y="3321050"/>
          <p14:tracePt t="265836" x="3429000" y="3314700"/>
          <p14:tracePt t="265872" x="3422650" y="3308350"/>
          <p14:tracePt t="265889" x="3422650" y="3302000"/>
          <p14:tracePt t="265905" x="3416300" y="3302000"/>
          <p14:tracePt t="265918" x="3416300" y="3295650"/>
          <p14:tracePt t="265918" x="3409950" y="3295650"/>
          <p14:tracePt t="265945" x="3403600" y="3289300"/>
          <p14:tracePt t="265950" x="3397250" y="3282950"/>
          <p14:tracePt t="265953" x="3384550" y="3282950"/>
          <p14:tracePt t="265969" x="3371850" y="3276600"/>
          <p14:tracePt t="265986" x="3346450" y="3270250"/>
          <p14:tracePt t="266003" x="3314700" y="3270250"/>
          <p14:tracePt t="266020" x="3282950" y="3263900"/>
          <p14:tracePt t="266036" x="3238500" y="3257550"/>
          <p14:tracePt t="266053" x="3206750" y="3251200"/>
          <p14:tracePt t="266069" x="3181350" y="3251200"/>
          <p14:tracePt t="266086" x="3175000" y="3251200"/>
          <p14:tracePt t="266102" x="3149600" y="3244850"/>
          <p14:tracePt t="266119" x="3130550" y="3244850"/>
          <p14:tracePt t="266136" x="3086100" y="3238500"/>
          <p14:tracePt t="266153" x="3067050" y="3232150"/>
          <p14:tracePt t="266169" x="3054350" y="3232150"/>
          <p14:tracePt t="266186" x="3041650" y="3232150"/>
          <p14:tracePt t="266203" x="3028950" y="3232150"/>
          <p14:tracePt t="266219" x="3022600" y="3225800"/>
          <p14:tracePt t="266236" x="3009900" y="3225800"/>
          <p14:tracePt t="266272" x="3003550" y="3225800"/>
          <p14:tracePt t="266273" x="2997200" y="3219450"/>
          <p14:tracePt t="266286" x="2990850" y="3219450"/>
          <p14:tracePt t="266320" x="2984500" y="3219450"/>
          <p14:tracePt t="266337" x="2978150" y="3219450"/>
          <p14:tracePt t="266337" x="2971800" y="3219450"/>
          <p14:tracePt t="266633" x="2965450" y="3219450"/>
          <p14:tracePt t="266664" x="2971800" y="3225800"/>
          <p14:tracePt t="266704" x="2971800" y="3232150"/>
          <p14:tracePt t="266720" x="2978150" y="3232150"/>
          <p14:tracePt t="266833" x="2978150" y="3238500"/>
          <p14:tracePt t="266840" x="2978150" y="3244850"/>
          <p14:tracePt t="266873" x="2984500" y="3244850"/>
          <p14:tracePt t="266888" x="2984500" y="3251200"/>
          <p14:tracePt t="266913" x="2990850" y="3251200"/>
          <p14:tracePt t="266921" x="2997200" y="3251200"/>
          <p14:tracePt t="266953" x="3003550" y="3251200"/>
          <p14:tracePt t="267088" x="3009900" y="3251200"/>
          <p14:tracePt t="267113" x="3016250" y="3251200"/>
          <p14:tracePt t="267120" x="3022600" y="3251200"/>
          <p14:tracePt t="267145" x="3028950" y="3251200"/>
          <p14:tracePt t="267505" x="3028950" y="3244850"/>
          <p14:tracePt t="267576" x="3035300" y="3238500"/>
          <p14:tracePt t="267625" x="3041650" y="3232150"/>
          <p14:tracePt t="272272" x="3048000" y="3225800"/>
          <p14:tracePt t="272295" x="3054350" y="3244850"/>
          <p14:tracePt t="272295" x="3060700" y="3270250"/>
          <p14:tracePt t="272302" x="3060700" y="3302000"/>
          <p14:tracePt t="272321" x="3060700" y="3314700"/>
          <p14:tracePt t="272337" x="3060700" y="3327400"/>
          <p14:tracePt t="272376" x="3060700" y="3333750"/>
          <p14:tracePt t="272384" x="3060700" y="3340100"/>
          <p14:tracePt t="272402" x="3060700" y="3346450"/>
          <p14:tracePt t="272424" x="3060700" y="3352800"/>
          <p14:tracePt t="272432" x="3067050" y="3359150"/>
          <p14:tracePt t="272504" x="3067050" y="3365500"/>
          <p14:tracePt t="272520" x="3067050" y="3371850"/>
          <p14:tracePt t="272521" x="3073400" y="3384550"/>
          <p14:tracePt t="272537" x="3073400" y="3397250"/>
          <p14:tracePt t="272553" x="3073400" y="3403600"/>
          <p14:tracePt t="272569" x="3073400" y="3416300"/>
          <p14:tracePt t="272586" x="3073400" y="3422650"/>
          <p14:tracePt t="272602" x="3073400" y="3429000"/>
          <p14:tracePt t="272640" x="3073400" y="3435350"/>
          <p14:tracePt t="273248" x="3098800" y="3448050"/>
          <p14:tracePt t="273256" x="3155950" y="3448050"/>
          <p14:tracePt t="273264" x="3213100" y="3448050"/>
          <p14:tracePt t="273272" x="3346450" y="3448050"/>
          <p14:tracePt t="273287" x="3479800" y="3409950"/>
          <p14:tracePt t="273303" x="3587750" y="3378200"/>
          <p14:tracePt t="273319" x="3676650" y="3359150"/>
          <p14:tracePt t="273336" x="3784600" y="3340100"/>
          <p14:tracePt t="273353" x="3898900" y="3327400"/>
          <p14:tracePt t="273369" x="4013200" y="3321050"/>
          <p14:tracePt t="273386" x="4083050" y="3321050"/>
          <p14:tracePt t="273402" x="4140200" y="3321050"/>
          <p14:tracePt t="273419" x="4165600" y="3321050"/>
          <p14:tracePt t="273436" x="4178300" y="3321050"/>
          <p14:tracePt t="273452" x="4184650" y="3321050"/>
          <p14:tracePt t="273592" x="4191000" y="3321050"/>
          <p14:tracePt t="273640" x="4191000" y="3327400"/>
          <p14:tracePt t="273647" x="4191000" y="3340100"/>
          <p14:tracePt t="273655" x="4191000" y="3346450"/>
          <p14:tracePt t="273663" x="4178300" y="3371850"/>
          <p14:tracePt t="273670" x="4152900" y="3397250"/>
          <p14:tracePt t="273684" x="4121150" y="3429000"/>
          <p14:tracePt t="273701" x="4114800" y="3435350"/>
          <p14:tracePt t="273919" x="4108450" y="3435350"/>
          <p14:tracePt t="273935" x="4102100" y="3435350"/>
          <p14:tracePt t="273959" x="4102100" y="3429000"/>
          <p14:tracePt t="273959" x="4102100" y="3422650"/>
          <p14:tracePt t="273968" x="4095750" y="3422650"/>
          <p14:tracePt t="274007" x="4095750" y="3416300"/>
          <p14:tracePt t="274583" x="4095750" y="3409950"/>
          <p14:tracePt t="274607" x="4095750" y="3397250"/>
          <p14:tracePt t="274617" x="4095750" y="3390900"/>
          <p14:tracePt t="274623" x="4095750" y="3384550"/>
          <p14:tracePt t="274636" x="4095750" y="3378200"/>
          <p14:tracePt t="275103" x="4089400" y="3378200"/>
          <p14:tracePt t="275111" x="4083050" y="3365500"/>
          <p14:tracePt t="275119" x="4070350" y="3327400"/>
          <p14:tracePt t="275135" x="4064000" y="3308350"/>
          <p14:tracePt t="275136" x="4064000" y="3276600"/>
          <p14:tracePt t="275152" x="4064000" y="3238500"/>
          <p14:tracePt t="275168" x="4057650" y="3219450"/>
          <p14:tracePt t="275184" x="4051300" y="3194050"/>
          <p14:tracePt t="275201" x="4044950" y="3181350"/>
          <p14:tracePt t="275218" x="4044950" y="3175000"/>
          <p14:tracePt t="275263" x="4044950" y="3168650"/>
          <p14:tracePt t="275319" x="4044950" y="3162300"/>
          <p14:tracePt t="275335" x="4044950" y="3155950"/>
          <p14:tracePt t="275344" x="4044950" y="3149600"/>
          <p14:tracePt t="275353" x="4044950" y="3143250"/>
          <p14:tracePt t="275375" x="4044950" y="3136900"/>
          <p14:tracePt t="275383" x="4044950" y="3130550"/>
          <p14:tracePt t="275407" x="4044950" y="3117850"/>
          <p14:tracePt t="275927" x="4070350" y="3124200"/>
          <p14:tracePt t="275945" x="4159250" y="3155950"/>
          <p14:tracePt t="275947" x="4203700" y="3175000"/>
          <p14:tracePt t="275951" x="4292600" y="3206750"/>
          <p14:tracePt t="275969" x="4343400" y="3213100"/>
          <p14:tracePt t="275985" x="4375150" y="3225800"/>
          <p14:tracePt t="276001" x="4413250" y="3232150"/>
          <p14:tracePt t="276018" x="4438650" y="3232150"/>
          <p14:tracePt t="276034" x="4476750" y="3232150"/>
          <p14:tracePt t="276051" x="4514850" y="3232150"/>
          <p14:tracePt t="276068" x="4540250" y="3232150"/>
          <p14:tracePt t="276085" x="4559300" y="3232150"/>
          <p14:tracePt t="276101" x="4572000" y="3232150"/>
          <p14:tracePt t="276118" x="4591050" y="3232150"/>
          <p14:tracePt t="276134" x="4622800" y="3232150"/>
          <p14:tracePt t="276152" x="4635500" y="3232150"/>
          <p14:tracePt t="276168" x="4648200" y="3238500"/>
          <p14:tracePt t="276185" x="4660900" y="3238500"/>
          <p14:tracePt t="276223" x="4673600" y="3238500"/>
          <p14:tracePt t="276239" x="4673600" y="3244850"/>
          <p14:tracePt t="276271" x="4679950" y="3244850"/>
          <p14:tracePt t="276287" x="4679950" y="3251200"/>
          <p14:tracePt t="276295" x="4679950" y="3257550"/>
          <p14:tracePt t="276303" x="4679950" y="3263900"/>
          <p14:tracePt t="276317" x="4679950" y="3270250"/>
          <p14:tracePt t="276318" x="4679950" y="3282950"/>
          <p14:tracePt t="276334" x="4679950" y="3308350"/>
          <p14:tracePt t="276352" x="4679950" y="3314700"/>
          <p14:tracePt t="276935" x="4679950" y="3321050"/>
          <p14:tracePt t="276944" x="4673600" y="3321050"/>
          <p14:tracePt t="276944" x="4667250" y="3321050"/>
          <p14:tracePt t="276951" x="4648200" y="3321050"/>
          <p14:tracePt t="276969" x="4629150" y="3321050"/>
          <p14:tracePt t="276985" x="4597400" y="3321050"/>
          <p14:tracePt t="277001" x="4559300" y="3321050"/>
          <p14:tracePt t="277018" x="4533900" y="3321050"/>
          <p14:tracePt t="277034" x="4521200" y="3314700"/>
          <p14:tracePt t="277479" x="4533900" y="3314700"/>
          <p14:tracePt t="277487" x="4546600" y="3314700"/>
          <p14:tracePt t="277495" x="4559300" y="3314700"/>
          <p14:tracePt t="277501" x="4597400" y="3314700"/>
          <p14:tracePt t="277519" x="4622800" y="3314700"/>
          <p14:tracePt t="277536" x="4629150" y="3314700"/>
          <p14:tracePt t="277551" x="4648200" y="3314700"/>
          <p14:tracePt t="277567" x="4654550" y="3314700"/>
          <p14:tracePt t="277584" x="4660900" y="3314700"/>
          <p14:tracePt t="277601" x="4667250" y="3314700"/>
          <p14:tracePt t="277664" x="4673600" y="3314700"/>
          <p14:tracePt t="277679" x="4679950" y="3314700"/>
          <p14:tracePt t="277695" x="4692650" y="3314700"/>
          <p14:tracePt t="277719" x="4699000" y="3314700"/>
          <p14:tracePt t="277751" x="4705350" y="3314700"/>
          <p14:tracePt t="278623" x="4699000" y="3314700"/>
          <p14:tracePt t="278639" x="4692650" y="3314700"/>
          <p14:tracePt t="278647" x="4686300" y="3314700"/>
          <p14:tracePt t="278661" x="4679950" y="3314700"/>
          <p14:tracePt t="278661" x="4660900" y="3314700"/>
          <p14:tracePt t="278668" x="4648200" y="3314700"/>
          <p14:tracePt t="278684" x="4629150" y="3314700"/>
          <p14:tracePt t="278701" x="4622800" y="3314700"/>
          <p14:tracePt t="278743" x="4616450" y="3314700"/>
          <p14:tracePt t="278752" x="4610100" y="3314700"/>
          <p14:tracePt t="278775" x="4597400" y="3314700"/>
          <p14:tracePt t="278783" x="4584700" y="3314700"/>
          <p14:tracePt t="278801" x="4572000" y="3314700"/>
          <p14:tracePt t="278801" x="4565650" y="3314700"/>
          <p14:tracePt t="278817" x="4559300" y="3314700"/>
          <p14:tracePt t="278855" x="4552950" y="3314700"/>
          <p14:tracePt t="279048" x="4565650" y="3314700"/>
          <p14:tracePt t="279050" x="4578350" y="3314700"/>
          <p14:tracePt t="279070" x="4591050" y="3314700"/>
          <p14:tracePt t="279070" x="4622800" y="3314700"/>
          <p14:tracePt t="279085" x="4660900" y="3314700"/>
          <p14:tracePt t="279103" x="4699000" y="3314700"/>
          <p14:tracePt t="279119" x="4737100" y="3314700"/>
          <p14:tracePt t="279136" x="4756150" y="3314700"/>
          <p14:tracePt t="279152" x="4781550" y="3314700"/>
          <p14:tracePt t="279169" x="4800600" y="3314700"/>
          <p14:tracePt t="279185" x="4826000" y="3314700"/>
          <p14:tracePt t="279202" x="4845050" y="3314700"/>
          <p14:tracePt t="279219" x="4870450" y="3314700"/>
          <p14:tracePt t="279235" x="4876800" y="3314700"/>
          <p14:tracePt t="279252" x="4895850" y="3314700"/>
          <p14:tracePt t="279269" x="4902200" y="3314700"/>
          <p14:tracePt t="279285" x="4908550" y="3314700"/>
          <p14:tracePt t="279302" x="4921250" y="3314700"/>
          <p14:tracePt t="279319" x="4927600" y="3314700"/>
          <p14:tracePt t="279335" x="4933950" y="3314700"/>
          <p14:tracePt t="279352" x="4940300" y="3314700"/>
          <p14:tracePt t="279368" x="4946650" y="3314700"/>
          <p14:tracePt t="279416" x="4953000" y="3314700"/>
          <p14:tracePt t="280344" x="4946650" y="3314700"/>
          <p14:tracePt t="280352" x="4940300" y="3314700"/>
          <p14:tracePt t="280368" x="4933950" y="3314700"/>
          <p14:tracePt t="280378" x="4921250" y="3321050"/>
          <p14:tracePt t="280408" x="4914900" y="3327400"/>
          <p14:tracePt t="280408" x="4908550" y="3327400"/>
          <p14:tracePt t="280424" x="4895850" y="3327400"/>
          <p14:tracePt t="280464" x="4889500" y="3327400"/>
          <p14:tracePt t="280480" x="4883150" y="3333750"/>
          <p14:tracePt t="280496" x="4876800" y="3333750"/>
          <p14:tracePt t="280502" x="4870450" y="3333750"/>
          <p14:tracePt t="280518" x="4864100" y="3333750"/>
          <p14:tracePt t="280519" x="4845050" y="3340100"/>
          <p14:tracePt t="280552" x="4832350" y="3340100"/>
          <p14:tracePt t="280553" x="4826000" y="3340100"/>
          <p14:tracePt t="280569" x="4819650" y="3340100"/>
          <p14:tracePt t="280585" x="4813300" y="3340100"/>
          <p14:tracePt t="280602" x="4806950" y="3340100"/>
          <p14:tracePt t="280618" x="4787900" y="3340100"/>
          <p14:tracePt t="280636" x="4775200" y="3340100"/>
          <p14:tracePt t="280651" x="4768850" y="3340100"/>
          <p14:tracePt t="280668" x="4756150" y="3340100"/>
          <p14:tracePt t="280685" x="4749800" y="3340100"/>
          <p14:tracePt t="280702" x="4730750" y="3340100"/>
          <p14:tracePt t="280718" x="4711700" y="3340100"/>
          <p14:tracePt t="280736" x="4705350" y="3340100"/>
          <p14:tracePt t="280752" x="4699000" y="3346450"/>
          <p14:tracePt t="280769" x="4692650" y="3346450"/>
          <p14:tracePt t="280785" x="4679950" y="3346450"/>
          <p14:tracePt t="280802" x="4667250" y="3346450"/>
          <p14:tracePt t="280818" x="4654550" y="3346450"/>
          <p14:tracePt t="280835" x="4635500" y="3352800"/>
          <p14:tracePt t="280852" x="4622800" y="3352800"/>
          <p14:tracePt t="280869" x="4610100" y="3352800"/>
          <p14:tracePt t="280885" x="4603750" y="3359150"/>
          <p14:tracePt t="280920" x="4597400" y="3359150"/>
          <p14:tracePt t="280992" x="4597400" y="3365500"/>
          <p14:tracePt t="282480" x="4584700" y="3365500"/>
          <p14:tracePt t="282487" x="4540250" y="3378200"/>
          <p14:tracePt t="282488" x="4489450" y="3390900"/>
          <p14:tracePt t="282502" x="4273550" y="3441700"/>
          <p14:tracePt t="282520" x="4121150" y="3460750"/>
          <p14:tracePt t="282536" x="3981450" y="3486150"/>
          <p14:tracePt t="282553" x="3841750" y="3498850"/>
          <p14:tracePt t="282568" x="3708400" y="3517900"/>
          <p14:tracePt t="282585" x="3600450" y="3536950"/>
          <p14:tracePt t="282602" x="3498850" y="3549650"/>
          <p14:tracePt t="282618" x="3429000" y="3556000"/>
          <p14:tracePt t="282635" x="3384550" y="3568700"/>
          <p14:tracePt t="282652" x="3359150" y="3568700"/>
          <p14:tracePt t="282668" x="3352800" y="3575050"/>
          <p14:tracePt t="282685" x="3333750" y="3575050"/>
          <p14:tracePt t="282719" x="3327400" y="3581400"/>
          <p14:tracePt t="282735" x="3314700" y="3581400"/>
          <p14:tracePt t="282746" x="3308350" y="3581400"/>
          <p14:tracePt t="282752" x="3295650" y="3587750"/>
          <p14:tracePt t="282768" x="3282950" y="3594100"/>
          <p14:tracePt t="282785" x="3263900" y="3594100"/>
          <p14:tracePt t="282801" x="3238500" y="3594100"/>
          <p14:tracePt t="282818" x="3213100" y="3600450"/>
          <p14:tracePt t="282835" x="3194050" y="3600450"/>
          <p14:tracePt t="282852" x="3168650" y="3606800"/>
          <p14:tracePt t="282868" x="3155950" y="3613150"/>
          <p14:tracePt t="282885" x="3136900" y="3613150"/>
          <p14:tracePt t="282902" x="3130550" y="3619500"/>
          <p14:tracePt t="282919" x="3117850" y="3619500"/>
          <p14:tracePt t="282935" x="3111500" y="3619500"/>
          <p14:tracePt t="283143" x="3098800" y="3619500"/>
          <p14:tracePt t="283152" x="3079750" y="3613150"/>
          <p14:tracePt t="283159" x="3067050" y="3594100"/>
          <p14:tracePt t="283169" x="3054350" y="3581400"/>
          <p14:tracePt t="283169" x="3048000" y="3562350"/>
          <p14:tracePt t="283185" x="3041650" y="3543300"/>
          <p14:tracePt t="283186" x="3035300" y="3524250"/>
          <p14:tracePt t="283202" x="3028950" y="3505200"/>
          <p14:tracePt t="283219" x="3028950" y="3492500"/>
          <p14:tracePt t="283235" x="3028950" y="3486150"/>
          <p14:tracePt t="283424" x="3028950" y="3479800"/>
          <p14:tracePt t="283447" x="3035300" y="3479800"/>
          <p14:tracePt t="283455" x="3041650" y="3479800"/>
          <p14:tracePt t="283463" x="3054350" y="3479800"/>
          <p14:tracePt t="283471" x="3086100" y="3486150"/>
          <p14:tracePt t="283485" x="3136900" y="3492500"/>
          <p14:tracePt t="283501" x="3219450" y="3498850"/>
          <p14:tracePt t="283519" x="3314700" y="3498850"/>
          <p14:tracePt t="283535" x="3403600" y="3498850"/>
          <p14:tracePt t="283552" x="3422650" y="3505200"/>
          <p14:tracePt t="283568" x="3429000" y="3505200"/>
          <p14:tracePt t="283816" x="3422650" y="3517900"/>
          <p14:tracePt t="283823" x="3422650" y="3536950"/>
          <p14:tracePt t="283831" x="3422650" y="3556000"/>
          <p14:tracePt t="283836" x="3416300" y="3613150"/>
          <p14:tracePt t="283851" x="3409950" y="3683000"/>
          <p14:tracePt t="283869" x="3409950" y="3727450"/>
          <p14:tracePt t="283885" x="3409950" y="3765550"/>
          <p14:tracePt t="283902" x="3409950" y="3778250"/>
          <p14:tracePt t="283918" x="3422650" y="3797300"/>
          <p14:tracePt t="284063" x="3429000" y="3797300"/>
          <p14:tracePt t="284127" x="3429000" y="3803650"/>
          <p14:tracePt t="284720" x="3441700" y="3803650"/>
          <p14:tracePt t="284728" x="3498850" y="3822700"/>
          <p14:tracePt t="284729" x="3581400" y="3848100"/>
          <p14:tracePt t="284736" x="3854450" y="3898900"/>
          <p14:tracePt t="284753" x="4210050" y="3949700"/>
          <p14:tracePt t="284770" x="4476750" y="3975100"/>
          <p14:tracePt t="284785" x="4660900" y="3975100"/>
          <p14:tracePt t="284802" x="4819650" y="3949700"/>
          <p14:tracePt t="284818" x="4946650" y="3898900"/>
          <p14:tracePt t="284835" x="5067300" y="3803650"/>
          <p14:tracePt t="284852" x="5162550" y="3708400"/>
          <p14:tracePt t="284869" x="5270500" y="3587750"/>
          <p14:tracePt t="284885" x="5372100" y="3473450"/>
          <p14:tracePt t="284902" x="5467350" y="3333750"/>
          <p14:tracePt t="284918" x="5530850" y="3225800"/>
          <p14:tracePt t="284918" x="5556250" y="3162300"/>
          <p14:tracePt t="284952" x="5588000" y="3041650"/>
          <p14:tracePt t="284952" x="5626100" y="2940050"/>
          <p14:tracePt t="284968" x="5645150" y="2876550"/>
          <p14:tracePt t="284985" x="5651500" y="2832100"/>
          <p14:tracePt t="285001" x="5664200" y="2800350"/>
          <p14:tracePt t="285018" x="5664200" y="2768600"/>
          <p14:tracePt t="285035" x="5664200" y="2730500"/>
          <p14:tracePt t="285051" x="5638800" y="2673350"/>
          <p14:tracePt t="285069" x="5626100" y="2635250"/>
          <p14:tracePt t="285085" x="5607050" y="2603500"/>
          <p14:tracePt t="285102" x="5562600" y="2552700"/>
          <p14:tracePt t="285118" x="5473700" y="2463800"/>
          <p14:tracePt t="285136" x="5429250" y="2432050"/>
          <p14:tracePt t="285151" x="5384800" y="2400300"/>
          <p14:tracePt t="285168" x="5353050" y="2387600"/>
          <p14:tracePt t="285185" x="5321300" y="2381250"/>
          <p14:tracePt t="285202" x="5283200" y="2368550"/>
          <p14:tracePt t="285218" x="5245100" y="2362200"/>
          <p14:tracePt t="285235" x="5207000" y="2362200"/>
          <p14:tracePt t="285252" x="5168900" y="2362200"/>
          <p14:tracePt t="285268" x="5137150" y="2362200"/>
          <p14:tracePt t="285285" x="5086350" y="2387600"/>
          <p14:tracePt t="285302" x="5022850" y="2438400"/>
          <p14:tracePt t="285318" x="4946650" y="2546350"/>
          <p14:tracePt t="285336" x="4895850" y="2641600"/>
          <p14:tracePt t="285352" x="4876800" y="2730500"/>
          <p14:tracePt t="285368" x="4864100" y="2813050"/>
          <p14:tracePt t="285385" x="4864100" y="2882900"/>
          <p14:tracePt t="285401" x="4864100" y="2952750"/>
          <p14:tracePt t="285418" x="4870450" y="3016250"/>
          <p14:tracePt t="285435" x="4902200" y="3086100"/>
          <p14:tracePt t="285453" x="4921250" y="3124200"/>
          <p14:tracePt t="285468" x="4940300" y="3168650"/>
          <p14:tracePt t="285485" x="4965700" y="3206750"/>
          <p14:tracePt t="285501" x="5003800" y="3257550"/>
          <p14:tracePt t="285519" x="5029200" y="3289300"/>
          <p14:tracePt t="285535" x="5086350" y="3333750"/>
          <p14:tracePt t="285552" x="5130800" y="3352800"/>
          <p14:tracePt t="285568" x="5194300" y="3371850"/>
          <p14:tracePt t="285585" x="5251450" y="3378200"/>
          <p14:tracePt t="285601" x="5327650" y="3378200"/>
          <p14:tracePt t="285618" x="5403850" y="3371850"/>
          <p14:tracePt t="285635" x="5473700" y="3346450"/>
          <p14:tracePt t="285652" x="5537200" y="3302000"/>
          <p14:tracePt t="285668" x="5588000" y="3244850"/>
          <p14:tracePt t="285685" x="5651500" y="3168650"/>
          <p14:tracePt t="285702" x="5683250" y="3079750"/>
          <p14:tracePt t="285718" x="5702300" y="3016250"/>
          <p14:tracePt t="285735" x="5708650" y="2933700"/>
          <p14:tracePt t="285752" x="5708650" y="2876550"/>
          <p14:tracePt t="285768" x="5708650" y="2825750"/>
          <p14:tracePt t="285785" x="5702300" y="2794000"/>
          <p14:tracePt t="285801" x="5683250" y="2774950"/>
          <p14:tracePt t="285818" x="5664200" y="2743200"/>
          <p14:tracePt t="285835" x="5632450" y="2711450"/>
          <p14:tracePt t="285852" x="5600700" y="2686050"/>
          <p14:tracePt t="285868" x="5575300" y="2667000"/>
          <p14:tracePt t="285885" x="5556250" y="2660650"/>
          <p14:tracePt t="285901" x="5543550" y="2654300"/>
          <p14:tracePt t="285919" x="5530850" y="2647950"/>
          <p14:tracePt t="285935" x="5499100" y="2635250"/>
          <p14:tracePt t="285952" x="5473700" y="2628900"/>
          <p14:tracePt t="285968" x="5467350" y="2622550"/>
          <p14:tracePt t="285985" x="5448300" y="2622550"/>
          <p14:tracePt t="286002" x="5416550" y="2616200"/>
          <p14:tracePt t="286019" x="5384800" y="2616200"/>
          <p14:tracePt t="286035" x="5372100" y="2616200"/>
          <p14:tracePt t="286052" x="5353050" y="2616200"/>
          <p14:tracePt t="286068" x="5340350" y="2616200"/>
          <p14:tracePt t="286085" x="5327650" y="2616200"/>
          <p14:tracePt t="286101" x="5314950" y="2616200"/>
          <p14:tracePt t="286118" x="5295900" y="2628900"/>
          <p14:tracePt t="286135" x="5270500" y="2654300"/>
          <p14:tracePt t="286152" x="5264150" y="2660650"/>
          <p14:tracePt t="286168" x="5257800" y="2673350"/>
          <p14:tracePt t="286185" x="5257800" y="2686050"/>
          <p14:tracePt t="286201" x="5251450" y="2698750"/>
          <p14:tracePt t="286219" x="5251450" y="2711450"/>
          <p14:tracePt t="286235" x="5238750" y="2743200"/>
          <p14:tracePt t="286252" x="5238750" y="2781300"/>
          <p14:tracePt t="286268" x="5238750" y="2813050"/>
          <p14:tracePt t="286285" x="5238750" y="2857500"/>
          <p14:tracePt t="286301" x="5238750" y="2889250"/>
          <p14:tracePt t="286319" x="5238750" y="2927350"/>
          <p14:tracePt t="286335" x="5251450" y="2965450"/>
          <p14:tracePt t="286352" x="5257800" y="2978150"/>
          <p14:tracePt t="286368" x="5270500" y="2984500"/>
          <p14:tracePt t="286385" x="5276850" y="2997200"/>
          <p14:tracePt t="286401" x="5283200" y="3003550"/>
          <p14:tracePt t="286419" x="5295900" y="3009900"/>
          <p14:tracePt t="286435" x="5308600" y="3016250"/>
          <p14:tracePt t="286452" x="5314950" y="3016250"/>
          <p14:tracePt t="286468" x="5321300" y="3022600"/>
          <p14:tracePt t="286519" x="5327650" y="3022600"/>
          <p14:tracePt t="286584" x="5327650" y="3028950"/>
          <p14:tracePt t="286631" x="5334000" y="3028950"/>
          <p14:tracePt t="286647" x="5340350" y="3028950"/>
          <p14:tracePt t="286671" x="5346700" y="3028950"/>
          <p14:tracePt t="286679" x="5353050" y="3028950"/>
          <p14:tracePt t="286687" x="5359400" y="3028950"/>
          <p14:tracePt t="286695" x="5372100" y="3028950"/>
          <p14:tracePt t="286703" x="5384800" y="3028950"/>
          <p14:tracePt t="286718" x="5403850" y="3028950"/>
          <p14:tracePt t="286735" x="5429250" y="3022600"/>
          <p14:tracePt t="286752" x="5448300" y="3003550"/>
          <p14:tracePt t="286768" x="5461000" y="2997200"/>
          <p14:tracePt t="286785" x="5467350" y="2997200"/>
          <p14:tracePt t="286802" x="5467350" y="2990850"/>
          <p14:tracePt t="286818" x="5473700" y="2984500"/>
          <p14:tracePt t="286919" x="5473700" y="2978150"/>
          <p14:tracePt t="286927" x="5480050" y="2978150"/>
          <p14:tracePt t="286944" x="5480050" y="2971800"/>
          <p14:tracePt t="286944" x="5480050" y="2965450"/>
          <p14:tracePt t="286952" x="5486400" y="2952750"/>
          <p14:tracePt t="286968" x="5505450" y="2933700"/>
          <p14:tracePt t="286985" x="5524500" y="2895600"/>
          <p14:tracePt t="287001" x="5549900" y="2857500"/>
          <p14:tracePt t="287018" x="5568950" y="2800350"/>
          <p14:tracePt t="287035" x="5575300" y="2755900"/>
          <p14:tracePt t="287051" x="5581650" y="2717800"/>
          <p14:tracePt t="287069" x="5581650" y="2673350"/>
          <p14:tracePt t="287085" x="5581650" y="2654300"/>
          <p14:tracePt t="287102" x="5575300" y="2628900"/>
          <p14:tracePt t="287118" x="5568950" y="2609850"/>
          <p14:tracePt t="287118" x="5556250" y="2603500"/>
          <p14:tracePt t="287136" x="5537200" y="2578100"/>
          <p14:tracePt t="287152" x="5524500" y="2565400"/>
          <p14:tracePt t="287168" x="5499100" y="2552700"/>
          <p14:tracePt t="287185" x="5461000" y="2540000"/>
          <p14:tracePt t="287202" x="5416550" y="2540000"/>
          <p14:tracePt t="287219" x="5372100" y="2540000"/>
          <p14:tracePt t="287235" x="5321300" y="2540000"/>
          <p14:tracePt t="287252" x="5238750" y="2565400"/>
          <p14:tracePt t="287268" x="5111750" y="2622550"/>
          <p14:tracePt t="287285" x="4978400" y="2679700"/>
          <p14:tracePt t="287302" x="4851400" y="2736850"/>
          <p14:tracePt t="287318" x="4749800" y="2781300"/>
          <p14:tracePt t="287318" x="4724400" y="2794000"/>
          <p14:tracePt t="287335" x="4679950" y="2825750"/>
          <p14:tracePt t="287352" x="4654550" y="2844800"/>
          <p14:tracePt t="287368" x="4641850" y="2857500"/>
          <p14:tracePt t="287385" x="4629150" y="2870200"/>
          <p14:tracePt t="287402" x="4616450" y="2882900"/>
          <p14:tracePt t="287418" x="4603750" y="2908300"/>
          <p14:tracePt t="287435" x="4591050" y="2927350"/>
          <p14:tracePt t="287451" x="4565650" y="2965450"/>
          <p14:tracePt t="287468" x="4533900" y="3022600"/>
          <p14:tracePt t="287485" x="4495800" y="3092450"/>
          <p14:tracePt t="287502" x="4470400" y="3175000"/>
          <p14:tracePt t="287518" x="4457700" y="3232150"/>
          <p14:tracePt t="287518" x="4457700" y="3257550"/>
          <p14:tracePt t="287536" x="4457700" y="3282950"/>
          <p14:tracePt t="287552" x="4457700" y="3295650"/>
          <p14:tracePt t="287568" x="4457700" y="3308350"/>
          <p14:tracePt t="287585" x="4464050" y="3327400"/>
          <p14:tracePt t="287601" x="4464050" y="3340100"/>
          <p14:tracePt t="287618" x="4457700" y="3359150"/>
          <p14:tracePt t="287635" x="4445000" y="3371850"/>
          <p14:tracePt t="287652" x="4425950" y="3384550"/>
          <p14:tracePt t="287668" x="4387850" y="3397250"/>
          <p14:tracePt t="287684" x="4292600" y="3403600"/>
          <p14:tracePt t="287702" x="4171950" y="3409950"/>
          <p14:tracePt t="287718" x="4032250" y="3409950"/>
          <p14:tracePt t="287718" x="3962400" y="3409950"/>
          <p14:tracePt t="287736" x="3841750" y="3409950"/>
          <p14:tracePt t="287751" x="3746500" y="3422650"/>
          <p14:tracePt t="287768" x="3663950" y="3435350"/>
          <p14:tracePt t="287785" x="3606800" y="3448050"/>
          <p14:tracePt t="287802" x="3549650" y="3460750"/>
          <p14:tracePt t="287818" x="3511550" y="3460750"/>
          <p14:tracePt t="287835" x="3460750" y="3479800"/>
          <p14:tracePt t="287851" x="3441700" y="3486150"/>
          <p14:tracePt t="287868" x="3409950" y="3492500"/>
          <p14:tracePt t="287884" x="3397250" y="3498850"/>
          <p14:tracePt t="287902" x="3384550" y="3505200"/>
          <p14:tracePt t="287918" x="3371850" y="3511550"/>
          <p14:tracePt t="287935" x="3365500" y="3517900"/>
          <p14:tracePt t="287952" x="3365500" y="3524250"/>
          <p14:tracePt t="287968" x="3352800" y="3530600"/>
          <p14:tracePt t="287985" x="3352800" y="3536950"/>
          <p14:tracePt t="288001" x="3352800" y="3549650"/>
          <p14:tracePt t="288018" x="3352800" y="3575050"/>
          <p14:tracePt t="288035" x="3352800" y="3600450"/>
          <p14:tracePt t="288051" x="3371850" y="3625850"/>
          <p14:tracePt t="288068" x="3409950" y="3644900"/>
          <p14:tracePt t="288085" x="3448050" y="3663950"/>
          <p14:tracePt t="288102" x="3492500" y="3670300"/>
          <p14:tracePt t="288118" x="3568700" y="3676650"/>
          <p14:tracePt t="288136" x="3606800" y="3676650"/>
          <p14:tracePt t="288152" x="3638550" y="3670300"/>
          <p14:tracePt t="288168" x="3670300" y="3638550"/>
          <p14:tracePt t="288185" x="3683000" y="3600450"/>
          <p14:tracePt t="288201" x="3683000" y="3530600"/>
          <p14:tracePt t="288218" x="3683000" y="3479800"/>
          <p14:tracePt t="288235" x="3670300" y="3441700"/>
          <p14:tracePt t="288251" x="3663950" y="3416300"/>
          <p14:tracePt t="288268" x="3644900" y="3397250"/>
          <p14:tracePt t="288284" x="3619500" y="3371850"/>
          <p14:tracePt t="288302" x="3587750" y="3352800"/>
          <p14:tracePt t="288318" x="3530600" y="3333750"/>
          <p14:tracePt t="288336" x="3492500" y="3327400"/>
          <p14:tracePt t="288352" x="3467100" y="3321050"/>
          <p14:tracePt t="288368" x="3435350" y="3314700"/>
          <p14:tracePt t="288385" x="3416300" y="3314700"/>
          <p14:tracePt t="288401" x="3397250" y="3308350"/>
          <p14:tracePt t="288418" x="3378200" y="3302000"/>
          <p14:tracePt t="288455" x="3371850" y="3302000"/>
          <p14:tracePt t="288456" x="3365500" y="3302000"/>
          <p14:tracePt t="288468" x="3359150" y="3302000"/>
          <p14:tracePt t="288484" x="3333750" y="3302000"/>
          <p14:tracePt t="288501" x="3295650" y="3333750"/>
          <p14:tracePt t="288518" x="3276600" y="3352800"/>
          <p14:tracePt t="288518" x="3263900" y="3365500"/>
          <p14:tracePt t="288535" x="3244850" y="3384550"/>
          <p14:tracePt t="288551" x="3219450" y="3416300"/>
          <p14:tracePt t="288568" x="3200400" y="3435350"/>
          <p14:tracePt t="288585" x="3187700" y="3454400"/>
          <p14:tracePt t="288601" x="3181350" y="3467100"/>
          <p14:tracePt t="288617" x="3175000" y="3492500"/>
          <p14:tracePt t="288634" x="3175000" y="3505200"/>
          <p14:tracePt t="288651" x="3175000" y="3524250"/>
          <p14:tracePt t="288668" x="3175000" y="3536950"/>
          <p14:tracePt t="288684" x="3175000" y="3549650"/>
          <p14:tracePt t="288701" x="3175000" y="3556000"/>
          <p14:tracePt t="288719" x="3175000" y="3568700"/>
          <p14:tracePt t="288735" x="3175000" y="3581400"/>
          <p14:tracePt t="288752" x="3175000" y="3587750"/>
          <p14:tracePt t="288768" x="3187700" y="3600450"/>
          <p14:tracePt t="288785" x="3213100" y="3613150"/>
          <p14:tracePt t="288801" x="3263900" y="3632200"/>
          <p14:tracePt t="288818" x="3340100" y="3663950"/>
          <p14:tracePt t="288835" x="3429000" y="3683000"/>
          <p14:tracePt t="288852" x="3505200" y="3695700"/>
          <p14:tracePt t="288868" x="3543300" y="3695700"/>
          <p14:tracePt t="288885" x="3575050" y="3695700"/>
          <p14:tracePt t="288901" x="3606800" y="3695700"/>
          <p14:tracePt t="288917" x="3625850" y="3689350"/>
          <p14:tracePt t="288935" x="3676650" y="3638550"/>
          <p14:tracePt t="288952" x="3683000" y="3587750"/>
          <p14:tracePt t="288968" x="3683000" y="3536950"/>
          <p14:tracePt t="288985" x="3683000" y="3498850"/>
          <p14:tracePt t="289001" x="3670300" y="3467100"/>
          <p14:tracePt t="289018" x="3651250" y="3441700"/>
          <p14:tracePt t="289034" x="3625850" y="3403600"/>
          <p14:tracePt t="289051" x="3600450" y="3378200"/>
          <p14:tracePt t="289068" x="3568700" y="3359150"/>
          <p14:tracePt t="289085" x="3549650" y="3340100"/>
          <p14:tracePt t="289101" x="3505200" y="3333750"/>
          <p14:tracePt t="289118" x="3467100" y="3321050"/>
          <p14:tracePt t="289134" x="3409950" y="3308350"/>
          <p14:tracePt t="289152" x="3371850" y="3308350"/>
          <p14:tracePt t="289168" x="3340100" y="3308350"/>
          <p14:tracePt t="289185" x="3308350" y="3308350"/>
          <p14:tracePt t="289201" x="3257550" y="3308350"/>
          <p14:tracePt t="289218" x="3213100" y="3314700"/>
          <p14:tracePt t="289235" x="3181350" y="3327400"/>
          <p14:tracePt t="289253" x="3155950" y="3346450"/>
          <p14:tracePt t="289268" x="3130550" y="3352800"/>
          <p14:tracePt t="289285" x="3111500" y="3365500"/>
          <p14:tracePt t="289301" x="3098800" y="3378200"/>
          <p14:tracePt t="289318" x="3086100" y="3390900"/>
          <p14:tracePt t="289335" x="3073400" y="3409950"/>
          <p14:tracePt t="289352" x="3060700" y="3435350"/>
          <p14:tracePt t="289368" x="3054350" y="3448050"/>
          <p14:tracePt t="289385" x="3048000" y="3467100"/>
          <p14:tracePt t="289401" x="3048000" y="3479800"/>
          <p14:tracePt t="289418" x="3048000" y="3486150"/>
          <p14:tracePt t="289435" x="3041650" y="3498850"/>
          <p14:tracePt t="289452" x="3041650" y="3505200"/>
          <p14:tracePt t="289487" x="3041650" y="3511550"/>
          <p14:tracePt t="289503" x="3041650" y="3517900"/>
          <p14:tracePt t="289527" x="3041650" y="3524250"/>
          <p14:tracePt t="289599" x="3048000" y="3530600"/>
          <p14:tracePt t="290207" x="3048000" y="3536950"/>
          <p14:tracePt t="290215" x="3054350" y="3549650"/>
          <p14:tracePt t="290223" x="3067050" y="3562350"/>
          <p14:tracePt t="290231" x="3079750" y="3581400"/>
          <p14:tracePt t="290236" x="3124200" y="3644900"/>
          <p14:tracePt t="290253" x="3175000" y="3702050"/>
          <p14:tracePt t="290268" x="3200400" y="3727450"/>
          <p14:tracePt t="290301" x="3225800" y="3746500"/>
          <p14:tracePt t="290302" x="3232150" y="3752850"/>
          <p14:tracePt t="290318" x="3244850" y="3752850"/>
          <p14:tracePt t="290334" x="3263900" y="3765550"/>
          <p14:tracePt t="290352" x="3302000" y="3765550"/>
          <p14:tracePt t="290369" x="3359150" y="3771900"/>
          <p14:tracePt t="290385" x="3435350" y="3771900"/>
          <p14:tracePt t="290402" x="3549650" y="3771900"/>
          <p14:tracePt t="290418" x="3663950" y="3752850"/>
          <p14:tracePt t="290435" x="3765550" y="3695700"/>
          <p14:tracePt t="290451" x="3848100" y="3632200"/>
          <p14:tracePt t="290468" x="3886200" y="3568700"/>
          <p14:tracePt t="290485" x="3892550" y="3479800"/>
          <p14:tracePt t="290502" x="3892550" y="3422650"/>
          <p14:tracePt t="290518" x="3822700" y="3308350"/>
          <p14:tracePt t="290535" x="3784600" y="3257550"/>
          <p14:tracePt t="290552" x="3733800" y="3213100"/>
          <p14:tracePt t="290568" x="3683000" y="3181350"/>
          <p14:tracePt t="290585" x="3619500" y="3149600"/>
          <p14:tracePt t="290601" x="3543300" y="3130550"/>
          <p14:tracePt t="290618" x="3467100" y="3111500"/>
          <p14:tracePt t="290635" x="3378200" y="3105150"/>
          <p14:tracePt t="290651" x="3302000" y="3105150"/>
          <p14:tracePt t="290668" x="3238500" y="3105150"/>
          <p14:tracePt t="290685" x="3194050" y="3105150"/>
          <p14:tracePt t="290701" x="3162300" y="3105150"/>
          <p14:tracePt t="290718" x="3111500" y="3117850"/>
          <p14:tracePt t="290736" x="3067050" y="3143250"/>
          <p14:tracePt t="290751" x="3022600" y="3175000"/>
          <p14:tracePt t="290768" x="2997200" y="3194050"/>
          <p14:tracePt t="290785" x="2959100" y="3232150"/>
          <p14:tracePt t="290801" x="2940050" y="3257550"/>
          <p14:tracePt t="290818" x="2921000" y="3295650"/>
          <p14:tracePt t="290835" x="2908300" y="3333750"/>
          <p14:tracePt t="290851" x="2901950" y="3371850"/>
          <p14:tracePt t="290868" x="2895600" y="3422650"/>
          <p14:tracePt t="290885" x="2889250" y="3467100"/>
          <p14:tracePt t="290901" x="2889250" y="3511550"/>
          <p14:tracePt t="290918" x="2889250" y="3581400"/>
          <p14:tracePt t="290935" x="2889250" y="3613150"/>
          <p14:tracePt t="290951" x="2889250" y="3632200"/>
          <p14:tracePt t="290968" x="2895600" y="3651250"/>
          <p14:tracePt t="290984" x="2908300" y="3683000"/>
          <p14:tracePt t="291002" x="2927350" y="3702050"/>
          <p14:tracePt t="291018" x="2946400" y="3727450"/>
          <p14:tracePt t="291035" x="2990850" y="3759200"/>
          <p14:tracePt t="291051" x="3041650" y="3784600"/>
          <p14:tracePt t="291068" x="3098800" y="3803650"/>
          <p14:tracePt t="291085" x="3162300" y="3816350"/>
          <p14:tracePt t="291102" x="3244850" y="3822700"/>
          <p14:tracePt t="291118" x="3365500" y="3822700"/>
          <p14:tracePt t="291136" x="3429000" y="3822700"/>
          <p14:tracePt t="291151" x="3473450" y="3822700"/>
          <p14:tracePt t="291168" x="3524250" y="3810000"/>
          <p14:tracePt t="291184" x="3562350" y="3790950"/>
          <p14:tracePt t="291202" x="3600450" y="3771900"/>
          <p14:tracePt t="291218" x="3632200" y="3752850"/>
          <p14:tracePt t="291235" x="3651250" y="3714750"/>
          <p14:tracePt t="291251" x="3676650" y="3663950"/>
          <p14:tracePt t="291268" x="3676650" y="3613150"/>
          <p14:tracePt t="291285" x="3676650" y="3556000"/>
          <p14:tracePt t="291302" x="3676650" y="3511550"/>
          <p14:tracePt t="291318" x="3676650" y="3460750"/>
          <p14:tracePt t="291336" x="3657600" y="3422650"/>
          <p14:tracePt t="291351" x="3632200" y="3397250"/>
          <p14:tracePt t="291368" x="3587750" y="3352800"/>
          <p14:tracePt t="291385" x="3530600" y="3327400"/>
          <p14:tracePt t="291402" x="3479800" y="3295650"/>
          <p14:tracePt t="291418" x="3429000" y="3276600"/>
          <p14:tracePt t="291435" x="3378200" y="3257550"/>
          <p14:tracePt t="291451" x="3346450" y="3251200"/>
          <p14:tracePt t="291468" x="3321050" y="3244850"/>
          <p14:tracePt t="291485" x="3302000" y="3244850"/>
          <p14:tracePt t="291502" x="3282950" y="3244850"/>
          <p14:tracePt t="291518" x="3257550" y="3244850"/>
          <p14:tracePt t="291518" x="3238500" y="3244850"/>
          <p14:tracePt t="291535" x="3206750" y="3251200"/>
          <p14:tracePt t="291551" x="3175000" y="3270250"/>
          <p14:tracePt t="291568" x="3149600" y="3289300"/>
          <p14:tracePt t="291585" x="3117850" y="3308350"/>
          <p14:tracePt t="291601" x="3092450" y="3321050"/>
          <p14:tracePt t="291618" x="3073400" y="3333750"/>
          <p14:tracePt t="291635" x="3048000" y="3352800"/>
          <p14:tracePt t="291651" x="3035300" y="3365500"/>
          <p14:tracePt t="291668" x="3022600" y="3384550"/>
          <p14:tracePt t="291684" x="3016250" y="3416300"/>
          <p14:tracePt t="291701" x="3009900" y="3441700"/>
          <p14:tracePt t="291718" x="2990850" y="3505200"/>
          <p14:tracePt t="291736" x="2990850" y="3536950"/>
          <p14:tracePt t="291751" x="2990850" y="3568700"/>
          <p14:tracePt t="291768" x="2990850" y="3606800"/>
          <p14:tracePt t="291785" x="2990850" y="3632200"/>
          <p14:tracePt t="291801" x="2997200" y="3657600"/>
          <p14:tracePt t="291818" x="3003550" y="3670300"/>
          <p14:tracePt t="291834" x="3016250" y="3683000"/>
          <p14:tracePt t="291851" x="3022600" y="3695700"/>
          <p14:tracePt t="291868" x="3035300" y="3702050"/>
          <p14:tracePt t="291884" x="3048000" y="3714750"/>
          <p14:tracePt t="291901" x="3067050" y="3727450"/>
          <p14:tracePt t="291918" x="3111500" y="3752850"/>
          <p14:tracePt t="291936" x="3149600" y="3765550"/>
          <p14:tracePt t="291951" x="3175000" y="3771900"/>
          <p14:tracePt t="291968" x="3206750" y="3784600"/>
          <p14:tracePt t="291985" x="3213100" y="3784600"/>
          <p14:tracePt t="292001" x="3232150" y="3784600"/>
          <p14:tracePt t="292019" x="3257550" y="3784600"/>
          <p14:tracePt t="292034" x="3289300" y="3784600"/>
          <p14:tracePt t="292052" x="3327400" y="3784600"/>
          <p14:tracePt t="292068" x="3378200" y="3765550"/>
          <p14:tracePt t="292085" x="3435350" y="3740150"/>
          <p14:tracePt t="292101" x="3473450" y="3714750"/>
          <p14:tracePt t="292118" x="3498850" y="3689350"/>
          <p14:tracePt t="292134" x="3536950" y="3651250"/>
          <p14:tracePt t="292152" x="3549650" y="3600450"/>
          <p14:tracePt t="292168" x="3549650" y="3549650"/>
          <p14:tracePt t="292185" x="3549650" y="3498850"/>
          <p14:tracePt t="292201" x="3530600" y="3460750"/>
          <p14:tracePt t="292218" x="3517900" y="3441700"/>
          <p14:tracePt t="292234" x="3492500" y="3409950"/>
          <p14:tracePt t="292251" x="3467100" y="3384550"/>
          <p14:tracePt t="292268" x="3422650" y="3365500"/>
          <p14:tracePt t="292286" x="3365500" y="3346450"/>
          <p14:tracePt t="292301" x="3308350" y="3340100"/>
          <p14:tracePt t="292318" x="3244850" y="3333750"/>
          <p14:tracePt t="292335" x="3168650" y="3327400"/>
          <p14:tracePt t="292352" x="3143250" y="3327400"/>
          <p14:tracePt t="292368" x="3124200" y="3327400"/>
          <p14:tracePt t="292385" x="3111500" y="3327400"/>
          <p14:tracePt t="292401" x="3105150" y="3327400"/>
          <p14:tracePt t="292418" x="3086100" y="3327400"/>
          <p14:tracePt t="292434" x="3079750" y="3333750"/>
          <p14:tracePt t="292451" x="3067050" y="3340100"/>
          <p14:tracePt t="292468" x="3054350" y="3352800"/>
          <p14:tracePt t="292485" x="3048000" y="3365500"/>
          <p14:tracePt t="292501" x="3041650" y="3371850"/>
          <p14:tracePt t="292535" x="3041650" y="3378200"/>
          <p14:tracePt t="292536" x="3035300" y="3378200"/>
          <p14:tracePt t="292583" x="3028950" y="3384550"/>
          <p14:tracePt t="292663" x="3028950" y="3390900"/>
          <p14:tracePt t="292674" x="3028950" y="3397250"/>
          <p14:tracePt t="292703" x="3028950" y="3403600"/>
          <p14:tracePt t="292719" x="3028950" y="3409950"/>
          <p14:tracePt t="292735" x="3028950" y="3416300"/>
          <p14:tracePt t="292759" x="3035300" y="3429000"/>
          <p14:tracePt t="292783" x="3035300" y="3435350"/>
          <p14:tracePt t="292791" x="3041650" y="3448050"/>
          <p14:tracePt t="292807" x="3048000" y="3454400"/>
          <p14:tracePt t="292810" x="3048000" y="3460750"/>
          <p14:tracePt t="292818" x="3048000" y="3473450"/>
          <p14:tracePt t="292834" x="3048000" y="3486150"/>
          <p14:tracePt t="292851" x="3048000" y="3498850"/>
          <p14:tracePt t="292868" x="3054350" y="3511550"/>
          <p14:tracePt t="292885" x="3060700" y="3524250"/>
          <p14:tracePt t="292901" x="3060700" y="3530600"/>
          <p14:tracePt t="292918" x="3067050" y="3543300"/>
          <p14:tracePt t="292934" x="3067050" y="3549650"/>
          <p14:tracePt t="292951" x="3073400" y="3549650"/>
          <p14:tracePt t="293015" x="3073400" y="3556000"/>
          <p14:tracePt t="293039" x="3073400" y="3562350"/>
          <p14:tracePt t="293047" x="3079750" y="3568700"/>
          <p14:tracePt t="293063" x="3086100" y="3575050"/>
          <p14:tracePt t="293071" x="3092450" y="3575050"/>
          <p14:tracePt t="293077" x="3098800" y="3581400"/>
          <p14:tracePt t="293084" x="3111500" y="3594100"/>
          <p14:tracePt t="293101" x="3124200" y="3606800"/>
          <p14:tracePt t="293118" x="3143250" y="3625850"/>
          <p14:tracePt t="293134" x="3175000" y="3644900"/>
          <p14:tracePt t="293151" x="3187700" y="3657600"/>
          <p14:tracePt t="293168" x="3206750" y="3670300"/>
          <p14:tracePt t="293184" x="3219450" y="3676650"/>
          <p14:tracePt t="293201" x="3238500" y="3683000"/>
          <p14:tracePt t="293218" x="3257550" y="3683000"/>
          <p14:tracePt t="293234" x="3282950" y="3683000"/>
          <p14:tracePt t="293252" x="3314700" y="3683000"/>
          <p14:tracePt t="293268" x="3346450" y="3683000"/>
          <p14:tracePt t="293285" x="3390900" y="3683000"/>
          <p14:tracePt t="293302" x="3429000" y="3683000"/>
          <p14:tracePt t="293318" x="3479800" y="3676650"/>
          <p14:tracePt t="293335" x="3505200" y="3670300"/>
          <p14:tracePt t="293351" x="3530600" y="3657600"/>
          <p14:tracePt t="293368" x="3562350" y="3644900"/>
          <p14:tracePt t="293384" x="3594100" y="3619500"/>
          <p14:tracePt t="293401" x="3613150" y="3600450"/>
          <p14:tracePt t="293418" x="3625850" y="3594100"/>
          <p14:tracePt t="293434" x="3638550" y="3568700"/>
          <p14:tracePt t="293451" x="3651250" y="3530600"/>
          <p14:tracePt t="293468" x="3657600" y="3479800"/>
          <p14:tracePt t="293484" x="3657600" y="3416300"/>
          <p14:tracePt t="293501" x="3651250" y="3333750"/>
          <p14:tracePt t="293518" x="3625850" y="3276600"/>
          <p14:tracePt t="293534" x="3594100" y="3225800"/>
          <p14:tracePt t="293552" x="3562350" y="3194050"/>
          <p14:tracePt t="293568" x="3524250" y="3181350"/>
          <p14:tracePt t="293585" x="3479800" y="3162300"/>
          <p14:tracePt t="293601" x="3429000" y="3155950"/>
          <p14:tracePt t="293618" x="3378200" y="3155950"/>
          <p14:tracePt t="293634" x="3327400" y="3155950"/>
          <p14:tracePt t="293651" x="3276600" y="3155950"/>
          <p14:tracePt t="293668" x="3238500" y="3162300"/>
          <p14:tracePt t="293684" x="3194050" y="3181350"/>
          <p14:tracePt t="293701" x="3149600" y="3200400"/>
          <p14:tracePt t="293718" x="3098800" y="3244850"/>
          <p14:tracePt t="293735" x="3073400" y="3270250"/>
          <p14:tracePt t="293751" x="3035300" y="3327400"/>
          <p14:tracePt t="293768" x="3016250" y="3359150"/>
          <p14:tracePt t="293784" x="3003550" y="3397250"/>
          <p14:tracePt t="293801" x="2984500" y="3429000"/>
          <p14:tracePt t="293818" x="2978150" y="3467100"/>
          <p14:tracePt t="293835" x="2978150" y="3505200"/>
          <p14:tracePt t="293851" x="2978150" y="3530600"/>
          <p14:tracePt t="293868" x="2978150" y="3562350"/>
          <p14:tracePt t="293884" x="2978150" y="3587750"/>
          <p14:tracePt t="293901" x="2990850" y="3613150"/>
          <p14:tracePt t="293918" x="2997200" y="3638550"/>
          <p14:tracePt t="293918" x="3003550" y="3651250"/>
          <p14:tracePt t="293935" x="3016250" y="3676650"/>
          <p14:tracePt t="293951" x="3028950" y="3695700"/>
          <p14:tracePt t="293968" x="3054350" y="3721100"/>
          <p14:tracePt t="293984" x="3073400" y="3740150"/>
          <p14:tracePt t="294001" x="3111500" y="3759200"/>
          <p14:tracePt t="294018" x="3162300" y="3778250"/>
          <p14:tracePt t="294034" x="3219450" y="3803650"/>
          <p14:tracePt t="294051" x="3263900" y="3816350"/>
          <p14:tracePt t="294068" x="3302000" y="3816350"/>
          <p14:tracePt t="294084" x="3340100" y="3822700"/>
          <p14:tracePt t="294101" x="3371850" y="3822700"/>
          <p14:tracePt t="294118" x="3409950" y="3822700"/>
          <p14:tracePt t="294118" x="3429000" y="3822700"/>
          <p14:tracePt t="294135" x="3479800" y="3816350"/>
          <p14:tracePt t="294151" x="3524250" y="3797300"/>
          <p14:tracePt t="294168" x="3587750" y="3746500"/>
          <p14:tracePt t="294184" x="3638550" y="3689350"/>
          <p14:tracePt t="294201" x="3683000" y="3619500"/>
          <p14:tracePt t="294218" x="3721100" y="3556000"/>
          <p14:tracePt t="294235" x="3740150" y="3492500"/>
          <p14:tracePt t="294251" x="3740150" y="3448050"/>
          <p14:tracePt t="294268" x="3740150" y="3403600"/>
          <p14:tracePt t="294284" x="3733800" y="3378200"/>
          <p14:tracePt t="294301" x="3714750" y="3340100"/>
          <p14:tracePt t="294318" x="3657600" y="3289300"/>
          <p14:tracePt t="294336" x="3606800" y="3270250"/>
          <p14:tracePt t="294351" x="3549650" y="3251200"/>
          <p14:tracePt t="294368" x="3517900" y="3244850"/>
          <p14:tracePt t="294384" x="3486150" y="3244850"/>
          <p14:tracePt t="294401" x="3460750" y="3244850"/>
          <p14:tracePt t="294418" x="3429000" y="3244850"/>
          <p14:tracePt t="294435" x="3378200" y="3263900"/>
          <p14:tracePt t="294451" x="3321050" y="3289300"/>
          <p14:tracePt t="294468" x="3270250" y="3302000"/>
          <p14:tracePt t="294484" x="3225800" y="3321050"/>
          <p14:tracePt t="294502" x="3194050" y="3340100"/>
          <p14:tracePt t="294518" x="3175000" y="3359150"/>
          <p14:tracePt t="294535" x="3162300" y="3371850"/>
          <p14:tracePt t="294551" x="3149600" y="3403600"/>
          <p14:tracePt t="294568" x="3130550" y="3441700"/>
          <p14:tracePt t="294584" x="3124200" y="3479800"/>
          <p14:tracePt t="294601" x="3111500" y="3511550"/>
          <p14:tracePt t="294617" x="3105150" y="3543300"/>
          <p14:tracePt t="294635" x="3105150" y="3581400"/>
          <p14:tracePt t="294651" x="3105150" y="3600450"/>
          <p14:tracePt t="294668" x="3105150" y="3619500"/>
          <p14:tracePt t="294684" x="3105150" y="3632200"/>
          <p14:tracePt t="294701" x="3111500" y="3644900"/>
          <p14:tracePt t="294717" x="3111500" y="3651250"/>
          <p14:tracePt t="294717" x="3117850" y="3657600"/>
          <p14:tracePt t="294735" x="3124200" y="3670300"/>
          <p14:tracePt t="294751" x="3136900" y="3683000"/>
          <p14:tracePt t="294768" x="3143250" y="3689350"/>
          <p14:tracePt t="294784" x="3149600" y="3695700"/>
          <p14:tracePt t="294801" x="3155950" y="3708400"/>
          <p14:tracePt t="294817" x="3168650" y="3714750"/>
          <p14:tracePt t="294835" x="3187700" y="3727450"/>
          <p14:tracePt t="294851" x="3206750" y="3733800"/>
          <p14:tracePt t="294868" x="3219450" y="3746500"/>
          <p14:tracePt t="294884" x="3232150" y="3746500"/>
          <p14:tracePt t="294901" x="3244850" y="3752850"/>
          <p14:tracePt t="294918" x="3251200" y="3752850"/>
          <p14:tracePt t="294918" x="3257550" y="3752850"/>
          <p14:tracePt t="294935" x="3263900" y="3759200"/>
          <p14:tracePt t="294951" x="3270250" y="3759200"/>
          <p14:tracePt t="294991" x="3276600" y="3759200"/>
          <p14:tracePt t="295175" x="3276600" y="3765550"/>
          <p14:tracePt t="297984" x="3276600" y="3784600"/>
          <p14:tracePt t="297992" x="3276600" y="3854450"/>
          <p14:tracePt t="298002" x="3289300" y="3930650"/>
          <p14:tracePt t="298002" x="3340100" y="4127500"/>
          <p14:tracePt t="298020" x="3448050" y="4438650"/>
          <p14:tracePt t="298037" x="3556000" y="4686300"/>
          <p14:tracePt t="298053" x="3657600" y="4889500"/>
          <p14:tracePt t="298070" x="3746500" y="5054600"/>
          <p14:tracePt t="298085" x="3835400" y="5207000"/>
          <p14:tracePt t="298102" x="3917950" y="5334000"/>
          <p14:tracePt t="298118" x="4013200" y="5480050"/>
          <p14:tracePt t="298136" x="4070350" y="5549900"/>
          <p14:tracePt t="298152" x="4108450" y="5594350"/>
          <p14:tracePt t="298169" x="4152900" y="5632450"/>
          <p14:tracePt t="298185" x="4210050" y="5664200"/>
          <p14:tracePt t="298202" x="4260850" y="5695950"/>
          <p14:tracePt t="298218" x="4298950" y="5715000"/>
          <p14:tracePt t="298235" x="4330700" y="5727700"/>
          <p14:tracePt t="298252" x="4356100" y="5740400"/>
          <p14:tracePt t="298269" x="4387850" y="5746750"/>
          <p14:tracePt t="298285" x="4413250" y="5759450"/>
          <p14:tracePt t="298302" x="4451350" y="5765800"/>
          <p14:tracePt t="298318" x="4514850" y="5784850"/>
          <p14:tracePt t="298336" x="4546600" y="5791200"/>
          <p14:tracePt t="298352" x="4584700" y="5810250"/>
          <p14:tracePt t="298369" x="4603750" y="5816600"/>
          <p14:tracePt t="298385" x="4648200" y="5835650"/>
          <p14:tracePt t="298402" x="4679950" y="5848350"/>
          <p14:tracePt t="298418" x="4724400" y="5867400"/>
          <p14:tracePt t="298435" x="4768850" y="5886450"/>
          <p14:tracePt t="298452" x="4819650" y="5905500"/>
          <p14:tracePt t="298469" x="4876800" y="5930900"/>
          <p14:tracePt t="298485" x="4921250" y="5949950"/>
          <p14:tracePt t="298502" x="4953000" y="5975350"/>
          <p14:tracePt t="298519" x="4991100" y="5994400"/>
          <p14:tracePt t="298536" x="5003800" y="6007100"/>
          <p14:tracePt t="298552" x="5022850" y="6019800"/>
          <p14:tracePt t="298568" x="5035550" y="6026150"/>
          <p14:tracePt t="298585" x="5048250" y="6032500"/>
          <p14:tracePt t="298602" x="5060950" y="6038850"/>
          <p14:tracePt t="298618" x="5099050" y="6038850"/>
          <p14:tracePt t="298635" x="5143500" y="6038850"/>
          <p14:tracePt t="298652" x="5194300" y="6038850"/>
          <p14:tracePt t="298668" x="5238750" y="6038850"/>
          <p14:tracePt t="298686" x="5283200" y="6013450"/>
          <p14:tracePt t="298702" x="5308600" y="5988050"/>
          <p14:tracePt t="298719" x="5327650" y="5969000"/>
          <p14:tracePt t="298736" x="5334000" y="5956300"/>
          <p14:tracePt t="298752" x="5334000" y="5949950"/>
          <p14:tracePt t="298769" x="5334000" y="5943600"/>
          <p14:tracePt t="299256" x="5334000" y="5930900"/>
          <p14:tracePt t="299287" x="5327650" y="5924550"/>
          <p14:tracePt t="299295" x="5321300" y="5924550"/>
          <p14:tracePt t="299311" x="5314950" y="5918200"/>
          <p14:tracePt t="299319" x="5308600" y="5911850"/>
          <p14:tracePt t="299320" x="5302250" y="5911850"/>
          <p14:tracePt t="299335" x="5295900" y="5905500"/>
          <p14:tracePt t="299352" x="5289550" y="5899150"/>
          <p14:tracePt t="299369" x="5283200" y="5892800"/>
          <p14:tracePt t="299386" x="5276850" y="5880100"/>
          <p14:tracePt t="299456" x="5276850" y="5873750"/>
          <p14:tracePt t="299487" x="5270500" y="5873750"/>
          <p14:tracePt t="299496" x="5264150" y="5867400"/>
          <p14:tracePt t="299528" x="5264150" y="5861050"/>
          <p14:tracePt t="299536" x="5257800" y="5861050"/>
          <p14:tracePt t="299560" x="5257800" y="5854700"/>
          <p14:tracePt t="299576" x="5257800" y="5848350"/>
          <p14:tracePt t="299671" x="5257800" y="5842000"/>
          <p14:tracePt t="300695" x="5245100" y="5842000"/>
          <p14:tracePt t="300704" x="5238750" y="5829300"/>
          <p14:tracePt t="300704" x="5232400" y="5829300"/>
          <p14:tracePt t="300719" x="5213350" y="5816600"/>
          <p14:tracePt t="300736" x="5213350" y="5810250"/>
          <p14:tracePt t="300753" x="5200650" y="5810250"/>
          <p14:tracePt t="300769" x="5194300" y="5803900"/>
          <p14:tracePt t="300785" x="5168900" y="5791200"/>
          <p14:tracePt t="300802" x="5143500" y="5778500"/>
          <p14:tracePt t="300819" x="5124450" y="5772150"/>
          <p14:tracePt t="300835" x="5092700" y="5765800"/>
          <p14:tracePt t="300852" x="5067300" y="5759450"/>
          <p14:tracePt t="300869" x="5022850" y="5746750"/>
          <p14:tracePt t="300885" x="4991100" y="5740400"/>
          <p14:tracePt t="300902" x="4953000" y="5734050"/>
          <p14:tracePt t="300919" x="4914900" y="5734050"/>
          <p14:tracePt t="300936" x="4883150" y="5734050"/>
          <p14:tracePt t="300952" x="4838700" y="5734050"/>
          <p14:tracePt t="300969" x="4800600" y="5734050"/>
          <p14:tracePt t="300985" x="4768850" y="5734050"/>
          <p14:tracePt t="301002" x="4743450" y="5734050"/>
          <p14:tracePt t="301018" x="4711700" y="5734050"/>
          <p14:tracePt t="301035" x="4699000" y="5734050"/>
          <p14:tracePt t="301051" x="4692650" y="5734050"/>
          <p14:tracePt t="301119" x="4686300" y="5734050"/>
          <p14:tracePt t="301119" x="4679950" y="5734050"/>
          <p14:tracePt t="301143" x="4673600" y="5734050"/>
          <p14:tracePt t="301151" x="4667250" y="5734050"/>
          <p14:tracePt t="301168" x="4660900" y="5734050"/>
          <p14:tracePt t="301169" x="4654550" y="5734050"/>
          <p14:tracePt t="301185" x="4648200" y="5734050"/>
          <p14:tracePt t="301202" x="4635500" y="5734050"/>
          <p14:tracePt t="301218" x="4629150" y="5734050"/>
          <p14:tracePt t="301235" x="4622800" y="5734050"/>
          <p14:tracePt t="301251" x="4616450" y="5734050"/>
          <p14:tracePt t="301295" x="4610100" y="5734050"/>
          <p14:tracePt t="301375" x="4603750" y="5734050"/>
          <p14:tracePt t="301399" x="4597400" y="5734050"/>
          <p14:tracePt t="302023" x="4591050" y="5734050"/>
          <p14:tracePt t="302047" x="4584700" y="5734050"/>
          <p14:tracePt t="302063" x="4572000" y="5740400"/>
          <p14:tracePt t="302079" x="4572000" y="5746750"/>
          <p14:tracePt t="302095" x="4559300" y="5759450"/>
          <p14:tracePt t="302103" x="4552950" y="5759450"/>
          <p14:tracePt t="302104" x="4552950" y="5765800"/>
          <p14:tracePt t="302118" x="4546600" y="5778500"/>
          <p14:tracePt t="302135" x="4533900" y="5797550"/>
          <p14:tracePt t="302152" x="4527550" y="5810250"/>
          <p14:tracePt t="302168" x="4508500" y="5835650"/>
          <p14:tracePt t="302185" x="4502150" y="5848350"/>
          <p14:tracePt t="302201" x="4489450" y="5867400"/>
          <p14:tracePt t="302239" x="4483100" y="5867400"/>
          <p14:tracePt t="302255" x="4483100" y="5873750"/>
          <p14:tracePt t="302256" x="4483100" y="5880100"/>
          <p14:tracePt t="302269" x="4476750" y="5880100"/>
          <p14:tracePt t="302303" x="4476750" y="5886450"/>
          <p14:tracePt t="302367" x="4470400" y="5899150"/>
          <p14:tracePt t="302391" x="4464050" y="5899150"/>
          <p14:tracePt t="302408" x="4451350" y="5899150"/>
          <p14:tracePt t="302418" x="4445000" y="5899150"/>
          <p14:tracePt t="302419" x="4432300" y="5899150"/>
          <p14:tracePt t="302435" x="4400550" y="5905500"/>
          <p14:tracePt t="302452" x="4337050" y="5905500"/>
          <p14:tracePt t="302468" x="4254500" y="5905500"/>
          <p14:tracePt t="302485" x="4191000" y="5905500"/>
          <p14:tracePt t="302502" x="4133850" y="5905500"/>
          <p14:tracePt t="302518" x="4051300" y="5892800"/>
          <p14:tracePt t="302535" x="4019550" y="5886450"/>
          <p14:tracePt t="302552" x="4006850" y="5880100"/>
          <p14:tracePt t="302568" x="3994150" y="5880100"/>
          <p14:tracePt t="302607" x="3987800" y="5880100"/>
          <p14:tracePt t="302624" x="3987800" y="5873750"/>
          <p14:tracePt t="302631" x="3981450" y="5873750"/>
          <p14:tracePt t="302651" x="3981450" y="5867400"/>
          <p14:tracePt t="302687" x="3975100" y="5867400"/>
          <p14:tracePt t="302895" x="3981450" y="5867400"/>
          <p14:tracePt t="302912" x="3987800" y="5867400"/>
          <p14:tracePt t="302919" x="3994150" y="5867400"/>
          <p14:tracePt t="302935" x="4000500" y="5861050"/>
          <p14:tracePt t="303039" x="4006850" y="5861050"/>
          <p14:tracePt t="303055" x="4013200" y="5861050"/>
          <p14:tracePt t="303063" x="4019550" y="5854700"/>
          <p14:tracePt t="303079" x="4025900" y="5848350"/>
          <p14:tracePt t="303087" x="4032250" y="5842000"/>
          <p14:tracePt t="303095" x="4032250" y="5829300"/>
          <p14:tracePt t="303103" x="4051300" y="5797550"/>
          <p14:tracePt t="303118" x="4076700" y="5721350"/>
          <p14:tracePt t="303136" x="4095750" y="5626100"/>
          <p14:tracePt t="303152" x="4108450" y="5524500"/>
          <p14:tracePt t="303168" x="4127500" y="5384800"/>
          <p14:tracePt t="303185" x="4152900" y="5238750"/>
          <p14:tracePt t="303201" x="4165600" y="5067300"/>
          <p14:tracePt t="303218" x="4165600" y="4895850"/>
          <p14:tracePt t="303235" x="4165600" y="4718050"/>
          <p14:tracePt t="303251" x="4165600" y="4502150"/>
          <p14:tracePt t="303268" x="4133850" y="4330700"/>
          <p14:tracePt t="303285" x="4102100" y="4165600"/>
          <p14:tracePt t="303302" x="4044950" y="4032250"/>
          <p14:tracePt t="303302" x="4013200" y="3975100"/>
          <p14:tracePt t="303319" x="3981450" y="3924300"/>
          <p14:tracePt t="303335" x="3886200" y="3790950"/>
          <p14:tracePt t="303352" x="3829050" y="3721100"/>
          <p14:tracePt t="303368" x="3797300" y="3683000"/>
          <p14:tracePt t="303385" x="3752850" y="3657600"/>
          <p14:tracePt t="303401" x="3727450" y="3638550"/>
          <p14:tracePt t="303418" x="3708400" y="3632200"/>
          <p14:tracePt t="303435" x="3702050" y="3632200"/>
          <p14:tracePt t="303451" x="3689350" y="3632200"/>
          <p14:tracePt t="303567" x="3695700" y="3638550"/>
          <p14:tracePt t="303577" x="3714750" y="3651250"/>
          <p14:tracePt t="303577" x="3733800" y="3670300"/>
          <p14:tracePt t="303585" x="3778250" y="3695700"/>
          <p14:tracePt t="303602" x="3829050" y="3721100"/>
          <p14:tracePt t="303618" x="3867150" y="3727450"/>
          <p14:tracePt t="303635" x="3892550" y="3727450"/>
          <p14:tracePt t="303652" x="3930650" y="3727450"/>
          <p14:tracePt t="303669" x="3987800" y="3689350"/>
          <p14:tracePt t="303685" x="4038600" y="3638550"/>
          <p14:tracePt t="303702" x="4076700" y="3543300"/>
          <p14:tracePt t="303718" x="4121150" y="3359150"/>
          <p14:tracePt t="303736" x="4140200" y="3276600"/>
          <p14:tracePt t="303752" x="4146550" y="3219450"/>
          <p14:tracePt t="303769" x="4146550" y="3181350"/>
          <p14:tracePt t="303785" x="4146550" y="3143250"/>
          <p14:tracePt t="303802" x="4140200" y="3098800"/>
          <p14:tracePt t="303818" x="4108450" y="3048000"/>
          <p14:tracePt t="303835" x="4051300" y="2971800"/>
          <p14:tracePt t="303851" x="3981450" y="2908300"/>
          <p14:tracePt t="303868" x="3898900" y="2844800"/>
          <p14:tracePt t="303885" x="3829050" y="2806700"/>
          <p14:tracePt t="303902" x="3803650" y="2781300"/>
          <p14:tracePt t="303918" x="3721100" y="2762250"/>
          <p14:tracePt t="303936" x="3663950" y="2762250"/>
          <p14:tracePt t="303951" x="3613150" y="2762250"/>
          <p14:tracePt t="303969" x="3543300" y="2768600"/>
          <p14:tracePt t="303985" x="3479800" y="2806700"/>
          <p14:tracePt t="304002" x="3403600" y="2863850"/>
          <p14:tracePt t="304018" x="3340100" y="2927350"/>
          <p14:tracePt t="304035" x="3289300" y="3009900"/>
          <p14:tracePt t="304051" x="3251200" y="3086100"/>
          <p14:tracePt t="304068" x="3232150" y="3181350"/>
          <p14:tracePt t="304085" x="3200400" y="3302000"/>
          <p14:tracePt t="304102" x="3175000" y="3416300"/>
          <p14:tracePt t="304118" x="3155950" y="3600450"/>
          <p14:tracePt t="304136" x="3155950" y="3714750"/>
          <p14:tracePt t="304152" x="3155950" y="3790950"/>
          <p14:tracePt t="304168" x="3168650" y="3841750"/>
          <p14:tracePt t="304185" x="3187700" y="3886200"/>
          <p14:tracePt t="304202" x="3213100" y="3911600"/>
          <p14:tracePt t="304218" x="3232150" y="3943350"/>
          <p14:tracePt t="304235" x="3276600" y="3987800"/>
          <p14:tracePt t="304251" x="3327400" y="4032250"/>
          <p14:tracePt t="304268" x="3429000" y="4095750"/>
          <p14:tracePt t="304285" x="3562350" y="4159250"/>
          <p14:tracePt t="304302" x="3695700" y="4197350"/>
          <p14:tracePt t="304318" x="3886200" y="4235450"/>
          <p14:tracePt t="304336" x="4019550" y="4241800"/>
          <p14:tracePt t="304352" x="4121150" y="4241800"/>
          <p14:tracePt t="304369" x="4222750" y="4203700"/>
          <p14:tracePt t="304385" x="4311650" y="4152900"/>
          <p14:tracePt t="304402" x="4406900" y="4057650"/>
          <p14:tracePt t="304418" x="4483100" y="3924300"/>
          <p14:tracePt t="304435" x="4540250" y="3797300"/>
          <p14:tracePt t="304451" x="4591050" y="3683000"/>
          <p14:tracePt t="304469" x="4629150" y="3581400"/>
          <p14:tracePt t="304485" x="4648200" y="3517900"/>
          <p14:tracePt t="304502" x="4648200" y="3460750"/>
          <p14:tracePt t="304518" x="4648200" y="3371850"/>
          <p14:tracePt t="304535" x="4616450" y="3270250"/>
          <p14:tracePt t="304552" x="4559300" y="3175000"/>
          <p14:tracePt t="304568" x="4495800" y="3079750"/>
          <p14:tracePt t="304585" x="4413250" y="3003550"/>
          <p14:tracePt t="304601" x="4330700" y="2933700"/>
          <p14:tracePt t="304618" x="4235450" y="2882900"/>
          <p14:tracePt t="304635" x="4152900" y="2857500"/>
          <p14:tracePt t="304651" x="4057650" y="2838450"/>
          <p14:tracePt t="304668" x="3962400" y="2832100"/>
          <p14:tracePt t="304685" x="3860800" y="2832100"/>
          <p14:tracePt t="304702" x="3765550" y="2832100"/>
          <p14:tracePt t="304718" x="3644900" y="2844800"/>
          <p14:tracePt t="304735" x="3556000" y="2876550"/>
          <p14:tracePt t="304751" x="3479800" y="2921000"/>
          <p14:tracePt t="304768" x="3429000" y="2965450"/>
          <p14:tracePt t="304785" x="3378200" y="3009900"/>
          <p14:tracePt t="304801" x="3352800" y="3054350"/>
          <p14:tracePt t="304818" x="3340100" y="3098800"/>
          <p14:tracePt t="304835" x="3333750" y="3143250"/>
          <p14:tracePt t="304851" x="3333750" y="3168650"/>
          <p14:tracePt t="304868" x="3333750" y="3181350"/>
          <p14:tracePt t="305039" x="3333750" y="3206750"/>
          <p14:tracePt t="305047" x="3346450" y="3244850"/>
          <p14:tracePt t="305053" x="3378200" y="3384550"/>
          <p14:tracePt t="305068" x="3448050" y="3613150"/>
          <p14:tracePt t="305085" x="3543300" y="3962400"/>
          <p14:tracePt t="305101" x="3644900" y="4337050"/>
          <p14:tracePt t="305118" x="3848100" y="4940300"/>
          <p14:tracePt t="305136" x="3981450" y="5308600"/>
          <p14:tracePt t="305152" x="4076700" y="5518150"/>
          <p14:tracePt t="305168" x="4140200" y="5664200"/>
          <p14:tracePt t="305185" x="4184650" y="5746750"/>
          <p14:tracePt t="305202" x="4210050" y="5803900"/>
          <p14:tracePt t="305219" x="4229100" y="5848350"/>
          <p14:tracePt t="305235" x="4248150" y="5886450"/>
          <p14:tracePt t="305252" x="4260850" y="5911850"/>
          <p14:tracePt t="305268" x="4279900" y="5943600"/>
          <p14:tracePt t="305285" x="4292600" y="5975350"/>
          <p14:tracePt t="305301" x="4305300" y="6000750"/>
          <p14:tracePt t="305318" x="4324350" y="6032500"/>
          <p14:tracePt t="305336" x="4337050" y="6045200"/>
          <p14:tracePt t="305352" x="4337050" y="6051550"/>
          <p14:tracePt t="305479" x="4324350" y="6057900"/>
          <p14:tracePt t="305487" x="4305300" y="6051550"/>
          <p14:tracePt t="305488" x="4273550" y="6045200"/>
          <p14:tracePt t="305502" x="4191000" y="6007100"/>
          <p14:tracePt t="305518" x="4051300" y="5956300"/>
          <p14:tracePt t="305536" x="4000500" y="5924550"/>
          <p14:tracePt t="305552" x="3937000" y="5886450"/>
          <p14:tracePt t="305568" x="3886200" y="5842000"/>
          <p14:tracePt t="305585" x="3848100" y="5803900"/>
          <p14:tracePt t="305601" x="3829050" y="5784850"/>
          <p14:tracePt t="305618" x="3822700" y="5778500"/>
          <p14:tracePt t="305635" x="3816350" y="5772150"/>
          <p14:tracePt t="305652" x="3810000" y="5759450"/>
          <p14:tracePt t="306095" x="3810000" y="5753100"/>
          <p14:tracePt t="306103" x="3822700" y="5753100"/>
          <p14:tracePt t="306119" x="3835400" y="5753100"/>
          <p14:tracePt t="306120" x="3841750" y="5753100"/>
          <p14:tracePt t="306136" x="3854450" y="5753100"/>
          <p14:tracePt t="306183" x="3860800" y="5753100"/>
          <p14:tracePt t="306211" x="3873500" y="5753100"/>
          <p14:tracePt t="306223" x="3879850" y="5753100"/>
          <p14:tracePt t="306231" x="3892550" y="5753100"/>
          <p14:tracePt t="306239" x="3917950" y="5753100"/>
          <p14:tracePt t="306251" x="3968750" y="5753100"/>
          <p14:tracePt t="306268" x="4019550" y="5753100"/>
          <p14:tracePt t="306285" x="4089400" y="5753100"/>
          <p14:tracePt t="306301" x="4140200" y="5753100"/>
          <p14:tracePt t="306318" x="4191000" y="5753100"/>
          <p14:tracePt t="306335" x="4197350" y="5753100"/>
          <p14:tracePt t="306959" x="4171950" y="5759450"/>
          <p14:tracePt t="306967" x="4095750" y="5772150"/>
          <p14:tracePt t="306978" x="4044950" y="5778500"/>
          <p14:tracePt t="306985" x="3937000" y="5791200"/>
          <p14:tracePt t="307003" x="3835400" y="5803900"/>
          <p14:tracePt t="307020" x="3752850" y="5810250"/>
          <p14:tracePt t="307035" x="3702050" y="5822950"/>
          <p14:tracePt t="307051" x="3683000" y="5829300"/>
          <p14:tracePt t="307068" x="3670300" y="5835650"/>
          <p14:tracePt t="307084" x="3663950" y="5842000"/>
          <p14:tracePt t="307118" x="3657600" y="5848350"/>
          <p14:tracePt t="307143" x="3651250" y="5854700"/>
          <p14:tracePt t="307161" x="3651250" y="5861050"/>
          <p14:tracePt t="307191" x="3651250" y="5867400"/>
          <p14:tracePt t="307232" x="3651250" y="5873750"/>
          <p14:tracePt t="307239" x="3651250" y="5880100"/>
          <p14:tracePt t="307247" x="3651250" y="5886450"/>
          <p14:tracePt t="307268" x="3651250" y="5899150"/>
          <p14:tracePt t="307268" x="3670300" y="5918200"/>
          <p14:tracePt t="307284" x="3708400" y="5949950"/>
          <p14:tracePt t="307301" x="3733800" y="5969000"/>
          <p14:tracePt t="307318" x="3778250" y="5988050"/>
          <p14:tracePt t="307336" x="3797300" y="6000750"/>
          <p14:tracePt t="307351" x="3810000" y="6000750"/>
          <p14:tracePt t="307368" x="3822700" y="6000750"/>
          <p14:tracePt t="307407" x="3829050" y="6000750"/>
          <p14:tracePt t="307423" x="3835400" y="6000750"/>
          <p14:tracePt t="307429" x="3841750" y="6000750"/>
          <p14:tracePt t="307434" x="3854450" y="5994400"/>
          <p14:tracePt t="307451" x="3854450" y="5969000"/>
          <p14:tracePt t="307468" x="3854450" y="5930900"/>
          <p14:tracePt t="307484" x="3854450" y="5886450"/>
          <p14:tracePt t="307502" x="3854450" y="5854700"/>
          <p14:tracePt t="307518" x="3854450" y="5797550"/>
          <p14:tracePt t="307536" x="3848100" y="5778500"/>
          <p14:tracePt t="307551" x="3848100" y="5765800"/>
          <p14:tracePt t="307647" x="3848100" y="5753100"/>
          <p14:tracePt t="307663" x="3854450" y="5753100"/>
          <p14:tracePt t="307671" x="3867150" y="5753100"/>
          <p14:tracePt t="307679" x="3879850" y="5753100"/>
          <p14:tracePt t="307687" x="3924300" y="5753100"/>
          <p14:tracePt t="307701" x="3962400" y="5765800"/>
          <p14:tracePt t="307718" x="4044950" y="5772150"/>
          <p14:tracePt t="307736" x="4089400" y="5772150"/>
          <p14:tracePt t="307751" x="4133850" y="5772150"/>
          <p14:tracePt t="307768" x="4165600" y="5772150"/>
          <p14:tracePt t="307785" x="4197350" y="5772150"/>
          <p14:tracePt t="307802" x="4222750" y="5772150"/>
          <p14:tracePt t="307818" x="4254500" y="5772150"/>
          <p14:tracePt t="307835" x="4292600" y="5772150"/>
          <p14:tracePt t="307851" x="4324350" y="5772150"/>
          <p14:tracePt t="307868" x="4349750" y="5772150"/>
          <p14:tracePt t="307885" x="4368800" y="5772150"/>
          <p14:tracePt t="307902" x="4387850" y="5772150"/>
          <p14:tracePt t="308239" x="4394200" y="5778500"/>
          <p14:tracePt t="308248" x="4400550" y="5797550"/>
          <p14:tracePt t="308254" x="4400550" y="5810250"/>
          <p14:tracePt t="308268" x="4400550" y="5835650"/>
          <p14:tracePt t="308268" x="4400550" y="5867400"/>
          <p14:tracePt t="308285" x="4400550" y="5892800"/>
          <p14:tracePt t="308301" x="4400550" y="5924550"/>
          <p14:tracePt t="308318" x="4406900" y="5937250"/>
          <p14:tracePt t="308336" x="4406900" y="5943600"/>
          <p14:tracePt t="308479" x="4413250" y="5943600"/>
          <p14:tracePt t="308485" x="4419600" y="5943600"/>
          <p14:tracePt t="308501" x="4425950" y="5943600"/>
          <p14:tracePt t="308502" x="4451350" y="5943600"/>
          <p14:tracePt t="308519" x="4476750" y="5943600"/>
          <p14:tracePt t="308535" x="4514850" y="5943600"/>
          <p14:tracePt t="308552" x="4533900" y="5943600"/>
          <p14:tracePt t="308568" x="4559300" y="5937250"/>
          <p14:tracePt t="308607" x="4572000" y="5930900"/>
          <p14:tracePt t="308816" x="4565650" y="5930900"/>
          <p14:tracePt t="308817" x="4552950" y="5937250"/>
          <p14:tracePt t="308828" x="4527550" y="5943600"/>
          <p14:tracePt t="308836" x="4445000" y="5969000"/>
          <p14:tracePt t="308851" x="4311650" y="6000750"/>
          <p14:tracePt t="308868" x="4165600" y="6045200"/>
          <p14:tracePt t="308885" x="4051300" y="6076950"/>
          <p14:tracePt t="308901" x="3981450" y="6096000"/>
          <p14:tracePt t="308918" x="3943350" y="6108700"/>
          <p14:tracePt t="308936" x="3930650" y="6115050"/>
          <p14:tracePt t="308952" x="3911600" y="6121400"/>
          <p14:tracePt t="308968" x="3892550" y="6127750"/>
          <p14:tracePt t="308985" x="3879850" y="6134100"/>
          <p14:tracePt t="309001" x="3854450" y="6134100"/>
          <p14:tracePt t="309019" x="3835400" y="6134100"/>
          <p14:tracePt t="309035" x="3829050" y="6134100"/>
          <p14:tracePt t="309051" x="3816350" y="6134100"/>
          <p14:tracePt t="309068" x="3803650" y="6127750"/>
          <p14:tracePt t="309085" x="3790950" y="6121400"/>
          <p14:tracePt t="309101" x="3778250" y="6108700"/>
          <p14:tracePt t="309118" x="3771900" y="6102350"/>
          <p14:tracePt t="309135" x="3759200" y="6089650"/>
          <p14:tracePt t="309175" x="3759200" y="6083300"/>
          <p14:tracePt t="309184" x="3759200" y="6076950"/>
          <p14:tracePt t="309185" x="3759200" y="6057900"/>
          <p14:tracePt t="309201" x="3765550" y="6038850"/>
          <p14:tracePt t="309218" x="3803650" y="6007100"/>
          <p14:tracePt t="309234" x="3848100" y="5975350"/>
          <p14:tracePt t="309251" x="3898900" y="5956300"/>
          <p14:tracePt t="309268" x="3924300" y="5949950"/>
          <p14:tracePt t="309285" x="3943350" y="5949950"/>
          <p14:tracePt t="309301" x="3949700" y="5949950"/>
          <p14:tracePt t="309318" x="3968750" y="5969000"/>
          <p14:tracePt t="309335" x="3981450" y="5994400"/>
          <p14:tracePt t="309351" x="4000500" y="6032500"/>
          <p14:tracePt t="309368" x="4000500" y="6057900"/>
          <p14:tracePt t="309385" x="4000500" y="6076950"/>
          <p14:tracePt t="309401" x="4006850" y="6089650"/>
          <p14:tracePt t="309418" x="4006850" y="6096000"/>
          <p14:tracePt t="309434" x="4013200" y="6096000"/>
          <p14:tracePt t="309487" x="4019550" y="6096000"/>
          <p14:tracePt t="309510" x="4032250" y="6096000"/>
          <p14:tracePt t="309518" x="4051300" y="6096000"/>
          <p14:tracePt t="309527" x="4057650" y="6070600"/>
          <p14:tracePt t="309535" x="4076700" y="6000750"/>
          <p14:tracePt t="309552" x="4089400" y="5956300"/>
          <p14:tracePt t="309568" x="4102100" y="5943600"/>
          <p14:tracePt t="309585" x="4108450" y="5937250"/>
          <p14:tracePt t="309639" x="4127500" y="5956300"/>
          <p14:tracePt t="309647" x="4146550" y="5988050"/>
          <p14:tracePt t="309655" x="4178300" y="6026150"/>
          <p14:tracePt t="309663" x="4203700" y="6070600"/>
          <p14:tracePt t="309671" x="4260850" y="6140450"/>
          <p14:tracePt t="309684" x="4286250" y="6172200"/>
          <p14:tracePt t="309701" x="4298950" y="6184900"/>
          <p14:tracePt t="309718" x="4305300" y="6197600"/>
          <p14:tracePt t="309735" x="4324350" y="6197600"/>
          <p14:tracePt t="309751" x="4362450" y="6165850"/>
          <p14:tracePt t="309768" x="4400550" y="6115050"/>
          <p14:tracePt t="309784" x="4425950" y="6089650"/>
          <p14:tracePt t="309801" x="4438650" y="6083300"/>
          <p14:tracePt t="309818" x="4445000" y="6083300"/>
          <p14:tracePt t="309834" x="4464050" y="6083300"/>
          <p14:tracePt t="309851" x="4502150" y="6102350"/>
          <p14:tracePt t="309868" x="4533900" y="6134100"/>
          <p14:tracePt t="309885" x="4559300" y="6159500"/>
          <p14:tracePt t="309901" x="4572000" y="6172200"/>
          <p14:tracePt t="309918" x="4578350" y="6178550"/>
          <p14:tracePt t="309959" x="4584700" y="6178550"/>
          <p14:tracePt t="309971" x="4591050" y="6178550"/>
          <p14:tracePt t="309999" x="4597400" y="6178550"/>
          <p14:tracePt t="310003" x="4603750" y="6178550"/>
          <p14:tracePt t="310023" x="4610100" y="6178550"/>
          <p14:tracePt t="310055" x="4616450" y="6178550"/>
          <p14:tracePt t="310063" x="4622800" y="6178550"/>
          <p14:tracePt t="310101" x="4629150" y="6178550"/>
          <p14:tracePt t="310135" x="4635500" y="6178550"/>
          <p14:tracePt t="310191" x="4641850" y="6178550"/>
          <p14:tracePt t="311023" x="4641850" y="6172200"/>
          <p14:tracePt t="311047" x="4635500" y="6172200"/>
          <p14:tracePt t="311063" x="4635500" y="6165850"/>
          <p14:tracePt t="311087" x="4629150" y="6165850"/>
          <p14:tracePt t="311095" x="4629150" y="6159500"/>
          <p14:tracePt t="311096" x="4622800" y="6153150"/>
          <p14:tracePt t="311107" x="4616450" y="6153150"/>
          <p14:tracePt t="311118" x="4603750" y="6134100"/>
          <p14:tracePt t="311135" x="4578350" y="6121400"/>
          <p14:tracePt t="311151" x="4514850" y="6096000"/>
          <p14:tracePt t="311168" x="4445000" y="6070600"/>
          <p14:tracePt t="311184" x="4337050" y="6038850"/>
          <p14:tracePt t="311201" x="4210050" y="6019800"/>
          <p14:tracePt t="311218" x="4089400" y="6007100"/>
          <p14:tracePt t="311235" x="3981450" y="6000750"/>
          <p14:tracePt t="311251" x="3905250" y="6000750"/>
          <p14:tracePt t="311268" x="3860800" y="6000750"/>
          <p14:tracePt t="311284" x="3848100" y="6000750"/>
          <p14:tracePt t="311302" x="3835400" y="6000750"/>
          <p14:tracePt t="311351" x="3835400" y="6007100"/>
          <p14:tracePt t="311367" x="3829050" y="6007100"/>
          <p14:tracePt t="311383" x="3822700" y="6013450"/>
          <p14:tracePt t="311389" x="3816350" y="6019800"/>
          <p14:tracePt t="311407" x="3816350" y="6026150"/>
          <p14:tracePt t="311415" x="3810000" y="6038850"/>
          <p14:tracePt t="311439" x="3810000" y="6045200"/>
          <p14:tracePt t="311455" x="3810000" y="6051550"/>
          <p14:tracePt t="311468" x="3810000" y="6057900"/>
          <p14:tracePt t="311486" x="3810000" y="6064250"/>
          <p14:tracePt t="311695" x="3810000" y="6070600"/>
          <p14:tracePt t="311751" x="3822700" y="6070600"/>
          <p14:tracePt t="311761" x="3829050" y="6070600"/>
          <p14:tracePt t="311761" x="3835400" y="6070600"/>
          <p14:tracePt t="311768" x="3841750" y="6076950"/>
          <p14:tracePt t="311807" x="3848100" y="6076950"/>
          <p14:tracePt t="311823" x="3854450" y="6076950"/>
          <p14:tracePt t="311839" x="3854450" y="6070600"/>
          <p14:tracePt t="311846" x="3854450" y="6064250"/>
          <p14:tracePt t="311852" x="3854450" y="6038850"/>
          <p14:tracePt t="311868" x="3848100" y="6007100"/>
          <p14:tracePt t="311885" x="3790950" y="5949950"/>
          <p14:tracePt t="311901" x="3714750" y="5905500"/>
          <p14:tracePt t="311918" x="3581400" y="5861050"/>
          <p14:tracePt t="311935" x="3511550" y="5842000"/>
          <p14:tracePt t="311951" x="3460750" y="5829300"/>
          <p14:tracePt t="311968" x="3448050" y="5829300"/>
          <p14:tracePt t="311985" x="3435350" y="5829300"/>
          <p14:tracePt t="312001" x="3429000" y="5829300"/>
          <p14:tracePt t="312055" x="3422650" y="5829300"/>
          <p14:tracePt t="312263" x="3435350" y="5842000"/>
          <p14:tracePt t="312271" x="3441700" y="5848350"/>
          <p14:tracePt t="312278" x="3454400" y="5861050"/>
          <p14:tracePt t="312285" x="3467100" y="5867400"/>
          <p14:tracePt t="312301" x="3479800" y="5873750"/>
          <p14:tracePt t="312318" x="3486150" y="5873750"/>
          <p14:tracePt t="312335" x="3492500" y="5873750"/>
          <p14:tracePt t="312399" x="3498850" y="5873750"/>
          <p14:tracePt t="313415" x="3505200" y="5873750"/>
          <p14:tracePt t="313430" x="3517900" y="5873750"/>
          <p14:tracePt t="313436" x="3524250" y="5873750"/>
          <p14:tracePt t="313443" x="3530600" y="5873750"/>
          <p14:tracePt t="313452" x="3562350" y="5873750"/>
          <p14:tracePt t="313469" x="3600450" y="5873750"/>
          <p14:tracePt t="313485" x="3657600" y="5873750"/>
          <p14:tracePt t="313502" x="3721100" y="5873750"/>
          <p14:tracePt t="313518" x="3784600" y="5861050"/>
          <p14:tracePt t="313536" x="3803650" y="5861050"/>
          <p14:tracePt t="313551" x="3810000" y="5861050"/>
          <p14:tracePt t="313639" x="3816350" y="5854700"/>
          <p14:tracePt t="313687" x="3803650" y="5854700"/>
          <p14:tracePt t="313695" x="3778250" y="5854700"/>
          <p14:tracePt t="313702" x="3759200" y="5854700"/>
          <p14:tracePt t="313703" x="3733800" y="5861050"/>
          <p14:tracePt t="313717" x="3632200" y="5861050"/>
          <p14:tracePt t="313735" x="3581400" y="5861050"/>
          <p14:tracePt t="313751" x="3543300" y="5861050"/>
          <p14:tracePt t="313768" x="3536950" y="5861050"/>
          <p14:tracePt t="313784" x="3530600" y="5861050"/>
          <p14:tracePt t="313886" x="3549650" y="5867400"/>
          <p14:tracePt t="313896" x="3568700" y="5873750"/>
          <p14:tracePt t="313903" x="3594100" y="5880100"/>
          <p14:tracePt t="313904" x="3613150" y="5886450"/>
          <p14:tracePt t="313919" x="3714750" y="5899150"/>
          <p14:tracePt t="313936" x="3752850" y="5899150"/>
          <p14:tracePt t="313952" x="3790950" y="5899150"/>
          <p14:tracePt t="313969" x="3797300" y="5899150"/>
          <p14:tracePt t="313985" x="3803650" y="5892800"/>
          <p14:tracePt t="314002" x="3810000" y="5886450"/>
          <p14:tracePt t="314019" x="3816350" y="5873750"/>
          <p14:tracePt t="314036" x="3816350" y="5835650"/>
          <p14:tracePt t="314052" x="3816350" y="5784850"/>
          <p14:tracePt t="314069" x="3816350" y="5721350"/>
          <p14:tracePt t="314085" x="3816350" y="5689600"/>
          <p14:tracePt t="314103" x="3810000" y="5670550"/>
          <p14:tracePt t="314119" x="3810000" y="5657850"/>
          <p14:tracePt t="314279" x="3816350" y="5657850"/>
          <p14:tracePt t="314287" x="3829050" y="5657850"/>
          <p14:tracePt t="314287" x="3848100" y="5657850"/>
          <p14:tracePt t="314303" x="3873500" y="5657850"/>
          <p14:tracePt t="314304" x="3898900" y="5657850"/>
          <p14:tracePt t="314318" x="4000500" y="5670550"/>
          <p14:tracePt t="314336" x="4108450" y="5689600"/>
          <p14:tracePt t="314352" x="4210050" y="5702300"/>
          <p14:tracePt t="314369" x="4279900" y="5708650"/>
          <p14:tracePt t="314385" x="4324350" y="5708650"/>
          <p14:tracePt t="314402" x="4349750" y="5708650"/>
          <p14:tracePt t="314418" x="4356100" y="5708650"/>
          <p14:tracePt t="314728" x="4324350" y="5708650"/>
          <p14:tracePt t="314735" x="4273550" y="5708650"/>
          <p14:tracePt t="314743" x="4229100" y="5708650"/>
          <p14:tracePt t="314751" x="4095750" y="5708650"/>
          <p14:tracePt t="314761" x="4025900" y="5695950"/>
          <p14:tracePt t="314769" x="3911600" y="5657850"/>
          <p14:tracePt t="314785" x="3835400" y="5638800"/>
          <p14:tracePt t="314802" x="3810000" y="5626100"/>
          <p14:tracePt t="314818" x="3803650" y="5619750"/>
          <p14:tracePt t="314835" x="3797300" y="5619750"/>
          <p14:tracePt t="314852" x="3790950" y="5607050"/>
          <p14:tracePt t="314869" x="3778250" y="5562600"/>
          <p14:tracePt t="314885" x="3733800" y="5473700"/>
          <p14:tracePt t="314902" x="3676650" y="5334000"/>
          <p14:tracePt t="314919" x="3606800" y="5099050"/>
          <p14:tracePt t="314936" x="3594100" y="4978400"/>
          <p14:tracePt t="314952" x="3587750" y="4908550"/>
          <p14:tracePt t="314969" x="3575050" y="4876800"/>
          <p14:tracePt t="315055" x="3568700" y="4876800"/>
          <p14:tracePt t="315064" x="3556000" y="4876800"/>
          <p14:tracePt t="315071" x="3556000" y="4902200"/>
          <p14:tracePt t="315079" x="3549650" y="4946650"/>
          <p14:tracePt t="315086" x="3549650" y="5054600"/>
          <p14:tracePt t="315102" x="3549650" y="5162550"/>
          <p14:tracePt t="315118" x="3556000" y="5276850"/>
          <p14:tracePt t="315136" x="3556000" y="5295900"/>
          <p14:tracePt t="315153" x="3556000" y="5302250"/>
          <p14:tracePt t="315191" x="3562350" y="5302250"/>
          <p14:tracePt t="315224" x="3562350" y="5289550"/>
          <p14:tracePt t="315232" x="3556000" y="5270500"/>
          <p14:tracePt t="315240" x="3505200" y="5207000"/>
          <p14:tracePt t="315252" x="3454400" y="5149850"/>
          <p14:tracePt t="315268" x="3422650" y="5118100"/>
          <p14:tracePt t="315285" x="3403600" y="5105400"/>
          <p14:tracePt t="315302" x="3397250" y="5099050"/>
          <p14:tracePt t="315319" x="3390900" y="5092700"/>
          <p14:tracePt t="315424" x="3397250" y="5092700"/>
          <p14:tracePt t="315432" x="3422650" y="5092700"/>
          <p14:tracePt t="315434" x="3530600" y="5111750"/>
          <p14:tracePt t="315452" x="3740150" y="5137150"/>
          <p14:tracePt t="315468" x="4057650" y="5181600"/>
          <p14:tracePt t="315485" x="4324350" y="5207000"/>
          <p14:tracePt t="315502" x="4483100" y="5219700"/>
          <p14:tracePt t="315519" x="4610100" y="5219700"/>
          <p14:tracePt t="315536" x="4635500" y="5219700"/>
          <p14:tracePt t="315552" x="4654550" y="5219700"/>
          <p14:tracePt t="315569" x="4667250" y="5213350"/>
          <p14:tracePt t="315585" x="4673600" y="5207000"/>
          <p14:tracePt t="315602" x="4679950" y="5207000"/>
          <p14:tracePt t="315619" x="4686300" y="5200650"/>
          <p14:tracePt t="316719" x="4679950" y="5200650"/>
          <p14:tracePt t="316727" x="4660900" y="5207000"/>
          <p14:tracePt t="316735" x="4616450" y="5276850"/>
          <p14:tracePt t="316744" x="4591050" y="5340350"/>
          <p14:tracePt t="316753" x="4540250" y="5448300"/>
          <p14:tracePt t="316770" x="4476750" y="5575300"/>
          <p14:tracePt t="316786" x="4438650" y="5689600"/>
          <p14:tracePt t="316802" x="4406900" y="5778500"/>
          <p14:tracePt t="316818" x="4387850" y="5854700"/>
          <p14:tracePt t="316836" x="4362450" y="5911850"/>
          <p14:tracePt t="316852" x="4337050" y="5962650"/>
          <p14:tracePt t="316869" x="4318000" y="6007100"/>
          <p14:tracePt t="316885" x="4279900" y="6051550"/>
          <p14:tracePt t="316902" x="4235450" y="6096000"/>
          <p14:tracePt t="316918" x="4197350" y="6140450"/>
          <p14:tracePt t="316936" x="4159250" y="6159500"/>
          <p14:tracePt t="316952" x="4140200" y="6178550"/>
          <p14:tracePt t="316969" x="4121150" y="6191250"/>
          <p14:tracePt t="316985" x="4108450" y="6191250"/>
          <p14:tracePt t="317002" x="4089400" y="6197600"/>
          <p14:tracePt t="317018" x="4064000" y="6203950"/>
          <p14:tracePt t="317035" x="4038600" y="6203950"/>
          <p14:tracePt t="317052" x="4013200" y="6203950"/>
          <p14:tracePt t="317068" x="3987800" y="6210300"/>
          <p14:tracePt t="317085" x="3975100" y="6216650"/>
          <p14:tracePt t="317288" x="3975100" y="6210300"/>
          <p14:tracePt t="317296" x="3981450" y="6210300"/>
          <p14:tracePt t="317303" x="3987800" y="6197600"/>
          <p14:tracePt t="317304" x="3994150" y="6191250"/>
          <p14:tracePt t="317318" x="4019550" y="6172200"/>
          <p14:tracePt t="317336" x="4025900" y="6165850"/>
          <p14:tracePt t="317352" x="4032250" y="6159500"/>
          <p14:tracePt t="317368" x="4038600" y="6153150"/>
          <p14:tracePt t="317385" x="4044950" y="6153150"/>
          <p14:tracePt t="317402" x="4044950" y="6146800"/>
          <p14:tracePt t="317418" x="4051300" y="6146800"/>
          <p14:tracePt t="317463" x="4057650" y="6146800"/>
          <p14:tracePt t="317479" x="4064000" y="6140450"/>
          <p14:tracePt t="317494" x="4070350" y="6140450"/>
          <p14:tracePt t="317528" x="4076700" y="6134100"/>
          <p14:tracePt t="318200" x="4070350" y="6134100"/>
          <p14:tracePt t="318207" x="4064000" y="6134100"/>
          <p14:tracePt t="318215" x="4057650" y="6134100"/>
          <p14:tracePt t="318221" x="4044950" y="6134100"/>
          <p14:tracePt t="318236" x="4025900" y="6134100"/>
          <p14:tracePt t="318253" x="4013200" y="6134100"/>
          <p14:tracePt t="318268" x="4000500" y="6134100"/>
          <p14:tracePt t="318285" x="3975100" y="6134100"/>
          <p14:tracePt t="318302" x="3962400" y="6140450"/>
          <p14:tracePt t="318318" x="3943350" y="6140450"/>
          <p14:tracePt t="318336" x="3930650" y="6146800"/>
          <p14:tracePt t="318375" x="3924300" y="6146800"/>
          <p14:tracePt t="318399" x="3911600" y="6146800"/>
          <p14:tracePt t="318407" x="3905250" y="6146800"/>
          <p14:tracePt t="318418" x="3898900" y="6146800"/>
          <p14:tracePt t="318419" x="3892550" y="6146800"/>
          <p14:tracePt t="318435" x="3879850" y="6146800"/>
          <p14:tracePt t="318607" x="3879850" y="6140450"/>
          <p14:tracePt t="318615" x="3879850" y="6134100"/>
          <p14:tracePt t="318617" x="3879850" y="6121400"/>
          <p14:tracePt t="318635" x="3879850" y="6102350"/>
          <p14:tracePt t="318652" x="3879850" y="6083300"/>
          <p14:tracePt t="318669" x="3886200" y="6064250"/>
          <p14:tracePt t="318685" x="3886200" y="6051550"/>
          <p14:tracePt t="318702" x="3886200" y="6026150"/>
          <p14:tracePt t="318719" x="3886200" y="6013450"/>
          <p14:tracePt t="318736" x="3886200" y="6007100"/>
          <p14:tracePt t="318879" x="3892550" y="6007100"/>
          <p14:tracePt t="318887" x="3892550" y="6000750"/>
          <p14:tracePt t="318888" x="3898900" y="6000750"/>
          <p14:tracePt t="318902" x="3911600" y="6000750"/>
          <p14:tracePt t="318920" x="3917950" y="5994400"/>
          <p14:tracePt t="318935" x="3930650" y="5988050"/>
          <p14:tracePt t="318952" x="3943350" y="5988050"/>
          <p14:tracePt t="318999" x="3949700" y="5988050"/>
          <p14:tracePt t="319031" x="3956050" y="5988050"/>
          <p14:tracePt t="319047" x="3968750" y="5988050"/>
          <p14:tracePt t="319055" x="3968750" y="5994400"/>
          <p14:tracePt t="319063" x="3968750" y="6013450"/>
          <p14:tracePt t="319070" x="3975100" y="6051550"/>
          <p14:tracePt t="319085" x="3975100" y="6076950"/>
          <p14:tracePt t="319102" x="3975100" y="6096000"/>
          <p14:tracePt t="319118" x="3975100" y="6102350"/>
          <p14:tracePt t="319135" x="3975100" y="6108700"/>
          <p14:tracePt t="319191" x="3981450" y="6108700"/>
          <p14:tracePt t="319215" x="3987800" y="6108700"/>
          <p14:tracePt t="319223" x="3994150" y="6108700"/>
          <p14:tracePt t="319239" x="4000500" y="6096000"/>
          <p14:tracePt t="319241" x="4000500" y="6076950"/>
          <p14:tracePt t="319252" x="4000500" y="6032500"/>
          <p14:tracePt t="319268" x="4000500" y="6007100"/>
          <p14:tracePt t="319285" x="4000500" y="5988050"/>
          <p14:tracePt t="319302" x="4000500" y="5981700"/>
          <p14:tracePt t="319318" x="4000500" y="5975350"/>
          <p14:tracePt t="319415" x="4013200" y="5975350"/>
          <p14:tracePt t="319423" x="4019550" y="5994400"/>
          <p14:tracePt t="319431" x="4025900" y="6013450"/>
          <p14:tracePt t="319439" x="4032250" y="6051550"/>
          <p14:tracePt t="319452" x="4032250" y="6070600"/>
          <p14:tracePt t="319468" x="4032250" y="6083300"/>
          <p14:tracePt t="319567" x="4038600" y="6076950"/>
          <p14:tracePt t="319577" x="4038600" y="6057900"/>
          <p14:tracePt t="319578" x="4044950" y="6038850"/>
          <p14:tracePt t="319585" x="4051300" y="6019800"/>
          <p14:tracePt t="319602" x="4057650" y="6007100"/>
          <p14:tracePt t="319618" x="4064000" y="6007100"/>
          <p14:tracePt t="319663" x="4070350" y="6007100"/>
          <p14:tracePt t="319671" x="4083050" y="6007100"/>
          <p14:tracePt t="319685" x="4108450" y="6013450"/>
          <p14:tracePt t="319686" x="4133850" y="6051550"/>
          <p14:tracePt t="319702" x="4152900" y="6083300"/>
          <p14:tracePt t="319702" x="4159250" y="6089650"/>
          <p14:tracePt t="319720" x="4165600" y="6096000"/>
          <p14:tracePt t="319735" x="4165600" y="6102350"/>
          <p14:tracePt t="319752" x="4165600" y="6108700"/>
          <p14:tracePt t="319791" x="4171950" y="6108700"/>
          <p14:tracePt t="319799" x="4178300" y="6108700"/>
          <p14:tracePt t="319805" x="4203700" y="6089650"/>
          <p14:tracePt t="319819" x="4229100" y="6057900"/>
          <p14:tracePt t="319835" x="4248150" y="6045200"/>
          <p14:tracePt t="319852" x="4254500" y="6038850"/>
          <p14:tracePt t="319868" x="4260850" y="6038850"/>
          <p14:tracePt t="319885" x="4279900" y="6038850"/>
          <p14:tracePt t="319902" x="4318000" y="6045200"/>
          <p14:tracePt t="319919" x="4356100" y="6102350"/>
          <p14:tracePt t="319935" x="4362450" y="6121400"/>
          <p14:tracePt t="319952" x="4368800" y="6127750"/>
          <p14:tracePt t="320039" x="4375150" y="6127750"/>
          <p14:tracePt t="320047" x="4381500" y="6121400"/>
          <p14:tracePt t="320060" x="4394200" y="6115050"/>
          <p14:tracePt t="320063" x="4400550" y="6102350"/>
          <p14:tracePt t="320069" x="4406900" y="6096000"/>
          <p14:tracePt t="320085" x="4413250" y="6096000"/>
          <p14:tracePt t="320119" x="4419600" y="6096000"/>
          <p14:tracePt t="320120" x="4432300" y="6096000"/>
          <p14:tracePt t="320136" x="4457700" y="6115050"/>
          <p14:tracePt t="320152" x="4476750" y="6134100"/>
          <p14:tracePt t="320169" x="4483100" y="6134100"/>
          <p14:tracePt t="320247" x="4489450" y="6134100"/>
          <p14:tracePt t="320255" x="4495800" y="6134100"/>
          <p14:tracePt t="320263" x="4508500" y="6121400"/>
          <p14:tracePt t="320268" x="4514850" y="6108700"/>
          <p14:tracePt t="320285" x="4521200" y="6108700"/>
          <p14:tracePt t="320487" x="4527550" y="6102350"/>
          <p14:tracePt t="320496" x="4527550" y="6096000"/>
          <p14:tracePt t="320503" x="4527550" y="6083300"/>
          <p14:tracePt t="320518" x="4540250" y="6038850"/>
          <p14:tracePt t="320519" x="4578350" y="5981700"/>
          <p14:tracePt t="320536" x="4654550" y="5886450"/>
          <p14:tracePt t="320552" x="4737100" y="5803900"/>
          <p14:tracePt t="320569" x="4826000" y="5727700"/>
          <p14:tracePt t="320585" x="4902200" y="5683250"/>
          <p14:tracePt t="320602" x="4953000" y="5651500"/>
          <p14:tracePt t="320618" x="4991100" y="5632450"/>
          <p14:tracePt t="320660" x="4997450" y="5626100"/>
          <p14:tracePt t="320695" x="4997450" y="5619750"/>
          <p14:tracePt t="320719" x="4997450" y="5613400"/>
          <p14:tracePt t="320735" x="4997450" y="5600700"/>
          <p14:tracePt t="320743" x="4991100" y="5594350"/>
          <p14:tracePt t="320751" x="4984750" y="5581650"/>
          <p14:tracePt t="320768" x="4972050" y="5581650"/>
          <p14:tracePt t="320769" x="4946650" y="5568950"/>
          <p14:tracePt t="320785" x="4908550" y="5562600"/>
          <p14:tracePt t="320802" x="4870450" y="5556250"/>
          <p14:tracePt t="320818" x="4819650" y="5556250"/>
          <p14:tracePt t="320835" x="4756150" y="5556250"/>
          <p14:tracePt t="320851" x="4718050" y="5556250"/>
          <p14:tracePt t="320868" x="4692650" y="5556250"/>
          <p14:tracePt t="320885" x="4679950" y="5556250"/>
          <p14:tracePt t="320902" x="4667250" y="5549900"/>
          <p14:tracePt t="320951" x="4660900" y="5543550"/>
          <p14:tracePt t="320975" x="4660900" y="5537200"/>
          <p14:tracePt t="321031" x="4660900" y="5562600"/>
          <p14:tracePt t="321044" x="4660900" y="5588000"/>
          <p14:tracePt t="321047" x="4660900" y="5613400"/>
          <p14:tracePt t="321055" x="4660900" y="5657850"/>
          <p14:tracePt t="321068" x="4660900" y="5695950"/>
          <p14:tracePt t="321085" x="4679950" y="5727700"/>
          <p14:tracePt t="321102" x="4699000" y="5746750"/>
          <p14:tracePt t="321118" x="4756150" y="5765800"/>
          <p14:tracePt t="321136" x="4800600" y="5765800"/>
          <p14:tracePt t="321152" x="4832350" y="5765800"/>
          <p14:tracePt t="321168" x="4857750" y="5759450"/>
          <p14:tracePt t="321185" x="4876800" y="5715000"/>
          <p14:tracePt t="321202" x="4883150" y="5638800"/>
          <p14:tracePt t="321218" x="4876800" y="5537200"/>
          <p14:tracePt t="321235" x="4845050" y="5461000"/>
          <p14:tracePt t="321251" x="4819650" y="5416550"/>
          <p14:tracePt t="321268" x="4806950" y="5384800"/>
          <p14:tracePt t="321285" x="4787900" y="5359400"/>
          <p14:tracePt t="321302" x="4775200" y="5340350"/>
          <p14:tracePt t="321318" x="4762500" y="5321300"/>
          <p14:tracePt t="321359" x="4762500" y="5314950"/>
          <p14:tracePt t="321391" x="4756150" y="5308600"/>
          <p14:tracePt t="321415" x="4756150" y="5302250"/>
          <p14:tracePt t="321431" x="4756150" y="5295900"/>
          <p14:tracePt t="321439" x="4756150" y="5289550"/>
          <p14:tracePt t="321447" x="4756150" y="5276850"/>
          <p14:tracePt t="321455" x="4756150" y="5270500"/>
          <p14:tracePt t="321468" x="4762500" y="5251450"/>
          <p14:tracePt t="321485" x="4787900" y="5226050"/>
          <p14:tracePt t="321502" x="4813300" y="5194300"/>
          <p14:tracePt t="321518" x="4908550" y="5156200"/>
          <p14:tracePt t="321536" x="4972050" y="5137150"/>
          <p14:tracePt t="321552" x="5022850" y="5130800"/>
          <p14:tracePt t="321568" x="5060950" y="5124450"/>
          <p14:tracePt t="321585" x="5080000" y="5124450"/>
          <p14:tracePt t="321602" x="5105400" y="5124450"/>
          <p14:tracePt t="321618" x="5124450" y="5124450"/>
          <p14:tracePt t="321635" x="5149850" y="5124450"/>
          <p14:tracePt t="321652" x="5168900" y="5124450"/>
          <p14:tracePt t="321668" x="5200650" y="5124450"/>
          <p14:tracePt t="321685" x="5245100" y="5124450"/>
          <p14:tracePt t="321702" x="5283200" y="5124450"/>
          <p14:tracePt t="321702" x="5308600" y="5124450"/>
          <p14:tracePt t="321720" x="5378450" y="5099050"/>
          <p14:tracePt t="321735" x="5429250" y="5060950"/>
          <p14:tracePt t="321752" x="5473700" y="5022850"/>
          <p14:tracePt t="321768" x="5511800" y="4953000"/>
          <p14:tracePt t="321785" x="5524500" y="4876800"/>
          <p14:tracePt t="321802" x="5524500" y="4819650"/>
          <p14:tracePt t="321819" x="5518150" y="4787900"/>
          <p14:tracePt t="321835" x="5511800" y="4768850"/>
          <p14:tracePt t="321852" x="5492750" y="4749800"/>
          <p14:tracePt t="321868" x="5480050" y="4743450"/>
          <p14:tracePt t="321885" x="5454650" y="4737100"/>
          <p14:tracePt t="321901" x="5403850" y="4730750"/>
          <p14:tracePt t="321918" x="5327650" y="4730750"/>
          <p14:tracePt t="321935" x="5270500" y="4756150"/>
          <p14:tracePt t="321952" x="5213350" y="4800600"/>
          <p14:tracePt t="321968" x="5168900" y="4857750"/>
          <p14:tracePt t="321985" x="5137150" y="4933950"/>
          <p14:tracePt t="322001" x="5137150" y="4997450"/>
          <p14:tracePt t="322018" x="5130800" y="5060950"/>
          <p14:tracePt t="322035" x="5130800" y="5118100"/>
          <p14:tracePt t="322052" x="5130800" y="5181600"/>
          <p14:tracePt t="322068" x="5156200" y="5251450"/>
          <p14:tracePt t="322085" x="5187950" y="5321300"/>
          <p14:tracePt t="322101" x="5207000" y="5359400"/>
          <p14:tracePt t="322101" x="5219700" y="5378450"/>
          <p14:tracePt t="322119" x="5232400" y="5391150"/>
          <p14:tracePt t="322135" x="5245100" y="5403850"/>
          <p14:tracePt t="322152" x="5264150" y="5410200"/>
          <p14:tracePt t="322168" x="5302250" y="5410200"/>
          <p14:tracePt t="322185" x="5365750" y="5410200"/>
          <p14:tracePt t="322201" x="5441950" y="5365750"/>
          <p14:tracePt t="322219" x="5524500" y="5314950"/>
          <p14:tracePt t="322235" x="5575300" y="5257800"/>
          <p14:tracePt t="322252" x="5613400" y="5213350"/>
          <p14:tracePt t="322268" x="5632450" y="5162550"/>
          <p14:tracePt t="322285" x="5645150" y="5105400"/>
          <p14:tracePt t="322301" x="5651500" y="5054600"/>
          <p14:tracePt t="322301" x="5651500" y="5029200"/>
          <p14:tracePt t="322319" x="5651500" y="4965700"/>
          <p14:tracePt t="322335" x="5632450" y="4921250"/>
          <p14:tracePt t="322352" x="5600700" y="4876800"/>
          <p14:tracePt t="322368" x="5575300" y="4838700"/>
          <p14:tracePt t="322385" x="5543550" y="4813300"/>
          <p14:tracePt t="322401" x="5511800" y="4794250"/>
          <p14:tracePt t="322418" x="5480050" y="4781550"/>
          <p14:tracePt t="322435" x="5448300" y="4768850"/>
          <p14:tracePt t="322452" x="5416550" y="4768850"/>
          <p14:tracePt t="322468" x="5378450" y="4768850"/>
          <p14:tracePt t="322485" x="5353050" y="4768850"/>
          <p14:tracePt t="322502" x="5327650" y="4768850"/>
          <p14:tracePt t="322502" x="5314950" y="4768850"/>
          <p14:tracePt t="322519" x="5295900" y="4775200"/>
          <p14:tracePt t="322535" x="5283200" y="4787900"/>
          <p14:tracePt t="322552" x="5270500" y="4800600"/>
          <p14:tracePt t="322568" x="5257800" y="4813300"/>
          <p14:tracePt t="322585" x="5251450" y="4838700"/>
          <p14:tracePt t="322601" x="5245100" y="4870450"/>
          <p14:tracePt t="322618" x="5245100" y="4908550"/>
          <p14:tracePt t="322635" x="5238750" y="4946650"/>
          <p14:tracePt t="322652" x="5238750" y="4984750"/>
          <p14:tracePt t="322668" x="5238750" y="5029200"/>
          <p14:tracePt t="322685" x="5238750" y="5073650"/>
          <p14:tracePt t="322701" x="5251450" y="5111750"/>
          <p14:tracePt t="322701" x="5257800" y="5124450"/>
          <p14:tracePt t="322720" x="5270500" y="5156200"/>
          <p14:tracePt t="322735" x="5283200" y="5175250"/>
          <p14:tracePt t="322752" x="5289550" y="5187950"/>
          <p14:tracePt t="322768" x="5295900" y="5200650"/>
          <p14:tracePt t="322785" x="5302250" y="5207000"/>
          <p14:tracePt t="322801" x="5308600" y="5219700"/>
          <p14:tracePt t="322818" x="5327650" y="5226050"/>
          <p14:tracePt t="322835" x="5340350" y="5232400"/>
          <p14:tracePt t="322852" x="5359400" y="5245100"/>
          <p14:tracePt t="322868" x="5365750" y="5251450"/>
          <p14:tracePt t="322885" x="5403850" y="5264150"/>
          <p14:tracePt t="322902" x="5429250" y="5270500"/>
          <p14:tracePt t="322918" x="5454650" y="5270500"/>
          <p14:tracePt t="322934" x="5499100" y="5289550"/>
          <p14:tracePt t="322952" x="5530850" y="5289550"/>
          <p14:tracePt t="322968" x="5575300" y="5289550"/>
          <p14:tracePt t="322985" x="5619750" y="5289550"/>
          <p14:tracePt t="323001" x="5676900" y="5257800"/>
          <p14:tracePt t="323018" x="5708650" y="5207000"/>
          <p14:tracePt t="323035" x="5721350" y="5092700"/>
          <p14:tracePt t="323051" x="5721350" y="4946650"/>
          <p14:tracePt t="323068" x="5689600" y="4845050"/>
          <p14:tracePt t="323085" x="5651500" y="4768850"/>
          <p14:tracePt t="323101" x="5626100" y="4730750"/>
          <p14:tracePt t="323101" x="5607050" y="4718050"/>
          <p14:tracePt t="323119" x="5581650" y="4699000"/>
          <p14:tracePt t="323135" x="5537200" y="4692650"/>
          <p14:tracePt t="323151" x="5467350" y="4679950"/>
          <p14:tracePt t="323168" x="5391150" y="4673600"/>
          <p14:tracePt t="323185" x="5314950" y="4673600"/>
          <p14:tracePt t="323201" x="5251450" y="4673600"/>
          <p14:tracePt t="323218" x="5200650" y="4673600"/>
          <p14:tracePt t="323236" x="5156200" y="4679950"/>
          <p14:tracePt t="323251" x="5130800" y="4692650"/>
          <p14:tracePt t="323268" x="5105400" y="4718050"/>
          <p14:tracePt t="323285" x="5067300" y="4749800"/>
          <p14:tracePt t="323301" x="5041900" y="4819650"/>
          <p14:tracePt t="323319" x="5022850" y="4876800"/>
          <p14:tracePt t="323336" x="5016500" y="4921250"/>
          <p14:tracePt t="323351" x="5010150" y="4978400"/>
          <p14:tracePt t="323369" x="5010150" y="5016500"/>
          <p14:tracePt t="323385" x="5010150" y="5067300"/>
          <p14:tracePt t="323402" x="5029200" y="5118100"/>
          <p14:tracePt t="323418" x="5048250" y="5149850"/>
          <p14:tracePt t="323435" x="5060950" y="5175250"/>
          <p14:tracePt t="323452" x="5080000" y="5200650"/>
          <p14:tracePt t="323468" x="5086350" y="5213350"/>
          <p14:tracePt t="323485" x="5099050" y="5219700"/>
          <p14:tracePt t="323502" x="5111750" y="5226050"/>
          <p14:tracePt t="323518" x="5162550" y="5245100"/>
          <p14:tracePt t="323536" x="5219700" y="5251450"/>
          <p14:tracePt t="323552" x="5283200" y="5257800"/>
          <p14:tracePt t="323568" x="5353050" y="5257800"/>
          <p14:tracePt t="323585" x="5403850" y="5257800"/>
          <p14:tracePt t="323602" x="5467350" y="5245100"/>
          <p14:tracePt t="323618" x="5518150" y="5200650"/>
          <p14:tracePt t="323635" x="5549900" y="5124450"/>
          <p14:tracePt t="323652" x="5556250" y="5035550"/>
          <p14:tracePt t="323668" x="5556250" y="4959350"/>
          <p14:tracePt t="323685" x="5556250" y="4889500"/>
          <p14:tracePt t="323702" x="5549900" y="4838700"/>
          <p14:tracePt t="323718" x="5543550" y="4806950"/>
          <p14:tracePt t="323736" x="5543550" y="4800600"/>
          <p14:tracePt t="323752" x="5537200" y="4800600"/>
          <p14:tracePt t="323768" x="5537200" y="4794250"/>
          <p14:tracePt t="323785" x="5530850" y="4787900"/>
          <p14:tracePt t="323802" x="5524500" y="4781550"/>
          <p14:tracePt t="323818" x="5518150" y="4768850"/>
          <p14:tracePt t="323835" x="5499100" y="4756150"/>
          <p14:tracePt t="323852" x="5473700" y="4743450"/>
          <p14:tracePt t="323868" x="5448300" y="4737100"/>
          <p14:tracePt t="323885" x="5416550" y="4730750"/>
          <p14:tracePt t="323901" x="5397500" y="4724400"/>
          <p14:tracePt t="323918" x="5359400" y="4724400"/>
          <p14:tracePt t="323935" x="5314950" y="4768850"/>
          <p14:tracePt t="323952" x="5283200" y="4813300"/>
          <p14:tracePt t="323968" x="5251450" y="4889500"/>
          <p14:tracePt t="323985" x="5219700" y="4953000"/>
          <p14:tracePt t="324002" x="5200650" y="4997450"/>
          <p14:tracePt t="324018" x="5200650" y="5029200"/>
          <p14:tracePt t="324035" x="5200650" y="5060950"/>
          <p14:tracePt t="324051" x="5200650" y="5073650"/>
          <p14:tracePt t="324068" x="5200650" y="5086350"/>
          <p14:tracePt t="324085" x="5200650" y="5092700"/>
          <p14:tracePt t="324687" x="5187950" y="5092700"/>
          <p14:tracePt t="324695" x="5162550" y="5092700"/>
          <p14:tracePt t="324703" x="5111750" y="5092700"/>
          <p14:tracePt t="324703" x="4953000" y="5124450"/>
          <p14:tracePt t="324721" x="4743450" y="5162550"/>
          <p14:tracePt t="324736" x="4425950" y="5245100"/>
          <p14:tracePt t="324751" x="4165600" y="5365750"/>
          <p14:tracePt t="324768" x="3956050" y="5486400"/>
          <p14:tracePt t="324785" x="3822700" y="5619750"/>
          <p14:tracePt t="324801" x="3740150" y="5759450"/>
          <p14:tracePt t="324818" x="3695700" y="5892800"/>
          <p14:tracePt t="324835" x="3676650" y="5994400"/>
          <p14:tracePt t="324851" x="3670300" y="6070600"/>
          <p14:tracePt t="324868" x="3670300" y="6115050"/>
          <p14:tracePt t="324885" x="3670300" y="6146800"/>
          <p14:tracePt t="324901" x="3676650" y="6172200"/>
          <p14:tracePt t="324918" x="3695700" y="6210300"/>
          <p14:tracePt t="324935" x="3714750" y="6229350"/>
          <p14:tracePt t="324951" x="3733800" y="6261100"/>
          <p14:tracePt t="324968" x="3759200" y="6286500"/>
          <p14:tracePt t="324984" x="3790950" y="6311900"/>
          <p14:tracePt t="325001" x="3841750" y="6330950"/>
          <p14:tracePt t="325019" x="3911600" y="6350000"/>
          <p14:tracePt t="325035" x="3975100" y="6356350"/>
          <p14:tracePt t="325052" x="4051300" y="6356350"/>
          <p14:tracePt t="325068" x="4140200" y="6356350"/>
          <p14:tracePt t="325085" x="4216400" y="6324600"/>
          <p14:tracePt t="325101" x="4267200" y="6273800"/>
          <p14:tracePt t="325101" x="4292600" y="6242050"/>
          <p14:tracePt t="325119" x="4324350" y="6153150"/>
          <p14:tracePt t="325135" x="4330700" y="6019800"/>
          <p14:tracePt t="325152" x="4330700" y="5873750"/>
          <p14:tracePt t="325168" x="4318000" y="5708650"/>
          <p14:tracePt t="325185" x="4279900" y="5568950"/>
          <p14:tracePt t="325201" x="4229100" y="5461000"/>
          <p14:tracePt t="325218" x="4191000" y="5397500"/>
          <p14:tracePt t="325234" x="4171950" y="5365750"/>
          <p14:tracePt t="325252" x="4152900" y="5340350"/>
          <p14:tracePt t="325268" x="4140200" y="5334000"/>
          <p14:tracePt t="325285" x="4114800" y="5327650"/>
          <p14:tracePt t="325301" x="4076700" y="5327650"/>
          <p14:tracePt t="325301" x="4044950" y="5327650"/>
          <p14:tracePt t="325319" x="3956050" y="5353050"/>
          <p14:tracePt t="325335" x="3860800" y="5397500"/>
          <p14:tracePt t="325352" x="3746500" y="5486400"/>
          <p14:tracePt t="325368" x="3644900" y="5575300"/>
          <p14:tracePt t="325385" x="3581400" y="5664200"/>
          <p14:tracePt t="325401" x="3530600" y="5772150"/>
          <p14:tracePt t="325418" x="3511550" y="5880100"/>
          <p14:tracePt t="325435" x="3498850" y="5994400"/>
          <p14:tracePt t="325452" x="3498850" y="6115050"/>
          <p14:tracePt t="325468" x="3530600" y="6229350"/>
          <p14:tracePt t="325485" x="3575050" y="6318250"/>
          <p14:tracePt t="325501" x="3613150" y="6369050"/>
          <p14:tracePt t="325501" x="3625850" y="6381750"/>
          <p14:tracePt t="325519" x="3657600" y="6400800"/>
          <p14:tracePt t="325535" x="3689350" y="6426200"/>
          <p14:tracePt t="325552" x="3727450" y="6438900"/>
          <p14:tracePt t="325568" x="3765550" y="6451600"/>
          <p14:tracePt t="325585" x="3829050" y="6451600"/>
          <p14:tracePt t="325601" x="3892550" y="6457950"/>
          <p14:tracePt t="325618" x="3956050" y="6457950"/>
          <p14:tracePt t="325635" x="3994150" y="6457950"/>
          <p14:tracePt t="325651" x="4025900" y="6451600"/>
          <p14:tracePt t="325668" x="4051300" y="6438900"/>
          <p14:tracePt t="325685" x="4083050" y="6413500"/>
          <p14:tracePt t="325701" x="4121150" y="6369050"/>
          <p14:tracePt t="325719" x="4152900" y="6330950"/>
          <p14:tracePt t="325735" x="4178300" y="6292850"/>
          <p14:tracePt t="325752" x="4191000" y="6267450"/>
          <p14:tracePt t="325768" x="4203700" y="6235700"/>
          <p14:tracePt t="325785" x="4216400" y="6197600"/>
          <p14:tracePt t="325801" x="4235450" y="6159500"/>
          <p14:tracePt t="325818" x="4260850" y="6102350"/>
          <p14:tracePt t="325834" x="4273550" y="6051550"/>
          <p14:tracePt t="325852" x="4286250" y="6000750"/>
          <p14:tracePt t="325868" x="4286250" y="5937250"/>
          <p14:tracePt t="325885" x="4286250" y="5880100"/>
          <p14:tracePt t="325901" x="4286250" y="5803900"/>
          <p14:tracePt t="325901" x="4273550" y="5778500"/>
          <p14:tracePt t="325919" x="4254500" y="5721350"/>
          <p14:tracePt t="325935" x="4229100" y="5651500"/>
          <p14:tracePt t="325951" x="4171950" y="5581650"/>
          <p14:tracePt t="325968" x="4083050" y="5486400"/>
          <p14:tracePt t="325985" x="3943350" y="5397500"/>
          <p14:tracePt t="326001" x="3759200" y="5334000"/>
          <p14:tracePt t="326017" x="3619500" y="5295900"/>
          <p14:tracePt t="326034" x="3517900" y="5295900"/>
          <p14:tracePt t="326052" x="3441700" y="5302250"/>
          <p14:tracePt t="326068" x="3390900" y="5340350"/>
          <p14:tracePt t="326085" x="3340100" y="5403850"/>
          <p14:tracePt t="326101" x="3295650" y="5537200"/>
          <p14:tracePt t="326119" x="3282950" y="5632450"/>
          <p14:tracePt t="326135" x="3282950" y="5715000"/>
          <p14:tracePt t="326151" x="3282950" y="5822950"/>
          <p14:tracePt t="326168" x="3282950" y="5911850"/>
          <p14:tracePt t="326185" x="3308350" y="6000750"/>
          <p14:tracePt t="326201" x="3346450" y="6083300"/>
          <p14:tracePt t="326218" x="3384550" y="6146800"/>
          <p14:tracePt t="326235" x="3409950" y="6184900"/>
          <p14:tracePt t="326252" x="3435350" y="6216650"/>
          <p14:tracePt t="326269" x="3454400" y="6229350"/>
          <p14:tracePt t="326285" x="3479800" y="6235700"/>
          <p14:tracePt t="326301" x="3492500" y="6235700"/>
          <p14:tracePt t="326301" x="3505200" y="6235700"/>
          <p14:tracePt t="326319" x="3517900" y="6235700"/>
          <p14:tracePt t="326335" x="3524250" y="6235700"/>
          <p14:tracePt t="326351" x="3536950" y="6235700"/>
          <p14:tracePt t="326368" x="3543300" y="6235700"/>
          <p14:tracePt t="326479" x="3549650" y="6235700"/>
          <p14:tracePt t="326911" x="3562350" y="6242050"/>
          <p14:tracePt t="326919" x="3594100" y="6248400"/>
          <p14:tracePt t="326927" x="3600450" y="6248400"/>
          <p14:tracePt t="326935" x="3632200" y="6261100"/>
          <p14:tracePt t="326952" x="3651250" y="6261100"/>
          <p14:tracePt t="326968" x="3670300" y="6267450"/>
          <p14:tracePt t="326984" x="3695700" y="6267450"/>
          <p14:tracePt t="327002" x="3727450" y="6267450"/>
          <p14:tracePt t="327018" x="3771900" y="6273800"/>
          <p14:tracePt t="327034" x="3829050" y="6273800"/>
          <p14:tracePt t="327051" x="3867150" y="6273800"/>
          <p14:tracePt t="327067" x="3898900" y="6261100"/>
          <p14:tracePt t="327085" x="3937000" y="6223000"/>
          <p14:tracePt t="327101" x="3962400" y="6159500"/>
          <p14:tracePt t="327118" x="3968750" y="6032500"/>
          <p14:tracePt t="327135" x="3968750" y="5962650"/>
          <p14:tracePt t="327151" x="3968750" y="5918200"/>
          <p14:tracePt t="327168" x="3956050" y="5873750"/>
          <p14:tracePt t="327184" x="3937000" y="5835650"/>
          <p14:tracePt t="327201" x="3911600" y="5765800"/>
          <p14:tracePt t="327218" x="3867150" y="5702300"/>
          <p14:tracePt t="327235" x="3829050" y="5651500"/>
          <p14:tracePt t="327251" x="3784600" y="5600700"/>
          <p14:tracePt t="327268" x="3740150" y="5556250"/>
          <p14:tracePt t="327285" x="3676650" y="5518150"/>
          <p14:tracePt t="327301" x="3632200" y="5505450"/>
          <p14:tracePt t="327318" x="3575050" y="5492750"/>
          <p14:tracePt t="327335" x="3556000" y="5492750"/>
          <p14:tracePt t="327351" x="3524250" y="5505450"/>
          <p14:tracePt t="327368" x="3492500" y="5543550"/>
          <p14:tracePt t="327384" x="3460750" y="5619750"/>
          <p14:tracePt t="327402" x="3448050" y="5727700"/>
          <p14:tracePt t="327418" x="3448050" y="5848350"/>
          <p14:tracePt t="327435" x="3448050" y="5962650"/>
          <p14:tracePt t="327451" x="3467100" y="6051550"/>
          <p14:tracePt t="327468" x="3492500" y="6127750"/>
          <p14:tracePt t="327484" x="3517900" y="6184900"/>
          <p14:tracePt t="327502" x="3536950" y="6235700"/>
          <p14:tracePt t="327518" x="3568700" y="6280150"/>
          <p14:tracePt t="327535" x="3594100" y="6305550"/>
          <p14:tracePt t="327551" x="3638550" y="6330950"/>
          <p14:tracePt t="327568" x="3708400" y="6343650"/>
          <p14:tracePt t="327585" x="3784600" y="6350000"/>
          <p14:tracePt t="327601" x="3886200" y="6356350"/>
          <p14:tracePt t="327618" x="3968750" y="6356350"/>
          <p14:tracePt t="327635" x="4044950" y="6356350"/>
          <p14:tracePt t="327651" x="4095750" y="6337300"/>
          <p14:tracePt t="327669" x="4140200" y="6305550"/>
          <p14:tracePt t="327685" x="4171950" y="6248400"/>
          <p14:tracePt t="327702" x="4197350" y="6184900"/>
          <p14:tracePt t="327718" x="4216400" y="6051550"/>
          <p14:tracePt t="327735" x="4216400" y="5937250"/>
          <p14:tracePt t="327751" x="4216400" y="5829300"/>
          <p14:tracePt t="327768" x="4210050" y="5734050"/>
          <p14:tracePt t="327784" x="4197350" y="5645150"/>
          <p14:tracePt t="327801" x="4165600" y="5568950"/>
          <p14:tracePt t="327818" x="4133850" y="5499100"/>
          <p14:tracePt t="327835" x="4102100" y="5454650"/>
          <p14:tracePt t="327851" x="4076700" y="5422900"/>
          <p14:tracePt t="327868" x="4051300" y="5403850"/>
          <p14:tracePt t="327884" x="4019550" y="5378450"/>
          <p14:tracePt t="327901" x="3987800" y="5372100"/>
          <p14:tracePt t="327918" x="3937000" y="5359400"/>
          <p14:tracePt t="327935" x="3905250" y="5359400"/>
          <p14:tracePt t="327951" x="3879850" y="5359400"/>
          <p14:tracePt t="327968" x="3854450" y="5365750"/>
          <p14:tracePt t="327984" x="3835400" y="5384800"/>
          <p14:tracePt t="328001" x="3797300" y="5410200"/>
          <p14:tracePt t="328018" x="3778250" y="5441950"/>
          <p14:tracePt t="328035" x="3752850" y="5486400"/>
          <p14:tracePt t="328051" x="3733800" y="5530850"/>
          <p14:tracePt t="328068" x="3721100" y="5600700"/>
          <p14:tracePt t="328084" x="3714750" y="5651500"/>
          <p14:tracePt t="328101" x="3714750" y="5702300"/>
          <p14:tracePt t="328118" x="3714750" y="5759450"/>
          <p14:tracePt t="328135" x="3714750" y="5797550"/>
          <p14:tracePt t="328151" x="3714750" y="5842000"/>
          <p14:tracePt t="328168" x="3727450" y="5892800"/>
          <p14:tracePt t="328184" x="3733800" y="5937250"/>
          <p14:tracePt t="328201" x="3759200" y="6000750"/>
          <p14:tracePt t="328218" x="3771900" y="6032500"/>
          <p14:tracePt t="328234" x="3784600" y="6064250"/>
          <p14:tracePt t="328251" x="3790950" y="6076950"/>
          <p14:tracePt t="328268" x="3810000" y="6096000"/>
          <p14:tracePt t="328284" x="3829050" y="6115050"/>
          <p14:tracePt t="328302" x="3860800" y="6127750"/>
          <p14:tracePt t="328318" x="3905250" y="6153150"/>
          <p14:tracePt t="328335" x="3930650" y="6153150"/>
          <p14:tracePt t="328352" x="3962400" y="6165850"/>
          <p14:tracePt t="328368" x="3987800" y="6172200"/>
          <p14:tracePt t="328385" x="4013200" y="6172200"/>
          <p14:tracePt t="328401" x="4044950" y="6172200"/>
          <p14:tracePt t="328418" x="4076700" y="6172200"/>
          <p14:tracePt t="328434" x="4108450" y="6172200"/>
          <p14:tracePt t="328451" x="4140200" y="6146800"/>
          <p14:tracePt t="328468" x="4165600" y="6102350"/>
          <p14:tracePt t="328485" x="4178300" y="6026150"/>
          <p14:tracePt t="328501" x="4178300" y="5949950"/>
          <p14:tracePt t="328518" x="4178300" y="5835650"/>
          <p14:tracePt t="328535" x="4152900" y="5753100"/>
          <p14:tracePt t="328552" x="4127500" y="5676900"/>
          <p14:tracePt t="328568" x="4083050" y="5619750"/>
          <p14:tracePt t="328585" x="4051300" y="5568950"/>
          <p14:tracePt t="328601" x="4025900" y="5543550"/>
          <p14:tracePt t="328618" x="4013200" y="5530850"/>
          <p14:tracePt t="328634" x="4006850" y="5524500"/>
          <p14:tracePt t="328783" x="4006850" y="5518150"/>
          <p14:tracePt t="328815" x="4013200" y="5518150"/>
          <p14:tracePt t="328855" x="4019550" y="5518150"/>
          <p14:tracePt t="328871" x="4019550" y="5530850"/>
          <p14:tracePt t="328879" x="4019550" y="5556250"/>
          <p14:tracePt t="328885" x="4019550" y="5581650"/>
          <p14:tracePt t="328901" x="4019550" y="5607050"/>
          <p14:tracePt t="328919" x="4019550" y="5613400"/>
          <p14:tracePt t="328935" x="4019550" y="5619750"/>
          <p14:tracePt t="328999" x="4019550" y="5626100"/>
          <p14:tracePt t="329015" x="4025900" y="5626100"/>
          <p14:tracePt t="329063" x="4025900" y="5632450"/>
          <p14:tracePt t="329087" x="4025900" y="5638800"/>
          <p14:tracePt t="332839" x="4025900" y="5645150"/>
          <p14:tracePt t="332863" x="4013200" y="5651500"/>
          <p14:tracePt t="332879" x="4006850" y="5651500"/>
          <p14:tracePt t="332887" x="4000500" y="5651500"/>
          <p14:tracePt t="332888" x="3994150" y="5651500"/>
          <p14:tracePt t="333215" x="3987800" y="5664200"/>
          <p14:tracePt t="333223" x="3987800" y="5689600"/>
          <p14:tracePt t="333231" x="3994150" y="5721350"/>
          <p14:tracePt t="333236" x="4013200" y="5791200"/>
          <p14:tracePt t="333253" x="4025900" y="5835650"/>
          <p14:tracePt t="333270" x="4038600" y="5873750"/>
          <p14:tracePt t="333285" x="4051300" y="5899150"/>
          <p14:tracePt t="333285" x="4057650" y="5905500"/>
          <p14:tracePt t="333303" x="4064000" y="5924550"/>
          <p14:tracePt t="333318" x="4070350" y="5930900"/>
          <p14:tracePt t="333336" x="4076700" y="5930900"/>
          <p14:tracePt t="333352" x="4095750" y="5930900"/>
          <p14:tracePt t="333369" x="4102100" y="5930900"/>
          <p14:tracePt t="333385" x="4127500" y="5930900"/>
          <p14:tracePt t="333402" x="4146550" y="5930900"/>
          <p14:tracePt t="333419" x="4171950" y="5892800"/>
          <p14:tracePt t="333435" x="4178300" y="5842000"/>
          <p14:tracePt t="333452" x="4178300" y="5765800"/>
          <p14:tracePt t="333469" x="4165600" y="5676900"/>
          <p14:tracePt t="333485" x="4121150" y="5588000"/>
          <p14:tracePt t="333502" x="4076700" y="5530850"/>
          <p14:tracePt t="333519" x="4044950" y="5486400"/>
          <p14:tracePt t="333536" x="4032250" y="5486400"/>
          <p14:tracePt t="333552" x="4025900" y="5486400"/>
          <p14:tracePt t="333569" x="4019550" y="5486400"/>
          <p14:tracePt t="333585" x="4006850" y="5486400"/>
          <p14:tracePt t="333602" x="3968750" y="5486400"/>
          <p14:tracePt t="333618" x="3905250" y="5518150"/>
          <p14:tracePt t="333635" x="3867150" y="5556250"/>
          <p14:tracePt t="333652" x="3829050" y="5600700"/>
          <p14:tracePt t="333669" x="3816350" y="5651500"/>
          <p14:tracePt t="333685" x="3810000" y="5715000"/>
          <p14:tracePt t="333685" x="3810000" y="5753100"/>
          <p14:tracePt t="333704" x="3810000" y="5797550"/>
          <p14:tracePt t="333719" x="3810000" y="5918200"/>
          <p14:tracePt t="333736" x="3810000" y="6007100"/>
          <p14:tracePt t="333752" x="3829050" y="6083300"/>
          <p14:tracePt t="333769" x="3867150" y="6159500"/>
          <p14:tracePt t="333785" x="3917950" y="6223000"/>
          <p14:tracePt t="333802" x="3968750" y="6273800"/>
          <p14:tracePt t="333818" x="4032250" y="6305550"/>
          <p14:tracePt t="333836" x="4076700" y="6318250"/>
          <p14:tracePt t="333852" x="4114800" y="6318250"/>
          <p14:tracePt t="333869" x="4152900" y="6299200"/>
          <p14:tracePt t="333886" x="4203700" y="6248400"/>
          <p14:tracePt t="333902" x="4222750" y="6172200"/>
          <p14:tracePt t="333919" x="4235450" y="6038850"/>
          <p14:tracePt t="333936" x="4235450" y="5969000"/>
          <p14:tracePt t="333952" x="4229100" y="5905500"/>
          <p14:tracePt t="333969" x="4203700" y="5867400"/>
          <p14:tracePt t="333985" x="4171950" y="5822950"/>
          <p14:tracePt t="334002" x="4146550" y="5791200"/>
          <p14:tracePt t="334019" x="4127500" y="5778500"/>
          <p14:tracePt t="334035" x="4114800" y="5765800"/>
          <p14:tracePt t="334052" x="4102100" y="5765800"/>
          <p14:tracePt t="334272" x="4108450" y="5765800"/>
          <p14:tracePt t="334280" x="4127500" y="5759450"/>
          <p14:tracePt t="334287" x="4152900" y="5715000"/>
          <p14:tracePt t="334303" x="4159250" y="5664200"/>
          <p14:tracePt t="334304" x="4171950" y="5473700"/>
          <p14:tracePt t="334319" x="4159250" y="5041900"/>
          <p14:tracePt t="334335" x="4051300" y="4470400"/>
          <p14:tracePt t="334352" x="3892550" y="3975100"/>
          <p14:tracePt t="334368" x="3778250" y="3632200"/>
          <p14:tracePt t="334385" x="3714750" y="3473450"/>
          <p14:tracePt t="334402" x="3663950" y="3346450"/>
          <p14:tracePt t="334418" x="3619500" y="3238500"/>
          <p14:tracePt t="334435" x="3575050" y="3162300"/>
          <p14:tracePt t="334452" x="3530600" y="3105150"/>
          <p14:tracePt t="334469" x="3505200" y="3067050"/>
          <p14:tracePt t="334485" x="3479800" y="3041650"/>
          <p14:tracePt t="334502" x="3454400" y="3022600"/>
          <p14:tracePt t="334518" x="3429000" y="3009900"/>
          <p14:tracePt t="334536" x="3416300" y="3009900"/>
          <p14:tracePt t="334552" x="3409950" y="3009900"/>
          <p14:tracePt t="334568" x="3397250" y="3009900"/>
          <p14:tracePt t="334585" x="3352800" y="3041650"/>
          <p14:tracePt t="334602" x="3314700" y="3143250"/>
          <p14:tracePt t="334619" x="3289300" y="3276600"/>
          <p14:tracePt t="334635" x="3289300" y="3435350"/>
          <p14:tracePt t="334652" x="3314700" y="3562350"/>
          <p14:tracePt t="334669" x="3365500" y="3689350"/>
          <p14:tracePt t="334685" x="3435350" y="3790950"/>
          <p14:tracePt t="334702" x="3511550" y="3892550"/>
          <p14:tracePt t="334719" x="3619500" y="3981450"/>
          <p14:tracePt t="334736" x="3689350" y="4019550"/>
          <p14:tracePt t="334752" x="3733800" y="4032250"/>
          <p14:tracePt t="334769" x="3752850" y="4038600"/>
          <p14:tracePt t="334785" x="3784600" y="4038600"/>
          <p14:tracePt t="334802" x="3816350" y="4038600"/>
          <p14:tracePt t="334818" x="3860800" y="4019550"/>
          <p14:tracePt t="334835" x="3911600" y="3962400"/>
          <p14:tracePt t="334852" x="3962400" y="3860800"/>
          <p14:tracePt t="334868" x="3994150" y="3727450"/>
          <p14:tracePt t="334885" x="4019550" y="3587750"/>
          <p14:tracePt t="334902" x="4038600" y="3448050"/>
          <p14:tracePt t="334919" x="4051300" y="3289300"/>
          <p14:tracePt t="334936" x="4051300" y="3219450"/>
          <p14:tracePt t="334952" x="4051300" y="3162300"/>
          <p14:tracePt t="334968" x="4032250" y="3092450"/>
          <p14:tracePt t="334986" x="4019550" y="3041650"/>
          <p14:tracePt t="335002" x="3994150" y="2997200"/>
          <p14:tracePt t="335019" x="3962400" y="2952750"/>
          <p14:tracePt t="335035" x="3937000" y="2921000"/>
          <p14:tracePt t="335052" x="3911600" y="2895600"/>
          <p14:tracePt t="335069" x="3898900" y="2882900"/>
          <p14:tracePt t="335085" x="3873500" y="2876550"/>
          <p14:tracePt t="335102" x="3835400" y="2876550"/>
          <p14:tracePt t="335120" x="3803650" y="2876550"/>
          <p14:tracePt t="335135" x="3778250" y="2876550"/>
          <p14:tracePt t="335152" x="3721100" y="2895600"/>
          <p14:tracePt t="335168" x="3638550" y="2952750"/>
          <p14:tracePt t="335185" x="3562350" y="3028950"/>
          <p14:tracePt t="335202" x="3492500" y="3143250"/>
          <p14:tracePt t="335219" x="3429000" y="3257550"/>
          <p14:tracePt t="335235" x="3384550" y="3378200"/>
          <p14:tracePt t="335252" x="3365500" y="3492500"/>
          <p14:tracePt t="335269" x="3359150" y="3600450"/>
          <p14:tracePt t="335284" x="3365500" y="3695700"/>
          <p14:tracePt t="335302" x="3403600" y="3765550"/>
          <p14:tracePt t="335302" x="3422650" y="3797300"/>
          <p14:tracePt t="335319" x="3460750" y="3848100"/>
          <p14:tracePt t="335335" x="3498850" y="3873500"/>
          <p14:tracePt t="335352" x="3543300" y="3905250"/>
          <p14:tracePt t="335368" x="3575050" y="3911600"/>
          <p14:tracePt t="335385" x="3606800" y="3924300"/>
          <p14:tracePt t="335402" x="3644900" y="3930650"/>
          <p14:tracePt t="335419" x="3695700" y="3943350"/>
          <p14:tracePt t="335435" x="3752850" y="3956050"/>
          <p14:tracePt t="335452" x="3803650" y="3962400"/>
          <p14:tracePt t="335468" x="3860800" y="3962400"/>
          <p14:tracePt t="335485" x="3917950" y="3962400"/>
          <p14:tracePt t="335502" x="3968750" y="3962400"/>
          <p14:tracePt t="335502" x="3994150" y="3962400"/>
          <p14:tracePt t="335519" x="4057650" y="3937000"/>
          <p14:tracePt t="335535" x="4133850" y="3867150"/>
          <p14:tracePt t="335552" x="4210050" y="3765550"/>
          <p14:tracePt t="335568" x="4286250" y="3600450"/>
          <p14:tracePt t="335585" x="4356100" y="3429000"/>
          <p14:tracePt t="335602" x="4381500" y="3295650"/>
          <p14:tracePt t="335619" x="4387850" y="3194050"/>
          <p14:tracePt t="335635" x="4387850" y="3117850"/>
          <p14:tracePt t="335652" x="4375150" y="3073400"/>
          <p14:tracePt t="335668" x="4362450" y="3035300"/>
          <p14:tracePt t="335685" x="4337050" y="3003550"/>
          <p14:tracePt t="335702" x="4260850" y="2927350"/>
          <p14:tracePt t="335720" x="4191000" y="2895600"/>
          <p14:tracePt t="335735" x="4108450" y="2870200"/>
          <p14:tracePt t="335752" x="4025900" y="2851150"/>
          <p14:tracePt t="335768" x="3968750" y="2851150"/>
          <p14:tracePt t="335785" x="3917950" y="2851150"/>
          <p14:tracePt t="335802" x="3873500" y="2857500"/>
          <p14:tracePt t="335819" x="3829050" y="2882900"/>
          <p14:tracePt t="335835" x="3765550" y="2946400"/>
          <p14:tracePt t="335852" x="3689350" y="3035300"/>
          <p14:tracePt t="335869" x="3613150" y="3155950"/>
          <p14:tracePt t="335885" x="3530600" y="3302000"/>
          <p14:tracePt t="335902" x="3486150" y="3435350"/>
          <p14:tracePt t="335902" x="3467100" y="3505200"/>
          <p14:tracePt t="335920" x="3441700" y="3638550"/>
          <p14:tracePt t="335935" x="3435350" y="3733800"/>
          <p14:tracePt t="335952" x="3448050" y="3816350"/>
          <p14:tracePt t="335968" x="3498850" y="3905250"/>
          <p14:tracePt t="335985" x="3568700" y="3975100"/>
          <p14:tracePt t="336002" x="3644900" y="4051300"/>
          <p14:tracePt t="336019" x="3727450" y="4102100"/>
          <p14:tracePt t="336035" x="3810000" y="4133850"/>
          <p14:tracePt t="336052" x="3886200" y="4159250"/>
          <p14:tracePt t="336068" x="3956050" y="4171950"/>
          <p14:tracePt t="336085" x="4013200" y="4178300"/>
          <p14:tracePt t="336102" x="4076700" y="4178300"/>
          <p14:tracePt t="336135" x="4127500" y="4152900"/>
          <p14:tracePt t="336136" x="4197350" y="4121150"/>
          <p14:tracePt t="336152" x="4260850" y="4070350"/>
          <p14:tracePt t="336168" x="4298950" y="4032250"/>
          <p14:tracePt t="336185" x="4356100" y="3975100"/>
          <p14:tracePt t="336202" x="4400550" y="3924300"/>
          <p14:tracePt t="336218" x="4438650" y="3879850"/>
          <p14:tracePt t="336235" x="4483100" y="3829050"/>
          <p14:tracePt t="336252" x="4508500" y="3790950"/>
          <p14:tracePt t="336269" x="4540250" y="3740150"/>
          <p14:tracePt t="336285" x="4572000" y="3670300"/>
          <p14:tracePt t="336302" x="4597400" y="3594100"/>
          <p14:tracePt t="336302" x="4610100" y="3562350"/>
          <p14:tracePt t="336320" x="4616450" y="3498850"/>
          <p14:tracePt t="336335" x="4616450" y="3422650"/>
          <p14:tracePt t="336352" x="4616450" y="3365500"/>
          <p14:tracePt t="336368" x="4610100" y="3302000"/>
          <p14:tracePt t="336385" x="4578350" y="3225800"/>
          <p14:tracePt t="336402" x="4540250" y="3155950"/>
          <p14:tracePt t="336419" x="4495800" y="3086100"/>
          <p14:tracePt t="336435" x="4457700" y="3016250"/>
          <p14:tracePt t="336452" x="4419600" y="2965450"/>
          <p14:tracePt t="336468" x="4381500" y="2914650"/>
          <p14:tracePt t="336485" x="4343400" y="2882900"/>
          <p14:tracePt t="336502" x="4279900" y="2863850"/>
          <p14:tracePt t="336502" x="4254500" y="2851150"/>
          <p14:tracePt t="336520" x="4159250" y="2819400"/>
          <p14:tracePt t="336535" x="4076700" y="2806700"/>
          <p14:tracePt t="336552" x="4000500" y="2800350"/>
          <p14:tracePt t="336568" x="3930650" y="2800350"/>
          <p14:tracePt t="336585" x="3873500" y="2800350"/>
          <p14:tracePt t="336602" x="3810000" y="2800350"/>
          <p14:tracePt t="336618" x="3765550" y="2813050"/>
          <p14:tracePt t="336635" x="3714750" y="2844800"/>
          <p14:tracePt t="336652" x="3663950" y="2882900"/>
          <p14:tracePt t="336669" x="3606800" y="2940050"/>
          <p14:tracePt t="336685" x="3556000" y="3041650"/>
          <p14:tracePt t="336702" x="3492500" y="3219450"/>
          <p14:tracePt t="336720" x="3460750" y="3352800"/>
          <p14:tracePt t="336736" x="3454400" y="3460750"/>
          <p14:tracePt t="336752" x="3454400" y="3524250"/>
          <p14:tracePt t="336769" x="3473450" y="3600450"/>
          <p14:tracePt t="336785" x="3505200" y="3670300"/>
          <p14:tracePt t="336802" x="3530600" y="3746500"/>
          <p14:tracePt t="336818" x="3562350" y="3810000"/>
          <p14:tracePt t="336835" x="3587750" y="3867150"/>
          <p14:tracePt t="336852" x="3606800" y="3898900"/>
          <p14:tracePt t="336868" x="3613150" y="3911600"/>
          <p14:tracePt t="336885" x="3619500" y="3917950"/>
          <p14:tracePt t="336902" x="3625850" y="3924300"/>
          <p14:tracePt t="336918" x="3651250" y="3943350"/>
          <p14:tracePt t="336937" x="3670300" y="3956050"/>
          <p14:tracePt t="336952" x="3714750" y="3968750"/>
          <p14:tracePt t="336969" x="3752850" y="3981450"/>
          <p14:tracePt t="336985" x="3848100" y="4006850"/>
          <p14:tracePt t="337002" x="3924300" y="4025900"/>
          <p14:tracePt t="337018" x="4032250" y="4044950"/>
          <p14:tracePt t="337035" x="4146550" y="4044950"/>
          <p14:tracePt t="337052" x="4260850" y="4044950"/>
          <p14:tracePt t="337069" x="4368800" y="4032250"/>
          <p14:tracePt t="337085" x="4457700" y="3987800"/>
          <p14:tracePt t="337102" x="4546600" y="3917950"/>
          <p14:tracePt t="337119" x="4660900" y="3746500"/>
          <p14:tracePt t="337136" x="4686300" y="3632200"/>
          <p14:tracePt t="337152" x="4699000" y="3511550"/>
          <p14:tracePt t="337169" x="4699000" y="3416300"/>
          <p14:tracePt t="337185" x="4686300" y="3333750"/>
          <p14:tracePt t="337202" x="4667250" y="3289300"/>
          <p14:tracePt t="337218" x="4654550" y="3263900"/>
          <p14:tracePt t="337235" x="4641850" y="3251200"/>
          <p14:tracePt t="338295" x="4635500" y="3251200"/>
          <p14:tracePt t="338399" x="4629150" y="3251200"/>
          <p14:tracePt t="338511" x="4622800" y="3251200"/>
          <p14:tracePt t="338527" x="4629150" y="3263900"/>
          <p14:tracePt t="338535" x="4718050" y="3359150"/>
          <p14:tracePt t="338549" x="4819650" y="3454400"/>
          <p14:tracePt t="338553" x="5200650" y="3727450"/>
          <p14:tracePt t="338569" x="5721350" y="4038600"/>
          <p14:tracePt t="338585" x="6362700" y="4279900"/>
          <p14:tracePt t="338602" x="6908800" y="4438650"/>
          <p14:tracePt t="338619" x="7327900" y="4552950"/>
          <p14:tracePt t="338635" x="7543800" y="4584700"/>
          <p14:tracePt t="338652" x="7670800" y="4597400"/>
          <p14:tracePt t="338668" x="7727950" y="4597400"/>
          <p14:tracePt t="338685" x="7759700" y="4597400"/>
          <p14:tracePt t="338702" x="7810500" y="4591050"/>
          <p14:tracePt t="338719" x="7854950" y="4572000"/>
          <p14:tracePt t="338735" x="7886700" y="4552950"/>
          <p14:tracePt t="338752" x="7918450" y="4546600"/>
          <p14:tracePt t="338768" x="7924800" y="4540250"/>
          <p14:tracePt t="338785" x="7937500" y="4533900"/>
          <p14:tracePt t="339655" x="7937500" y="4527550"/>
          <p14:tracePt t="339665" x="7937500" y="4508500"/>
          <p14:tracePt t="339670" x="7937500" y="4489450"/>
          <p14:tracePt t="339686" x="7937500" y="4451350"/>
          <p14:tracePt t="339687" x="7937500" y="4419600"/>
          <p14:tracePt t="339704" x="7937500" y="4400550"/>
          <p14:tracePt t="339719" x="7937500" y="4387850"/>
          <p14:tracePt t="339735" x="7937500" y="4381500"/>
          <p14:tracePt t="339752" x="7937500" y="4375150"/>
          <p14:tracePt t="339768" x="7937500" y="4362450"/>
          <p14:tracePt t="339807" x="7937500" y="4356100"/>
          <p14:tracePt t="339831" x="7937500" y="4349750"/>
          <p14:tracePt t="340791" x="7937500" y="4337050"/>
          <p14:tracePt t="340799" x="7924800" y="4305300"/>
          <p14:tracePt t="340807" x="7874000" y="4273550"/>
          <p14:tracePt t="340815" x="7810500" y="4241800"/>
          <p14:tracePt t="340823" x="7677150" y="4184650"/>
          <p14:tracePt t="340836" x="7543800" y="4121150"/>
          <p14:tracePt t="340852" x="7404100" y="4070350"/>
          <p14:tracePt t="340868" x="7296150" y="4032250"/>
          <p14:tracePt t="340885" x="7226300" y="4019550"/>
          <p14:tracePt t="340902" x="7181850" y="4019550"/>
          <p14:tracePt t="340918" x="7118350" y="4044950"/>
          <p14:tracePt t="340935" x="7048500" y="4095750"/>
          <p14:tracePt t="340952" x="6985000" y="4152900"/>
          <p14:tracePt t="340968" x="6927850" y="4216400"/>
          <p14:tracePt t="340985" x="6883400" y="4273550"/>
          <p14:tracePt t="341001" x="6851650" y="4318000"/>
          <p14:tracePt t="341018" x="6832600" y="4343400"/>
          <p14:tracePt t="341035" x="6832600" y="4349750"/>
          <p14:tracePt t="341052" x="6826250" y="4356100"/>
          <p14:tracePt t="341095" x="6826250" y="4362450"/>
          <p14:tracePt t="341111" x="6819900" y="4362450"/>
          <p14:tracePt t="341119" x="6800850" y="4362450"/>
          <p14:tracePt t="341135" x="6781800" y="4362450"/>
          <p14:tracePt t="341136" x="6724650" y="4362450"/>
          <p14:tracePt t="341152" x="6673850" y="4349750"/>
          <p14:tracePt t="341168" x="6629400" y="4318000"/>
          <p14:tracePt t="341185" x="6610350" y="4298950"/>
          <p14:tracePt t="341201" x="6604000" y="4298950"/>
          <p14:tracePt t="341218" x="6604000" y="4279900"/>
          <p14:tracePt t="341235" x="6604000" y="4260850"/>
          <p14:tracePt t="341251" x="6661150" y="4254500"/>
          <p14:tracePt t="341268" x="6750050" y="4254500"/>
          <p14:tracePt t="341285" x="6858000" y="4260850"/>
          <p14:tracePt t="341302" x="6965950" y="4292600"/>
          <p14:tracePt t="341318" x="7073900" y="4349750"/>
          <p14:tracePt t="341335" x="7092950" y="4362450"/>
          <p14:tracePt t="341351" x="7099300" y="4368800"/>
          <p14:tracePt t="341368" x="7105650" y="4368800"/>
          <p14:tracePt t="341774" x="7099300" y="4368800"/>
          <p14:tracePt t="341807" x="7092950" y="4368800"/>
          <p14:tracePt t="341831" x="7086600" y="4362450"/>
          <p14:tracePt t="341838" x="7080250" y="4356100"/>
          <p14:tracePt t="341855" x="7080250" y="4343400"/>
          <p14:tracePt t="341855" x="7073900" y="4337050"/>
          <p14:tracePt t="341871" x="7067550" y="4324350"/>
          <p14:tracePt t="341885" x="7061200" y="4305300"/>
          <p14:tracePt t="341901" x="7054850" y="4286250"/>
          <p14:tracePt t="341919" x="7048500" y="4279900"/>
          <p14:tracePt t="341935" x="7048500" y="4273550"/>
          <p14:tracePt t="341952" x="7042150" y="4260850"/>
          <p14:tracePt t="342831" x="7042150" y="4254500"/>
          <p14:tracePt t="342831" x="7042150" y="4241800"/>
          <p14:tracePt t="342855" x="7042150" y="4229100"/>
          <p14:tracePt t="342868" x="7042150" y="4222750"/>
          <p14:tracePt t="342886" x="7054850" y="4203700"/>
          <p14:tracePt t="342911" x="7054850" y="4197350"/>
          <p14:tracePt t="342919" x="7054850" y="4191000"/>
          <p14:tracePt t="342944" x="7054850" y="4178300"/>
          <p14:tracePt t="342951" x="7061200" y="4178300"/>
          <p14:tracePt t="342952" x="7061200" y="4171950"/>
          <p14:tracePt t="343006" x="7061200" y="4165600"/>
          <p14:tracePt t="343095" x="7061200" y="4159250"/>
          <p14:tracePt t="343136" x="7067550" y="4152900"/>
          <p14:tracePt t="343159" x="7067550" y="4146550"/>
          <p14:tracePt t="343168" x="7073900" y="4140200"/>
          <p14:tracePt t="343191" x="7080250" y="4140200"/>
          <p14:tracePt t="343211" x="7099300" y="4127500"/>
          <p14:tracePt t="343211" x="7105650" y="4127500"/>
          <p14:tracePt t="343218" x="7131050" y="4114800"/>
          <p14:tracePt t="343235" x="7175500" y="4095750"/>
          <p14:tracePt t="343251" x="7239000" y="4064000"/>
          <p14:tracePt t="343268" x="7321550" y="4019550"/>
          <p14:tracePt t="343285" x="7416800" y="3981450"/>
          <p14:tracePt t="343301" x="7524750" y="3917950"/>
          <p14:tracePt t="343319" x="7575550" y="3860800"/>
          <p14:tracePt t="343335" x="7613650" y="3797300"/>
          <p14:tracePt t="343351" x="7645400" y="3733800"/>
          <p14:tracePt t="343368" x="7664450" y="3657600"/>
          <p14:tracePt t="343384" x="7677150" y="3587750"/>
          <p14:tracePt t="343401" x="7689850" y="3505200"/>
          <p14:tracePt t="343418" x="7702550" y="3448050"/>
          <p14:tracePt t="343435" x="7715250" y="3371850"/>
          <p14:tracePt t="343451" x="7721600" y="3308350"/>
          <p14:tracePt t="343468" x="7721600" y="3295650"/>
          <p14:tracePt t="343484" x="7721600" y="3251200"/>
          <p14:tracePt t="343502" x="7721600" y="3206750"/>
          <p14:tracePt t="343519" x="7721600" y="3187700"/>
          <p14:tracePt t="343519" x="7721600" y="3168650"/>
          <p14:tracePt t="343534" x="7721600" y="3136900"/>
          <p14:tracePt t="343552" x="7715250" y="3111500"/>
          <p14:tracePt t="343568" x="7715250" y="3086100"/>
          <p14:tracePt t="343584" x="7708900" y="3067050"/>
          <p14:tracePt t="343602" x="7708900" y="3035300"/>
          <p14:tracePt t="343618" x="7702550" y="2997200"/>
          <p14:tracePt t="343635" x="7696200" y="2959100"/>
          <p14:tracePt t="343651" x="7689850" y="2921000"/>
          <p14:tracePt t="343668" x="7689850" y="2895600"/>
          <p14:tracePt t="343684" x="7689850" y="2870200"/>
          <p14:tracePt t="343701" x="7683500" y="2838450"/>
          <p14:tracePt t="343718" x="7683500" y="2806700"/>
          <p14:tracePt t="343735" x="7683500" y="2794000"/>
          <p14:tracePt t="343752" x="7683500" y="2781300"/>
          <p14:tracePt t="343768" x="7683500" y="2768600"/>
          <p14:tracePt t="343785" x="7677150" y="2743200"/>
          <p14:tracePt t="343802" x="7670800" y="2724150"/>
          <p14:tracePt t="343818" x="7670800" y="2711450"/>
          <p14:tracePt t="343835" x="7670800" y="2692400"/>
          <p14:tracePt t="343851" x="7670800" y="2686050"/>
          <p14:tracePt t="343868" x="7664450" y="2679700"/>
          <p14:tracePt t="343885" x="7658100" y="2673350"/>
          <p14:tracePt t="344191" x="7658100" y="2660650"/>
          <p14:tracePt t="344199" x="7658100" y="2654300"/>
          <p14:tracePt t="344215" x="7658100" y="2641600"/>
          <p14:tracePt t="344226" x="7658100" y="2635250"/>
          <p14:tracePt t="344227" x="7658100" y="2622550"/>
          <p14:tracePt t="344234" x="7658100" y="2597150"/>
          <p14:tracePt t="344251" x="7658100" y="2584450"/>
          <p14:tracePt t="344268" x="7658100" y="2565400"/>
          <p14:tracePt t="344284" x="7658100" y="2540000"/>
          <p14:tracePt t="344301" x="7658100" y="2533650"/>
          <p14:tracePt t="344318" x="7658100" y="2508250"/>
          <p14:tracePt t="344335" x="7658100" y="2501900"/>
          <p14:tracePt t="344351" x="7658100" y="2489200"/>
          <p14:tracePt t="344407" x="7651750" y="2482850"/>
          <p14:tracePt t="344455" x="7651750" y="2476500"/>
          <p14:tracePt t="344495" x="7651750" y="2470150"/>
          <p14:tracePt t="344511" x="7651750" y="2463800"/>
          <p14:tracePt t="344551" x="7651750" y="2457450"/>
          <p14:tracePt t="345063" x="7651750" y="2470150"/>
          <p14:tracePt t="345071" x="7651750" y="2482850"/>
          <p14:tracePt t="345078" x="7651750" y="2495550"/>
          <p14:tracePt t="345086" x="7651750" y="2527300"/>
          <p14:tracePt t="345103" x="7651750" y="2540000"/>
          <p14:tracePt t="345103" x="7651750" y="2552700"/>
          <p14:tracePt t="345119" x="7651750" y="2565400"/>
          <p14:tracePt t="345135" x="7651750" y="2571750"/>
          <p14:tracePt t="345152" x="7651750" y="2578100"/>
          <p14:tracePt t="345168" x="7651750" y="2584450"/>
          <p14:tracePt t="345184" x="7651750" y="2590800"/>
          <p14:tracePt t="345201" x="7651750" y="2603500"/>
          <p14:tracePt t="345218" x="7651750" y="2609850"/>
          <p14:tracePt t="345234" x="7651750" y="2622550"/>
          <p14:tracePt t="345251" x="7651750" y="2641600"/>
          <p14:tracePt t="345268" x="7651750" y="2660650"/>
          <p14:tracePt t="345285" x="7651750" y="2679700"/>
          <p14:tracePt t="345301" x="7651750" y="2698750"/>
          <p14:tracePt t="345318" x="7651750" y="2705100"/>
          <p14:tracePt t="345358" x="7651750" y="2711450"/>
          <p14:tracePt t="345415" x="7651750" y="2717800"/>
          <p14:tracePt t="345447" x="7651750" y="2724150"/>
          <p14:tracePt t="345823" x="7645400" y="2736850"/>
          <p14:tracePt t="345846" x="7639050" y="2743200"/>
          <p14:tracePt t="345854" x="7626350" y="2749550"/>
          <p14:tracePt t="345862" x="7620000" y="2749550"/>
          <p14:tracePt t="345870" x="7600950" y="2755900"/>
          <p14:tracePt t="345885" x="7588250" y="2762250"/>
          <p14:tracePt t="345901" x="7581900" y="2762250"/>
          <p14:tracePt t="345901" x="7575550" y="2762250"/>
          <p14:tracePt t="345919" x="7562850" y="2768600"/>
          <p14:tracePt t="345935" x="7556500" y="2768600"/>
          <p14:tracePt t="345951" x="7543800" y="2768600"/>
          <p14:tracePt t="345968" x="7531100" y="2768600"/>
          <p14:tracePt t="345984" x="7518400" y="2768600"/>
          <p14:tracePt t="346001" x="7499350" y="2768600"/>
          <p14:tracePt t="346018" x="7486650" y="2768600"/>
          <p14:tracePt t="346035" x="7480300" y="2768600"/>
          <p14:tracePt t="346052" x="7461250" y="2768600"/>
          <p14:tracePt t="346068" x="7454900" y="2768600"/>
          <p14:tracePt t="346085" x="7448550" y="2768600"/>
          <p14:tracePt t="346101" x="7442200" y="2768600"/>
          <p14:tracePt t="346101" x="7435850" y="2768600"/>
          <p14:tracePt t="346119" x="7429500" y="2768600"/>
          <p14:tracePt t="347014" x="7435850" y="2768600"/>
          <p14:tracePt t="347023" x="7442200" y="2768600"/>
          <p14:tracePt t="347046" x="7448550" y="2768600"/>
          <p14:tracePt t="347070" x="7454900" y="2768600"/>
          <p14:tracePt t="347094" x="7461250" y="2762250"/>
          <p14:tracePt t="347119" x="7467600" y="2755900"/>
          <p14:tracePt t="347167" x="7473950" y="2749550"/>
          <p14:tracePt t="347206" x="7480300" y="2743200"/>
          <p14:tracePt t="347214" x="7486650" y="2736850"/>
          <p14:tracePt t="347222" x="7493000" y="2730500"/>
          <p14:tracePt t="347234" x="7499350" y="2717800"/>
          <p14:tracePt t="347251" x="7505700" y="2705100"/>
          <p14:tracePt t="347268" x="7505700" y="2698750"/>
          <p14:tracePt t="347285" x="7518400" y="2686050"/>
          <p14:tracePt t="347318" x="7518400" y="2679700"/>
          <p14:tracePt t="347799" x="7524750" y="2679700"/>
          <p14:tracePt t="347830" x="7524750" y="2686050"/>
          <p14:tracePt t="347838" x="7524750" y="2692400"/>
          <p14:tracePt t="347846" x="7531100" y="2705100"/>
          <p14:tracePt t="347870" x="7531100" y="2711450"/>
          <p14:tracePt t="347871" x="7537450" y="2717800"/>
          <p14:tracePt t="347885" x="7543800" y="2736850"/>
          <p14:tracePt t="347901" x="7550150" y="2762250"/>
          <p14:tracePt t="347918" x="7562850" y="2806700"/>
          <p14:tracePt t="347935" x="7575550" y="2832100"/>
          <p14:tracePt t="347951" x="7581900" y="2870200"/>
          <p14:tracePt t="347968" x="7588250" y="2889250"/>
          <p14:tracePt t="347984" x="7588250" y="2901950"/>
          <p14:tracePt t="348001" x="7588250" y="2908300"/>
          <p14:tracePt t="348018" x="7588250" y="2914650"/>
          <p14:tracePt t="348035" x="7588250" y="2927350"/>
          <p14:tracePt t="348051" x="7588250" y="2952750"/>
          <p14:tracePt t="348068" x="7588250" y="2984500"/>
          <p14:tracePt t="348085" x="7588250" y="3028950"/>
          <p14:tracePt t="348101" x="7588250" y="3092450"/>
          <p14:tracePt t="348118" x="7588250" y="3194050"/>
          <p14:tracePt t="348135" x="7588250" y="3238500"/>
          <p14:tracePt t="348152" x="7588250" y="3270250"/>
          <p14:tracePt t="348168" x="7594600" y="3295650"/>
          <p14:tracePt t="348185" x="7594600" y="3333750"/>
          <p14:tracePt t="348201" x="7594600" y="3378200"/>
          <p14:tracePt t="348218" x="7581900" y="3441700"/>
          <p14:tracePt t="348234" x="7562850" y="3505200"/>
          <p14:tracePt t="348251" x="7562850" y="3549650"/>
          <p14:tracePt t="348268" x="7543800" y="3594100"/>
          <p14:tracePt t="348285" x="7537450" y="3632200"/>
          <p14:tracePt t="348301" x="7524750" y="3663950"/>
          <p14:tracePt t="348301" x="7524750" y="3676650"/>
          <p14:tracePt t="348319" x="7518400" y="3702050"/>
          <p14:tracePt t="348334" x="7512050" y="3721100"/>
          <p14:tracePt t="348351" x="7512050" y="3746500"/>
          <p14:tracePt t="348367" x="7493000" y="3778250"/>
          <p14:tracePt t="348384" x="7480300" y="3816350"/>
          <p14:tracePt t="348401" x="7461250" y="3854450"/>
          <p14:tracePt t="348418" x="7442200" y="3879850"/>
          <p14:tracePt t="348434" x="7416800" y="3911600"/>
          <p14:tracePt t="348451" x="7397750" y="3949700"/>
          <p14:tracePt t="348467" x="7391400" y="3962400"/>
          <p14:tracePt t="348484" x="7378700" y="3975100"/>
          <p14:tracePt t="348501" x="7366000" y="3987800"/>
          <p14:tracePt t="348518" x="7346950" y="4013200"/>
          <p14:tracePt t="348535" x="7327900" y="4025900"/>
          <p14:tracePt t="348552" x="7302500" y="4038600"/>
          <p14:tracePt t="348568" x="7270750" y="4057650"/>
          <p14:tracePt t="348585" x="7245350" y="4070350"/>
          <p14:tracePt t="348601" x="7213600" y="4076700"/>
          <p14:tracePt t="348618" x="7181850" y="4083050"/>
          <p14:tracePt t="348634" x="7143750" y="4089400"/>
          <p14:tracePt t="348652" x="7099300" y="4089400"/>
          <p14:tracePt t="348668" x="7061200" y="4089400"/>
          <p14:tracePt t="348684" x="7016750" y="4089400"/>
          <p14:tracePt t="348700" x="6959600" y="4089400"/>
          <p14:tracePt t="348719" x="6921500" y="4089400"/>
          <p14:tracePt t="348735" x="6902450" y="4089400"/>
          <p14:tracePt t="348752" x="6883400" y="4089400"/>
          <p14:tracePt t="348768" x="6877050" y="4089400"/>
          <p14:tracePt t="348785" x="6864350" y="4089400"/>
          <p14:tracePt t="348801" x="6851650" y="4089400"/>
          <p14:tracePt t="348818" x="6838950" y="4089400"/>
          <p14:tracePt t="348834" x="6832600" y="4083050"/>
          <p14:tracePt t="348851" x="6819900" y="4083050"/>
          <p14:tracePt t="348869" x="6813550" y="4083050"/>
          <p14:tracePt t="348885" x="6807200" y="4083050"/>
          <p14:tracePt t="348902" x="6794500" y="4083050"/>
          <p14:tracePt t="348952" x="6788150" y="4076700"/>
          <p14:tracePt t="349368" x="6794500" y="4076700"/>
          <p14:tracePt t="349378" x="6807200" y="4076700"/>
          <p14:tracePt t="349379" x="6826250" y="4083050"/>
          <p14:tracePt t="349386" x="6877050" y="4083050"/>
          <p14:tracePt t="349403" x="6915150" y="4089400"/>
          <p14:tracePt t="349419" x="6953250" y="4089400"/>
          <p14:tracePt t="349435" x="6978650" y="4089400"/>
          <p14:tracePt t="349452" x="7010400" y="4089400"/>
          <p14:tracePt t="349469" x="7023100" y="4089400"/>
          <p14:tracePt t="349485" x="7029450" y="4089400"/>
          <p14:tracePt t="349502" x="7042150" y="4089400"/>
          <p14:tracePt t="349502" x="7048500" y="4089400"/>
          <p14:tracePt t="349520" x="7054850" y="4089400"/>
          <p14:tracePt t="349567" x="7061200" y="4089400"/>
          <p14:tracePt t="349799" x="7073900" y="4089400"/>
          <p14:tracePt t="349811" x="7099300" y="4089400"/>
          <p14:tracePt t="349811" x="7124700" y="4089400"/>
          <p14:tracePt t="349820" x="7188200" y="4089400"/>
          <p14:tracePt t="349836" x="7258050" y="4108450"/>
          <p14:tracePt t="349852" x="7334250" y="4114800"/>
          <p14:tracePt t="349869" x="7378700" y="4127500"/>
          <p14:tracePt t="349885" x="7429500" y="4127500"/>
          <p14:tracePt t="349902" x="7467600" y="4127500"/>
          <p14:tracePt t="349919" x="7505700" y="4133850"/>
          <p14:tracePt t="349936" x="7518400" y="4140200"/>
          <p14:tracePt t="349952" x="7543800" y="4146550"/>
          <p14:tracePt t="349969" x="7581900" y="4165600"/>
          <p14:tracePt t="349985" x="7607300" y="4171950"/>
          <p14:tracePt t="350002" x="7645400" y="4191000"/>
          <p14:tracePt t="350019" x="7683500" y="4216400"/>
          <p14:tracePt t="350035" x="7715250" y="4235450"/>
          <p14:tracePt t="350052" x="7747000" y="4254500"/>
          <p14:tracePt t="350069" x="7785100" y="4273550"/>
          <p14:tracePt t="350085" x="7823200" y="4292600"/>
          <p14:tracePt t="350102" x="7861300" y="4305300"/>
          <p14:tracePt t="350102" x="7867650" y="4305300"/>
          <p14:tracePt t="350120" x="7893050" y="4311650"/>
          <p14:tracePt t="350136" x="7905750" y="4311650"/>
          <p14:tracePt t="350152" x="7918450" y="4311650"/>
          <p14:tracePt t="350169" x="7924800" y="4311650"/>
          <p14:tracePt t="350207" x="7931150" y="4311650"/>
          <p14:tracePt t="350227" x="7937500" y="4311650"/>
          <p14:tracePt t="350448" x="7931150" y="4311650"/>
          <p14:tracePt t="350464" x="7924800" y="4311650"/>
          <p14:tracePt t="350471" x="7918450" y="4311650"/>
          <p14:tracePt t="350487" x="7912100" y="4311650"/>
          <p14:tracePt t="350488" x="7899400" y="4311650"/>
          <p14:tracePt t="350502" x="7893050" y="4311650"/>
          <p14:tracePt t="350518" x="7893050" y="4318000"/>
          <p14:tracePt t="350607" x="7886700" y="4318000"/>
          <p14:tracePt t="350615" x="7886700" y="4305300"/>
          <p14:tracePt t="350623" x="7886700" y="4286250"/>
          <p14:tracePt t="350635" x="7886700" y="4260850"/>
          <p14:tracePt t="350636" x="7886700" y="4222750"/>
          <p14:tracePt t="350652" x="7886700" y="4184650"/>
          <p14:tracePt t="350669" x="7886700" y="4159250"/>
          <p14:tracePt t="350685" x="7886700" y="4152900"/>
          <p14:tracePt t="350702" x="7886700" y="4146550"/>
          <p14:tracePt t="350807" x="7886700" y="4140200"/>
          <p14:tracePt t="350815" x="7886700" y="4133850"/>
          <p14:tracePt t="350825" x="7886700" y="4121150"/>
          <p14:tracePt t="350835" x="7893050" y="4108450"/>
          <p14:tracePt t="350852" x="7899400" y="4102100"/>
          <p14:tracePt t="350869" x="7899400" y="4095750"/>
          <p14:tracePt t="350885" x="7899400" y="4089400"/>
          <p14:tracePt t="351126" x="7899400" y="4083050"/>
          <p14:tracePt t="351159" x="7905750" y="4083050"/>
          <p14:tracePt t="351175" x="7905750" y="4089400"/>
          <p14:tracePt t="351231" x="7905750" y="4095750"/>
          <p14:tracePt t="351343" x="7912100" y="4095750"/>
          <p14:tracePt t="351351" x="7912100" y="4102100"/>
          <p14:tracePt t="351367" x="7918450" y="4108450"/>
          <p14:tracePt t="351967" x="7918450" y="4114800"/>
          <p14:tracePt t="351978" x="7924800" y="4127500"/>
          <p14:tracePt t="351980" x="7931150" y="4133850"/>
          <p14:tracePt t="351985" x="7943850" y="4152900"/>
          <p14:tracePt t="352003" x="7956550" y="4171950"/>
          <p14:tracePt t="352020" x="7969250" y="4184650"/>
          <p14:tracePt t="352035" x="7988300" y="4210050"/>
          <p14:tracePt t="352052" x="8013700" y="4229100"/>
          <p14:tracePt t="352068" x="8045450" y="4248150"/>
          <p14:tracePt t="352085" x="8077200" y="4267200"/>
          <p14:tracePt t="352102" x="8140700" y="4305300"/>
          <p14:tracePt t="352120" x="8166100" y="4318000"/>
          <p14:tracePt t="352135" x="8172450" y="4318000"/>
          <p14:tracePt t="352255" x="8172450" y="4311650"/>
          <p14:tracePt t="352263" x="8166100" y="4298950"/>
          <p14:tracePt t="352271" x="8140700" y="4273550"/>
          <p14:tracePt t="352278" x="8115300" y="4248150"/>
          <p14:tracePt t="352285" x="8058150" y="4184650"/>
          <p14:tracePt t="352302" x="8001000" y="4121150"/>
          <p14:tracePt t="352320" x="7962900" y="4089400"/>
          <p14:tracePt t="352335" x="7943850" y="4076700"/>
          <p14:tracePt t="352352" x="7937500" y="4076700"/>
          <p14:tracePt t="352368" x="7924800" y="4064000"/>
          <p14:tracePt t="352385" x="7918450" y="4064000"/>
          <p14:tracePt t="353263" x="7912100" y="4064000"/>
          <p14:tracePt t="353279" x="7905750" y="4076700"/>
          <p14:tracePt t="353295" x="7905750" y="4089400"/>
          <p14:tracePt t="353319" x="7905750" y="4095750"/>
          <p14:tracePt t="353783" x="7912100" y="4095750"/>
          <p14:tracePt t="354079" x="7912100" y="4102100"/>
          <p14:tracePt t="354087" x="7905750" y="4102100"/>
          <p14:tracePt t="354102" x="7861300" y="4108450"/>
          <p14:tracePt t="354103" x="7810500" y="4114800"/>
          <p14:tracePt t="354120" x="7727950" y="4121150"/>
          <p14:tracePt t="354136" x="7620000" y="4121150"/>
          <p14:tracePt t="354152" x="7505700" y="4121150"/>
          <p14:tracePt t="354169" x="7391400" y="4121150"/>
          <p14:tracePt t="354185" x="7296150" y="4121150"/>
          <p14:tracePt t="354202" x="7200900" y="4121150"/>
          <p14:tracePt t="354218" x="7137400" y="4121150"/>
          <p14:tracePt t="354235" x="7073900" y="4121150"/>
          <p14:tracePt t="354252" x="7029450" y="4121150"/>
          <p14:tracePt t="354269" x="6978650" y="4121150"/>
          <p14:tracePt t="354285" x="6921500" y="4121150"/>
          <p14:tracePt t="354302" x="6883400" y="4121150"/>
          <p14:tracePt t="354318" x="6807200" y="4121150"/>
          <p14:tracePt t="354336" x="6743700" y="4121150"/>
          <p14:tracePt t="354352" x="6686550" y="4121150"/>
          <p14:tracePt t="354369" x="6629400" y="4121150"/>
          <p14:tracePt t="354385" x="6553200" y="4121150"/>
          <p14:tracePt t="354402" x="6477000" y="4121150"/>
          <p14:tracePt t="354418" x="6432550" y="4121150"/>
          <p14:tracePt t="354435" x="6394450" y="4121150"/>
          <p14:tracePt t="354452" x="6375400" y="4121150"/>
          <p14:tracePt t="354469" x="6356350" y="4121150"/>
          <p14:tracePt t="354485" x="6350000" y="4121150"/>
          <p14:tracePt t="354502" x="6337300" y="4121150"/>
          <p14:tracePt t="354518" x="6311900" y="4121150"/>
          <p14:tracePt t="354535" x="6292850" y="4121150"/>
          <p14:tracePt t="354552" x="6273800" y="4121150"/>
          <p14:tracePt t="354568" x="6261100" y="4121150"/>
          <p14:tracePt t="354585" x="6248400" y="4121150"/>
          <p14:tracePt t="354602" x="6235700" y="4121150"/>
          <p14:tracePt t="354618" x="6223000" y="4121150"/>
          <p14:tracePt t="354635" x="6210300" y="4121150"/>
          <p14:tracePt t="354652" x="6203950" y="4121150"/>
          <p14:tracePt t="354669" x="6184900" y="4121150"/>
          <p14:tracePt t="354685" x="6178550" y="4121150"/>
          <p14:tracePt t="354702" x="6159500" y="4121150"/>
          <p14:tracePt t="354720" x="6140450" y="4121150"/>
          <p14:tracePt t="354736" x="6121400" y="4121150"/>
          <p14:tracePt t="354752" x="6108700" y="4121150"/>
          <p14:tracePt t="354769" x="6096000" y="4121150"/>
          <p14:tracePt t="354785" x="6076950" y="4121150"/>
          <p14:tracePt t="354802" x="6057900" y="4114800"/>
          <p14:tracePt t="354819" x="6038850" y="4114800"/>
          <p14:tracePt t="354835" x="6019800" y="4108450"/>
          <p14:tracePt t="354852" x="6007100" y="4102100"/>
          <p14:tracePt t="354868" x="6000750" y="4102100"/>
          <p14:tracePt t="354884" x="5988050" y="4102100"/>
          <p14:tracePt t="354902" x="5981700" y="4095750"/>
          <p14:tracePt t="354919" x="5975350" y="4089400"/>
          <p14:tracePt t="354935" x="5962650" y="4089400"/>
          <p14:tracePt t="354952" x="5956300" y="4083050"/>
          <p14:tracePt t="354968" x="5956300" y="4076700"/>
          <p14:tracePt t="354985" x="5956300" y="4064000"/>
          <p14:tracePt t="355002" x="5956300" y="4051300"/>
          <p14:tracePt t="355019" x="5949950" y="4025900"/>
          <p14:tracePt t="355035" x="5943600" y="4000500"/>
          <p14:tracePt t="355052" x="5937250" y="3975100"/>
          <p14:tracePt t="355068" x="5937250" y="3943350"/>
          <p14:tracePt t="355085" x="5937250" y="3911600"/>
          <p14:tracePt t="355102" x="5930900" y="3879850"/>
          <p14:tracePt t="355120" x="5924550" y="3854450"/>
          <p14:tracePt t="355135" x="5918200" y="3835400"/>
          <p14:tracePt t="355152" x="5911850" y="3829050"/>
          <p14:tracePt t="355168" x="5905500" y="3810000"/>
          <p14:tracePt t="355186" x="5899150" y="3797300"/>
          <p14:tracePt t="355202" x="5899150" y="3784600"/>
          <p14:tracePt t="355219" x="5892800" y="3778250"/>
          <p14:tracePt t="355235" x="5886450" y="3765550"/>
          <p14:tracePt t="355252" x="5880100" y="3752850"/>
          <p14:tracePt t="355268" x="5880100" y="3740150"/>
          <p14:tracePt t="355303" x="5880100" y="3733800"/>
          <p14:tracePt t="355303" x="5880100" y="3727450"/>
          <p14:tracePt t="355319" x="5880100" y="3721100"/>
          <p14:tracePt t="355335" x="5873750" y="3714750"/>
          <p14:tracePt t="355352" x="5873750" y="3708400"/>
          <p14:tracePt t="355391" x="5873750" y="3702050"/>
          <p14:tracePt t="355431" x="5873750" y="3695700"/>
          <p14:tracePt t="355455" x="5867400" y="3683000"/>
          <p14:tracePt t="355470" x="5867400" y="3676650"/>
          <p14:tracePt t="355495" x="5867400" y="3670300"/>
          <p14:tracePt t="355511" x="5867400" y="3663950"/>
          <p14:tracePt t="355967" x="5867400" y="3657600"/>
          <p14:tracePt t="355990" x="5873750" y="3657600"/>
          <p14:tracePt t="356000" x="5880100" y="3657600"/>
          <p14:tracePt t="356023" x="5892800" y="3657600"/>
          <p14:tracePt t="356054" x="5899150" y="3657600"/>
          <p14:tracePt t="356086" x="5905500" y="3657600"/>
          <p14:tracePt t="356103" x="5911850" y="3657600"/>
          <p14:tracePt t="356111" x="5918200" y="3657600"/>
          <p14:tracePt t="356127" x="5924550" y="3657600"/>
          <p14:tracePt t="356151" x="5937250" y="3657600"/>
          <p14:tracePt t="356167" x="5943600" y="3657600"/>
          <p14:tracePt t="356177" x="5949950" y="3657600"/>
          <p14:tracePt t="356185" x="5956300" y="3657600"/>
          <p14:tracePt t="356202" x="5962650" y="3657600"/>
          <p14:tracePt t="356219" x="5969000" y="3657600"/>
          <p14:tracePt t="356235" x="5975350" y="3657600"/>
          <p14:tracePt t="356252" x="5981700" y="3657600"/>
          <p14:tracePt t="356495" x="5981700" y="3651250"/>
          <p14:tracePt t="356501" x="5975350" y="3638550"/>
          <p14:tracePt t="356519" x="5956300" y="3638550"/>
          <p14:tracePt t="356520" x="5930900" y="3613150"/>
          <p14:tracePt t="356535" x="5886450" y="3600450"/>
          <p14:tracePt t="356552" x="5848350" y="3581400"/>
          <p14:tracePt t="356569" x="5822950" y="3575050"/>
          <p14:tracePt t="356585" x="5816600" y="3568700"/>
          <p14:tracePt t="356602" x="5810250" y="3568700"/>
          <p14:tracePt t="356711" x="5822950" y="3568700"/>
          <p14:tracePt t="356719" x="5835650" y="3562350"/>
          <p14:tracePt t="356727" x="5892800" y="3556000"/>
          <p14:tracePt t="356735" x="5962650" y="3556000"/>
          <p14:tracePt t="356752" x="6051550" y="3543300"/>
          <p14:tracePt t="356769" x="6146800" y="3543300"/>
          <p14:tracePt t="356785" x="6235700" y="3543300"/>
          <p14:tracePt t="356802" x="6318250" y="3543300"/>
          <p14:tracePt t="356819" x="6419850" y="3543300"/>
          <p14:tracePt t="356835" x="6496050" y="3543300"/>
          <p14:tracePt t="356851" x="6572250" y="3543300"/>
          <p14:tracePt t="356868" x="6654800" y="3543300"/>
          <p14:tracePt t="356885" x="6724650" y="3543300"/>
          <p14:tracePt t="356902" x="6794500" y="3543300"/>
          <p14:tracePt t="356919" x="6858000" y="3543300"/>
          <p14:tracePt t="356936" x="6896100" y="3543300"/>
          <p14:tracePt t="356952" x="6915150" y="3543300"/>
          <p14:tracePt t="356969" x="6934200" y="3543300"/>
          <p14:tracePt t="356985" x="6940550" y="3543300"/>
          <p14:tracePt t="357002" x="6959600" y="3543300"/>
          <p14:tracePt t="357018" x="6985000" y="3543300"/>
          <p14:tracePt t="357035" x="7016750" y="3543300"/>
          <p14:tracePt t="357051" x="7035800" y="3536950"/>
          <p14:tracePt t="357068" x="7048500" y="3524250"/>
          <p14:tracePt t="357085" x="7061200" y="3511550"/>
          <p14:tracePt t="357119" x="7067550" y="3505200"/>
          <p14:tracePt t="357120" x="7073900" y="3498850"/>
          <p14:tracePt t="357135" x="7080250" y="3479800"/>
          <p14:tracePt t="357152" x="7092950" y="3460750"/>
          <p14:tracePt t="357169" x="7099300" y="3422650"/>
          <p14:tracePt t="357185" x="7099300" y="3390900"/>
          <p14:tracePt t="357203" x="7099300" y="3359150"/>
          <p14:tracePt t="357218" x="7099300" y="3333750"/>
          <p14:tracePt t="357235" x="7099300" y="3321050"/>
          <p14:tracePt t="357251" x="7086600" y="3302000"/>
          <p14:tracePt t="357268" x="7086600" y="3289300"/>
          <p14:tracePt t="357285" x="7080250" y="3282950"/>
          <p14:tracePt t="357302" x="7067550" y="3276600"/>
          <p14:tracePt t="357318" x="7042150" y="3270250"/>
          <p14:tracePt t="357335" x="7016750" y="3270250"/>
          <p14:tracePt t="357352" x="6978650" y="3270250"/>
          <p14:tracePt t="357368" x="6934200" y="3270250"/>
          <p14:tracePt t="357385" x="6908800" y="3270250"/>
          <p14:tracePt t="357402" x="6889750" y="3276600"/>
          <p14:tracePt t="357418" x="6877050" y="3282950"/>
          <p14:tracePt t="357435" x="6864350" y="3295650"/>
          <p14:tracePt t="357452" x="6851650" y="3308350"/>
          <p14:tracePt t="357469" x="6832600" y="3333750"/>
          <p14:tracePt t="357485" x="6819900" y="3365500"/>
          <p14:tracePt t="357502" x="6813550" y="3403600"/>
          <p14:tracePt t="357519" x="6813550" y="3422650"/>
          <p14:tracePt t="357535" x="6813550" y="3441700"/>
          <p14:tracePt t="357552" x="6813550" y="3467100"/>
          <p14:tracePt t="357568" x="6813550" y="3492500"/>
          <p14:tracePt t="357585" x="6826250" y="3511550"/>
          <p14:tracePt t="357602" x="6832600" y="3524250"/>
          <p14:tracePt t="357618" x="6838950" y="3530600"/>
          <p14:tracePt t="357655" x="6845300" y="3530600"/>
          <p14:tracePt t="357671" x="6845300" y="3536950"/>
          <p14:tracePt t="357863" x="6851650" y="3536950"/>
          <p14:tracePt t="357878" x="6915150" y="3556000"/>
          <p14:tracePt t="357879" x="6959600" y="3581400"/>
          <p14:tracePt t="357887" x="7010400" y="3600450"/>
          <p14:tracePt t="357902" x="7150100" y="3670300"/>
          <p14:tracePt t="357919" x="7213600" y="3689350"/>
          <p14:tracePt t="357935" x="7226300" y="3689350"/>
          <p14:tracePt t="357951" x="7245350" y="3689350"/>
          <p14:tracePt t="357967" x="7251700" y="3689350"/>
          <p14:tracePt t="358007" x="7258050" y="3689350"/>
          <p14:tracePt t="358018" x="7264400" y="3689350"/>
          <p14:tracePt t="358035" x="7277100" y="3689350"/>
          <p14:tracePt t="358035" x="7283450" y="3676650"/>
          <p14:tracePt t="358052" x="7296150" y="3663950"/>
          <p14:tracePt t="358068" x="7308850" y="3632200"/>
          <p14:tracePt t="358085" x="7315200" y="3600450"/>
          <p14:tracePt t="358102" x="7321550" y="3568700"/>
          <p14:tracePt t="358119" x="7321550" y="3556000"/>
          <p14:tracePt t="358135" x="7321550" y="3549650"/>
          <p14:tracePt t="358152" x="7321550" y="3543300"/>
          <p14:tracePt t="358168" x="7321550" y="3536950"/>
          <p14:tracePt t="358185" x="7321550" y="3530600"/>
          <p14:tracePt t="358326" x="7321550" y="3524250"/>
          <p14:tracePt t="358345" x="7321550" y="3517900"/>
          <p14:tracePt t="358348" x="7315200" y="3511550"/>
          <p14:tracePt t="358352" x="7308850" y="3498850"/>
          <p14:tracePt t="358368" x="7302500" y="3498850"/>
          <p14:tracePt t="358385" x="7296150" y="3492500"/>
          <p14:tracePt t="358503" x="7296150" y="3498850"/>
          <p14:tracePt t="358510" x="7296150" y="3524250"/>
          <p14:tracePt t="358519" x="7302500" y="3543300"/>
          <p14:tracePt t="358519" x="7315200" y="3600450"/>
          <p14:tracePt t="358535" x="7327900" y="3644900"/>
          <p14:tracePt t="358552" x="7327900" y="3695700"/>
          <p14:tracePt t="358568" x="7334250" y="3733800"/>
          <p14:tracePt t="358585" x="7334250" y="3759200"/>
          <p14:tracePt t="358601" x="7334250" y="3784600"/>
          <p14:tracePt t="358619" x="7334250" y="3790950"/>
          <p14:tracePt t="358635" x="7334250" y="3803650"/>
          <p14:tracePt t="358671" x="7340600" y="3816350"/>
          <p14:tracePt t="358767" x="7334250" y="3816350"/>
          <p14:tracePt t="358777" x="7321550" y="3816350"/>
          <p14:tracePt t="358785" x="7302500" y="3816350"/>
          <p14:tracePt t="358785" x="7264400" y="3816350"/>
          <p14:tracePt t="358801" x="7213600" y="3816350"/>
          <p14:tracePt t="358818" x="7150100" y="3816350"/>
          <p14:tracePt t="358835" x="7092950" y="3810000"/>
          <p14:tracePt t="358852" x="7054850" y="3803650"/>
          <p14:tracePt t="358868" x="7042150" y="3797300"/>
          <p14:tracePt t="358885" x="7029450" y="3790950"/>
          <p14:tracePt t="359023" x="7029450" y="3778250"/>
          <p14:tracePt t="359030" x="7029450" y="3759200"/>
          <p14:tracePt t="359039" x="7029450" y="3740150"/>
          <p14:tracePt t="359051" x="7023100" y="3714750"/>
          <p14:tracePt t="359052" x="7023100" y="3683000"/>
          <p14:tracePt t="359068" x="7023100" y="3663950"/>
          <p14:tracePt t="359085" x="7023100" y="3644900"/>
          <p14:tracePt t="359102" x="7023100" y="3625850"/>
          <p14:tracePt t="359119" x="7023100" y="3619500"/>
          <p14:tracePt t="359135" x="7023100" y="3606800"/>
          <p14:tracePt t="359152" x="7023100" y="3600450"/>
          <p14:tracePt t="359168" x="7016750" y="3587750"/>
          <p14:tracePt t="359185" x="7016750" y="3575050"/>
          <p14:tracePt t="359201" x="7010400" y="3562350"/>
          <p14:tracePt t="359218" x="7010400" y="3549650"/>
          <p14:tracePt t="359235" x="6997700" y="3536950"/>
          <p14:tracePt t="359252" x="6997700" y="3524250"/>
          <p14:tracePt t="359268" x="6985000" y="3505200"/>
          <p14:tracePt t="359285" x="6972300" y="3486150"/>
          <p14:tracePt t="359301" x="6953250" y="3473450"/>
          <p14:tracePt t="359319" x="6940550" y="3460750"/>
          <p14:tracePt t="359335" x="6940550" y="3454400"/>
          <p14:tracePt t="359352" x="6934200" y="3448050"/>
          <p14:tracePt t="359368" x="6921500" y="3441700"/>
          <p14:tracePt t="359407" x="6915150" y="3435350"/>
          <p14:tracePt t="359543" x="6915150" y="3429000"/>
          <p14:tracePt t="359551" x="6915150" y="3416300"/>
          <p14:tracePt t="359562" x="6915150" y="3403600"/>
          <p14:tracePt t="359568" x="6927850" y="3390900"/>
          <p14:tracePt t="359585" x="6946900" y="3371850"/>
          <p14:tracePt t="359602" x="6965950" y="3365500"/>
          <p14:tracePt t="359618" x="6978650" y="3352800"/>
          <p14:tracePt t="359635" x="6991350" y="3340100"/>
          <p14:tracePt t="359651" x="7010400" y="3333750"/>
          <p14:tracePt t="359668" x="7023100" y="3321050"/>
          <p14:tracePt t="359685" x="7035800" y="3314700"/>
          <p14:tracePt t="359702" x="7035800" y="3308350"/>
          <p14:tracePt t="359718" x="7048500" y="3302000"/>
          <p14:tracePt t="359759" x="7054850" y="3295650"/>
          <p14:tracePt t="359767" x="7067550" y="3289300"/>
          <p14:tracePt t="359791" x="7067550" y="3282950"/>
          <p14:tracePt t="359799" x="7067550" y="3276600"/>
          <p14:tracePt t="359801" x="7080250" y="3263900"/>
          <p14:tracePt t="359818" x="7080250" y="3244850"/>
          <p14:tracePt t="359835" x="7092950" y="3219450"/>
          <p14:tracePt t="359851" x="7099300" y="3168650"/>
          <p14:tracePt t="359868" x="7099300" y="3130550"/>
          <p14:tracePt t="359885" x="7105650" y="3079750"/>
          <p14:tracePt t="359901" x="7105650" y="3054350"/>
          <p14:tracePt t="359918" x="7105650" y="3028950"/>
          <p14:tracePt t="359935" x="7105650" y="3003550"/>
          <p14:tracePt t="359952" x="7105650" y="2990850"/>
          <p14:tracePt t="359968" x="7105650" y="2978150"/>
          <p14:tracePt t="359985" x="7105650" y="2965450"/>
          <p14:tracePt t="360002" x="7105650" y="2959100"/>
          <p14:tracePt t="360018" x="7105650" y="2952750"/>
          <p14:tracePt t="360034" x="7105650" y="2946400"/>
          <p14:tracePt t="360051" x="7105650" y="2933700"/>
          <p14:tracePt t="360068" x="7099300" y="2927350"/>
          <p14:tracePt t="360085" x="7099300" y="2914650"/>
          <p14:tracePt t="360102" x="7099300" y="2908300"/>
          <p14:tracePt t="360118" x="7092950" y="2895600"/>
          <p14:tracePt t="360135" x="7092950" y="2882900"/>
          <p14:tracePt t="360152" x="7092950" y="2876550"/>
          <p14:tracePt t="360215" x="7092950" y="2870200"/>
          <p14:tracePt t="360239" x="7092950" y="2863850"/>
          <p14:tracePt t="360271" x="7092950" y="2857500"/>
          <p14:tracePt t="360287" x="7092950" y="2851150"/>
          <p14:tracePt t="360303" x="7092950" y="2844800"/>
          <p14:tracePt t="360319" x="7092950" y="2838450"/>
          <p14:tracePt t="360319" x="7092950" y="2832100"/>
          <p14:tracePt t="360335" x="7092950" y="2825750"/>
          <p14:tracePt t="360351" x="7105650" y="2819400"/>
          <p14:tracePt t="360368" x="7112000" y="2813050"/>
          <p14:tracePt t="360385" x="7131050" y="2806700"/>
          <p14:tracePt t="360402" x="7143750" y="2806700"/>
          <p14:tracePt t="360418" x="7150100" y="2806700"/>
          <p14:tracePt t="360435" x="7162800" y="2806700"/>
          <p14:tracePt t="360451" x="7169150" y="2806700"/>
          <p14:tracePt t="360486" x="7175500" y="2806700"/>
          <p14:tracePt t="360487" x="7181850" y="2806700"/>
          <p14:tracePt t="360535" x="7188200" y="2806700"/>
          <p14:tracePt t="360551" x="7194550" y="2806700"/>
          <p14:tracePt t="360575" x="7200900" y="2806700"/>
          <p14:tracePt t="360585" x="7213600" y="2806700"/>
          <p14:tracePt t="360591" x="7219950" y="2806700"/>
          <p14:tracePt t="360601" x="7232650" y="2806700"/>
          <p14:tracePt t="360618" x="7251700" y="2806700"/>
          <p14:tracePt t="360635" x="7264400" y="2806700"/>
          <p14:tracePt t="360651" x="7289800" y="2806700"/>
          <p14:tracePt t="360668" x="7315200" y="2806700"/>
          <p14:tracePt t="360685" x="7346950" y="2806700"/>
          <p14:tracePt t="360702" x="7378700" y="2800350"/>
          <p14:tracePt t="360719" x="7410450" y="2800350"/>
          <p14:tracePt t="360735" x="7435850" y="2800350"/>
          <p14:tracePt t="360751" x="7442200" y="2800350"/>
          <p14:tracePt t="360768" x="7454900" y="2800350"/>
          <p14:tracePt t="360785" x="7461250" y="2794000"/>
          <p14:tracePt t="360801" x="7473950" y="2794000"/>
          <p14:tracePt t="360818" x="7493000" y="2794000"/>
          <p14:tracePt t="360911" x="7499350" y="2794000"/>
          <p14:tracePt t="360919" x="7505700" y="2794000"/>
          <p14:tracePt t="360943" x="7512050" y="2794000"/>
          <p14:tracePt t="360961" x="7518400" y="2794000"/>
          <p14:tracePt t="360983" x="7524750" y="2794000"/>
          <p14:tracePt t="360999" x="7531100" y="2794000"/>
          <p14:tracePt t="361011" x="7537450" y="2794000"/>
          <p14:tracePt t="361046" x="7543800" y="2794000"/>
          <p14:tracePt t="361062" x="7550150" y="2787650"/>
          <p14:tracePt t="361103" x="7562850" y="2781300"/>
          <p14:tracePt t="361134" x="7569200" y="2781300"/>
          <p14:tracePt t="361158" x="7575550" y="2774950"/>
          <p14:tracePt t="361177" x="7581900" y="2774950"/>
          <p14:tracePt t="361182" x="7588250" y="2774950"/>
          <p14:tracePt t="361207" x="7594600" y="2774950"/>
          <p14:tracePt t="361215" x="7600950" y="2774950"/>
          <p14:tracePt t="361219" x="7600950" y="2768600"/>
          <p14:tracePt t="361383" x="7581900" y="2768600"/>
          <p14:tracePt t="361384" x="7531100" y="2781300"/>
          <p14:tracePt t="361401" x="7499350" y="2787650"/>
          <p14:tracePt t="361402" x="7410450" y="2800350"/>
          <p14:tracePt t="361418" x="7340600" y="2806700"/>
          <p14:tracePt t="361435" x="7277100" y="2819400"/>
          <p14:tracePt t="361452" x="7239000" y="2819400"/>
          <p14:tracePt t="361468" x="7207250" y="2825750"/>
          <p14:tracePt t="361485" x="7194550" y="2832100"/>
          <p14:tracePt t="361501" x="7169150" y="2838450"/>
          <p14:tracePt t="361519" x="7162800" y="2838450"/>
          <p14:tracePt t="361535" x="7150100" y="2838450"/>
          <p14:tracePt t="361552" x="7137400" y="2838450"/>
          <p14:tracePt t="361568" x="7131050" y="2844800"/>
          <p14:tracePt t="361607" x="7124700" y="2844800"/>
          <p14:tracePt t="361614" x="7118350" y="2844800"/>
          <p14:tracePt t="361807" x="7124700" y="2844800"/>
          <p14:tracePt t="361815" x="7131050" y="2844800"/>
          <p14:tracePt t="361816" x="7175500" y="2844800"/>
          <p14:tracePt t="361835" x="7251700" y="2838450"/>
          <p14:tracePt t="361852" x="7321550" y="2825750"/>
          <p14:tracePt t="361868" x="7378700" y="2819400"/>
          <p14:tracePt t="361885" x="7385050" y="2813050"/>
          <p14:tracePt t="361901" x="7404100" y="2813050"/>
          <p14:tracePt t="361901" x="7416800" y="2813050"/>
          <p14:tracePt t="361919" x="7429500" y="2806700"/>
          <p14:tracePt t="361935" x="7442200" y="2806700"/>
          <p14:tracePt t="361974" x="7448550" y="2806700"/>
          <p14:tracePt t="361990" x="7454900" y="2806700"/>
          <p14:tracePt t="362014" x="7461250" y="2806700"/>
          <p14:tracePt t="362022" x="7467600" y="2806700"/>
          <p14:tracePt t="362038" x="7480300" y="2806700"/>
          <p14:tracePt t="362044" x="7486650" y="2806700"/>
          <p14:tracePt t="362051" x="7505700" y="2800350"/>
          <p14:tracePt t="362068" x="7512050" y="2800350"/>
          <p14:tracePt t="362085" x="7524750" y="2794000"/>
          <p14:tracePt t="362101" x="7537450" y="2794000"/>
          <p14:tracePt t="362118" x="7543800" y="2794000"/>
          <p14:tracePt t="362158" x="7550150" y="2794000"/>
          <p14:tracePt t="362175" x="7556500" y="2794000"/>
          <p14:tracePt t="362191" x="7562850" y="2794000"/>
          <p14:tracePt t="362198" x="7569200" y="2787650"/>
          <p14:tracePt t="362230" x="7581900" y="2787650"/>
          <p14:tracePt t="362254" x="7588250" y="2787650"/>
          <p14:tracePt t="362262" x="7594600" y="2787650"/>
          <p14:tracePt t="362271" x="7594600" y="2781300"/>
          <p14:tracePt t="362286" x="7600950" y="2774950"/>
          <p14:tracePt t="362302" x="7613650" y="2774950"/>
          <p14:tracePt t="362309" x="7613650" y="2768600"/>
          <p14:tracePt t="362318" x="7626350" y="2762250"/>
          <p14:tracePt t="362335" x="7639050" y="2749550"/>
          <p14:tracePt t="362351" x="7645400" y="2743200"/>
          <p14:tracePt t="362368" x="7651750" y="2717800"/>
          <p14:tracePt t="362385" x="7651750" y="2698750"/>
          <p14:tracePt t="362401" x="7651750" y="2679700"/>
          <p14:tracePt t="362418" x="7651750" y="2654300"/>
          <p14:tracePt t="362435" x="7651750" y="2622550"/>
          <p14:tracePt t="362451" x="7651750" y="2584450"/>
          <p14:tracePt t="362468" x="7651750" y="2533650"/>
          <p14:tracePt t="362485" x="7651750" y="2457450"/>
          <p14:tracePt t="362501" x="7651750" y="2400300"/>
          <p14:tracePt t="362501" x="7651750" y="2381250"/>
          <p14:tracePt t="362519" x="7651750" y="2355850"/>
          <p14:tracePt t="362535" x="7651750" y="2343150"/>
          <p14:tracePt t="362552" x="7651750" y="2336800"/>
          <p14:tracePt t="362630" x="7639050" y="2330450"/>
          <p14:tracePt t="362646" x="7607300" y="2330450"/>
          <p14:tracePt t="362654" x="7556500" y="2330450"/>
          <p14:tracePt t="362668" x="7486650" y="2336800"/>
          <p14:tracePt t="362670" x="7334250" y="2381250"/>
          <p14:tracePt t="362685" x="7188200" y="2425700"/>
          <p14:tracePt t="362701" x="7048500" y="2463800"/>
          <p14:tracePt t="362719" x="7016750" y="2476500"/>
          <p14:tracePt t="362735" x="6997700" y="2482850"/>
          <p14:tracePt t="362751" x="6985000" y="2489200"/>
          <p14:tracePt t="362768" x="6978650" y="2489200"/>
          <p14:tracePt t="362934" x="6972300" y="2489200"/>
          <p14:tracePt t="363039" x="6959600" y="2495550"/>
          <p14:tracePt t="363046" x="6946900" y="2514600"/>
          <p14:tracePt t="363055" x="6927850" y="2527300"/>
          <p14:tracePt t="363062" x="6921500" y="2552700"/>
          <p14:tracePt t="363068" x="6902450" y="2584450"/>
          <p14:tracePt t="363085" x="6902450" y="2616200"/>
          <p14:tracePt t="363102" x="6902450" y="2635250"/>
          <p14:tracePt t="363117" x="6902450" y="2673350"/>
          <p14:tracePt t="363135" x="6902450" y="2686050"/>
          <p14:tracePt t="363151" x="6908800" y="2698750"/>
          <p14:tracePt t="363168" x="6921500" y="2705100"/>
          <p14:tracePt t="363185" x="6927850" y="2705100"/>
          <p14:tracePt t="363202" x="6946900" y="2711450"/>
          <p14:tracePt t="363218" x="6972300" y="2711450"/>
          <p14:tracePt t="363235" x="6991350" y="2711450"/>
          <p14:tracePt t="363251" x="7004050" y="2711450"/>
          <p14:tracePt t="363268" x="7029450" y="2711450"/>
          <p14:tracePt t="363285" x="7042150" y="2711450"/>
          <p14:tracePt t="363301" x="7067550" y="2692400"/>
          <p14:tracePt t="363319" x="7112000" y="2647950"/>
          <p14:tracePt t="363335" x="7150100" y="2597150"/>
          <p14:tracePt t="363351" x="7181850" y="2540000"/>
          <p14:tracePt t="363368" x="7200900" y="2514600"/>
          <p14:tracePt t="363385" x="7213600" y="2501900"/>
          <p14:tracePt t="363402" x="7213600" y="2495550"/>
          <p14:tracePt t="363418" x="7213600" y="2482850"/>
          <p14:tracePt t="363454" x="7213600" y="2476500"/>
          <p14:tracePt t="363470" x="7213600" y="2470150"/>
          <p14:tracePt t="363487" x="7213600" y="2463800"/>
          <p14:tracePt t="363494" x="7213600" y="2457450"/>
          <p14:tracePt t="363501" x="7200900" y="2438400"/>
          <p14:tracePt t="363518" x="7162800" y="2432050"/>
          <p14:tracePt t="363535" x="7131050" y="2425700"/>
          <p14:tracePt t="363551" x="7105650" y="2425700"/>
          <p14:tracePt t="363568" x="7080250" y="2425700"/>
          <p14:tracePt t="363585" x="7042150" y="2425700"/>
          <p14:tracePt t="363602" x="7004050" y="2444750"/>
          <p14:tracePt t="363618" x="6959600" y="2470150"/>
          <p14:tracePt t="363635" x="6934200" y="2482850"/>
          <p14:tracePt t="363651" x="6921500" y="2495550"/>
          <p14:tracePt t="363668" x="6908800" y="2501900"/>
          <p14:tracePt t="363685" x="6908800" y="2508250"/>
          <p14:tracePt t="365054" x="6889750" y="2546350"/>
          <p14:tracePt t="365062" x="6858000" y="2628900"/>
          <p14:tracePt t="365070" x="6819900" y="2724150"/>
          <p14:tracePt t="365078" x="6781800" y="2800350"/>
          <p14:tracePt t="365078" x="6750050" y="2882900"/>
          <p14:tracePt t="365086" x="6686550" y="3022600"/>
          <p14:tracePt t="365102" x="6648450" y="3136900"/>
          <p14:tracePt t="365119" x="6610350" y="3219450"/>
          <p14:tracePt t="365134" x="6578600" y="3295650"/>
          <p14:tracePt t="365152" x="6553200" y="3359150"/>
          <p14:tracePt t="365168" x="6521450" y="3429000"/>
          <p14:tracePt t="365185" x="6483350" y="3498850"/>
          <p14:tracePt t="365201" x="6445250" y="3549650"/>
          <p14:tracePt t="365218" x="6426200" y="3594100"/>
          <p14:tracePt t="365234" x="6394450" y="3644900"/>
          <p14:tracePt t="365251" x="6362700" y="3708400"/>
          <p14:tracePt t="365268" x="6330950" y="3752850"/>
          <p14:tracePt t="365285" x="6311900" y="3797300"/>
          <p14:tracePt t="365301" x="6261100" y="3873500"/>
          <p14:tracePt t="365319" x="6242050" y="3911600"/>
          <p14:tracePt t="365335" x="6216650" y="3956050"/>
          <p14:tracePt t="365352" x="6197600" y="3981450"/>
          <p14:tracePt t="365368" x="6178550" y="4013200"/>
          <p14:tracePt t="365385" x="6159500" y="4038600"/>
          <p14:tracePt t="365401" x="6146800" y="4051300"/>
          <p14:tracePt t="365418" x="6134100" y="4064000"/>
          <p14:tracePt t="365435" x="6127750" y="4070350"/>
          <p14:tracePt t="365451" x="6121400" y="4076700"/>
          <p14:tracePt t="365468" x="6115050" y="4076700"/>
          <p14:tracePt t="365485" x="6102350" y="4083050"/>
          <p14:tracePt t="365501" x="6076950" y="4102100"/>
          <p14:tracePt t="365519" x="6070600" y="4102100"/>
          <p14:tracePt t="365535" x="6057900" y="4108450"/>
          <p14:tracePt t="365551" x="6051550" y="4108450"/>
          <p14:tracePt t="365568" x="6045200" y="4114800"/>
          <p14:tracePt t="365585" x="6038850" y="4121150"/>
          <p14:tracePt t="365601" x="6026150" y="4121150"/>
          <p14:tracePt t="365638" x="6013450" y="4121150"/>
          <p14:tracePt t="365654" x="6000750" y="4121150"/>
          <p14:tracePt t="365655" x="5994400" y="4121150"/>
          <p14:tracePt t="365668" x="5981700" y="4121150"/>
          <p14:tracePt t="365685" x="5962650" y="4127500"/>
          <p14:tracePt t="365701" x="5943600" y="4127500"/>
          <p14:tracePt t="365719" x="5924550" y="4127500"/>
          <p14:tracePt t="365734" x="5911850" y="4127500"/>
          <p14:tracePt t="365774" x="5905500" y="4127500"/>
          <p14:tracePt t="365790" x="5899150" y="4127500"/>
          <p14:tracePt t="365822" x="5892800" y="4127500"/>
          <p14:tracePt t="366648" x="5899150" y="4127500"/>
          <p14:tracePt t="366663" x="5911850" y="4127500"/>
          <p14:tracePt t="366672" x="5924550" y="4127500"/>
          <p14:tracePt t="366672" x="5962650" y="4133850"/>
          <p14:tracePt t="366687" x="6026150" y="4146550"/>
          <p14:tracePt t="366704" x="6064250" y="4152900"/>
          <p14:tracePt t="366719" x="6153150" y="4159250"/>
          <p14:tracePt t="366736" x="6203950" y="4159250"/>
          <p14:tracePt t="366752" x="6223000" y="4159250"/>
          <p14:tracePt t="366769" x="6229350" y="4159250"/>
          <p14:tracePt t="366857" x="6235700" y="4159250"/>
          <p14:tracePt t="366871" x="6235700" y="4152900"/>
          <p14:tracePt t="366879" x="6229350" y="4152900"/>
          <p14:tracePt t="366887" x="6203950" y="4140200"/>
          <p14:tracePt t="366903" x="6191250" y="4121150"/>
          <p14:tracePt t="366904" x="6153150" y="4095750"/>
          <p14:tracePt t="366919" x="6108700" y="4070350"/>
          <p14:tracePt t="366936" x="6083300" y="4057650"/>
          <p14:tracePt t="366952" x="6057900" y="4038600"/>
          <p14:tracePt t="366969" x="6045200" y="4025900"/>
          <p14:tracePt t="366985" x="6045200" y="4013200"/>
          <p14:tracePt t="367002" x="6045200" y="4006850"/>
          <p14:tracePt t="367019" x="6045200" y="4000500"/>
          <p14:tracePt t="367035" x="6045200" y="3987800"/>
          <p14:tracePt t="367052" x="6045200" y="3975100"/>
          <p14:tracePt t="367069" x="6051550" y="3968750"/>
          <p14:tracePt t="367085" x="6051550" y="3962400"/>
          <p14:tracePt t="367102" x="6057900" y="3956050"/>
          <p14:tracePt t="367399" x="6064250" y="3949700"/>
          <p14:tracePt t="367428" x="6070600" y="3949700"/>
          <p14:tracePt t="367447" x="6076950" y="3949700"/>
          <p14:tracePt t="367503" x="6083300" y="3949700"/>
          <p14:tracePt t="367583" x="6089650" y="3949700"/>
          <p14:tracePt t="367599" x="6096000" y="3949700"/>
          <p14:tracePt t="367615" x="6102350" y="3949700"/>
          <p14:tracePt t="367619" x="6108700" y="3949700"/>
          <p14:tracePt t="367628" x="6115050" y="3949700"/>
          <p14:tracePt t="367663" x="6127750" y="3949700"/>
          <p14:tracePt t="367679" x="6134100" y="3949700"/>
          <p14:tracePt t="367689" x="6140450" y="3949700"/>
          <p14:tracePt t="367703" x="6146800" y="3949700"/>
          <p14:tracePt t="367727" x="6153150" y="3949700"/>
          <p14:tracePt t="367745" x="6165850" y="3949700"/>
          <p14:tracePt t="367759" x="6172200" y="3949700"/>
          <p14:tracePt t="367767" x="6191250" y="3949700"/>
          <p14:tracePt t="367783" x="6197600" y="3949700"/>
          <p14:tracePt t="367787" x="6210300" y="3949700"/>
          <p14:tracePt t="367802" x="6229350" y="3949700"/>
          <p14:tracePt t="367819" x="6242050" y="3949700"/>
          <p14:tracePt t="367835" x="6254750" y="3949700"/>
          <p14:tracePt t="367852" x="6273800" y="3949700"/>
          <p14:tracePt t="367869" x="6280150" y="3949700"/>
          <p14:tracePt t="367885" x="6292850" y="3943350"/>
          <p14:tracePt t="367902" x="6299200" y="3943350"/>
          <p14:tracePt t="367919" x="6311900" y="3943350"/>
          <p14:tracePt t="367935" x="6324600" y="3943350"/>
          <p14:tracePt t="367975" x="6330950" y="3943350"/>
          <p14:tracePt t="367985" x="6337300" y="3943350"/>
          <p14:tracePt t="368039" x="6343650" y="3943350"/>
          <p14:tracePt t="368311" x="6356350" y="3943350"/>
          <p14:tracePt t="368318" x="6381750" y="3943350"/>
          <p14:tracePt t="368319" x="6470650" y="3943350"/>
          <p14:tracePt t="368337" x="6578600" y="3968750"/>
          <p14:tracePt t="368352" x="6692900" y="3968750"/>
          <p14:tracePt t="368369" x="6813550" y="3968750"/>
          <p14:tracePt t="368385" x="6927850" y="3968750"/>
          <p14:tracePt t="368402" x="6985000" y="3968750"/>
          <p14:tracePt t="368419" x="7067550" y="3968750"/>
          <p14:tracePt t="368435" x="7131050" y="3968750"/>
          <p14:tracePt t="368452" x="7181850" y="3962400"/>
          <p14:tracePt t="368469" x="7232650" y="3956050"/>
          <p14:tracePt t="368485" x="7270750" y="3949700"/>
          <p14:tracePt t="368502" x="7327900" y="3943350"/>
          <p14:tracePt t="368520" x="7346950" y="3943350"/>
          <p14:tracePt t="368535" x="7366000" y="3937000"/>
          <p14:tracePt t="368553" x="7378700" y="3930650"/>
          <p14:tracePt t="368591" x="7385050" y="3930650"/>
          <p14:tracePt t="368599" x="7391400" y="3930650"/>
          <p14:tracePt t="368607" x="7404100" y="3930650"/>
          <p14:tracePt t="368619" x="7416800" y="3930650"/>
          <p14:tracePt t="368635" x="7435850" y="3930650"/>
          <p14:tracePt t="368652" x="7467600" y="3924300"/>
          <p14:tracePt t="368669" x="7493000" y="3917950"/>
          <p14:tracePt t="368686" x="7505700" y="3911600"/>
          <p14:tracePt t="368702" x="7524750" y="3892550"/>
          <p14:tracePt t="368720" x="7537450" y="3886200"/>
          <p14:tracePt t="368735" x="7537450" y="3873500"/>
          <p14:tracePt t="368752" x="7537450" y="3860800"/>
          <p14:tracePt t="368769" x="7537450" y="3848100"/>
          <p14:tracePt t="368807" x="7537450" y="3841750"/>
          <p14:tracePt t="368810" x="7537450" y="3835400"/>
          <p14:tracePt t="368819" x="7531100" y="3822700"/>
          <p14:tracePt t="368835" x="7512050" y="3816350"/>
          <p14:tracePt t="368852" x="7499350" y="3810000"/>
          <p14:tracePt t="368869" x="7493000" y="3810000"/>
          <p14:tracePt t="368886" x="7486650" y="3810000"/>
          <p14:tracePt t="368902" x="7461250" y="3810000"/>
          <p14:tracePt t="368920" x="7442200" y="3810000"/>
          <p14:tracePt t="368935" x="7423150" y="3816350"/>
          <p14:tracePt t="368952" x="7397750" y="3841750"/>
          <p14:tracePt t="368968" x="7391400" y="3860800"/>
          <p14:tracePt t="368986" x="7385050" y="3892550"/>
          <p14:tracePt t="369002" x="7378700" y="3917950"/>
          <p14:tracePt t="369019" x="7378700" y="3949700"/>
          <p14:tracePt t="369035" x="7378700" y="3981450"/>
          <p14:tracePt t="369052" x="7378700" y="4000500"/>
          <p14:tracePt t="369069" x="7385050" y="4013200"/>
          <p14:tracePt t="369085" x="7391400" y="4025900"/>
          <p14:tracePt t="369102" x="7404100" y="4032250"/>
          <p14:tracePt t="369143" x="7404100" y="4038600"/>
          <p14:tracePt t="369167" x="7410450" y="4038600"/>
          <p14:tracePt t="369479" x="7423150" y="4044950"/>
          <p14:tracePt t="369487" x="7429500" y="4044950"/>
          <p14:tracePt t="369495" x="7461250" y="4057650"/>
          <p14:tracePt t="369503" x="7473950" y="4057650"/>
          <p14:tracePt t="369503" x="7486650" y="4057650"/>
          <p14:tracePt t="369519" x="7505700" y="4057650"/>
          <p14:tracePt t="369535" x="7531100" y="4057650"/>
          <p14:tracePt t="369552" x="7543800" y="4038600"/>
          <p14:tracePt t="369568" x="7556500" y="4000500"/>
          <p14:tracePt t="369585" x="7556500" y="3975100"/>
          <p14:tracePt t="369603" x="7556500" y="3956050"/>
          <p14:tracePt t="369618" x="7556500" y="3949700"/>
          <p14:tracePt t="369671" x="7550150" y="3943350"/>
          <p14:tracePt t="369695" x="7543800" y="3943350"/>
          <p14:tracePt t="369701" x="7524750" y="3937000"/>
          <p14:tracePt t="369719" x="7518400" y="3937000"/>
          <p14:tracePt t="369720" x="7499350" y="3937000"/>
          <p14:tracePt t="369736" x="7493000" y="3937000"/>
          <p14:tracePt t="369752" x="7486650" y="3937000"/>
          <p14:tracePt t="369799" x="7480300" y="3937000"/>
          <p14:tracePt t="369823" x="7473950" y="3943350"/>
          <p14:tracePt t="369895" x="7467600" y="3943350"/>
          <p14:tracePt t="370055" x="7473950" y="3943350"/>
          <p14:tracePt t="370063" x="7480300" y="3943350"/>
          <p14:tracePt t="370071" x="7480300" y="3930650"/>
          <p14:tracePt t="370072" x="7486650" y="3924300"/>
          <p14:tracePt t="370085" x="7499350" y="3892550"/>
          <p14:tracePt t="370102" x="7512050" y="3879850"/>
          <p14:tracePt t="370119" x="7531100" y="3854450"/>
          <p14:tracePt t="370136" x="7550150" y="3829050"/>
          <p14:tracePt t="370152" x="7569200" y="3803650"/>
          <p14:tracePt t="370169" x="7588250" y="3778250"/>
          <p14:tracePt t="370185" x="7600950" y="3765550"/>
          <p14:tracePt t="370202" x="7613650" y="3746500"/>
          <p14:tracePt t="370218" x="7620000" y="3733800"/>
          <p14:tracePt t="370279" x="7626350" y="3727450"/>
          <p14:tracePt t="370343" x="7626350" y="3721100"/>
          <p14:tracePt t="370360" x="7626350" y="3714750"/>
          <p14:tracePt t="370361" x="7626350" y="3702050"/>
          <p14:tracePt t="370368" x="7620000" y="3676650"/>
          <p14:tracePt t="370385" x="7620000" y="3657600"/>
          <p14:tracePt t="370402" x="7620000" y="3638550"/>
          <p14:tracePt t="370418" x="7613650" y="3625850"/>
          <p14:tracePt t="370435" x="7613650" y="3613150"/>
          <p14:tracePt t="370452" x="7607300" y="3600450"/>
          <p14:tracePt t="370469" x="7607300" y="3581400"/>
          <p14:tracePt t="370485" x="7600950" y="3549650"/>
          <p14:tracePt t="370502" x="7594600" y="3530600"/>
          <p14:tracePt t="370519" x="7594600" y="3505200"/>
          <p14:tracePt t="370535" x="7594600" y="3492500"/>
          <p14:tracePt t="370552" x="7594600" y="3486150"/>
          <p14:tracePt t="370569" x="7594600" y="3467100"/>
          <p14:tracePt t="370585" x="7594600" y="3454400"/>
          <p14:tracePt t="370602" x="7594600" y="3441700"/>
          <p14:tracePt t="370618" x="7594600" y="3429000"/>
          <p14:tracePt t="370635" x="7594600" y="3416300"/>
          <p14:tracePt t="370652" x="7594600" y="3403600"/>
          <p14:tracePt t="370669" x="7594600" y="3390900"/>
          <p14:tracePt t="370685" x="7594600" y="3371850"/>
          <p14:tracePt t="370702" x="7594600" y="3346450"/>
          <p14:tracePt t="370718" x="7594600" y="3308350"/>
          <p14:tracePt t="370736" x="7594600" y="3295650"/>
          <p14:tracePt t="370752" x="7594600" y="3282950"/>
          <p14:tracePt t="370768" x="7594600" y="3270250"/>
          <p14:tracePt t="370785" x="7594600" y="3257550"/>
          <p14:tracePt t="370802" x="7594600" y="3244850"/>
          <p14:tracePt t="370818" x="7594600" y="3225800"/>
          <p14:tracePt t="370835" x="7594600" y="3219450"/>
          <p14:tracePt t="370852" x="7594600" y="3206750"/>
          <p14:tracePt t="370869" x="7594600" y="3194050"/>
          <p14:tracePt t="370885" x="7594600" y="3187700"/>
          <p14:tracePt t="370885" x="7594600" y="3175000"/>
          <p14:tracePt t="370904" x="7594600" y="3168650"/>
          <p14:tracePt t="370919" x="7594600" y="3130550"/>
          <p14:tracePt t="370935" x="7594600" y="3111500"/>
          <p14:tracePt t="370952" x="7594600" y="3092450"/>
          <p14:tracePt t="370968" x="7594600" y="3079750"/>
          <p14:tracePt t="370985" x="7594600" y="3067050"/>
          <p14:tracePt t="371135" x="7594600" y="3060700"/>
          <p14:tracePt t="371151" x="7594600" y="3054350"/>
          <p14:tracePt t="371175" x="7594600" y="3041650"/>
          <p14:tracePt t="371215" x="7594600" y="3035300"/>
          <p14:tracePt t="371255" x="7594600" y="3028950"/>
          <p14:tracePt t="371271" x="7594600" y="3022600"/>
          <p14:tracePt t="371295" x="7594600" y="3016250"/>
          <p14:tracePt t="371311" x="7594600" y="3009900"/>
          <p14:tracePt t="371314" x="7594600" y="3003550"/>
          <p14:tracePt t="371319" x="7594600" y="2971800"/>
          <p14:tracePt t="371335" x="7594600" y="2933700"/>
          <p14:tracePt t="371353" x="7594600" y="2914650"/>
          <p14:tracePt t="371368" x="7594600" y="2895600"/>
          <p14:tracePt t="371385" x="7594600" y="2889250"/>
          <p14:tracePt t="371402" x="7594600" y="2882900"/>
          <p14:tracePt t="371447" x="7594600" y="2876550"/>
          <p14:tracePt t="371495" x="7594600" y="2870200"/>
          <p14:tracePt t="371535" x="7594600" y="2863850"/>
          <p14:tracePt t="371551" x="7594600" y="2857500"/>
          <p14:tracePt t="372335" x="7594600" y="2851150"/>
          <p14:tracePt t="372341" x="7594600" y="2838450"/>
          <p14:tracePt t="372352" x="7594600" y="2825750"/>
          <p14:tracePt t="372353" x="7594600" y="2806700"/>
          <p14:tracePt t="372369" x="7594600" y="2800350"/>
          <p14:tracePt t="372386" x="7594600" y="2787650"/>
          <p14:tracePt t="373271" x="7594600" y="2781300"/>
          <p14:tracePt t="373295" x="7575550" y="2781300"/>
          <p14:tracePt t="373302" x="7537450" y="2787650"/>
          <p14:tracePt t="373303" x="7467600" y="2794000"/>
          <p14:tracePt t="373320" x="7391400" y="2794000"/>
          <p14:tracePt t="373337" x="7340600" y="2794000"/>
          <p14:tracePt t="373353" x="7296150" y="2794000"/>
          <p14:tracePt t="373369" x="7283450" y="2794000"/>
          <p14:tracePt t="373385" x="7264400" y="2794000"/>
          <p14:tracePt t="373401" x="7245350" y="2794000"/>
          <p14:tracePt t="373418" x="7226300" y="2800350"/>
          <p14:tracePt t="373435" x="7219950" y="2800350"/>
          <p14:tracePt t="373451" x="7207250" y="2800350"/>
          <p14:tracePt t="373469" x="7194550" y="2800350"/>
          <p14:tracePt t="373485" x="7169150" y="2800350"/>
          <p14:tracePt t="373502" x="7143750" y="2800350"/>
          <p14:tracePt t="373519" x="7124700" y="2800350"/>
          <p14:tracePt t="373535" x="7118350" y="2800350"/>
          <p14:tracePt t="373552" x="7105650" y="2800350"/>
          <p14:tracePt t="373569" x="7099300" y="2800350"/>
          <p14:tracePt t="373585" x="7092950" y="2806700"/>
          <p14:tracePt t="373631" x="7086600" y="2806700"/>
          <p14:tracePt t="373655" x="7080250" y="2806700"/>
          <p14:tracePt t="373671" x="7073900" y="2806700"/>
          <p14:tracePt t="373686" x="7067550" y="2806700"/>
          <p14:tracePt t="373703" x="7061200" y="2806700"/>
          <p14:tracePt t="373703" x="7054850" y="2806700"/>
          <p14:tracePt t="373806" x="7048500" y="2806700"/>
          <p14:tracePt t="373815" x="7048500" y="2813050"/>
          <p14:tracePt t="373822" x="7042150" y="2819400"/>
          <p14:tracePt t="373835" x="7035800" y="2832100"/>
          <p14:tracePt t="373852" x="7035800" y="2851150"/>
          <p14:tracePt t="373869" x="7035800" y="2870200"/>
          <p14:tracePt t="373885" x="7035800" y="2882900"/>
          <p14:tracePt t="373885" x="7035800" y="2895600"/>
          <p14:tracePt t="373918" x="7029450" y="2908300"/>
          <p14:tracePt t="373919" x="7029450" y="2927350"/>
          <p14:tracePt t="373935" x="7029450" y="2933700"/>
          <p14:tracePt t="373974" x="7029450" y="2940050"/>
          <p14:tracePt t="374006" x="7029450" y="2946400"/>
          <p14:tracePt t="374017" x="7029450" y="2952750"/>
          <p14:tracePt t="374055" x="7029450" y="2959100"/>
          <p14:tracePt t="374079" x="7035800" y="2971800"/>
          <p14:tracePt t="374095" x="7035800" y="2978150"/>
          <p14:tracePt t="374110" x="7035800" y="2990850"/>
          <p14:tracePt t="374119" x="7035800" y="3003550"/>
          <p14:tracePt t="374135" x="7035800" y="3009900"/>
          <p14:tracePt t="374136" x="7035800" y="3028950"/>
          <p14:tracePt t="374152" x="7035800" y="3035300"/>
          <p14:tracePt t="374168" x="7035800" y="3041650"/>
          <p14:tracePt t="374262" x="7035800" y="3048000"/>
          <p14:tracePt t="374278" x="7035800" y="3054350"/>
          <p14:tracePt t="374286" x="7042150" y="3060700"/>
          <p14:tracePt t="374311" x="7042150" y="3067050"/>
          <p14:tracePt t="374320" x="7042150" y="3073400"/>
          <p14:tracePt t="374342" x="7042150" y="3079750"/>
          <p14:tracePt t="374367" x="7042150" y="3086100"/>
          <p14:tracePt t="374383" x="7042150" y="3092450"/>
          <p14:tracePt t="374406" x="7042150" y="3098800"/>
          <p14:tracePt t="374431" x="7042150" y="3105150"/>
          <p14:tracePt t="374447" x="7042150" y="3111500"/>
          <p14:tracePt t="374454" x="7042150" y="3117850"/>
          <p14:tracePt t="374471" x="7042150" y="3124200"/>
          <p14:tracePt t="374479" x="7042150" y="3130550"/>
          <p14:tracePt t="374485" x="7042150" y="3136900"/>
          <p14:tracePt t="374501" x="7042150" y="3149600"/>
          <p14:tracePt t="374519" x="7042150" y="3155950"/>
          <p14:tracePt t="374535" x="7035800" y="3162300"/>
          <p14:tracePt t="374606" x="7035800" y="3168650"/>
          <p14:tracePt t="374638" x="7035800" y="3175000"/>
          <p14:tracePt t="374650" x="7035800" y="3181350"/>
          <p14:tracePt t="375028" x="7035800" y="3168650"/>
          <p14:tracePt t="375054" x="7023100" y="3124200"/>
          <p14:tracePt t="375062" x="7016750" y="3079750"/>
          <p14:tracePt t="375070" x="7016750" y="3060700"/>
          <p14:tracePt t="375095" x="7016750" y="3054350"/>
          <p14:tracePt t="375103" x="7016750" y="3035300"/>
          <p14:tracePt t="375119" x="7016750" y="3022600"/>
          <p14:tracePt t="375119" x="7016750" y="2997200"/>
          <p14:tracePt t="375135" x="7023100" y="2978150"/>
          <p14:tracePt t="375152" x="7023100" y="2971800"/>
          <p14:tracePt t="375326" x="7023100" y="2978150"/>
          <p14:tracePt t="375334" x="7023100" y="3022600"/>
          <p14:tracePt t="375352" x="7023100" y="3054350"/>
          <p14:tracePt t="375352" x="7023100" y="3092450"/>
          <p14:tracePt t="375368" x="7023100" y="3149600"/>
          <p14:tracePt t="375385" x="7023100" y="3200400"/>
          <p14:tracePt t="375401" x="7023100" y="3232150"/>
          <p14:tracePt t="375419" x="7023100" y="3251200"/>
          <p14:tracePt t="375435" x="7023100" y="3263900"/>
          <p14:tracePt t="375487" x="7023100" y="3270250"/>
          <p14:tracePt t="375559" x="7029450" y="3270250"/>
          <p14:tracePt t="375567" x="7035800" y="3270250"/>
          <p14:tracePt t="375585" x="7042150" y="3257550"/>
          <p14:tracePt t="375586" x="7054850" y="3181350"/>
          <p14:tracePt t="375602" x="7061200" y="3092450"/>
          <p14:tracePt t="375619" x="7073900" y="3041650"/>
          <p14:tracePt t="375635" x="7080250" y="3009900"/>
          <p14:tracePt t="375652" x="7080250" y="2990850"/>
          <p14:tracePt t="375668" x="7080250" y="2971800"/>
          <p14:tracePt t="375685" x="7086600" y="2965450"/>
          <p14:tracePt t="375701" x="7086600" y="2959100"/>
          <p14:tracePt t="375974" x="7086600" y="2965450"/>
          <p14:tracePt t="375983" x="7086600" y="2971800"/>
          <p14:tracePt t="375991" x="7086600" y="2978150"/>
          <p14:tracePt t="375998" x="7086600" y="2990850"/>
          <p14:tracePt t="376003" x="7086600" y="3009900"/>
          <p14:tracePt t="376018" x="7086600" y="3022600"/>
          <p14:tracePt t="376035" x="7086600" y="3028950"/>
          <p14:tracePt t="376223" x="7086600" y="3041650"/>
          <p14:tracePt t="376255" x="7086600" y="3048000"/>
          <p14:tracePt t="376271" x="7086600" y="3054350"/>
          <p14:tracePt t="376278" x="7086600" y="3060700"/>
          <p14:tracePt t="376318" x="7086600" y="3067050"/>
          <p14:tracePt t="376374" x="7086600" y="3073400"/>
          <p14:tracePt t="376398" x="7086600" y="3079750"/>
          <p14:tracePt t="376430" x="7086600" y="3086100"/>
          <p14:tracePt t="376679" x="7086600" y="3092450"/>
          <p14:tracePt t="376830" x="7086600" y="3098800"/>
          <p14:tracePt t="376879" x="7086600" y="3105150"/>
          <p14:tracePt t="377399" x="7086600" y="3086100"/>
          <p14:tracePt t="377406" x="7086600" y="3041650"/>
          <p14:tracePt t="377414" x="7086600" y="3016250"/>
          <p14:tracePt t="377414" x="7086600" y="2952750"/>
          <p14:tracePt t="377423" x="7092950" y="2908300"/>
          <p14:tracePt t="377436" x="7118350" y="2844800"/>
          <p14:tracePt t="377453" x="7124700" y="2806700"/>
          <p14:tracePt t="377468" x="7131050" y="2794000"/>
          <p14:tracePt t="377846" x="7118350" y="2794000"/>
          <p14:tracePt t="377862" x="7112000" y="2800350"/>
          <p14:tracePt t="377870" x="7105650" y="2806700"/>
          <p14:tracePt t="377871" x="7099300" y="2819400"/>
          <p14:tracePt t="377885" x="7092950" y="2832100"/>
          <p14:tracePt t="377902" x="7080250" y="2863850"/>
          <p14:tracePt t="377919" x="7080250" y="2876550"/>
          <p14:tracePt t="377935" x="7073900" y="2889250"/>
          <p14:tracePt t="377952" x="7073900" y="2901950"/>
          <p14:tracePt t="377968" x="7073900" y="2914650"/>
          <p14:tracePt t="377985" x="7073900" y="2921000"/>
          <p14:tracePt t="378002" x="7073900" y="2927350"/>
          <p14:tracePt t="378018" x="7073900" y="2933700"/>
          <p14:tracePt t="378035" x="7073900" y="2952750"/>
          <p14:tracePt t="378052" x="7073900" y="2965450"/>
          <p14:tracePt t="378068" x="7080250" y="2990850"/>
          <p14:tracePt t="378085" x="7080250" y="3016250"/>
          <p14:tracePt t="378101" x="7080250" y="3048000"/>
          <p14:tracePt t="378119" x="7080250" y="3060700"/>
          <p14:tracePt t="378190" x="7080250" y="3067050"/>
          <p14:tracePt t="378294" x="7080250" y="3054350"/>
          <p14:tracePt t="378302" x="7061200" y="2965450"/>
          <p14:tracePt t="378312" x="7048500" y="2927350"/>
          <p14:tracePt t="378319" x="7048500" y="2889250"/>
          <p14:tracePt t="378335" x="7042150" y="2863850"/>
          <p14:tracePt t="378352" x="7042150" y="2851150"/>
          <p14:tracePt t="378575" x="7042150" y="2857500"/>
          <p14:tracePt t="378582" x="7042150" y="2863850"/>
          <p14:tracePt t="378590" x="7042150" y="2870200"/>
          <p14:tracePt t="378598" x="7042150" y="2882900"/>
          <p14:tracePt t="378610" x="7042150" y="2895600"/>
          <p14:tracePt t="378618" x="7042150" y="2901950"/>
          <p14:tracePt t="378635" x="7042150" y="2914650"/>
          <p14:tracePt t="378652" x="7042150" y="2921000"/>
          <p14:tracePt t="378863" x="7048500" y="2921000"/>
          <p14:tracePt t="378870" x="7092950" y="2921000"/>
          <p14:tracePt t="378874" x="7137400" y="2921000"/>
          <p14:tracePt t="378885" x="7150100" y="2914650"/>
          <p14:tracePt t="378901" x="7315200" y="2882900"/>
          <p14:tracePt t="378919" x="7366000" y="2876550"/>
          <p14:tracePt t="378935" x="7397750" y="2876550"/>
          <p14:tracePt t="378952" x="7404100" y="2876550"/>
          <p14:tracePt t="378991" x="7410450" y="2876550"/>
          <p14:tracePt t="379166" x="7416800" y="2882900"/>
          <p14:tracePt t="379171" x="7423150" y="2889250"/>
          <p14:tracePt t="379185" x="7429500" y="2895600"/>
          <p14:tracePt t="379185" x="7435850" y="2901950"/>
          <p14:tracePt t="379202" x="7448550" y="2908300"/>
          <p14:tracePt t="379218" x="7467600" y="2908300"/>
          <p14:tracePt t="379235" x="7480300" y="2921000"/>
          <p14:tracePt t="379251" x="7518400" y="2940050"/>
          <p14:tracePt t="379268" x="7562850" y="2965450"/>
          <p14:tracePt t="379285" x="7588250" y="2978150"/>
          <p14:tracePt t="379301" x="7607300" y="2990850"/>
          <p14:tracePt t="379319" x="7613650" y="2997200"/>
          <p14:tracePt t="379479" x="7613650" y="3003550"/>
          <p14:tracePt t="379630" x="7613650" y="2990850"/>
          <p14:tracePt t="379633" x="7613650" y="2971800"/>
          <p14:tracePt t="379653" x="7613650" y="2946400"/>
          <p14:tracePt t="379653" x="7613650" y="2895600"/>
          <p14:tracePt t="379668" x="7613650" y="2844800"/>
          <p14:tracePt t="379684" x="7613650" y="2781300"/>
          <p14:tracePt t="379702" x="7613650" y="2749550"/>
          <p14:tracePt t="379719" x="7613650" y="2711450"/>
          <p14:tracePt t="379735" x="7613650" y="2686050"/>
          <p14:tracePt t="379751" x="7613650" y="2667000"/>
          <p14:tracePt t="379768" x="7613650" y="2654300"/>
          <p14:tracePt t="379784" x="7613650" y="2647950"/>
          <p14:tracePt t="379802" x="7613650" y="2635250"/>
          <p14:tracePt t="379818" x="7613650" y="2616200"/>
          <p14:tracePt t="379835" x="7613650" y="2609850"/>
          <p14:tracePt t="379851" x="7613650" y="2603500"/>
          <p14:tracePt t="379868" x="7613650" y="2590800"/>
          <p14:tracePt t="379885" x="7613650" y="2578100"/>
          <p14:tracePt t="379901" x="7613650" y="2565400"/>
          <p14:tracePt t="379918" x="7613650" y="2552700"/>
          <p14:tracePt t="379935" x="7607300" y="2533650"/>
          <p14:tracePt t="379951" x="7600950" y="2520950"/>
          <p14:tracePt t="379968" x="7600950" y="2501900"/>
          <p14:tracePt t="379985" x="7600950" y="2489200"/>
          <p14:tracePt t="380022" x="7600950" y="2482850"/>
          <p14:tracePt t="380024" x="7600950" y="2476500"/>
          <p14:tracePt t="380079" x="7600950" y="2470150"/>
          <p14:tracePt t="380318" x="7594600" y="2470150"/>
          <p14:tracePt t="380318" x="7588250" y="2470150"/>
          <p14:tracePt t="380334" x="7581900" y="2470150"/>
          <p14:tracePt t="380358" x="7575550" y="2482850"/>
          <p14:tracePt t="380366" x="7569200" y="2501900"/>
          <p14:tracePt t="380374" x="7562850" y="2540000"/>
          <p14:tracePt t="380382" x="7550150" y="2584450"/>
          <p14:tracePt t="380390" x="7531100" y="2698750"/>
          <p14:tracePt t="380401" x="7493000" y="2800350"/>
          <p14:tracePt t="380418" x="7448550" y="2959100"/>
          <p14:tracePt t="380435" x="7385050" y="3194050"/>
          <p14:tracePt t="380451" x="7366000" y="3276600"/>
          <p14:tracePt t="380468" x="7321550" y="3429000"/>
          <p14:tracePt t="380485" x="7296150" y="3543300"/>
          <p14:tracePt t="380502" x="7289800" y="3562350"/>
          <p14:tracePt t="380519" x="7277100" y="3613150"/>
          <p14:tracePt t="380535" x="7270750" y="3670300"/>
          <p14:tracePt t="380551" x="7258050" y="3746500"/>
          <p14:tracePt t="380568" x="7239000" y="3816350"/>
          <p14:tracePt t="380585" x="7226300" y="3873500"/>
          <p14:tracePt t="380602" x="7219950" y="3905250"/>
          <p14:tracePt t="380618" x="7213600" y="3917950"/>
          <p14:tracePt t="380798" x="7200900" y="3930650"/>
          <p14:tracePt t="380815" x="7188200" y="3937000"/>
          <p14:tracePt t="380821" x="7156450" y="3943350"/>
          <p14:tracePt t="380835" x="7137400" y="3949700"/>
          <p14:tracePt t="380851" x="7124700" y="3949700"/>
          <p14:tracePt t="380868" x="7112000" y="3949700"/>
          <p14:tracePt t="380885" x="7099300" y="3949700"/>
          <p14:tracePt t="380901" x="7086600" y="3949700"/>
          <p14:tracePt t="380919" x="7080250" y="3949700"/>
          <p14:tracePt t="380935" x="7067550" y="3949700"/>
          <p14:tracePt t="380974" x="7061200" y="3949700"/>
          <p14:tracePt t="380994" x="7048500" y="3949700"/>
          <p14:tracePt t="380994" x="7048500" y="3956050"/>
          <p14:tracePt t="381001" x="7048500" y="3962400"/>
          <p14:tracePt t="381046" x="7048500" y="3968750"/>
          <p14:tracePt t="381050" x="7054850" y="3975100"/>
          <p14:tracePt t="381070" x="7061200" y="3981450"/>
          <p14:tracePt t="381102" x="7073900" y="3981450"/>
          <p14:tracePt t="381102" x="7080250" y="3981450"/>
          <p14:tracePt t="381118" x="7099300" y="3981450"/>
          <p14:tracePt t="381134" x="7105650" y="3981450"/>
          <p14:tracePt t="381135" x="7118350" y="3981450"/>
          <p14:tracePt t="381152" x="7137400" y="3975100"/>
          <p14:tracePt t="381168" x="7150100" y="3962400"/>
          <p14:tracePt t="381185" x="7162800" y="3956050"/>
          <p14:tracePt t="381201" x="7169150" y="3943350"/>
          <p14:tracePt t="381218" x="7169150" y="3924300"/>
          <p14:tracePt t="381235" x="7169150" y="3898900"/>
          <p14:tracePt t="381251" x="7169150" y="3860800"/>
          <p14:tracePt t="381268" x="7156450" y="3822700"/>
          <p14:tracePt t="381285" x="7143750" y="3784600"/>
          <p14:tracePt t="381301" x="7099300" y="3727450"/>
          <p14:tracePt t="381319" x="7067550" y="3689350"/>
          <p14:tracePt t="381335" x="7035800" y="3663950"/>
          <p14:tracePt t="381352" x="7016750" y="3644900"/>
          <p14:tracePt t="381368" x="6985000" y="3625850"/>
          <p14:tracePt t="381385" x="6965950" y="3619500"/>
          <p14:tracePt t="381401" x="6940550" y="3606800"/>
          <p14:tracePt t="381418" x="6915150" y="3606800"/>
          <p14:tracePt t="381435" x="6896100" y="3600450"/>
          <p14:tracePt t="381452" x="6877050" y="3600450"/>
          <p14:tracePt t="381468" x="6851650" y="3600450"/>
          <p14:tracePt t="381485" x="6819900" y="3606800"/>
          <p14:tracePt t="381501" x="6781800" y="3632200"/>
          <p14:tracePt t="381519" x="6743700" y="3663950"/>
          <p14:tracePt t="381535" x="6711950" y="3702050"/>
          <p14:tracePt t="381552" x="6680200" y="3746500"/>
          <p14:tracePt t="381568" x="6642100" y="3803650"/>
          <p14:tracePt t="381585" x="6610350" y="3860800"/>
          <p14:tracePt t="381601" x="6604000" y="3892550"/>
          <p14:tracePt t="381618" x="6597650" y="3911600"/>
          <p14:tracePt t="381635" x="6597650" y="3930650"/>
          <p14:tracePt t="381651" x="6597650" y="3962400"/>
          <p14:tracePt t="381667" x="6597650" y="3994150"/>
          <p14:tracePt t="381684" x="6610350" y="4032250"/>
          <p14:tracePt t="381701" x="6623050" y="4095750"/>
          <p14:tracePt t="381719" x="6642100" y="4146550"/>
          <p14:tracePt t="381735" x="6661150" y="4184650"/>
          <p14:tracePt t="381752" x="6673850" y="4210050"/>
          <p14:tracePt t="381768" x="6692900" y="4235450"/>
          <p14:tracePt t="381785" x="6718300" y="4260850"/>
          <p14:tracePt t="381801" x="6750050" y="4286250"/>
          <p14:tracePt t="381818" x="6788150" y="4311650"/>
          <p14:tracePt t="381835" x="6851650" y="4330700"/>
          <p14:tracePt t="381851" x="6908800" y="4343400"/>
          <p14:tracePt t="381868" x="6959600" y="4356100"/>
          <p14:tracePt t="381885" x="7016750" y="4362450"/>
          <p14:tracePt t="381901" x="7086600" y="4362450"/>
          <p14:tracePt t="381919" x="7118350" y="4356100"/>
          <p14:tracePt t="381935" x="7150100" y="4343400"/>
          <p14:tracePt t="381952" x="7169150" y="4305300"/>
          <p14:tracePt t="381968" x="7188200" y="4254500"/>
          <p14:tracePt t="381985" x="7207250" y="4178300"/>
          <p14:tracePt t="382001" x="7213600" y="4114800"/>
          <p14:tracePt t="382018" x="7226300" y="4057650"/>
          <p14:tracePt t="382034" x="7232650" y="4013200"/>
          <p14:tracePt t="382052" x="7232650" y="3975100"/>
          <p14:tracePt t="382068" x="7232650" y="3924300"/>
          <p14:tracePt t="382085" x="7219950" y="3873500"/>
          <p14:tracePt t="382101" x="7175500" y="3803650"/>
          <p14:tracePt t="382119" x="7143750" y="3765550"/>
          <p14:tracePt t="382135" x="7105650" y="3727450"/>
          <p14:tracePt t="382151" x="7054850" y="3702050"/>
          <p14:tracePt t="382168" x="7004050" y="3676650"/>
          <p14:tracePt t="382184" x="6965950" y="3670300"/>
          <p14:tracePt t="382201" x="6940550" y="3663950"/>
          <p14:tracePt t="382218" x="6915150" y="3651250"/>
          <p14:tracePt t="382235" x="6877050" y="3651250"/>
          <p14:tracePt t="382252" x="6858000" y="3651250"/>
          <p14:tracePt t="382268" x="6819900" y="3670300"/>
          <p14:tracePt t="382285" x="6775450" y="3702050"/>
          <p14:tracePt t="382301" x="6731000" y="3759200"/>
          <p14:tracePt t="382319" x="6711950" y="3797300"/>
          <p14:tracePt t="382335" x="6699250" y="3835400"/>
          <p14:tracePt t="382351" x="6692900" y="3873500"/>
          <p14:tracePt t="382368" x="6686550" y="3917950"/>
          <p14:tracePt t="382385" x="6686550" y="3962400"/>
          <p14:tracePt t="382401" x="6686550" y="4000500"/>
          <p14:tracePt t="382418" x="6686550" y="4044950"/>
          <p14:tracePt t="382434" x="6692900" y="4083050"/>
          <p14:tracePt t="382451" x="6705600" y="4127500"/>
          <p14:tracePt t="382468" x="6718300" y="4165600"/>
          <p14:tracePt t="382485" x="6731000" y="4197350"/>
          <p14:tracePt t="382501" x="6762750" y="4229100"/>
          <p14:tracePt t="382519" x="6788150" y="4254500"/>
          <p14:tracePt t="382535" x="6826250" y="4267200"/>
          <p14:tracePt t="382551" x="6858000" y="4279900"/>
          <p14:tracePt t="382568" x="6908800" y="4286250"/>
          <p14:tracePt t="382584" x="6959600" y="4286250"/>
          <p14:tracePt t="382601" x="7010400" y="4286250"/>
          <p14:tracePt t="382618" x="7054850" y="4286250"/>
          <p14:tracePt t="382635" x="7061200" y="4279900"/>
          <p14:tracePt t="382651" x="7073900" y="4260850"/>
          <p14:tracePt t="382668" x="7092950" y="4229100"/>
          <p14:tracePt t="382685" x="7112000" y="4178300"/>
          <p14:tracePt t="382701" x="7118350" y="4095750"/>
          <p14:tracePt t="382718" x="7118350" y="4057650"/>
          <p14:tracePt t="382735" x="7118350" y="4025900"/>
          <p14:tracePt t="382751" x="7118350" y="3987800"/>
          <p14:tracePt t="382769" x="7118350" y="3956050"/>
          <p14:tracePt t="382784" x="7099300" y="3917950"/>
          <p14:tracePt t="382802" x="7061200" y="3867150"/>
          <p14:tracePt t="382818" x="7029450" y="3822700"/>
          <p14:tracePt t="382835" x="6997700" y="3790950"/>
          <p14:tracePt t="382851" x="6965950" y="3771900"/>
          <p14:tracePt t="382868" x="6934200" y="3752850"/>
          <p14:tracePt t="382884" x="6889750" y="3733800"/>
          <p14:tracePt t="382884" x="6870700" y="3733800"/>
          <p14:tracePt t="382903" x="6838950" y="3733800"/>
          <p14:tracePt t="382918" x="6800850" y="3727450"/>
          <p14:tracePt t="382935" x="6769100" y="3727450"/>
          <p14:tracePt t="382952" x="6737350" y="3727450"/>
          <p14:tracePt t="382968" x="6705600" y="3727450"/>
          <p14:tracePt t="382984" x="6673850" y="3752850"/>
          <p14:tracePt t="383001" x="6648450" y="3771900"/>
          <p14:tracePt t="383018" x="6635750" y="3790950"/>
          <p14:tracePt t="383035" x="6623050" y="3822700"/>
          <p14:tracePt t="383051" x="6623050" y="3854450"/>
          <p14:tracePt t="383069" x="6623050" y="3898900"/>
          <p14:tracePt t="383085" x="6623050" y="3937000"/>
          <p14:tracePt t="383101" x="6629400" y="3994150"/>
          <p14:tracePt t="383118" x="6642100" y="4019550"/>
          <p14:tracePt t="383135" x="6654800" y="4051300"/>
          <p14:tracePt t="383151" x="6686550" y="4089400"/>
          <p14:tracePt t="383168" x="6711950" y="4121150"/>
          <p14:tracePt t="383184" x="6750050" y="4159250"/>
          <p14:tracePt t="383201" x="6800850" y="4191000"/>
          <p14:tracePt t="383218" x="6864350" y="4210050"/>
          <p14:tracePt t="383235" x="6915150" y="4229100"/>
          <p14:tracePt t="383251" x="6965950" y="4235450"/>
          <p14:tracePt t="383268" x="7023100" y="4235450"/>
          <p14:tracePt t="383284" x="7080250" y="4235450"/>
          <p14:tracePt t="383284" x="7112000" y="4229100"/>
          <p14:tracePt t="383303" x="7143750" y="4197350"/>
          <p14:tracePt t="383318" x="7162800" y="4165600"/>
          <p14:tracePt t="383335" x="7169150" y="4114800"/>
          <p14:tracePt t="383351" x="7169150" y="4064000"/>
          <p14:tracePt t="383368" x="7137400" y="4000500"/>
          <p14:tracePt t="383384" x="7061200" y="3905250"/>
          <p14:tracePt t="383401" x="6965950" y="3803650"/>
          <p14:tracePt t="383418" x="6851650" y="3702050"/>
          <p14:tracePt t="383435" x="6737350" y="3594100"/>
          <p14:tracePt t="383451" x="6654800" y="3524250"/>
          <p14:tracePt t="383468" x="6610350" y="3479800"/>
          <p14:tracePt t="383484" x="6578600" y="3454400"/>
          <p14:tracePt t="383501" x="6565900" y="3448050"/>
          <p14:tracePt t="383518" x="6559550" y="3441700"/>
          <p14:tracePt t="383582" x="6553200" y="3435350"/>
          <p14:tracePt t="383598" x="6553200" y="3429000"/>
          <p14:tracePt t="383614" x="6540500" y="3422650"/>
          <p14:tracePt t="383630" x="6540500" y="3416300"/>
          <p14:tracePt t="383638" x="6534150" y="3416300"/>
          <p14:tracePt t="383654" x="6521450" y="3409950"/>
          <p14:tracePt t="383668" x="6521450" y="3403600"/>
          <p14:tracePt t="383668" x="6508750" y="3403600"/>
          <p14:tracePt t="383684" x="6502400" y="3403600"/>
          <p14:tracePt t="383701" x="6464300" y="3403600"/>
          <p14:tracePt t="383718" x="6426200" y="3403600"/>
          <p14:tracePt t="383734" x="6388100" y="3429000"/>
          <p14:tracePt t="383751" x="6343650" y="3473450"/>
          <p14:tracePt t="383768" x="6311900" y="3517900"/>
          <p14:tracePt t="383784" x="6305550" y="3568700"/>
          <p14:tracePt t="383801" x="6299200" y="3606800"/>
          <p14:tracePt t="383818" x="6299200" y="3632200"/>
          <p14:tracePt t="383836" x="6299200" y="3657600"/>
          <p14:tracePt t="383852" x="6318250" y="3676650"/>
          <p14:tracePt t="383869" x="6337300" y="3683000"/>
          <p14:tracePt t="383885" x="6356350" y="3689350"/>
          <p14:tracePt t="383902" x="6413500" y="3695700"/>
          <p14:tracePt t="383919" x="6451600" y="3695700"/>
          <p14:tracePt t="383936" x="6483350" y="3695700"/>
          <p14:tracePt t="383952" x="6515100" y="3689350"/>
          <p14:tracePt t="383969" x="6534150" y="3683000"/>
          <p14:tracePt t="383986" x="6540500" y="3670300"/>
          <p14:tracePt t="384031" x="6546850" y="3663950"/>
          <p14:tracePt t="384215" x="6540500" y="3663950"/>
          <p14:tracePt t="384271" x="6534150" y="3663950"/>
          <p14:tracePt t="384287" x="6527800" y="3663950"/>
          <p14:tracePt t="384311" x="6521450" y="3663950"/>
          <p14:tracePt t="384335" x="6508750" y="3663950"/>
          <p14:tracePt t="384351" x="6502400" y="3663950"/>
          <p14:tracePt t="384375" x="6496050" y="3663950"/>
          <p14:tracePt t="384383" x="6489700" y="3663950"/>
          <p14:tracePt t="384386" x="6483350" y="3663950"/>
          <p14:tracePt t="384439" x="6470650" y="3663950"/>
          <p14:tracePt t="384447" x="6464300" y="3663950"/>
          <p14:tracePt t="384463" x="6451600" y="3670300"/>
          <p14:tracePt t="384471" x="6432550" y="3676650"/>
          <p14:tracePt t="384475" x="6426200" y="3683000"/>
          <p14:tracePt t="384486" x="6407150" y="3695700"/>
          <p14:tracePt t="384502" x="6381750" y="3727450"/>
          <p14:tracePt t="384519" x="6375400" y="3784600"/>
          <p14:tracePt t="384535" x="6362700" y="3867150"/>
          <p14:tracePt t="384552" x="6362700" y="3956050"/>
          <p14:tracePt t="384569" x="6400800" y="4032250"/>
          <p14:tracePt t="384586" x="6426200" y="4064000"/>
          <p14:tracePt t="384603" x="6451600" y="4083050"/>
          <p14:tracePt t="384619" x="6489700" y="4102100"/>
          <p14:tracePt t="384635" x="6527800" y="4121150"/>
          <p14:tracePt t="384652" x="6578600" y="4133850"/>
          <p14:tracePt t="384669" x="6654800" y="4152900"/>
          <p14:tracePt t="384686" x="6731000" y="4171950"/>
          <p14:tracePt t="384702" x="6883400" y="4216400"/>
          <p14:tracePt t="384720" x="6991350" y="4229100"/>
          <p14:tracePt t="384736" x="7061200" y="4235450"/>
          <p14:tracePt t="384752" x="7137400" y="4235450"/>
          <p14:tracePt t="384768" x="7188200" y="4235450"/>
          <p14:tracePt t="384785" x="7226300" y="4235450"/>
          <p14:tracePt t="384802" x="7264400" y="4222750"/>
          <p14:tracePt t="384819" x="7296150" y="4210050"/>
          <p14:tracePt t="384835" x="7315200" y="4203700"/>
          <p14:tracePt t="384852" x="7340600" y="4184650"/>
          <p14:tracePt t="384869" x="7359650" y="4171950"/>
          <p14:tracePt t="384886" x="7372350" y="4159250"/>
          <p14:tracePt t="384902" x="7385050" y="4114800"/>
          <p14:tracePt t="384920" x="7391400" y="4089400"/>
          <p14:tracePt t="384936" x="7397750" y="4044950"/>
          <p14:tracePt t="384953" x="7397750" y="4006850"/>
          <p14:tracePt t="384969" x="7397750" y="3981450"/>
          <p14:tracePt t="384986" x="7397750" y="3968750"/>
          <p14:tracePt t="385002" x="7404100" y="3956050"/>
          <p14:tracePt t="385019" x="7410450" y="3943350"/>
          <p14:tracePt t="385035" x="7423150" y="3930650"/>
          <p14:tracePt t="385052" x="7442200" y="3905250"/>
          <p14:tracePt t="385069" x="7473950" y="3886200"/>
          <p14:tracePt t="385086" x="7480300" y="3886200"/>
          <p14:tracePt t="385086" x="7486650" y="3879850"/>
          <p14:tracePt t="385119" x="7512050" y="3867150"/>
          <p14:tracePt t="385120" x="7524750" y="3860800"/>
          <p14:tracePt t="385136" x="7531100" y="3848100"/>
          <p14:tracePt t="385152" x="7550150" y="3835400"/>
          <p14:tracePt t="385169" x="7575550" y="3822700"/>
          <p14:tracePt t="385186" x="7594600" y="3790950"/>
          <p14:tracePt t="385202" x="7626350" y="3733800"/>
          <p14:tracePt t="385219" x="7658100" y="3657600"/>
          <p14:tracePt t="385235" x="7670800" y="3568700"/>
          <p14:tracePt t="385252" x="7689850" y="3479800"/>
          <p14:tracePt t="385269" x="7702550" y="3384550"/>
          <p14:tracePt t="385286" x="7708900" y="3321050"/>
          <p14:tracePt t="385302" x="7708900" y="3206750"/>
          <p14:tracePt t="385320" x="7708900" y="3168650"/>
          <p14:tracePt t="385367" x="7708900" y="3155950"/>
          <p14:tracePt t="385375" x="7708900" y="3117850"/>
          <p14:tracePt t="385378" x="7708900" y="3054350"/>
          <p14:tracePt t="385385" x="7708900" y="2927350"/>
          <p14:tracePt t="385402" x="7708900" y="2857500"/>
          <p14:tracePt t="385419" x="7708900" y="2774950"/>
          <p14:tracePt t="385435" x="7708900" y="2717800"/>
          <p14:tracePt t="385452" x="7708900" y="2686050"/>
          <p14:tracePt t="385469" x="7708900" y="2667000"/>
          <p14:tracePt t="385486" x="7708900" y="2660650"/>
          <p14:tracePt t="385607" x="7708900" y="2673350"/>
          <p14:tracePt t="385615" x="7702550" y="2717800"/>
          <p14:tracePt t="385623" x="7702550" y="2781300"/>
          <p14:tracePt t="385631" x="7702550" y="2851150"/>
          <p14:tracePt t="385639" x="7702550" y="2946400"/>
          <p14:tracePt t="385652" x="7702550" y="3086100"/>
          <p14:tracePt t="385669" x="7708900" y="3213100"/>
          <p14:tracePt t="385686" x="7721600" y="3263900"/>
          <p14:tracePt t="385727" x="7721600" y="3295650"/>
          <p14:tracePt t="385735" x="7721600" y="3378200"/>
          <p14:tracePt t="385752" x="7721600" y="3422650"/>
          <p14:tracePt t="385753" x="7727950" y="3505200"/>
          <p14:tracePt t="385769" x="7727950" y="3581400"/>
          <p14:tracePt t="385786" x="7727950" y="3638550"/>
          <p14:tracePt t="385801" x="7727950" y="3683000"/>
          <p14:tracePt t="385818" x="7727950" y="3695700"/>
          <p14:tracePt t="385835" x="7727950" y="3702050"/>
          <p14:tracePt t="385852" x="7727950" y="3708400"/>
          <p14:tracePt t="385943" x="7740650" y="3714750"/>
          <p14:tracePt t="385961" x="7740650" y="3683000"/>
          <p14:tracePt t="385969" x="7740650" y="3625850"/>
          <p14:tracePt t="385970" x="7740650" y="3473450"/>
          <p14:tracePt t="385985" x="7740650" y="3276600"/>
          <p14:tracePt t="386002" x="7740650" y="3143250"/>
          <p14:tracePt t="386019" x="7740650" y="3136900"/>
          <p14:tracePt t="386035" x="7734300" y="3067050"/>
          <p14:tracePt t="386052" x="7727950" y="2997200"/>
          <p14:tracePt t="386070" x="7721600" y="2946400"/>
          <p14:tracePt t="386085" x="7715250" y="2921000"/>
          <p14:tracePt t="386143" x="7715250" y="2914650"/>
          <p14:tracePt t="386279" x="7715250" y="2921000"/>
          <p14:tracePt t="386303" x="7715250" y="2927350"/>
          <p14:tracePt t="386303" x="7715250" y="2997200"/>
          <p14:tracePt t="386319" x="7715250" y="3067050"/>
          <p14:tracePt t="386320" x="7715250" y="3143250"/>
          <p14:tracePt t="386336" x="7715250" y="3276600"/>
          <p14:tracePt t="386352" x="7715250" y="3397250"/>
          <p14:tracePt t="386369" x="7708900" y="3511550"/>
          <p14:tracePt t="386385" x="7708900" y="3600450"/>
          <p14:tracePt t="386402" x="7702550" y="3663950"/>
          <p14:tracePt t="386419" x="7702550" y="3708400"/>
          <p14:tracePt t="386436" x="7702550" y="3727450"/>
          <p14:tracePt t="386452" x="7702550" y="3740150"/>
          <p14:tracePt t="386469" x="7702550" y="3746500"/>
          <p14:tracePt t="386623" x="7715250" y="3714750"/>
          <p14:tracePt t="386623" x="7721600" y="3683000"/>
          <p14:tracePt t="386639" x="7734300" y="3625850"/>
          <p14:tracePt t="386647" x="7740650" y="3568700"/>
          <p14:tracePt t="386655" x="7759700" y="3422650"/>
          <p14:tracePt t="386669" x="7772400" y="3295650"/>
          <p14:tracePt t="386685" x="7772400" y="3187700"/>
          <p14:tracePt t="386702" x="7772400" y="3149600"/>
          <p14:tracePt t="386743" x="7772400" y="3136900"/>
          <p14:tracePt t="386751" x="7766050" y="3130550"/>
          <p14:tracePt t="386768" x="7766050" y="3124200"/>
          <p14:tracePt t="386769" x="7766050" y="3111500"/>
          <p14:tracePt t="386785" x="7759700" y="3111500"/>
          <p14:tracePt t="387263" x="7759700" y="3117850"/>
          <p14:tracePt t="387271" x="7715250" y="3263900"/>
          <p14:tracePt t="387287" x="7683500" y="3365500"/>
          <p14:tracePt t="387303" x="7645400" y="3587750"/>
          <p14:tracePt t="387319" x="7620000" y="3746500"/>
          <p14:tracePt t="387320" x="7607300" y="3822700"/>
          <p14:tracePt t="387335" x="7607300" y="3860800"/>
          <p14:tracePt t="387352" x="7607300" y="3867150"/>
          <p14:tracePt t="387471" x="7607300" y="3873500"/>
          <p14:tracePt t="387478" x="7607300" y="3879850"/>
          <p14:tracePt t="387495" x="7600950" y="3886200"/>
          <p14:tracePt t="387503" x="7588250" y="3892550"/>
          <p14:tracePt t="387503" x="7556500" y="3905250"/>
          <p14:tracePt t="387519" x="7518400" y="3924300"/>
          <p14:tracePt t="387535" x="7454900" y="3949700"/>
          <p14:tracePt t="387552" x="7397750" y="3962400"/>
          <p14:tracePt t="387569" x="7340600" y="3975100"/>
          <p14:tracePt t="387585" x="7296150" y="3994150"/>
          <p14:tracePt t="387602" x="7251700" y="4013200"/>
          <p14:tracePt t="387619" x="7207250" y="4025900"/>
          <p14:tracePt t="387636" x="7181850" y="4044950"/>
          <p14:tracePt t="387652" x="7169150" y="4064000"/>
          <p14:tracePt t="387669" x="7169150" y="4070350"/>
          <p14:tracePt t="387685" x="7169150" y="4076700"/>
          <p14:tracePt t="387702" x="7169150" y="4083050"/>
          <p14:tracePt t="387720" x="7194550" y="4083050"/>
          <p14:tracePt t="387735" x="7251700" y="4083050"/>
          <p14:tracePt t="387753" x="7334250" y="4083050"/>
          <p14:tracePt t="387768" x="7416800" y="4057650"/>
          <p14:tracePt t="387786" x="7512050" y="3975100"/>
          <p14:tracePt t="387802" x="7620000" y="3816350"/>
          <p14:tracePt t="387819" x="7715250" y="3505200"/>
          <p14:tracePt t="387836" x="7766050" y="3181350"/>
          <p14:tracePt t="387852" x="7778750" y="3016250"/>
          <p14:tracePt t="387869" x="7785100" y="2921000"/>
          <p14:tracePt t="387885" x="7785100" y="2889250"/>
          <p14:tracePt t="387902" x="7785100" y="2876550"/>
          <p14:tracePt t="387919" x="7791450" y="2870200"/>
          <p14:tracePt t="388031" x="7785100" y="2889250"/>
          <p14:tracePt t="388039" x="7778750" y="2933700"/>
          <p14:tracePt t="388047" x="7766050" y="2984500"/>
          <p14:tracePt t="388052" x="7740650" y="3092450"/>
          <p14:tracePt t="388069" x="7708900" y="3244850"/>
          <p14:tracePt t="388085" x="7670800" y="3371850"/>
          <p14:tracePt t="388102" x="7613650" y="3543300"/>
          <p14:tracePt t="388120" x="7581900" y="3606800"/>
          <p14:tracePt t="388135" x="7562850" y="3651250"/>
          <p14:tracePt t="388153" x="7531100" y="3695700"/>
          <p14:tracePt t="388169" x="7499350" y="3740150"/>
          <p14:tracePt t="388186" x="7442200" y="3803650"/>
          <p14:tracePt t="388202" x="7346950" y="3879850"/>
          <p14:tracePt t="388219" x="7200900" y="3968750"/>
          <p14:tracePt t="388235" x="7042150" y="4032250"/>
          <p14:tracePt t="388252" x="6921500" y="4095750"/>
          <p14:tracePt t="388268" x="6807200" y="4146550"/>
          <p14:tracePt t="388285" x="6756400" y="4152900"/>
          <p14:tracePt t="388302" x="6692900" y="4159250"/>
          <p14:tracePt t="388320" x="6654800" y="4159250"/>
          <p14:tracePt t="388335" x="6604000" y="4159250"/>
          <p14:tracePt t="388352" x="6546850" y="4159250"/>
          <p14:tracePt t="388368" x="6496050" y="4159250"/>
          <p14:tracePt t="388385" x="6445250" y="4159250"/>
          <p14:tracePt t="388402" x="6400800" y="4140200"/>
          <p14:tracePt t="388419" x="6375400" y="4127500"/>
          <p14:tracePt t="388435" x="6356350" y="4127500"/>
          <p14:tracePt t="388452" x="6350000" y="4121150"/>
          <p14:tracePt t="388469" x="6343650" y="4121150"/>
          <p14:tracePt t="388606" x="6350000" y="4121150"/>
          <p14:tracePt t="388615" x="6356350" y="4121150"/>
          <p14:tracePt t="388623" x="6362700" y="4121150"/>
          <p14:tracePt t="388631" x="6375400" y="4121150"/>
          <p14:tracePt t="388638" x="6381750" y="4121150"/>
          <p14:tracePt t="388652" x="6394450" y="4121150"/>
          <p14:tracePt t="388694" x="6400800" y="4114800"/>
          <p14:tracePt t="388726" x="6400800" y="4108450"/>
          <p14:tracePt t="388739" x="6400800" y="4102100"/>
          <p14:tracePt t="388776" x="6388100" y="4095750"/>
          <p14:tracePt t="388919" x="6394450" y="4089400"/>
          <p14:tracePt t="388927" x="6419850" y="4089400"/>
          <p14:tracePt t="388935" x="6508750" y="4076700"/>
          <p14:tracePt t="388952" x="6572250" y="4070350"/>
          <p14:tracePt t="388952" x="6699250" y="4051300"/>
          <p14:tracePt t="388969" x="6813550" y="4038600"/>
          <p14:tracePt t="388985" x="6858000" y="4032250"/>
          <p14:tracePt t="389055" x="6845300" y="4032250"/>
          <p14:tracePt t="389063" x="6832600" y="4025900"/>
          <p14:tracePt t="389071" x="6813550" y="4025900"/>
          <p14:tracePt t="389072" x="6775450" y="4019550"/>
          <p14:tracePt t="389085" x="6692900" y="4006850"/>
          <p14:tracePt t="389102" x="6565900" y="4000500"/>
          <p14:tracePt t="389120" x="6515100" y="4000500"/>
          <p14:tracePt t="389135" x="6508750" y="4000500"/>
          <p14:tracePt t="389206" x="6508750" y="4006850"/>
          <p14:tracePt t="389215" x="6521450" y="4006850"/>
          <p14:tracePt t="389223" x="6534150" y="4006850"/>
          <p14:tracePt t="389231" x="6565900" y="4019550"/>
          <p14:tracePt t="389237" x="6661150" y="4032250"/>
          <p14:tracePt t="389252" x="6781800" y="4044950"/>
          <p14:tracePt t="389268" x="6896100" y="4051300"/>
          <p14:tracePt t="389285" x="6959600" y="4057650"/>
          <p14:tracePt t="389302" x="6991350" y="4064000"/>
          <p14:tracePt t="389463" x="6997700" y="4070350"/>
          <p14:tracePt t="389671" x="7004050" y="4070350"/>
          <p14:tracePt t="389679" x="7016750" y="4070350"/>
          <p14:tracePt t="389687" x="7086600" y="4038600"/>
          <p14:tracePt t="389703" x="7105650" y="4019550"/>
          <p14:tracePt t="389703" x="7194550" y="3975100"/>
          <p14:tracePt t="389719" x="7289800" y="3937000"/>
          <p14:tracePt t="389736" x="7372350" y="3898900"/>
          <p14:tracePt t="389752" x="7442200" y="3848100"/>
          <p14:tracePt t="389769" x="7512050" y="3803650"/>
          <p14:tracePt t="389785" x="7556500" y="3759200"/>
          <p14:tracePt t="389802" x="7594600" y="3708400"/>
          <p14:tracePt t="389818" x="7607300" y="3651250"/>
          <p14:tracePt t="389835" x="7607300" y="3594100"/>
          <p14:tracePt t="389852" x="7607300" y="3549650"/>
          <p14:tracePt t="389868" x="7607300" y="3536950"/>
          <p14:tracePt t="389885" x="7607300" y="3524250"/>
          <p14:tracePt t="390016" x="7600950" y="3524250"/>
          <p14:tracePt t="390022" x="7600950" y="3530600"/>
          <p14:tracePt t="390044" x="7600950" y="3536950"/>
          <p14:tracePt t="390151" x="7600950" y="3543300"/>
          <p14:tracePt t="390159" x="7600950" y="3536950"/>
          <p14:tracePt t="390168" x="7600950" y="3498850"/>
          <p14:tracePt t="390169" x="7613650" y="3384550"/>
          <p14:tracePt t="390185" x="7620000" y="3213100"/>
          <p14:tracePt t="390202" x="7620000" y="3035300"/>
          <p14:tracePt t="390218" x="7620000" y="2870200"/>
          <p14:tracePt t="390236" x="7620000" y="2781300"/>
          <p14:tracePt t="390252" x="7620000" y="2762250"/>
          <p14:tracePt t="390319" x="7620000" y="2774950"/>
          <p14:tracePt t="390334" x="7620000" y="2813050"/>
          <p14:tracePt t="390342" x="7620000" y="2870200"/>
          <p14:tracePt t="390351" x="7620000" y="2940050"/>
          <p14:tracePt t="390358" x="7620000" y="3124200"/>
          <p14:tracePt t="390368" x="7620000" y="3282950"/>
          <p14:tracePt t="390385" x="7620000" y="3422650"/>
          <p14:tracePt t="390402" x="7620000" y="3511550"/>
          <p14:tracePt t="390419" x="7620000" y="3543300"/>
          <p14:tracePt t="390435" x="7620000" y="3556000"/>
          <p14:tracePt t="390580" x="7626350" y="3562350"/>
          <p14:tracePt t="390614" x="7632700" y="3562350"/>
          <p14:tracePt t="390623" x="7632700" y="3543300"/>
          <p14:tracePt t="390635" x="7632700" y="3517900"/>
          <p14:tracePt t="390636" x="7639050" y="3429000"/>
          <p14:tracePt t="390652" x="7645400" y="3333750"/>
          <p14:tracePt t="390669" x="7645400" y="3219450"/>
          <p14:tracePt t="390685" x="7645400" y="3175000"/>
          <p14:tracePt t="390702" x="7645400" y="3143250"/>
          <p14:tracePt t="390719" x="7645400" y="3111500"/>
          <p14:tracePt t="390735" x="7645400" y="3105150"/>
          <p14:tracePt t="390846" x="7645400" y="3130550"/>
          <p14:tracePt t="390847" x="7645400" y="3155950"/>
          <p14:tracePt t="390863" x="7645400" y="3162300"/>
          <p14:tracePt t="390879" x="7651750" y="3175000"/>
          <p14:tracePt t="390886" x="7651750" y="3219450"/>
          <p14:tracePt t="390902" x="7651750" y="3238500"/>
          <p14:tracePt t="390902" x="7658100" y="3251200"/>
          <p14:tracePt t="390919" x="7664450" y="3282950"/>
          <p14:tracePt t="390935" x="7664450" y="3289300"/>
          <p14:tracePt t="390952" x="7664450" y="3295650"/>
          <p14:tracePt t="390969" x="7670800" y="3308350"/>
          <p14:tracePt t="391534" x="7670800" y="3314700"/>
          <p14:tracePt t="391542" x="7670800" y="3327400"/>
          <p14:tracePt t="391551" x="7658100" y="3359150"/>
          <p14:tracePt t="391552" x="7651750" y="3403600"/>
          <p14:tracePt t="391569" x="7632700" y="3460750"/>
          <p14:tracePt t="391586" x="7613650" y="3517900"/>
          <p14:tracePt t="391601" x="7600950" y="3562350"/>
          <p14:tracePt t="391619" x="7594600" y="3581400"/>
          <p14:tracePt t="391635" x="7594600" y="3587750"/>
          <p14:tracePt t="392007" x="7594600" y="3581400"/>
          <p14:tracePt t="392014" x="7594600" y="3562350"/>
          <p14:tracePt t="392022" x="7594600" y="3543300"/>
          <p14:tracePt t="392030" x="7594600" y="3511550"/>
          <p14:tracePt t="392038" x="7594600" y="3460750"/>
          <p14:tracePt t="392052" x="7594600" y="3397250"/>
          <p14:tracePt t="392068" x="7607300" y="3333750"/>
          <p14:tracePt t="392085" x="7613650" y="3289300"/>
          <p14:tracePt t="392102" x="7626350" y="3219450"/>
          <p14:tracePt t="392119" x="7626350" y="3200400"/>
          <p14:tracePt t="392135" x="7639050" y="3162300"/>
          <p14:tracePt t="392152" x="7651750" y="3098800"/>
          <p14:tracePt t="392169" x="7664450" y="3009900"/>
          <p14:tracePt t="392186" x="7664450" y="2940050"/>
          <p14:tracePt t="392203" x="7677150" y="2857500"/>
          <p14:tracePt t="392218" x="7677150" y="2787650"/>
          <p14:tracePt t="392234" x="7677150" y="2743200"/>
          <p14:tracePt t="392251" x="7677150" y="2711450"/>
          <p14:tracePt t="392268" x="7677150" y="2673350"/>
          <p14:tracePt t="392284" x="7677150" y="2635250"/>
          <p14:tracePt t="392302" x="7677150" y="2597150"/>
          <p14:tracePt t="392358" x="7677150" y="2578100"/>
          <p14:tracePt t="392366" x="7670800" y="2565400"/>
          <p14:tracePt t="392371" x="7664450" y="2527300"/>
          <p14:tracePt t="392385" x="7664450" y="2482850"/>
          <p14:tracePt t="392402" x="7651750" y="2425700"/>
          <p14:tracePt t="392418" x="7651750" y="2419350"/>
          <p14:tracePt t="392435" x="7651750" y="2406650"/>
          <p14:tracePt t="392452" x="7651750" y="2400300"/>
          <p14:tracePt t="392468" x="7651750" y="2393950"/>
          <p14:tracePt t="392590" x="7651750" y="2400300"/>
          <p14:tracePt t="392598" x="7651750" y="2406650"/>
          <p14:tracePt t="392602" x="7651750" y="2432050"/>
          <p14:tracePt t="392617" x="7651750" y="2470150"/>
          <p14:tracePt t="392617" x="7651750" y="2590800"/>
          <p14:tracePt t="392635" x="7651750" y="2616200"/>
          <p14:tracePt t="392652" x="7651750" y="2628900"/>
          <p14:tracePt t="392669" x="7658100" y="2730500"/>
          <p14:tracePt t="392685" x="7664450" y="2844800"/>
          <p14:tracePt t="392685" x="7670800" y="2908300"/>
          <p14:tracePt t="392703" x="7677150" y="3016250"/>
          <p14:tracePt t="392718" x="7677150" y="3098800"/>
          <p14:tracePt t="392736" x="7683500" y="3155950"/>
          <p14:tracePt t="392752" x="7683500" y="3181350"/>
          <p14:tracePt t="392768" x="7683500" y="3206750"/>
          <p14:tracePt t="392785" x="7683500" y="3219450"/>
          <p14:tracePt t="392801" x="7683500" y="3225800"/>
          <p14:tracePt t="392818" x="7683500" y="3232150"/>
          <p14:tracePt t="392835" x="7689850" y="3238500"/>
          <p14:tracePt t="392951" x="7683500" y="3238500"/>
          <p14:tracePt t="392958" x="7683500" y="3244850"/>
          <p14:tracePt t="392965" x="7670800" y="3251200"/>
          <p14:tracePt t="392968" x="7620000" y="3289300"/>
          <p14:tracePt t="392985" x="7524750" y="3333750"/>
          <p14:tracePt t="393001" x="7385050" y="3397250"/>
          <p14:tracePt t="393018" x="7283450" y="3448050"/>
          <p14:tracePt t="393034" x="7150100" y="3486150"/>
          <p14:tracePt t="393051" x="7054850" y="3517900"/>
          <p14:tracePt t="393068" x="6965950" y="3543300"/>
          <p14:tracePt t="393085" x="6927850" y="3568700"/>
          <p14:tracePt t="393085" x="6908800" y="3575050"/>
          <p14:tracePt t="393103" x="6896100" y="3581400"/>
          <p14:tracePt t="393119" x="6883400" y="3600450"/>
          <p14:tracePt t="393135" x="6864350" y="3619500"/>
          <p14:tracePt t="393152" x="6858000" y="3657600"/>
          <p14:tracePt t="393168" x="6851650" y="3702050"/>
          <p14:tracePt t="393185" x="6851650" y="3759200"/>
          <p14:tracePt t="393203" x="6864350" y="3803650"/>
          <p14:tracePt t="393218" x="6908800" y="3848100"/>
          <p14:tracePt t="393235" x="6965950" y="3879850"/>
          <p14:tracePt t="393252" x="7061200" y="3905250"/>
          <p14:tracePt t="393268" x="7156450" y="3905250"/>
          <p14:tracePt t="393285" x="7239000" y="3854450"/>
          <p14:tracePt t="393285" x="7289800" y="3803650"/>
          <p14:tracePt t="393302" x="7346950" y="3676650"/>
          <p14:tracePt t="393319" x="7385050" y="3454400"/>
          <p14:tracePt t="393335" x="7397750" y="3200400"/>
          <p14:tracePt t="393351" x="7391400" y="3105150"/>
          <p14:tracePt t="393368" x="7340600" y="2971800"/>
          <p14:tracePt t="393385" x="7283450" y="2889250"/>
          <p14:tracePt t="393402" x="7245350" y="2838450"/>
          <p14:tracePt t="393418" x="7213600" y="2819400"/>
          <p14:tracePt t="393435" x="7162800" y="2806700"/>
          <p14:tracePt t="393452" x="7086600" y="2800350"/>
          <p14:tracePt t="393469" x="7054850" y="2800350"/>
          <p14:tracePt t="393485" x="7004050" y="2813050"/>
          <p14:tracePt t="393485" x="6972300" y="2825750"/>
          <p14:tracePt t="393503" x="6877050" y="2882900"/>
          <p14:tracePt t="393519" x="6826250" y="2921000"/>
          <p14:tracePt t="393535" x="6762750" y="3009900"/>
          <p14:tracePt t="393552" x="6718300" y="3098800"/>
          <p14:tracePt t="393569" x="6680200" y="3213100"/>
          <p14:tracePt t="393585" x="6667500" y="3333750"/>
          <p14:tracePt t="393602" x="6667500" y="3467100"/>
          <p14:tracePt t="393618" x="6667500" y="3568700"/>
          <p14:tracePt t="393635" x="6692900" y="3663950"/>
          <p14:tracePt t="393652" x="6737350" y="3721100"/>
          <p14:tracePt t="393668" x="6775450" y="3765550"/>
          <p14:tracePt t="393685" x="6819900" y="3797300"/>
          <p14:tracePt t="393685" x="6858000" y="3816350"/>
          <p14:tracePt t="393703" x="6934200" y="3841750"/>
          <p14:tracePt t="393719" x="7029450" y="3854450"/>
          <p14:tracePt t="393735" x="7162800" y="3860800"/>
          <p14:tracePt t="393752" x="7207250" y="3860800"/>
          <p14:tracePt t="393768" x="7283450" y="3816350"/>
          <p14:tracePt t="393785" x="7372350" y="3721100"/>
          <p14:tracePt t="393802" x="7442200" y="3568700"/>
          <p14:tracePt t="393818" x="7473950" y="3397250"/>
          <p14:tracePt t="393835" x="7480300" y="3302000"/>
          <p14:tracePt t="393851" x="7480300" y="3270250"/>
          <p14:tracePt t="393869" x="7480300" y="3257550"/>
          <p14:tracePt t="393942" x="7473950" y="3251200"/>
          <p14:tracePt t="393950" x="7429500" y="3251200"/>
          <p14:tracePt t="393961" x="7391400" y="3251200"/>
          <p14:tracePt t="393968" x="7308850" y="3276600"/>
          <p14:tracePt t="393985" x="7219950" y="3333750"/>
          <p14:tracePt t="394002" x="7169150" y="3384550"/>
          <p14:tracePt t="394018" x="7150100" y="3422650"/>
          <p14:tracePt t="394035" x="7150100" y="3448050"/>
          <p14:tracePt t="394070" x="7150100" y="3454400"/>
          <p14:tracePt t="394071" x="7169150" y="3473450"/>
          <p14:tracePt t="394085" x="7207250" y="3511550"/>
          <p14:tracePt t="394085" x="7245350" y="3530600"/>
          <p14:tracePt t="394103" x="7353300" y="3556000"/>
          <p14:tracePt t="394119" x="7480300" y="3575050"/>
          <p14:tracePt t="394135" x="7639050" y="3575050"/>
          <p14:tracePt t="394152" x="7766050" y="3575050"/>
          <p14:tracePt t="394168" x="7874000" y="3498850"/>
          <p14:tracePt t="394185" x="7962900" y="3397250"/>
          <p14:tracePt t="394202" x="8020050" y="3302000"/>
          <p14:tracePt t="394218" x="8051800" y="3194050"/>
          <p14:tracePt t="394236" x="8070850" y="3067050"/>
          <p14:tracePt t="394251" x="8070850" y="2971800"/>
          <p14:tracePt t="394268" x="8070850" y="2908300"/>
          <p14:tracePt t="394285" x="8051800" y="2844800"/>
          <p14:tracePt t="394301" x="8013700" y="2736850"/>
          <p14:tracePt t="394319" x="7969250" y="2654300"/>
          <p14:tracePt t="394335" x="7918450" y="2527300"/>
          <p14:tracePt t="394352" x="7867650" y="2400300"/>
          <p14:tracePt t="394368" x="7842250" y="2349500"/>
          <p14:tracePt t="394385" x="7816850" y="2292350"/>
          <p14:tracePt t="394401" x="7804150" y="2260600"/>
          <p14:tracePt t="394438" x="7797800" y="2254250"/>
          <p14:tracePt t="394511" x="7791450" y="2254250"/>
          <p14:tracePt t="394518" x="7778750" y="2286000"/>
          <p14:tracePt t="394519" x="7715250" y="2381250"/>
          <p14:tracePt t="394535" x="7639050" y="2482850"/>
          <p14:tracePt t="394552" x="7562850" y="2590800"/>
          <p14:tracePt t="394568" x="7499350" y="2673350"/>
          <p14:tracePt t="394585" x="7448550" y="2768600"/>
          <p14:tracePt t="394601" x="7410450" y="2857500"/>
          <p14:tracePt t="394618" x="7385050" y="2946400"/>
          <p14:tracePt t="394635" x="7385050" y="3048000"/>
          <p14:tracePt t="394652" x="7378700" y="3155950"/>
          <p14:tracePt t="394668" x="7391400" y="3251200"/>
          <p14:tracePt t="394685" x="7416800" y="3340100"/>
          <p14:tracePt t="394701" x="7448550" y="3397250"/>
          <p14:tracePt t="394719" x="7467600" y="3416300"/>
          <p14:tracePt t="394735" x="7505700" y="3422650"/>
          <p14:tracePt t="394752" x="7550150" y="3422650"/>
          <p14:tracePt t="394768" x="7594600" y="3409950"/>
          <p14:tracePt t="394785" x="7664450" y="3346450"/>
          <p14:tracePt t="394802" x="7708900" y="3263900"/>
          <p14:tracePt t="394819" x="7734300" y="3194050"/>
          <p14:tracePt t="394835" x="7740650" y="3149600"/>
          <p14:tracePt t="394852" x="7740650" y="3117850"/>
          <p14:tracePt t="394868" x="7747000" y="3092450"/>
          <p14:tracePt t="394966" x="7740650" y="3086100"/>
          <p14:tracePt t="394974" x="7721600" y="3098800"/>
          <p14:tracePt t="394978" x="7670800" y="3130550"/>
          <p14:tracePt t="394985" x="7550150" y="3206750"/>
          <p14:tracePt t="395001" x="7378700" y="3270250"/>
          <p14:tracePt t="395019" x="7162800" y="3314700"/>
          <p14:tracePt t="395035" x="7010400" y="3333750"/>
          <p14:tracePt t="395052" x="6927850" y="3333750"/>
          <p14:tracePt t="395067" x="6915150" y="3333750"/>
          <p14:tracePt t="395150" x="6908800" y="3333750"/>
          <p14:tracePt t="395177" x="6915150" y="3333750"/>
          <p14:tracePt t="395177" x="6934200" y="3333750"/>
          <p14:tracePt t="395185" x="6972300" y="3333750"/>
          <p14:tracePt t="395201" x="7048500" y="3346450"/>
          <p14:tracePt t="395218" x="7162800" y="3365500"/>
          <p14:tracePt t="395236" x="7302500" y="3384550"/>
          <p14:tracePt t="395252" x="7435850" y="3397250"/>
          <p14:tracePt t="395269" x="7499350" y="3409950"/>
          <p14:tracePt t="395285" x="7537450" y="3416300"/>
          <p14:tracePt t="395302" x="7550150" y="3416300"/>
          <p14:tracePt t="395319" x="7556500" y="3416300"/>
          <p14:tracePt t="395542" x="7550150" y="3416300"/>
          <p14:tracePt t="395550" x="7531100" y="3416300"/>
          <p14:tracePt t="395562" x="7505700" y="3416300"/>
          <p14:tracePt t="395566" x="7416800" y="3397250"/>
          <p14:tracePt t="395585" x="7334250" y="3378200"/>
          <p14:tracePt t="395585" x="7156450" y="3333750"/>
          <p14:tracePt t="395602" x="7016750" y="3302000"/>
          <p14:tracePt t="395618" x="6896100" y="3289300"/>
          <p14:tracePt t="395635" x="6858000" y="3289300"/>
          <p14:tracePt t="395651" x="6845300" y="3289300"/>
          <p14:tracePt t="395668" x="6838950" y="3289300"/>
          <p14:tracePt t="395685" x="6832600" y="3295650"/>
          <p14:tracePt t="395702" x="6832600" y="3302000"/>
          <p14:tracePt t="395830" x="6838950" y="3302000"/>
          <p14:tracePt t="395836" x="6845300" y="3302000"/>
          <p14:tracePt t="395851" x="6851650" y="3302000"/>
          <p14:tracePt t="395852" x="6908800" y="3282950"/>
          <p14:tracePt t="395868" x="7004050" y="3232150"/>
          <p14:tracePt t="395885" x="7112000" y="3200400"/>
          <p14:tracePt t="395901" x="7289800" y="3187700"/>
          <p14:tracePt t="395919" x="7353300" y="3181350"/>
          <p14:tracePt t="395936" x="7378700" y="3181350"/>
          <p14:tracePt t="395952" x="7391400" y="3181350"/>
          <p14:tracePt t="395969" x="7397750" y="3181350"/>
          <p14:tracePt t="395985" x="7404100" y="3181350"/>
          <p14:tracePt t="396002" x="7416800" y="3187700"/>
          <p14:tracePt t="396018" x="7423150" y="3187700"/>
          <p14:tracePt t="396035" x="7435850" y="3194050"/>
          <p14:tracePt t="396052" x="7448550" y="3206750"/>
          <p14:tracePt t="396069" x="7454900" y="3213100"/>
          <p14:tracePt t="396110" x="7461250" y="3219450"/>
          <p14:tracePt t="396126" x="7461250" y="3225800"/>
          <p14:tracePt t="396134" x="7467600" y="3225800"/>
          <p14:tracePt t="396134" x="7473950" y="3225800"/>
          <p14:tracePt t="396152" x="7473950" y="3232150"/>
          <p14:tracePt t="396406" x="7461250" y="3219450"/>
          <p14:tracePt t="396414" x="7423150" y="3200400"/>
          <p14:tracePt t="396422" x="7289800" y="3175000"/>
          <p14:tracePt t="396436" x="7143750" y="3175000"/>
          <p14:tracePt t="396451" x="7029450" y="3175000"/>
          <p14:tracePt t="396468" x="6927850" y="3181350"/>
          <p14:tracePt t="396485" x="6883400" y="3200400"/>
          <p14:tracePt t="396501" x="6851650" y="3213100"/>
          <p14:tracePt t="396662" x="6864350" y="3213100"/>
          <p14:tracePt t="396670" x="6877050" y="3213100"/>
          <p14:tracePt t="396678" x="6908800" y="3213100"/>
          <p14:tracePt t="396686" x="6946900" y="3194050"/>
          <p14:tracePt t="396686" x="6991350" y="3175000"/>
          <p14:tracePt t="396702" x="7048500" y="3155950"/>
          <p14:tracePt t="396703" x="7162800" y="3136900"/>
          <p14:tracePt t="396718" x="7283450" y="3136900"/>
          <p14:tracePt t="396735" x="7353300" y="3136900"/>
          <p14:tracePt t="396751" x="7410450" y="3136900"/>
          <p14:tracePt t="396769" x="7442200" y="3136900"/>
          <p14:tracePt t="396785" x="7448550" y="3136900"/>
          <p14:tracePt t="396801" x="7454900" y="3136900"/>
          <p14:tracePt t="396818" x="7461250" y="3136900"/>
          <p14:tracePt t="396835" x="7473950" y="3149600"/>
          <p14:tracePt t="396851" x="7486650" y="3162300"/>
          <p14:tracePt t="396868" x="7499350" y="3175000"/>
          <p14:tracePt t="396885" x="7518400" y="3181350"/>
          <p14:tracePt t="396902" x="7518400" y="3187700"/>
          <p14:tracePt t="396918" x="7524750" y="3187700"/>
          <p14:tracePt t="396966" x="7524750" y="3194050"/>
          <p14:tracePt t="397022" x="7531100" y="3200400"/>
          <p14:tracePt t="397038" x="7537450" y="3200400"/>
          <p14:tracePt t="397070" x="7543800" y="3206750"/>
          <p14:tracePt t="397190" x="7543800" y="3200400"/>
          <p14:tracePt t="397198" x="7524750" y="3187700"/>
          <p14:tracePt t="397206" x="7499350" y="3175000"/>
          <p14:tracePt t="397214" x="7467600" y="3168650"/>
          <p14:tracePt t="397214" x="7404100" y="3155950"/>
          <p14:tracePt t="397222" x="7359650" y="3143250"/>
          <p14:tracePt t="397235" x="7258050" y="3130550"/>
          <p14:tracePt t="397251" x="7175500" y="3124200"/>
          <p14:tracePt t="397268" x="7131050" y="3124200"/>
          <p14:tracePt t="397285" x="7099300" y="3124200"/>
          <p14:tracePt t="397285" x="7073900" y="3130550"/>
          <p14:tracePt t="397303" x="7048500" y="3143250"/>
          <p14:tracePt t="397319" x="7029450" y="3155950"/>
          <p14:tracePt t="397335" x="7004050" y="3175000"/>
          <p14:tracePt t="397351" x="6997700" y="3181350"/>
          <p14:tracePt t="397368" x="6985000" y="3187700"/>
          <p14:tracePt t="397385" x="6978650" y="3200400"/>
          <p14:tracePt t="397494" x="6985000" y="3200400"/>
          <p14:tracePt t="397502" x="7004050" y="3200400"/>
          <p14:tracePt t="397518" x="7042150" y="3187700"/>
          <p14:tracePt t="397535" x="7092950" y="3162300"/>
          <p14:tracePt t="397535" x="7181850" y="3130550"/>
          <p14:tracePt t="397552" x="7289800" y="3105150"/>
          <p14:tracePt t="397568" x="7378700" y="3092450"/>
          <p14:tracePt t="397586" x="7448550" y="3092450"/>
          <p14:tracePt t="397601" x="7486650" y="3098800"/>
          <p14:tracePt t="397619" x="7512050" y="3105150"/>
          <p14:tracePt t="397635" x="7531100" y="3124200"/>
          <p14:tracePt t="397652" x="7543800" y="3130550"/>
          <p14:tracePt t="397668" x="7562850" y="3143250"/>
          <p14:tracePt t="397685" x="7575550" y="3155950"/>
          <p14:tracePt t="397701" x="7588250" y="3181350"/>
          <p14:tracePt t="397719" x="7594600" y="3187700"/>
          <p14:tracePt t="397910" x="7588250" y="3187700"/>
          <p14:tracePt t="397918" x="7569200" y="3181350"/>
          <p14:tracePt t="397919" x="7493000" y="3149600"/>
          <p14:tracePt t="397935" x="7423150" y="3124200"/>
          <p14:tracePt t="397952" x="7327900" y="3098800"/>
          <p14:tracePt t="397968" x="7264400" y="3086100"/>
          <p14:tracePt t="397985" x="7219950" y="3079750"/>
          <p14:tracePt t="398001" x="7188200" y="3079750"/>
          <p14:tracePt t="398018" x="7169150" y="3079750"/>
          <p14:tracePt t="398035" x="7137400" y="3086100"/>
          <p14:tracePt t="398052" x="7112000" y="3092450"/>
          <p14:tracePt t="398068" x="7086600" y="3105150"/>
          <p14:tracePt t="398085" x="7067550" y="3117850"/>
          <p14:tracePt t="398101" x="7054850" y="3130550"/>
          <p14:tracePt t="398119" x="7048500" y="3130550"/>
          <p14:tracePt t="398239" x="7061200" y="3130550"/>
          <p14:tracePt t="398247" x="7073900" y="3130550"/>
          <p14:tracePt t="398254" x="7099300" y="3130550"/>
          <p14:tracePt t="398262" x="7137400" y="3111500"/>
          <p14:tracePt t="398270" x="7239000" y="3048000"/>
          <p14:tracePt t="398285" x="7277100" y="3035300"/>
          <p14:tracePt t="398302" x="7277100" y="3028950"/>
          <p14:tracePt t="398318" x="7289800" y="3022600"/>
          <p14:tracePt t="398335" x="7302500" y="3016250"/>
          <p14:tracePt t="398414" x="7308850" y="3016250"/>
          <p14:tracePt t="398422" x="7327900" y="3016250"/>
          <p14:tracePt t="398435" x="7340600" y="3028950"/>
          <p14:tracePt t="398438" x="7353300" y="3048000"/>
          <p14:tracePt t="398452" x="7359650" y="3054350"/>
          <p14:tracePt t="398510" x="7366000" y="3054350"/>
          <p14:tracePt t="398534" x="7372350" y="3054350"/>
          <p14:tracePt t="398534" x="7378700" y="3054350"/>
          <p14:tracePt t="398558" x="7391400" y="3048000"/>
          <p14:tracePt t="398566" x="7404100" y="3035300"/>
          <p14:tracePt t="398574" x="7435850" y="3009900"/>
          <p14:tracePt t="398584" x="7454900" y="2984500"/>
          <p14:tracePt t="398601" x="7473950" y="2971800"/>
          <p14:tracePt t="398618" x="7480300" y="2965450"/>
          <p14:tracePt t="398635" x="7486650" y="2959100"/>
          <p14:tracePt t="398651" x="7493000" y="2952750"/>
          <p14:tracePt t="398668" x="7493000" y="2946400"/>
          <p14:tracePt t="398702" x="7499350" y="2946400"/>
          <p14:tracePt t="398703" x="7505700" y="2940050"/>
          <p14:tracePt t="398718" x="7512050" y="2933700"/>
          <p14:tracePt t="398735" x="7518400" y="2921000"/>
          <p14:tracePt t="398752" x="7531100" y="2901950"/>
          <p14:tracePt t="398768" x="7543800" y="2870200"/>
          <p14:tracePt t="398785" x="7556500" y="2838450"/>
          <p14:tracePt t="398802" x="7569200" y="2787650"/>
          <p14:tracePt t="398818" x="7575550" y="2736850"/>
          <p14:tracePt t="398835" x="7588250" y="2667000"/>
          <p14:tracePt t="398852" x="7594600" y="2616200"/>
          <p14:tracePt t="398868" x="7594600" y="2609850"/>
          <p14:tracePt t="398885" x="7594600" y="2597150"/>
          <p14:tracePt t="398901" x="7594600" y="2571750"/>
          <p14:tracePt t="398942" x="7594600" y="2565400"/>
          <p14:tracePt t="398952" x="7594600" y="2559050"/>
          <p14:tracePt t="398968" x="7594600" y="2552700"/>
          <p14:tracePt t="398971" x="7588250" y="2546350"/>
          <p14:tracePt t="399006" x="7588250" y="2540000"/>
          <p14:tracePt t="399118" x="7588250" y="2527300"/>
          <p14:tracePt t="399126" x="7581900" y="2508250"/>
          <p14:tracePt t="399134" x="7569200" y="2432050"/>
          <p14:tracePt t="399151" x="7569200" y="2387600"/>
          <p14:tracePt t="399152" x="7562850" y="2317750"/>
          <p14:tracePt t="399168" x="7556500" y="2260600"/>
          <p14:tracePt t="399185" x="7556500" y="2241550"/>
          <p14:tracePt t="399201" x="7556500" y="2235200"/>
          <p14:tracePt t="399300" x="7556500" y="2254250"/>
          <p14:tracePt t="399310" x="7556500" y="2305050"/>
          <p14:tracePt t="399311" x="7556500" y="2381250"/>
          <p14:tracePt t="399318" x="7556500" y="2540000"/>
          <p14:tracePt t="399335" x="7556500" y="2647950"/>
          <p14:tracePt t="399351" x="7556500" y="2698750"/>
          <p14:tracePt t="399368" x="7556500" y="2730500"/>
          <p14:tracePt t="399558" x="7556500" y="2711450"/>
          <p14:tracePt t="399558" x="7556500" y="2686050"/>
          <p14:tracePt t="399577" x="7556500" y="2641600"/>
          <p14:tracePt t="399578" x="7556500" y="2609850"/>
          <p14:tracePt t="399585" x="7556500" y="2559050"/>
          <p14:tracePt t="399602" x="7556500" y="2540000"/>
          <p14:tracePt t="399618" x="7556500" y="2533650"/>
          <p14:tracePt t="399758" x="7556500" y="2520950"/>
          <p14:tracePt t="399767" x="7556500" y="2501900"/>
          <p14:tracePt t="399767" x="7556500" y="2470150"/>
          <p14:tracePt t="399785" x="7556500" y="2425700"/>
          <p14:tracePt t="399802" x="7556500" y="2393950"/>
          <p14:tracePt t="399818" x="7556500" y="2381250"/>
          <p14:tracePt t="399835" x="7556500" y="2374900"/>
          <p14:tracePt t="399950" x="7556500" y="2387600"/>
          <p14:tracePt t="399958" x="7575550" y="2432050"/>
          <p14:tracePt t="399968" x="7581900" y="2501900"/>
          <p14:tracePt t="399969" x="7594600" y="2635250"/>
          <p14:tracePt t="399985" x="7613650" y="2724150"/>
          <p14:tracePt t="400002" x="7613650" y="2736850"/>
          <p14:tracePt t="400018" x="7613650" y="2762250"/>
          <p14:tracePt t="400035" x="7613650" y="2768600"/>
          <p14:tracePt t="400166" x="7613650" y="2774950"/>
          <p14:tracePt t="400174" x="7588250" y="2787650"/>
          <p14:tracePt t="400182" x="7569200" y="2794000"/>
          <p14:tracePt t="400190" x="7512050" y="2813050"/>
          <p14:tracePt t="400202" x="7442200" y="2825750"/>
          <p14:tracePt t="400218" x="7353300" y="2838450"/>
          <p14:tracePt t="400234" x="7289800" y="2838450"/>
          <p14:tracePt t="400251" x="7264400" y="2838450"/>
          <p14:tracePt t="400268" x="7245350" y="2838450"/>
          <p14:tracePt t="400284" x="7226300" y="2838450"/>
          <p14:tracePt t="400284" x="7213600" y="2838450"/>
          <p14:tracePt t="400302" x="7188200" y="2838450"/>
          <p14:tracePt t="400319" x="7162800" y="2838450"/>
          <p14:tracePt t="400335" x="7156450" y="2838450"/>
          <p14:tracePt t="400390" x="7150100" y="2838450"/>
          <p14:tracePt t="400438" x="7143750" y="2838450"/>
          <p14:tracePt t="400454" x="7137400" y="2838450"/>
          <p14:tracePt t="401350"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953" y="4080507"/>
            <a:ext cx="6580094" cy="270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Heaters</a:t>
            </a:r>
          </a:p>
        </p:txBody>
      </p:sp>
      <p:sp>
        <p:nvSpPr>
          <p:cNvPr id="4" name="Content Placeholder 3"/>
          <p:cNvSpPr>
            <a:spLocks noGrp="1"/>
          </p:cNvSpPr>
          <p:nvPr>
            <p:ph sz="quarter" idx="1"/>
          </p:nvPr>
        </p:nvSpPr>
        <p:spPr/>
        <p:txBody>
          <a:bodyPr/>
          <a:lstStyle/>
          <a:p>
            <a:r>
              <a:rPr lang="en-US" dirty="0"/>
              <a:t>A heater is driven much like a solenoid, usually using a transistor. </a:t>
            </a:r>
            <a:endParaRPr lang="en-US" dirty="0" smtClean="0"/>
          </a:p>
          <a:p>
            <a:pPr lvl="1"/>
            <a:r>
              <a:rPr lang="en-US" dirty="0" smtClean="0"/>
              <a:t>Most heaters have </a:t>
            </a:r>
            <a:r>
              <a:rPr lang="en-US" dirty="0"/>
              <a:t>negligible inductance, so the clamping diodes are not necessary. </a:t>
            </a:r>
            <a:endParaRPr lang="en-US" dirty="0" smtClean="0"/>
          </a:p>
          <a:p>
            <a:pPr lvl="1"/>
            <a:r>
              <a:rPr lang="en-US" dirty="0" smtClean="0"/>
              <a:t>Controlled </a:t>
            </a:r>
            <a:r>
              <a:rPr lang="en-US" dirty="0"/>
              <a:t>by a feedback loop, with a temperature </a:t>
            </a:r>
            <a:r>
              <a:rPr lang="en-US" dirty="0" smtClean="0"/>
              <a:t>sensor mounted </a:t>
            </a:r>
            <a:r>
              <a:rPr lang="en-US" dirty="0"/>
              <a:t>somewhere to measure </a:t>
            </a:r>
            <a:r>
              <a:rPr lang="en-US" dirty="0" smtClean="0"/>
              <a:t>temperature</a:t>
            </a:r>
            <a:endParaRPr lang="en-US" dirty="0"/>
          </a:p>
        </p:txBody>
      </p:sp>
      <p:pic>
        <p:nvPicPr>
          <p:cNvPr id="4100" name="Picture 4" descr="http://t0.gstatic.com/images?q=tbn:ANd9GcSshE9k3004OKSQPAry9OOuZstMmuOXsIzncaU-8L89TFIPIk44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149970"/>
            <a:ext cx="1608666" cy="160866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3263742"/>
      </p:ext>
    </p:extLst>
  </p:cSld>
  <p:clrMapOvr>
    <a:masterClrMapping/>
  </p:clrMapOvr>
  <mc:AlternateContent xmlns:mc="http://schemas.openxmlformats.org/markup-compatibility/2006">
    <mc:Choice xmlns:p14="http://schemas.microsoft.com/office/powerpoint/2010/main" Requires="p14">
      <p:transition spd="slow" p14:dur="2000" advTm="152371"/>
    </mc:Choice>
    <mc:Fallback>
      <p:transition spd="slow" advTm="152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6543" x="4845050" y="2260600"/>
          <p14:tracePt t="46682" x="4845050" y="2254250"/>
          <p14:tracePt t="46690" x="4832350" y="2254250"/>
          <p14:tracePt t="46697" x="4794250" y="2254250"/>
          <p14:tracePt t="46706" x="4762500" y="2254250"/>
          <p14:tracePt t="46721" x="4654550" y="2254250"/>
          <p14:tracePt t="46737" x="4527550" y="2254250"/>
          <p14:tracePt t="46753" x="4381500" y="2254250"/>
          <p14:tracePt t="46770" x="4235450" y="2254250"/>
          <p14:tracePt t="46785" x="4197350" y="2254250"/>
          <p14:tracePt t="46801" x="4095750" y="2254250"/>
          <p14:tracePt t="46817" x="3981450" y="2254250"/>
          <p14:tracePt t="46833" x="3886200" y="2254250"/>
          <p14:tracePt t="46849" x="3790950" y="2254250"/>
          <p14:tracePt t="46862" x="3695700" y="2254250"/>
          <p14:tracePt t="46881" x="3581400" y="2254250"/>
          <p14:tracePt t="46896" x="3486150" y="2254250"/>
          <p14:tracePt t="46913" x="3352800" y="2254250"/>
          <p14:tracePt t="46930" x="3276600" y="2254250"/>
          <p14:tracePt t="46946" x="3219450" y="2247900"/>
          <p14:tracePt t="46963" x="3175000" y="2241550"/>
          <p14:tracePt t="46979" x="3155950" y="2241550"/>
          <p14:tracePt t="46996" x="3130550" y="2228850"/>
          <p14:tracePt t="47013" x="3079750" y="2209800"/>
          <p14:tracePt t="47029" x="3028950" y="2184400"/>
          <p14:tracePt t="47046" x="2990850" y="2165350"/>
          <p14:tracePt t="47063" x="2978150" y="2165350"/>
          <p14:tracePt t="47079" x="2971800" y="2159000"/>
          <p14:tracePt t="47201" x="2997200" y="2159000"/>
          <p14:tracePt t="47209" x="3022600" y="2159000"/>
          <p14:tracePt t="47217" x="3117850" y="2159000"/>
          <p14:tracePt t="47229" x="3257550" y="2159000"/>
          <p14:tracePt t="47246" x="3327400" y="2159000"/>
          <p14:tracePt t="47263" x="3517900" y="2152650"/>
          <p14:tracePt t="47279" x="3676650" y="2152650"/>
          <p14:tracePt t="47296" x="3822700" y="2152650"/>
          <p14:tracePt t="47312" x="4019550" y="2152650"/>
          <p14:tracePt t="47330" x="4133850" y="2152650"/>
          <p14:tracePt t="47346" x="4260850" y="2152650"/>
          <p14:tracePt t="47363" x="4381500" y="2152650"/>
          <p14:tracePt t="47379" x="4514850" y="2146300"/>
          <p14:tracePt t="47396" x="4629150" y="2139950"/>
          <p14:tracePt t="47413" x="4730750" y="2133600"/>
          <p14:tracePt t="47430" x="4819650" y="2133600"/>
          <p14:tracePt t="47446" x="4914900" y="2133600"/>
          <p14:tracePt t="47463" x="4946650" y="2133600"/>
          <p14:tracePt t="47479" x="4972050" y="2133600"/>
          <p14:tracePt t="47496" x="5060950" y="2133600"/>
          <p14:tracePt t="47512" x="5187950" y="2133600"/>
          <p14:tracePt t="47530" x="5270500" y="2133600"/>
          <p14:tracePt t="47546" x="5340350" y="2133600"/>
          <p14:tracePt t="47563" x="5416550" y="2127250"/>
          <p14:tracePt t="47579" x="5499100" y="2127250"/>
          <p14:tracePt t="47596" x="5588000" y="2127250"/>
          <p14:tracePt t="47612" x="5657850" y="2127250"/>
          <p14:tracePt t="47629" x="5715000" y="2127250"/>
          <p14:tracePt t="47646" x="5791200" y="2127250"/>
          <p14:tracePt t="47663" x="5842000" y="2127250"/>
          <p14:tracePt t="47679" x="5892800" y="2127250"/>
          <p14:tracePt t="47696" x="5975350" y="2127250"/>
          <p14:tracePt t="47713" x="6089650" y="2127250"/>
          <p14:tracePt t="47730" x="6178550" y="2127250"/>
          <p14:tracePt t="47746" x="6273800" y="2127250"/>
          <p14:tracePt t="47762" x="6388100" y="2120900"/>
          <p14:tracePt t="47779" x="6489700" y="2108200"/>
          <p14:tracePt t="47796" x="6604000" y="2101850"/>
          <p14:tracePt t="47812" x="6699250" y="2101850"/>
          <p14:tracePt t="47829" x="6826250" y="2095500"/>
          <p14:tracePt t="47846" x="6946900" y="2076450"/>
          <p14:tracePt t="47863" x="7054850" y="2070100"/>
          <p14:tracePt t="47880" x="7143750" y="2057400"/>
          <p14:tracePt t="47896" x="7188200" y="2051050"/>
          <p14:tracePt t="47913" x="7200900" y="2051050"/>
          <p14:tracePt t="48105" x="7194550" y="2051050"/>
          <p14:tracePt t="48113" x="7156450" y="2051050"/>
          <p14:tracePt t="48130" x="7131050" y="2051050"/>
          <p14:tracePt t="48130" x="7067550" y="2051050"/>
          <p14:tracePt t="48146" x="6997700" y="2051050"/>
          <p14:tracePt t="48163" x="6921500" y="2051050"/>
          <p14:tracePt t="48179" x="6832600" y="2051050"/>
          <p14:tracePt t="48196" x="6756400" y="2051050"/>
          <p14:tracePt t="48213" x="6667500" y="2051050"/>
          <p14:tracePt t="48229" x="6578600" y="2051050"/>
          <p14:tracePt t="48246" x="6483350" y="2051050"/>
          <p14:tracePt t="48262" x="6388100" y="2051050"/>
          <p14:tracePt t="48279" x="6286500" y="2070100"/>
          <p14:tracePt t="48296" x="6223000" y="2076450"/>
          <p14:tracePt t="48312" x="6140450" y="2089150"/>
          <p14:tracePt t="48330" x="6089650" y="2101850"/>
          <p14:tracePt t="48346" x="6045200" y="2120900"/>
          <p14:tracePt t="48362" x="5988050" y="2152650"/>
          <p14:tracePt t="48380" x="5905500" y="2216150"/>
          <p14:tracePt t="48396" x="5816600" y="2286000"/>
          <p14:tracePt t="48413" x="5721350" y="2400300"/>
          <p14:tracePt t="48429" x="5600700" y="2578100"/>
          <p14:tracePt t="48446" x="5410200" y="2863850"/>
          <p14:tracePt t="48462" x="5238750" y="3200400"/>
          <p14:tracePt t="48479" x="5073650" y="3587750"/>
          <p14:tracePt t="48496" x="4946650" y="3949700"/>
          <p14:tracePt t="48496" x="4914900" y="4070350"/>
          <p14:tracePt t="48513" x="4883150" y="4267200"/>
          <p14:tracePt t="48529" x="4864100" y="4425950"/>
          <p14:tracePt t="48546" x="4864100" y="4584700"/>
          <p14:tracePt t="48562" x="4864100" y="4730750"/>
          <p14:tracePt t="48579" x="4864100" y="4889500"/>
          <p14:tracePt t="48596" x="4864100" y="5060950"/>
          <p14:tracePt t="48613" x="4864100" y="5213350"/>
          <p14:tracePt t="48629" x="4889500" y="5340350"/>
          <p14:tracePt t="48646" x="4933950" y="5441950"/>
          <p14:tracePt t="48662" x="4991100" y="5543550"/>
          <p14:tracePt t="48679" x="5041900" y="5645150"/>
          <p14:tracePt t="48696" x="5092700" y="5721350"/>
          <p14:tracePt t="48696" x="5118100" y="5772150"/>
          <p14:tracePt t="48714" x="5143500" y="5822950"/>
          <p14:tracePt t="48729" x="5181600" y="5886450"/>
          <p14:tracePt t="48746" x="5207000" y="5918200"/>
          <p14:tracePt t="48762" x="5232400" y="5949950"/>
          <p14:tracePt t="48779" x="5251450" y="5962650"/>
          <p14:tracePt t="48796" x="5276850" y="5969000"/>
          <p14:tracePt t="48813" x="5295900" y="5969000"/>
          <p14:tracePt t="48829" x="5321300" y="5969000"/>
          <p14:tracePt t="48846" x="5334000" y="5969000"/>
          <p14:tracePt t="48862" x="5334000" y="5943600"/>
          <p14:tracePt t="48879" x="5334000" y="5918200"/>
          <p14:tracePt t="48896" x="5308600" y="5867400"/>
          <p14:tracePt t="48896" x="5283200" y="5829300"/>
          <p14:tracePt t="48913" x="5238750" y="5759450"/>
          <p14:tracePt t="48930" x="5194300" y="5683250"/>
          <p14:tracePt t="48946" x="5118100" y="5581650"/>
          <p14:tracePt t="48962" x="5054600" y="5511800"/>
          <p14:tracePt t="48980" x="4997450" y="5461000"/>
          <p14:tracePt t="48996" x="4959350" y="5448300"/>
          <p14:tracePt t="49013" x="4927600" y="5435600"/>
          <p14:tracePt t="49029" x="4895850" y="5435600"/>
          <p14:tracePt t="49047" x="4870450" y="5435600"/>
          <p14:tracePt t="49063" x="4838700" y="5441950"/>
          <p14:tracePt t="49080" x="4794250" y="5467350"/>
          <p14:tracePt t="49096" x="4756150" y="5511800"/>
          <p14:tracePt t="49096" x="4743450" y="5524500"/>
          <p14:tracePt t="49113" x="4737100" y="5562600"/>
          <p14:tracePt t="49129" x="4737100" y="5594350"/>
          <p14:tracePt t="49146" x="4737100" y="5645150"/>
          <p14:tracePt t="49162" x="4756150" y="5695950"/>
          <p14:tracePt t="49179" x="4806950" y="5753100"/>
          <p14:tracePt t="49196" x="4864100" y="5803900"/>
          <p14:tracePt t="49213" x="4927600" y="5854700"/>
          <p14:tracePt t="49229" x="4997450" y="5880100"/>
          <p14:tracePt t="49246" x="5073650" y="5886450"/>
          <p14:tracePt t="49263" x="5143500" y="5892800"/>
          <p14:tracePt t="49280" x="5200650" y="5880100"/>
          <p14:tracePt t="49296" x="5257800" y="5835650"/>
          <p14:tracePt t="49296" x="5283200" y="5791200"/>
          <p14:tracePt t="49313" x="5295900" y="5702300"/>
          <p14:tracePt t="49329" x="5295900" y="5626100"/>
          <p14:tracePt t="49346" x="5289550" y="5543550"/>
          <p14:tracePt t="49362" x="5238750" y="5473700"/>
          <p14:tracePt t="49379" x="5187950" y="5416550"/>
          <p14:tracePt t="49396" x="5130800" y="5397500"/>
          <p14:tracePt t="49413" x="5054600" y="5378450"/>
          <p14:tracePt t="49429" x="4953000" y="5378450"/>
          <p14:tracePt t="49446" x="4845050" y="5397500"/>
          <p14:tracePt t="49463" x="4743450" y="5467350"/>
          <p14:tracePt t="49480" x="4660900" y="5556250"/>
          <p14:tracePt t="49496" x="4629150" y="5632450"/>
          <p14:tracePt t="49496" x="4616450" y="5670550"/>
          <p14:tracePt t="49514" x="4616450" y="5727700"/>
          <p14:tracePt t="49529" x="4660900" y="5797550"/>
          <p14:tracePt t="49546" x="4711700" y="5861050"/>
          <p14:tracePt t="49562" x="4775200" y="5924550"/>
          <p14:tracePt t="49579" x="4845050" y="5962650"/>
          <p14:tracePt t="49596" x="4902200" y="5981700"/>
          <p14:tracePt t="49612" x="4953000" y="5994400"/>
          <p14:tracePt t="49629" x="4997450" y="5994400"/>
          <p14:tracePt t="49646" x="5029200" y="5994400"/>
          <p14:tracePt t="49662" x="5073650" y="5949950"/>
          <p14:tracePt t="49680" x="5105400" y="5873750"/>
          <p14:tracePt t="49696" x="5124450" y="5772150"/>
          <p14:tracePt t="49696" x="5130800" y="5727700"/>
          <p14:tracePt t="49713" x="5143500" y="5657850"/>
          <p14:tracePt t="49729" x="5143500" y="5626100"/>
          <p14:tracePt t="49746" x="5143500" y="5600700"/>
          <p14:tracePt t="49762" x="5137150" y="5594350"/>
          <p14:tracePt t="49801" x="5137150" y="5588000"/>
          <p14:tracePt t="49813" x="5130800" y="5588000"/>
          <p14:tracePt t="49813" x="5118100" y="5588000"/>
          <p14:tracePt t="49829" x="5105400" y="5600700"/>
          <p14:tracePt t="49846" x="5105400" y="5626100"/>
          <p14:tracePt t="49862" x="5105400" y="5657850"/>
          <p14:tracePt t="49879" x="5105400" y="5676900"/>
          <p14:tracePt t="49895" x="5118100" y="5695950"/>
          <p14:tracePt t="49895" x="5124450" y="5695950"/>
          <p14:tracePt t="49913" x="5143500" y="5695950"/>
          <p14:tracePt t="49930" x="5156200" y="5695950"/>
          <p14:tracePt t="49946" x="5175250" y="5695950"/>
          <p14:tracePt t="49962" x="5194300" y="5676900"/>
          <p14:tracePt t="49979" x="5213350" y="5594350"/>
          <p14:tracePt t="49996" x="5219700" y="5454650"/>
          <p14:tracePt t="50012" x="5219700" y="5264150"/>
          <p14:tracePt t="50030" x="5219700" y="5048250"/>
          <p14:tracePt t="50046" x="5162550" y="4800600"/>
          <p14:tracePt t="50063" x="5105400" y="4591050"/>
          <p14:tracePt t="50079" x="5060950" y="4419600"/>
          <p14:tracePt t="50096" x="5022850" y="4298950"/>
          <p14:tracePt t="50113" x="4991100" y="4121150"/>
          <p14:tracePt t="50130" x="4978400" y="4044950"/>
          <p14:tracePt t="50146" x="4978400" y="4006850"/>
          <p14:tracePt t="50163" x="4972050" y="3981450"/>
          <p14:tracePt t="50257" x="4972050" y="4032250"/>
          <p14:tracePt t="50265" x="4972050" y="4133850"/>
          <p14:tracePt t="50266" x="4972050" y="4279900"/>
          <p14:tracePt t="50279" x="4997450" y="4508500"/>
          <p14:tracePt t="50296" x="5029200" y="4705350"/>
          <p14:tracePt t="50312" x="5073650" y="4965700"/>
          <p14:tracePt t="50330" x="5092700" y="5099050"/>
          <p14:tracePt t="50346" x="5111750" y="5194300"/>
          <p14:tracePt t="50363" x="5118100" y="5251450"/>
          <p14:tracePt t="50379" x="5130800" y="5289550"/>
          <p14:tracePt t="50396" x="5130800" y="5302250"/>
          <p14:tracePt t="50441" x="5137150" y="5308600"/>
          <p14:tracePt t="50473" x="5143500" y="5308600"/>
          <p14:tracePt t="50481" x="5149850" y="5308600"/>
          <p14:tracePt t="50489" x="5156200" y="5264150"/>
          <p14:tracePt t="50496" x="5156200" y="4978400"/>
          <p14:tracePt t="50513" x="5156200" y="4711700"/>
          <p14:tracePt t="50530" x="5162550" y="4470400"/>
          <p14:tracePt t="50546" x="5162550" y="4349750"/>
          <p14:tracePt t="50563" x="5162550" y="4298950"/>
          <p14:tracePt t="50579" x="5162550" y="4286250"/>
          <p14:tracePt t="50649" x="5162550" y="4298950"/>
          <p14:tracePt t="50649" x="5162550" y="4362450"/>
          <p14:tracePt t="50665" x="5162550" y="4483100"/>
          <p14:tracePt t="50673" x="5156200" y="4578350"/>
          <p14:tracePt t="50681" x="5149850" y="4699000"/>
          <p14:tracePt t="50681" x="5149850" y="4787900"/>
          <p14:tracePt t="50697" x="5149850" y="4883150"/>
          <p14:tracePt t="50698" x="5149850" y="4965700"/>
          <p14:tracePt t="50712" x="5149850" y="5181600"/>
          <p14:tracePt t="50730" x="5149850" y="5276850"/>
          <p14:tracePt t="50746" x="5149850" y="5321300"/>
          <p14:tracePt t="50763" x="5149850" y="5327650"/>
          <p14:tracePt t="50849" x="5149850" y="5295900"/>
          <p14:tracePt t="50857" x="5149850" y="5219700"/>
          <p14:tracePt t="50865" x="5149850" y="5130800"/>
          <p14:tracePt t="50866" x="5130800" y="5022850"/>
          <p14:tracePt t="50881" x="5111750" y="4845050"/>
          <p14:tracePt t="50896" x="5086350" y="4667250"/>
          <p14:tracePt t="50896" x="5086350" y="4603750"/>
          <p14:tracePt t="50913" x="5086350" y="4559300"/>
          <p14:tracePt t="50930" x="5086350" y="4540250"/>
          <p14:tracePt t="51001" x="5080000" y="4597400"/>
          <p14:tracePt t="51009" x="5080000" y="4705350"/>
          <p14:tracePt t="51017" x="5054600" y="4984750"/>
          <p14:tracePt t="51030" x="5022850" y="5219700"/>
          <p14:tracePt t="51046" x="4997450" y="5397500"/>
          <p14:tracePt t="51063" x="4997450" y="5492750"/>
          <p14:tracePt t="51079" x="4997450" y="5518150"/>
          <p14:tracePt t="51137" x="5003800" y="5518150"/>
          <p14:tracePt t="51147" x="5016500" y="5492750"/>
          <p14:tracePt t="51155" x="5016500" y="5429250"/>
          <p14:tracePt t="51162" x="5022850" y="5283200"/>
          <p14:tracePt t="51179" x="5041900" y="5143500"/>
          <p14:tracePt t="51196" x="5067300" y="5010150"/>
          <p14:tracePt t="51212" x="5086350" y="4889500"/>
          <p14:tracePt t="51229" x="5099050" y="4781550"/>
          <p14:tracePt t="51245" x="5105400" y="4692650"/>
          <p14:tracePt t="51262" x="5111750" y="4635500"/>
          <p14:tracePt t="51279" x="5118100" y="4603750"/>
          <p14:tracePt t="51296" x="5118100" y="4584700"/>
          <p14:tracePt t="51313" x="5118100" y="4572000"/>
          <p14:tracePt t="51330" x="5124450" y="4565650"/>
          <p14:tracePt t="51369" x="5124450" y="4552950"/>
          <p14:tracePt t="51377" x="5124450" y="4546600"/>
          <p14:tracePt t="51383" x="5124450" y="4540250"/>
          <p14:tracePt t="51396" x="5130800" y="4527550"/>
          <p14:tracePt t="51412" x="5137150" y="4514850"/>
          <p14:tracePt t="51429" x="5137150" y="4508500"/>
          <p14:tracePt t="51446" x="5149850" y="4483100"/>
          <p14:tracePt t="51463" x="5156200" y="4457700"/>
          <p14:tracePt t="51479" x="5181600" y="4413250"/>
          <p14:tracePt t="51496" x="5187950" y="4349750"/>
          <p14:tracePt t="51512" x="5187950" y="4254500"/>
          <p14:tracePt t="51530" x="5187950" y="4191000"/>
          <p14:tracePt t="51546" x="5175250" y="4140200"/>
          <p14:tracePt t="51562" x="5162550" y="4114800"/>
          <p14:tracePt t="51578" x="5156200" y="4102100"/>
          <p14:tracePt t="51596" x="5149850" y="4095750"/>
          <p14:tracePt t="51633" x="5149850" y="4089400"/>
          <p14:tracePt t="51649" x="5137150" y="4089400"/>
          <p14:tracePt t="51650" x="5118100" y="4108450"/>
          <p14:tracePt t="51662" x="5080000" y="4203700"/>
          <p14:tracePt t="51679" x="5054600" y="4286250"/>
          <p14:tracePt t="51696" x="5041900" y="4375150"/>
          <p14:tracePt t="51714" x="5041900" y="4400550"/>
          <p14:tracePt t="51729" x="5048250" y="4419600"/>
          <p14:tracePt t="51746" x="5054600" y="4425950"/>
          <p14:tracePt t="51762" x="5067300" y="4432300"/>
          <p14:tracePt t="51779" x="5080000" y="4432300"/>
          <p14:tracePt t="51796" x="5105400" y="4432300"/>
          <p14:tracePt t="51812" x="5137150" y="4425950"/>
          <p14:tracePt t="51829" x="5175250" y="4413250"/>
          <p14:tracePt t="51846" x="5207000" y="4387850"/>
          <p14:tracePt t="51862" x="5226050" y="4362450"/>
          <p14:tracePt t="51879" x="5232400" y="4343400"/>
          <p14:tracePt t="51896" x="5245100" y="4298950"/>
          <p14:tracePt t="51896" x="5245100" y="4279900"/>
          <p14:tracePt t="51913" x="5245100" y="4235450"/>
          <p14:tracePt t="51930" x="5232400" y="4197350"/>
          <p14:tracePt t="51946" x="5219700" y="4165600"/>
          <p14:tracePt t="51962" x="5207000" y="4140200"/>
          <p14:tracePt t="51979" x="5194300" y="4121150"/>
          <p14:tracePt t="51996" x="5181600" y="4114800"/>
          <p14:tracePt t="52012" x="5156200" y="4114800"/>
          <p14:tracePt t="52029" x="5124450" y="4114800"/>
          <p14:tracePt t="52046" x="5092700" y="4114800"/>
          <p14:tracePt t="52062" x="5054600" y="4114800"/>
          <p14:tracePt t="52079" x="5016500" y="4146550"/>
          <p14:tracePt t="52096" x="4984750" y="4203700"/>
          <p14:tracePt t="52113" x="4978400" y="4254500"/>
          <p14:tracePt t="52129" x="4978400" y="4298950"/>
          <p14:tracePt t="52146" x="4984750" y="4337050"/>
          <p14:tracePt t="52162" x="5010150" y="4381500"/>
          <p14:tracePt t="52179" x="5054600" y="4432300"/>
          <p14:tracePt t="52196" x="5086350" y="4451350"/>
          <p14:tracePt t="52213" x="5130800" y="4457700"/>
          <p14:tracePt t="52229" x="5162550" y="4464050"/>
          <p14:tracePt t="52246" x="5207000" y="4464050"/>
          <p14:tracePt t="52262" x="5257800" y="4457700"/>
          <p14:tracePt t="52279" x="5314950" y="4406900"/>
          <p14:tracePt t="52295" x="5365750" y="4330700"/>
          <p14:tracePt t="52313" x="5384800" y="4273550"/>
          <p14:tracePt t="52329" x="5391150" y="4229100"/>
          <p14:tracePt t="52346" x="5391150" y="4197350"/>
          <p14:tracePt t="52362" x="5391150" y="4159250"/>
          <p14:tracePt t="52379" x="5359400" y="4127500"/>
          <p14:tracePt t="52395" x="5314950" y="4102100"/>
          <p14:tracePt t="52413" x="5251450" y="4089400"/>
          <p14:tracePt t="52429" x="5168900" y="4083050"/>
          <p14:tracePt t="52447" x="5080000" y="4089400"/>
          <p14:tracePt t="52463" x="5003800" y="4146550"/>
          <p14:tracePt t="52479" x="4959350" y="4210050"/>
          <p14:tracePt t="52496" x="4933950" y="4298950"/>
          <p14:tracePt t="52513" x="4933950" y="4362450"/>
          <p14:tracePt t="52529" x="4946650" y="4413250"/>
          <p14:tracePt t="52546" x="4972050" y="4457700"/>
          <p14:tracePt t="52562" x="5003800" y="4495800"/>
          <p14:tracePt t="52579" x="5029200" y="4514850"/>
          <p14:tracePt t="52595" x="5067300" y="4521200"/>
          <p14:tracePt t="52612" x="5105400" y="4527550"/>
          <p14:tracePt t="52629" x="5162550" y="4527550"/>
          <p14:tracePt t="52646" x="5232400" y="4502150"/>
          <p14:tracePt t="52662" x="5295900" y="4451350"/>
          <p14:tracePt t="52679" x="5327650" y="4381500"/>
          <p14:tracePt t="52695" x="5346700" y="4324350"/>
          <p14:tracePt t="52695" x="5353050" y="4298950"/>
          <p14:tracePt t="52713" x="5359400" y="4254500"/>
          <p14:tracePt t="52729" x="5359400" y="4216400"/>
          <p14:tracePt t="52746" x="5346700" y="4191000"/>
          <p14:tracePt t="52762" x="5327650" y="4165600"/>
          <p14:tracePt t="52779" x="5295900" y="4127500"/>
          <p14:tracePt t="52795" x="5245100" y="4108450"/>
          <p14:tracePt t="52813" x="5194300" y="4108450"/>
          <p14:tracePt t="52829" x="5118100" y="4108450"/>
          <p14:tracePt t="52846" x="5054600" y="4133850"/>
          <p14:tracePt t="52862" x="4991100" y="4178300"/>
          <p14:tracePt t="52879" x="4953000" y="4235450"/>
          <p14:tracePt t="52895" x="4946650" y="4318000"/>
          <p14:tracePt t="52913" x="4946650" y="4368800"/>
          <p14:tracePt t="52929" x="4946650" y="4425950"/>
          <p14:tracePt t="52946" x="4959350" y="4457700"/>
          <p14:tracePt t="52962" x="4984750" y="4502150"/>
          <p14:tracePt t="52979" x="5010150" y="4527550"/>
          <p14:tracePt t="52996" x="5035550" y="4552950"/>
          <p14:tracePt t="53012" x="5060950" y="4565650"/>
          <p14:tracePt t="53029" x="5086350" y="4565650"/>
          <p14:tracePt t="53046" x="5137150" y="4552950"/>
          <p14:tracePt t="53062" x="5194300" y="4514850"/>
          <p14:tracePt t="53079" x="5245100" y="4464050"/>
          <p14:tracePt t="53096" x="5283200" y="4349750"/>
          <p14:tracePt t="53113" x="5289550" y="4311650"/>
          <p14:tracePt t="53129" x="5289550" y="4279900"/>
          <p14:tracePt t="53146" x="5283200" y="4254500"/>
          <p14:tracePt t="53162" x="5276850" y="4248150"/>
          <p14:tracePt t="53179" x="5251450" y="4241800"/>
          <p14:tracePt t="53195" x="5194300" y="4241800"/>
          <p14:tracePt t="53212" x="5118100" y="4248150"/>
          <p14:tracePt t="53229" x="5022850" y="4298950"/>
          <p14:tracePt t="53246" x="4953000" y="4356100"/>
          <p14:tracePt t="53262" x="4908550" y="4413250"/>
          <p14:tracePt t="53279" x="4902200" y="4438650"/>
          <p14:tracePt t="53296" x="4902200" y="4470400"/>
          <p14:tracePt t="53313" x="4902200" y="4483100"/>
          <p14:tracePt t="53330" x="4902200" y="4489450"/>
          <p14:tracePt t="53346" x="4914900" y="4495800"/>
          <p14:tracePt t="53363" x="4933950" y="4495800"/>
          <p14:tracePt t="53379" x="4959350" y="4495800"/>
          <p14:tracePt t="53396" x="4997450" y="4495800"/>
          <p14:tracePt t="53412" x="5054600" y="4476750"/>
          <p14:tracePt t="53429" x="5124450" y="4419600"/>
          <p14:tracePt t="53446" x="5181600" y="4362450"/>
          <p14:tracePt t="53463" x="5219700" y="4273550"/>
          <p14:tracePt t="53495" x="5226050" y="4203700"/>
          <p14:tracePt t="53496" x="5232400" y="4171950"/>
          <p14:tracePt t="53512" x="5232400" y="4159250"/>
          <p14:tracePt t="53529" x="5226050" y="4152900"/>
          <p14:tracePt t="53545" x="5219700" y="4152900"/>
          <p14:tracePt t="53562" x="5200650" y="4152900"/>
          <p14:tracePt t="53579" x="5168900" y="4152900"/>
          <p14:tracePt t="53596" x="5118100" y="4178300"/>
          <p14:tracePt t="53612" x="5073650" y="4229100"/>
          <p14:tracePt t="53629" x="5041900" y="4267200"/>
          <p14:tracePt t="53645" x="5022850" y="4318000"/>
          <p14:tracePt t="53662" x="5016500" y="4368800"/>
          <p14:tracePt t="53679" x="5016500" y="4413250"/>
          <p14:tracePt t="53696" x="5016500" y="4457700"/>
          <p14:tracePt t="53713" x="5029200" y="4514850"/>
          <p14:tracePt t="53729" x="5041900" y="4546600"/>
          <p14:tracePt t="53746" x="5048250" y="4559300"/>
          <p14:tracePt t="54505" x="5048250" y="4572000"/>
          <p14:tracePt t="54513" x="5048250" y="4610100"/>
          <p14:tracePt t="54521" x="5048250" y="4629150"/>
          <p14:tracePt t="54529" x="5029200" y="4699000"/>
          <p14:tracePt t="54547" x="5022850" y="4775200"/>
          <p14:tracePt t="54563" x="5010150" y="4851400"/>
          <p14:tracePt t="54579" x="4997450" y="4914900"/>
          <p14:tracePt t="54595" x="4991100" y="4972050"/>
          <p14:tracePt t="54612" x="4991100" y="5016500"/>
          <p14:tracePt t="54629" x="4991100" y="5041900"/>
          <p14:tracePt t="54645" x="4991100" y="5067300"/>
          <p14:tracePt t="54662" x="4991100" y="5092700"/>
          <p14:tracePt t="57552" x="4997450" y="5099050"/>
          <p14:tracePt t="57592" x="5003800" y="5099050"/>
          <p14:tracePt t="57599" x="5010150" y="5099050"/>
          <p14:tracePt t="57621" x="5016500" y="5099050"/>
          <p14:tracePt t="57622" x="5022850" y="5099050"/>
          <p14:tracePt t="57629" x="5035550" y="5099050"/>
          <p14:tracePt t="57645" x="5054600" y="5099050"/>
          <p14:tracePt t="57662" x="5073650" y="5099050"/>
          <p14:tracePt t="57679" x="5086350" y="5099050"/>
          <p14:tracePt t="57695" x="5105400" y="5092700"/>
          <p14:tracePt t="57711" x="5124450" y="5080000"/>
          <p14:tracePt t="57752" x="5130800" y="5080000"/>
          <p14:tracePt t="60328" x="5137150" y="5080000"/>
          <p14:tracePt t="60337" x="5156200" y="5060950"/>
          <p14:tracePt t="60337" x="5181600" y="5041900"/>
          <p14:tracePt t="60345" x="5238750" y="4997450"/>
          <p14:tracePt t="60362" x="5295900" y="4940300"/>
          <p14:tracePt t="60379" x="5334000" y="4889500"/>
          <p14:tracePt t="60396" x="5365750" y="4838700"/>
          <p14:tracePt t="60412" x="5397500" y="4762500"/>
          <p14:tracePt t="60428" x="5416550" y="4699000"/>
          <p14:tracePt t="60444" x="5429250" y="4622800"/>
          <p14:tracePt t="60461" x="5429250" y="4565650"/>
          <p14:tracePt t="60477" x="5429250" y="4502150"/>
          <p14:tracePt t="60495" x="5422900" y="4419600"/>
          <p14:tracePt t="60512" x="5403850" y="4368800"/>
          <p14:tracePt t="60528" x="5384800" y="4330700"/>
          <p14:tracePt t="60544" x="5365750" y="4292600"/>
          <p14:tracePt t="60562" x="5359400" y="4273550"/>
          <p14:tracePt t="60577" x="5353050" y="4260850"/>
          <p14:tracePt t="60595" x="5340350" y="4248150"/>
          <p14:tracePt t="60611" x="5327650" y="4241800"/>
          <p14:tracePt t="60628" x="5321300" y="4241800"/>
          <p14:tracePt t="60644" x="5308600" y="4235450"/>
          <p14:tracePt t="60661" x="5295900" y="4229100"/>
          <p14:tracePt t="60678" x="5270500" y="4229100"/>
          <p14:tracePt t="60694" x="5226050" y="4229100"/>
          <p14:tracePt t="60711" x="5168900" y="4254500"/>
          <p14:tracePt t="60729" x="5124450" y="4292600"/>
          <p14:tracePt t="60744" x="5080000" y="4337050"/>
          <p14:tracePt t="60761" x="5041900" y="4394200"/>
          <p14:tracePt t="60777" x="5016500" y="4445000"/>
          <p14:tracePt t="60794" x="4991100" y="4502150"/>
          <p14:tracePt t="60811" x="4959350" y="4578350"/>
          <p14:tracePt t="60828" x="4933950" y="4660900"/>
          <p14:tracePt t="60844" x="4921250" y="4743450"/>
          <p14:tracePt t="60861" x="4921250" y="4813300"/>
          <p14:tracePt t="60877" x="4921250" y="4883150"/>
          <p14:tracePt t="60894" x="4921250" y="4940300"/>
          <p14:tracePt t="60911" x="4921250" y="4997450"/>
          <p14:tracePt t="60928" x="4933950" y="5022850"/>
          <p14:tracePt t="60944" x="4940300" y="5041900"/>
          <p14:tracePt t="60961" x="4946650" y="5054600"/>
          <p14:tracePt t="60977" x="4953000" y="5060950"/>
          <p14:tracePt t="60994" x="4959350" y="5067300"/>
          <p14:tracePt t="61011" x="4959350" y="5073650"/>
          <p14:tracePt t="61028" x="4965700" y="5080000"/>
          <p14:tracePt t="61112" x="4965700" y="5086350"/>
          <p14:tracePt t="61496" x="4972050" y="5092700"/>
          <p14:tracePt t="61511" x="4978400" y="5092700"/>
          <p14:tracePt t="61512" x="4991100" y="5105400"/>
          <p14:tracePt t="61528" x="5010150" y="5105400"/>
          <p14:tracePt t="61529" x="5048250" y="5124450"/>
          <p14:tracePt t="61544" x="5105400" y="5130800"/>
          <p14:tracePt t="61561" x="5149850" y="5130800"/>
          <p14:tracePt t="61577" x="5194300" y="5118100"/>
          <p14:tracePt t="61594" x="5226050" y="5092700"/>
          <p14:tracePt t="61611" x="5245100" y="5067300"/>
          <p14:tracePt t="61627" x="5264150" y="5022850"/>
          <p14:tracePt t="61645" x="5283200" y="4953000"/>
          <p14:tracePt t="61661" x="5289550" y="4876800"/>
          <p14:tracePt t="61678" x="5302250" y="4800600"/>
          <p14:tracePt t="61694" x="5302250" y="4730750"/>
          <p14:tracePt t="61694" x="5302250" y="4692650"/>
          <p14:tracePt t="61712" x="5302250" y="4616450"/>
          <p14:tracePt t="61728" x="5295900" y="4546600"/>
          <p14:tracePt t="61745" x="5283200" y="4489450"/>
          <p14:tracePt t="61761" x="5270500" y="4445000"/>
          <p14:tracePt t="61777" x="5251450" y="4419600"/>
          <p14:tracePt t="61794" x="5238750" y="4394200"/>
          <p14:tracePt t="61811" x="5226050" y="4381500"/>
          <p14:tracePt t="61827" x="5213350" y="4368800"/>
          <p14:tracePt t="61844" x="5207000" y="4362450"/>
          <p14:tracePt t="61861" x="5187950" y="4349750"/>
          <p14:tracePt t="61878" x="5181600" y="4343400"/>
          <p14:tracePt t="61894" x="5162550" y="4337050"/>
          <p14:tracePt t="61894" x="5149850" y="4337050"/>
          <p14:tracePt t="61912" x="5149850" y="4330700"/>
          <p14:tracePt t="61927" x="5143500" y="4330700"/>
          <p14:tracePt t="61944" x="5130800" y="4330700"/>
          <p14:tracePt t="61961" x="5092700" y="4343400"/>
          <p14:tracePt t="61978" x="5060950" y="4387850"/>
          <p14:tracePt t="61994" x="5041900" y="4438650"/>
          <p14:tracePt t="62011" x="5016500" y="4508500"/>
          <p14:tracePt t="62027" x="5003800" y="4572000"/>
          <p14:tracePt t="62044" x="4997450" y="4622800"/>
          <p14:tracePt t="62061" x="4991100" y="4673600"/>
          <p14:tracePt t="62078" x="4991100" y="4724400"/>
          <p14:tracePt t="62094" x="4991100" y="4762500"/>
          <p14:tracePt t="62094" x="4991100" y="4781550"/>
          <p14:tracePt t="62111" x="4991100" y="4813300"/>
          <p14:tracePt t="62128" x="4991100" y="4826000"/>
          <p14:tracePt t="62145" x="4991100" y="4845050"/>
          <p14:tracePt t="62161" x="4991100" y="4864100"/>
          <p14:tracePt t="62178" x="4997450" y="4876800"/>
          <p14:tracePt t="62194" x="5010150" y="4895850"/>
          <p14:tracePt t="62211" x="5016500" y="4921250"/>
          <p14:tracePt t="62227" x="5041900" y="4959350"/>
          <p14:tracePt t="62244" x="5060950" y="5003800"/>
          <p14:tracePt t="62261" x="5073650" y="5035550"/>
          <p14:tracePt t="62278" x="5092700" y="5060950"/>
          <p14:tracePt t="62294" x="5111750" y="5086350"/>
          <p14:tracePt t="62294" x="5118100" y="5092700"/>
          <p14:tracePt t="62312" x="5130800" y="5111750"/>
          <p14:tracePt t="62327" x="5143500" y="5124450"/>
          <p14:tracePt t="62344" x="5168900" y="5130800"/>
          <p14:tracePt t="62361" x="5175250" y="5137150"/>
          <p14:tracePt t="62377" x="5207000" y="5137150"/>
          <p14:tracePt t="62394" x="5232400" y="5137150"/>
          <p14:tracePt t="62411" x="5264150" y="5143500"/>
          <p14:tracePt t="62427" x="5289550" y="5143500"/>
          <p14:tracePt t="62444" x="5314950" y="5143500"/>
          <p14:tracePt t="62461" x="5340350" y="5137150"/>
          <p14:tracePt t="62478" x="5372100" y="5111750"/>
          <p14:tracePt t="62494" x="5410200" y="5022850"/>
          <p14:tracePt t="62512" x="5429250" y="4940300"/>
          <p14:tracePt t="62528" x="5429250" y="4857750"/>
          <p14:tracePt t="62545" x="5429250" y="4781550"/>
          <p14:tracePt t="62561" x="5416550" y="4718050"/>
          <p14:tracePt t="62578" x="5403850" y="4673600"/>
          <p14:tracePt t="62594" x="5384800" y="4629150"/>
          <p14:tracePt t="62611" x="5359400" y="4597400"/>
          <p14:tracePt t="62627" x="5340350" y="4572000"/>
          <p14:tracePt t="62644" x="5321300" y="4546600"/>
          <p14:tracePt t="62661" x="5302250" y="4527550"/>
          <p14:tracePt t="62678" x="5289550" y="4508500"/>
          <p14:tracePt t="62694" x="5276850" y="4495800"/>
          <p14:tracePt t="62694" x="5257800" y="4489450"/>
          <p14:tracePt t="62712" x="5232400" y="4470400"/>
          <p14:tracePt t="62727" x="5207000" y="4464050"/>
          <p14:tracePt t="62744" x="5187950" y="4457700"/>
          <p14:tracePt t="62762" x="5175250" y="4445000"/>
          <p14:tracePt t="62778" x="5162550" y="4445000"/>
          <p14:tracePt t="62795" x="5149850" y="4438650"/>
          <p14:tracePt t="62812" x="5137150" y="4438650"/>
          <p14:tracePt t="62828" x="5124450" y="4438650"/>
          <p14:tracePt t="62845" x="5111750" y="4438650"/>
          <p14:tracePt t="62862" x="5086350" y="4438650"/>
          <p14:tracePt t="62879" x="5060950" y="4445000"/>
          <p14:tracePt t="62895" x="5029200" y="4464050"/>
          <p14:tracePt t="62911" x="4991100" y="4502150"/>
          <p14:tracePt t="62928" x="4972050" y="4533900"/>
          <p14:tracePt t="62945" x="4959350" y="4584700"/>
          <p14:tracePt t="62962" x="4946650" y="4629150"/>
          <p14:tracePt t="62978" x="4940300" y="4686300"/>
          <p14:tracePt t="62995" x="4940300" y="4730750"/>
          <p14:tracePt t="63012" x="4940300" y="4781550"/>
          <p14:tracePt t="63028" x="4940300" y="4838700"/>
          <p14:tracePt t="63045" x="4940300" y="4889500"/>
          <p14:tracePt t="63062" x="4940300" y="4946650"/>
          <p14:tracePt t="63079" x="4940300" y="5010150"/>
          <p14:tracePt t="63095" x="4946650" y="5092700"/>
          <p14:tracePt t="63113" x="4965700" y="5143500"/>
          <p14:tracePt t="63129" x="4984750" y="5181600"/>
          <p14:tracePt t="63145" x="5003800" y="5219700"/>
          <p14:tracePt t="63162" x="5035550" y="5257800"/>
          <p14:tracePt t="63178" x="5054600" y="5276850"/>
          <p14:tracePt t="63195" x="5073650" y="5289550"/>
          <p14:tracePt t="63212" x="5099050" y="5302250"/>
          <p14:tracePt t="63228" x="5143500" y="5314950"/>
          <p14:tracePt t="63245" x="5194300" y="5314950"/>
          <p14:tracePt t="63262" x="5238750" y="5308600"/>
          <p14:tracePt t="63278" x="5308600" y="5264150"/>
          <p14:tracePt t="63295" x="5365750" y="5213350"/>
          <p14:tracePt t="63312" x="5416550" y="5118100"/>
          <p14:tracePt t="63330" x="5441950" y="5022850"/>
          <p14:tracePt t="63345" x="5448300" y="4933950"/>
          <p14:tracePt t="63362" x="5448300" y="4838700"/>
          <p14:tracePt t="63378" x="5429250" y="4749800"/>
          <p14:tracePt t="63395" x="5410200" y="4667250"/>
          <p14:tracePt t="63412" x="5384800" y="4591050"/>
          <p14:tracePt t="63428" x="5340350" y="4521200"/>
          <p14:tracePt t="63445" x="5314950" y="4483100"/>
          <p14:tracePt t="63462" x="5283200" y="4451350"/>
          <p14:tracePt t="63479" x="5264150" y="4425950"/>
          <p14:tracePt t="63495" x="5226050" y="4400550"/>
          <p14:tracePt t="63513" x="5207000" y="4387850"/>
          <p14:tracePt t="63529" x="5168900" y="4381500"/>
          <p14:tracePt t="63545" x="5130800" y="4375150"/>
          <p14:tracePt t="63562" x="5099050" y="4368800"/>
          <p14:tracePt t="63578" x="5067300" y="4368800"/>
          <p14:tracePt t="63596" x="5048250" y="4368800"/>
          <p14:tracePt t="63612" x="5022850" y="4368800"/>
          <p14:tracePt t="63629" x="4997450" y="4381500"/>
          <p14:tracePt t="63645" x="4965700" y="4400550"/>
          <p14:tracePt t="63662" x="4933950" y="4425950"/>
          <p14:tracePt t="63678" x="4902200" y="4470400"/>
          <p14:tracePt t="63695" x="4870450" y="4533900"/>
          <p14:tracePt t="63712" x="4838700" y="4616450"/>
          <p14:tracePt t="63729" x="4826000" y="4673600"/>
          <p14:tracePt t="63745" x="4819650" y="4737100"/>
          <p14:tracePt t="63762" x="4819650" y="4800600"/>
          <p14:tracePt t="63778" x="4819650" y="4864100"/>
          <p14:tracePt t="63795" x="4819650" y="4933950"/>
          <p14:tracePt t="63811" x="4826000" y="4997450"/>
          <p14:tracePt t="63828" x="4851400" y="5067300"/>
          <p14:tracePt t="63845" x="4864100" y="5111750"/>
          <p14:tracePt t="63862" x="4883150" y="5156200"/>
          <p14:tracePt t="63878" x="4908550" y="5207000"/>
          <p14:tracePt t="63895" x="4946650" y="5264150"/>
          <p14:tracePt t="63912" x="4978400" y="5289550"/>
          <p14:tracePt t="63929" x="5016500" y="5314950"/>
          <p14:tracePt t="63945" x="5054600" y="5334000"/>
          <p14:tracePt t="63962" x="5092700" y="5346700"/>
          <p14:tracePt t="63978" x="5137150" y="5353050"/>
          <p14:tracePt t="63995" x="5200650" y="5353050"/>
          <p14:tracePt t="64012" x="5251450" y="5353050"/>
          <p14:tracePt t="64029" x="5321300" y="5289550"/>
          <p14:tracePt t="64045" x="5359400" y="5213350"/>
          <p14:tracePt t="64062" x="5403850" y="5099050"/>
          <p14:tracePt t="64078" x="5435600" y="5003800"/>
          <p14:tracePt t="64095" x="5448300" y="4902200"/>
          <p14:tracePt t="64095" x="5448300" y="4857750"/>
          <p14:tracePt t="64113" x="5448300" y="4800600"/>
          <p14:tracePt t="64129" x="5448300" y="4724400"/>
          <p14:tracePt t="64145" x="5429250" y="4679950"/>
          <p14:tracePt t="64162" x="5416550" y="4629150"/>
          <p14:tracePt t="64178" x="5397500" y="4591050"/>
          <p14:tracePt t="64195" x="5391150" y="4578350"/>
          <p14:tracePt t="64211" x="5384800" y="4572000"/>
          <p14:tracePt t="64228" x="5378450" y="4572000"/>
          <p14:tracePt t="64245" x="5378450" y="4565650"/>
          <p14:tracePt t="64262" x="5372100" y="4559300"/>
          <p14:tracePt t="64552" x="5365750" y="4559300"/>
          <p14:tracePt t="64560" x="5346700" y="4546600"/>
          <p14:tracePt t="64568" x="5340350" y="4540250"/>
          <p14:tracePt t="64576" x="5334000" y="4533900"/>
          <p14:tracePt t="64581" x="5314950" y="4521200"/>
          <p14:tracePt t="64595" x="5283200" y="4508500"/>
          <p14:tracePt t="64612" x="5270500" y="4502150"/>
          <p14:tracePt t="64629" x="5245100" y="4495800"/>
          <p14:tracePt t="64645" x="5232400" y="4495800"/>
          <p14:tracePt t="64662" x="5213350" y="4495800"/>
          <p14:tracePt t="64678" x="5181600" y="4508500"/>
          <p14:tracePt t="64695" x="5156200" y="4533900"/>
          <p14:tracePt t="64711" x="5111750" y="4616450"/>
          <p14:tracePt t="64729" x="5080000" y="4686300"/>
          <p14:tracePt t="64745" x="5067300" y="4724400"/>
          <p14:tracePt t="64762" x="5054600" y="4768850"/>
          <p14:tracePt t="64778" x="5041900" y="4806950"/>
          <p14:tracePt t="64795" x="5041900" y="4845050"/>
          <p14:tracePt t="64812" x="5035550" y="4870450"/>
          <p14:tracePt t="64828" x="5035550" y="4902200"/>
          <p14:tracePt t="64845" x="5035550" y="4940300"/>
          <p14:tracePt t="64861" x="5035550" y="4978400"/>
          <p14:tracePt t="64879" x="5035550" y="5010150"/>
          <p14:tracePt t="64895" x="5054600" y="5080000"/>
          <p14:tracePt t="64912" x="5073650" y="5124450"/>
          <p14:tracePt t="64929" x="5092700" y="5156200"/>
          <p14:tracePt t="64945" x="5118100" y="5200650"/>
          <p14:tracePt t="64962" x="5149850" y="5238750"/>
          <p14:tracePt t="64978" x="5168900" y="5257800"/>
          <p14:tracePt t="64994" x="5200650" y="5264150"/>
          <p14:tracePt t="65012" x="5232400" y="5270500"/>
          <p14:tracePt t="65028" x="5264150" y="5270500"/>
          <p14:tracePt t="65046" x="5295900" y="5264150"/>
          <p14:tracePt t="65062" x="5321300" y="5226050"/>
          <p14:tracePt t="65078" x="5346700" y="5156200"/>
          <p14:tracePt t="65095" x="5365750" y="5067300"/>
          <p14:tracePt t="65095" x="5365750" y="5022850"/>
          <p14:tracePt t="65113" x="5365750" y="4921250"/>
          <p14:tracePt t="65128" x="5365750" y="4832350"/>
          <p14:tracePt t="65145" x="5365750" y="4749800"/>
          <p14:tracePt t="65161" x="5365750" y="4699000"/>
          <p14:tracePt t="65179" x="5365750" y="4648200"/>
          <p14:tracePt t="65195" x="5359400" y="4597400"/>
          <p14:tracePt t="65212" x="5346700" y="4552950"/>
          <p14:tracePt t="65228" x="5321300" y="4514850"/>
          <p14:tracePt t="65245" x="5302250" y="4476750"/>
          <p14:tracePt t="65261" x="5270500" y="4438650"/>
          <p14:tracePt t="65278" x="5245100" y="4406900"/>
          <p14:tracePt t="65295" x="5207000" y="4381500"/>
          <p14:tracePt t="65312" x="5181600" y="4368800"/>
          <p14:tracePt t="65328" x="5175250" y="4368800"/>
          <p14:tracePt t="65345" x="5162550" y="4368800"/>
          <p14:tracePt t="65362" x="5156200" y="4368800"/>
          <p14:tracePt t="65378" x="5137150" y="4368800"/>
          <p14:tracePt t="65395" x="5105400" y="4368800"/>
          <p14:tracePt t="65412" x="5060950" y="4381500"/>
          <p14:tracePt t="65428" x="5016500" y="4406900"/>
          <p14:tracePt t="65445" x="4984750" y="4432300"/>
          <p14:tracePt t="65461" x="4953000" y="4451350"/>
          <p14:tracePt t="65478" x="4933950" y="4470400"/>
          <p14:tracePt t="65495" x="4921250" y="4489450"/>
          <p14:tracePt t="65495" x="4914900" y="4495800"/>
          <p14:tracePt t="65512" x="4895850" y="4527550"/>
          <p14:tracePt t="65529" x="4889500" y="4559300"/>
          <p14:tracePt t="65545" x="4857750" y="4635500"/>
          <p14:tracePt t="65561" x="4845050" y="4699000"/>
          <p14:tracePt t="65579" x="4845050" y="4756150"/>
          <p14:tracePt t="65595" x="4845050" y="4806950"/>
          <p14:tracePt t="65612" x="4845050" y="4845050"/>
          <p14:tracePt t="65629" x="4864100" y="4876800"/>
          <p14:tracePt t="65646" x="4883150" y="4902200"/>
          <p14:tracePt t="65662" x="4902200" y="4927600"/>
          <p14:tracePt t="65678" x="4914900" y="4946650"/>
          <p14:tracePt t="65695" x="4927600" y="4972050"/>
          <p14:tracePt t="65712" x="4940300" y="4991100"/>
          <p14:tracePt t="65728" x="4953000" y="5016500"/>
          <p14:tracePt t="65745" x="4965700" y="5029200"/>
          <p14:tracePt t="65762" x="4984750" y="5048250"/>
          <p14:tracePt t="65778" x="5003800" y="5060950"/>
          <p14:tracePt t="65795" x="5022850" y="5067300"/>
          <p14:tracePt t="65812" x="5060950" y="5073650"/>
          <p14:tracePt t="65828" x="5092700" y="5073650"/>
          <p14:tracePt t="65845" x="5124450" y="5073650"/>
          <p14:tracePt t="65861" x="5156200" y="5073650"/>
          <p14:tracePt t="65879" x="5194300" y="5060950"/>
          <p14:tracePt t="65895" x="5245100" y="4991100"/>
          <p14:tracePt t="65928" x="5270500" y="4914900"/>
          <p14:tracePt t="65929" x="5295900" y="4832350"/>
          <p14:tracePt t="65945" x="5314950" y="4749800"/>
          <p14:tracePt t="65961" x="5314950" y="4679950"/>
          <p14:tracePt t="65979" x="5314950" y="4610100"/>
          <p14:tracePt t="65995" x="5314950" y="4540250"/>
          <p14:tracePt t="66012" x="5302250" y="4483100"/>
          <p14:tracePt t="66028" x="5289550" y="4432300"/>
          <p14:tracePt t="66045" x="5276850" y="4394200"/>
          <p14:tracePt t="66061" x="5270500" y="4362450"/>
          <p14:tracePt t="66078" x="5257800" y="4330700"/>
          <p14:tracePt t="66095" x="5245100" y="4298950"/>
          <p14:tracePt t="66113" x="5238750" y="4273550"/>
          <p14:tracePt t="66128" x="5232400" y="4254500"/>
          <p14:tracePt t="66145" x="5219700" y="4241800"/>
          <p14:tracePt t="66162" x="5207000" y="4229100"/>
          <p14:tracePt t="66178" x="5194300" y="4216400"/>
          <p14:tracePt t="66195" x="5187950" y="4210050"/>
          <p14:tracePt t="66211" x="5175250" y="4210050"/>
          <p14:tracePt t="66228" x="5143500" y="4210050"/>
          <p14:tracePt t="66245" x="5105400" y="4210050"/>
          <p14:tracePt t="66261" x="5054600" y="4248150"/>
          <p14:tracePt t="66278" x="4991100" y="4298950"/>
          <p14:tracePt t="66295" x="4914900" y="4400550"/>
          <p14:tracePt t="66313" x="4870450" y="4470400"/>
          <p14:tracePt t="66328" x="4838700" y="4546600"/>
          <p14:tracePt t="66345" x="4826000" y="4603750"/>
          <p14:tracePt t="66361" x="4813300" y="4679950"/>
          <p14:tracePt t="66378" x="4800600" y="4749800"/>
          <p14:tracePt t="66395" x="4800600" y="4806950"/>
          <p14:tracePt t="66411" x="4800600" y="4845050"/>
          <p14:tracePt t="66428" x="4806950" y="4876800"/>
          <p14:tracePt t="66445" x="4813300" y="4914900"/>
          <p14:tracePt t="66461" x="4826000" y="4933950"/>
          <p14:tracePt t="66478" x="4832350" y="4953000"/>
          <p14:tracePt t="66495" x="4851400" y="4984750"/>
          <p14:tracePt t="66513" x="4864100" y="5016500"/>
          <p14:tracePt t="66529" x="4876800" y="5048250"/>
          <p14:tracePt t="66545" x="4889500" y="5073650"/>
          <p14:tracePt t="66562" x="4902200" y="5111750"/>
          <p14:tracePt t="66578" x="4921250" y="5124450"/>
          <p14:tracePt t="66595" x="4933950" y="5137150"/>
          <p14:tracePt t="66611" x="4946650" y="5149850"/>
          <p14:tracePt t="66628" x="4953000" y="5162550"/>
          <p14:tracePt t="66664" x="4959350" y="5162550"/>
          <p14:tracePt t="66665" x="4959350" y="5168900"/>
          <p14:tracePt t="66678" x="4972050" y="5168900"/>
          <p14:tracePt t="66695" x="4978400" y="5168900"/>
          <p14:tracePt t="66711" x="5003800" y="5168900"/>
          <p14:tracePt t="66729" x="5029200" y="5168900"/>
          <p14:tracePt t="66745" x="5054600" y="5168900"/>
          <p14:tracePt t="66762" x="5092700" y="5162550"/>
          <p14:tracePt t="66778" x="5143500" y="5130800"/>
          <p14:tracePt t="66795" x="5187950" y="5099050"/>
          <p14:tracePt t="66811" x="5232400" y="5060950"/>
          <p14:tracePt t="66828" x="5264150" y="5022850"/>
          <p14:tracePt t="66845" x="5283200" y="4978400"/>
          <p14:tracePt t="66862" x="5302250" y="4946650"/>
          <p14:tracePt t="66878" x="5321300" y="4895850"/>
          <p14:tracePt t="66895" x="5340350" y="4838700"/>
          <p14:tracePt t="66912" x="5353050" y="4787900"/>
          <p14:tracePt t="66929" x="5359400" y="4743450"/>
          <p14:tracePt t="66945" x="5359400" y="4699000"/>
          <p14:tracePt t="66962" x="5359400" y="4635500"/>
          <p14:tracePt t="66978" x="5359400" y="4584700"/>
          <p14:tracePt t="66995" x="5334000" y="4527550"/>
          <p14:tracePt t="67012" x="5308600" y="4483100"/>
          <p14:tracePt t="67029" x="5283200" y="4432300"/>
          <p14:tracePt t="67044" x="5245100" y="4381500"/>
          <p14:tracePt t="67061" x="5219700" y="4362450"/>
          <p14:tracePt t="67078" x="5194300" y="4343400"/>
          <p14:tracePt t="67095" x="5168900" y="4324350"/>
          <p14:tracePt t="67111" x="5149850" y="4324350"/>
          <p14:tracePt t="67129" x="5137150" y="4324350"/>
          <p14:tracePt t="67145" x="5124450" y="4324350"/>
          <p14:tracePt t="67162" x="5105400" y="4324350"/>
          <p14:tracePt t="67178" x="5060950" y="4362450"/>
          <p14:tracePt t="67195" x="5029200" y="4400550"/>
          <p14:tracePt t="67211" x="5010150" y="4457700"/>
          <p14:tracePt t="67228" x="4991100" y="4521200"/>
          <p14:tracePt t="67245" x="4984750" y="4565650"/>
          <p14:tracePt t="67262" x="4984750" y="4597400"/>
          <p14:tracePt t="67278" x="4978400" y="4622800"/>
          <p14:tracePt t="67295" x="4978400" y="4635500"/>
          <p14:tracePt t="67312" x="4972050" y="4635500"/>
          <p14:tracePt t="67352" x="4972050" y="4641850"/>
          <p14:tracePt t="68665" x="4972050" y="4673600"/>
          <p14:tracePt t="68675" x="4959350" y="4737100"/>
          <p14:tracePt t="68681" x="4953000" y="4800600"/>
          <p14:tracePt t="68682" x="4940300" y="4927600"/>
          <p14:tracePt t="68697" x="4933950" y="5054600"/>
          <p14:tracePt t="68718" x="4933950" y="5137150"/>
          <p14:tracePt t="68730" x="4933950" y="5187950"/>
          <p14:tracePt t="68746" x="4933950" y="5200650"/>
          <p14:tracePt t="68762" x="4933950" y="5213350"/>
          <p14:tracePt t="68834" x="4940300" y="5213350"/>
          <p14:tracePt t="68841" x="4946650" y="5213350"/>
          <p14:tracePt t="68849" x="4959350" y="5213350"/>
          <p14:tracePt t="68849" x="4978400" y="5213350"/>
          <p14:tracePt t="68862" x="5022850" y="5219700"/>
          <p14:tracePt t="68879" x="5086350" y="5219700"/>
          <p14:tracePt t="68896" x="5175250" y="5219700"/>
          <p14:tracePt t="68896" x="5219700" y="5219700"/>
          <p14:tracePt t="68913" x="5308600" y="5194300"/>
          <p14:tracePt t="68929" x="5372100" y="5149850"/>
          <p14:tracePt t="68946" x="5410200" y="5111750"/>
          <p14:tracePt t="68962" x="5435600" y="5035550"/>
          <p14:tracePt t="68979" x="5448300" y="4946650"/>
          <p14:tracePt t="68996" x="5448300" y="4845050"/>
          <p14:tracePt t="69013" x="5448300" y="4743450"/>
          <p14:tracePt t="69029" x="5435600" y="4654550"/>
          <p14:tracePt t="69046" x="5416550" y="4584700"/>
          <p14:tracePt t="69062" x="5391150" y="4527550"/>
          <p14:tracePt t="69079" x="5365750" y="4495800"/>
          <p14:tracePt t="69096" x="5346700" y="4464050"/>
          <p14:tracePt t="69113" x="5334000" y="4451350"/>
          <p14:tracePt t="69129" x="5314950" y="4438650"/>
          <p14:tracePt t="69146" x="5302250" y="4425950"/>
          <p14:tracePt t="69162" x="5289550" y="4425950"/>
          <p14:tracePt t="69179" x="5283200" y="4419600"/>
          <p14:tracePt t="69196" x="5270500" y="4419600"/>
          <p14:tracePt t="69212" x="5257800" y="4413250"/>
          <p14:tracePt t="69229" x="5251450" y="4413250"/>
          <p14:tracePt t="69246" x="5245100" y="4406900"/>
          <p14:tracePt t="69262" x="5238750" y="4406900"/>
          <p14:tracePt t="69279" x="5232400" y="4406900"/>
          <p14:tracePt t="69313" x="5219700" y="4406900"/>
          <p14:tracePt t="69337" x="5213350" y="4406900"/>
          <p14:tracePt t="69338" x="5200650" y="4406900"/>
          <p14:tracePt t="69346" x="5187950" y="4413250"/>
          <p14:tracePt t="69362" x="5162550" y="4432300"/>
          <p14:tracePt t="69379" x="5149850" y="4445000"/>
          <p14:tracePt t="69396" x="5130800" y="4464050"/>
          <p14:tracePt t="69412" x="5124450" y="4476750"/>
          <p14:tracePt t="69429" x="5111750" y="4495800"/>
          <p14:tracePt t="69446" x="5111750" y="4502150"/>
          <p14:tracePt t="69462" x="5105400" y="4508500"/>
          <p14:tracePt t="69479" x="5105400" y="4514850"/>
          <p14:tracePt t="69529" x="5105400" y="4521200"/>
          <p14:tracePt t="69657" x="5099050" y="4533900"/>
          <p14:tracePt t="69657" x="5099050" y="4540250"/>
          <p14:tracePt t="69672" x="5092700" y="4559300"/>
          <p14:tracePt t="69681" x="5092700" y="4572000"/>
          <p14:tracePt t="69682" x="5086350" y="4584700"/>
          <p14:tracePt t="69696" x="5080000" y="4629150"/>
          <p14:tracePt t="69714" x="5073650" y="4660900"/>
          <p14:tracePt t="69729" x="5073650" y="4686300"/>
          <p14:tracePt t="69746" x="5073650" y="4711700"/>
          <p14:tracePt t="69762" x="5073650" y="4737100"/>
          <p14:tracePt t="69779" x="5073650" y="4762500"/>
          <p14:tracePt t="69795" x="5073650" y="4794250"/>
          <p14:tracePt t="69812" x="5073650" y="4819650"/>
          <p14:tracePt t="69830" x="5073650" y="4857750"/>
          <p14:tracePt t="69846" x="5073650" y="4895850"/>
          <p14:tracePt t="69863" x="5073650" y="4940300"/>
          <p14:tracePt t="69879" x="5073650" y="4991100"/>
          <p14:tracePt t="69896" x="5073650" y="5041900"/>
          <p14:tracePt t="69912" x="5080000" y="5092700"/>
          <p14:tracePt t="69930" x="5086350" y="5118100"/>
          <p14:tracePt t="69946" x="5092700" y="5137150"/>
          <p14:tracePt t="69962" x="5092700" y="5149850"/>
          <p14:tracePt t="69979" x="5099050" y="5168900"/>
          <p14:tracePt t="69996" x="5099050" y="5181600"/>
          <p14:tracePt t="70012" x="5099050" y="5200650"/>
          <p14:tracePt t="70029" x="5099050" y="5226050"/>
          <p14:tracePt t="70046" x="5105400" y="5251450"/>
          <p14:tracePt t="70062" x="5118100" y="5283200"/>
          <p14:tracePt t="70079" x="5124450" y="5308600"/>
          <p14:tracePt t="70096" x="5130800" y="5321300"/>
          <p14:tracePt t="70137" x="5130800" y="5327650"/>
          <p14:tracePt t="70169" x="5130800" y="5334000"/>
          <p14:tracePt t="70185" x="5130800" y="5340350"/>
          <p14:tracePt t="70188" x="5130800" y="5346700"/>
          <p14:tracePt t="70196" x="5130800" y="5359400"/>
          <p14:tracePt t="70212" x="5130800" y="5372100"/>
          <p14:tracePt t="70229" x="5130800" y="5384800"/>
          <p14:tracePt t="70246" x="5130800" y="5397500"/>
          <p14:tracePt t="70262" x="5130800" y="5403850"/>
          <p14:tracePt t="70279" x="5130800" y="5410200"/>
          <p14:tracePt t="70296" x="5130800" y="5416550"/>
          <p14:tracePt t="70353" x="5130800" y="5422900"/>
          <p14:tracePt t="70393" x="5130800" y="5429250"/>
          <p14:tracePt t="70673" x="5130800" y="5435600"/>
          <p14:tracePt t="70681" x="5111750" y="5384800"/>
          <p14:tracePt t="70697" x="5099050" y="5340350"/>
          <p14:tracePt t="70698" x="5092700" y="5276850"/>
          <p14:tracePt t="70713" x="5080000" y="5200650"/>
          <p14:tracePt t="70730" x="5073650" y="5124450"/>
          <p14:tracePt t="70746" x="5073650" y="5054600"/>
          <p14:tracePt t="70763" x="5067300" y="4997450"/>
          <p14:tracePt t="70779" x="5054600" y="4933950"/>
          <p14:tracePt t="70796" x="5054600" y="4889500"/>
          <p14:tracePt t="70812" x="5048250" y="4851400"/>
          <p14:tracePt t="70829" x="5035550" y="4819650"/>
          <p14:tracePt t="70845" x="5035550" y="4794250"/>
          <p14:tracePt t="70863" x="5035550" y="4775200"/>
          <p14:tracePt t="70879" x="5029200" y="4756150"/>
          <p14:tracePt t="70896" x="5029200" y="4743450"/>
          <p14:tracePt t="70913" x="5022850" y="4730750"/>
          <p14:tracePt t="70929" x="5022850" y="4724400"/>
          <p14:tracePt t="70946" x="5016500" y="4711700"/>
          <p14:tracePt t="70962" x="5016500" y="4705350"/>
          <p14:tracePt t="71001" x="5016500" y="4699000"/>
          <p14:tracePt t="71012" x="5016500" y="4692650"/>
          <p14:tracePt t="71029" x="5016500" y="4686300"/>
          <p14:tracePt t="71049" x="5016500" y="4679950"/>
          <p14:tracePt t="71073" x="5010150" y="4673600"/>
          <p14:tracePt t="71441" x="5016500" y="4686300"/>
          <p14:tracePt t="71446" x="5022850" y="4724400"/>
          <p14:tracePt t="71462" x="5035550" y="4749800"/>
          <p14:tracePt t="71463" x="5060950" y="4826000"/>
          <p14:tracePt t="71463" x="5067300" y="4851400"/>
          <p14:tracePt t="71481" x="5067300" y="4883150"/>
          <p14:tracePt t="71496" x="5092700" y="4921250"/>
          <p14:tracePt t="71529" x="5092700" y="4927600"/>
          <p14:tracePt t="71552" x="5099050" y="4927600"/>
          <p14:tracePt t="71577" x="5111750" y="4927600"/>
          <p14:tracePt t="71593" x="5118100" y="4933950"/>
          <p14:tracePt t="71601" x="5130800" y="4933950"/>
          <p14:tracePt t="71609" x="5143500" y="4933950"/>
          <p14:tracePt t="71612" x="5156200" y="4933950"/>
          <p14:tracePt t="71629" x="5181600" y="4933950"/>
          <p14:tracePt t="71646" x="5213350" y="4933950"/>
          <p14:tracePt t="71662" x="5238750" y="4908550"/>
          <p14:tracePt t="71679" x="5276850" y="4870450"/>
          <p14:tracePt t="71695" x="5295900" y="4768850"/>
          <p14:tracePt t="71714" x="5295900" y="4705350"/>
          <p14:tracePt t="71729" x="5295900" y="4660900"/>
          <p14:tracePt t="71746" x="5302250" y="4622800"/>
          <p14:tracePt t="71762" x="5308600" y="4591050"/>
          <p14:tracePt t="71779" x="5308600" y="4559300"/>
          <p14:tracePt t="71795" x="5302250" y="4533900"/>
          <p14:tracePt t="71812" x="5295900" y="4521200"/>
          <p14:tracePt t="71829" x="5283200" y="4508500"/>
          <p14:tracePt t="71846" x="5270500" y="4502150"/>
          <p14:tracePt t="71862" x="5264150" y="4489450"/>
          <p14:tracePt t="71897" x="5257800" y="4489450"/>
          <p14:tracePt t="71898" x="5245100" y="4489450"/>
          <p14:tracePt t="71913" x="5232400" y="4489450"/>
          <p14:tracePt t="71929" x="5219700" y="4489450"/>
          <p14:tracePt t="71946" x="5200650" y="4489450"/>
          <p14:tracePt t="71962" x="5181600" y="4495800"/>
          <p14:tracePt t="71979" x="5149850" y="4514850"/>
          <p14:tracePt t="71995" x="5130800" y="4527550"/>
          <p14:tracePt t="72012" x="5111750" y="4546600"/>
          <p14:tracePt t="72029" x="5099050" y="4559300"/>
          <p14:tracePt t="72046" x="5086350" y="4572000"/>
          <p14:tracePt t="72062" x="5073650" y="4591050"/>
          <p14:tracePt t="72079" x="5060950" y="4616450"/>
          <p14:tracePt t="72096" x="5054600" y="4648200"/>
          <p14:tracePt t="72096" x="5048250" y="4673600"/>
          <p14:tracePt t="72113" x="5029200" y="4737100"/>
          <p14:tracePt t="72129" x="5016500" y="4806950"/>
          <p14:tracePt t="72146" x="5003800" y="4883150"/>
          <p14:tracePt t="72162" x="4997450" y="4959350"/>
          <p14:tracePt t="72180" x="4997450" y="5048250"/>
          <p14:tracePt t="72196" x="4997450" y="5118100"/>
          <p14:tracePt t="72213" x="4997450" y="5187950"/>
          <p14:tracePt t="72229" x="4997450" y="5257800"/>
          <p14:tracePt t="72246" x="5010150" y="5283200"/>
          <p14:tracePt t="72262" x="5029200" y="5308600"/>
          <p14:tracePt t="72279" x="5035550" y="5321300"/>
          <p14:tracePt t="72296" x="5048250" y="5327650"/>
          <p14:tracePt t="72296" x="5067300" y="5327650"/>
          <p14:tracePt t="72313" x="5099050" y="5340350"/>
          <p14:tracePt t="72329" x="5149850" y="5340350"/>
          <p14:tracePt t="72346" x="5219700" y="5340350"/>
          <p14:tracePt t="72362" x="5289550" y="5340350"/>
          <p14:tracePt t="72379" x="5346700" y="5340350"/>
          <p14:tracePt t="72395" x="5410200" y="5321300"/>
          <p14:tracePt t="72412" x="5467350" y="5283200"/>
          <p14:tracePt t="72429" x="5505450" y="5219700"/>
          <p14:tracePt t="72446" x="5530850" y="5130800"/>
          <p14:tracePt t="72462" x="5543550" y="5029200"/>
          <p14:tracePt t="72479" x="5543550" y="4914900"/>
          <p14:tracePt t="72496" x="5543550" y="4762500"/>
          <p14:tracePt t="72513" x="5524500" y="4686300"/>
          <p14:tracePt t="72529" x="5486400" y="4603750"/>
          <p14:tracePt t="72546" x="5435600" y="4527550"/>
          <p14:tracePt t="72563" x="5384800" y="4464050"/>
          <p14:tracePt t="72579" x="5340350" y="4419600"/>
          <p14:tracePt t="72595" x="5295900" y="4394200"/>
          <p14:tracePt t="72612" x="5264150" y="4375150"/>
          <p14:tracePt t="72629" x="5219700" y="4368800"/>
          <p14:tracePt t="72646" x="5181600" y="4362450"/>
          <p14:tracePt t="72662" x="5143500" y="4362450"/>
          <p14:tracePt t="72679" x="5105400" y="4362450"/>
          <p14:tracePt t="72696" x="5060950" y="4362450"/>
          <p14:tracePt t="72696" x="5041900" y="4375150"/>
          <p14:tracePt t="72713" x="5003800" y="4394200"/>
          <p14:tracePt t="72730" x="4978400" y="4413250"/>
          <p14:tracePt t="72746" x="4940300" y="4451350"/>
          <p14:tracePt t="72762" x="4908550" y="4514850"/>
          <p14:tracePt t="72779" x="4883150" y="4578350"/>
          <p14:tracePt t="72795" x="4876800" y="4654550"/>
          <p14:tracePt t="72812" x="4876800" y="4705350"/>
          <p14:tracePt t="72829" x="4876800" y="4743450"/>
          <p14:tracePt t="72846" x="4895850" y="4800600"/>
          <p14:tracePt t="72862" x="4914900" y="4851400"/>
          <p14:tracePt t="72879" x="4940300" y="4902200"/>
          <p14:tracePt t="72895" x="4965700" y="4953000"/>
          <p14:tracePt t="72895" x="4965700" y="4972050"/>
          <p14:tracePt t="72913" x="4984750" y="5003800"/>
          <p14:tracePt t="72929" x="4997450" y="5022850"/>
          <p14:tracePt t="72946" x="5016500" y="5041900"/>
          <p14:tracePt t="72962" x="5035550" y="5067300"/>
          <p14:tracePt t="72979" x="5054600" y="5086350"/>
          <p14:tracePt t="72995" x="5067300" y="5105400"/>
          <p14:tracePt t="73012" x="5080000" y="5111750"/>
          <p14:tracePt t="73029" x="5099050" y="5124450"/>
          <p14:tracePt t="73046" x="5111750" y="5130800"/>
          <p14:tracePt t="73062" x="5130800" y="5143500"/>
          <p14:tracePt t="73079" x="5143500" y="5143500"/>
          <p14:tracePt t="73096" x="5194300" y="5143500"/>
          <p14:tracePt t="73113" x="5226050" y="5137150"/>
          <p14:tracePt t="73130" x="5283200" y="5105400"/>
          <p14:tracePt t="73146" x="5321300" y="5048250"/>
          <p14:tracePt t="73163" x="5353050" y="4991100"/>
          <p14:tracePt t="73179" x="5378450" y="4914900"/>
          <p14:tracePt t="73196" x="5384800" y="4857750"/>
          <p14:tracePt t="73212" x="5384800" y="4794250"/>
          <p14:tracePt t="73228" x="5384800" y="4743450"/>
          <p14:tracePt t="73245" x="5384800" y="4686300"/>
          <p14:tracePt t="73262" x="5365750" y="4629150"/>
          <p14:tracePt t="73279" x="5340350" y="4572000"/>
          <p14:tracePt t="73296" x="5314950" y="4527550"/>
          <p14:tracePt t="73312" x="5270500" y="4451350"/>
          <p14:tracePt t="73330" x="5245100" y="4425950"/>
          <p14:tracePt t="73345" x="5226050" y="4413250"/>
          <p14:tracePt t="73363" x="5200650" y="4387850"/>
          <p14:tracePt t="73379" x="5181600" y="4375150"/>
          <p14:tracePt t="73396" x="5162550" y="4368800"/>
          <p14:tracePt t="73412" x="5130800" y="4368800"/>
          <p14:tracePt t="73429" x="5111750" y="4368800"/>
          <p14:tracePt t="73447" x="5086350" y="4368800"/>
          <p14:tracePt t="73462" x="5067300" y="4368800"/>
          <p14:tracePt t="73478" x="5048250" y="4375150"/>
          <p14:tracePt t="73496" x="5022850" y="4394200"/>
          <p14:tracePt t="73513" x="5003800" y="4406900"/>
          <p14:tracePt t="73529" x="4991100" y="4419600"/>
          <p14:tracePt t="73545" x="4972050" y="4438650"/>
          <p14:tracePt t="73563" x="4953000" y="4470400"/>
          <p14:tracePt t="73579" x="4946650" y="4502150"/>
          <p14:tracePt t="73596" x="4927600" y="4533900"/>
          <p14:tracePt t="73612" x="4921250" y="4572000"/>
          <p14:tracePt t="73629" x="4914900" y="4603750"/>
          <p14:tracePt t="73645" x="4908550" y="4641850"/>
          <p14:tracePt t="73662" x="4902200" y="4673600"/>
          <p14:tracePt t="73679" x="4902200" y="4718050"/>
          <p14:tracePt t="73696" x="4902200" y="4749800"/>
          <p14:tracePt t="73712" x="4902200" y="4794250"/>
          <p14:tracePt t="73729" x="4902200" y="4832350"/>
          <p14:tracePt t="73746" x="4902200" y="4851400"/>
          <p14:tracePt t="73762" x="4908550" y="4883150"/>
          <p14:tracePt t="73779" x="4914900" y="4895850"/>
          <p14:tracePt t="73796" x="4927600" y="4914900"/>
          <p14:tracePt t="73812" x="4927600" y="4933950"/>
          <p14:tracePt t="73829" x="4940300" y="4953000"/>
          <p14:tracePt t="73845" x="4940300" y="4959350"/>
          <p14:tracePt t="73862" x="4946650" y="4972050"/>
          <p14:tracePt t="73879" x="4953000" y="4984750"/>
          <p14:tracePt t="73896" x="4953000" y="4997450"/>
          <p14:tracePt t="73912" x="4959350" y="5010150"/>
          <p14:tracePt t="73929" x="4965700" y="5022850"/>
          <p14:tracePt t="73946" x="4972050" y="5029200"/>
          <p14:tracePt t="73962" x="4984750" y="5041900"/>
          <p14:tracePt t="73979" x="4991100" y="5054600"/>
          <p14:tracePt t="73996" x="5003800" y="5060950"/>
          <p14:tracePt t="74012" x="5022850" y="5073650"/>
          <p14:tracePt t="74029" x="5048250" y="5080000"/>
          <p14:tracePt t="74045" x="5060950" y="5086350"/>
          <p14:tracePt t="74062" x="5092700" y="5092700"/>
          <p14:tracePt t="74079" x="5118100" y="5092700"/>
          <p14:tracePt t="74095" x="5149850" y="5092700"/>
          <p14:tracePt t="74113" x="5194300" y="5086350"/>
          <p14:tracePt t="74129" x="5232400" y="5067300"/>
          <p14:tracePt t="74145" x="5270500" y="5035550"/>
          <p14:tracePt t="74162" x="5302250" y="4997450"/>
          <p14:tracePt t="74179" x="5334000" y="4940300"/>
          <p14:tracePt t="74196" x="5353050" y="4870450"/>
          <p14:tracePt t="74212" x="5372100" y="4787900"/>
          <p14:tracePt t="74229" x="5384800" y="4699000"/>
          <p14:tracePt t="74246" x="5384800" y="4597400"/>
          <p14:tracePt t="74262" x="5384800" y="4508500"/>
          <p14:tracePt t="74278" x="5378450" y="4432300"/>
          <p14:tracePt t="74296" x="5353050" y="4375150"/>
          <p14:tracePt t="74312" x="5314950" y="4324350"/>
          <p14:tracePt t="74329" x="5289550" y="4298950"/>
          <p14:tracePt t="74345" x="5270500" y="4279900"/>
          <p14:tracePt t="74362" x="5226050" y="4273550"/>
          <p14:tracePt t="74379" x="5187950" y="4254500"/>
          <p14:tracePt t="74395" x="5149850" y="4248150"/>
          <p14:tracePt t="74412" x="5118100" y="4248150"/>
          <p14:tracePt t="74429" x="5092700" y="4241800"/>
          <p14:tracePt t="74445" x="5054600" y="4235450"/>
          <p14:tracePt t="74462" x="5022850" y="4235450"/>
          <p14:tracePt t="74479" x="4991100" y="4241800"/>
          <p14:tracePt t="74496" x="4908550" y="4298950"/>
          <p14:tracePt t="74513" x="4864100" y="4349750"/>
          <p14:tracePt t="74529" x="4813300" y="4425950"/>
          <p14:tracePt t="74546" x="4781550" y="4508500"/>
          <p14:tracePt t="74562" x="4775200" y="4597400"/>
          <p14:tracePt t="74579" x="4775200" y="4686300"/>
          <p14:tracePt t="74595" x="4775200" y="4756150"/>
          <p14:tracePt t="74612" x="4775200" y="4813300"/>
          <p14:tracePt t="74629" x="4800600" y="4870450"/>
          <p14:tracePt t="74645" x="4826000" y="4921250"/>
          <p14:tracePt t="74662" x="4838700" y="4965700"/>
          <p14:tracePt t="74679" x="4851400" y="4991100"/>
          <p14:tracePt t="74695" x="4876800" y="5029200"/>
          <p14:tracePt t="74712" x="4895850" y="5060950"/>
          <p14:tracePt t="74729" x="4914900" y="5086350"/>
          <p14:tracePt t="74746" x="4946650" y="5118100"/>
          <p14:tracePt t="74763" x="4984750" y="5137150"/>
          <p14:tracePt t="74779" x="5022850" y="5149850"/>
          <p14:tracePt t="74796" x="5067300" y="5156200"/>
          <p14:tracePt t="74812" x="5099050" y="5162550"/>
          <p14:tracePt t="74829" x="5137150" y="5162550"/>
          <p14:tracePt t="74846" x="5175250" y="5162550"/>
          <p14:tracePt t="74862" x="5226050" y="5162550"/>
          <p14:tracePt t="74879" x="5276850" y="5130800"/>
          <p14:tracePt t="74895" x="5353050" y="5054600"/>
          <p14:tracePt t="74913" x="5391150" y="4991100"/>
          <p14:tracePt t="74929" x="5429250" y="4908550"/>
          <p14:tracePt t="74946" x="5454650" y="4832350"/>
          <p14:tracePt t="74962" x="5473700" y="4762500"/>
          <p14:tracePt t="74979" x="5473700" y="4679950"/>
          <p14:tracePt t="74995" x="5473700" y="4610100"/>
          <p14:tracePt t="75012" x="5448300" y="4527550"/>
          <p14:tracePt t="75029" x="5384800" y="4425950"/>
          <p14:tracePt t="75046" x="5321300" y="4343400"/>
          <p14:tracePt t="75062" x="5257800" y="4273550"/>
          <p14:tracePt t="75079" x="5200650" y="4229100"/>
          <p14:tracePt t="75095" x="5111750" y="4191000"/>
          <p14:tracePt t="75113" x="5060950" y="4184650"/>
          <p14:tracePt t="75129" x="5035550" y="4184650"/>
          <p14:tracePt t="75146" x="5003800" y="4184650"/>
          <p14:tracePt t="75162" x="4965700" y="4210050"/>
          <p14:tracePt t="75179" x="4914900" y="4248150"/>
          <p14:tracePt t="75195" x="4870450" y="4292600"/>
          <p14:tracePt t="75212" x="4832350" y="4356100"/>
          <p14:tracePt t="75229" x="4800600" y="4413250"/>
          <p14:tracePt t="75246" x="4775200" y="4489450"/>
          <p14:tracePt t="75262" x="4749800" y="4572000"/>
          <p14:tracePt t="75279" x="4743450" y="4654550"/>
          <p14:tracePt t="75295" x="4737100" y="4730750"/>
          <p14:tracePt t="75311" x="4737100" y="4838700"/>
          <p14:tracePt t="75329" x="4749800" y="4895850"/>
          <p14:tracePt t="75346" x="4762500" y="4946650"/>
          <p14:tracePt t="75362" x="4787900" y="4984750"/>
          <p14:tracePt t="75379" x="4800600" y="5010150"/>
          <p14:tracePt t="75395" x="4813300" y="5041900"/>
          <p14:tracePt t="75412" x="4832350" y="5073650"/>
          <p14:tracePt t="75429" x="4851400" y="5092700"/>
          <p14:tracePt t="75446" x="4870450" y="5118100"/>
          <p14:tracePt t="75462" x="4889500" y="5137150"/>
          <p14:tracePt t="75479" x="4927600" y="5156200"/>
          <p14:tracePt t="75495" x="4972050" y="5181600"/>
          <p14:tracePt t="75495" x="4997450" y="5187950"/>
          <p14:tracePt t="75513" x="5054600" y="5200650"/>
          <p14:tracePt t="75529" x="5111750" y="5200650"/>
          <p14:tracePt t="75546" x="5181600" y="5200650"/>
          <p14:tracePt t="75562" x="5264150" y="5175250"/>
          <p14:tracePt t="75579" x="5334000" y="5124450"/>
          <p14:tracePt t="75595" x="5416550" y="5048250"/>
          <p14:tracePt t="75612" x="5454650" y="4946650"/>
          <p14:tracePt t="75629" x="5473700" y="4832350"/>
          <p14:tracePt t="75646" x="5480050" y="4730750"/>
          <p14:tracePt t="75662" x="5480050" y="4622800"/>
          <p14:tracePt t="75679" x="5467350" y="4559300"/>
          <p14:tracePt t="75695" x="5435600" y="4495800"/>
          <p14:tracePt t="75695" x="5410200" y="4464050"/>
          <p14:tracePt t="75713" x="5372100" y="4425950"/>
          <p14:tracePt t="75729" x="5308600" y="4375150"/>
          <p14:tracePt t="75745" x="5245100" y="4349750"/>
          <p14:tracePt t="75763" x="5187950" y="4318000"/>
          <p14:tracePt t="75779" x="5149850" y="4305300"/>
          <p14:tracePt t="75795" x="5111750" y="4305300"/>
          <p14:tracePt t="75812" x="5080000" y="4305300"/>
          <p14:tracePt t="75829" x="5048250" y="4305300"/>
          <p14:tracePt t="75846" x="5003800" y="4330700"/>
          <p14:tracePt t="75862" x="4953000" y="4356100"/>
          <p14:tracePt t="75879" x="4914900" y="4387850"/>
          <p14:tracePt t="75895" x="4870450" y="4438650"/>
          <p14:tracePt t="75895" x="4851400" y="4464050"/>
          <p14:tracePt t="75913" x="4826000" y="4540250"/>
          <p14:tracePt t="75929" x="4813300" y="4616450"/>
          <p14:tracePt t="75945" x="4806950" y="4705350"/>
          <p14:tracePt t="75962" x="4806950" y="4775200"/>
          <p14:tracePt t="75979" x="4806950" y="4838700"/>
          <p14:tracePt t="75995" x="4826000" y="4895850"/>
          <p14:tracePt t="76012" x="4838700" y="4933950"/>
          <p14:tracePt t="76029" x="4857750" y="4972050"/>
          <p14:tracePt t="76046" x="4876800" y="4997450"/>
          <p14:tracePt t="76062" x="4889500" y="5010150"/>
          <p14:tracePt t="76079" x="4908550" y="5029200"/>
          <p14:tracePt t="76095" x="4933950" y="5048250"/>
          <p14:tracePt t="76095" x="4940300" y="5054600"/>
          <p14:tracePt t="76113" x="4978400" y="5073650"/>
          <p14:tracePt t="76129" x="5035550" y="5099050"/>
          <p14:tracePt t="76145" x="5086350" y="5111750"/>
          <p14:tracePt t="76162" x="5130800" y="5130800"/>
          <p14:tracePt t="76179" x="5200650" y="5143500"/>
          <p14:tracePt t="76195" x="5251450" y="5143500"/>
          <p14:tracePt t="76212" x="5289550" y="5143500"/>
          <p14:tracePt t="76228" x="5334000" y="5130800"/>
          <p14:tracePt t="76245" x="5384800" y="5086350"/>
          <p14:tracePt t="76262" x="5410200" y="5041900"/>
          <p14:tracePt t="76279" x="5429250" y="5010150"/>
          <p14:tracePt t="76296" x="5435600" y="4972050"/>
          <p14:tracePt t="76296" x="5441950" y="4953000"/>
          <p14:tracePt t="76313" x="5441950" y="4921250"/>
          <p14:tracePt t="76329" x="5441950" y="4889500"/>
          <p14:tracePt t="76345" x="5441950" y="4864100"/>
          <p14:tracePt t="76362" x="5441950" y="4826000"/>
          <p14:tracePt t="76379" x="5435600" y="4787900"/>
          <p14:tracePt t="76395" x="5429250" y="4756150"/>
          <p14:tracePt t="76412" x="5429250" y="4724400"/>
          <p14:tracePt t="76429" x="5429250" y="4705350"/>
          <p14:tracePt t="76445" x="5416550" y="4673600"/>
          <p14:tracePt t="76463" x="5410200" y="4641850"/>
          <p14:tracePt t="76479" x="5384800" y="4597400"/>
          <p14:tracePt t="76496" x="5359400" y="4559300"/>
          <p14:tracePt t="76512" x="5334000" y="4521200"/>
          <p14:tracePt t="76529" x="5314950" y="4502150"/>
          <p14:tracePt t="76545" x="5295900" y="4483100"/>
          <p14:tracePt t="76562" x="5270500" y="4457700"/>
          <p14:tracePt t="76579" x="5245100" y="4445000"/>
          <p14:tracePt t="76596" x="5219700" y="4438650"/>
          <p14:tracePt t="76612" x="5194300" y="4425950"/>
          <p14:tracePt t="76629" x="5168900" y="4419600"/>
          <p14:tracePt t="76645" x="5143500" y="4419600"/>
          <p14:tracePt t="76662" x="5118100" y="4413250"/>
          <p14:tracePt t="76679" x="5080000" y="4413250"/>
          <p14:tracePt t="76696" x="5048250" y="4413250"/>
          <p14:tracePt t="76712" x="4997450" y="4413250"/>
          <p14:tracePt t="76729" x="4959350" y="4413250"/>
          <p14:tracePt t="76745" x="4927600" y="4425950"/>
          <p14:tracePt t="76762" x="4876800" y="4457700"/>
          <p14:tracePt t="76779" x="4832350" y="4489450"/>
          <p14:tracePt t="76796" x="4794250" y="4527550"/>
          <p14:tracePt t="76812" x="4749800" y="4591050"/>
          <p14:tracePt t="76829" x="4718050" y="4667250"/>
          <p14:tracePt t="76845" x="4705350" y="4730750"/>
          <p14:tracePt t="76862" x="4705350" y="4781550"/>
          <p14:tracePt t="76878" x="4705350" y="4819650"/>
          <p14:tracePt t="76895" x="4711700" y="4870450"/>
          <p14:tracePt t="76912" x="4749800" y="4933950"/>
          <p14:tracePt t="76929" x="4762500" y="4978400"/>
          <p14:tracePt t="76945" x="4781550" y="5010150"/>
          <p14:tracePt t="76962" x="4806950" y="5041900"/>
          <p14:tracePt t="76978" x="4826000" y="5067300"/>
          <p14:tracePt t="76996" x="4851400" y="5092700"/>
          <p14:tracePt t="77012" x="4876800" y="5118100"/>
          <p14:tracePt t="77029" x="4889500" y="5130800"/>
          <p14:tracePt t="77045" x="4914900" y="5143500"/>
          <p14:tracePt t="77062" x="4940300" y="5149850"/>
          <p14:tracePt t="77078" x="4972050" y="5168900"/>
          <p14:tracePt t="77096" x="4984750" y="5168900"/>
          <p14:tracePt t="77112" x="5029200" y="5175250"/>
          <p14:tracePt t="77129" x="5054600" y="5181600"/>
          <p14:tracePt t="77145" x="5092700" y="5181600"/>
          <p14:tracePt t="77162" x="5124450" y="5181600"/>
          <p14:tracePt t="77179" x="5143500" y="5181600"/>
          <p14:tracePt t="77196" x="5162550" y="5181600"/>
          <p14:tracePt t="77212" x="5187950" y="5175250"/>
          <p14:tracePt t="77229" x="5207000" y="5162550"/>
          <p14:tracePt t="77245" x="5219700" y="5156200"/>
          <p14:tracePt t="77262" x="5238750" y="5149850"/>
          <p14:tracePt t="77278" x="5251450" y="5143500"/>
          <p14:tracePt t="77295" x="5257800" y="5137150"/>
          <p14:tracePt t="77313" x="5264150" y="5130800"/>
          <p14:tracePt t="77329" x="5276850" y="5124450"/>
          <p14:tracePt t="77345" x="5283200" y="5111750"/>
          <p14:tracePt t="77362" x="5295900" y="5099050"/>
          <p14:tracePt t="77378" x="5314950" y="5067300"/>
          <p14:tracePt t="77395" x="5327650" y="5029200"/>
          <p14:tracePt t="77412" x="5340350" y="4933950"/>
          <p14:tracePt t="77429" x="5365750" y="4813300"/>
          <p14:tracePt t="77445" x="5378450" y="4699000"/>
          <p14:tracePt t="77462" x="5378450" y="4584700"/>
          <p14:tracePt t="77479" x="5378450" y="4495800"/>
          <p14:tracePt t="77479" x="5372100" y="4457700"/>
          <p14:tracePt t="77496" x="5365750" y="4438650"/>
          <p14:tracePt t="77512" x="5334000" y="4375150"/>
          <p14:tracePt t="77529" x="5314950" y="4343400"/>
          <p14:tracePt t="77545" x="5283200" y="4318000"/>
          <p14:tracePt t="77562" x="5238750" y="4286250"/>
          <p14:tracePt t="77579" x="5187950" y="4267200"/>
          <p14:tracePt t="77595" x="5130800" y="4254500"/>
          <p14:tracePt t="77612" x="5060950" y="4241800"/>
          <p14:tracePt t="77629" x="4984750" y="4241800"/>
          <p14:tracePt t="77645" x="4933950" y="4241800"/>
          <p14:tracePt t="77662" x="4883150" y="4260850"/>
          <p14:tracePt t="77678" x="4813300" y="4298950"/>
          <p14:tracePt t="77696" x="4743450" y="4343400"/>
          <p14:tracePt t="77712" x="4648200" y="4432300"/>
          <p14:tracePt t="77729" x="4622800" y="4476750"/>
          <p14:tracePt t="77745" x="4597400" y="4546600"/>
          <p14:tracePt t="77762" x="4584700" y="4603750"/>
          <p14:tracePt t="77778" x="4572000" y="4686300"/>
          <p14:tracePt t="77796" x="4572000" y="4768850"/>
          <p14:tracePt t="77812" x="4572000" y="4857750"/>
          <p14:tracePt t="77829" x="4591050" y="4933950"/>
          <p14:tracePt t="77845" x="4622800" y="4984750"/>
          <p14:tracePt t="77862" x="4648200" y="5016500"/>
          <p14:tracePt t="77878" x="4673600" y="5048250"/>
          <p14:tracePt t="77896" x="4699000" y="5073650"/>
          <p14:tracePt t="77912" x="4756150" y="5099050"/>
          <p14:tracePt t="77929" x="4813300" y="5118100"/>
          <p14:tracePt t="77945" x="4876800" y="5137150"/>
          <p14:tracePt t="77962" x="4953000" y="5156200"/>
          <p14:tracePt t="77979" x="5035550" y="5175250"/>
          <p14:tracePt t="77995" x="5130800" y="5187950"/>
          <p14:tracePt t="78012" x="5213350" y="5194300"/>
          <p14:tracePt t="78029" x="5283200" y="5194300"/>
          <p14:tracePt t="78045" x="5346700" y="5194300"/>
          <p14:tracePt t="78062" x="5384800" y="5187950"/>
          <p14:tracePt t="78078" x="5410200" y="5181600"/>
          <p14:tracePt t="78120" x="5416550" y="5175250"/>
          <p14:tracePt t="78137" x="5416550" y="5168900"/>
          <p14:tracePt t="78145" x="5422900" y="5156200"/>
          <p14:tracePt t="78154" x="5422900" y="5149850"/>
          <p14:tracePt t="78162" x="5422900" y="5143500"/>
          <p14:tracePt t="78179" x="5429250" y="5137150"/>
          <p14:tracePt t="78195" x="5429250" y="5130800"/>
          <p14:tracePt t="78212" x="5429250" y="5124450"/>
          <p14:tracePt t="78264" x="5435600" y="5124450"/>
          <p14:tracePt t="79704" x="5435600" y="5118100"/>
          <p14:tracePt t="79712" x="5435600" y="5080000"/>
          <p14:tracePt t="79728" x="5435600" y="5029200"/>
          <p14:tracePt t="79746" x="5429250" y="5010150"/>
          <p14:tracePt t="79747" x="5422900" y="4959350"/>
          <p14:tracePt t="79763" x="5416550" y="4940300"/>
          <p14:tracePt t="79779" x="5416550" y="4914900"/>
          <p14:tracePt t="79796" x="5410200" y="4908550"/>
          <p14:tracePt t="79812" x="5403850" y="4902200"/>
          <p14:tracePt t="79888" x="5403850" y="4895850"/>
          <p14:tracePt t="79912" x="5397500" y="4895850"/>
          <p14:tracePt t="79938" x="5391150" y="4895850"/>
          <p14:tracePt t="79945" x="5384800" y="4895850"/>
          <p14:tracePt t="79968" x="5378450" y="4895850"/>
          <p14:tracePt t="80008" x="5372100" y="4895850"/>
          <p14:tracePt t="80080" x="5365750" y="4895850"/>
          <p14:tracePt t="80121" x="5353050" y="4895850"/>
          <p14:tracePt t="80160" x="5346700" y="4895850"/>
          <p14:tracePt t="80176" x="5340350" y="4895850"/>
          <p14:tracePt t="80200" x="5334000" y="4895850"/>
          <p14:tracePt t="80345" x="5327650" y="4895850"/>
          <p14:tracePt t="80793" x="5327650" y="4889500"/>
          <p14:tracePt t="80801" x="5321300" y="4870450"/>
          <p14:tracePt t="80809" x="5314950" y="4857750"/>
          <p14:tracePt t="80817" x="5308600" y="4826000"/>
          <p14:tracePt t="80830" x="5302250" y="4794250"/>
          <p14:tracePt t="80847" x="5295900" y="4775200"/>
          <p14:tracePt t="80863" x="5295900" y="4756150"/>
          <p14:tracePt t="80879" x="5295900" y="4743450"/>
          <p14:tracePt t="80896" x="5283200" y="4724400"/>
          <p14:tracePt t="80913" x="5276850" y="4705350"/>
          <p14:tracePt t="80930" x="5264150" y="4686300"/>
          <p14:tracePt t="80946" x="5264150" y="4648200"/>
          <p14:tracePt t="80963" x="5251450" y="4616450"/>
          <p14:tracePt t="80980" x="5245100" y="4578350"/>
          <p14:tracePt t="80996" x="5226050" y="4540250"/>
          <p14:tracePt t="81012" x="5219700" y="4508500"/>
          <p14:tracePt t="81029" x="5207000" y="4470400"/>
          <p14:tracePt t="81046" x="5200650" y="4438650"/>
          <p14:tracePt t="81063" x="5194300" y="4400550"/>
          <p14:tracePt t="81079" x="5181600" y="4368800"/>
          <p14:tracePt t="81096" x="5168900" y="4318000"/>
          <p14:tracePt t="81113" x="5156200" y="4292600"/>
          <p14:tracePt t="81129" x="5156200" y="4279900"/>
          <p14:tracePt t="81146" x="5156200" y="4273550"/>
          <p14:tracePt t="81163" x="5149850" y="4267200"/>
          <p14:tracePt t="81297" x="5149850" y="4273550"/>
          <p14:tracePt t="81305" x="5149850" y="4298950"/>
          <p14:tracePt t="81313" x="5149850" y="4356100"/>
          <p14:tracePt t="81322" x="5162550" y="4381500"/>
          <p14:tracePt t="81330" x="5175250" y="4457700"/>
          <p14:tracePt t="81346" x="5181600" y="4502150"/>
          <p14:tracePt t="81363" x="5187950" y="4540250"/>
          <p14:tracePt t="81380" x="5194300" y="4572000"/>
          <p14:tracePt t="81396" x="5194300" y="4597400"/>
          <p14:tracePt t="81413" x="5200650" y="4616450"/>
          <p14:tracePt t="81429" x="5200650" y="4641850"/>
          <p14:tracePt t="81446" x="5200650" y="4648200"/>
          <p14:tracePt t="81463" x="5200650" y="4667250"/>
          <p14:tracePt t="81479" x="5200650" y="4692650"/>
          <p14:tracePt t="81495" x="5200650" y="4718050"/>
          <p14:tracePt t="81512" x="5200650" y="4756150"/>
          <p14:tracePt t="81529" x="5200650" y="4787900"/>
          <p14:tracePt t="81546" x="5207000" y="4806950"/>
          <p14:tracePt t="81562" x="5213350" y="4826000"/>
          <p14:tracePt t="81580" x="5213350" y="4845050"/>
          <p14:tracePt t="81596" x="5213350" y="4864100"/>
          <p14:tracePt t="81613" x="5213350" y="4889500"/>
          <p14:tracePt t="81629" x="5213350" y="4914900"/>
          <p14:tracePt t="81646" x="5213350" y="4946650"/>
          <p14:tracePt t="81663" x="5213350" y="4972050"/>
          <p14:tracePt t="81679" x="5213350" y="4997450"/>
          <p14:tracePt t="81696" x="5213350" y="5029200"/>
          <p14:tracePt t="81714" x="5213350" y="5048250"/>
          <p14:tracePt t="81730" x="5213350" y="5067300"/>
          <p14:tracePt t="81746" x="5213350" y="5073650"/>
          <p14:tracePt t="81762" x="5213350" y="5092700"/>
          <p14:tracePt t="81780" x="5213350" y="5105400"/>
          <p14:tracePt t="81796" x="5213350" y="5124450"/>
          <p14:tracePt t="81813" x="5213350" y="5137150"/>
          <p14:tracePt t="81829" x="5213350" y="5143500"/>
          <p14:tracePt t="81847" x="5213350" y="5149850"/>
          <p14:tracePt t="81863" x="5213350" y="5156200"/>
          <p14:tracePt t="81880" x="5213350" y="5168900"/>
          <p14:tracePt t="81896" x="5213350" y="5175250"/>
          <p14:tracePt t="81914" x="5213350" y="5181600"/>
          <p14:tracePt t="81929" x="5213350" y="5187950"/>
          <p14:tracePt t="81946" x="5213350" y="5194300"/>
          <p14:tracePt t="81963" x="5213350" y="5200650"/>
          <p14:tracePt t="81979" x="5213350" y="5213350"/>
          <p14:tracePt t="81996" x="5213350" y="5226050"/>
          <p14:tracePt t="82013" x="5213350" y="5245100"/>
          <p14:tracePt t="82029" x="5213350" y="5251450"/>
          <p14:tracePt t="82046" x="5213350" y="5270500"/>
          <p14:tracePt t="82063" x="5213350" y="5289550"/>
          <p14:tracePt t="82080" x="5213350" y="5302250"/>
          <p14:tracePt t="82096" x="5200650" y="5327650"/>
          <p14:tracePt t="82114" x="5194300" y="5340350"/>
          <p14:tracePt t="82130" x="5181600" y="5353050"/>
          <p14:tracePt t="82146" x="5168900" y="5359400"/>
          <p14:tracePt t="82163" x="5162550" y="5372100"/>
          <p14:tracePt t="82180" x="5156200" y="5378450"/>
          <p14:tracePt t="82196" x="5149850" y="5378450"/>
          <p14:tracePt t="82213" x="5143500" y="5378450"/>
          <p14:tracePt t="82229" x="5143500" y="5384800"/>
          <p14:tracePt t="82537" x="5137150" y="5384800"/>
          <p14:tracePt t="82545" x="5137150" y="5378450"/>
          <p14:tracePt t="82556" x="5137150" y="5365750"/>
          <p14:tracePt t="82561" x="5137150" y="5340350"/>
          <p14:tracePt t="82572" x="5137150" y="5327650"/>
          <p14:tracePt t="82579" x="5137150" y="5314950"/>
          <p14:tracePt t="82596" x="5137150" y="5289550"/>
          <p14:tracePt t="82613" x="5137150" y="5270500"/>
          <p14:tracePt t="82629" x="5137150" y="5245100"/>
          <p14:tracePt t="82647" x="5137150" y="5226050"/>
          <p14:tracePt t="82663" x="5137150" y="5207000"/>
          <p14:tracePt t="82679" x="5137150" y="5200650"/>
          <p14:tracePt t="82696" x="5137150" y="5194300"/>
          <p14:tracePt t="84985" x="5137150" y="5175250"/>
          <p14:tracePt t="84993" x="5137150" y="5137150"/>
          <p14:tracePt t="85001" x="5137150" y="5067300"/>
          <p14:tracePt t="85013" x="5137150" y="4984750"/>
          <p14:tracePt t="85030" x="5137150" y="4927600"/>
          <p14:tracePt t="85047" x="5137150" y="4883150"/>
          <p14:tracePt t="85064" x="5137150" y="4832350"/>
          <p14:tracePt t="85081" x="5137150" y="4819650"/>
          <p14:tracePt t="85096" x="5137150" y="4775200"/>
          <p14:tracePt t="85114" x="5137150" y="4749800"/>
          <p14:tracePt t="85129" x="5137150" y="4718050"/>
          <p14:tracePt t="85146" x="5137150" y="4679950"/>
          <p14:tracePt t="85163" x="5137150" y="4648200"/>
          <p14:tracePt t="85179" x="5137150" y="4629150"/>
          <p14:tracePt t="85196" x="5137150" y="4603750"/>
          <p14:tracePt t="85213" x="5137150" y="4591050"/>
          <p14:tracePt t="85229" x="5137150" y="4578350"/>
          <p14:tracePt t="85246" x="5137150" y="4565650"/>
          <p14:tracePt t="85297" x="5137150" y="4559300"/>
          <p14:tracePt t="85329" x="5137150" y="4552950"/>
          <p14:tracePt t="85345" x="5137150" y="4546600"/>
          <p14:tracePt t="85345" x="5137150" y="4540250"/>
          <p14:tracePt t="85369" x="5137150" y="4533900"/>
          <p14:tracePt t="85379" x="5137150" y="4521200"/>
          <p14:tracePt t="85380" x="5137150" y="4508500"/>
          <p14:tracePt t="85396" x="5130800" y="4495800"/>
          <p14:tracePt t="85413" x="5130800" y="4489450"/>
          <p14:tracePt t="85529" x="5124450" y="4483100"/>
          <p14:tracePt t="85545" x="5124450" y="4489450"/>
          <p14:tracePt t="85545" x="5124450" y="4521200"/>
          <p14:tracePt t="85561" x="5124450" y="4616450"/>
          <p14:tracePt t="85579" x="5124450" y="4667250"/>
          <p14:tracePt t="85580" x="5124450" y="4762500"/>
          <p14:tracePt t="85596" x="5124450" y="4851400"/>
          <p14:tracePt t="85613" x="5124450" y="4933950"/>
          <p14:tracePt t="85629" x="5124450" y="4991100"/>
          <p14:tracePt t="85646" x="5124450" y="5041900"/>
          <p14:tracePt t="85662" x="5124450" y="5060950"/>
          <p14:tracePt t="85679" x="5124450" y="5080000"/>
          <p14:tracePt t="85696" x="5124450" y="5092700"/>
          <p14:tracePt t="85713" x="5124450" y="5099050"/>
          <p14:tracePt t="85729" x="5124450" y="5105400"/>
          <p14:tracePt t="85746" x="5124450" y="5111750"/>
          <p14:tracePt t="85762" x="5124450" y="5124450"/>
          <p14:tracePt t="85779" x="5124450" y="5130800"/>
          <p14:tracePt t="85796" x="5124450" y="5137150"/>
          <p14:tracePt t="85813" x="5124450" y="5149850"/>
          <p14:tracePt t="85849" x="5130800" y="5162550"/>
          <p14:tracePt t="85881" x="5130800" y="5168900"/>
          <p14:tracePt t="85921" x="5130800" y="5175250"/>
          <p14:tracePt t="86793" x="5124450" y="5175250"/>
          <p14:tracePt t="86801" x="5099050" y="5162550"/>
          <p14:tracePt t="86809" x="5086350" y="5156200"/>
          <p14:tracePt t="86817" x="5041900" y="5130800"/>
          <p14:tracePt t="86830" x="5035550" y="5130800"/>
          <p14:tracePt t="86847" x="5029200" y="5124450"/>
          <p14:tracePt t="87073" x="5029200" y="5118100"/>
          <p14:tracePt t="87081" x="5041900" y="5111750"/>
          <p14:tracePt t="87081" x="5048250" y="5092700"/>
          <p14:tracePt t="87097" x="5048250" y="5060950"/>
          <p14:tracePt t="87097" x="5048250" y="5003800"/>
          <p14:tracePt t="87113" x="5048250" y="4914900"/>
          <p14:tracePt t="87130" x="5022850" y="4794250"/>
          <p14:tracePt t="87146" x="4997450" y="4679950"/>
          <p14:tracePt t="87163" x="4978400" y="4591050"/>
          <p14:tracePt t="87179" x="4965700" y="4533900"/>
          <p14:tracePt t="87196" x="4959350" y="4489450"/>
          <p14:tracePt t="87212" x="4953000" y="4470400"/>
          <p14:tracePt t="87229" x="4953000" y="4464050"/>
          <p14:tracePt t="87245" x="4953000" y="4451350"/>
          <p14:tracePt t="87263" x="4953000" y="4445000"/>
          <p14:tracePt t="87321" x="4953000" y="4438650"/>
          <p14:tracePt t="87345" x="4953000" y="4432300"/>
          <p14:tracePt t="87361" x="4953000" y="4425950"/>
          <p14:tracePt t="87371" x="4953000" y="4419600"/>
          <p14:tracePt t="87377" x="4953000" y="4413250"/>
          <p14:tracePt t="87384" x="4946650" y="4406900"/>
          <p14:tracePt t="87396" x="4946650" y="4400550"/>
          <p14:tracePt t="87433" x="4946650" y="4394200"/>
          <p14:tracePt t="87953" x="4946650" y="4400550"/>
          <p14:tracePt t="87960" x="4946650" y="4438650"/>
          <p14:tracePt t="87968" x="4946650" y="4552950"/>
          <p14:tracePt t="87980" x="4959350" y="4673600"/>
          <p14:tracePt t="87997" x="4959350" y="4806950"/>
          <p14:tracePt t="88013" x="4959350" y="4921250"/>
          <p14:tracePt t="88029" x="4959350" y="5003800"/>
          <p14:tracePt t="88046" x="4959350" y="5060950"/>
          <p14:tracePt t="88062" x="4959350" y="5099050"/>
          <p14:tracePt t="88079" x="4959350" y="5124450"/>
          <p14:tracePt t="88096" x="4959350" y="5130800"/>
          <p14:tracePt t="88217" x="4965700" y="5137150"/>
          <p14:tracePt t="88232" x="4978400" y="5137150"/>
          <p14:tracePt t="88246" x="4984750" y="5105400"/>
          <p14:tracePt t="88247" x="4984750" y="5003800"/>
          <p14:tracePt t="88262" x="4984750" y="4864100"/>
          <p14:tracePt t="88279" x="4984750" y="4749800"/>
          <p14:tracePt t="88296" x="4984750" y="4629150"/>
          <p14:tracePt t="88313" x="4984750" y="4591050"/>
          <p14:tracePt t="88329" x="4984750" y="4565650"/>
          <p14:tracePt t="88346" x="4984750" y="4552950"/>
          <p14:tracePt t="88362" x="4991100" y="4533900"/>
          <p14:tracePt t="88379" x="4991100" y="4527550"/>
          <p14:tracePt t="88417" x="4991100" y="4514850"/>
          <p14:tracePt t="88433" x="4997450" y="4508500"/>
          <p14:tracePt t="88448" x="4997450" y="4502150"/>
          <p14:tracePt t="88449" x="5003800" y="4495800"/>
          <p14:tracePt t="88462" x="5003800" y="4489450"/>
          <p14:tracePt t="88479" x="5010150" y="4476750"/>
          <p14:tracePt t="88495" x="5016500" y="4457700"/>
          <p14:tracePt t="88513" x="5016500" y="4445000"/>
          <p14:tracePt t="88529" x="5022850" y="4432300"/>
          <p14:tracePt t="88569" x="5022850" y="4425950"/>
          <p14:tracePt t="88617" x="5022850" y="4419600"/>
          <p14:tracePt t="88638" x="5022850" y="4413250"/>
          <p14:tracePt t="88639" x="5022850" y="4406900"/>
          <p14:tracePt t="88646" x="5022850" y="4394200"/>
          <p14:tracePt t="88681" x="5029200" y="4387850"/>
          <p14:tracePt t="88769" x="5035550" y="4381500"/>
          <p14:tracePt t="88809" x="5035550" y="4419600"/>
          <p14:tracePt t="88817" x="5041900" y="4464050"/>
          <p14:tracePt t="88825" x="5048250" y="4514850"/>
          <p14:tracePt t="88833" x="5060950" y="4622800"/>
          <p14:tracePt t="88846" x="5080000" y="4724400"/>
          <p14:tracePt t="88862" x="5080000" y="4832350"/>
          <p14:tracePt t="88879" x="5080000" y="4921250"/>
          <p14:tracePt t="88895" x="5080000" y="5022850"/>
          <p14:tracePt t="88913" x="5080000" y="5080000"/>
          <p14:tracePt t="88929" x="5080000" y="5124450"/>
          <p14:tracePt t="88946" x="5080000" y="5162550"/>
          <p14:tracePt t="88962" x="5080000" y="5200650"/>
          <p14:tracePt t="88979" x="5080000" y="5232400"/>
          <p14:tracePt t="88995" x="5080000" y="5257800"/>
          <p14:tracePt t="89013" x="5080000" y="5276850"/>
          <p14:tracePt t="89029" x="5080000" y="5289550"/>
          <p14:tracePt t="89177" x="5080000" y="5295900"/>
          <p14:tracePt t="89433" x="5080000" y="5302250"/>
          <p14:tracePt t="89449" x="5060950" y="5314950"/>
          <p14:tracePt t="89457" x="5060950" y="5321300"/>
          <p14:tracePt t="89457" x="5048250" y="5353050"/>
          <p14:tracePt t="89465" x="5035550" y="5391150"/>
          <p14:tracePt t="89479" x="5016500" y="5461000"/>
          <p14:tracePt t="89496" x="4991100" y="5543550"/>
          <p14:tracePt t="89513" x="4984750" y="5581650"/>
          <p14:tracePt t="89529" x="4978400" y="5594350"/>
          <p14:tracePt t="89546" x="4972050" y="5613400"/>
          <p14:tracePt t="89562" x="4965700" y="5638800"/>
          <p14:tracePt t="89579" x="4959350" y="5645150"/>
          <p14:tracePt t="89595" x="4946650" y="5670550"/>
          <p14:tracePt t="89612" x="4946650" y="5676900"/>
          <p14:tracePt t="89630" x="4946650" y="5689600"/>
          <p14:tracePt t="89646" x="4940300" y="5695950"/>
          <p14:tracePt t="89681" x="4933950" y="5708650"/>
          <p14:tracePt t="89681" x="4927600" y="5708650"/>
          <p14:tracePt t="89696" x="4921250" y="5715000"/>
          <p14:tracePt t="89713" x="4908550" y="5715000"/>
          <p14:tracePt t="89729" x="4883150" y="5721350"/>
          <p14:tracePt t="89745" x="4857750" y="5727700"/>
          <p14:tracePt t="89762" x="4838700" y="5727700"/>
          <p14:tracePt t="89779" x="4819650" y="5727700"/>
          <p14:tracePt t="89796" x="4813300" y="5727700"/>
          <p14:tracePt t="89812" x="4806950" y="5727700"/>
          <p14:tracePt t="89829" x="4800600" y="5727700"/>
          <p14:tracePt t="89845" x="4794250" y="5734050"/>
          <p14:tracePt t="89862" x="4781550" y="5734050"/>
          <p14:tracePt t="89879" x="4781550" y="5740400"/>
          <p14:tracePt t="89913" x="4775200" y="5740400"/>
          <p14:tracePt t="90105" x="4762500" y="5740400"/>
          <p14:tracePt t="90112" x="4756150" y="5740400"/>
          <p14:tracePt t="90120" x="4743450" y="5740400"/>
          <p14:tracePt t="90129" x="4711700" y="5727700"/>
          <p14:tracePt t="90146" x="4692650" y="5727700"/>
          <p14:tracePt t="90163" x="4673600" y="5727700"/>
          <p14:tracePt t="90417" x="4686300" y="5727700"/>
          <p14:tracePt t="90425" x="4692650" y="5727700"/>
          <p14:tracePt t="90433" x="4705350" y="5727700"/>
          <p14:tracePt t="90440" x="4711700" y="5727700"/>
          <p14:tracePt t="90448" x="4730750" y="5727700"/>
          <p14:tracePt t="90462" x="4743450" y="5727700"/>
          <p14:tracePt t="90479" x="4756150" y="5727700"/>
          <p14:tracePt t="90496" x="4768850" y="5727700"/>
          <p14:tracePt t="91257" x="4775200" y="5727700"/>
          <p14:tracePt t="91265" x="4787900" y="5702300"/>
          <p14:tracePt t="91273" x="4806950" y="5638800"/>
          <p14:tracePt t="91280" x="4895850" y="5410200"/>
          <p14:tracePt t="91297" x="4965700" y="5232400"/>
          <p14:tracePt t="91314" x="5073650" y="5016500"/>
          <p14:tracePt t="91329" x="5137150" y="4870450"/>
          <p14:tracePt t="91346" x="5187950" y="4718050"/>
          <p14:tracePt t="91362" x="5213350" y="4616450"/>
          <p14:tracePt t="91379" x="5226050" y="4546600"/>
          <p14:tracePt t="91395" x="5226050" y="4508500"/>
          <p14:tracePt t="91412" x="5226050" y="4489450"/>
          <p14:tracePt t="91429" x="5226050" y="4476750"/>
          <p14:tracePt t="91446" x="5226050" y="4470400"/>
          <p14:tracePt t="91617" x="5219700" y="4451350"/>
          <p14:tracePt t="91625" x="5213350" y="4445000"/>
          <p14:tracePt t="91632" x="5200650" y="4406900"/>
          <p14:tracePt t="91646" x="5162550" y="4356100"/>
          <p14:tracePt t="91662" x="5137150" y="4305300"/>
          <p14:tracePt t="91679" x="5118100" y="4273550"/>
          <p14:tracePt t="91695" x="5111750" y="4260850"/>
          <p14:tracePt t="91744" x="5105400" y="4254500"/>
          <p14:tracePt t="91768" x="5105400" y="4273550"/>
          <p14:tracePt t="91777" x="5099050" y="4343400"/>
          <p14:tracePt t="91787" x="5099050" y="4419600"/>
          <p14:tracePt t="91788" x="5099050" y="4508500"/>
          <p14:tracePt t="91795" x="5099050" y="4679950"/>
          <p14:tracePt t="91812" x="5099050" y="4838700"/>
          <p14:tracePt t="91829" x="5099050" y="4953000"/>
          <p14:tracePt t="91846" x="5118100" y="5022850"/>
          <p14:tracePt t="91862" x="5124450" y="5054600"/>
          <p14:tracePt t="91879" x="5130800" y="5067300"/>
          <p14:tracePt t="91895" x="5130800" y="5073650"/>
          <p14:tracePt t="94192" x="5130800" y="5111750"/>
          <p14:tracePt t="94205" x="5168900" y="5181600"/>
          <p14:tracePt t="94208" x="5232400" y="5270500"/>
          <p14:tracePt t="94208" x="5295900" y="5359400"/>
          <p14:tracePt t="94217" x="5378450" y="5441950"/>
          <p14:tracePt t="94230" x="5594350" y="5588000"/>
          <p14:tracePt t="94246" x="5861050" y="5721350"/>
          <p14:tracePt t="94263" x="6076950" y="5778500"/>
          <p14:tracePt t="94280" x="6229350" y="5791200"/>
          <p14:tracePt t="94280" x="6311900" y="5791200"/>
          <p14:tracePt t="94297" x="6438900" y="5778500"/>
          <p14:tracePt t="94313" x="6578600" y="5702300"/>
          <p14:tracePt t="94329" x="6705600" y="5594350"/>
          <p14:tracePt t="94345" x="6838950" y="5473700"/>
          <p14:tracePt t="94362" x="6921500" y="5378450"/>
          <p14:tracePt t="94378" x="6991350" y="5270500"/>
          <p14:tracePt t="94395" x="7023100" y="5207000"/>
          <p14:tracePt t="94412" x="7035800" y="5137150"/>
          <p14:tracePt t="94429" x="7029450" y="5060950"/>
          <p14:tracePt t="94445" x="6985000" y="4972050"/>
          <p14:tracePt t="94462" x="6902450" y="4864100"/>
          <p14:tracePt t="94478" x="6769100" y="4749800"/>
          <p14:tracePt t="94495" x="6559550" y="4622800"/>
          <p14:tracePt t="94512" x="6191250" y="4425950"/>
          <p14:tracePt t="94529" x="5981700" y="4311650"/>
          <p14:tracePt t="94545" x="5778500" y="4267200"/>
          <p14:tracePt t="94562" x="5588000" y="4216400"/>
          <p14:tracePt t="94578" x="5416550" y="4210050"/>
          <p14:tracePt t="94595" x="5276850" y="4210050"/>
          <p14:tracePt t="94612" x="5111750" y="4267200"/>
          <p14:tracePt t="94628" x="4870450" y="4394200"/>
          <p14:tracePt t="94646" x="4654550" y="4546600"/>
          <p14:tracePt t="94662" x="4508500" y="4648200"/>
          <p14:tracePt t="94679" x="4375150" y="4768850"/>
          <p14:tracePt t="94696" x="4248150" y="4914900"/>
          <p14:tracePt t="94713" x="4191000" y="4997450"/>
          <p14:tracePt t="94729" x="4159250" y="5073650"/>
          <p14:tracePt t="94746" x="4127500" y="5156200"/>
          <p14:tracePt t="94762" x="4095750" y="5245100"/>
          <p14:tracePt t="94779" x="4064000" y="5340350"/>
          <p14:tracePt t="94795" x="4038600" y="5441950"/>
          <p14:tracePt t="94812" x="4025900" y="5530850"/>
          <p14:tracePt t="94829" x="4025900" y="5607050"/>
          <p14:tracePt t="94846" x="4025900" y="5670550"/>
          <p14:tracePt t="94862" x="4051300" y="5746750"/>
          <p14:tracePt t="94879" x="4089400" y="5835650"/>
          <p14:tracePt t="94895" x="4197350" y="6000750"/>
          <p14:tracePt t="94913" x="4292600" y="6115050"/>
          <p14:tracePt t="94929" x="4406900" y="6216650"/>
          <p14:tracePt t="94946" x="4578350" y="6311900"/>
          <p14:tracePt t="94962" x="4749800" y="6388100"/>
          <p14:tracePt t="94979" x="4940300" y="6419850"/>
          <p14:tracePt t="94995" x="5130800" y="6432550"/>
          <p14:tracePt t="95012" x="5327650" y="6432550"/>
          <p14:tracePt t="95028" x="5518150" y="6394450"/>
          <p14:tracePt t="95046" x="5664200" y="6324600"/>
          <p14:tracePt t="95062" x="5797550" y="6223000"/>
          <p14:tracePt t="95079" x="5918200" y="6089650"/>
          <p14:tracePt t="95095" x="6019800" y="5791200"/>
          <p14:tracePt t="95113" x="6038850" y="5530850"/>
          <p14:tracePt t="95129" x="6038850" y="5283200"/>
          <p14:tracePt t="95146" x="5969000" y="5003800"/>
          <p14:tracePt t="95162" x="5842000" y="4705350"/>
          <p14:tracePt t="95179" x="5689600" y="4457700"/>
          <p14:tracePt t="95195" x="5518150" y="4254500"/>
          <p14:tracePt t="95212" x="5365750" y="4095750"/>
          <p14:tracePt t="95229" x="5232400" y="3994150"/>
          <p14:tracePt t="95246" x="5099050" y="3911600"/>
          <p14:tracePt t="95262" x="4984750" y="3867150"/>
          <p14:tracePt t="95279" x="4889500" y="3841750"/>
          <p14:tracePt t="95295" x="4775200" y="3835400"/>
          <p14:tracePt t="95313" x="4705350" y="3848100"/>
          <p14:tracePt t="95329" x="4591050" y="3924300"/>
          <p14:tracePt t="95345" x="4495800" y="4000500"/>
          <p14:tracePt t="95362" x="4413250" y="4083050"/>
          <p14:tracePt t="95379" x="4337050" y="4165600"/>
          <p14:tracePt t="95395" x="4286250" y="4248150"/>
          <p14:tracePt t="95412" x="4248150" y="4324350"/>
          <p14:tracePt t="95429" x="4235450" y="4394200"/>
          <p14:tracePt t="95446" x="4222750" y="4495800"/>
          <p14:tracePt t="95462" x="4216400" y="4597400"/>
          <p14:tracePt t="95479" x="4216400" y="4705350"/>
          <p14:tracePt t="95495" x="4216400" y="4876800"/>
          <p14:tracePt t="95513" x="4216400" y="4965700"/>
          <p14:tracePt t="95529" x="4222750" y="5048250"/>
          <p14:tracePt t="95546" x="4241800" y="5092700"/>
          <p14:tracePt t="95562" x="4254500" y="5130800"/>
          <p14:tracePt t="95579" x="4279900" y="5181600"/>
          <p14:tracePt t="95595" x="4292600" y="5200650"/>
          <p14:tracePt t="95612" x="4318000" y="5238750"/>
          <p14:tracePt t="95629" x="4337050" y="5270500"/>
          <p14:tracePt t="95645" x="4349750" y="5283200"/>
          <p14:tracePt t="95662" x="4362450" y="5295900"/>
          <p14:tracePt t="95679" x="4375150" y="5314950"/>
          <p14:tracePt t="95695" x="4387850" y="5334000"/>
          <p14:tracePt t="95713" x="4400550" y="5340350"/>
          <p14:tracePt t="95729" x="4413250" y="5346700"/>
          <p14:tracePt t="95746" x="4425950" y="5353050"/>
          <p14:tracePt t="95762" x="4445000" y="5365750"/>
          <p14:tracePt t="95779" x="4457700" y="5372100"/>
          <p14:tracePt t="95795" x="4476750" y="5384800"/>
          <p14:tracePt t="95812" x="4483100" y="5397500"/>
          <p14:tracePt t="95829" x="4495800" y="5397500"/>
          <p14:tracePt t="95845" x="4508500" y="5403850"/>
          <p14:tracePt t="95888" x="4514850" y="5410200"/>
          <p14:tracePt t="96144" x="4521200" y="5410200"/>
          <p14:tracePt t="96154" x="4527550" y="5410200"/>
          <p14:tracePt t="96160" x="4546600" y="5410200"/>
          <p14:tracePt t="96172" x="4565650" y="5410200"/>
          <p14:tracePt t="96178" x="4603750" y="5410200"/>
          <p14:tracePt t="96195" x="4641850" y="5422900"/>
          <p14:tracePt t="96212" x="4699000" y="5422900"/>
          <p14:tracePt t="96228" x="4768850" y="5422900"/>
          <p14:tracePt t="96245" x="4832350" y="5410200"/>
          <p14:tracePt t="96263" x="4883150" y="5391150"/>
          <p14:tracePt t="96278" x="4953000" y="5327650"/>
          <p14:tracePt t="96296" x="4991100" y="5257800"/>
          <p14:tracePt t="96313" x="5010150" y="5175250"/>
          <p14:tracePt t="96329" x="5022850" y="5092700"/>
          <p14:tracePt t="96345" x="5029200" y="5029200"/>
          <p14:tracePt t="96362" x="5041900" y="4965700"/>
          <p14:tracePt t="96378" x="5041900" y="4927600"/>
          <p14:tracePt t="96396" x="5041900" y="4883150"/>
          <p14:tracePt t="96412" x="5041900" y="4851400"/>
          <p14:tracePt t="96429" x="5035550" y="4826000"/>
          <p14:tracePt t="96445" x="5022850" y="4813300"/>
          <p14:tracePt t="96462" x="5022850" y="4806950"/>
          <p14:tracePt t="96478" x="5016500" y="4800600"/>
          <p14:tracePt t="96495" x="5010150" y="4800600"/>
          <p14:tracePt t="96512" x="5010150" y="4794250"/>
          <p14:tracePt t="96616" x="5010150" y="4781550"/>
          <p14:tracePt t="96624" x="4997450" y="4756150"/>
          <p14:tracePt t="96632" x="4997450" y="4737100"/>
          <p14:tracePt t="96633" x="4991100" y="4711700"/>
          <p14:tracePt t="96645" x="4978400" y="4635500"/>
          <p14:tracePt t="96662" x="4972050" y="4591050"/>
          <p14:tracePt t="96679" x="4965700" y="4540250"/>
          <p14:tracePt t="96697" x="4965700" y="4521200"/>
          <p14:tracePt t="96712" x="4959350" y="4514850"/>
          <p14:tracePt t="96753" x="4959350" y="4508500"/>
          <p14:tracePt t="96800" x="4959350" y="4502150"/>
          <p14:tracePt t="96816" x="4959350" y="4495800"/>
          <p14:tracePt t="96832" x="4959350" y="4489450"/>
          <p14:tracePt t="96845" x="4959350" y="4476750"/>
          <p14:tracePt t="96848" x="4959350" y="4464050"/>
          <p14:tracePt t="96862" x="4965700" y="4445000"/>
          <p14:tracePt t="96878" x="4965700" y="4425950"/>
          <p14:tracePt t="96895" x="4972050" y="4394200"/>
          <p14:tracePt t="96912" x="4972050" y="4381500"/>
          <p14:tracePt t="96929" x="4978400" y="4368800"/>
          <p14:tracePt t="97144" x="4991100" y="4368800"/>
          <p14:tracePt t="97152" x="5003800" y="4375150"/>
          <p14:tracePt t="97154" x="5016500" y="4394200"/>
          <p14:tracePt t="97163" x="5035550" y="4432300"/>
          <p14:tracePt t="97178" x="5054600" y="4476750"/>
          <p14:tracePt t="97195" x="5073650" y="4514850"/>
          <p14:tracePt t="97212" x="5080000" y="4565650"/>
          <p14:tracePt t="97229" x="5092700" y="4603750"/>
          <p14:tracePt t="97245" x="5105400" y="4629150"/>
          <p14:tracePt t="97262" x="5105400" y="4641850"/>
          <p14:tracePt t="97278" x="5111750" y="4654550"/>
          <p14:tracePt t="97296" x="5111750" y="4660900"/>
          <p14:tracePt t="97344" x="5118100" y="4667250"/>
          <p14:tracePt t="97368" x="5118100" y="4673600"/>
          <p14:tracePt t="97520" x="5105400" y="4660900"/>
          <p14:tracePt t="97528" x="5092700" y="4641850"/>
          <p14:tracePt t="97536" x="5067300" y="4597400"/>
          <p14:tracePt t="97544" x="5041900" y="4546600"/>
          <p14:tracePt t="97562" x="5029200" y="4533900"/>
          <p14:tracePt t="97563" x="5022850" y="4508500"/>
          <p14:tracePt t="97578" x="5016500" y="4502150"/>
          <p14:tracePt t="97596" x="5016500" y="4495800"/>
          <p14:tracePt t="97784" x="5016500" y="4489450"/>
          <p14:tracePt t="97833" x="5022850" y="4489450"/>
          <p14:tracePt t="97841" x="5022850" y="4483100"/>
          <p14:tracePt t="97857" x="5029200" y="4483100"/>
          <p14:tracePt t="97865" x="5029200" y="4470400"/>
          <p14:tracePt t="97873" x="5029200" y="4464050"/>
          <p14:tracePt t="97880" x="5029200" y="4445000"/>
          <p14:tracePt t="97896" x="5029200" y="4425950"/>
          <p14:tracePt t="97913" x="5029200" y="4419600"/>
          <p14:tracePt t="97929" x="5029200" y="4400550"/>
          <p14:tracePt t="97947" x="5029200" y="4394200"/>
          <p14:tracePt t="97963" x="5029200" y="4387850"/>
          <p14:tracePt t="97980" x="5029200" y="4381500"/>
          <p14:tracePt t="97996" x="5029200" y="4375150"/>
          <p14:tracePt t="98013" x="5029200" y="4368800"/>
          <p14:tracePt t="98105" x="5029200" y="4394200"/>
          <p14:tracePt t="98111" x="5029200" y="4514850"/>
          <p14:tracePt t="98122" x="5029200" y="4584700"/>
          <p14:tracePt t="98130" x="5029200" y="4730750"/>
          <p14:tracePt t="98146" x="5029200" y="4889500"/>
          <p14:tracePt t="98163" x="5029200" y="5016500"/>
          <p14:tracePt t="98180" x="5029200" y="5137150"/>
          <p14:tracePt t="98196" x="5029200" y="5226050"/>
          <p14:tracePt t="98213" x="5029200" y="5308600"/>
          <p14:tracePt t="98229" x="5029200" y="5391150"/>
          <p14:tracePt t="98246" x="5022850" y="5467350"/>
          <p14:tracePt t="98263" x="5016500" y="5530850"/>
          <p14:tracePt t="98280" x="5016500" y="5568950"/>
          <p14:tracePt t="98296" x="5016500" y="5600700"/>
          <p14:tracePt t="98314" x="5016500" y="5613400"/>
          <p14:tracePt t="98537" x="5003800" y="5619750"/>
          <p14:tracePt t="98545" x="4997450" y="5619750"/>
          <p14:tracePt t="98546" x="4984750" y="5619750"/>
          <p14:tracePt t="98563" x="4965700" y="5626100"/>
          <p14:tracePt t="98563" x="4927600" y="5632450"/>
          <p14:tracePt t="98580" x="4883150" y="5632450"/>
          <p14:tracePt t="98597" x="4819650" y="5632450"/>
          <p14:tracePt t="98613" x="4749800" y="5632450"/>
          <p14:tracePt t="98629" x="4692650" y="5638800"/>
          <p14:tracePt t="98646" x="4641850" y="5657850"/>
          <p14:tracePt t="98663" x="4610100" y="5664200"/>
          <p14:tracePt t="98680" x="4591050" y="5676900"/>
          <p14:tracePt t="98696" x="4578350" y="5689600"/>
          <p14:tracePt t="98745" x="4572000" y="5695950"/>
          <p14:tracePt t="98753" x="4565650" y="5695950"/>
          <p14:tracePt t="98777" x="4559300" y="5695950"/>
          <p14:tracePt t="98793" x="4552950" y="5695950"/>
          <p14:tracePt t="98809" x="4540250" y="5695950"/>
          <p14:tracePt t="98817" x="4527550" y="5695950"/>
          <p14:tracePt t="98825" x="4521200" y="5695950"/>
          <p14:tracePt t="98830" x="4489450" y="5695950"/>
          <p14:tracePt t="98846" x="4445000" y="5695950"/>
          <p14:tracePt t="98863" x="4406900" y="5695950"/>
          <p14:tracePt t="98880" x="4368800" y="5695950"/>
          <p14:tracePt t="98896" x="4318000" y="5702300"/>
          <p14:tracePt t="98914" x="4298950" y="5708650"/>
          <p14:tracePt t="98929" x="4286250" y="5715000"/>
          <p14:tracePt t="98977" x="4279900" y="5715000"/>
          <p14:tracePt t="99089" x="4286250" y="5715000"/>
          <p14:tracePt t="99105" x="4305300" y="5715000"/>
          <p14:tracePt t="99107" x="4318000" y="5721350"/>
          <p14:tracePt t="99113" x="4356100" y="5727700"/>
          <p14:tracePt t="99129" x="4387850" y="5734050"/>
          <p14:tracePt t="99146" x="4406900" y="5734050"/>
          <p14:tracePt t="99163" x="4413250" y="5734050"/>
          <p14:tracePt t="99266" x="4406900" y="5734050"/>
          <p14:tracePt t="99273" x="4387850" y="5734050"/>
          <p14:tracePt t="99281" x="4368800" y="5734050"/>
          <p14:tracePt t="99281" x="4343400" y="5734050"/>
          <p14:tracePt t="99296" x="4279900" y="5734050"/>
          <p14:tracePt t="99329" x="4273550" y="5734050"/>
          <p14:tracePt t="99330" x="4267200" y="5734050"/>
          <p14:tracePt t="99441" x="4279900" y="5734050"/>
          <p14:tracePt t="99449" x="4298950" y="5734050"/>
          <p14:tracePt t="99457" x="4324350" y="5734050"/>
          <p14:tracePt t="99463" x="4394200" y="5734050"/>
          <p14:tracePt t="99479" x="4495800" y="5734050"/>
          <p14:tracePt t="99497" x="4527550" y="5734050"/>
          <p14:tracePt t="99514" x="4533900" y="5734050"/>
          <p14:tracePt t="99553" x="4540250" y="5734050"/>
          <p14:tracePt t="99609" x="4533900" y="5734050"/>
          <p14:tracePt t="99617" x="4508500" y="5734050"/>
          <p14:tracePt t="99625" x="4483100" y="5734050"/>
          <p14:tracePt t="99629" x="4432300" y="5734050"/>
          <p14:tracePt t="99646" x="4375150" y="5734050"/>
          <p14:tracePt t="99663" x="4349750" y="5734050"/>
          <p14:tracePt t="99679" x="4330700" y="5734050"/>
          <p14:tracePt t="99817" x="4337050" y="5734050"/>
          <p14:tracePt t="99825" x="4349750" y="5734050"/>
          <p14:tracePt t="99827" x="4381500" y="5740400"/>
          <p14:tracePt t="99846" x="4400550" y="5740400"/>
          <p14:tracePt t="99863" x="4425950" y="5740400"/>
          <p14:tracePt t="99879" x="4432300" y="5740400"/>
          <p14:tracePt t="99993" x="4425950" y="5740400"/>
          <p14:tracePt t="100001" x="4400550" y="5740400"/>
          <p14:tracePt t="100009" x="4387850" y="5740400"/>
          <p14:tracePt t="100017" x="4362450" y="5740400"/>
          <p14:tracePt t="100030" x="4337050" y="5740400"/>
          <p14:tracePt t="100046" x="4324350" y="5740400"/>
          <p14:tracePt t="100062" x="4311650" y="5740400"/>
          <p14:tracePt t="100079" x="4298950" y="5740400"/>
          <p14:tracePt t="100145" x="4292600" y="5740400"/>
          <p14:tracePt t="100155" x="4286250" y="5740400"/>
          <p14:tracePt t="100169" x="4279900" y="5740400"/>
          <p14:tracePt t="100201" x="4273550" y="5740400"/>
          <p14:tracePt t="100305" x="4292600" y="5740400"/>
          <p14:tracePt t="100313" x="4311650" y="5740400"/>
          <p14:tracePt t="100321" x="4337050" y="5740400"/>
          <p14:tracePt t="100323" x="4356100" y="5740400"/>
          <p14:tracePt t="100330" x="4425950" y="5740400"/>
          <p14:tracePt t="100346" x="4502150" y="5740400"/>
          <p14:tracePt t="100363" x="4565650" y="5740400"/>
          <p14:tracePt t="100379" x="4629150" y="5740400"/>
          <p14:tracePt t="100396" x="4660900" y="5740400"/>
          <p14:tracePt t="100412" x="4673600" y="5740400"/>
          <p14:tracePt t="100429" x="4686300" y="5740400"/>
          <p14:tracePt t="100697" x="4673600" y="5740400"/>
          <p14:tracePt t="100705" x="4660900" y="5740400"/>
          <p14:tracePt t="100713" x="4603750" y="5727700"/>
          <p14:tracePt t="100729" x="4572000" y="5721350"/>
          <p14:tracePt t="100730" x="4508500" y="5715000"/>
          <p14:tracePt t="100746" x="4464050" y="5715000"/>
          <p14:tracePt t="100763" x="4425950" y="5708650"/>
          <p14:tracePt t="100779" x="4400550" y="5702300"/>
          <p14:tracePt t="100796" x="4387850" y="5702300"/>
          <p14:tracePt t="100813" x="4375150" y="5702300"/>
          <p14:tracePt t="100829" x="4368800" y="5702300"/>
          <p14:tracePt t="100846" x="4362450" y="5702300"/>
          <p14:tracePt t="101417" x="4368800" y="5702300"/>
          <p14:tracePt t="101465" x="4375150" y="5702300"/>
          <p14:tracePt t="101601" x="4381500" y="5702300"/>
          <p14:tracePt t="101641" x="4387850" y="5702300"/>
          <p14:tracePt t="102513" x="4400550" y="5702300"/>
          <p14:tracePt t="102521" x="4425950" y="5702300"/>
          <p14:tracePt t="102529" x="4489450" y="5702300"/>
          <p14:tracePt t="102539" x="4533900" y="5708650"/>
          <p14:tracePt t="102547" x="4635500" y="5708650"/>
          <p14:tracePt t="102564" x="4724400" y="5708650"/>
          <p14:tracePt t="102581" x="4787900" y="5695950"/>
          <p14:tracePt t="102596" x="4826000" y="5689600"/>
          <p14:tracePt t="102613" x="4851400" y="5676900"/>
          <p14:tracePt t="102629" x="4857750" y="5664200"/>
          <p14:tracePt t="102647" x="4895850" y="5638800"/>
          <p14:tracePt t="102662" x="4921250" y="5613400"/>
          <p14:tracePt t="102679" x="4946650" y="5568950"/>
          <p14:tracePt t="102696" x="4965700" y="5511800"/>
          <p14:tracePt t="102714" x="4972050" y="5480050"/>
          <p14:tracePt t="102729" x="4984750" y="5429250"/>
          <p14:tracePt t="102746" x="4997450" y="5378450"/>
          <p14:tracePt t="102762" x="4997450" y="5327650"/>
          <p14:tracePt t="102779" x="4997450" y="5289550"/>
          <p14:tracePt t="102796" x="4997450" y="5251450"/>
          <p14:tracePt t="102812" x="4997450" y="5213350"/>
          <p14:tracePt t="102830" x="4997450" y="5181600"/>
          <p14:tracePt t="102846" x="5003800" y="5162550"/>
          <p14:tracePt t="102863" x="5003800" y="5143500"/>
          <p14:tracePt t="102879" x="5003800" y="5130800"/>
          <p14:tracePt t="102896" x="5022850" y="5099050"/>
          <p14:tracePt t="102913" x="5041900" y="5080000"/>
          <p14:tracePt t="102929" x="5060950" y="5054600"/>
          <p14:tracePt t="102946" x="5067300" y="5041900"/>
          <p14:tracePt t="102963" x="5080000" y="5022850"/>
          <p14:tracePt t="102979" x="5086350" y="5003800"/>
          <p14:tracePt t="102996" x="5092700" y="4984750"/>
          <p14:tracePt t="103013" x="5099050" y="4972050"/>
          <p14:tracePt t="103029" x="5105400" y="4959350"/>
          <p14:tracePt t="103046" x="5118100" y="4946650"/>
          <p14:tracePt t="103063" x="5143500" y="4921250"/>
          <p14:tracePt t="103079" x="5181600" y="4889500"/>
          <p14:tracePt t="103096" x="5219700" y="4864100"/>
          <p14:tracePt t="103113" x="5245100" y="4851400"/>
          <p14:tracePt t="103129" x="5264150" y="4838700"/>
          <p14:tracePt t="103145" x="5270500" y="4832350"/>
          <p14:tracePt t="103162" x="5276850" y="4826000"/>
          <p14:tracePt t="103178" x="5289550" y="4813300"/>
          <p14:tracePt t="103196" x="5302250" y="4800600"/>
          <p14:tracePt t="103213" x="5308600" y="4787900"/>
          <p14:tracePt t="103229" x="5314950" y="4775200"/>
          <p14:tracePt t="103246" x="5314950" y="4756150"/>
          <p14:tracePt t="103263" x="5314950" y="4743450"/>
          <p14:tracePt t="103279" x="5321300" y="4743450"/>
          <p14:tracePt t="103296" x="5321300" y="4737100"/>
          <p14:tracePt t="103409" x="5321300" y="4730750"/>
          <p14:tracePt t="103425" x="5308600" y="4737100"/>
          <p14:tracePt t="103433" x="5308600" y="4775200"/>
          <p14:tracePt t="103441" x="5308600" y="4819650"/>
          <p14:tracePt t="103449" x="5308600" y="4914900"/>
          <p14:tracePt t="103463" x="5327650" y="4991100"/>
          <p14:tracePt t="103479" x="5346700" y="5029200"/>
          <p14:tracePt t="103496" x="5378450" y="5048250"/>
          <p14:tracePt t="103513" x="5422900" y="5054600"/>
          <p14:tracePt t="103529" x="5480050" y="5054600"/>
          <p14:tracePt t="103546" x="5562600" y="5054600"/>
          <p14:tracePt t="103563" x="5626100" y="5016500"/>
          <p14:tracePt t="103579" x="5683250" y="4984750"/>
          <p14:tracePt t="103596" x="5721350" y="4959350"/>
          <p14:tracePt t="103613" x="5734050" y="4946650"/>
          <p14:tracePt t="103705" x="5734050" y="4940300"/>
          <p14:tracePt t="103712" x="5702300" y="4914900"/>
          <p14:tracePt t="103722" x="5689600" y="4914900"/>
          <p14:tracePt t="103729" x="5657850" y="4902200"/>
          <p14:tracePt t="103746" x="5645150" y="4902200"/>
          <p14:tracePt t="103763" x="5632450" y="4902200"/>
          <p14:tracePt t="103864" x="5645150" y="4895850"/>
          <p14:tracePt t="103873" x="5702300" y="4889500"/>
          <p14:tracePt t="103881" x="5753100" y="4883150"/>
          <p14:tracePt t="103896" x="5886450" y="4864100"/>
          <p14:tracePt t="103897" x="6019800" y="4845050"/>
          <p14:tracePt t="103913" x="6115050" y="4832350"/>
          <p14:tracePt t="103929" x="6178550" y="4813300"/>
          <p14:tracePt t="103946" x="6216650" y="4800600"/>
          <p14:tracePt t="103993" x="6223000" y="4800600"/>
          <p14:tracePt t="104022" x="6229350" y="4794250"/>
          <p14:tracePt t="104023" x="6229350" y="4781550"/>
          <p14:tracePt t="104029" x="6229350" y="4743450"/>
          <p14:tracePt t="104046" x="6229350" y="4673600"/>
          <p14:tracePt t="104063" x="6229350" y="4616450"/>
          <p14:tracePt t="104079" x="6203950" y="4559300"/>
          <p14:tracePt t="104096" x="6165850" y="4495800"/>
          <p14:tracePt t="104113" x="6153150" y="4483100"/>
          <p14:tracePt t="104129" x="6134100" y="4470400"/>
          <p14:tracePt t="104146" x="6115050" y="4457700"/>
          <p14:tracePt t="104163" x="6083300" y="4457700"/>
          <p14:tracePt t="104179" x="6019800" y="4464050"/>
          <p14:tracePt t="104196" x="5943600" y="4521200"/>
          <p14:tracePt t="104212" x="5880100" y="4603750"/>
          <p14:tracePt t="104229" x="5829300" y="4686300"/>
          <p14:tracePt t="104246" x="5803900" y="4781550"/>
          <p14:tracePt t="104262" x="5803900" y="4857750"/>
          <p14:tracePt t="104279" x="5803900" y="4927600"/>
          <p14:tracePt t="104296" x="5829300" y="5003800"/>
          <p14:tracePt t="104313" x="5854700" y="5029200"/>
          <p14:tracePt t="104329" x="5873750" y="5048250"/>
          <p14:tracePt t="104346" x="5918200" y="5067300"/>
          <p14:tracePt t="104362" x="6013450" y="5067300"/>
          <p14:tracePt t="104379" x="6140450" y="5060950"/>
          <p14:tracePt t="104396" x="6254750" y="5003800"/>
          <p14:tracePt t="104412" x="6356350" y="4921250"/>
          <p14:tracePt t="104429" x="6407150" y="4851400"/>
          <p14:tracePt t="104446" x="6419850" y="4813300"/>
          <p14:tracePt t="104462" x="6426200" y="4787900"/>
          <p14:tracePt t="104480" x="6426200" y="4756150"/>
          <p14:tracePt t="104496" x="6400800" y="4711700"/>
          <p14:tracePt t="104513" x="6369050" y="4679950"/>
          <p14:tracePt t="104529" x="6311900" y="4641850"/>
          <p14:tracePt t="104546" x="6235700" y="4616450"/>
          <p14:tracePt t="104562" x="6153150" y="4603750"/>
          <p14:tracePt t="104579" x="6102350" y="4597400"/>
          <p14:tracePt t="104596" x="6057900" y="4597400"/>
          <p14:tracePt t="104613" x="6019800" y="4610100"/>
          <p14:tracePt t="104629" x="5981700" y="4641850"/>
          <p14:tracePt t="104646" x="5949950" y="4686300"/>
          <p14:tracePt t="104662" x="5924550" y="4756150"/>
          <p14:tracePt t="104680" x="5905500" y="4838700"/>
          <p14:tracePt t="104696" x="5899150" y="4946650"/>
          <p14:tracePt t="104713" x="5905500" y="5003800"/>
          <p14:tracePt t="104729" x="5924550" y="5035550"/>
          <p14:tracePt t="104746" x="5943600" y="5054600"/>
          <p14:tracePt t="104762" x="5975350" y="5073650"/>
          <p14:tracePt t="104779" x="6038850" y="5080000"/>
          <p14:tracePt t="104796" x="6115050" y="5080000"/>
          <p14:tracePt t="104813" x="6223000" y="5080000"/>
          <p14:tracePt t="104829" x="6299200" y="5048250"/>
          <p14:tracePt t="104846" x="6350000" y="5016500"/>
          <p14:tracePt t="104862" x="6381750" y="4984750"/>
          <p14:tracePt t="104879" x="6400800" y="4946650"/>
          <p14:tracePt t="104896" x="6407150" y="4876800"/>
          <p14:tracePt t="104913" x="6407150" y="4832350"/>
          <p14:tracePt t="104929" x="6388100" y="4781550"/>
          <p14:tracePt t="104946" x="6350000" y="4737100"/>
          <p14:tracePt t="104962" x="6318250" y="4699000"/>
          <p14:tracePt t="104979" x="6299200" y="4679950"/>
          <p14:tracePt t="104996" x="6267450" y="4667250"/>
          <p14:tracePt t="105013" x="6248400" y="4654550"/>
          <p14:tracePt t="105029" x="6229350" y="4648200"/>
          <p14:tracePt t="105065" x="6216650" y="4648200"/>
          <p14:tracePt t="105065" x="6203950" y="4648200"/>
          <p14:tracePt t="105079" x="6165850" y="4660900"/>
          <p14:tracePt t="105096" x="6089650" y="4711700"/>
          <p14:tracePt t="105113" x="6038850" y="4794250"/>
          <p14:tracePt t="105129" x="6013450" y="4864100"/>
          <p14:tracePt t="105146" x="6013450" y="4946650"/>
          <p14:tracePt t="105162" x="6013450" y="4997450"/>
          <p14:tracePt t="105180" x="6032500" y="5048250"/>
          <p14:tracePt t="105196" x="6070600" y="5086350"/>
          <p14:tracePt t="105212" x="6134100" y="5124450"/>
          <p14:tracePt t="105229" x="6197600" y="5143500"/>
          <p14:tracePt t="105246" x="6292850" y="5143500"/>
          <p14:tracePt t="105262" x="6394450" y="5143500"/>
          <p14:tracePt t="105279" x="6477000" y="5124450"/>
          <p14:tracePt t="105296" x="6572250" y="5029200"/>
          <p14:tracePt t="105313" x="6591300" y="4940300"/>
          <p14:tracePt t="105329" x="6591300" y="4857750"/>
          <p14:tracePt t="105346" x="6591300" y="4794250"/>
          <p14:tracePt t="105362" x="6559550" y="4718050"/>
          <p14:tracePt t="105379" x="6534150" y="4686300"/>
          <p14:tracePt t="105396" x="6496050" y="4648200"/>
          <p14:tracePt t="105413" x="6445250" y="4616450"/>
          <p14:tracePt t="105429" x="6381750" y="4591050"/>
          <p14:tracePt t="105447" x="6330950" y="4591050"/>
          <p14:tracePt t="105462" x="6273800" y="4591050"/>
          <p14:tracePt t="105479" x="6235700" y="4591050"/>
          <p14:tracePt t="105496" x="6165850" y="4616450"/>
          <p14:tracePt t="105513" x="6108700" y="4654550"/>
          <p14:tracePt t="105529" x="6076950" y="4692650"/>
          <p14:tracePt t="105546" x="6045200" y="4756150"/>
          <p14:tracePt t="105562" x="6019800" y="4806950"/>
          <p14:tracePt t="105579" x="6013450" y="4851400"/>
          <p14:tracePt t="105596" x="6007100" y="4902200"/>
          <p14:tracePt t="105613" x="6007100" y="4946650"/>
          <p14:tracePt t="105629" x="6019800" y="4991100"/>
          <p14:tracePt t="105646" x="6032500" y="5022850"/>
          <p14:tracePt t="105662" x="6045200" y="5041900"/>
          <p14:tracePt t="105679" x="6057900" y="5048250"/>
          <p14:tracePt t="105679" x="6064250" y="5054600"/>
          <p14:tracePt t="105697" x="6083300" y="5060950"/>
          <p14:tracePt t="105713" x="6121400" y="5067300"/>
          <p14:tracePt t="105730" x="6159500" y="5073650"/>
          <p14:tracePt t="105746" x="6210300" y="5073650"/>
          <p14:tracePt t="105762" x="6261100" y="5073650"/>
          <p14:tracePt t="105779" x="6318250" y="5048250"/>
          <p14:tracePt t="105796" x="6362700" y="5022850"/>
          <p14:tracePt t="105812" x="6394450" y="4991100"/>
          <p14:tracePt t="105829" x="6413500" y="4965700"/>
          <p14:tracePt t="105846" x="6419850" y="4933950"/>
          <p14:tracePt t="105862" x="6432550" y="4902200"/>
          <p14:tracePt t="105879" x="6432550" y="4870450"/>
          <p14:tracePt t="105896" x="6432550" y="4813300"/>
          <p14:tracePt t="105913" x="6426200" y="4781550"/>
          <p14:tracePt t="105929" x="6419850" y="4749800"/>
          <p14:tracePt t="105946" x="6400800" y="4724400"/>
          <p14:tracePt t="105962" x="6394450" y="4699000"/>
          <p14:tracePt t="105979" x="6375400" y="4673600"/>
          <p14:tracePt t="105996" x="6362700" y="4660900"/>
          <p14:tracePt t="106012" x="6350000" y="4654550"/>
          <p14:tracePt t="106029" x="6330950" y="4641850"/>
          <p14:tracePt t="106046" x="6311900" y="4629150"/>
          <p14:tracePt t="106062" x="6305550" y="4629150"/>
          <p14:tracePt t="106079" x="6286500" y="4629150"/>
          <p14:tracePt t="106096" x="6273800" y="4629150"/>
          <p14:tracePt t="106113" x="6254750" y="4629150"/>
          <p14:tracePt t="106130" x="6242050" y="4641850"/>
          <p14:tracePt t="106146" x="6216650" y="4667250"/>
          <p14:tracePt t="106163" x="6203950" y="4699000"/>
          <p14:tracePt t="106179" x="6178550" y="4743450"/>
          <p14:tracePt t="106196" x="6165850" y="4781550"/>
          <p14:tracePt t="106212" x="6159500" y="4806950"/>
          <p14:tracePt t="106229" x="6159500" y="4832350"/>
          <p14:tracePt t="106246" x="6159500" y="4845050"/>
          <p14:tracePt t="106262" x="6165850" y="4876800"/>
          <p14:tracePt t="106279" x="6172200" y="4902200"/>
          <p14:tracePt t="106296" x="6210300" y="4946650"/>
          <p14:tracePt t="106313" x="6229350" y="4978400"/>
          <p14:tracePt t="106329" x="6254750" y="5003800"/>
          <p14:tracePt t="106346" x="6280150" y="5022850"/>
          <p14:tracePt t="106363" x="6305550" y="5035550"/>
          <p14:tracePt t="106379" x="6324600" y="5041900"/>
          <p14:tracePt t="106396" x="6343650" y="5041900"/>
          <p14:tracePt t="106412" x="6369050" y="5041900"/>
          <p14:tracePt t="106429" x="6419850" y="5029200"/>
          <p14:tracePt t="106445" x="6483350" y="4965700"/>
          <p14:tracePt t="106462" x="6534150" y="4876800"/>
          <p14:tracePt t="106479" x="6553200" y="4813300"/>
          <p14:tracePt t="106496" x="6565900" y="4749800"/>
          <p14:tracePt t="106513" x="6565900" y="4724400"/>
          <p14:tracePt t="106529" x="6565900" y="4692650"/>
          <p14:tracePt t="106546" x="6546850" y="4667250"/>
          <p14:tracePt t="106562" x="6527800" y="4648200"/>
          <p14:tracePt t="106579" x="6508750" y="4622800"/>
          <p14:tracePt t="106596" x="6489700" y="4610100"/>
          <p14:tracePt t="106612" x="6470650" y="4597400"/>
          <p14:tracePt t="106629" x="6432550" y="4591050"/>
          <p14:tracePt t="106646" x="6407150" y="4584700"/>
          <p14:tracePt t="106663" x="6375400" y="4584700"/>
          <p14:tracePt t="106679" x="6337300" y="4584700"/>
          <p14:tracePt t="106679" x="6318250" y="4584700"/>
          <p14:tracePt t="106697" x="6280150" y="4584700"/>
          <p14:tracePt t="106713" x="6242050" y="4597400"/>
          <p14:tracePt t="106730" x="6203950" y="4616450"/>
          <p14:tracePt t="106746" x="6172200" y="4635500"/>
          <p14:tracePt t="106763" x="6146800" y="4648200"/>
          <p14:tracePt t="106779" x="6140450" y="4654550"/>
          <p14:tracePt t="106796" x="6127750" y="4667250"/>
          <p14:tracePt t="106812" x="6121400" y="4673600"/>
          <p14:tracePt t="106829" x="6115050" y="4686300"/>
          <p14:tracePt t="106846" x="6115050" y="4699000"/>
          <p14:tracePt t="106862" x="6115050" y="4724400"/>
          <p14:tracePt t="106879" x="6115050" y="4743450"/>
          <p14:tracePt t="106879" x="6115050" y="4749800"/>
          <p14:tracePt t="106897" x="6115050" y="4775200"/>
          <p14:tracePt t="106913" x="6115050" y="4787900"/>
          <p14:tracePt t="106929" x="6115050" y="4800600"/>
          <p14:tracePt t="106945" x="6115050" y="4806950"/>
          <p14:tracePt t="106962" x="6115050" y="4813300"/>
          <p14:tracePt t="106979" x="6115050" y="4826000"/>
          <p14:tracePt t="106996" x="6115050" y="4838700"/>
          <p14:tracePt t="107012" x="6121400" y="4845050"/>
          <p14:tracePt t="107029" x="6134100" y="4857750"/>
          <p14:tracePt t="107046" x="6134100" y="4864100"/>
          <p14:tracePt t="107063" x="6140450" y="4870450"/>
          <p14:tracePt t="107079" x="6146800" y="4876800"/>
          <p14:tracePt t="107096" x="6153150" y="4876800"/>
          <p14:tracePt t="107113" x="6159500" y="4883150"/>
          <p14:tracePt t="107129" x="6172200" y="4883150"/>
          <p14:tracePt t="107146" x="6184900" y="4889500"/>
          <p14:tracePt t="107162" x="6197600" y="4895850"/>
          <p14:tracePt t="107179" x="6210300" y="4908550"/>
          <p14:tracePt t="107196" x="6223000" y="4914900"/>
          <p14:tracePt t="107212" x="6242050" y="4914900"/>
          <p14:tracePt t="107229" x="6267450" y="4927600"/>
          <p14:tracePt t="107246" x="6286500" y="4927600"/>
          <p14:tracePt t="107263" x="6305550" y="4927600"/>
          <p14:tracePt t="107279" x="6330950" y="4927600"/>
          <p14:tracePt t="107279" x="6337300" y="4927600"/>
          <p14:tracePt t="107297" x="6356350" y="4927600"/>
          <p14:tracePt t="107313" x="6381750" y="4921250"/>
          <p14:tracePt t="107329" x="6400800" y="4902200"/>
          <p14:tracePt t="107346" x="6413500" y="4895850"/>
          <p14:tracePt t="107362" x="6432550" y="4857750"/>
          <p14:tracePt t="107379" x="6438900" y="4832350"/>
          <p14:tracePt t="107395" x="6451600" y="4800600"/>
          <p14:tracePt t="107412" x="6457950" y="4756150"/>
          <p14:tracePt t="107429" x="6457950" y="4718050"/>
          <p14:tracePt t="107446" x="6457950" y="4660900"/>
          <p14:tracePt t="107463" x="6457950" y="4635500"/>
          <p14:tracePt t="107479" x="6445250" y="4610100"/>
          <p14:tracePt t="107496" x="6432550" y="4578350"/>
          <p14:tracePt t="107513" x="6419850" y="4565650"/>
          <p14:tracePt t="107529" x="6407150" y="4546600"/>
          <p14:tracePt t="107546" x="6394450" y="4533900"/>
          <p14:tracePt t="107562" x="6381750" y="4521200"/>
          <p14:tracePt t="107579" x="6350000" y="4508500"/>
          <p14:tracePt t="107596" x="6337300" y="4502150"/>
          <p14:tracePt t="107612" x="6318250" y="4502150"/>
          <p14:tracePt t="107629" x="6299200" y="4502150"/>
          <p14:tracePt t="107646" x="6286500" y="4502150"/>
          <p14:tracePt t="107662" x="6261100" y="4502150"/>
          <p14:tracePt t="107679" x="6248400" y="4514850"/>
          <p14:tracePt t="107696" x="6210300" y="4546600"/>
          <p14:tracePt t="107714" x="6184900" y="4565650"/>
          <p14:tracePt t="107729" x="6165850" y="4591050"/>
          <p14:tracePt t="107747" x="6146800" y="4622800"/>
          <p14:tracePt t="107762" x="6140450" y="4641850"/>
          <p14:tracePt t="107779" x="6127750" y="4660900"/>
          <p14:tracePt t="107795" x="6127750" y="4692650"/>
          <p14:tracePt t="107813" x="6127750" y="4711700"/>
          <p14:tracePt t="107829" x="6121400" y="4730750"/>
          <p14:tracePt t="107846" x="6121400" y="4749800"/>
          <p14:tracePt t="107862" x="6121400" y="4762500"/>
          <p14:tracePt t="107879" x="6121400" y="4775200"/>
          <p14:tracePt t="107895" x="6121400" y="4794250"/>
          <p14:tracePt t="107913" x="6127750" y="4800600"/>
          <p14:tracePt t="107952" x="6134100" y="4813300"/>
          <p14:tracePt t="108992" x="6140450" y="4819650"/>
          <p14:tracePt t="108992" x="6146800" y="4826000"/>
          <p14:tracePt t="109017" x="6153150" y="4832350"/>
          <p14:tracePt t="109032" x="6159500" y="4838700"/>
          <p14:tracePt t="109920" x="6165850" y="4838700"/>
          <p14:tracePt t="109952" x="6159500" y="4832350"/>
          <p14:tracePt t="109976" x="6153150" y="4826000"/>
          <p14:tracePt t="109993" x="6146800" y="4813300"/>
          <p14:tracePt t="110000" x="6140450" y="4813300"/>
          <p14:tracePt t="110008" x="6140450" y="4806950"/>
          <p14:tracePt t="110016" x="6134100" y="4806950"/>
          <p14:tracePt t="110029" x="6134100" y="4800600"/>
          <p14:tracePt t="110045" x="6127750" y="4794250"/>
          <p14:tracePt t="110704" x="6140450" y="4794250"/>
          <p14:tracePt t="110712" x="6165850" y="4794250"/>
          <p14:tracePt t="110729" x="6191250" y="4787900"/>
          <p14:tracePt t="110730" x="6248400" y="4781550"/>
          <p14:tracePt t="110747" x="6337300" y="4768850"/>
          <p14:tracePt t="110763" x="6445250" y="4756150"/>
          <p14:tracePt t="110780" x="6546850" y="4743450"/>
          <p14:tracePt t="110795" x="6648450" y="4730750"/>
          <p14:tracePt t="110812" x="6756400" y="4705350"/>
          <p14:tracePt t="110829" x="6845300" y="4692650"/>
          <p14:tracePt t="110845" x="6915150" y="4679950"/>
          <p14:tracePt t="110862" x="6985000" y="4679950"/>
          <p14:tracePt t="110879" x="7035800" y="4673600"/>
          <p14:tracePt t="110879" x="7067550" y="4673600"/>
          <p14:tracePt t="110896" x="7112000" y="4673600"/>
          <p14:tracePt t="110913" x="7169150" y="4667250"/>
          <p14:tracePt t="110929" x="7226300" y="4654550"/>
          <p14:tracePt t="110945" x="7296150" y="4654550"/>
          <p14:tracePt t="110962" x="7353300" y="4648200"/>
          <p14:tracePt t="110979" x="7397750" y="4648200"/>
          <p14:tracePt t="110995" x="7435850" y="4648200"/>
          <p14:tracePt t="111012" x="7461250" y="4648200"/>
          <p14:tracePt t="111029" x="7473950" y="4648200"/>
          <p14:tracePt t="111046" x="7493000" y="4648200"/>
          <p14:tracePt t="111062" x="7505700" y="4648200"/>
          <p14:tracePt t="111062" x="7512050" y="4648200"/>
          <p14:tracePt t="111080" x="7518400" y="4648200"/>
          <p14:tracePt t="111095" x="7543800" y="4660900"/>
          <p14:tracePt t="111113" x="7562850" y="4673600"/>
          <p14:tracePt t="111129" x="7575550" y="4679950"/>
          <p14:tracePt t="111146" x="7588250" y="4699000"/>
          <p14:tracePt t="111162" x="7600950" y="4718050"/>
          <p14:tracePt t="111179" x="7613650" y="4737100"/>
          <p14:tracePt t="111195" x="7620000" y="4775200"/>
          <p14:tracePt t="111212" x="7626350" y="4819650"/>
          <p14:tracePt t="111229" x="7639050" y="4895850"/>
          <p14:tracePt t="111245" x="7639050" y="4972050"/>
          <p14:tracePt t="111262" x="7645400" y="5067300"/>
          <p14:tracePt t="111279" x="7645400" y="5156200"/>
          <p14:tracePt t="111295" x="7645400" y="5295900"/>
          <p14:tracePt t="111313" x="7651750" y="5391150"/>
          <p14:tracePt t="111329" x="7658100" y="5492750"/>
          <p14:tracePt t="111346" x="7658100" y="5588000"/>
          <p14:tracePt t="111362" x="7658100" y="5664200"/>
          <p14:tracePt t="111378" x="7658100" y="5753100"/>
          <p14:tracePt t="111395" x="7658100" y="5829300"/>
          <p14:tracePt t="111412" x="7658100" y="5905500"/>
          <p14:tracePt t="111429" x="7670800" y="5975350"/>
          <p14:tracePt t="111445" x="7677150" y="6032500"/>
          <p14:tracePt t="111462" x="7677150" y="6089650"/>
          <p14:tracePt t="111479" x="7677150" y="6153150"/>
          <p14:tracePt t="111495" x="7677150" y="6261100"/>
          <p14:tracePt t="111512" x="7677150" y="6311900"/>
          <p14:tracePt t="111529" x="7677150" y="6362700"/>
          <p14:tracePt t="111546" x="7677150" y="6394450"/>
          <p14:tracePt t="111562" x="7677150" y="6426200"/>
          <p14:tracePt t="111579" x="7677150" y="6451600"/>
          <p14:tracePt t="111595" x="7677150" y="6489700"/>
          <p14:tracePt t="111612" x="7677150" y="6521450"/>
          <p14:tracePt t="111629" x="7677150" y="6553200"/>
          <p14:tracePt t="111646" x="7677150" y="6578600"/>
          <p14:tracePt t="111662" x="7677150" y="6597650"/>
          <p14:tracePt t="111679" x="7677150" y="6616700"/>
          <p14:tracePt t="111695" x="7683500" y="6629400"/>
          <p14:tracePt t="111712" x="7683500" y="6635750"/>
          <p14:tracePt t="111729" x="7683500" y="6642100"/>
          <p14:tracePt t="111745" x="7683500" y="6648450"/>
          <p14:tracePt t="111792" x="7683500" y="6654800"/>
          <p14:tracePt t="111832" x="7683500" y="6661150"/>
          <p14:tracePt t="111839" x="7670800" y="6667500"/>
          <p14:tracePt t="111848" x="7658100" y="6667500"/>
          <p14:tracePt t="111849" x="7645400" y="6667500"/>
          <p14:tracePt t="111862" x="7613650" y="6680200"/>
          <p14:tracePt t="111879" x="7550150" y="6686550"/>
          <p14:tracePt t="111895" x="7435850" y="6686550"/>
          <p14:tracePt t="111913" x="7346950" y="6686550"/>
          <p14:tracePt t="111929" x="7251700" y="6686550"/>
          <p14:tracePt t="111946" x="7137400" y="6686550"/>
          <p14:tracePt t="111962" x="7023100" y="6686550"/>
          <p14:tracePt t="111979" x="6902450" y="6686550"/>
          <p14:tracePt t="111995" x="6775450" y="6686550"/>
          <p14:tracePt t="112012" x="6616700" y="6686550"/>
          <p14:tracePt t="112029" x="6438900" y="6686550"/>
          <p14:tracePt t="112046" x="6184900" y="6680200"/>
          <p14:tracePt t="112062" x="5918200" y="6648450"/>
          <p14:tracePt t="112079" x="5721350" y="6610350"/>
          <p14:tracePt t="112095" x="5511800" y="6578600"/>
          <p14:tracePt t="112113" x="5397500" y="6559550"/>
          <p14:tracePt t="112129" x="5295900" y="6559550"/>
          <p14:tracePt t="112145" x="5181600" y="6559550"/>
          <p14:tracePt t="112162" x="5048250" y="6559550"/>
          <p14:tracePt t="112179" x="4927600" y="6559550"/>
          <p14:tracePt t="112195" x="4800600" y="6559550"/>
          <p14:tracePt t="112212" x="4667250" y="6559550"/>
          <p14:tracePt t="112229" x="4565650" y="6559550"/>
          <p14:tracePt t="112245" x="4470400" y="6559550"/>
          <p14:tracePt t="112262" x="4381500" y="6559550"/>
          <p14:tracePt t="112279" x="4311650" y="6559550"/>
          <p14:tracePt t="112295" x="4171950" y="6559550"/>
          <p14:tracePt t="112313" x="4070350" y="6559550"/>
          <p14:tracePt t="112329" x="3956050" y="6559550"/>
          <p14:tracePt t="112345" x="3841750" y="6559550"/>
          <p14:tracePt t="112362" x="3752850" y="6559550"/>
          <p14:tracePt t="112379" x="3670300" y="6559550"/>
          <p14:tracePt t="112395" x="3562350" y="6559550"/>
          <p14:tracePt t="112412" x="3441700" y="6559550"/>
          <p14:tracePt t="112429" x="3340100" y="6559550"/>
          <p14:tracePt t="112445" x="3232150" y="6559550"/>
          <p14:tracePt t="112462" x="3117850" y="6559550"/>
          <p14:tracePt t="112479" x="3022600" y="6559550"/>
          <p14:tracePt t="112496" x="2876550" y="6559550"/>
          <p14:tracePt t="112513" x="2774950" y="6559550"/>
          <p14:tracePt t="112529" x="2667000" y="6559550"/>
          <p14:tracePt t="112545" x="2565400" y="6559550"/>
          <p14:tracePt t="112562" x="2457450" y="6559550"/>
          <p14:tracePt t="112579" x="2355850" y="6559550"/>
          <p14:tracePt t="112595" x="2247900" y="6559550"/>
          <p14:tracePt t="112612" x="2165350" y="6559550"/>
          <p14:tracePt t="112629" x="2076450" y="6559550"/>
          <p14:tracePt t="112645" x="1993900" y="6559550"/>
          <p14:tracePt t="112662" x="1917700" y="6546850"/>
          <p14:tracePt t="112679" x="1822450" y="6534150"/>
          <p14:tracePt t="112695" x="1708150" y="6515100"/>
          <p14:tracePt t="112712" x="1631950" y="6502400"/>
          <p14:tracePt t="112729" x="1587500" y="6502400"/>
          <p14:tracePt t="112745" x="1549400" y="6489700"/>
          <p14:tracePt t="112763" x="1517650" y="6477000"/>
          <p14:tracePt t="112780" x="1498600" y="6477000"/>
          <p14:tracePt t="112796" x="1492250" y="6470650"/>
          <p14:tracePt t="112812" x="1485900" y="6464300"/>
          <p14:tracePt t="112829" x="1479550" y="6457950"/>
          <p14:tracePt t="112845" x="1473200" y="6445250"/>
          <p14:tracePt t="112862" x="1460500" y="6394450"/>
          <p14:tracePt t="112879" x="1422400" y="6273800"/>
          <p14:tracePt t="112897" x="1397000" y="6172200"/>
          <p14:tracePt t="112912" x="1365250" y="6083300"/>
          <p14:tracePt t="112929" x="1352550" y="6007100"/>
          <p14:tracePt t="112945" x="1346200" y="5956300"/>
          <p14:tracePt t="112962" x="1339850" y="5918200"/>
          <p14:tracePt t="112979" x="1333500" y="5899150"/>
          <p14:tracePt t="112995" x="1333500" y="5886450"/>
          <p14:tracePt t="113012" x="1339850" y="5880100"/>
          <p14:tracePt t="113056" x="1346200" y="5873750"/>
          <p14:tracePt t="113064" x="1346200" y="5867400"/>
          <p14:tracePt t="113080" x="1352550" y="5861050"/>
          <p14:tracePt t="113104" x="1358900" y="5861050"/>
          <p14:tracePt t="113128" x="1365250" y="5854700"/>
          <p14:tracePt t="113129" x="1377950" y="5848350"/>
          <p14:tracePt t="113145" x="1403350" y="5848350"/>
          <p14:tracePt t="113162" x="1416050" y="5848350"/>
          <p14:tracePt t="113179" x="1435100" y="5848350"/>
          <p14:tracePt t="113195" x="1460500" y="5842000"/>
          <p14:tracePt t="113212" x="1504950" y="5835650"/>
          <p14:tracePt t="113229" x="1549400" y="5829300"/>
          <p14:tracePt t="113245" x="1593850" y="5829300"/>
          <p14:tracePt t="113262" x="1651000" y="5829300"/>
          <p14:tracePt t="113278" x="1689100" y="5829300"/>
          <p14:tracePt t="113278" x="1708150" y="5829300"/>
          <p14:tracePt t="113297" x="1752600" y="5829300"/>
          <p14:tracePt t="113312" x="1797050" y="5829300"/>
          <p14:tracePt t="113329" x="1854200" y="5829300"/>
          <p14:tracePt t="113345" x="1911350" y="5829300"/>
          <p14:tracePt t="113362" x="1974850" y="5829300"/>
          <p14:tracePt t="113378" x="2038350" y="5829300"/>
          <p14:tracePt t="113396" x="2101850" y="5829300"/>
          <p14:tracePt t="113412" x="2171700" y="5829300"/>
          <p14:tracePt t="113429" x="2235200" y="5829300"/>
          <p14:tracePt t="113445" x="2305050" y="5829300"/>
          <p14:tracePt t="113461" x="2374900" y="5822950"/>
          <p14:tracePt t="113479" x="2451100" y="5822950"/>
          <p14:tracePt t="113495" x="2584450" y="5822950"/>
          <p14:tracePt t="113512" x="2667000" y="5822950"/>
          <p14:tracePt t="113529" x="2743200" y="5822950"/>
          <p14:tracePt t="113545" x="2806700" y="5822950"/>
          <p14:tracePt t="113562" x="2857500" y="5822950"/>
          <p14:tracePt t="113579" x="2895600" y="5822950"/>
          <p14:tracePt t="113596" x="2927350" y="5822950"/>
          <p14:tracePt t="113612" x="2952750" y="5822950"/>
          <p14:tracePt t="113629" x="2978150" y="5822950"/>
          <p14:tracePt t="113645" x="2990850" y="5822950"/>
          <p14:tracePt t="113662" x="3009900" y="5822950"/>
          <p14:tracePt t="113678" x="3016250" y="5822950"/>
          <p14:tracePt t="113695" x="3028950" y="5822950"/>
          <p14:tracePt t="113736" x="3035300" y="5822950"/>
          <p14:tracePt t="113824" x="3041650" y="5822950"/>
          <p14:tracePt t="114152" x="3048000" y="5822950"/>
          <p14:tracePt t="114160" x="3054350" y="5829300"/>
          <p14:tracePt t="114172" x="3067050" y="5848350"/>
          <p14:tracePt t="114176" x="3079750" y="5861050"/>
          <p14:tracePt t="114195" x="3105150" y="5899150"/>
          <p14:tracePt t="114196" x="3136900" y="5943600"/>
          <p14:tracePt t="114212" x="3162300" y="5969000"/>
          <p14:tracePt t="114229" x="3194050" y="6019800"/>
          <p14:tracePt t="114245" x="3251200" y="6057900"/>
          <p14:tracePt t="114262" x="3302000" y="6076950"/>
          <p14:tracePt t="114278" x="3352800" y="6096000"/>
          <p14:tracePt t="114278" x="3384550" y="6102350"/>
          <p14:tracePt t="114296" x="3441700" y="6115050"/>
          <p14:tracePt t="114312" x="3486150" y="6115050"/>
          <p14:tracePt t="114329" x="3530600" y="6115050"/>
          <p14:tracePt t="114345" x="3562350" y="6096000"/>
          <p14:tracePt t="114362" x="3568700" y="6089650"/>
          <p14:tracePt t="114379" x="3575050" y="6070600"/>
          <p14:tracePt t="114395" x="3575050" y="6057900"/>
          <p14:tracePt t="114412" x="3575050" y="6051550"/>
          <p14:tracePt t="114856" x="3568700" y="6051550"/>
          <p14:tracePt t="114872" x="3568700" y="6057900"/>
          <p14:tracePt t="114880" x="3568700" y="6076950"/>
          <p14:tracePt t="114881" x="3568700" y="6121400"/>
          <p14:tracePt t="114896" x="3568700" y="6210300"/>
          <p14:tracePt t="114912" x="3568700" y="6324600"/>
          <p14:tracePt t="114929" x="3568700" y="6426200"/>
          <p14:tracePt t="114945" x="3568700" y="6502400"/>
          <p14:tracePt t="114962" x="3568700" y="6534150"/>
          <p14:tracePt t="114979" x="3568700" y="6540500"/>
          <p14:tracePt t="115112" x="3581400" y="6540500"/>
          <p14:tracePt t="115120" x="3606800" y="6502400"/>
          <p14:tracePt t="115128" x="3689350" y="6375400"/>
          <p14:tracePt t="115145" x="3740150" y="6311900"/>
          <p14:tracePt t="115146" x="3867150" y="6108700"/>
          <p14:tracePt t="115162" x="4038600" y="5861050"/>
          <p14:tracePt t="115179" x="4254500" y="5613400"/>
          <p14:tracePt t="115195" x="4489450" y="5378450"/>
          <p14:tracePt t="115213" x="4718050" y="5175250"/>
          <p14:tracePt t="115229" x="4813300" y="5105400"/>
          <p14:tracePt t="115246" x="4921250" y="5022850"/>
          <p14:tracePt t="115263" x="4997450" y="4972050"/>
          <p14:tracePt t="115280" x="5067300" y="4921250"/>
          <p14:tracePt t="115296" x="5194300" y="4845050"/>
          <p14:tracePt t="115314" x="5295900" y="4794250"/>
          <p14:tracePt t="115330" x="5422900" y="4756150"/>
          <p14:tracePt t="115347" x="5581650" y="4718050"/>
          <p14:tracePt t="115363" x="5721350" y="4699000"/>
          <p14:tracePt t="115380" x="5854700" y="4699000"/>
          <p14:tracePt t="115396" x="5988050" y="4699000"/>
          <p14:tracePt t="115413" x="6102350" y="4711700"/>
          <p14:tracePt t="115429" x="6229350" y="4749800"/>
          <p14:tracePt t="115446" x="6350000" y="4813300"/>
          <p14:tracePt t="115463" x="6496050" y="4908550"/>
          <p14:tracePt t="115480" x="6623050" y="5041900"/>
          <p14:tracePt t="115496" x="6813550" y="5314950"/>
          <p14:tracePt t="115514" x="6921500" y="5575300"/>
          <p14:tracePt t="115530" x="7004050" y="5810250"/>
          <p14:tracePt t="115546" x="7035800" y="6013450"/>
          <p14:tracePt t="115563" x="7042150" y="6172200"/>
          <p14:tracePt t="115579" x="7029450" y="6311900"/>
          <p14:tracePt t="115596" x="6927850" y="6457950"/>
          <p14:tracePt t="115613" x="6750050" y="6623050"/>
          <p14:tracePt t="115629" x="6457950" y="6807200"/>
          <p14:tracePt t="115646" x="6146800" y="6851650"/>
          <p14:tracePt t="115663" x="5867400" y="6851650"/>
          <p14:tracePt t="115680" x="5562600" y="6851650"/>
          <p14:tracePt t="115696" x="5086350" y="6819900"/>
          <p14:tracePt t="115714" x="4845050" y="6731000"/>
          <p14:tracePt t="115730" x="4641850" y="6623050"/>
          <p14:tracePt t="115746" x="4483100" y="6489700"/>
          <p14:tracePt t="115763" x="4387850" y="6369050"/>
          <p14:tracePt t="115780" x="4318000" y="6216650"/>
          <p14:tracePt t="115796" x="4286250" y="6051550"/>
          <p14:tracePt t="115813" x="4273550" y="5867400"/>
          <p14:tracePt t="115830" x="4273550" y="5715000"/>
          <p14:tracePt t="115846" x="4279900" y="5581650"/>
          <p14:tracePt t="115863" x="4330700" y="5480050"/>
          <p14:tracePt t="115880" x="4425950" y="5372100"/>
          <p14:tracePt t="115896" x="4610100" y="5264150"/>
          <p14:tracePt t="115914" x="4756150" y="5213350"/>
          <p14:tracePt t="115930" x="4908550" y="5187950"/>
          <p14:tracePt t="115946" x="5054600" y="5187950"/>
          <p14:tracePt t="115963" x="5194300" y="5187950"/>
          <p14:tracePt t="115979" x="5308600" y="5194300"/>
          <p14:tracePt t="115996" x="5422900" y="5226050"/>
          <p14:tracePt t="116013" x="5505450" y="5257800"/>
          <p14:tracePt t="116029" x="5581650" y="5302250"/>
          <p14:tracePt t="116046" x="5638800" y="5346700"/>
          <p14:tracePt t="116063" x="5695950" y="5397500"/>
          <p14:tracePt t="116079" x="5740400" y="5467350"/>
          <p14:tracePt t="116096" x="5797550" y="5626100"/>
          <p14:tracePt t="116113" x="5810250" y="5740400"/>
          <p14:tracePt t="116130" x="5810250" y="5842000"/>
          <p14:tracePt t="116146" x="5803900" y="5956300"/>
          <p14:tracePt t="116163" x="5759450" y="6051550"/>
          <p14:tracePt t="116180" x="5695950" y="6121400"/>
          <p14:tracePt t="116196" x="5613400" y="6172200"/>
          <p14:tracePt t="116213" x="5505450" y="6210300"/>
          <p14:tracePt t="116230" x="5372100" y="6242050"/>
          <p14:tracePt t="116246" x="5080000" y="6280150"/>
          <p14:tracePt t="116263" x="4686300" y="6292850"/>
          <p14:tracePt t="116279" x="4121150" y="6210300"/>
          <p14:tracePt t="116296" x="3155950" y="5930900"/>
          <p14:tracePt t="116313" x="2603500" y="5670550"/>
          <p14:tracePt t="116330" x="2241550" y="5448300"/>
          <p14:tracePt t="116347" x="2057400" y="5295900"/>
          <p14:tracePt t="116363" x="2012950" y="5175250"/>
          <p14:tracePt t="116379" x="2012950" y="5080000"/>
          <p14:tracePt t="116397" x="2057400" y="4978400"/>
          <p14:tracePt t="116413" x="2184400" y="4883150"/>
          <p14:tracePt t="116430" x="2400300" y="4794250"/>
          <p14:tracePt t="116446" x="2749550" y="4711700"/>
          <p14:tracePt t="116463" x="3022600" y="4654550"/>
          <p14:tracePt t="116479" x="3289300" y="4654550"/>
          <p14:tracePt t="116496" x="3740150" y="4718050"/>
          <p14:tracePt t="116513" x="4006850" y="4794250"/>
          <p14:tracePt t="116530" x="4292600" y="4914900"/>
          <p14:tracePt t="116546" x="4527550" y="5035550"/>
          <p14:tracePt t="116563" x="4768850" y="5194300"/>
          <p14:tracePt t="116579" x="4953000" y="5359400"/>
          <p14:tracePt t="116596" x="5060950" y="5486400"/>
          <p14:tracePt t="116613" x="5124450" y="5613400"/>
          <p14:tracePt t="116629" x="5149850" y="5740400"/>
          <p14:tracePt t="116646" x="5149850" y="5861050"/>
          <p14:tracePt t="116663" x="5130800" y="5994400"/>
          <p14:tracePt t="116679" x="5048250" y="6121400"/>
          <p14:tracePt t="116696" x="4914900" y="6273800"/>
          <p14:tracePt t="116713" x="4845050" y="6337300"/>
          <p14:tracePt t="116730" x="4794250" y="6375400"/>
          <p14:tracePt t="116746" x="4749800" y="6400800"/>
          <p14:tracePt t="116763" x="4705350" y="6426200"/>
          <p14:tracePt t="116779" x="4654550" y="6445250"/>
          <p14:tracePt t="116797" x="4622800" y="6457950"/>
          <p14:tracePt t="116813" x="4603750" y="6464300"/>
          <p14:tracePt t="116830" x="4591050" y="6464300"/>
          <p14:tracePt t="116977" x="4597400" y="6464300"/>
          <p14:tracePt t="116985" x="4610100" y="6464300"/>
          <p14:tracePt t="116996" x="4641850" y="6451600"/>
          <p14:tracePt t="116997" x="4660900" y="6445250"/>
          <p14:tracePt t="117013" x="4679950" y="6445250"/>
          <p14:tracePt t="117030" x="4692650" y="6438900"/>
          <p14:tracePt t="117073" x="4699000" y="6432550"/>
          <p14:tracePt t="117089" x="4705350" y="6432550"/>
          <p14:tracePt t="117097" x="4730750" y="6413500"/>
          <p14:tracePt t="117097" x="4787900" y="6362700"/>
          <p14:tracePt t="117113" x="4933950" y="6254750"/>
          <p14:tracePt t="117130" x="5270500" y="6026150"/>
          <p14:tracePt t="117146" x="5715000" y="5816600"/>
          <p14:tracePt t="117163" x="6191250" y="5676900"/>
          <p14:tracePt t="117179" x="6546850" y="5626100"/>
          <p14:tracePt t="117196" x="6762750" y="5619750"/>
          <p14:tracePt t="117213" x="6889750" y="5619750"/>
          <p14:tracePt t="117230" x="6972300" y="5619750"/>
          <p14:tracePt t="117246" x="6997700" y="5619750"/>
          <p14:tracePt t="117263" x="7016750" y="5619750"/>
          <p14:tracePt t="117449" x="7004050" y="5619750"/>
          <p14:tracePt t="117456" x="6985000" y="5619750"/>
          <p14:tracePt t="117465" x="6959600" y="5619750"/>
          <p14:tracePt t="117473" x="6921500" y="5626100"/>
          <p14:tracePt t="117481" x="6819900" y="5645150"/>
          <p14:tracePt t="117496" x="6642100" y="5676900"/>
          <p14:tracePt t="117513" x="6515100" y="5689600"/>
          <p14:tracePt t="117530" x="6407150" y="5708650"/>
          <p14:tracePt t="117546" x="6292850" y="5727700"/>
          <p14:tracePt t="117563" x="6210300" y="5740400"/>
          <p14:tracePt t="117579" x="6127750" y="5753100"/>
          <p14:tracePt t="117596" x="6096000" y="5753100"/>
          <p14:tracePt t="117613" x="6076950" y="5759450"/>
          <p14:tracePt t="117992" x="0" y="0"/>
        </p14:tracePtLst>
      </p14:laserTraceLst>
    </p:ext>
  </p:extLs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1382</TotalTime>
  <Words>697</Words>
  <Application>Microsoft Office PowerPoint</Application>
  <PresentationFormat>On-screen Show (4:3)</PresentationFormat>
  <Paragraphs>57</Paragraphs>
  <Slides>17</Slides>
  <Notes>0</Notes>
  <HiddenSlides>0</HiddenSlides>
  <MMClips>15</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Median</vt:lpstr>
      <vt:lpstr>Basic Electronics   Part 7: Actuators</vt:lpstr>
      <vt:lpstr>Recommended Reference</vt:lpstr>
      <vt:lpstr>Solenoids</vt:lpstr>
      <vt:lpstr>Relays</vt:lpstr>
      <vt:lpstr>Interfacing to Solenoids and Relays</vt:lpstr>
      <vt:lpstr>Interfacing to Solenoids and Relays</vt:lpstr>
      <vt:lpstr>Solenoid Pick/Hold Current</vt:lpstr>
      <vt:lpstr>Solenoid Pick/Hold Current</vt:lpstr>
      <vt:lpstr>Heaters</vt:lpstr>
      <vt:lpstr>RTD Heater</vt:lpstr>
      <vt:lpstr>Solid-State (Peltier) Cooler</vt:lpstr>
      <vt:lpstr>Stepper Motors</vt:lpstr>
      <vt:lpstr>DC Motors</vt:lpstr>
      <vt:lpstr>Brushless DC Motors</vt:lpstr>
      <vt:lpstr>Trade-Off Between Motors</vt:lpstr>
      <vt:lpstr>Trade-Off Between Motors</vt:lpstr>
      <vt:lpstr>Assignments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Signals and Systems – Chapter 0</dc:title>
  <dc:creator>Yasser</dc:creator>
  <cp:lastModifiedBy>Yasser</cp:lastModifiedBy>
  <cp:revision>145</cp:revision>
  <dcterms:created xsi:type="dcterms:W3CDTF">2006-08-16T00:00:00Z</dcterms:created>
  <dcterms:modified xsi:type="dcterms:W3CDTF">2013-10-07T11:25:49Z</dcterms:modified>
</cp:coreProperties>
</file>